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6" r:id="rId3"/>
    <p:sldId id="257" r:id="rId4"/>
    <p:sldId id="258" r:id="rId5"/>
    <p:sldId id="269" r:id="rId6"/>
    <p:sldId id="270" r:id="rId7"/>
    <p:sldId id="265" r:id="rId8"/>
    <p:sldId id="267" r:id="rId9"/>
    <p:sldId id="273" r:id="rId10"/>
    <p:sldId id="281" r:id="rId11"/>
    <p:sldId id="282" r:id="rId12"/>
    <p:sldId id="285" r:id="rId13"/>
    <p:sldId id="284" r:id="rId14"/>
    <p:sldId id="290" r:id="rId15"/>
    <p:sldId id="295" r:id="rId16"/>
    <p:sldId id="288" r:id="rId17"/>
    <p:sldId id="294" r:id="rId18"/>
    <p:sldId id="283" r:id="rId19"/>
    <p:sldId id="293" r:id="rId20"/>
    <p:sldId id="287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FF0066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0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CE358-B257-47FE-9E11-B8EC9F5694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3359D-7487-4AE9-9386-6855C804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58D66-0E21-41FE-9904-E12B743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251576-8FC1-4ACF-B10B-64C167E2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D74607-9B29-4BB2-ACBF-7E9C109B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A4AAE2-27C6-4E0C-9FA5-055AC239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44476-5407-4104-9FD5-F5961926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BEF86-0E63-43DE-B794-F30247D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252427-B583-4F2D-809B-7A39A92A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D80066-EA5A-4622-BC5F-6687C4B1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AA07D-1D89-411A-AF2A-3DA7A84C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99E5CE-16EC-40E8-AC43-A5F6176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D269FC4-33C5-4E01-9BF2-B3487352D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762E86-0227-4244-B3BB-765F96FFA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DA712-794F-43DD-857F-3208627E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0DEFB2-3F61-4D8B-9C05-AE8CA933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CE2FC-4F33-4690-A986-6AE3E510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4C16C-5050-453A-9FA1-1DB0BCB5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C7EED8-C78F-4F42-8A77-5F6113F5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59C776-04A4-4696-8795-1F19A758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760223-271F-4E65-BD18-2F430DDA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221F14-2270-4461-9C67-C203EC85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9890A-A075-40C8-89FA-8DB66BAF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70291F-F895-4BE5-92F7-81811E1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854AB2-FC1A-481E-8548-D027984A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A399A9-899F-4F5B-BDFB-D20C6E98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339BFC-75A5-4E80-AC3A-99E41192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7F927-C43E-4B94-94EB-0E7E2FEA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1D3BC-0E82-42CE-B0F4-2D6F7FC7C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E366C3-8D22-4D2B-ABC0-F8A32E4F7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215668-3CBD-4EBE-BC7A-B87F5D4B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9A0B57-B7A2-49D8-B380-0ECF088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BCEC24-FEE9-4787-B08B-52F962D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AF4E1-DE83-4756-9C66-4D37CBCF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8D21D8-E6DE-4F6F-B2D9-C4F58D6F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0182C1-7C51-4BE3-89D3-18E48147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914E9A-E71A-4743-8F0D-64A0D936C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FC67FB-F040-45FB-8DBB-4FA33F835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CE843B-01D4-42DC-A096-54600218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95B0837-A4D3-47CF-94F1-65D10AD8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C71CE3-89D5-48CB-A123-9DB2E84A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4301F-DFA4-468E-8606-56962680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E778B3-AD4B-442F-9933-B2EC1093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5858AA-98C2-4673-906A-2E31F087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4B1327-921A-4AD9-9E87-F74958C3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F4DE59-16ED-43EA-B2C5-DC13DB37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85C870-2766-4A51-970F-C83E6294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43A05A-2B92-4F4D-9355-318461FF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9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15D15-4EFC-4BC8-93EB-CD4EE4DE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1D28AC-3714-427D-8543-05D9B50F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E47E00-DA0C-4E63-B420-1A019DB4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BFEC3E-4F11-4CA8-A476-16319B2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EE03BA-484F-4F4D-B882-22073BD0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84827D-C672-4B42-8EDB-2A6B9CF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B5639-C0BC-4269-99A4-9D1CA9F8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566AB4-D15A-4639-8DBE-3367BCC93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F052D3-B22A-40B4-9FFE-00A534FC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3B61F0-5FE1-4A48-A526-125D4919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0EF57-B6E7-42F1-B183-D64F96E3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A6C167-D47D-4ADE-A4AA-5FB28F9E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358282-7DDC-40D2-89D4-CC865FB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AF3F2F-C595-4F00-8E72-20AB16FA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EE02C-D6B7-4EC9-BCAF-427D437AA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2462-AEB1-4C7D-8E84-142D2B4E2E8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9CBB28-2C7A-4230-82B6-ECB96C7D3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B5D46-083A-40B2-9F6C-99087652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84F1-4838-42F6-832E-F4498AD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7100PCU@2.4GHz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008EE6-1949-45F9-83C2-697B6306C81A}"/>
              </a:ext>
            </a:extLst>
          </p:cNvPr>
          <p:cNvSpPr txBox="1"/>
          <p:nvPr/>
        </p:nvSpPr>
        <p:spPr>
          <a:xfrm>
            <a:off x="2308293" y="341627"/>
            <a:ext cx="7575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UNIVERSITY OF COMPUTER SUTDIES, PATHEIN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76B187-6B89-4B45-A17C-F48EA693A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0" y="1204559"/>
            <a:ext cx="1958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C94B4A-DAA2-491F-8FC6-90F657FB0CA2}"/>
              </a:ext>
            </a:extLst>
          </p:cNvPr>
          <p:cNvSpPr txBox="1"/>
          <p:nvPr/>
        </p:nvSpPr>
        <p:spPr>
          <a:xfrm>
            <a:off x="3092822" y="37144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Presented Report 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Blood Bank 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Group( 5 )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February,2023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Dr.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Myat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Thiri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Khaing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&amp;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Daw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Yu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Yu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Khaing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03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41000">
              <a:schemeClr val="accent1">
                <a:lumMod val="60000"/>
                <a:lumOff val="40000"/>
              </a:schemeClr>
            </a:gs>
            <a:gs pos="7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ADFA779A-4050-4654-8ABA-FBC46FADE381}"/>
              </a:ext>
            </a:extLst>
          </p:cNvPr>
          <p:cNvGrpSpPr/>
          <p:nvPr/>
        </p:nvGrpSpPr>
        <p:grpSpPr>
          <a:xfrm>
            <a:off x="0" y="834422"/>
            <a:ext cx="12195506" cy="5914049"/>
            <a:chOff x="-31852" y="796322"/>
            <a:chExt cx="12195506" cy="5914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4FBF044-B43D-4438-BF83-FD844E3FD8BE}"/>
                </a:ext>
              </a:extLst>
            </p:cNvPr>
            <p:cNvSpPr/>
            <p:nvPr/>
          </p:nvSpPr>
          <p:spPr>
            <a:xfrm>
              <a:off x="5129209" y="3113686"/>
              <a:ext cx="1190625" cy="5375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Admin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A5BE33C5-50FE-4CB0-9CF5-3B6DD7966AE4}"/>
                </a:ext>
              </a:extLst>
            </p:cNvPr>
            <p:cNvSpPr/>
            <p:nvPr/>
          </p:nvSpPr>
          <p:spPr>
            <a:xfrm>
              <a:off x="5157187" y="2260129"/>
              <a:ext cx="1119190" cy="657235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-1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4C8792B-9FFD-4045-AA49-458998F7A282}"/>
                </a:ext>
              </a:extLst>
            </p:cNvPr>
            <p:cNvSpPr/>
            <p:nvPr/>
          </p:nvSpPr>
          <p:spPr>
            <a:xfrm>
              <a:off x="5200647" y="1605615"/>
              <a:ext cx="1047750" cy="447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-1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Blood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D8885B4A-C2C3-4BB8-B412-D527709646B1}"/>
                </a:ext>
              </a:extLst>
            </p:cNvPr>
            <p:cNvSpPr/>
            <p:nvPr/>
          </p:nvSpPr>
          <p:spPr>
            <a:xfrm>
              <a:off x="3943350" y="815372"/>
              <a:ext cx="1471615" cy="537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blood_type</a:t>
              </a:r>
              <a:endParaRPr lang="en-US" sz="1600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47320A5-427D-4274-9618-270F5D8C0C48}"/>
                </a:ext>
              </a:extLst>
            </p:cNvPr>
            <p:cNvSpPr/>
            <p:nvPr/>
          </p:nvSpPr>
          <p:spPr>
            <a:xfrm>
              <a:off x="6096000" y="796322"/>
              <a:ext cx="1190625" cy="6140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pc="-1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5458580-5E6C-4388-B189-D10CF129AD26}"/>
                </a:ext>
              </a:extLst>
            </p:cNvPr>
            <p:cNvSpPr/>
            <p:nvPr/>
          </p:nvSpPr>
          <p:spPr>
            <a:xfrm>
              <a:off x="3943350" y="2554015"/>
              <a:ext cx="1047750" cy="4476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pc="-1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EADE01A-C5F9-4459-8C25-D0DE981B239A}"/>
                </a:ext>
              </a:extLst>
            </p:cNvPr>
            <p:cNvSpPr/>
            <p:nvPr/>
          </p:nvSpPr>
          <p:spPr>
            <a:xfrm>
              <a:off x="6462712" y="2554014"/>
              <a:ext cx="1190625" cy="4476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>
                  <a:solidFill>
                    <a:schemeClr val="tx1"/>
                  </a:solidFill>
                </a:rPr>
                <a:t>password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21F5B590-1397-4B03-8BE6-33789E61248A}"/>
                </a:ext>
              </a:extLst>
            </p:cNvPr>
            <p:cNvSpPr/>
            <p:nvPr/>
          </p:nvSpPr>
          <p:spPr>
            <a:xfrm>
              <a:off x="7433956" y="2953403"/>
              <a:ext cx="1295400" cy="80831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xmlns="" id="{63EF09AA-B8CC-46A3-B4A9-37DBAFC6E67D}"/>
                </a:ext>
              </a:extLst>
            </p:cNvPr>
            <p:cNvSpPr/>
            <p:nvPr/>
          </p:nvSpPr>
          <p:spPr>
            <a:xfrm>
              <a:off x="4986931" y="3974550"/>
              <a:ext cx="1427561" cy="94018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9183FF3-4AA7-4B5E-AED1-291D1B14A29D}"/>
                </a:ext>
              </a:extLst>
            </p:cNvPr>
            <p:cNvSpPr/>
            <p:nvPr/>
          </p:nvSpPr>
          <p:spPr>
            <a:xfrm>
              <a:off x="5205705" y="5163837"/>
              <a:ext cx="951907" cy="4398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Blood Bank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E7C97CA-4304-4CBD-9567-6E92796E9B14}"/>
                </a:ext>
              </a:extLst>
            </p:cNvPr>
            <p:cNvSpPr/>
            <p:nvPr/>
          </p:nvSpPr>
          <p:spPr>
            <a:xfrm>
              <a:off x="9144000" y="3924536"/>
              <a:ext cx="971550" cy="3810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  <a:endPara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32B7AC56-DFBF-4F5F-9257-9ACBE4CAFD4B}"/>
                </a:ext>
              </a:extLst>
            </p:cNvPr>
            <p:cNvSpPr/>
            <p:nvPr/>
          </p:nvSpPr>
          <p:spPr>
            <a:xfrm>
              <a:off x="9974460" y="2478469"/>
              <a:ext cx="1291828" cy="523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receive_id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4B8BAD34-3D0C-4F38-875B-09B785F85CBA}"/>
                </a:ext>
              </a:extLst>
            </p:cNvPr>
            <p:cNvSpPr/>
            <p:nvPr/>
          </p:nvSpPr>
          <p:spPr>
            <a:xfrm>
              <a:off x="10592167" y="3141425"/>
              <a:ext cx="1571487" cy="5010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receiver_name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5A02C79-CC8C-4F3A-B57F-ABDDB483242A}"/>
                </a:ext>
              </a:extLst>
            </p:cNvPr>
            <p:cNvSpPr/>
            <p:nvPr/>
          </p:nvSpPr>
          <p:spPr>
            <a:xfrm>
              <a:off x="10690917" y="4534287"/>
              <a:ext cx="1469231" cy="6046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receiver_blood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B9A357FD-0C1D-409C-91FD-93523DE49303}"/>
                </a:ext>
              </a:extLst>
            </p:cNvPr>
            <p:cNvSpPr/>
            <p:nvPr/>
          </p:nvSpPr>
          <p:spPr>
            <a:xfrm>
              <a:off x="11082933" y="3820419"/>
              <a:ext cx="1042988" cy="523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6451E24-9AE5-4632-A998-BEE90EE0A31E}"/>
                </a:ext>
              </a:extLst>
            </p:cNvPr>
            <p:cNvSpPr/>
            <p:nvPr/>
          </p:nvSpPr>
          <p:spPr>
            <a:xfrm>
              <a:off x="10310813" y="5212174"/>
              <a:ext cx="1815108" cy="6046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receiver_about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xmlns="" id="{2942B796-80FC-44DE-8E15-510D86B59A50}"/>
                </a:ext>
              </a:extLst>
            </p:cNvPr>
            <p:cNvSpPr/>
            <p:nvPr/>
          </p:nvSpPr>
          <p:spPr>
            <a:xfrm>
              <a:off x="8948738" y="4951280"/>
              <a:ext cx="1362075" cy="950531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Blood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E7CCD82C-8F2A-4FB1-868A-C2D4F305A3B7}"/>
                </a:ext>
              </a:extLst>
            </p:cNvPr>
            <p:cNvSpPr/>
            <p:nvPr/>
          </p:nvSpPr>
          <p:spPr>
            <a:xfrm>
              <a:off x="2914059" y="6061678"/>
              <a:ext cx="1381716" cy="5783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blood_id</a:t>
              </a:r>
              <a:endPara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92AE77-B185-4CE1-8A83-B3B15F2DB36F}"/>
                </a:ext>
              </a:extLst>
            </p:cNvPr>
            <p:cNvSpPr/>
            <p:nvPr/>
          </p:nvSpPr>
          <p:spPr>
            <a:xfrm>
              <a:off x="5893593" y="6061678"/>
              <a:ext cx="1531145" cy="64127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blood_type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57803988-A8D3-474C-BAEB-69A5EC70396F}"/>
                </a:ext>
              </a:extLst>
            </p:cNvPr>
            <p:cNvSpPr/>
            <p:nvPr/>
          </p:nvSpPr>
          <p:spPr>
            <a:xfrm>
              <a:off x="7521178" y="6025883"/>
              <a:ext cx="1427560" cy="684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receiver_id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954ABB68-5B61-4EAD-8AC0-8ACBB4F45704}"/>
                </a:ext>
              </a:extLst>
            </p:cNvPr>
            <p:cNvSpPr/>
            <p:nvPr/>
          </p:nvSpPr>
          <p:spPr>
            <a:xfrm>
              <a:off x="4496392" y="6093127"/>
              <a:ext cx="1220390" cy="57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donor_id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xmlns="" id="{C513316F-23A1-45A0-94D1-30744FE23A78}"/>
                </a:ext>
              </a:extLst>
            </p:cNvPr>
            <p:cNvSpPr/>
            <p:nvPr/>
          </p:nvSpPr>
          <p:spPr>
            <a:xfrm>
              <a:off x="2753919" y="4979586"/>
              <a:ext cx="1295399" cy="80831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Donate Blood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F3FCFC22-B1C9-4141-A58D-26A5F50D4DB8}"/>
                </a:ext>
              </a:extLst>
            </p:cNvPr>
            <p:cNvSpPr/>
            <p:nvPr/>
          </p:nvSpPr>
          <p:spPr>
            <a:xfrm>
              <a:off x="2975373" y="3527038"/>
              <a:ext cx="852490" cy="425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Donor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C004EB06-3E4D-4C19-8D9E-3DE56DD36728}"/>
                </a:ext>
              </a:extLst>
            </p:cNvPr>
            <p:cNvSpPr/>
            <p:nvPr/>
          </p:nvSpPr>
          <p:spPr>
            <a:xfrm>
              <a:off x="69054" y="2459387"/>
              <a:ext cx="1116809" cy="6369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0E7AA49F-8109-4DEA-8B65-26B7077CBD86}"/>
                </a:ext>
              </a:extLst>
            </p:cNvPr>
            <p:cNvSpPr/>
            <p:nvPr/>
          </p:nvSpPr>
          <p:spPr>
            <a:xfrm>
              <a:off x="-31852" y="3308558"/>
              <a:ext cx="1553178" cy="6282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donor_blood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0C9A57CE-4B1C-4281-8409-9B8D77CEE95D}"/>
                </a:ext>
              </a:extLst>
            </p:cNvPr>
            <p:cNvSpPr/>
            <p:nvPr/>
          </p:nvSpPr>
          <p:spPr>
            <a:xfrm>
              <a:off x="627458" y="1748356"/>
              <a:ext cx="1579147" cy="5892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donor_name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61CFE51A-4742-4F91-9DCC-0182B656AE99}"/>
                </a:ext>
              </a:extLst>
            </p:cNvPr>
            <p:cNvSpPr/>
            <p:nvPr/>
          </p:nvSpPr>
          <p:spPr>
            <a:xfrm>
              <a:off x="2243955" y="1897063"/>
              <a:ext cx="1231112" cy="562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donor_id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31C263E5-C418-4D6D-9A79-121603AEAE78}"/>
                </a:ext>
              </a:extLst>
            </p:cNvPr>
            <p:cNvSpPr/>
            <p:nvPr/>
          </p:nvSpPr>
          <p:spPr>
            <a:xfrm>
              <a:off x="174726" y="4124413"/>
              <a:ext cx="1422805" cy="7368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donor_about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B5EC0B6A-D890-4CD9-8186-3193FF76C555}"/>
                </a:ext>
              </a:extLst>
            </p:cNvPr>
            <p:cNvSpPr/>
            <p:nvPr/>
          </p:nvSpPr>
          <p:spPr>
            <a:xfrm>
              <a:off x="764002" y="5048841"/>
              <a:ext cx="1579147" cy="8083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donation_date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F2DD2A9-5B0C-47F7-9B58-43224FF92F68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16782" y="2053290"/>
              <a:ext cx="7740" cy="2068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20A833D-7EE7-41E6-BE5E-0B3B55608659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5199452" y="1274443"/>
              <a:ext cx="215513" cy="343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A48A230D-2F73-48AB-9F72-26FD876CD6B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6019801" y="1320434"/>
              <a:ext cx="250562" cy="2971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4FA81C98-2951-44FA-A9DF-F6A8F7129ED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724522" y="3651186"/>
              <a:ext cx="5357" cy="3233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61F06836-CCFD-43BD-BCE9-F925487492A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9629775" y="4305541"/>
              <a:ext cx="0" cy="674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927CC50-026B-47E0-A670-C9FB3AF057E6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 flipV="1">
              <a:off x="8729356" y="3357559"/>
              <a:ext cx="900419" cy="12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D36ACBF3-EBD4-427F-9012-4B410BAE2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17364"/>
              <a:ext cx="509588" cy="1963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8C88A575-D9FC-4A19-9914-A3C857D42640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5" y="3369997"/>
              <a:ext cx="0" cy="6649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01B0B8C3-39D4-4E58-96AF-214AC123F44D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6319834" y="3357559"/>
              <a:ext cx="1114122" cy="248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90ED8E7-239A-4FF5-B8F6-9786449ADDC8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4837661" y="2936130"/>
              <a:ext cx="495353" cy="1696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729BBAA-0EAD-4EAC-81C1-8C1E47B43C14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5716782" y="2917364"/>
              <a:ext cx="7740" cy="1963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DA557F0B-FE60-450A-83FB-9E54293A2904}"/>
                </a:ext>
              </a:extLst>
            </p:cNvPr>
            <p:cNvCxnSpPr>
              <a:cxnSpLocks/>
              <a:stCxn id="28" idx="2"/>
              <a:endCxn id="27" idx="0"/>
            </p:cNvCxnSpPr>
            <p:nvPr/>
          </p:nvCxnSpPr>
          <p:spPr>
            <a:xfrm>
              <a:off x="3401618" y="3952217"/>
              <a:ext cx="1" cy="10273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6C20A77-F853-4228-AEA5-4B5D3B406D35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157612" y="5383743"/>
              <a:ext cx="2791126" cy="428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B71B5871-3B67-4835-BB3D-81F8D672A563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H="1">
              <a:off x="9872356" y="3001689"/>
              <a:ext cx="748018" cy="9315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DE34F852-C70E-4E4B-9ADA-0282147C0B51}"/>
                </a:ext>
              </a:extLst>
            </p:cNvPr>
            <p:cNvCxnSpPr>
              <a:cxnSpLocks/>
              <a:stCxn id="15" idx="1"/>
              <a:endCxn id="27" idx="3"/>
            </p:cNvCxnSpPr>
            <p:nvPr/>
          </p:nvCxnSpPr>
          <p:spPr>
            <a:xfrm flipH="1" flipV="1">
              <a:off x="4049318" y="5383742"/>
              <a:ext cx="1156387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B7546FF5-4AE6-4334-B0CE-F2E1D7B9D085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1597531" y="3914470"/>
              <a:ext cx="1519082" cy="5783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23E26E7B-8E2E-4016-8F4B-FFC8AE6DD2F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0106495" y="4259087"/>
              <a:ext cx="799586" cy="363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B8E649E6-1304-41D0-B8FD-794AF7C87B3E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5106587" y="5596300"/>
              <a:ext cx="424814" cy="4968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6587E755-D5CB-46C3-913D-94AC3970EDE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9929643" y="4305541"/>
              <a:ext cx="646986" cy="995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D9AD7219-02EE-459A-B3F5-653030773D71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135537" y="5603648"/>
              <a:ext cx="1594702" cy="522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547DE781-BE0F-45C8-8D4F-BF24406C0FEA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2859511" y="2459387"/>
              <a:ext cx="286715" cy="10977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9F3F7102-E018-42BC-B416-D98D09F12366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4093427" y="5603649"/>
              <a:ext cx="1128412" cy="542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E4ADDC60-4B7F-4FDB-AD4E-B1B6F554A01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681659" y="4914737"/>
              <a:ext cx="19053" cy="2491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FBA92F80-4714-4D98-A23D-D44D64067108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5969521" y="5596300"/>
              <a:ext cx="689645" cy="4653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DD03E2AE-3C60-4000-B37F-6E557813586C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10092335" y="3569099"/>
              <a:ext cx="729971" cy="361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C1F8AB2-4FC2-4D7A-BC58-D45DEE135554}"/>
                </a:ext>
              </a:extLst>
            </p:cNvPr>
            <p:cNvCxnSpPr>
              <a:cxnSpLocks/>
              <a:stCxn id="16" idx="3"/>
              <a:endCxn id="20" idx="2"/>
            </p:cNvCxnSpPr>
            <p:nvPr/>
          </p:nvCxnSpPr>
          <p:spPr>
            <a:xfrm flipV="1">
              <a:off x="10115550" y="4082029"/>
              <a:ext cx="967383" cy="33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5A30D7A0-7BCB-4CB4-8010-90C6074E370B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1521326" y="3622700"/>
              <a:ext cx="1480242" cy="301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70A42B80-92A6-42D5-8BA6-94939E0EF17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1099840" y="2834057"/>
              <a:ext cx="1875533" cy="9055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5FC60C9C-3FEB-4910-8B4D-0E835C970669}"/>
                </a:ext>
              </a:extLst>
            </p:cNvPr>
            <p:cNvCxnSpPr>
              <a:cxnSpLocks/>
              <a:stCxn id="34" idx="7"/>
            </p:cNvCxnSpPr>
            <p:nvPr/>
          </p:nvCxnSpPr>
          <p:spPr>
            <a:xfrm flipV="1">
              <a:off x="2111888" y="3944920"/>
              <a:ext cx="1056983" cy="1222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745855D2-1772-4983-9345-019508F82BFF}"/>
                </a:ext>
              </a:extLst>
            </p:cNvPr>
            <p:cNvCxnSpPr>
              <a:cxnSpLocks/>
            </p:cNvCxnSpPr>
            <p:nvPr/>
          </p:nvCxnSpPr>
          <p:spPr>
            <a:xfrm>
              <a:off x="1636371" y="2334654"/>
              <a:ext cx="1326797" cy="12225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A23E3509-7D61-4EA1-AF1D-9ADAE9034CD4}"/>
              </a:ext>
            </a:extLst>
          </p:cNvPr>
          <p:cNvSpPr txBox="1"/>
          <p:nvPr/>
        </p:nvSpPr>
        <p:spPr>
          <a:xfrm>
            <a:off x="438976" y="260104"/>
            <a:ext cx="408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89832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66A981-337D-421A-86F4-E50524033495}"/>
              </a:ext>
            </a:extLst>
          </p:cNvPr>
          <p:cNvSpPr txBox="1"/>
          <p:nvPr/>
        </p:nvSpPr>
        <p:spPr>
          <a:xfrm>
            <a:off x="428625" y="295275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440AA4-E808-4B86-AA7F-84E2DF9C4AB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2" t="6719" r="49798" b="12409"/>
          <a:stretch/>
        </p:blipFill>
        <p:spPr bwMode="auto">
          <a:xfrm>
            <a:off x="1265872" y="1283653"/>
            <a:ext cx="4001453" cy="4717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AFCB45-EAF2-4308-B4CE-CE83C9D69AD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8" t="8157" r="41431" b="39295"/>
          <a:stretch/>
        </p:blipFill>
        <p:spPr bwMode="auto">
          <a:xfrm>
            <a:off x="6992937" y="1762126"/>
            <a:ext cx="4103687" cy="3457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892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E328B2-6583-4457-873E-EBAB7D7F1B58}"/>
              </a:ext>
            </a:extLst>
          </p:cNvPr>
          <p:cNvSpPr txBox="1"/>
          <p:nvPr/>
        </p:nvSpPr>
        <p:spPr>
          <a:xfrm>
            <a:off x="485775" y="304800"/>
            <a:ext cx="349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2E693E-1CDB-43DA-A93D-667244C06F6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7995" r="23087" b="26220"/>
          <a:stretch/>
        </p:blipFill>
        <p:spPr bwMode="auto">
          <a:xfrm>
            <a:off x="1109662" y="1076325"/>
            <a:ext cx="9972675" cy="4972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729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0D4765-75BC-4CFF-A20C-4D0D264F2EF4}"/>
              </a:ext>
            </a:extLst>
          </p:cNvPr>
          <p:cNvSpPr txBox="1"/>
          <p:nvPr/>
        </p:nvSpPr>
        <p:spPr>
          <a:xfrm>
            <a:off x="485776" y="304800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C6F077-C905-45BA-BEF1-EBA22009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1" t="31250" r="26797" b="17639"/>
          <a:stretch/>
        </p:blipFill>
        <p:spPr>
          <a:xfrm>
            <a:off x="1781175" y="1216151"/>
            <a:ext cx="8629650" cy="48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1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265CBC-3485-4989-A252-24413A30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3" y="619406"/>
            <a:ext cx="11720794" cy="3047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C84B2F-E4FF-44EC-887F-D5041FA82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0"/>
          <a:stretch/>
        </p:blipFill>
        <p:spPr>
          <a:xfrm>
            <a:off x="235603" y="3666566"/>
            <a:ext cx="11720794" cy="304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FF4C53-974E-43B5-9DF7-C97C5F34BFAD}"/>
              </a:ext>
            </a:extLst>
          </p:cNvPr>
          <p:cNvSpPr txBox="1"/>
          <p:nvPr/>
        </p:nvSpPr>
        <p:spPr>
          <a:xfrm>
            <a:off x="3352800" y="96186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Call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54284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8AA27B-1C96-4B21-AF8D-4A858412A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r="2749"/>
          <a:stretch/>
        </p:blipFill>
        <p:spPr>
          <a:xfrm>
            <a:off x="279662" y="247090"/>
            <a:ext cx="11632676" cy="3181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868AAC-05B7-450A-973B-A884C606E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54"/>
          <a:stretch/>
        </p:blipFill>
        <p:spPr>
          <a:xfrm>
            <a:off x="279662" y="3429000"/>
            <a:ext cx="11632676" cy="31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8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464116-CA1E-4CFD-A766-0373E42A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r="1417"/>
          <a:stretch/>
        </p:blipFill>
        <p:spPr>
          <a:xfrm>
            <a:off x="298515" y="381000"/>
            <a:ext cx="11594969" cy="249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13BB3F6-F3CA-4348-81AF-860E658BE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5" y="2879104"/>
            <a:ext cx="11594969" cy="35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DD81CE6-C1DE-44E3-A016-6A5B2E701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1" y="311085"/>
            <a:ext cx="11635217" cy="3004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01D9FE-8A73-41D1-8EED-E4575D297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38165" b="65758"/>
          <a:stretch/>
        </p:blipFill>
        <p:spPr>
          <a:xfrm>
            <a:off x="278390" y="3315878"/>
            <a:ext cx="11635217" cy="31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81E967-BACC-4438-8A40-044B372C7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"/>
          <a:stretch/>
        </p:blipFill>
        <p:spPr>
          <a:xfrm>
            <a:off x="640233" y="3429000"/>
            <a:ext cx="4318266" cy="2113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2FFA07-3930-47C2-AA91-9BC8F2DE7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r="5078"/>
          <a:stretch/>
        </p:blipFill>
        <p:spPr>
          <a:xfrm>
            <a:off x="2264789" y="440704"/>
            <a:ext cx="7662422" cy="248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3B9F58-5F68-429D-9F08-A005ED9D79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"/>
          <a:stretch/>
        </p:blipFill>
        <p:spPr>
          <a:xfrm>
            <a:off x="6597659" y="3429000"/>
            <a:ext cx="4478836" cy="2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6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8B1A1B-E43D-4756-B547-D54F41AD4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4" b="12751"/>
          <a:stretch/>
        </p:blipFill>
        <p:spPr>
          <a:xfrm>
            <a:off x="358220" y="823912"/>
            <a:ext cx="5467546" cy="3124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B20328-F871-43E1-935F-5F084364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r="16263"/>
          <a:stretch/>
        </p:blipFill>
        <p:spPr>
          <a:xfrm>
            <a:off x="358220" y="4145928"/>
            <a:ext cx="11475561" cy="2085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E2AF9C-0283-48BA-B3B1-5438CCDC2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6"/>
          <a:stretch/>
        </p:blipFill>
        <p:spPr>
          <a:xfrm>
            <a:off x="6366236" y="823911"/>
            <a:ext cx="5467546" cy="312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6FF22F-77ED-403F-8957-BF2FCDE904CC}"/>
              </a:ext>
            </a:extLst>
          </p:cNvPr>
          <p:cNvSpPr txBox="1"/>
          <p:nvPr/>
        </p:nvSpPr>
        <p:spPr>
          <a:xfrm>
            <a:off x="4766821" y="140621"/>
            <a:ext cx="2658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Trigger</a:t>
            </a:r>
          </a:p>
        </p:txBody>
      </p:sp>
    </p:spTree>
    <p:extLst>
      <p:ext uri="{BB962C8B-B14F-4D97-AF65-F5344CB8AC3E}">
        <p14:creationId xmlns:p14="http://schemas.microsoft.com/office/powerpoint/2010/main" val="227872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xmlns="" id="{4F4211BC-AF0D-4805-AFA3-2A521460F095}"/>
              </a:ext>
            </a:extLst>
          </p:cNvPr>
          <p:cNvSpPr txBox="1"/>
          <p:nvPr/>
        </p:nvSpPr>
        <p:spPr>
          <a:xfrm>
            <a:off x="3619501" y="781051"/>
            <a:ext cx="5867399" cy="58477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 TO OUR </a:t>
            </a:r>
            <a:r>
              <a:rPr lang="en-US" sz="3200" dirty="0">
                <a:solidFill>
                  <a:srgbClr val="CC3300"/>
                </a:solidFill>
              </a:rPr>
              <a:t>BLOOD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687677-BC7B-4AE9-B761-02CD46FB5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1000"/>
                    </a14:imgEffect>
                    <a14:imgEffect>
                      <a14:brightnessContrast bright="-3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56" y="3556575"/>
            <a:ext cx="4186237" cy="4186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073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60000"/>
                <a:lumOff val="40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C52B6E-790A-43B8-8101-826A18FF2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0"/>
          <a:stretch/>
        </p:blipFill>
        <p:spPr>
          <a:xfrm>
            <a:off x="481601" y="184706"/>
            <a:ext cx="5205904" cy="3538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B1A9A9-A864-4917-9A41-A750C94C1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2"/>
          <a:stretch/>
        </p:blipFill>
        <p:spPr>
          <a:xfrm>
            <a:off x="6504495" y="184706"/>
            <a:ext cx="5205904" cy="3538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CACD2F-5F77-4D8C-B6A1-72A7E8937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1" y="4082541"/>
            <a:ext cx="11228798" cy="22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3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38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38F04-56A0-4782-B0B5-6FE52706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2" y="333375"/>
            <a:ext cx="3932237" cy="7048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C7D80DCB-2F17-4C85-8D2C-1BB0875EA7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r="7521"/>
          <a:stretch>
            <a:fillRect/>
          </a:stretch>
        </p:blipFill>
        <p:spPr>
          <a:xfrm>
            <a:off x="6772275" y="695325"/>
            <a:ext cx="4895850" cy="5762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5348C8-A9B1-40F5-A9AC-2447B3E4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1114425"/>
            <a:ext cx="6753225" cy="5638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online blood bank system is essential for managing and distributing blood donations effectively.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helps administrators manage the blood donation process by streamlining tasks.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find and request blood donations, making the process more efficient and effective.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streamlines the blood donation process and improves the experience for both donors and patients.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impact of the system can be significant, potentially saving lives and positively impacting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0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38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9D90D-C8CB-4D5A-BC4F-0F3FB474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17562"/>
            <a:ext cx="6018212" cy="8763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44595F-B2FE-4A1F-9D32-79645FD52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018212" cy="33752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HTML,CSS,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tutorials from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Lecture Notes from Beginning PHP 5.3 by Matt Doyle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Rajib Mall, “Fundamentals of Software Engineering”, Fourth Edition, 2014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 Sommerville, “Software Engineering”, Global Edition, 10th edition, 2016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Roger. S. Pressman, “Software Engineering, A Practitioner’s Approach”, 9th edition, 2015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Database System Concepts 7th Edition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9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xmlns="" id="{4F4211BC-AF0D-4805-AFA3-2A521460F095}"/>
              </a:ext>
            </a:extLst>
          </p:cNvPr>
          <p:cNvSpPr txBox="1"/>
          <p:nvPr/>
        </p:nvSpPr>
        <p:spPr>
          <a:xfrm>
            <a:off x="1360885" y="1419226"/>
            <a:ext cx="9715500" cy="92333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 TO OUR </a:t>
            </a:r>
            <a:r>
              <a:rPr lang="en-US" sz="5400" dirty="0">
                <a:solidFill>
                  <a:srgbClr val="CC3300"/>
                </a:solidFill>
              </a:rPr>
              <a:t>BLOOD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687677-BC7B-4AE9-B761-02CD46FB5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1000"/>
                    </a14:imgEffect>
                    <a14:imgEffect>
                      <a14:brightnessContrast bright="-3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6" y="1792070"/>
            <a:ext cx="6284118" cy="6284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97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18304F9-1E96-4B23-822E-C4482009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10" y="1272619"/>
            <a:ext cx="2817812" cy="62452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F45DE46-AF2E-45A7-9761-02B4A14F8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917" y="2057401"/>
            <a:ext cx="4778373" cy="1600200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Myat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Thiri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VCS-2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 May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Thandar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Htun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(leader)	VCS-9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 Kyi Phyu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VCS-14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47963187-B925-45FA-8D4D-6AB6B372A7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547176" y="234493"/>
            <a:ext cx="6115907" cy="5246016"/>
          </a:xfrm>
        </p:spPr>
      </p:pic>
    </p:spTree>
    <p:extLst>
      <p:ext uri="{BB962C8B-B14F-4D97-AF65-F5344CB8AC3E}">
        <p14:creationId xmlns:p14="http://schemas.microsoft.com/office/powerpoint/2010/main" val="325113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89800">
              <a:schemeClr val="accent1">
                <a:lumMod val="60000"/>
                <a:lumOff val="40000"/>
              </a:schemeClr>
            </a:gs>
            <a:gs pos="46000">
              <a:schemeClr val="accent1">
                <a:lumMod val="60000"/>
                <a:lumOff val="40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80912-5667-4B8F-B023-95C2AFBB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C81BAB6-435C-4530-B9CC-60F12F5A4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2077"/>
            <a:ext cx="4873625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2F381B-448B-4042-9B56-FA38530B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0118" y="1828799"/>
            <a:ext cx="3495894" cy="432690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Specifications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Case Diagram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UML Class Diagram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Level 0 Diagram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Call Stored Procedure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Trigger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Technologies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1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6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430184-EC92-462A-92B3-4E449C2B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01600"/>
            <a:ext cx="5751512" cy="8858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BLOOD BANK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CE476D-27B5-4C67-B77C-5BE7192C0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775" y="987425"/>
            <a:ext cx="7115175" cy="6032500"/>
          </a:xfrm>
        </p:spPr>
        <p:txBody>
          <a:bodyPr>
            <a:norm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blood bank system is a web-based platform that streamlines and optimizes the entire blood donation cycle, providing a reliable and secure online platform for managing the 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blood bank system has a user-friendly interface and advanced features.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 significant step forward in the field of blood management and has the potential to make a real difference in the lives of those in need.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70395E67-52E4-4331-A080-9BDCA3711C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7121517" y="3159125"/>
            <a:ext cx="4889508" cy="3860800"/>
          </a:xfrm>
        </p:spPr>
      </p:pic>
    </p:spTree>
    <p:extLst>
      <p:ext uri="{BB962C8B-B14F-4D97-AF65-F5344CB8AC3E}">
        <p14:creationId xmlns:p14="http://schemas.microsoft.com/office/powerpoint/2010/main" val="391294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46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9A5FD-A284-4C93-8344-BE06E3C3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388938"/>
            <a:ext cx="5972175" cy="6667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D6746E-A3CF-448F-BC03-81478D1EF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95250" y="866775"/>
            <a:ext cx="6572250" cy="5991225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blood donation process through online accessibility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increase donor awareness through online campaigns and outreach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secure the security of sensitive information related to blood donation and transition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929C8C5E-405D-4E2D-B931-475A92C2B5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951408" y="1335088"/>
            <a:ext cx="6640642" cy="5243511"/>
          </a:xfrm>
        </p:spPr>
      </p:pic>
    </p:spTree>
    <p:extLst>
      <p:ext uri="{BB962C8B-B14F-4D97-AF65-F5344CB8AC3E}">
        <p14:creationId xmlns:p14="http://schemas.microsoft.com/office/powerpoint/2010/main" val="15817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47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8215EE3-81DF-41DD-916D-CE4865F2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7191375" cy="800100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E6F849AB-ECA6-499B-8397-FC18E0D568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8889"/>
          <a:stretch>
            <a:fillRect/>
          </a:stretch>
        </p:blipFill>
        <p:spPr>
          <a:xfrm>
            <a:off x="6715125" y="2057400"/>
            <a:ext cx="5253725" cy="60515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9548584-EEC4-4900-9FF1-047BC516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57300"/>
            <a:ext cx="7191375" cy="5600700"/>
          </a:xfrm>
        </p:spPr>
        <p:txBody>
          <a:bodyPr>
            <a:normAutofit/>
          </a:bodyPr>
          <a:lstStyle/>
          <a:p>
            <a:pPr marL="1028700" lvl="1" indent="-5715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1485900" lvl="2" indent="-571500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System-Microsoft Window 11</a:t>
            </a:r>
          </a:p>
          <a:p>
            <a:pPr marL="1485900" lvl="2" indent="-571500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Software-Vs code or Sublime text</a:t>
            </a:r>
          </a:p>
          <a:p>
            <a:pPr marL="1028700" lvl="1" indent="-571500" defTabSz="9144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1485900" lvl="2" indent="-571500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-Intel(R) Core(TM) i7-10510U CPU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 1.80GHz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2.30 GHz</a:t>
            </a:r>
          </a:p>
          <a:p>
            <a:pPr marL="1485900" lvl="2" indent="-571500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-8GB</a:t>
            </a:r>
          </a:p>
          <a:p>
            <a:pPr marL="1485900" lvl="2" indent="-571500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	-Support 1000GB</a:t>
            </a:r>
          </a:p>
          <a:p>
            <a:pPr lvl="2" defTabSz="91440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3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8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  <a:gs pos="38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D44C5-AE34-4BEA-8621-50083552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9" y="1117599"/>
            <a:ext cx="3595685" cy="6953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BDAA1673-818B-4FEF-A311-5F66B2E2B6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 b="6339"/>
          <a:stretch>
            <a:fillRect/>
          </a:stretch>
        </p:blipFill>
        <p:spPr>
          <a:xfrm>
            <a:off x="6219824" y="1000125"/>
            <a:ext cx="4886725" cy="4267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28CA47-A015-4A7B-A95C-EE341F93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57" y="2214562"/>
            <a:ext cx="5799137" cy="2187576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HTML(Hyper Text Markup Language)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server: XAMPP</a:t>
            </a:r>
          </a:p>
        </p:txBody>
      </p:sp>
    </p:spTree>
    <p:extLst>
      <p:ext uri="{BB962C8B-B14F-4D97-AF65-F5344CB8AC3E}">
        <p14:creationId xmlns:p14="http://schemas.microsoft.com/office/powerpoint/2010/main" val="25689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423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SimSun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Presented By</vt:lpstr>
      <vt:lpstr>Project Contents</vt:lpstr>
      <vt:lpstr>BLOOD BANK SYSTEM</vt:lpstr>
      <vt:lpstr>    OBJECTIVES</vt:lpstr>
      <vt:lpstr>        SYSTEM SPECIFICATION</vt:lpstr>
      <vt:lpstr>TECHNOLOGIES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 Kyaw Zin Thu</dc:creator>
  <cp:lastModifiedBy>acer</cp:lastModifiedBy>
  <cp:revision>106</cp:revision>
  <dcterms:created xsi:type="dcterms:W3CDTF">2023-02-09T06:30:45Z</dcterms:created>
  <dcterms:modified xsi:type="dcterms:W3CDTF">2023-02-21T12:38:32Z</dcterms:modified>
</cp:coreProperties>
</file>