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D09C-8651-4DCB-9BDA-EC27D86D58A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6FED-EA6D-471F-8D66-7D4FE12D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7100PCU@2.4GH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Laptop Selling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4254500"/>
            <a:ext cx="867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	</a:t>
            </a:r>
          </a:p>
          <a:p>
            <a:r>
              <a:rPr lang="en-US" dirty="0"/>
              <a:t>	</a:t>
            </a:r>
            <a:r>
              <a:rPr lang="en-US" dirty="0" smtClean="0"/>
              <a:t>Ma </a:t>
            </a:r>
            <a:r>
              <a:rPr lang="en-US" dirty="0" err="1" smtClean="0"/>
              <a:t>Khin</a:t>
            </a:r>
            <a:r>
              <a:rPr lang="en-US" dirty="0" smtClean="0"/>
              <a:t> Pa Pa </a:t>
            </a:r>
            <a:r>
              <a:rPr lang="en-US" dirty="0" err="1" smtClean="0"/>
              <a:t>Thein</a:t>
            </a:r>
            <a:r>
              <a:rPr lang="en-US" dirty="0" smtClean="0"/>
              <a:t>	VCS-1</a:t>
            </a:r>
          </a:p>
          <a:p>
            <a:r>
              <a:rPr lang="en-US" dirty="0"/>
              <a:t>	</a:t>
            </a:r>
            <a:r>
              <a:rPr lang="en-US" dirty="0" smtClean="0"/>
              <a:t>Mg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Soe</a:t>
            </a:r>
            <a:r>
              <a:rPr lang="en-US" dirty="0" smtClean="0"/>
              <a:t> </a:t>
            </a:r>
            <a:r>
              <a:rPr lang="en-US" dirty="0" err="1" smtClean="0"/>
              <a:t>Wai</a:t>
            </a:r>
            <a:r>
              <a:rPr lang="en-US" dirty="0" smtClean="0"/>
              <a:t>		VCS-4</a:t>
            </a:r>
          </a:p>
          <a:p>
            <a:r>
              <a:rPr lang="en-US" dirty="0"/>
              <a:t>	</a:t>
            </a:r>
            <a:r>
              <a:rPr lang="en-US" dirty="0" smtClean="0"/>
              <a:t>Mg </a:t>
            </a:r>
            <a:r>
              <a:rPr lang="en-US" dirty="0" err="1" smtClean="0"/>
              <a:t>Aung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Thu	VCS-8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  <a:p>
            <a:pPr lvl="0"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lvl="0">
              <a:defRPr/>
            </a:pPr>
            <a:r>
              <a:rPr lang="en-US" sz="16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 Diagram</a:t>
            </a:r>
          </a:p>
          <a:p>
            <a:pPr lvl="0"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Call Stored Procedure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Trigger</a:t>
            </a:r>
          </a:p>
          <a:p>
            <a:pPr lvl="0">
              <a:defRPr/>
            </a:pPr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</a:p>
          <a:p>
            <a:pPr lvl="0"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0">
              <a:defRPr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397000"/>
            <a:ext cx="1084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laptop selling system is a powerful platform that provides a range of tools and features for managing the sales of laptops in a business or organizational setting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Designed specifically for use by employees and administrators, this system enables easy management of inventory, sales tracking, and reporting, without any direct involvement from customers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By using the laptop selling system, your employees can focus on providing great service to your customers, while the system handles the complexities of the sales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191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automate and streamline the process of selling laptops, making it more efficient and reducing the workload for sales staff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provide a centralized system for managing product inventory, making it easier to keep track of stock levels and ensuring that popular laptop models are always available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To maintain competitive pricing, by regularly monitoring and adjusting prices to reflect market conditions and customer demand.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xmlns="" id="{48215EE3-81DF-41DD-916D-CE4865F2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7191375" cy="800100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29548584-EEC4-4900-9FF1-047BC516868C}"/>
              </a:ext>
            </a:extLst>
          </p:cNvPr>
          <p:cNvSpPr txBox="1">
            <a:spLocks/>
          </p:cNvSpPr>
          <p:nvPr/>
        </p:nvSpPr>
        <p:spPr>
          <a:xfrm>
            <a:off x="0" y="1257300"/>
            <a:ext cx="7191375" cy="560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System-Microsoft Window 11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Software-Vs code or Sublime text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-Intel(R) Core(TM) i7-10510U CPU </a:t>
            </a:r>
            <a:r>
              <a:rPr lang="en-US" sz="2400" u="sng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 1.80GHz</a:t>
            </a:r>
            <a:r>
              <a:rPr lang="en-US" sz="24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GHz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-8GB</a:t>
            </a:r>
          </a:p>
          <a:p>
            <a:pPr marL="1485900" lvl="2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-Support 1000GB</a:t>
            </a:r>
          </a:p>
          <a:p>
            <a:pPr lvl="2">
              <a:lnSpc>
                <a:spcPct val="150000"/>
              </a:lnSpc>
            </a:pPr>
            <a:endParaRPr lang="en-US" sz="24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300" lvl="4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3E3509-7D61-4EA1-AF1D-9ADAE9034CD4}"/>
              </a:ext>
            </a:extLst>
          </p:cNvPr>
          <p:cNvSpPr txBox="1"/>
          <p:nvPr/>
        </p:nvSpPr>
        <p:spPr>
          <a:xfrm>
            <a:off x="438976" y="260104"/>
            <a:ext cx="408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21769"/>
            <a:ext cx="11798300" cy="60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7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66A981-337D-421A-86F4-E50524033495}"/>
              </a:ext>
            </a:extLst>
          </p:cNvPr>
          <p:cNvSpPr txBox="1"/>
          <p:nvPr/>
        </p:nvSpPr>
        <p:spPr>
          <a:xfrm>
            <a:off x="428625" y="29527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189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E328B2-6583-4457-873E-EBAB7D7F1B58}"/>
              </a:ext>
            </a:extLst>
          </p:cNvPr>
          <p:cNvSpPr txBox="1"/>
          <p:nvPr/>
        </p:nvSpPr>
        <p:spPr>
          <a:xfrm>
            <a:off x="485775" y="304800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828020"/>
            <a:ext cx="10464799" cy="57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0D4765-75BC-4CFF-A20C-4D0D264F2EF4}"/>
              </a:ext>
            </a:extLst>
          </p:cNvPr>
          <p:cNvSpPr txBox="1"/>
          <p:nvPr/>
        </p:nvSpPr>
        <p:spPr>
          <a:xfrm>
            <a:off x="485776" y="304800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46392"/>
            <a:ext cx="10922799" cy="5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Welcome To Our Laptop Selling System</vt:lpstr>
      <vt:lpstr>Project Content</vt:lpstr>
      <vt:lpstr>PowerPoint Presentation</vt:lpstr>
      <vt:lpstr> Purpose</vt:lpstr>
      <vt:lpstr>        SYSTEM SPECIFICATION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Laptop Selling System</dc:title>
  <dc:creator>acer</dc:creator>
  <cp:lastModifiedBy>acer</cp:lastModifiedBy>
  <cp:revision>7</cp:revision>
  <dcterms:created xsi:type="dcterms:W3CDTF">2023-02-21T03:57:24Z</dcterms:created>
  <dcterms:modified xsi:type="dcterms:W3CDTF">2023-02-21T04:57:40Z</dcterms:modified>
</cp:coreProperties>
</file>