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97" r:id="rId4"/>
    <p:sldId id="259" r:id="rId5"/>
    <p:sldId id="257" r:id="rId6"/>
    <p:sldId id="262" r:id="rId7"/>
    <p:sldId id="298" r:id="rId8"/>
    <p:sldId id="293" r:id="rId9"/>
    <p:sldId id="294" r:id="rId10"/>
    <p:sldId id="263" r:id="rId11"/>
    <p:sldId id="296" r:id="rId12"/>
    <p:sldId id="301" r:id="rId13"/>
    <p:sldId id="299" r:id="rId14"/>
    <p:sldId id="300" r:id="rId15"/>
    <p:sldId id="295" r:id="rId16"/>
    <p:sldId id="278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Light" panose="00000400000000000000" pitchFamily="2" charset="0"/>
      <p:regular r:id="rId36"/>
      <p:bold r:id="rId37"/>
      <p:italic r:id="rId38"/>
      <p:boldItalic r:id="rId39"/>
    </p:embeddedFont>
    <p:embeddedFont>
      <p:font typeface="Squad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B2D85-53F0-4103-8B7E-030404189E54}">
  <a:tblStyle styleId="{1CEB2D85-53F0-4103-8B7E-030404189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656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82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683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73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9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6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20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9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1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72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72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99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it.ebooks.inf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hare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29286" y="2080927"/>
            <a:ext cx="3976514" cy="262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434343"/>
                </a:solidFill>
              </a:rPr>
              <a:t>Member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VCS-1	Ma Khin Pa Pa Thein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</a:rPr>
              <a:t>VCS-12	Ma Hsu Myat Wai Wai Khin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VCS-24	Nant May Moe Thukha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</a:rPr>
              <a:t>VCS-28	Mg Hein Arkar</a:t>
            </a:r>
            <a:endParaRPr b="1"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899591" y="609440"/>
            <a:ext cx="823247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GB" sz="2800" b="1" dirty="0"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Student A</a:t>
            </a:r>
            <a:r>
              <a:rPr lang="en-GB" sz="2800" b="1" dirty="0">
                <a:solidFill>
                  <a:srgbClr val="434343"/>
                </a:solidFill>
                <a:latin typeface="Arial Black" panose="020B0A04020102020204" pitchFamily="34" charset="0"/>
                <a:ea typeface="Montserrat Light"/>
                <a:cs typeface="Montserrat Light"/>
                <a:sym typeface="Montserrat Light"/>
              </a:rPr>
              <a:t>ccommodation Search System</a:t>
            </a:r>
            <a:endParaRPr sz="2800" b="1" dirty="0">
              <a:solidFill>
                <a:srgbClr val="434343"/>
              </a:solidFill>
              <a:latin typeface="Arial Black" panose="020B0A04020102020204" pitchFamily="34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619620" y="1392253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372627" y="141911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478294" y="3522693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730552" y="3974276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385146" y="3123353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656404" y="3596878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9070" y="2861422"/>
            <a:ext cx="1288013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749754" y="3067583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334000" y="4744520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686780" y="4093063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System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1856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442850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0175" y="1203598"/>
            <a:ext cx="632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357486"/>
            <a:ext cx="6742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Deciding what project to do.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Designing the user friendly interface.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Creating the local database and connecting with SQL queries.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Developing the project with the help of php.</a:t>
            </a:r>
            <a:endParaRPr lang="en-GB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AE2C6-CC1E-361D-B545-73918213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15" y="1511375"/>
            <a:ext cx="4323001" cy="371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Description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1856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267744" y="1168859"/>
            <a:ext cx="4824536" cy="232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3851920" y="272718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649" y="1168859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Dormitory Owner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Admin</a:t>
            </a:r>
            <a:endParaRPr lang="en-US" b="1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0956" y="1423626"/>
            <a:ext cx="675216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Dormitory owners can post the advertise rooms for rent.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They can view, update and delete the dormitory announcements that they have already sent.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They can also confirm the rooms that have already been rented out.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388" y="2994317"/>
            <a:ext cx="50957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Admin can view, update and delete the information of agents.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Admin can decide whether or not to allow the advertises request by the dormitory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owner to be post on the website.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6DEFA-50C7-E83E-F1E2-ECF14084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0" y="2193766"/>
            <a:ext cx="3864866" cy="33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0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Description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267744" y="1168859"/>
            <a:ext cx="4824536" cy="232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3851920" y="272718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649" y="1168859"/>
            <a:ext cx="3299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Dormitory Finder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94" y="1571892"/>
            <a:ext cx="4899333" cy="19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 dormitory finders can see the website’s information and website’s contact address.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They can view the information of agents who have posted dormitory advertise on this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They can search for the dormitory they want by typing location, status, price in the search bar.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69FC2-5FCC-8D10-E37C-29A612FE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22966"/>
            <a:ext cx="4229829" cy="29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9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75606"/>
            <a:ext cx="7050328" cy="2099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Students can find the dormitories that are convenient without wasting time and effort.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Dormitory finders can easily search the dormitory according to the price, location and status.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Dormitory owner can quickly rent out the rooms in his dormitory by advertising on this website.</a:t>
            </a:r>
          </a:p>
          <a:p>
            <a:pPr>
              <a:lnSpc>
                <a:spcPct val="200000"/>
              </a:lnSpc>
            </a:pP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2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90975" y="1186755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Improve the website in payment section.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Make a dormitory booking gor the dormitory finder.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Make the responsive website for user to use easily.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99BFA-73A5-33CB-CD2A-E53E34A8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39701"/>
            <a:ext cx="4530033" cy="2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91630"/>
            <a:ext cx="532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Beginning PHP 5.3 by Matt Doyle: </a:t>
            </a: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hlinkClick r:id="rId2"/>
              </a:rPr>
              <a:t>www.it.ebooks.info</a:t>
            </a: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hlinkClick r:id="rId3"/>
              </a:rPr>
              <a:t>www.w3schools.com</a:t>
            </a: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hlinkClick r:id="rId4"/>
              </a:rPr>
              <a:t>www.slideshare.net</a:t>
            </a:r>
            <a:endParaRPr lang="en-US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87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-800368" y="592327"/>
            <a:ext cx="10559924" cy="1299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</a:rPr>
              <a:t>Thank you for your pay attention 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889" name="Google Shape;1889;p36"/>
          <p:cNvSpPr/>
          <p:nvPr/>
        </p:nvSpPr>
        <p:spPr>
          <a:xfrm>
            <a:off x="438774" y="1994144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005034" y="123478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4278950" y="2656509"/>
            <a:ext cx="3906088" cy="48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400" b="1" dirty="0">
                <a:solidFill>
                  <a:srgbClr val="00B0F0"/>
                </a:solidFill>
              </a:rPr>
              <a:t>Does anyone have any question?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2114;p37"/>
          <p:cNvGrpSpPr/>
          <p:nvPr/>
        </p:nvGrpSpPr>
        <p:grpSpPr>
          <a:xfrm>
            <a:off x="827584" y="2787774"/>
            <a:ext cx="3951848" cy="2119168"/>
            <a:chOff x="669201" y="238125"/>
            <a:chExt cx="6281275" cy="5237725"/>
          </a:xfrm>
        </p:grpSpPr>
        <p:sp>
          <p:nvSpPr>
            <p:cNvPr id="41" name="Google Shape;2115;p37"/>
            <p:cNvSpPr/>
            <p:nvPr/>
          </p:nvSpPr>
          <p:spPr>
            <a:xfrm>
              <a:off x="669201" y="266074"/>
              <a:ext cx="6281275" cy="4885501"/>
            </a:xfrm>
            <a:custGeom>
              <a:avLst/>
              <a:gdLst/>
              <a:ahLst/>
              <a:cxnLst/>
              <a:rect l="l" t="t" r="r" b="b"/>
              <a:pathLst>
                <a:path w="251251" h="195420" extrusionOk="0">
                  <a:moveTo>
                    <a:pt x="125626" y="1"/>
                  </a:moveTo>
                  <a:cubicBezTo>
                    <a:pt x="56245" y="1"/>
                    <a:pt x="0" y="56244"/>
                    <a:pt x="0" y="125627"/>
                  </a:cubicBezTo>
                  <a:cubicBezTo>
                    <a:pt x="0" y="151453"/>
                    <a:pt x="7797" y="175456"/>
                    <a:pt x="21160" y="195419"/>
                  </a:cubicBezTo>
                  <a:lnTo>
                    <a:pt x="230091" y="195419"/>
                  </a:lnTo>
                  <a:cubicBezTo>
                    <a:pt x="243454" y="175456"/>
                    <a:pt x="251251" y="151453"/>
                    <a:pt x="251251" y="125627"/>
                  </a:cubicBezTo>
                  <a:cubicBezTo>
                    <a:pt x="251251" y="56244"/>
                    <a:pt x="195007" y="1"/>
                    <a:pt x="12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6;p37"/>
            <p:cNvSpPr/>
            <p:nvPr/>
          </p:nvSpPr>
          <p:spPr>
            <a:xfrm>
              <a:off x="2400125" y="2357400"/>
              <a:ext cx="307225" cy="307225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6144" y="1"/>
                  </a:moveTo>
                  <a:cubicBezTo>
                    <a:pt x="4514" y="1"/>
                    <a:pt x="2952" y="648"/>
                    <a:pt x="1800" y="1799"/>
                  </a:cubicBezTo>
                  <a:cubicBezTo>
                    <a:pt x="648" y="2953"/>
                    <a:pt x="1" y="4514"/>
                    <a:pt x="1" y="6144"/>
                  </a:cubicBezTo>
                  <a:cubicBezTo>
                    <a:pt x="1" y="7773"/>
                    <a:pt x="648" y="9336"/>
                    <a:pt x="1800" y="10488"/>
                  </a:cubicBezTo>
                  <a:cubicBezTo>
                    <a:pt x="2952" y="11642"/>
                    <a:pt x="4514" y="12288"/>
                    <a:pt x="6144" y="12288"/>
                  </a:cubicBezTo>
                  <a:cubicBezTo>
                    <a:pt x="7773" y="12288"/>
                    <a:pt x="9336" y="11642"/>
                    <a:pt x="10488" y="10488"/>
                  </a:cubicBezTo>
                  <a:cubicBezTo>
                    <a:pt x="11640" y="9336"/>
                    <a:pt x="12289" y="7773"/>
                    <a:pt x="12289" y="6144"/>
                  </a:cubicBezTo>
                  <a:cubicBezTo>
                    <a:pt x="12289" y="4514"/>
                    <a:pt x="11640" y="2953"/>
                    <a:pt x="10488" y="1799"/>
                  </a:cubicBezTo>
                  <a:cubicBezTo>
                    <a:pt x="9336" y="648"/>
                    <a:pt x="7773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17;p37"/>
            <p:cNvSpPr/>
            <p:nvPr/>
          </p:nvSpPr>
          <p:spPr>
            <a:xfrm>
              <a:off x="2614300" y="1304850"/>
              <a:ext cx="637575" cy="637575"/>
            </a:xfrm>
            <a:custGeom>
              <a:avLst/>
              <a:gdLst/>
              <a:ahLst/>
              <a:cxnLst/>
              <a:rect l="l" t="t" r="r" b="b"/>
              <a:pathLst>
                <a:path w="25503" h="25503" extrusionOk="0">
                  <a:moveTo>
                    <a:pt x="12752" y="0"/>
                  </a:moveTo>
                  <a:cubicBezTo>
                    <a:pt x="9370" y="0"/>
                    <a:pt x="6127" y="1343"/>
                    <a:pt x="3735" y="3734"/>
                  </a:cubicBezTo>
                  <a:cubicBezTo>
                    <a:pt x="1344" y="6126"/>
                    <a:pt x="1" y="9369"/>
                    <a:pt x="1" y="12751"/>
                  </a:cubicBezTo>
                  <a:cubicBezTo>
                    <a:pt x="1" y="16133"/>
                    <a:pt x="1344" y="19376"/>
                    <a:pt x="3735" y="21767"/>
                  </a:cubicBezTo>
                  <a:cubicBezTo>
                    <a:pt x="6127" y="24158"/>
                    <a:pt x="9370" y="25502"/>
                    <a:pt x="12752" y="25502"/>
                  </a:cubicBezTo>
                  <a:cubicBezTo>
                    <a:pt x="16134" y="25502"/>
                    <a:pt x="19377" y="24158"/>
                    <a:pt x="21768" y="21767"/>
                  </a:cubicBezTo>
                  <a:cubicBezTo>
                    <a:pt x="24158" y="19376"/>
                    <a:pt x="25503" y="16133"/>
                    <a:pt x="25503" y="12751"/>
                  </a:cubicBezTo>
                  <a:cubicBezTo>
                    <a:pt x="25503" y="9369"/>
                    <a:pt x="24158" y="6126"/>
                    <a:pt x="21768" y="3734"/>
                  </a:cubicBezTo>
                  <a:cubicBezTo>
                    <a:pt x="19377" y="1343"/>
                    <a:pt x="16134" y="0"/>
                    <a:pt x="1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18;p37"/>
            <p:cNvSpPr/>
            <p:nvPr/>
          </p:nvSpPr>
          <p:spPr>
            <a:xfrm>
              <a:off x="2293125" y="238125"/>
              <a:ext cx="907550" cy="907550"/>
            </a:xfrm>
            <a:custGeom>
              <a:avLst/>
              <a:gdLst/>
              <a:ahLst/>
              <a:cxnLst/>
              <a:rect l="l" t="t" r="r" b="b"/>
              <a:pathLst>
                <a:path w="36302" h="36302" extrusionOk="0">
                  <a:moveTo>
                    <a:pt x="18150" y="0"/>
                  </a:moveTo>
                  <a:cubicBezTo>
                    <a:pt x="13337" y="0"/>
                    <a:pt x="8721" y="1912"/>
                    <a:pt x="5315" y="5317"/>
                  </a:cubicBezTo>
                  <a:cubicBezTo>
                    <a:pt x="1912" y="8721"/>
                    <a:pt x="0" y="13337"/>
                    <a:pt x="0" y="18152"/>
                  </a:cubicBezTo>
                  <a:cubicBezTo>
                    <a:pt x="0" y="22965"/>
                    <a:pt x="1912" y="27581"/>
                    <a:pt x="5315" y="30985"/>
                  </a:cubicBezTo>
                  <a:cubicBezTo>
                    <a:pt x="8721" y="34390"/>
                    <a:pt x="13337" y="36302"/>
                    <a:pt x="18150" y="36302"/>
                  </a:cubicBezTo>
                  <a:cubicBezTo>
                    <a:pt x="22965" y="36302"/>
                    <a:pt x="27581" y="34390"/>
                    <a:pt x="30985" y="30985"/>
                  </a:cubicBezTo>
                  <a:cubicBezTo>
                    <a:pt x="34389" y="27581"/>
                    <a:pt x="36302" y="22965"/>
                    <a:pt x="36302" y="18152"/>
                  </a:cubicBezTo>
                  <a:cubicBezTo>
                    <a:pt x="36302" y="13337"/>
                    <a:pt x="34389" y="8721"/>
                    <a:pt x="30985" y="5317"/>
                  </a:cubicBezTo>
                  <a:cubicBezTo>
                    <a:pt x="27581" y="1912"/>
                    <a:pt x="22965" y="0"/>
                    <a:pt x="18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19;p37"/>
            <p:cNvSpPr/>
            <p:nvPr/>
          </p:nvSpPr>
          <p:spPr>
            <a:xfrm>
              <a:off x="1929775" y="1106050"/>
              <a:ext cx="642875" cy="592200"/>
            </a:xfrm>
            <a:custGeom>
              <a:avLst/>
              <a:gdLst/>
              <a:ahLst/>
              <a:cxnLst/>
              <a:rect l="l" t="t" r="r" b="b"/>
              <a:pathLst>
                <a:path w="25715" h="23688" extrusionOk="0">
                  <a:moveTo>
                    <a:pt x="12857" y="0"/>
                  </a:moveTo>
                  <a:cubicBezTo>
                    <a:pt x="9447" y="0"/>
                    <a:pt x="6177" y="1248"/>
                    <a:pt x="3766" y="3469"/>
                  </a:cubicBezTo>
                  <a:cubicBezTo>
                    <a:pt x="1355" y="5691"/>
                    <a:pt x="0" y="8704"/>
                    <a:pt x="0" y="11844"/>
                  </a:cubicBezTo>
                  <a:cubicBezTo>
                    <a:pt x="0" y="14986"/>
                    <a:pt x="1355" y="17997"/>
                    <a:pt x="3766" y="20219"/>
                  </a:cubicBezTo>
                  <a:cubicBezTo>
                    <a:pt x="6177" y="22440"/>
                    <a:pt x="9447" y="23687"/>
                    <a:pt x="12857" y="23687"/>
                  </a:cubicBezTo>
                  <a:cubicBezTo>
                    <a:pt x="16268" y="23687"/>
                    <a:pt x="19538" y="22440"/>
                    <a:pt x="21949" y="20219"/>
                  </a:cubicBezTo>
                  <a:cubicBezTo>
                    <a:pt x="24360" y="17997"/>
                    <a:pt x="25715" y="14986"/>
                    <a:pt x="25715" y="11844"/>
                  </a:cubicBezTo>
                  <a:cubicBezTo>
                    <a:pt x="25715" y="8704"/>
                    <a:pt x="24360" y="5691"/>
                    <a:pt x="21949" y="3469"/>
                  </a:cubicBezTo>
                  <a:cubicBezTo>
                    <a:pt x="19538" y="1248"/>
                    <a:pt x="16268" y="0"/>
                    <a:pt x="1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0;p37"/>
            <p:cNvSpPr/>
            <p:nvPr/>
          </p:nvSpPr>
          <p:spPr>
            <a:xfrm>
              <a:off x="2211825" y="1828575"/>
              <a:ext cx="376600" cy="376625"/>
            </a:xfrm>
            <a:custGeom>
              <a:avLst/>
              <a:gdLst/>
              <a:ahLst/>
              <a:cxnLst/>
              <a:rect l="l" t="t" r="r" b="b"/>
              <a:pathLst>
                <a:path w="15064" h="15065" extrusionOk="0">
                  <a:moveTo>
                    <a:pt x="7533" y="1"/>
                  </a:moveTo>
                  <a:cubicBezTo>
                    <a:pt x="3374" y="1"/>
                    <a:pt x="0" y="3372"/>
                    <a:pt x="0" y="7533"/>
                  </a:cubicBezTo>
                  <a:cubicBezTo>
                    <a:pt x="0" y="11692"/>
                    <a:pt x="3374" y="15064"/>
                    <a:pt x="7533" y="15064"/>
                  </a:cubicBezTo>
                  <a:cubicBezTo>
                    <a:pt x="11692" y="15064"/>
                    <a:pt x="15064" y="11692"/>
                    <a:pt x="15064" y="7533"/>
                  </a:cubicBezTo>
                  <a:cubicBezTo>
                    <a:pt x="15064" y="3372"/>
                    <a:pt x="11692" y="1"/>
                    <a:pt x="7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1;p37"/>
            <p:cNvSpPr/>
            <p:nvPr/>
          </p:nvSpPr>
          <p:spPr>
            <a:xfrm>
              <a:off x="2635900" y="2094175"/>
              <a:ext cx="160875" cy="160900"/>
            </a:xfrm>
            <a:custGeom>
              <a:avLst/>
              <a:gdLst/>
              <a:ahLst/>
              <a:cxnLst/>
              <a:rect l="l" t="t" r="r" b="b"/>
              <a:pathLst>
                <a:path w="6435" h="6436" extrusionOk="0">
                  <a:moveTo>
                    <a:pt x="3218" y="0"/>
                  </a:moveTo>
                  <a:cubicBezTo>
                    <a:pt x="1441" y="0"/>
                    <a:pt x="1" y="1440"/>
                    <a:pt x="1" y="3217"/>
                  </a:cubicBezTo>
                  <a:cubicBezTo>
                    <a:pt x="1" y="4994"/>
                    <a:pt x="1441" y="6436"/>
                    <a:pt x="3218" y="6436"/>
                  </a:cubicBezTo>
                  <a:cubicBezTo>
                    <a:pt x="4995" y="6436"/>
                    <a:pt x="6435" y="4994"/>
                    <a:pt x="6435" y="3217"/>
                  </a:cubicBezTo>
                  <a:cubicBezTo>
                    <a:pt x="6435" y="1440"/>
                    <a:pt x="4995" y="0"/>
                    <a:pt x="3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2;p37"/>
            <p:cNvSpPr/>
            <p:nvPr/>
          </p:nvSpPr>
          <p:spPr>
            <a:xfrm>
              <a:off x="1888500" y="4626400"/>
              <a:ext cx="156550" cy="485850"/>
            </a:xfrm>
            <a:custGeom>
              <a:avLst/>
              <a:gdLst/>
              <a:ahLst/>
              <a:cxnLst/>
              <a:rect l="l" t="t" r="r" b="b"/>
              <a:pathLst>
                <a:path w="6262" h="19434" extrusionOk="0">
                  <a:moveTo>
                    <a:pt x="3130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3;p37"/>
            <p:cNvSpPr/>
            <p:nvPr/>
          </p:nvSpPr>
          <p:spPr>
            <a:xfrm>
              <a:off x="17319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4;p37"/>
            <p:cNvSpPr/>
            <p:nvPr/>
          </p:nvSpPr>
          <p:spPr>
            <a:xfrm>
              <a:off x="157540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5;p37"/>
            <p:cNvSpPr/>
            <p:nvPr/>
          </p:nvSpPr>
          <p:spPr>
            <a:xfrm>
              <a:off x="14188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6;p37"/>
            <p:cNvSpPr/>
            <p:nvPr/>
          </p:nvSpPr>
          <p:spPr>
            <a:xfrm>
              <a:off x="61901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27;p37"/>
            <p:cNvSpPr/>
            <p:nvPr/>
          </p:nvSpPr>
          <p:spPr>
            <a:xfrm>
              <a:off x="60335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28;p37"/>
            <p:cNvSpPr/>
            <p:nvPr/>
          </p:nvSpPr>
          <p:spPr>
            <a:xfrm>
              <a:off x="58770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29;p37"/>
            <p:cNvSpPr/>
            <p:nvPr/>
          </p:nvSpPr>
          <p:spPr>
            <a:xfrm>
              <a:off x="5720525" y="4626400"/>
              <a:ext cx="156525" cy="485850"/>
            </a:xfrm>
            <a:custGeom>
              <a:avLst/>
              <a:gdLst/>
              <a:ahLst/>
              <a:cxnLst/>
              <a:rect l="l" t="t" r="r" b="b"/>
              <a:pathLst>
                <a:path w="6261" h="19434" extrusionOk="0">
                  <a:moveTo>
                    <a:pt x="3131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1" y="19433"/>
                  </a:lnTo>
                  <a:lnTo>
                    <a:pt x="6261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30;p37"/>
            <p:cNvSpPr/>
            <p:nvPr/>
          </p:nvSpPr>
          <p:spPr>
            <a:xfrm>
              <a:off x="55639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1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31;p37"/>
            <p:cNvSpPr/>
            <p:nvPr/>
          </p:nvSpPr>
          <p:spPr>
            <a:xfrm>
              <a:off x="1283075" y="4641850"/>
              <a:ext cx="134175" cy="470400"/>
            </a:xfrm>
            <a:custGeom>
              <a:avLst/>
              <a:gdLst/>
              <a:ahLst/>
              <a:cxnLst/>
              <a:rect l="l" t="t" r="r" b="b"/>
              <a:pathLst>
                <a:path w="5367" h="18816" extrusionOk="0">
                  <a:moveTo>
                    <a:pt x="2683" y="1"/>
                  </a:moveTo>
                  <a:lnTo>
                    <a:pt x="0" y="2915"/>
                  </a:lnTo>
                  <a:lnTo>
                    <a:pt x="0" y="18815"/>
                  </a:lnTo>
                  <a:lnTo>
                    <a:pt x="5366" y="18815"/>
                  </a:lnTo>
                  <a:lnTo>
                    <a:pt x="5366" y="2915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32;p37"/>
            <p:cNvSpPr/>
            <p:nvPr/>
          </p:nvSpPr>
          <p:spPr>
            <a:xfrm>
              <a:off x="1043275" y="2693150"/>
              <a:ext cx="525900" cy="2187700"/>
            </a:xfrm>
            <a:custGeom>
              <a:avLst/>
              <a:gdLst/>
              <a:ahLst/>
              <a:cxnLst/>
              <a:rect l="l" t="t" r="r" b="b"/>
              <a:pathLst>
                <a:path w="21036" h="87508" extrusionOk="0">
                  <a:moveTo>
                    <a:pt x="10519" y="0"/>
                  </a:moveTo>
                  <a:cubicBezTo>
                    <a:pt x="4710" y="0"/>
                    <a:pt x="1" y="38502"/>
                    <a:pt x="1" y="62667"/>
                  </a:cubicBezTo>
                  <a:cubicBezTo>
                    <a:pt x="1" y="86831"/>
                    <a:pt x="4710" y="87507"/>
                    <a:pt x="10519" y="87507"/>
                  </a:cubicBezTo>
                  <a:cubicBezTo>
                    <a:pt x="16326" y="87507"/>
                    <a:pt x="21035" y="86831"/>
                    <a:pt x="21035" y="62667"/>
                  </a:cubicBezTo>
                  <a:cubicBezTo>
                    <a:pt x="21035" y="38502"/>
                    <a:pt x="16326" y="0"/>
                    <a:pt x="10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33;p37"/>
            <p:cNvSpPr/>
            <p:nvPr/>
          </p:nvSpPr>
          <p:spPr>
            <a:xfrm>
              <a:off x="1263575" y="4879075"/>
              <a:ext cx="85300" cy="233175"/>
            </a:xfrm>
            <a:custGeom>
              <a:avLst/>
              <a:gdLst/>
              <a:ahLst/>
              <a:cxnLst/>
              <a:rect l="l" t="t" r="r" b="b"/>
              <a:pathLst>
                <a:path w="3412" h="9327" extrusionOk="0">
                  <a:moveTo>
                    <a:pt x="0" y="1"/>
                  </a:moveTo>
                  <a:lnTo>
                    <a:pt x="0" y="9326"/>
                  </a:lnTo>
                  <a:lnTo>
                    <a:pt x="3411" y="9326"/>
                  </a:lnTo>
                  <a:lnTo>
                    <a:pt x="3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34;p37"/>
            <p:cNvSpPr/>
            <p:nvPr/>
          </p:nvSpPr>
          <p:spPr>
            <a:xfrm>
              <a:off x="1966751" y="1539326"/>
              <a:ext cx="3597249" cy="3583875"/>
            </a:xfrm>
            <a:custGeom>
              <a:avLst/>
              <a:gdLst/>
              <a:ahLst/>
              <a:cxnLst/>
              <a:rect l="l" t="t" r="r" b="b"/>
              <a:pathLst>
                <a:path w="143890" h="143355" extrusionOk="0">
                  <a:moveTo>
                    <a:pt x="104007" y="1"/>
                  </a:moveTo>
                  <a:lnTo>
                    <a:pt x="66438" y="36039"/>
                  </a:lnTo>
                  <a:lnTo>
                    <a:pt x="66438" y="62654"/>
                  </a:lnTo>
                  <a:lnTo>
                    <a:pt x="0" y="83526"/>
                  </a:lnTo>
                  <a:lnTo>
                    <a:pt x="0" y="143355"/>
                  </a:lnTo>
                  <a:lnTo>
                    <a:pt x="143890" y="143355"/>
                  </a:lnTo>
                  <a:lnTo>
                    <a:pt x="143890" y="36039"/>
                  </a:lnTo>
                  <a:lnTo>
                    <a:pt x="104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135;p37"/>
            <p:cNvSpPr/>
            <p:nvPr/>
          </p:nvSpPr>
          <p:spPr>
            <a:xfrm>
              <a:off x="4306575" y="2289175"/>
              <a:ext cx="578750" cy="578700"/>
            </a:xfrm>
            <a:custGeom>
              <a:avLst/>
              <a:gdLst/>
              <a:ahLst/>
              <a:cxnLst/>
              <a:rect l="l" t="t" r="r" b="b"/>
              <a:pathLst>
                <a:path w="23150" h="23148" extrusionOk="0">
                  <a:moveTo>
                    <a:pt x="11575" y="0"/>
                  </a:moveTo>
                  <a:cubicBezTo>
                    <a:pt x="8506" y="0"/>
                    <a:pt x="5562" y="1219"/>
                    <a:pt x="3391" y="3390"/>
                  </a:cubicBezTo>
                  <a:cubicBezTo>
                    <a:pt x="1221" y="5560"/>
                    <a:pt x="1" y="8504"/>
                    <a:pt x="1" y="11575"/>
                  </a:cubicBezTo>
                  <a:cubicBezTo>
                    <a:pt x="1" y="14644"/>
                    <a:pt x="1221" y="17588"/>
                    <a:pt x="3391" y="19758"/>
                  </a:cubicBezTo>
                  <a:cubicBezTo>
                    <a:pt x="5562" y="21929"/>
                    <a:pt x="8506" y="23148"/>
                    <a:pt x="11575" y="23148"/>
                  </a:cubicBezTo>
                  <a:cubicBezTo>
                    <a:pt x="14644" y="23148"/>
                    <a:pt x="17588" y="21929"/>
                    <a:pt x="19759" y="19758"/>
                  </a:cubicBezTo>
                  <a:cubicBezTo>
                    <a:pt x="21929" y="17588"/>
                    <a:pt x="23149" y="14644"/>
                    <a:pt x="23149" y="11575"/>
                  </a:cubicBezTo>
                  <a:cubicBezTo>
                    <a:pt x="23149" y="8504"/>
                    <a:pt x="21929" y="5560"/>
                    <a:pt x="19759" y="3390"/>
                  </a:cubicBezTo>
                  <a:cubicBezTo>
                    <a:pt x="17588" y="1219"/>
                    <a:pt x="14644" y="0"/>
                    <a:pt x="115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36;p37"/>
            <p:cNvSpPr/>
            <p:nvPr/>
          </p:nvSpPr>
          <p:spPr>
            <a:xfrm>
              <a:off x="4281800" y="2264350"/>
              <a:ext cx="628300" cy="628350"/>
            </a:xfrm>
            <a:custGeom>
              <a:avLst/>
              <a:gdLst/>
              <a:ahLst/>
              <a:cxnLst/>
              <a:rect l="l" t="t" r="r" b="b"/>
              <a:pathLst>
                <a:path w="25132" h="25134" extrusionOk="0">
                  <a:moveTo>
                    <a:pt x="12566" y="1985"/>
                  </a:moveTo>
                  <a:cubicBezTo>
                    <a:pt x="18401" y="1985"/>
                    <a:pt x="23148" y="6733"/>
                    <a:pt x="23148" y="12568"/>
                  </a:cubicBezTo>
                  <a:cubicBezTo>
                    <a:pt x="23148" y="18403"/>
                    <a:pt x="18401" y="23149"/>
                    <a:pt x="12566" y="23149"/>
                  </a:cubicBezTo>
                  <a:cubicBezTo>
                    <a:pt x="6730" y="23149"/>
                    <a:pt x="1983" y="18403"/>
                    <a:pt x="1983" y="12568"/>
                  </a:cubicBezTo>
                  <a:cubicBezTo>
                    <a:pt x="1983" y="6733"/>
                    <a:pt x="6731" y="1985"/>
                    <a:pt x="12566" y="1985"/>
                  </a:cubicBezTo>
                  <a:close/>
                  <a:moveTo>
                    <a:pt x="12566" y="1"/>
                  </a:moveTo>
                  <a:cubicBezTo>
                    <a:pt x="5637" y="1"/>
                    <a:pt x="0" y="5639"/>
                    <a:pt x="0" y="12568"/>
                  </a:cubicBezTo>
                  <a:cubicBezTo>
                    <a:pt x="0" y="19497"/>
                    <a:pt x="5637" y="25133"/>
                    <a:pt x="12566" y="25133"/>
                  </a:cubicBezTo>
                  <a:cubicBezTo>
                    <a:pt x="19495" y="25133"/>
                    <a:pt x="25132" y="19497"/>
                    <a:pt x="25132" y="12568"/>
                  </a:cubicBezTo>
                  <a:cubicBezTo>
                    <a:pt x="25132" y="5639"/>
                    <a:pt x="19495" y="1"/>
                    <a:pt x="125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37;p37"/>
            <p:cNvSpPr/>
            <p:nvPr/>
          </p:nvSpPr>
          <p:spPr>
            <a:xfrm>
              <a:off x="4571125" y="2289175"/>
              <a:ext cx="49625" cy="578700"/>
            </a:xfrm>
            <a:custGeom>
              <a:avLst/>
              <a:gdLst/>
              <a:ahLst/>
              <a:cxnLst/>
              <a:rect l="l" t="t" r="r" b="b"/>
              <a:pathLst>
                <a:path w="1985" h="23148" extrusionOk="0">
                  <a:moveTo>
                    <a:pt x="0" y="0"/>
                  </a:moveTo>
                  <a:lnTo>
                    <a:pt x="0" y="23148"/>
                  </a:lnTo>
                  <a:lnTo>
                    <a:pt x="1984" y="23148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38;p37"/>
            <p:cNvSpPr/>
            <p:nvPr/>
          </p:nvSpPr>
          <p:spPr>
            <a:xfrm>
              <a:off x="4306575" y="2553700"/>
              <a:ext cx="578750" cy="49625"/>
            </a:xfrm>
            <a:custGeom>
              <a:avLst/>
              <a:gdLst/>
              <a:ahLst/>
              <a:cxnLst/>
              <a:rect l="l" t="t" r="r" b="b"/>
              <a:pathLst>
                <a:path w="23150" h="1985" extrusionOk="0">
                  <a:moveTo>
                    <a:pt x="1" y="1"/>
                  </a:moveTo>
                  <a:lnTo>
                    <a:pt x="1" y="1985"/>
                  </a:lnTo>
                  <a:lnTo>
                    <a:pt x="23149" y="1985"/>
                  </a:lnTo>
                  <a:lnTo>
                    <a:pt x="2314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39;p37"/>
            <p:cNvSpPr/>
            <p:nvPr/>
          </p:nvSpPr>
          <p:spPr>
            <a:xfrm>
              <a:off x="3904200" y="3768300"/>
              <a:ext cx="483775" cy="953050"/>
            </a:xfrm>
            <a:custGeom>
              <a:avLst/>
              <a:gdLst/>
              <a:ahLst/>
              <a:cxnLst/>
              <a:rect l="l" t="t" r="r" b="b"/>
              <a:pathLst>
                <a:path w="19351" h="38122" extrusionOk="0">
                  <a:moveTo>
                    <a:pt x="9675" y="1"/>
                  </a:moveTo>
                  <a:cubicBezTo>
                    <a:pt x="4332" y="1"/>
                    <a:pt x="0" y="4044"/>
                    <a:pt x="0" y="9033"/>
                  </a:cubicBezTo>
                  <a:lnTo>
                    <a:pt x="0" y="38122"/>
                  </a:lnTo>
                  <a:lnTo>
                    <a:pt x="19350" y="38122"/>
                  </a:lnTo>
                  <a:lnTo>
                    <a:pt x="19350" y="9033"/>
                  </a:lnTo>
                  <a:cubicBezTo>
                    <a:pt x="19350" y="4044"/>
                    <a:pt x="15018" y="1"/>
                    <a:pt x="96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0;p37"/>
            <p:cNvSpPr/>
            <p:nvPr/>
          </p:nvSpPr>
          <p:spPr>
            <a:xfrm>
              <a:off x="2389100" y="3743500"/>
              <a:ext cx="1023675" cy="1002675"/>
            </a:xfrm>
            <a:custGeom>
              <a:avLst/>
              <a:gdLst/>
              <a:ahLst/>
              <a:cxnLst/>
              <a:rect l="l" t="t" r="r" b="b"/>
              <a:pathLst>
                <a:path w="40947" h="40107" extrusionOk="0">
                  <a:moveTo>
                    <a:pt x="20473" y="0"/>
                  </a:moveTo>
                  <a:cubicBezTo>
                    <a:pt x="9640" y="0"/>
                    <a:pt x="0" y="7547"/>
                    <a:pt x="0" y="13496"/>
                  </a:cubicBezTo>
                  <a:lnTo>
                    <a:pt x="0" y="40107"/>
                  </a:lnTo>
                  <a:lnTo>
                    <a:pt x="40946" y="40107"/>
                  </a:lnTo>
                  <a:lnTo>
                    <a:pt x="40946" y="13496"/>
                  </a:lnTo>
                  <a:cubicBezTo>
                    <a:pt x="40946" y="7547"/>
                    <a:pt x="31307" y="0"/>
                    <a:pt x="204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1;p37"/>
            <p:cNvSpPr/>
            <p:nvPr/>
          </p:nvSpPr>
          <p:spPr>
            <a:xfrm>
              <a:off x="2377875" y="2684325"/>
              <a:ext cx="322825" cy="722125"/>
            </a:xfrm>
            <a:custGeom>
              <a:avLst/>
              <a:gdLst/>
              <a:ahLst/>
              <a:cxnLst/>
              <a:rect l="l" t="t" r="r" b="b"/>
              <a:pathLst>
                <a:path w="12913" h="28885" extrusionOk="0">
                  <a:moveTo>
                    <a:pt x="1" y="0"/>
                  </a:moveTo>
                  <a:lnTo>
                    <a:pt x="1" y="28884"/>
                  </a:lnTo>
                  <a:lnTo>
                    <a:pt x="12912" y="28884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2;p37"/>
            <p:cNvSpPr/>
            <p:nvPr/>
          </p:nvSpPr>
          <p:spPr>
            <a:xfrm>
              <a:off x="2377875" y="2684325"/>
              <a:ext cx="322825" cy="185725"/>
            </a:xfrm>
            <a:custGeom>
              <a:avLst/>
              <a:gdLst/>
              <a:ahLst/>
              <a:cxnLst/>
              <a:rect l="l" t="t" r="r" b="b"/>
              <a:pathLst>
                <a:path w="12913" h="7429" extrusionOk="0">
                  <a:moveTo>
                    <a:pt x="1" y="0"/>
                  </a:moveTo>
                  <a:lnTo>
                    <a:pt x="1" y="7428"/>
                  </a:lnTo>
                  <a:lnTo>
                    <a:pt x="12912" y="7428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43;p37"/>
            <p:cNvSpPr/>
            <p:nvPr/>
          </p:nvSpPr>
          <p:spPr>
            <a:xfrm>
              <a:off x="2309225" y="2516925"/>
              <a:ext cx="451200" cy="260425"/>
            </a:xfrm>
            <a:custGeom>
              <a:avLst/>
              <a:gdLst/>
              <a:ahLst/>
              <a:cxnLst/>
              <a:rect l="l" t="t" r="r" b="b"/>
              <a:pathLst>
                <a:path w="18048" h="10417" extrusionOk="0">
                  <a:moveTo>
                    <a:pt x="2113" y="0"/>
                  </a:moveTo>
                  <a:cubicBezTo>
                    <a:pt x="942" y="0"/>
                    <a:pt x="0" y="942"/>
                    <a:pt x="0" y="2113"/>
                  </a:cubicBezTo>
                  <a:lnTo>
                    <a:pt x="0" y="8304"/>
                  </a:lnTo>
                  <a:cubicBezTo>
                    <a:pt x="0" y="9475"/>
                    <a:pt x="942" y="10417"/>
                    <a:pt x="2113" y="10417"/>
                  </a:cubicBezTo>
                  <a:lnTo>
                    <a:pt x="15935" y="10417"/>
                  </a:lnTo>
                  <a:cubicBezTo>
                    <a:pt x="17105" y="10417"/>
                    <a:pt x="18048" y="9475"/>
                    <a:pt x="18048" y="8304"/>
                  </a:cubicBezTo>
                  <a:lnTo>
                    <a:pt x="18048" y="2113"/>
                  </a:lnTo>
                  <a:cubicBezTo>
                    <a:pt x="18048" y="942"/>
                    <a:pt x="17105" y="0"/>
                    <a:pt x="15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44;p37"/>
            <p:cNvSpPr/>
            <p:nvPr/>
          </p:nvSpPr>
          <p:spPr>
            <a:xfrm>
              <a:off x="1966750" y="3105650"/>
              <a:ext cx="1660950" cy="818575"/>
            </a:xfrm>
            <a:custGeom>
              <a:avLst/>
              <a:gdLst/>
              <a:ahLst/>
              <a:cxnLst/>
              <a:rect l="l" t="t" r="r" b="b"/>
              <a:pathLst>
                <a:path w="66438" h="32743" extrusionOk="0">
                  <a:moveTo>
                    <a:pt x="66438" y="1"/>
                  </a:moveTo>
                  <a:lnTo>
                    <a:pt x="0" y="20873"/>
                  </a:lnTo>
                  <a:lnTo>
                    <a:pt x="0" y="32743"/>
                  </a:lnTo>
                  <a:lnTo>
                    <a:pt x="66438" y="11870"/>
                  </a:lnTo>
                  <a:lnTo>
                    <a:pt x="66438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145;p37"/>
            <p:cNvSpPr/>
            <p:nvPr/>
          </p:nvSpPr>
          <p:spPr>
            <a:xfrm>
              <a:off x="3627675" y="1539325"/>
              <a:ext cx="1936325" cy="1197725"/>
            </a:xfrm>
            <a:custGeom>
              <a:avLst/>
              <a:gdLst/>
              <a:ahLst/>
              <a:cxnLst/>
              <a:rect l="l" t="t" r="r" b="b"/>
              <a:pathLst>
                <a:path w="77453" h="47909" extrusionOk="0">
                  <a:moveTo>
                    <a:pt x="37569" y="1"/>
                  </a:moveTo>
                  <a:lnTo>
                    <a:pt x="1" y="36039"/>
                  </a:lnTo>
                  <a:lnTo>
                    <a:pt x="1" y="47909"/>
                  </a:lnTo>
                  <a:lnTo>
                    <a:pt x="37569" y="13854"/>
                  </a:lnTo>
                  <a:lnTo>
                    <a:pt x="77453" y="47909"/>
                  </a:lnTo>
                  <a:lnTo>
                    <a:pt x="77453" y="36039"/>
                  </a:lnTo>
                  <a:lnTo>
                    <a:pt x="3756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46;p37"/>
            <p:cNvSpPr/>
            <p:nvPr/>
          </p:nvSpPr>
          <p:spPr>
            <a:xfrm>
              <a:off x="3402325" y="1388175"/>
              <a:ext cx="2387175" cy="1252375"/>
            </a:xfrm>
            <a:custGeom>
              <a:avLst/>
              <a:gdLst/>
              <a:ahLst/>
              <a:cxnLst/>
              <a:rect l="l" t="t" r="r" b="b"/>
              <a:pathLst>
                <a:path w="95487" h="50095" extrusionOk="0">
                  <a:moveTo>
                    <a:pt x="46589" y="1"/>
                  </a:moveTo>
                  <a:cubicBezTo>
                    <a:pt x="45940" y="1"/>
                    <a:pt x="45290" y="231"/>
                    <a:pt x="44771" y="691"/>
                  </a:cubicBezTo>
                  <a:lnTo>
                    <a:pt x="1235" y="39312"/>
                  </a:lnTo>
                  <a:cubicBezTo>
                    <a:pt x="105" y="40315"/>
                    <a:pt x="0" y="42046"/>
                    <a:pt x="1005" y="43178"/>
                  </a:cubicBezTo>
                  <a:lnTo>
                    <a:pt x="4283" y="46874"/>
                  </a:lnTo>
                  <a:cubicBezTo>
                    <a:pt x="4824" y="47483"/>
                    <a:pt x="5577" y="47794"/>
                    <a:pt x="6333" y="47794"/>
                  </a:cubicBezTo>
                  <a:cubicBezTo>
                    <a:pt x="6978" y="47794"/>
                    <a:pt x="7627" y="47567"/>
                    <a:pt x="8148" y="47105"/>
                  </a:cubicBezTo>
                  <a:lnTo>
                    <a:pt x="44751" y="14635"/>
                  </a:lnTo>
                  <a:cubicBezTo>
                    <a:pt x="45269" y="14176"/>
                    <a:pt x="45918" y="13946"/>
                    <a:pt x="46567" y="13946"/>
                  </a:cubicBezTo>
                  <a:cubicBezTo>
                    <a:pt x="47219" y="13946"/>
                    <a:pt x="47871" y="14178"/>
                    <a:pt x="48390" y="14641"/>
                  </a:cubicBezTo>
                  <a:lnTo>
                    <a:pt x="87323" y="49399"/>
                  </a:lnTo>
                  <a:cubicBezTo>
                    <a:pt x="87845" y="49865"/>
                    <a:pt x="88496" y="50094"/>
                    <a:pt x="89145" y="50094"/>
                  </a:cubicBezTo>
                  <a:cubicBezTo>
                    <a:pt x="89898" y="50094"/>
                    <a:pt x="90648" y="49785"/>
                    <a:pt x="91189" y="49179"/>
                  </a:cubicBezTo>
                  <a:lnTo>
                    <a:pt x="94480" y="45493"/>
                  </a:lnTo>
                  <a:cubicBezTo>
                    <a:pt x="95487" y="44366"/>
                    <a:pt x="95388" y="42635"/>
                    <a:pt x="94260" y="41628"/>
                  </a:cubicBezTo>
                  <a:lnTo>
                    <a:pt x="48412" y="696"/>
                  </a:lnTo>
                  <a:cubicBezTo>
                    <a:pt x="47893" y="233"/>
                    <a:pt x="47241" y="1"/>
                    <a:pt x="46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47;p37"/>
            <p:cNvSpPr/>
            <p:nvPr/>
          </p:nvSpPr>
          <p:spPr>
            <a:xfrm>
              <a:off x="1688050" y="2964800"/>
              <a:ext cx="1941325" cy="863000"/>
            </a:xfrm>
            <a:custGeom>
              <a:avLst/>
              <a:gdLst/>
              <a:ahLst/>
              <a:cxnLst/>
              <a:rect l="l" t="t" r="r" b="b"/>
              <a:pathLst>
                <a:path w="77653" h="34520" extrusionOk="0">
                  <a:moveTo>
                    <a:pt x="77652" y="1"/>
                  </a:moveTo>
                  <a:lnTo>
                    <a:pt x="2681" y="24497"/>
                  </a:lnTo>
                  <a:cubicBezTo>
                    <a:pt x="930" y="25070"/>
                    <a:pt x="1" y="26980"/>
                    <a:pt x="633" y="28711"/>
                  </a:cubicBezTo>
                  <a:lnTo>
                    <a:pt x="1973" y="32378"/>
                  </a:lnTo>
                  <a:cubicBezTo>
                    <a:pt x="2454" y="33696"/>
                    <a:pt x="3700" y="34519"/>
                    <a:pt x="5032" y="34519"/>
                  </a:cubicBezTo>
                  <a:cubicBezTo>
                    <a:pt x="5366" y="34519"/>
                    <a:pt x="5705" y="34468"/>
                    <a:pt x="6038" y="34359"/>
                  </a:cubicBezTo>
                  <a:lnTo>
                    <a:pt x="77652" y="11091"/>
                  </a:lnTo>
                  <a:lnTo>
                    <a:pt x="77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48;p37"/>
            <p:cNvSpPr/>
            <p:nvPr/>
          </p:nvSpPr>
          <p:spPr>
            <a:xfrm>
              <a:off x="4755750" y="3490250"/>
              <a:ext cx="533325" cy="1568975"/>
            </a:xfrm>
            <a:custGeom>
              <a:avLst/>
              <a:gdLst/>
              <a:ahLst/>
              <a:cxnLst/>
              <a:rect l="l" t="t" r="r" b="b"/>
              <a:pathLst>
                <a:path w="21333" h="62759" extrusionOk="0">
                  <a:moveTo>
                    <a:pt x="10667" y="0"/>
                  </a:moveTo>
                  <a:cubicBezTo>
                    <a:pt x="4786" y="0"/>
                    <a:pt x="0" y="4496"/>
                    <a:pt x="0" y="10025"/>
                  </a:cubicBezTo>
                  <a:lnTo>
                    <a:pt x="0" y="62759"/>
                  </a:lnTo>
                  <a:lnTo>
                    <a:pt x="21333" y="62759"/>
                  </a:lnTo>
                  <a:lnTo>
                    <a:pt x="21333" y="10025"/>
                  </a:lnTo>
                  <a:cubicBezTo>
                    <a:pt x="21333" y="4496"/>
                    <a:pt x="16548" y="0"/>
                    <a:pt x="106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49;p37"/>
            <p:cNvSpPr/>
            <p:nvPr/>
          </p:nvSpPr>
          <p:spPr>
            <a:xfrm>
              <a:off x="3822975" y="4527900"/>
              <a:ext cx="602525" cy="224400"/>
            </a:xfrm>
            <a:custGeom>
              <a:avLst/>
              <a:gdLst/>
              <a:ahLst/>
              <a:cxnLst/>
              <a:rect l="l" t="t" r="r" b="b"/>
              <a:pathLst>
                <a:path w="24101" h="8976" extrusionOk="0">
                  <a:moveTo>
                    <a:pt x="4365" y="0"/>
                  </a:moveTo>
                  <a:cubicBezTo>
                    <a:pt x="1954" y="0"/>
                    <a:pt x="1" y="1954"/>
                    <a:pt x="1" y="4365"/>
                  </a:cubicBezTo>
                  <a:cubicBezTo>
                    <a:pt x="1" y="6777"/>
                    <a:pt x="1954" y="8731"/>
                    <a:pt x="4365" y="8731"/>
                  </a:cubicBezTo>
                  <a:cubicBezTo>
                    <a:pt x="4368" y="8731"/>
                    <a:pt x="4370" y="8731"/>
                    <a:pt x="4372" y="8731"/>
                  </a:cubicBezTo>
                  <a:cubicBezTo>
                    <a:pt x="5245" y="8731"/>
                    <a:pt x="6098" y="8467"/>
                    <a:pt x="6818" y="7975"/>
                  </a:cubicBezTo>
                  <a:cubicBezTo>
                    <a:pt x="7394" y="8463"/>
                    <a:pt x="8123" y="8731"/>
                    <a:pt x="8877" y="8731"/>
                  </a:cubicBezTo>
                  <a:cubicBezTo>
                    <a:pt x="10433" y="8731"/>
                    <a:pt x="11728" y="7615"/>
                    <a:pt x="12009" y="6140"/>
                  </a:cubicBezTo>
                  <a:cubicBezTo>
                    <a:pt x="12449" y="6364"/>
                    <a:pt x="12934" y="6479"/>
                    <a:pt x="13423" y="6479"/>
                  </a:cubicBezTo>
                  <a:cubicBezTo>
                    <a:pt x="13607" y="6479"/>
                    <a:pt x="13791" y="6463"/>
                    <a:pt x="13974" y="6430"/>
                  </a:cubicBezTo>
                  <a:cubicBezTo>
                    <a:pt x="14220" y="7624"/>
                    <a:pt x="15126" y="8573"/>
                    <a:pt x="16306" y="8875"/>
                  </a:cubicBezTo>
                  <a:cubicBezTo>
                    <a:pt x="16568" y="8943"/>
                    <a:pt x="16833" y="8975"/>
                    <a:pt x="17096" y="8975"/>
                  </a:cubicBezTo>
                  <a:cubicBezTo>
                    <a:pt x="18019" y="8975"/>
                    <a:pt x="18912" y="8574"/>
                    <a:pt x="19527" y="7852"/>
                  </a:cubicBezTo>
                  <a:cubicBezTo>
                    <a:pt x="19805" y="7919"/>
                    <a:pt x="20091" y="7954"/>
                    <a:pt x="20378" y="7954"/>
                  </a:cubicBezTo>
                  <a:cubicBezTo>
                    <a:pt x="22434" y="7954"/>
                    <a:pt x="24100" y="6288"/>
                    <a:pt x="24100" y="4232"/>
                  </a:cubicBezTo>
                  <a:cubicBezTo>
                    <a:pt x="24100" y="2175"/>
                    <a:pt x="22434" y="508"/>
                    <a:pt x="20378" y="508"/>
                  </a:cubicBezTo>
                  <a:cubicBezTo>
                    <a:pt x="18909" y="508"/>
                    <a:pt x="17643" y="1360"/>
                    <a:pt x="17038" y="2596"/>
                  </a:cubicBezTo>
                  <a:cubicBezTo>
                    <a:pt x="16877" y="2599"/>
                    <a:pt x="16717" y="2615"/>
                    <a:pt x="16559" y="2643"/>
                  </a:cubicBezTo>
                  <a:cubicBezTo>
                    <a:pt x="16252" y="1161"/>
                    <a:pt x="14947" y="97"/>
                    <a:pt x="13433" y="97"/>
                  </a:cubicBezTo>
                  <a:cubicBezTo>
                    <a:pt x="11877" y="97"/>
                    <a:pt x="10582" y="1213"/>
                    <a:pt x="10301" y="2687"/>
                  </a:cubicBezTo>
                  <a:cubicBezTo>
                    <a:pt x="9857" y="2464"/>
                    <a:pt x="9370" y="2349"/>
                    <a:pt x="8879" y="2349"/>
                  </a:cubicBezTo>
                  <a:cubicBezTo>
                    <a:pt x="8674" y="2349"/>
                    <a:pt x="8468" y="2369"/>
                    <a:pt x="8264" y="2410"/>
                  </a:cubicBezTo>
                  <a:cubicBezTo>
                    <a:pt x="7546" y="981"/>
                    <a:pt x="6073" y="0"/>
                    <a:pt x="4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0;p37"/>
            <p:cNvSpPr/>
            <p:nvPr/>
          </p:nvSpPr>
          <p:spPr>
            <a:xfrm>
              <a:off x="2303750" y="4458175"/>
              <a:ext cx="1132825" cy="323175"/>
            </a:xfrm>
            <a:custGeom>
              <a:avLst/>
              <a:gdLst/>
              <a:ahLst/>
              <a:cxnLst/>
              <a:rect l="l" t="t" r="r" b="b"/>
              <a:pathLst>
                <a:path w="45313" h="12927" extrusionOk="0">
                  <a:moveTo>
                    <a:pt x="29852" y="0"/>
                  </a:moveTo>
                  <a:cubicBezTo>
                    <a:pt x="27126" y="0"/>
                    <a:pt x="24879" y="2035"/>
                    <a:pt x="24534" y="4667"/>
                  </a:cubicBezTo>
                  <a:cubicBezTo>
                    <a:pt x="24407" y="4656"/>
                    <a:pt x="24278" y="4649"/>
                    <a:pt x="24148" y="4649"/>
                  </a:cubicBezTo>
                  <a:cubicBezTo>
                    <a:pt x="24146" y="4649"/>
                    <a:pt x="24144" y="4649"/>
                    <a:pt x="24142" y="4649"/>
                  </a:cubicBezTo>
                  <a:cubicBezTo>
                    <a:pt x="23044" y="4649"/>
                    <a:pt x="21992" y="5087"/>
                    <a:pt x="21217" y="5866"/>
                  </a:cubicBezTo>
                  <a:cubicBezTo>
                    <a:pt x="21106" y="3507"/>
                    <a:pt x="19164" y="1627"/>
                    <a:pt x="16777" y="1627"/>
                  </a:cubicBezTo>
                  <a:cubicBezTo>
                    <a:pt x="14539" y="1627"/>
                    <a:pt x="12691" y="3284"/>
                    <a:pt x="12380" y="5436"/>
                  </a:cubicBezTo>
                  <a:cubicBezTo>
                    <a:pt x="11747" y="4913"/>
                    <a:pt x="10969" y="4647"/>
                    <a:pt x="10188" y="4647"/>
                  </a:cubicBezTo>
                  <a:cubicBezTo>
                    <a:pt x="9525" y="4647"/>
                    <a:pt x="8859" y="4839"/>
                    <a:pt x="8278" y="5228"/>
                  </a:cubicBezTo>
                  <a:cubicBezTo>
                    <a:pt x="7566" y="3785"/>
                    <a:pt x="6084" y="2789"/>
                    <a:pt x="4365" y="2789"/>
                  </a:cubicBezTo>
                  <a:cubicBezTo>
                    <a:pt x="1954" y="2789"/>
                    <a:pt x="1" y="4743"/>
                    <a:pt x="1" y="7154"/>
                  </a:cubicBezTo>
                  <a:cubicBezTo>
                    <a:pt x="1" y="9566"/>
                    <a:pt x="1954" y="11520"/>
                    <a:pt x="4365" y="11520"/>
                  </a:cubicBezTo>
                  <a:cubicBezTo>
                    <a:pt x="5542" y="11520"/>
                    <a:pt x="6668" y="11045"/>
                    <a:pt x="7487" y="10203"/>
                  </a:cubicBezTo>
                  <a:cubicBezTo>
                    <a:pt x="8136" y="11034"/>
                    <a:pt x="9134" y="11520"/>
                    <a:pt x="10189" y="11520"/>
                  </a:cubicBezTo>
                  <a:cubicBezTo>
                    <a:pt x="11747" y="11520"/>
                    <a:pt x="13061" y="10482"/>
                    <a:pt x="13481" y="9060"/>
                  </a:cubicBezTo>
                  <a:cubicBezTo>
                    <a:pt x="14296" y="9960"/>
                    <a:pt x="15468" y="10527"/>
                    <a:pt x="16776" y="10527"/>
                  </a:cubicBezTo>
                  <a:cubicBezTo>
                    <a:pt x="18060" y="10527"/>
                    <a:pt x="19212" y="9981"/>
                    <a:pt x="20025" y="9113"/>
                  </a:cubicBezTo>
                  <a:cubicBezTo>
                    <a:pt x="20191" y="11246"/>
                    <a:pt x="21971" y="12926"/>
                    <a:pt x="24146" y="12926"/>
                  </a:cubicBezTo>
                  <a:cubicBezTo>
                    <a:pt x="25864" y="12926"/>
                    <a:pt x="27336" y="11880"/>
                    <a:pt x="27964" y="10391"/>
                  </a:cubicBezTo>
                  <a:cubicBezTo>
                    <a:pt x="28580" y="10626"/>
                    <a:pt x="29223" y="10740"/>
                    <a:pt x="29861" y="10740"/>
                  </a:cubicBezTo>
                  <a:cubicBezTo>
                    <a:pt x="31070" y="10740"/>
                    <a:pt x="32264" y="10329"/>
                    <a:pt x="33232" y="9541"/>
                  </a:cubicBezTo>
                  <a:cubicBezTo>
                    <a:pt x="33663" y="11240"/>
                    <a:pt x="35198" y="12498"/>
                    <a:pt x="37030" y="12498"/>
                  </a:cubicBezTo>
                  <a:cubicBezTo>
                    <a:pt x="38699" y="12498"/>
                    <a:pt x="40120" y="11456"/>
                    <a:pt x="40689" y="9989"/>
                  </a:cubicBezTo>
                  <a:cubicBezTo>
                    <a:pt x="41165" y="10297"/>
                    <a:pt x="41714" y="10456"/>
                    <a:pt x="42268" y="10456"/>
                  </a:cubicBezTo>
                  <a:cubicBezTo>
                    <a:pt x="42607" y="10456"/>
                    <a:pt x="42948" y="10396"/>
                    <a:pt x="43275" y="10275"/>
                  </a:cubicBezTo>
                  <a:cubicBezTo>
                    <a:pt x="44134" y="9958"/>
                    <a:pt x="44793" y="9253"/>
                    <a:pt x="45052" y="8375"/>
                  </a:cubicBezTo>
                  <a:cubicBezTo>
                    <a:pt x="45312" y="7497"/>
                    <a:pt x="45142" y="6547"/>
                    <a:pt x="44593" y="5814"/>
                  </a:cubicBezTo>
                  <a:cubicBezTo>
                    <a:pt x="44046" y="5081"/>
                    <a:pt x="43187" y="4649"/>
                    <a:pt x="42272" y="4649"/>
                  </a:cubicBezTo>
                  <a:cubicBezTo>
                    <a:pt x="42271" y="4649"/>
                    <a:pt x="42269" y="4649"/>
                    <a:pt x="42268" y="4649"/>
                  </a:cubicBezTo>
                  <a:lnTo>
                    <a:pt x="42268" y="4647"/>
                  </a:lnTo>
                  <a:cubicBezTo>
                    <a:pt x="41320" y="4647"/>
                    <a:pt x="40431" y="5110"/>
                    <a:pt x="39889" y="5889"/>
                  </a:cubicBezTo>
                  <a:cubicBezTo>
                    <a:pt x="39129" y="5077"/>
                    <a:pt x="38087" y="4648"/>
                    <a:pt x="37029" y="4648"/>
                  </a:cubicBezTo>
                  <a:cubicBezTo>
                    <a:pt x="36410" y="4648"/>
                    <a:pt x="35785" y="4795"/>
                    <a:pt x="35208" y="5099"/>
                  </a:cubicBezTo>
                  <a:cubicBezTo>
                    <a:pt x="35065" y="2259"/>
                    <a:pt x="32727" y="0"/>
                    <a:pt x="2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1;p37"/>
            <p:cNvSpPr/>
            <p:nvPr/>
          </p:nvSpPr>
          <p:spPr>
            <a:xfrm>
              <a:off x="2255200" y="4649875"/>
              <a:ext cx="1219875" cy="139425"/>
            </a:xfrm>
            <a:custGeom>
              <a:avLst/>
              <a:gdLst/>
              <a:ahLst/>
              <a:cxnLst/>
              <a:rect l="l" t="t" r="r" b="b"/>
              <a:pathLst>
                <a:path w="48795" h="5577" extrusionOk="0">
                  <a:moveTo>
                    <a:pt x="0" y="1"/>
                  </a:moveTo>
                  <a:lnTo>
                    <a:pt x="0" y="5577"/>
                  </a:lnTo>
                  <a:lnTo>
                    <a:pt x="48794" y="5577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2;p37"/>
            <p:cNvSpPr/>
            <p:nvPr/>
          </p:nvSpPr>
          <p:spPr>
            <a:xfrm>
              <a:off x="2255200" y="4746150"/>
              <a:ext cx="1219875" cy="43150"/>
            </a:xfrm>
            <a:custGeom>
              <a:avLst/>
              <a:gdLst/>
              <a:ahLst/>
              <a:cxnLst/>
              <a:rect l="l" t="t" r="r" b="b"/>
              <a:pathLst>
                <a:path w="48795" h="1726" extrusionOk="0">
                  <a:moveTo>
                    <a:pt x="0" y="1"/>
                  </a:moveTo>
                  <a:lnTo>
                    <a:pt x="0" y="1726"/>
                  </a:lnTo>
                  <a:lnTo>
                    <a:pt x="48794" y="1726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3;p37"/>
            <p:cNvSpPr/>
            <p:nvPr/>
          </p:nvSpPr>
          <p:spPr>
            <a:xfrm>
              <a:off x="3766100" y="4649875"/>
              <a:ext cx="698400" cy="139425"/>
            </a:xfrm>
            <a:custGeom>
              <a:avLst/>
              <a:gdLst/>
              <a:ahLst/>
              <a:cxnLst/>
              <a:rect l="l" t="t" r="r" b="b"/>
              <a:pathLst>
                <a:path w="27936" h="5577" extrusionOk="0">
                  <a:moveTo>
                    <a:pt x="1" y="1"/>
                  </a:moveTo>
                  <a:lnTo>
                    <a:pt x="1" y="5577"/>
                  </a:lnTo>
                  <a:lnTo>
                    <a:pt x="27935" y="5577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4;p37"/>
            <p:cNvSpPr/>
            <p:nvPr/>
          </p:nvSpPr>
          <p:spPr>
            <a:xfrm>
              <a:off x="3766100" y="4746150"/>
              <a:ext cx="698400" cy="43150"/>
            </a:xfrm>
            <a:custGeom>
              <a:avLst/>
              <a:gdLst/>
              <a:ahLst/>
              <a:cxnLst/>
              <a:rect l="l" t="t" r="r" b="b"/>
              <a:pathLst>
                <a:path w="27936" h="1726" extrusionOk="0">
                  <a:moveTo>
                    <a:pt x="1" y="1"/>
                  </a:moveTo>
                  <a:lnTo>
                    <a:pt x="1" y="1726"/>
                  </a:lnTo>
                  <a:lnTo>
                    <a:pt x="27935" y="1726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5;p37"/>
            <p:cNvSpPr/>
            <p:nvPr/>
          </p:nvSpPr>
          <p:spPr>
            <a:xfrm>
              <a:off x="4620725" y="4975425"/>
              <a:ext cx="786400" cy="136825"/>
            </a:xfrm>
            <a:custGeom>
              <a:avLst/>
              <a:gdLst/>
              <a:ahLst/>
              <a:cxnLst/>
              <a:rect l="l" t="t" r="r" b="b"/>
              <a:pathLst>
                <a:path w="31456" h="5473" extrusionOk="0">
                  <a:moveTo>
                    <a:pt x="0" y="0"/>
                  </a:moveTo>
                  <a:lnTo>
                    <a:pt x="0" y="5472"/>
                  </a:lnTo>
                  <a:lnTo>
                    <a:pt x="31456" y="5472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56;p37"/>
            <p:cNvSpPr/>
            <p:nvPr/>
          </p:nvSpPr>
          <p:spPr>
            <a:xfrm>
              <a:off x="4620725" y="5048400"/>
              <a:ext cx="786400" cy="64850"/>
            </a:xfrm>
            <a:custGeom>
              <a:avLst/>
              <a:gdLst/>
              <a:ahLst/>
              <a:cxnLst/>
              <a:rect l="l" t="t" r="r" b="b"/>
              <a:pathLst>
                <a:path w="31456" h="2594" extrusionOk="0">
                  <a:moveTo>
                    <a:pt x="0" y="0"/>
                  </a:moveTo>
                  <a:lnTo>
                    <a:pt x="0" y="2594"/>
                  </a:lnTo>
                  <a:lnTo>
                    <a:pt x="31456" y="2594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7;p37"/>
            <p:cNvSpPr/>
            <p:nvPr/>
          </p:nvSpPr>
          <p:spPr>
            <a:xfrm>
              <a:off x="6063275" y="3482750"/>
              <a:ext cx="199700" cy="1638000"/>
            </a:xfrm>
            <a:custGeom>
              <a:avLst/>
              <a:gdLst/>
              <a:ahLst/>
              <a:cxnLst/>
              <a:rect l="l" t="t" r="r" b="b"/>
              <a:pathLst>
                <a:path w="7988" h="65520" extrusionOk="0">
                  <a:moveTo>
                    <a:pt x="3995" y="1"/>
                  </a:moveTo>
                  <a:cubicBezTo>
                    <a:pt x="1789" y="1"/>
                    <a:pt x="1" y="1789"/>
                    <a:pt x="1" y="3995"/>
                  </a:cubicBezTo>
                  <a:lnTo>
                    <a:pt x="1" y="65519"/>
                  </a:lnTo>
                  <a:lnTo>
                    <a:pt x="7988" y="65519"/>
                  </a:lnTo>
                  <a:lnTo>
                    <a:pt x="7988" y="3995"/>
                  </a:lnTo>
                  <a:cubicBezTo>
                    <a:pt x="7988" y="1789"/>
                    <a:pt x="6200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58;p37"/>
            <p:cNvSpPr/>
            <p:nvPr/>
          </p:nvSpPr>
          <p:spPr>
            <a:xfrm>
              <a:off x="5422725" y="3595025"/>
              <a:ext cx="1480800" cy="986150"/>
            </a:xfrm>
            <a:custGeom>
              <a:avLst/>
              <a:gdLst/>
              <a:ahLst/>
              <a:cxnLst/>
              <a:rect l="l" t="t" r="r" b="b"/>
              <a:pathLst>
                <a:path w="59232" h="39446" extrusionOk="0">
                  <a:moveTo>
                    <a:pt x="2581" y="0"/>
                  </a:moveTo>
                  <a:cubicBezTo>
                    <a:pt x="1153" y="0"/>
                    <a:pt x="1" y="1152"/>
                    <a:pt x="1" y="2582"/>
                  </a:cubicBezTo>
                  <a:lnTo>
                    <a:pt x="1" y="36864"/>
                  </a:lnTo>
                  <a:cubicBezTo>
                    <a:pt x="1" y="38293"/>
                    <a:pt x="1153" y="39445"/>
                    <a:pt x="2581" y="39445"/>
                  </a:cubicBezTo>
                  <a:lnTo>
                    <a:pt x="56651" y="39445"/>
                  </a:lnTo>
                  <a:cubicBezTo>
                    <a:pt x="58081" y="39445"/>
                    <a:pt x="59232" y="38293"/>
                    <a:pt x="59232" y="36864"/>
                  </a:cubicBezTo>
                  <a:lnTo>
                    <a:pt x="59232" y="2582"/>
                  </a:lnTo>
                  <a:cubicBezTo>
                    <a:pt x="59232" y="1152"/>
                    <a:pt x="58081" y="0"/>
                    <a:pt x="56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59;p37"/>
            <p:cNvSpPr/>
            <p:nvPr/>
          </p:nvSpPr>
          <p:spPr>
            <a:xfrm>
              <a:off x="5862750" y="3790450"/>
              <a:ext cx="163100" cy="207950"/>
            </a:xfrm>
            <a:custGeom>
              <a:avLst/>
              <a:gdLst/>
              <a:ahLst/>
              <a:cxnLst/>
              <a:rect l="l" t="t" r="r" b="b"/>
              <a:pathLst>
                <a:path w="6524" h="8318" extrusionOk="0">
                  <a:moveTo>
                    <a:pt x="0" y="1"/>
                  </a:moveTo>
                  <a:lnTo>
                    <a:pt x="0" y="8317"/>
                  </a:lnTo>
                  <a:lnTo>
                    <a:pt x="2352" y="8317"/>
                  </a:lnTo>
                  <a:lnTo>
                    <a:pt x="2352" y="5467"/>
                  </a:lnTo>
                  <a:lnTo>
                    <a:pt x="6025" y="5467"/>
                  </a:lnTo>
                  <a:lnTo>
                    <a:pt x="6025" y="3647"/>
                  </a:lnTo>
                  <a:lnTo>
                    <a:pt x="2352" y="3647"/>
                  </a:lnTo>
                  <a:lnTo>
                    <a:pt x="2352" y="1818"/>
                  </a:lnTo>
                  <a:lnTo>
                    <a:pt x="6524" y="181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0;p37"/>
            <p:cNvSpPr/>
            <p:nvPr/>
          </p:nvSpPr>
          <p:spPr>
            <a:xfrm>
              <a:off x="6040950" y="3786300"/>
              <a:ext cx="231150" cy="216250"/>
            </a:xfrm>
            <a:custGeom>
              <a:avLst/>
              <a:gdLst/>
              <a:ahLst/>
              <a:cxnLst/>
              <a:rect l="l" t="t" r="r" b="b"/>
              <a:pathLst>
                <a:path w="9246" h="8650" extrusionOk="0">
                  <a:moveTo>
                    <a:pt x="4623" y="1948"/>
                  </a:moveTo>
                  <a:cubicBezTo>
                    <a:pt x="5043" y="1948"/>
                    <a:pt x="5423" y="2048"/>
                    <a:pt x="5765" y="2245"/>
                  </a:cubicBezTo>
                  <a:cubicBezTo>
                    <a:pt x="6105" y="2443"/>
                    <a:pt x="6374" y="2722"/>
                    <a:pt x="6572" y="3083"/>
                  </a:cubicBezTo>
                  <a:cubicBezTo>
                    <a:pt x="6771" y="3443"/>
                    <a:pt x="6869" y="3857"/>
                    <a:pt x="6869" y="4324"/>
                  </a:cubicBezTo>
                  <a:cubicBezTo>
                    <a:pt x="6869" y="4792"/>
                    <a:pt x="6771" y="5206"/>
                    <a:pt x="6572" y="5567"/>
                  </a:cubicBezTo>
                  <a:cubicBezTo>
                    <a:pt x="6374" y="5928"/>
                    <a:pt x="6105" y="6207"/>
                    <a:pt x="5765" y="6404"/>
                  </a:cubicBezTo>
                  <a:cubicBezTo>
                    <a:pt x="5423" y="6602"/>
                    <a:pt x="5044" y="6702"/>
                    <a:pt x="4623" y="6702"/>
                  </a:cubicBezTo>
                  <a:cubicBezTo>
                    <a:pt x="4203" y="6702"/>
                    <a:pt x="3823" y="6602"/>
                    <a:pt x="3483" y="6404"/>
                  </a:cubicBezTo>
                  <a:cubicBezTo>
                    <a:pt x="3143" y="6207"/>
                    <a:pt x="2874" y="5928"/>
                    <a:pt x="2675" y="5567"/>
                  </a:cubicBezTo>
                  <a:cubicBezTo>
                    <a:pt x="2477" y="5207"/>
                    <a:pt x="2379" y="4792"/>
                    <a:pt x="2379" y="4324"/>
                  </a:cubicBezTo>
                  <a:cubicBezTo>
                    <a:pt x="2377" y="3857"/>
                    <a:pt x="2477" y="3443"/>
                    <a:pt x="2675" y="3083"/>
                  </a:cubicBezTo>
                  <a:cubicBezTo>
                    <a:pt x="2874" y="2722"/>
                    <a:pt x="3143" y="2443"/>
                    <a:pt x="3483" y="2245"/>
                  </a:cubicBezTo>
                  <a:cubicBezTo>
                    <a:pt x="3824" y="2048"/>
                    <a:pt x="4203" y="1948"/>
                    <a:pt x="4623" y="1948"/>
                  </a:cubicBezTo>
                  <a:close/>
                  <a:moveTo>
                    <a:pt x="4623" y="0"/>
                  </a:moveTo>
                  <a:cubicBezTo>
                    <a:pt x="3745" y="0"/>
                    <a:pt x="2955" y="185"/>
                    <a:pt x="2253" y="559"/>
                  </a:cubicBezTo>
                  <a:cubicBezTo>
                    <a:pt x="1552" y="931"/>
                    <a:pt x="1001" y="1446"/>
                    <a:pt x="601" y="2103"/>
                  </a:cubicBezTo>
                  <a:cubicBezTo>
                    <a:pt x="201" y="2760"/>
                    <a:pt x="1" y="3501"/>
                    <a:pt x="1" y="4326"/>
                  </a:cubicBezTo>
                  <a:cubicBezTo>
                    <a:pt x="1" y="5149"/>
                    <a:pt x="201" y="5890"/>
                    <a:pt x="601" y="6547"/>
                  </a:cubicBezTo>
                  <a:cubicBezTo>
                    <a:pt x="1001" y="7204"/>
                    <a:pt x="1552" y="7719"/>
                    <a:pt x="2253" y="8091"/>
                  </a:cubicBezTo>
                  <a:cubicBezTo>
                    <a:pt x="2955" y="8465"/>
                    <a:pt x="3745" y="8650"/>
                    <a:pt x="4623" y="8650"/>
                  </a:cubicBezTo>
                  <a:cubicBezTo>
                    <a:pt x="5503" y="8650"/>
                    <a:pt x="6293" y="8465"/>
                    <a:pt x="6994" y="8091"/>
                  </a:cubicBezTo>
                  <a:cubicBezTo>
                    <a:pt x="7694" y="7719"/>
                    <a:pt x="8245" y="7204"/>
                    <a:pt x="8645" y="6547"/>
                  </a:cubicBezTo>
                  <a:cubicBezTo>
                    <a:pt x="9046" y="5890"/>
                    <a:pt x="9245" y="5149"/>
                    <a:pt x="9245" y="4326"/>
                  </a:cubicBezTo>
                  <a:cubicBezTo>
                    <a:pt x="9245" y="3501"/>
                    <a:pt x="9046" y="2760"/>
                    <a:pt x="8645" y="2103"/>
                  </a:cubicBezTo>
                  <a:cubicBezTo>
                    <a:pt x="8245" y="1446"/>
                    <a:pt x="7694" y="931"/>
                    <a:pt x="6994" y="559"/>
                  </a:cubicBezTo>
                  <a:cubicBezTo>
                    <a:pt x="6293" y="185"/>
                    <a:pt x="5503" y="0"/>
                    <a:pt x="4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1;p37"/>
            <p:cNvSpPr/>
            <p:nvPr/>
          </p:nvSpPr>
          <p:spPr>
            <a:xfrm>
              <a:off x="6303000" y="3790450"/>
              <a:ext cx="191675" cy="207950"/>
            </a:xfrm>
            <a:custGeom>
              <a:avLst/>
              <a:gdLst/>
              <a:ahLst/>
              <a:cxnLst/>
              <a:rect l="l" t="t" r="r" b="b"/>
              <a:pathLst>
                <a:path w="7667" h="8318" extrusionOk="0">
                  <a:moveTo>
                    <a:pt x="3661" y="1854"/>
                  </a:moveTo>
                  <a:cubicBezTo>
                    <a:pt x="4142" y="1854"/>
                    <a:pt x="4507" y="1960"/>
                    <a:pt x="4753" y="2174"/>
                  </a:cubicBezTo>
                  <a:cubicBezTo>
                    <a:pt x="4999" y="2388"/>
                    <a:pt x="5122" y="2689"/>
                    <a:pt x="5122" y="3077"/>
                  </a:cubicBezTo>
                  <a:cubicBezTo>
                    <a:pt x="5122" y="3467"/>
                    <a:pt x="4999" y="3765"/>
                    <a:pt x="4755" y="3975"/>
                  </a:cubicBezTo>
                  <a:cubicBezTo>
                    <a:pt x="4509" y="4184"/>
                    <a:pt x="4144" y="4290"/>
                    <a:pt x="3661" y="4290"/>
                  </a:cubicBezTo>
                  <a:lnTo>
                    <a:pt x="2352" y="4290"/>
                  </a:lnTo>
                  <a:lnTo>
                    <a:pt x="2352" y="1854"/>
                  </a:lnTo>
                  <a:close/>
                  <a:moveTo>
                    <a:pt x="1" y="1"/>
                  </a:moveTo>
                  <a:lnTo>
                    <a:pt x="1" y="8317"/>
                  </a:lnTo>
                  <a:lnTo>
                    <a:pt x="2352" y="8317"/>
                  </a:lnTo>
                  <a:lnTo>
                    <a:pt x="2352" y="6108"/>
                  </a:lnTo>
                  <a:lnTo>
                    <a:pt x="3636" y="6108"/>
                  </a:lnTo>
                  <a:lnTo>
                    <a:pt x="5147" y="8317"/>
                  </a:lnTo>
                  <a:lnTo>
                    <a:pt x="7666" y="8317"/>
                  </a:lnTo>
                  <a:lnTo>
                    <a:pt x="5872" y="5704"/>
                  </a:lnTo>
                  <a:cubicBezTo>
                    <a:pt x="6394" y="5449"/>
                    <a:pt x="6797" y="5099"/>
                    <a:pt x="7077" y="4652"/>
                  </a:cubicBezTo>
                  <a:cubicBezTo>
                    <a:pt x="7359" y="4205"/>
                    <a:pt x="7500" y="3679"/>
                    <a:pt x="7500" y="3077"/>
                  </a:cubicBezTo>
                  <a:cubicBezTo>
                    <a:pt x="7500" y="2452"/>
                    <a:pt x="7349" y="1908"/>
                    <a:pt x="7047" y="1443"/>
                  </a:cubicBezTo>
                  <a:cubicBezTo>
                    <a:pt x="6746" y="980"/>
                    <a:pt x="6318" y="624"/>
                    <a:pt x="5763" y="374"/>
                  </a:cubicBezTo>
                  <a:cubicBezTo>
                    <a:pt x="5209" y="125"/>
                    <a:pt x="4555" y="1"/>
                    <a:pt x="3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2;p37"/>
            <p:cNvSpPr/>
            <p:nvPr/>
          </p:nvSpPr>
          <p:spPr>
            <a:xfrm>
              <a:off x="5567525" y="4091575"/>
              <a:ext cx="287425" cy="311950"/>
            </a:xfrm>
            <a:custGeom>
              <a:avLst/>
              <a:gdLst/>
              <a:ahLst/>
              <a:cxnLst/>
              <a:rect l="l" t="t" r="r" b="b"/>
              <a:pathLst>
                <a:path w="11497" h="12478" extrusionOk="0">
                  <a:moveTo>
                    <a:pt x="5489" y="2780"/>
                  </a:moveTo>
                  <a:cubicBezTo>
                    <a:pt x="6215" y="2780"/>
                    <a:pt x="6762" y="2941"/>
                    <a:pt x="7129" y="3262"/>
                  </a:cubicBezTo>
                  <a:cubicBezTo>
                    <a:pt x="7498" y="3583"/>
                    <a:pt x="7682" y="4035"/>
                    <a:pt x="7682" y="4617"/>
                  </a:cubicBezTo>
                  <a:cubicBezTo>
                    <a:pt x="7682" y="5199"/>
                    <a:pt x="7498" y="5647"/>
                    <a:pt x="7129" y="5963"/>
                  </a:cubicBezTo>
                  <a:cubicBezTo>
                    <a:pt x="6762" y="6277"/>
                    <a:pt x="6215" y="6434"/>
                    <a:pt x="5489" y="6434"/>
                  </a:cubicBezTo>
                  <a:lnTo>
                    <a:pt x="3529" y="6434"/>
                  </a:lnTo>
                  <a:lnTo>
                    <a:pt x="3529" y="2780"/>
                  </a:lnTo>
                  <a:close/>
                  <a:moveTo>
                    <a:pt x="0" y="0"/>
                  </a:moveTo>
                  <a:lnTo>
                    <a:pt x="0" y="12478"/>
                  </a:lnTo>
                  <a:lnTo>
                    <a:pt x="3529" y="12478"/>
                  </a:lnTo>
                  <a:lnTo>
                    <a:pt x="3529" y="9162"/>
                  </a:lnTo>
                  <a:lnTo>
                    <a:pt x="5455" y="9162"/>
                  </a:lnTo>
                  <a:lnTo>
                    <a:pt x="7718" y="12476"/>
                  </a:lnTo>
                  <a:lnTo>
                    <a:pt x="11497" y="12476"/>
                  </a:lnTo>
                  <a:lnTo>
                    <a:pt x="8805" y="8554"/>
                  </a:lnTo>
                  <a:cubicBezTo>
                    <a:pt x="9589" y="8174"/>
                    <a:pt x="10191" y="7649"/>
                    <a:pt x="10614" y="6977"/>
                  </a:cubicBezTo>
                  <a:cubicBezTo>
                    <a:pt x="11036" y="6306"/>
                    <a:pt x="11248" y="5518"/>
                    <a:pt x="11248" y="4615"/>
                  </a:cubicBezTo>
                  <a:cubicBezTo>
                    <a:pt x="11248" y="3678"/>
                    <a:pt x="11021" y="2860"/>
                    <a:pt x="10570" y="2165"/>
                  </a:cubicBezTo>
                  <a:cubicBezTo>
                    <a:pt x="10119" y="1469"/>
                    <a:pt x="9476" y="935"/>
                    <a:pt x="8644" y="560"/>
                  </a:cubicBezTo>
                  <a:cubicBezTo>
                    <a:pt x="7812" y="187"/>
                    <a:pt x="6832" y="0"/>
                    <a:pt x="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63;p37"/>
            <p:cNvSpPr/>
            <p:nvPr/>
          </p:nvSpPr>
          <p:spPr>
            <a:xfrm>
              <a:off x="5897250" y="4091575"/>
              <a:ext cx="250475" cy="311950"/>
            </a:xfrm>
            <a:custGeom>
              <a:avLst/>
              <a:gdLst/>
              <a:ahLst/>
              <a:cxnLst/>
              <a:rect l="l" t="t" r="r" b="b"/>
              <a:pathLst>
                <a:path w="10019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10018" y="12478"/>
                  </a:lnTo>
                  <a:lnTo>
                    <a:pt x="10018" y="9750"/>
                  </a:lnTo>
                  <a:lnTo>
                    <a:pt x="3496" y="9750"/>
                  </a:lnTo>
                  <a:lnTo>
                    <a:pt x="3496" y="7469"/>
                  </a:lnTo>
                  <a:lnTo>
                    <a:pt x="9038" y="7469"/>
                  </a:lnTo>
                  <a:lnTo>
                    <a:pt x="9038" y="4831"/>
                  </a:lnTo>
                  <a:lnTo>
                    <a:pt x="3496" y="4831"/>
                  </a:lnTo>
                  <a:lnTo>
                    <a:pt x="3496" y="2727"/>
                  </a:lnTo>
                  <a:lnTo>
                    <a:pt x="9788" y="272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4;p37"/>
            <p:cNvSpPr/>
            <p:nvPr/>
          </p:nvSpPr>
          <p:spPr>
            <a:xfrm>
              <a:off x="6196700" y="4091575"/>
              <a:ext cx="296800" cy="311950"/>
            </a:xfrm>
            <a:custGeom>
              <a:avLst/>
              <a:gdLst/>
              <a:ahLst/>
              <a:cxnLst/>
              <a:rect l="l" t="t" r="r" b="b"/>
              <a:pathLst>
                <a:path w="11872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3458" y="12478"/>
                  </a:lnTo>
                  <a:lnTo>
                    <a:pt x="3458" y="5828"/>
                  </a:lnTo>
                  <a:lnTo>
                    <a:pt x="8966" y="12478"/>
                  </a:lnTo>
                  <a:lnTo>
                    <a:pt x="11872" y="12478"/>
                  </a:lnTo>
                  <a:lnTo>
                    <a:pt x="11872" y="0"/>
                  </a:lnTo>
                  <a:lnTo>
                    <a:pt x="8413" y="0"/>
                  </a:lnTo>
                  <a:lnTo>
                    <a:pt x="8413" y="6649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5;p37"/>
            <p:cNvSpPr/>
            <p:nvPr/>
          </p:nvSpPr>
          <p:spPr>
            <a:xfrm>
              <a:off x="6526450" y="4091575"/>
              <a:ext cx="279425" cy="311925"/>
            </a:xfrm>
            <a:custGeom>
              <a:avLst/>
              <a:gdLst/>
              <a:ahLst/>
              <a:cxnLst/>
              <a:rect l="l" t="t" r="r" b="b"/>
              <a:pathLst>
                <a:path w="11177" h="12477" extrusionOk="0">
                  <a:moveTo>
                    <a:pt x="0" y="0"/>
                  </a:moveTo>
                  <a:lnTo>
                    <a:pt x="0" y="2799"/>
                  </a:lnTo>
                  <a:lnTo>
                    <a:pt x="3832" y="2799"/>
                  </a:lnTo>
                  <a:lnTo>
                    <a:pt x="3832" y="12476"/>
                  </a:lnTo>
                  <a:lnTo>
                    <a:pt x="7362" y="12476"/>
                  </a:lnTo>
                  <a:lnTo>
                    <a:pt x="7362" y="2799"/>
                  </a:lnTo>
                  <a:lnTo>
                    <a:pt x="11177" y="2799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66;p37"/>
            <p:cNvSpPr/>
            <p:nvPr/>
          </p:nvSpPr>
          <p:spPr>
            <a:xfrm>
              <a:off x="691175" y="5112225"/>
              <a:ext cx="6113000" cy="354050"/>
            </a:xfrm>
            <a:custGeom>
              <a:avLst/>
              <a:gdLst/>
              <a:ahLst/>
              <a:cxnLst/>
              <a:rect l="l" t="t" r="r" b="b"/>
              <a:pathLst>
                <a:path w="244520" h="14162" extrusionOk="0">
                  <a:moveTo>
                    <a:pt x="7082" y="0"/>
                  </a:moveTo>
                  <a:cubicBezTo>
                    <a:pt x="3172" y="0"/>
                    <a:pt x="1" y="3171"/>
                    <a:pt x="1" y="7081"/>
                  </a:cubicBezTo>
                  <a:cubicBezTo>
                    <a:pt x="1" y="10991"/>
                    <a:pt x="3172" y="14162"/>
                    <a:pt x="7082" y="14162"/>
                  </a:cubicBezTo>
                  <a:lnTo>
                    <a:pt x="237439" y="14162"/>
                  </a:lnTo>
                  <a:cubicBezTo>
                    <a:pt x="241349" y="14162"/>
                    <a:pt x="244520" y="10991"/>
                    <a:pt x="244520" y="7081"/>
                  </a:cubicBezTo>
                  <a:cubicBezTo>
                    <a:pt x="244520" y="3171"/>
                    <a:pt x="241349" y="0"/>
                    <a:pt x="23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67;p37"/>
            <p:cNvSpPr/>
            <p:nvPr/>
          </p:nvSpPr>
          <p:spPr>
            <a:xfrm>
              <a:off x="691175" y="5298800"/>
              <a:ext cx="6113000" cy="177050"/>
            </a:xfrm>
            <a:custGeom>
              <a:avLst/>
              <a:gdLst/>
              <a:ahLst/>
              <a:cxnLst/>
              <a:rect l="l" t="t" r="r" b="b"/>
              <a:pathLst>
                <a:path w="244520" h="7082" extrusionOk="0">
                  <a:moveTo>
                    <a:pt x="1" y="0"/>
                  </a:moveTo>
                  <a:cubicBezTo>
                    <a:pt x="1" y="3910"/>
                    <a:pt x="3172" y="7081"/>
                    <a:pt x="7082" y="7081"/>
                  </a:cubicBezTo>
                  <a:lnTo>
                    <a:pt x="237439" y="7081"/>
                  </a:lnTo>
                  <a:cubicBezTo>
                    <a:pt x="241349" y="7081"/>
                    <a:pt x="244520" y="3910"/>
                    <a:pt x="244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899592" y="699542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6674799" y="13775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739148" y="145315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66053" y="145315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6155781" y="143601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911992" y="1781809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195262" y="14730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876921" y="1842456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4890986" y="3524192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40776" y="1781809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7911504" y="2965765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7444206" y="3813092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52848" y="3197361"/>
            <a:ext cx="81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" sz="3600" dirty="0">
                <a:latin typeface="Montserrat ExtraBold" panose="020B0604020202020204" charset="0"/>
              </a:rPr>
              <a:t>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1425" y="379768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 ExtraBold" panose="020B0604020202020204" charset="0"/>
              </a:rPr>
              <a:t>ER Diagram</a:t>
            </a:r>
          </a:p>
        </p:txBody>
      </p:sp>
      <p:sp>
        <p:nvSpPr>
          <p:cNvPr id="41" name="Google Shape;156;p16"/>
          <p:cNvSpPr/>
          <p:nvPr/>
        </p:nvSpPr>
        <p:spPr>
          <a:xfrm>
            <a:off x="5746457" y="3078501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5697181" y="3117497"/>
            <a:ext cx="134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 ExtraBold" panose="020B0604020202020204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899592" y="699542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 (Cont’d)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7073142" y="15597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091153" y="1524663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4355021" y="158435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6167503" y="2964764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6536944" y="158196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5619253" y="301075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6252694" y="1950369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3403" y="194582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System Development</a:t>
            </a: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2693612" y="3401052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2947285" y="30849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4087829" y="186462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System Description</a:t>
            </a: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5243262" y="334998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435006" y="2890575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11735" y="3720407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8721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1043608" y="286732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421157" y="1246678"/>
            <a:ext cx="5544615" cy="3528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This </a:t>
            </a:r>
            <a:r>
              <a:rPr lang="en-US" sz="1400"/>
              <a:t>system provide </a:t>
            </a:r>
            <a:r>
              <a:rPr lang="en-US" sz="1400" dirty="0"/>
              <a:t>Student Accommodation Search System for university students.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This system helps university students to find accommodations easily and quickly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/>
              <a:t>A student can </a:t>
            </a:r>
            <a:r>
              <a:rPr lang="en-US" sz="1400" dirty="0"/>
              <a:t>search a dormitory by visiting this website.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/>
              <a:t>They can search the require dormitory according to </a:t>
            </a:r>
            <a:r>
              <a:rPr lang="en-US" sz="1400" dirty="0"/>
              <a:t>location, price and status.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Dormitory owner can advertise their rooms for rent on the website.</a:t>
            </a:r>
            <a:endParaRPr lang="en-GB" sz="1400" dirty="0"/>
          </a:p>
          <a:p>
            <a:pPr>
              <a:lnSpc>
                <a:spcPct val="200000"/>
              </a:lnSpc>
            </a:pPr>
            <a:endParaRPr lang="en-GB" sz="1400" dirty="0"/>
          </a:p>
        </p:txBody>
      </p:sp>
      <p:grpSp>
        <p:nvGrpSpPr>
          <p:cNvPr id="186" name="Google Shape;186;p17"/>
          <p:cNvGrpSpPr/>
          <p:nvPr/>
        </p:nvGrpSpPr>
        <p:grpSpPr>
          <a:xfrm>
            <a:off x="6591512" y="1103015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6084168" y="2999852"/>
            <a:ext cx="281566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Student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Accommodation Search System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Objectives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395536" y="1051096"/>
            <a:ext cx="8136904" cy="408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 develop a student accommodation search system that allows the user to </a:t>
            </a:r>
            <a:r>
              <a:rPr lang="en-GB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view accommodation’s data</a:t>
            </a:r>
            <a:r>
              <a:rPr lang="en-GB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</a:p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GB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 develop  </a:t>
            </a:r>
            <a:r>
              <a:rPr lang="en-GB" dirty="0">
                <a:solidFill>
                  <a:srgbClr val="434343"/>
                </a:solidFill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  <a:sym typeface="EB Garamond"/>
              </a:rPr>
              <a:t>student accommodation </a:t>
            </a:r>
            <a:r>
              <a:rPr lang="en-GB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search system via online.</a:t>
            </a:r>
          </a:p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 find an accommodation that fit with your budget.</a:t>
            </a:r>
            <a:endParaRPr lang="en-GB"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Stacks</a:t>
            </a:r>
            <a:endParaRPr dirty="0"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419622"/>
            <a:ext cx="2736304" cy="218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Html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CSS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PHP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err="1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Mysql</a:t>
            </a:r>
            <a:endParaRPr lang="en-GB" dirty="0">
              <a:latin typeface="EB Garamond" panose="020B0604020202020204" charset="0"/>
              <a:ea typeface="EB Garamond" panose="020B0604020202020204" charset="0"/>
              <a:cs typeface="EB Garamo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 err="1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Xampp</a:t>
            </a:r>
            <a:r>
              <a:rPr lang="en-GB" dirty="0">
                <a:latin typeface="EB Garamond" panose="020B0604020202020204" charset="0"/>
                <a:ea typeface="EB Garamond" panose="020B0604020202020204" charset="0"/>
                <a:cs typeface="EB Garamond" panose="020B0604020202020204" charset="0"/>
              </a:rPr>
              <a:t>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A9A93-B4AA-D4D2-E6B0-CA0A81B3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68" y="2175276"/>
            <a:ext cx="5356140" cy="2858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015836" y="433290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56953" y="3200584"/>
            <a:ext cx="792088" cy="30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35178" y="316532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4" name="Oval 3"/>
          <p:cNvSpPr/>
          <p:nvPr/>
        </p:nvSpPr>
        <p:spPr>
          <a:xfrm>
            <a:off x="668084" y="1880384"/>
            <a:ext cx="956461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94603" y="1804270"/>
            <a:ext cx="92772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13979" y="2339831"/>
            <a:ext cx="105028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7216" y="2308180"/>
            <a:ext cx="1021578" cy="3900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8245" y="3829656"/>
            <a:ext cx="864096" cy="479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81835" y="3636800"/>
            <a:ext cx="801509" cy="3675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47765" y="4021175"/>
            <a:ext cx="933376" cy="3969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10570" y="1991777"/>
            <a:ext cx="864096" cy="326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58250" y="4110330"/>
            <a:ext cx="1160249" cy="3752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0213" y="23371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6460" y="1888529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agent_id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9237" y="198429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2725105" y="234045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486930" y="389741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2331194" y="404315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1763887" y="180427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1168166" y="412002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agent_status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2781835" y="365179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64" name="Rectangle 463"/>
          <p:cNvSpPr/>
          <p:nvPr/>
        </p:nvSpPr>
        <p:spPr>
          <a:xfrm>
            <a:off x="6372200" y="3165327"/>
            <a:ext cx="852456" cy="31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/>
          <p:cNvSpPr/>
          <p:nvPr/>
        </p:nvSpPr>
        <p:spPr>
          <a:xfrm>
            <a:off x="6067643" y="4328951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148064" y="4101946"/>
            <a:ext cx="1088182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03376" y="2250394"/>
            <a:ext cx="1048886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852260" y="2280952"/>
            <a:ext cx="1320139" cy="3718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554147" y="2652785"/>
            <a:ext cx="792088" cy="294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832708" y="2959569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802748" y="3376751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644349" y="3768924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314613" y="4135697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831889" y="4461681"/>
            <a:ext cx="792088" cy="333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Straight Connector 466"/>
          <p:cNvCxnSpPr>
            <a:stCxn id="124" idx="4"/>
          </p:cNvCxnSpPr>
          <p:nvPr/>
        </p:nvCxnSpPr>
        <p:spPr>
          <a:xfrm>
            <a:off x="6327819" y="2583416"/>
            <a:ext cx="188397" cy="581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8" idx="2"/>
            <a:endCxn id="464" idx="3"/>
          </p:cNvCxnSpPr>
          <p:nvPr/>
        </p:nvCxnSpPr>
        <p:spPr>
          <a:xfrm flipH="1" flipV="1">
            <a:off x="7224656" y="3321259"/>
            <a:ext cx="578092" cy="222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7185519" y="3137351"/>
            <a:ext cx="638460" cy="40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956987" y="2784699"/>
            <a:ext cx="581357" cy="362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757686" y="2598680"/>
            <a:ext cx="215104" cy="537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131" idx="0"/>
          </p:cNvCxnSpPr>
          <p:nvPr/>
        </p:nvCxnSpPr>
        <p:spPr>
          <a:xfrm>
            <a:off x="6905112" y="3510857"/>
            <a:ext cx="322821" cy="950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047598" y="3496542"/>
            <a:ext cx="361367" cy="64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29" idx="2"/>
          </p:cNvCxnSpPr>
          <p:nvPr/>
        </p:nvCxnSpPr>
        <p:spPr>
          <a:xfrm>
            <a:off x="7160925" y="3490529"/>
            <a:ext cx="483424" cy="444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22" idx="7"/>
          </p:cNvCxnSpPr>
          <p:nvPr/>
        </p:nvCxnSpPr>
        <p:spPr>
          <a:xfrm flipH="1">
            <a:off x="6076885" y="3448093"/>
            <a:ext cx="499699" cy="702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64" idx="2"/>
            <a:endCxn id="465" idx="0"/>
          </p:cNvCxnSpPr>
          <p:nvPr/>
        </p:nvCxnSpPr>
        <p:spPr>
          <a:xfrm flipH="1">
            <a:off x="6463687" y="3477190"/>
            <a:ext cx="334741" cy="85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5820169" y="2236657"/>
            <a:ext cx="110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6811376" y="2279403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property_status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7644349" y="261972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7803922" y="2943757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agent_id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960301" y="336671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802748" y="374352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859731" y="444756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467497" y="412734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144772" y="411033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property_id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242356" y="434157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358772" y="30667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64651" y="3069191"/>
            <a:ext cx="28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545919" y="30412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cxnSp>
        <p:nvCxnSpPr>
          <p:cNvPr id="6" name="Straight Connector 5"/>
          <p:cNvCxnSpPr>
            <a:stCxn id="2" idx="3"/>
            <a:endCxn id="464" idx="1"/>
          </p:cNvCxnSpPr>
          <p:nvPr/>
        </p:nvCxnSpPr>
        <p:spPr>
          <a:xfrm flipV="1">
            <a:off x="2249041" y="3321259"/>
            <a:ext cx="4123159" cy="3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9226" y="3154075"/>
            <a:ext cx="108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property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7650" y="2697521"/>
            <a:ext cx="648524" cy="536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831004" y="2290786"/>
            <a:ext cx="785984" cy="894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3" idx="3"/>
          </p:cNvCxnSpPr>
          <p:nvPr/>
        </p:nvCxnSpPr>
        <p:spPr>
          <a:xfrm flipH="1">
            <a:off x="1639428" y="2111583"/>
            <a:ext cx="91036" cy="1066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307019" y="2248569"/>
            <a:ext cx="237835" cy="92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" idx="2"/>
            <a:endCxn id="46" idx="0"/>
          </p:cNvCxnSpPr>
          <p:nvPr/>
        </p:nvCxnSpPr>
        <p:spPr>
          <a:xfrm flipH="1">
            <a:off x="1738375" y="3507410"/>
            <a:ext cx="114622" cy="6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40" idx="0"/>
          </p:cNvCxnSpPr>
          <p:nvPr/>
        </p:nvCxnSpPr>
        <p:spPr>
          <a:xfrm flipH="1">
            <a:off x="780293" y="3507410"/>
            <a:ext cx="804830" cy="32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5" idx="3"/>
          </p:cNvCxnSpPr>
          <p:nvPr/>
        </p:nvCxnSpPr>
        <p:spPr>
          <a:xfrm flipH="1">
            <a:off x="2113018" y="2647144"/>
            <a:ext cx="754772" cy="538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30813" y="3506089"/>
            <a:ext cx="549577" cy="342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30055" y="3506089"/>
            <a:ext cx="563536" cy="515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58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05025" y="689331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System Architecture (User)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Oval 86"/>
          <p:cNvSpPr/>
          <p:nvPr/>
        </p:nvSpPr>
        <p:spPr>
          <a:xfrm>
            <a:off x="3522550" y="1025424"/>
            <a:ext cx="72008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44006" y="1436586"/>
            <a:ext cx="683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91" name="Flowchart: Process 90"/>
          <p:cNvSpPr/>
          <p:nvPr/>
        </p:nvSpPr>
        <p:spPr>
          <a:xfrm>
            <a:off x="1648692" y="1978696"/>
            <a:ext cx="740686" cy="2729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Times New Roman" panose="02020603050405020304" pitchFamily="18" charset="0"/>
              </a:rPr>
              <a:t>About us</a:t>
            </a:r>
          </a:p>
        </p:txBody>
      </p:sp>
      <p:sp>
        <p:nvSpPr>
          <p:cNvPr id="92" name="Flowchart: Process 91"/>
          <p:cNvSpPr/>
          <p:nvPr/>
        </p:nvSpPr>
        <p:spPr>
          <a:xfrm>
            <a:off x="2754376" y="1924179"/>
            <a:ext cx="768173" cy="2553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Process 92"/>
          <p:cNvSpPr/>
          <p:nvPr/>
        </p:nvSpPr>
        <p:spPr>
          <a:xfrm>
            <a:off x="3878553" y="1928988"/>
            <a:ext cx="722194" cy="25058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93"/>
          <p:cNvSpPr/>
          <p:nvPr/>
        </p:nvSpPr>
        <p:spPr>
          <a:xfrm>
            <a:off x="5069637" y="1968072"/>
            <a:ext cx="648624" cy="22902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Process 94"/>
          <p:cNvSpPr/>
          <p:nvPr/>
        </p:nvSpPr>
        <p:spPr>
          <a:xfrm>
            <a:off x="6095845" y="1998851"/>
            <a:ext cx="756271" cy="25943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50049" y="1926434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n-lt"/>
                <a:cs typeface="Times New Roman" panose="02020603050405020304" pitchFamily="18" charset="0"/>
              </a:rPr>
              <a:t>Contact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96635" y="1926434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n-lt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96742" y="198051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Property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52590" y="2033733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Login</a:t>
            </a:r>
            <a:endParaRPr lang="en-US" sz="9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005262" y="1777372"/>
            <a:ext cx="4468718" cy="30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/>
          <p:cNvSpPr/>
          <p:nvPr/>
        </p:nvSpPr>
        <p:spPr>
          <a:xfrm>
            <a:off x="6052590" y="2424701"/>
            <a:ext cx="885816" cy="4802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98290" y="24710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Have an </a:t>
            </a:r>
          </a:p>
          <a:p>
            <a:r>
              <a:rPr lang="en-US" sz="900" dirty="0"/>
              <a:t>account?</a:t>
            </a:r>
          </a:p>
        </p:txBody>
      </p:sp>
      <p:sp>
        <p:nvSpPr>
          <p:cNvPr id="103" name="Flowchart: Process 102"/>
          <p:cNvSpPr/>
          <p:nvPr/>
        </p:nvSpPr>
        <p:spPr>
          <a:xfrm>
            <a:off x="5169995" y="2580131"/>
            <a:ext cx="620683" cy="2152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Process 103"/>
          <p:cNvSpPr/>
          <p:nvPr/>
        </p:nvSpPr>
        <p:spPr>
          <a:xfrm>
            <a:off x="3779605" y="2534823"/>
            <a:ext cx="1047558" cy="2838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92436" y="2569916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 up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20321" y="2552521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Fill out information</a:t>
            </a:r>
          </a:p>
        </p:txBody>
      </p:sp>
      <p:cxnSp>
        <p:nvCxnSpPr>
          <p:cNvPr id="112" name="Straight Arrow Connector 111"/>
          <p:cNvCxnSpPr>
            <a:stCxn id="95" idx="2"/>
          </p:cNvCxnSpPr>
          <p:nvPr/>
        </p:nvCxnSpPr>
        <p:spPr>
          <a:xfrm>
            <a:off x="6473981" y="2258283"/>
            <a:ext cx="15404" cy="15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784602" y="2646679"/>
            <a:ext cx="303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1"/>
            <a:endCxn id="104" idx="3"/>
          </p:cNvCxnSpPr>
          <p:nvPr/>
        </p:nvCxnSpPr>
        <p:spPr>
          <a:xfrm flipH="1" flipV="1">
            <a:off x="4827163" y="2676761"/>
            <a:ext cx="342832" cy="1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6114102" y="3070787"/>
            <a:ext cx="736931" cy="28803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276519" y="3083134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Login</a:t>
            </a:r>
          </a:p>
        </p:txBody>
      </p:sp>
      <p:cxnSp>
        <p:nvCxnSpPr>
          <p:cNvPr id="117" name="Straight Arrow Connector 116"/>
          <p:cNvCxnSpPr>
            <a:endCxn id="115" idx="0"/>
          </p:cNvCxnSpPr>
          <p:nvPr/>
        </p:nvCxnSpPr>
        <p:spPr>
          <a:xfrm flipH="1">
            <a:off x="6482568" y="2881700"/>
            <a:ext cx="688" cy="18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5940152" y="3564154"/>
            <a:ext cx="1224136" cy="5372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14102" y="36662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Is username &amp;</a:t>
            </a:r>
          </a:p>
          <a:p>
            <a:r>
              <a:rPr lang="en-US" sz="900" dirty="0"/>
              <a:t>Pwd valid?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541677" y="3347379"/>
            <a:ext cx="1" cy="20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550305" y="4101412"/>
            <a:ext cx="4296" cy="15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136545" y="4292668"/>
            <a:ext cx="911615" cy="336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136545" y="42752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View</a:t>
            </a:r>
            <a:r>
              <a:rPr lang="en-US" sz="900"/>
              <a:t>/ Update/ </a:t>
            </a:r>
          </a:p>
          <a:p>
            <a:r>
              <a:rPr lang="en-US" sz="900"/>
              <a:t>Delete</a:t>
            </a:r>
            <a:r>
              <a:rPr lang="en-US" sz="900" dirty="0"/>
              <a:t> </a:t>
            </a:r>
            <a:r>
              <a:rPr lang="en-US" sz="900"/>
              <a:t>Posts</a:t>
            </a:r>
            <a:endParaRPr lang="en-US" sz="900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003461" y="2368081"/>
            <a:ext cx="4449238" cy="14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/>
          <p:cNvSpPr/>
          <p:nvPr/>
        </p:nvSpPr>
        <p:spPr>
          <a:xfrm>
            <a:off x="6261052" y="4818124"/>
            <a:ext cx="677354" cy="26373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Log out</a:t>
            </a:r>
          </a:p>
        </p:txBody>
      </p:sp>
      <p:cxnSp>
        <p:nvCxnSpPr>
          <p:cNvPr id="126" name="Straight Arrow Connector 125"/>
          <p:cNvCxnSpPr>
            <a:stCxn id="123" idx="2"/>
            <a:endCxn id="125" idx="0"/>
          </p:cNvCxnSpPr>
          <p:nvPr/>
        </p:nvCxnSpPr>
        <p:spPr>
          <a:xfrm flipH="1">
            <a:off x="6599729" y="4644545"/>
            <a:ext cx="4252" cy="17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407117" y="2179575"/>
            <a:ext cx="276" cy="20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39650" y="2179575"/>
            <a:ext cx="0" cy="19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133965" y="2168137"/>
            <a:ext cx="0" cy="231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139952" y="4955450"/>
            <a:ext cx="2101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009407" y="2225001"/>
            <a:ext cx="3603" cy="277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3417621" y="4789633"/>
            <a:ext cx="699606" cy="320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582844" y="481812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Stop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1991216" y="4970002"/>
            <a:ext cx="1426405" cy="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557387" y="1446246"/>
            <a:ext cx="642330" cy="2241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Arrow Connector 449"/>
          <p:cNvCxnSpPr>
            <a:stCxn id="87" idx="4"/>
            <a:endCxn id="31" idx="0"/>
          </p:cNvCxnSpPr>
          <p:nvPr/>
        </p:nvCxnSpPr>
        <p:spPr>
          <a:xfrm flipH="1">
            <a:off x="3878552" y="1313456"/>
            <a:ext cx="4038" cy="13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>
            <a:stCxn id="31" idx="2"/>
          </p:cNvCxnSpPr>
          <p:nvPr/>
        </p:nvCxnSpPr>
        <p:spPr>
          <a:xfrm>
            <a:off x="3878552" y="1670440"/>
            <a:ext cx="13988" cy="133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endCxn id="95" idx="0"/>
          </p:cNvCxnSpPr>
          <p:nvPr/>
        </p:nvCxnSpPr>
        <p:spPr>
          <a:xfrm>
            <a:off x="6473980" y="1796934"/>
            <a:ext cx="1" cy="201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endCxn id="94" idx="0"/>
          </p:cNvCxnSpPr>
          <p:nvPr/>
        </p:nvCxnSpPr>
        <p:spPr>
          <a:xfrm>
            <a:off x="5393949" y="1803875"/>
            <a:ext cx="0" cy="16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endCxn id="93" idx="0"/>
          </p:cNvCxnSpPr>
          <p:nvPr/>
        </p:nvCxnSpPr>
        <p:spPr>
          <a:xfrm>
            <a:off x="4239650" y="1803875"/>
            <a:ext cx="0" cy="125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>
            <a:endCxn id="92" idx="0"/>
          </p:cNvCxnSpPr>
          <p:nvPr/>
        </p:nvCxnSpPr>
        <p:spPr>
          <a:xfrm>
            <a:off x="3133965" y="1785080"/>
            <a:ext cx="4498" cy="13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endCxn id="91" idx="0"/>
          </p:cNvCxnSpPr>
          <p:nvPr/>
        </p:nvCxnSpPr>
        <p:spPr>
          <a:xfrm>
            <a:off x="2009025" y="1777142"/>
            <a:ext cx="10010" cy="20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11178" y="2450135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2565" y="284195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4992866" y="2091718"/>
            <a:ext cx="395511" cy="1869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62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76169" y="709238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1"/>
                </a:solidFill>
              </a:rPr>
              <a:t>System Architecture (Admin)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759358" y="1018238"/>
            <a:ext cx="864096" cy="352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97799" y="107590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0587" y="1586781"/>
            <a:ext cx="81227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3583104" y="2101551"/>
            <a:ext cx="1242413" cy="6057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51702" y="3226676"/>
            <a:ext cx="931402" cy="35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9912" y="4195168"/>
            <a:ext cx="864096" cy="307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1528" y="3226676"/>
            <a:ext cx="1142639" cy="348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View/ Update/ Delete Agents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93873" y="4730216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" idx="4"/>
            <a:endCxn id="4" idx="0"/>
          </p:cNvCxnSpPr>
          <p:nvPr/>
        </p:nvCxnSpPr>
        <p:spPr>
          <a:xfrm>
            <a:off x="4191406" y="1371149"/>
            <a:ext cx="5320" cy="21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004938" y="1602080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790587" y="224964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Is Username &amp; </a:t>
            </a:r>
          </a:p>
          <a:p>
            <a:r>
              <a:rPr lang="en-US" sz="900" dirty="0"/>
              <a:t>Pwd valid?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651702" y="3205354"/>
            <a:ext cx="10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View</a:t>
            </a:r>
            <a:r>
              <a:rPr lang="en-US" sz="900"/>
              <a:t>/ Accept/ Reject </a:t>
            </a:r>
            <a:r>
              <a:rPr lang="en-US" sz="900" dirty="0"/>
              <a:t>Posts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915824" y="421507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 out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028864" y="4754697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Stop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937884" y="2209214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171907" y="2707299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cxnSp>
        <p:nvCxnSpPr>
          <p:cNvPr id="133" name="Straight Connector 132"/>
          <p:cNvCxnSpPr>
            <a:stCxn id="5" idx="3"/>
          </p:cNvCxnSpPr>
          <p:nvPr/>
        </p:nvCxnSpPr>
        <p:spPr>
          <a:xfrm>
            <a:off x="4825517" y="2404425"/>
            <a:ext cx="610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436096" y="1751429"/>
            <a:ext cx="0" cy="652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4602864" y="1745977"/>
            <a:ext cx="833232" cy="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" idx="2"/>
            <a:endCxn id="5" idx="0"/>
          </p:cNvCxnSpPr>
          <p:nvPr/>
        </p:nvCxnSpPr>
        <p:spPr>
          <a:xfrm>
            <a:off x="4196726" y="1874813"/>
            <a:ext cx="7585" cy="226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" idx="2"/>
          </p:cNvCxnSpPr>
          <p:nvPr/>
        </p:nvCxnSpPr>
        <p:spPr>
          <a:xfrm flipH="1">
            <a:off x="4200518" y="2707299"/>
            <a:ext cx="3793" cy="203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131840" y="2911125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131840" y="2911125"/>
            <a:ext cx="0" cy="31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436096" y="2911125"/>
            <a:ext cx="0" cy="31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H="1">
            <a:off x="4090328" y="2565028"/>
            <a:ext cx="405157" cy="23907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483513" y="3557800"/>
            <a:ext cx="4744" cy="40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200517" y="3944425"/>
            <a:ext cx="0" cy="25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7" idx="2"/>
          </p:cNvCxnSpPr>
          <p:nvPr/>
        </p:nvCxnSpPr>
        <p:spPr>
          <a:xfrm>
            <a:off x="4211960" y="4503111"/>
            <a:ext cx="0" cy="23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11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558</Words>
  <Application>Microsoft Office PowerPoint</Application>
  <PresentationFormat>On-screen Show (16:9)</PresentationFormat>
  <Paragraphs>146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Montserrat ExtraBold</vt:lpstr>
      <vt:lpstr>Fira Sans Extra Condensed Medium</vt:lpstr>
      <vt:lpstr>Arial</vt:lpstr>
      <vt:lpstr>Wingdings</vt:lpstr>
      <vt:lpstr>EB Garamond</vt:lpstr>
      <vt:lpstr>Montserrat Light</vt:lpstr>
      <vt:lpstr>Squada One</vt:lpstr>
      <vt:lpstr>Arial Black</vt:lpstr>
      <vt:lpstr>Montserrat Black</vt:lpstr>
      <vt:lpstr>Barlow Light</vt:lpstr>
      <vt:lpstr>Real Estate Marketing Plan </vt:lpstr>
      <vt:lpstr> Student Accommodation Search System</vt:lpstr>
      <vt:lpstr>Outlines</vt:lpstr>
      <vt:lpstr>Outlines (Cont’d)</vt:lpstr>
      <vt:lpstr>Introduction</vt:lpstr>
      <vt:lpstr>Objectives</vt:lpstr>
      <vt:lpstr>Tech Stacks</vt:lpstr>
      <vt:lpstr>Entity Relationship Diagram</vt:lpstr>
      <vt:lpstr>System Architecture (User)</vt:lpstr>
      <vt:lpstr>System Architecture (Admin)</vt:lpstr>
      <vt:lpstr>System Development</vt:lpstr>
      <vt:lpstr>System Description</vt:lpstr>
      <vt:lpstr>System Description</vt:lpstr>
      <vt:lpstr>Conclusion</vt:lpstr>
      <vt:lpstr>Future Work</vt:lpstr>
      <vt:lpstr>References</vt:lpstr>
      <vt:lpstr>Thank you for your pay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Accomodation System</dc:title>
  <dc:creator>Dell</dc:creator>
  <cp:lastModifiedBy>Ma Khin Pa Pa Thein</cp:lastModifiedBy>
  <cp:revision>133</cp:revision>
  <dcterms:modified xsi:type="dcterms:W3CDTF">2023-02-22T16:28:26Z</dcterms:modified>
</cp:coreProperties>
</file>