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7"/>
  </p:normalViewPr>
  <p:slideViewPr>
    <p:cSldViewPr snapToGrid="0" snapToObjects="1">
      <p:cViewPr>
        <p:scale>
          <a:sx n="150" d="100"/>
          <a:sy n="150" d="100"/>
        </p:scale>
        <p:origin x="-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ECF-BCE4-7340-B09B-243E6DC5D7A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7A9F-DA62-9D44-AC7F-3AF9D36B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1737" y="1828800"/>
            <a:ext cx="5815792" cy="3970116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1403054"/>
            <a:ext cx="538196" cy="564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2672752"/>
            <a:ext cx="538195" cy="55555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14589" y="2201564"/>
            <a:ext cx="4420260" cy="153801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25210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22" y="2243463"/>
            <a:ext cx="230303" cy="2413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2914582" y="3824970"/>
            <a:ext cx="4420267" cy="160989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25204" y="4061807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16" y="3938589"/>
            <a:ext cx="230303" cy="2413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5330857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9" y="2243463"/>
            <a:ext cx="230303" cy="2413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330851" y="4061505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3" y="3938287"/>
            <a:ext cx="230303" cy="24130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2653699" y="2085474"/>
            <a:ext cx="5082841" cy="3580220"/>
          </a:xfrm>
          <a:prstGeom prst="roundRect">
            <a:avLst>
              <a:gd name="adj" fmla="val 4589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TextBox 33"/>
          <p:cNvSpPr txBox="1">
            <a:spLocks noChangeArrowheads="1"/>
          </p:cNvSpPr>
          <p:nvPr/>
        </p:nvSpPr>
        <p:spPr bwMode="auto">
          <a:xfrm>
            <a:off x="6227328" y="5469235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s-west-2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6001061" y="522121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s-west-2b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6001061" y="352593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us-west-2a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97" y="2676981"/>
            <a:ext cx="544781" cy="564959"/>
          </a:xfrm>
          <a:prstGeom prst="rect">
            <a:avLst/>
          </a:prstGeom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610798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5961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83953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2765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98" y="4389258"/>
            <a:ext cx="544781" cy="5649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6" y="404490"/>
            <a:ext cx="709267" cy="701253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3" idx="3"/>
            <a:endCxn id="8" idx="1"/>
          </p:cNvCxnSpPr>
          <p:nvPr/>
        </p:nvCxnSpPr>
        <p:spPr>
          <a:xfrm flipV="1">
            <a:off x="4155578" y="2950531"/>
            <a:ext cx="1792875" cy="89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3"/>
          </p:cNvCxnSpPr>
          <p:nvPr/>
        </p:nvCxnSpPr>
        <p:spPr>
          <a:xfrm flipV="1">
            <a:off x="4155579" y="3140036"/>
            <a:ext cx="1845476" cy="15317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7" idx="2"/>
          </p:cNvCxnSpPr>
          <p:nvPr/>
        </p:nvCxnSpPr>
        <p:spPr>
          <a:xfrm flipV="1">
            <a:off x="6217551" y="1967291"/>
            <a:ext cx="0" cy="7054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0"/>
            <a:endCxn id="39" idx="2"/>
          </p:cNvCxnSpPr>
          <p:nvPr/>
        </p:nvCxnSpPr>
        <p:spPr>
          <a:xfrm flipH="1" flipV="1">
            <a:off x="6217550" y="1105743"/>
            <a:ext cx="1" cy="2973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4660" y="2650381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6628" y="4424573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54736" y="2339922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0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2431737" y="1828800"/>
            <a:ext cx="5815792" cy="3970116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1403054"/>
            <a:ext cx="538196" cy="5642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53" y="2672752"/>
            <a:ext cx="538195" cy="55555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914589" y="2201564"/>
            <a:ext cx="4420260" cy="153801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25210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22" y="2243463"/>
            <a:ext cx="230303" cy="241300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2914582" y="3824970"/>
            <a:ext cx="4420267" cy="160989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25204" y="4061807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16" y="3938589"/>
            <a:ext cx="230303" cy="24130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5330857" y="2366681"/>
            <a:ext cx="1869522" cy="116770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269" y="2243463"/>
            <a:ext cx="230303" cy="2413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53699" y="2085474"/>
            <a:ext cx="5082841" cy="3580220"/>
          </a:xfrm>
          <a:prstGeom prst="roundRect">
            <a:avLst>
              <a:gd name="adj" fmla="val 4589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33"/>
          <p:cNvSpPr txBox="1">
            <a:spLocks noChangeArrowheads="1"/>
          </p:cNvSpPr>
          <p:nvPr/>
        </p:nvSpPr>
        <p:spPr bwMode="auto">
          <a:xfrm>
            <a:off x="6227328" y="5469235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s-west-2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3" name="TextBox 33"/>
          <p:cNvSpPr txBox="1">
            <a:spLocks noChangeArrowheads="1"/>
          </p:cNvSpPr>
          <p:nvPr/>
        </p:nvSpPr>
        <p:spPr bwMode="auto">
          <a:xfrm>
            <a:off x="6001061" y="522121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>
                <a:latin typeface="+mj-lt"/>
                <a:ea typeface="Verdana" pitchFamily="34" charset="0"/>
                <a:cs typeface="Helvetica Neue"/>
              </a:rPr>
              <a:t>u</a:t>
            </a:r>
            <a:r>
              <a:rPr lang="en-US" sz="900" b="1" smtClean="0">
                <a:latin typeface="+mj-lt"/>
                <a:ea typeface="Verdana" pitchFamily="34" charset="0"/>
                <a:cs typeface="Helvetica Neue"/>
              </a:rPr>
              <a:t>s-west-2b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4" name="TextBox 33"/>
          <p:cNvSpPr txBox="1">
            <a:spLocks noChangeArrowheads="1"/>
          </p:cNvSpPr>
          <p:nvPr/>
        </p:nvSpPr>
        <p:spPr bwMode="auto">
          <a:xfrm>
            <a:off x="6001061" y="352593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us-west-2a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5961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Public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583953" y="5015826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6" y="404490"/>
            <a:ext cx="709267" cy="701253"/>
          </a:xfrm>
          <a:prstGeom prst="rect">
            <a:avLst/>
          </a:prstGeom>
        </p:spPr>
      </p:pic>
      <p:cxnSp>
        <p:nvCxnSpPr>
          <p:cNvPr id="64" name="Straight Arrow Connector 63"/>
          <p:cNvCxnSpPr>
            <a:stCxn id="43" idx="0"/>
            <a:endCxn id="42" idx="2"/>
          </p:cNvCxnSpPr>
          <p:nvPr/>
        </p:nvCxnSpPr>
        <p:spPr>
          <a:xfrm flipV="1">
            <a:off x="6217551" y="1967291"/>
            <a:ext cx="0" cy="7054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</p:cNvCxnSpPr>
          <p:nvPr/>
        </p:nvCxnSpPr>
        <p:spPr>
          <a:xfrm flipH="1" flipV="1">
            <a:off x="6217550" y="1105743"/>
            <a:ext cx="1" cy="2973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54736" y="2339922"/>
            <a:ext cx="1310774" cy="276999"/>
          </a:xfrm>
          <a:prstGeom prst="rect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i</a:t>
            </a:r>
            <a:r>
              <a:rPr lang="en-US" sz="1200" dirty="0" err="1" smtClean="0">
                <a:solidFill>
                  <a:srgbClr val="0070C0"/>
                </a:solidFill>
              </a:rPr>
              <a:t>cmp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</a:rPr>
              <a:t>tcp</a:t>
            </a:r>
            <a:r>
              <a:rPr lang="en-US" sz="1200" dirty="0" smtClean="0">
                <a:solidFill>
                  <a:srgbClr val="0070C0"/>
                </a:solidFill>
              </a:rPr>
              <a:t>/80,443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605260" y="3303549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Private subnet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0" y="4322530"/>
            <a:ext cx="544781" cy="564959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0" idx="3"/>
          </p:cNvCxnSpPr>
          <p:nvPr/>
        </p:nvCxnSpPr>
        <p:spPr>
          <a:xfrm flipV="1">
            <a:off x="4150041" y="3160584"/>
            <a:ext cx="1851014" cy="14444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ross 84"/>
          <p:cNvSpPr/>
          <p:nvPr/>
        </p:nvSpPr>
        <p:spPr>
          <a:xfrm rot="2824028">
            <a:off x="4990076" y="3609283"/>
            <a:ext cx="420671" cy="412148"/>
          </a:xfrm>
          <a:prstGeom prst="plus">
            <a:avLst>
              <a:gd name="adj" fmla="val 43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60" y="2659541"/>
            <a:ext cx="544781" cy="564959"/>
          </a:xfrm>
          <a:prstGeom prst="rect">
            <a:avLst/>
          </a:prstGeom>
        </p:spPr>
      </p:pic>
      <p:cxnSp>
        <p:nvCxnSpPr>
          <p:cNvPr id="88" name="Elbow Connector 87"/>
          <p:cNvCxnSpPr>
            <a:stCxn id="70" idx="0"/>
          </p:cNvCxnSpPr>
          <p:nvPr/>
        </p:nvCxnSpPr>
        <p:spPr>
          <a:xfrm rot="5400000" flipH="1" flipV="1">
            <a:off x="4222118" y="2606063"/>
            <a:ext cx="1372000" cy="20609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nut 90"/>
          <p:cNvSpPr/>
          <p:nvPr/>
        </p:nvSpPr>
        <p:spPr>
          <a:xfrm>
            <a:off x="4303337" y="2696910"/>
            <a:ext cx="432309" cy="432309"/>
          </a:xfrm>
          <a:prstGeom prst="donut">
            <a:avLst>
              <a:gd name="adj" fmla="val 884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4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1738" y="1828800"/>
            <a:ext cx="1619402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1" y="1583814"/>
            <a:ext cx="599170" cy="391125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243466" y="1828799"/>
            <a:ext cx="1744794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89" y="1583813"/>
            <a:ext cx="599170" cy="39112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180586" y="1828799"/>
            <a:ext cx="1744794" cy="2569580"/>
          </a:xfrm>
          <a:prstGeom prst="roundRect">
            <a:avLst>
              <a:gd name="adj" fmla="val 4499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09" y="1583813"/>
            <a:ext cx="599170" cy="391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78" y="2831471"/>
            <a:ext cx="538196" cy="5642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4" y="2831471"/>
            <a:ext cx="538196" cy="56423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000327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3753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14083" y="2928923"/>
            <a:ext cx="35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</a:t>
            </a:r>
            <a:endParaRPr lang="en-US" dirty="0"/>
          </a:p>
        </p:txBody>
      </p:sp>
      <p:sp>
        <p:nvSpPr>
          <p:cNvPr id="2" name="Curved Down Arrow 1"/>
          <p:cNvSpPr/>
          <p:nvPr/>
        </p:nvSpPr>
        <p:spPr>
          <a:xfrm>
            <a:off x="3510817" y="3543241"/>
            <a:ext cx="1465298" cy="555584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3504989" y="2186920"/>
            <a:ext cx="3409093" cy="555584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970673" y="3354287"/>
            <a:ext cx="432309" cy="432309"/>
          </a:xfrm>
          <a:prstGeom prst="donut">
            <a:avLst>
              <a:gd name="adj" fmla="val 884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ross 15"/>
          <p:cNvSpPr/>
          <p:nvPr/>
        </p:nvSpPr>
        <p:spPr>
          <a:xfrm rot="2824028">
            <a:off x="4884609" y="2001729"/>
            <a:ext cx="420671" cy="412148"/>
          </a:xfrm>
          <a:prstGeom prst="plus">
            <a:avLst>
              <a:gd name="adj" fmla="val 4385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Helvetica Neue</vt:lpstr>
      <vt:lpstr>Verdana</vt:lpstr>
      <vt:lpstr>Yu Gothic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2017-07-20T12:21:34Z</dcterms:created>
  <dcterms:modified xsi:type="dcterms:W3CDTF">2017-07-20T13:59:58Z</dcterms:modified>
</cp:coreProperties>
</file>