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809DB34-DE05-4210-9C9D-8310BA30758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F892987-7942-42A0-904B-5D915BCB47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2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DB34-DE05-4210-9C9D-8310BA30758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2987-7942-42A0-904B-5D915BCB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6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DB34-DE05-4210-9C9D-8310BA30758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2987-7942-42A0-904B-5D915BCB47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930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DB34-DE05-4210-9C9D-8310BA30758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2987-7942-42A0-904B-5D915BCB47F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18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DB34-DE05-4210-9C9D-8310BA30758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2987-7942-42A0-904B-5D915BCB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63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DB34-DE05-4210-9C9D-8310BA30758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2987-7942-42A0-904B-5D915BCB47F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740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DB34-DE05-4210-9C9D-8310BA30758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2987-7942-42A0-904B-5D915BCB47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44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DB34-DE05-4210-9C9D-8310BA30758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2987-7942-42A0-904B-5D915BCB47F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59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DB34-DE05-4210-9C9D-8310BA30758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2987-7942-42A0-904B-5D915BCB47F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23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DB34-DE05-4210-9C9D-8310BA30758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2987-7942-42A0-904B-5D915BCB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4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DB34-DE05-4210-9C9D-8310BA30758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2987-7942-42A0-904B-5D915BCB47F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2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DB34-DE05-4210-9C9D-8310BA30758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2987-7942-42A0-904B-5D915BCB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DB34-DE05-4210-9C9D-8310BA30758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2987-7942-42A0-904B-5D915BCB47F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47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DB34-DE05-4210-9C9D-8310BA30758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2987-7942-42A0-904B-5D915BCB47F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3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DB34-DE05-4210-9C9D-8310BA30758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2987-7942-42A0-904B-5D915BCB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DB34-DE05-4210-9C9D-8310BA30758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2987-7942-42A0-904B-5D915BCB47F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45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DB34-DE05-4210-9C9D-8310BA30758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2987-7942-42A0-904B-5D915BCB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4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09DB34-DE05-4210-9C9D-8310BA307580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892987-7942-42A0-904B-5D915BCB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3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DA28-3A62-4655-B096-8BE470605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TUGAS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432A0-8449-4D84-BFC5-4705CF7A8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DDPLG</a:t>
            </a:r>
          </a:p>
          <a:p>
            <a:r>
              <a:rPr lang="en-US" dirty="0"/>
              <a:t>KHIRANA RADITYA </a:t>
            </a:r>
          </a:p>
          <a:p>
            <a:r>
              <a:rPr lang="en-US" dirty="0"/>
              <a:t>X PPLG 2</a:t>
            </a:r>
          </a:p>
        </p:txBody>
      </p:sp>
    </p:spTree>
    <p:extLst>
      <p:ext uri="{BB962C8B-B14F-4D97-AF65-F5344CB8AC3E}">
        <p14:creationId xmlns:p14="http://schemas.microsoft.com/office/powerpoint/2010/main" val="173861766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CE69-1811-44A4-9786-AA072DD7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…..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0F7ECC-E90D-4004-BA56-65DD6D2B9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(software)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atau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program </a:t>
            </a:r>
            <a:r>
              <a:rPr lang="en-US" dirty="0" err="1"/>
              <a:t>komputer</a:t>
            </a:r>
            <a:r>
              <a:rPr lang="en-US" dirty="0"/>
              <a:t> (</a:t>
            </a:r>
            <a:r>
              <a:rPr lang="en-US" dirty="0" err="1"/>
              <a:t>syntaks</a:t>
            </a:r>
            <a:r>
              <a:rPr lang="en-US" dirty="0"/>
              <a:t>/code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pemrograman</a:t>
            </a:r>
            <a:r>
              <a:rPr lang="en-US" dirty="0"/>
              <a:t>) yang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dan</a:t>
            </a:r>
          </a:p>
          <a:p>
            <a:pPr marL="0" indent="0">
              <a:buNone/>
            </a:pPr>
            <a:r>
              <a:rPr lang="en-US" dirty="0" err="1"/>
              <a:t>performa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.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 yang </a:t>
            </a:r>
            <a:r>
              <a:rPr lang="en-US" dirty="0" err="1"/>
              <a:t>memungkinkan</a:t>
            </a:r>
            <a:r>
              <a:rPr lang="en-US" dirty="0"/>
              <a:t> program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</a:t>
            </a:r>
          </a:p>
          <a:p>
            <a:pPr marL="0" indent="0">
              <a:buNone/>
            </a:pP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dan</a:t>
            </a:r>
          </a:p>
          <a:p>
            <a:pPr marL="0" indent="0">
              <a:buNone/>
            </a:pPr>
            <a:r>
              <a:rPr lang="en-US" dirty="0" err="1"/>
              <a:t>mengoperasikan</a:t>
            </a:r>
            <a:r>
              <a:rPr lang="en-US" dirty="0"/>
              <a:t> program </a:t>
            </a:r>
            <a:r>
              <a:rPr lang="en-US" dirty="0" err="1"/>
              <a:t>tersebut</a:t>
            </a:r>
            <a:r>
              <a:rPr lang="en-US" dirty="0"/>
              <a:t> (Pressman).</a:t>
            </a:r>
          </a:p>
        </p:txBody>
      </p:sp>
    </p:spTree>
    <p:extLst>
      <p:ext uri="{BB962C8B-B14F-4D97-AF65-F5344CB8AC3E}">
        <p14:creationId xmlns:p14="http://schemas.microsoft.com/office/powerpoint/2010/main" val="14779052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D62E-83B0-4327-BD43-2FE13A10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game….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8BC0-7EAE-4B4F-ADDD-988D5EB3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pengertian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dari</a:t>
            </a:r>
            <a:r>
              <a:rPr lang="en-US" dirty="0"/>
              <a:t> game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1) </a:t>
            </a:r>
            <a:r>
              <a:rPr lang="en-US" dirty="0" err="1"/>
              <a:t>Menurut</a:t>
            </a:r>
            <a:r>
              <a:rPr lang="en-US" dirty="0"/>
              <a:t> International Game Development Association (IGDA),</a:t>
            </a:r>
          </a:p>
          <a:p>
            <a:pPr marL="0" indent="0">
              <a:buNone/>
            </a:pPr>
            <a:r>
              <a:rPr lang="en-US" dirty="0"/>
              <a:t>game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rules dan</a:t>
            </a:r>
          </a:p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. Game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kali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)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pemain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lain,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 err="1"/>
              <a:t>nasib</a:t>
            </a:r>
            <a:r>
              <a:rPr lang="en-US" dirty="0"/>
              <a:t>/ </a:t>
            </a:r>
            <a:r>
              <a:rPr lang="en-US" dirty="0" err="1"/>
              <a:t>keberuntungan</a:t>
            </a:r>
            <a:r>
              <a:rPr lang="en-US" dirty="0"/>
              <a:t>. </a:t>
            </a:r>
            <a:r>
              <a:rPr lang="en-US" dirty="0" err="1"/>
              <a:t>Kebanyakan</a:t>
            </a:r>
            <a:r>
              <a:rPr lang="en-US" dirty="0"/>
              <a:t> game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tujuan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(</a:t>
            </a:r>
            <a:r>
              <a:rPr lang="en-US" dirty="0" err="1"/>
              <a:t>Contoh</a:t>
            </a:r>
            <a:r>
              <a:rPr lang="en-US" dirty="0"/>
              <a:t>: The Sims dan </a:t>
            </a:r>
            <a:r>
              <a:rPr lang="en-US" dirty="0" err="1"/>
              <a:t>Simcity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CD9EEAA0-9898-4483-AD31-A61F6DA6C1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5205667"/>
                  </p:ext>
                </p:extLst>
              </p:nvPr>
            </p:nvGraphicFramePr>
            <p:xfrm>
              <a:off x="-2678573" y="4216400"/>
              <a:ext cx="1208588" cy="1714500"/>
            </p:xfrm>
            <a:graphic>
              <a:graphicData uri="http://schemas.microsoft.com/office/powerpoint/2016/slidezoom">
                <pslz:sldZm>
                  <pslz:sldZmObj sldId="258" cId="1967435597">
                    <pslz:zmPr id="{F9D0204D-41FC-4C26-ACD2-A5AF8BD2CCF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08588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D9EEAA0-9898-4483-AD31-A61F6DA6C1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678573" y="4216400"/>
                <a:ext cx="1208588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74355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8F40-E72C-4144-BC0A-21EC1C65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09" y="503583"/>
            <a:ext cx="10446023" cy="2272747"/>
          </a:xfrm>
        </p:spPr>
        <p:txBody>
          <a:bodyPr/>
          <a:lstStyle/>
          <a:p>
            <a:r>
              <a:rPr lang="en-US" dirty="0"/>
              <a:t>PENGERTIAN GAME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39B55-98C7-4161-A82B-FBD0197D8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9" y="2776330"/>
            <a:ext cx="9601196" cy="3318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Kebanyakan</a:t>
            </a:r>
            <a:r>
              <a:rPr lang="en-US" dirty="0"/>
              <a:t> game juga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dan </a:t>
            </a:r>
            <a:r>
              <a:rPr lang="en-US" dirty="0" err="1"/>
              <a:t>titik</a:t>
            </a:r>
            <a:endParaRPr lang="en-US" dirty="0"/>
          </a:p>
          <a:p>
            <a:r>
              <a:rPr lang="en-US" dirty="0" err="1"/>
              <a:t>akhir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(</a:t>
            </a:r>
            <a:r>
              <a:rPr lang="en-US" dirty="0" err="1"/>
              <a:t>Contoh</a:t>
            </a:r>
            <a:r>
              <a:rPr lang="en-US" dirty="0"/>
              <a:t>: World of Warcraft).</a:t>
            </a:r>
          </a:p>
          <a:p>
            <a:r>
              <a:rPr lang="en-US" dirty="0"/>
              <a:t>2) </a:t>
            </a:r>
            <a:r>
              <a:rPr lang="en-US" dirty="0" err="1"/>
              <a:t>Pengertian</a:t>
            </a:r>
            <a:r>
              <a:rPr lang="en-US" dirty="0"/>
              <a:t> game </a:t>
            </a:r>
            <a:r>
              <a:rPr lang="en-US" dirty="0" err="1"/>
              <a:t>menurut</a:t>
            </a:r>
            <a:r>
              <a:rPr lang="en-US" dirty="0"/>
              <a:t> J. Huizinga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klasiknya</a:t>
            </a:r>
            <a:endParaRPr lang="en-US" dirty="0"/>
          </a:p>
          <a:p>
            <a:r>
              <a:rPr lang="en-US" dirty="0"/>
              <a:t>Homo </a:t>
            </a:r>
            <a:r>
              <a:rPr lang="en-US" dirty="0" err="1"/>
              <a:t>Ludens</a:t>
            </a:r>
            <a:r>
              <a:rPr lang="en-US" dirty="0"/>
              <a:t> (1938)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adalah</a:t>
            </a:r>
            <a:endParaRPr lang="en-US" dirty="0"/>
          </a:p>
          <a:p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dan</a:t>
            </a:r>
          </a:p>
          <a:p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yang </a:t>
            </a:r>
            <a:r>
              <a:rPr lang="en-US" dirty="0" err="1"/>
              <a:t>terlihat</a:t>
            </a:r>
            <a:r>
              <a:rPr lang="en-US" dirty="0"/>
              <a:t>,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urutan</a:t>
            </a:r>
            <a:endParaRPr lang="en-US" dirty="0"/>
          </a:p>
          <a:p>
            <a:r>
              <a:rPr lang="en-US" dirty="0"/>
              <a:t>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dan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84525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66EC-AB74-4992-9B9F-684E1DAC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PENGERTIAN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FC92-3A40-4BC7-A55B-46E1A76E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3) </a:t>
            </a:r>
            <a:r>
              <a:rPr lang="en-US" dirty="0" err="1"/>
              <a:t>Menurut</a:t>
            </a:r>
            <a:r>
              <a:rPr lang="en-US" dirty="0"/>
              <a:t> Adams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bukunya</a:t>
            </a:r>
            <a:r>
              <a:rPr lang="en-US" dirty="0"/>
              <a:t> yang </a:t>
            </a:r>
            <a:r>
              <a:rPr lang="en-US" dirty="0" err="1"/>
              <a:t>berjudul</a:t>
            </a:r>
            <a:r>
              <a:rPr lang="en-US" dirty="0"/>
              <a:t> “Fundamentals</a:t>
            </a:r>
          </a:p>
          <a:p>
            <a:r>
              <a:rPr lang="en-US" dirty="0"/>
              <a:t>of Game Design, Second Edition” yang </a:t>
            </a:r>
            <a:r>
              <a:rPr lang="en-US" dirty="0" err="1"/>
              <a:t>terbit</a:t>
            </a:r>
            <a:r>
              <a:rPr lang="en-US" dirty="0"/>
              <a:t> pada </a:t>
            </a:r>
            <a:r>
              <a:rPr lang="en-US" dirty="0" err="1"/>
              <a:t>tahun</a:t>
            </a:r>
            <a:r>
              <a:rPr lang="en-US" dirty="0"/>
              <a:t> 2010.</a:t>
            </a:r>
          </a:p>
          <a:p>
            <a:r>
              <a:rPr lang="en-US" dirty="0"/>
              <a:t>Game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r>
              <a:rPr lang="en-US" dirty="0"/>
              <a:t>a) Game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menghadirkan</a:t>
            </a:r>
            <a:r>
              <a:rPr lang="en-US" dirty="0"/>
              <a:t> </a:t>
            </a:r>
            <a:r>
              <a:rPr lang="en-US" dirty="0" err="1"/>
              <a:t>imajinatif</a:t>
            </a:r>
            <a:r>
              <a:rPr lang="en-US" dirty="0"/>
              <a:t>, </a:t>
            </a:r>
            <a:r>
              <a:rPr lang="en-US" dirty="0" err="1"/>
              <a:t>pengalaman</a:t>
            </a:r>
            <a:endParaRPr lang="en-US" dirty="0"/>
          </a:p>
          <a:p>
            <a:r>
              <a:rPr lang="en-US" dirty="0" err="1"/>
              <a:t>koheren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desainer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visi</a:t>
            </a:r>
            <a:r>
              <a:rPr lang="en-US" dirty="0"/>
              <a:t>.</a:t>
            </a:r>
          </a:p>
          <a:p>
            <a:r>
              <a:rPr lang="en-US" dirty="0"/>
              <a:t>b) Game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menjual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desainer</a:t>
            </a:r>
            <a:r>
              <a:rPr lang="en-US" dirty="0"/>
              <a:t> </a:t>
            </a:r>
            <a:r>
              <a:rPr lang="en-US" dirty="0" err="1"/>
              <a:t>harus</a:t>
            </a:r>
            <a:endParaRPr lang="en-US" dirty="0"/>
          </a:p>
          <a:p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selera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.</a:t>
            </a:r>
          </a:p>
          <a:p>
            <a:r>
              <a:rPr lang="en-US" dirty="0"/>
              <a:t>c) Game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</a:t>
            </a:r>
            <a:r>
              <a:rPr lang="en-US" dirty="0" err="1"/>
              <a:t>berbayar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r>
              <a:rPr lang="en-US" dirty="0" err="1"/>
              <a:t>lisensinya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desainer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keuntungan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6590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CCE1-01CE-4813-AB3D-91FC4E79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A608-B6BF-44EB-BB25-168790C6A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Sejarah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dan </a:t>
            </a:r>
            <a:r>
              <a:rPr lang="en-US" dirty="0" err="1"/>
              <a:t>Gim</a:t>
            </a:r>
            <a:endParaRPr lang="en-US" dirty="0"/>
          </a:p>
          <a:p>
            <a:r>
              <a:rPr lang="en-US" dirty="0"/>
              <a:t>a. Sejarah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yang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endParaRPr lang="en-US" dirty="0"/>
          </a:p>
          <a:p>
            <a:r>
              <a:rPr lang="en-US" dirty="0" err="1"/>
              <a:t>digunakannya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Boolean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biner</a:t>
            </a:r>
          </a:p>
          <a:p>
            <a:r>
              <a:rPr lang="en-US" dirty="0"/>
              <a:t>1 dan 0. Yang mana 1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dan 0 salah.</a:t>
            </a:r>
          </a:p>
          <a:p>
            <a:r>
              <a:rPr lang="en-US" dirty="0" err="1"/>
              <a:t>Bilangan</a:t>
            </a:r>
            <a:r>
              <a:rPr lang="en-US" dirty="0"/>
              <a:t> biner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dikelompokan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2 bit, 4 bit, byte yang</a:t>
            </a:r>
          </a:p>
          <a:p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8 bit, 32 bit. Dari </a:t>
            </a:r>
            <a:r>
              <a:rPr lang="en-US" dirty="0" err="1"/>
              <a:t>kumpulan</a:t>
            </a:r>
            <a:r>
              <a:rPr lang="en-US" dirty="0"/>
              <a:t> bit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disusun</a:t>
            </a:r>
            <a:endParaRPr lang="en-US" dirty="0"/>
          </a:p>
          <a:p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, transfer,</a:t>
            </a:r>
          </a:p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aritmatika</a:t>
            </a:r>
            <a:r>
              <a:rPr lang="en-US" dirty="0"/>
              <a:t>,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disebut</a:t>
            </a:r>
            <a:endParaRPr lang="en-US" dirty="0"/>
          </a:p>
          <a:p>
            <a:r>
              <a:rPr lang="en-US" dirty="0"/>
              <a:t>assembler.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assembler yang sangat </a:t>
            </a:r>
            <a:r>
              <a:rPr lang="en-US" dirty="0" err="1"/>
              <a:t>rumit</a:t>
            </a:r>
            <a:r>
              <a:rPr lang="en-US" dirty="0"/>
              <a:t> dan</a:t>
            </a:r>
          </a:p>
          <a:p>
            <a:r>
              <a:rPr lang="en-US" dirty="0" err="1"/>
              <a:t>membingungkan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lahir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tingkat</a:t>
            </a:r>
            <a:endParaRPr lang="en-US" dirty="0"/>
          </a:p>
          <a:p>
            <a:r>
              <a:rPr lang="en-US" dirty="0" err="1"/>
              <a:t>tinggi</a:t>
            </a:r>
            <a:r>
              <a:rPr lang="en-US" dirty="0"/>
              <a:t> yang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</a:t>
            </a:r>
          </a:p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berevolusi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era,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5804337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</TotalTime>
  <Words>407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Organic</vt:lpstr>
      <vt:lpstr>TUGAS 1</vt:lpstr>
      <vt:lpstr>Pengertian perangkat lunak…..</vt:lpstr>
      <vt:lpstr>Pengertian game….</vt:lpstr>
      <vt:lpstr>PENGERTIAN GAME </vt:lpstr>
      <vt:lpstr>PENGERTIAN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1</dc:title>
  <dc:creator>PPLG MUTU 30</dc:creator>
  <cp:lastModifiedBy>PPLG MUTU 30</cp:lastModifiedBy>
  <cp:revision>2</cp:revision>
  <dcterms:created xsi:type="dcterms:W3CDTF">2022-08-03T07:10:50Z</dcterms:created>
  <dcterms:modified xsi:type="dcterms:W3CDTF">2022-08-03T08:02:19Z</dcterms:modified>
</cp:coreProperties>
</file>