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9144000" cy="5143500"/>
  <p:notesSz cx="6858000" cy="9144000"/>
  <p:embeddedFontLst>
    <p:embeddedFont>
      <p:font typeface="Calibri" panose="020F0502020204030204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930b87e4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930b87e4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 b="1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type="subTitle" idx="1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54" name="Google Shape;54;p13" descr="Shape, rectangl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body" idx="2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type="body" idx="3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44119" y="4966623"/>
            <a:ext cx="2056302" cy="80792"/>
          </a:xfrm>
        </p:spPr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1"/>
            </a:lvl1pPr>
            <a:lvl2pPr marL="6350" indent="0">
              <a:buNone/>
              <a:defRPr sz="1050"/>
            </a:lvl2pPr>
            <a:lvl3pPr marL="335915" indent="-141605">
              <a:defRPr sz="900"/>
            </a:lvl3pPr>
            <a:lvl4pPr marL="537210" indent="-175260">
              <a:defRPr sz="825"/>
            </a:lvl4pPr>
            <a:lvl5pPr marL="738505" indent="-175260">
              <a:defRPr sz="825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89150" y="2361885"/>
            <a:ext cx="8765700" cy="87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117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2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700" marR="139700" lvl="0" indent="0" algn="ctr" rtl="0">
              <a:lnSpc>
                <a:spcPct val="8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8"/>
              <a:buFont typeface="Arial" panose="020B0604020202020204"/>
              <a:buNone/>
            </a:pPr>
            <a:r>
              <a:rPr lang="en-US" sz="2035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Build a predictive model to understand factors that influence buying behaviour</a:t>
            </a:r>
            <a:br>
              <a:rPr lang="en-US" sz="2035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en-US" sz="2035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4"/>
          <p:cNvSpPr txBox="1"/>
          <p:nvPr>
            <p:ph type="subTitle" idx="1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sz="1400" b="1"/>
              <a:t>By : KHIRANIA Aya</a:t>
            </a:r>
            <a:endParaRPr sz="1400" b="1"/>
          </a:p>
        </p:txBody>
      </p:sp>
      <p:sp>
        <p:nvSpPr>
          <p:cNvPr id="63" name="Google Shape;63;p14"/>
          <p:cNvSpPr txBox="1"/>
          <p:nvPr>
            <p:ph type="body" idx="2"/>
          </p:nvPr>
        </p:nvSpPr>
        <p:spPr>
          <a:xfrm>
            <a:off x="1143000" y="4672593"/>
            <a:ext cx="6858000" cy="23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sz="1100"/>
              <a:t>11/06/2023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43000" y="1406507"/>
            <a:ext cx="6858001" cy="10757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subTitle" idx="1"/>
          </p:nvPr>
        </p:nvSpPr>
        <p:spPr>
          <a:xfrm>
            <a:off x="686550" y="-216350"/>
            <a:ext cx="7770900" cy="123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5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Predicting customer buying behaviour</a:t>
            </a:r>
            <a:endParaRPr lang="en-US" sz="185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30000"/>
              </a:lnSpc>
              <a:spcBef>
                <a:spcPts val="800"/>
              </a:spcBef>
              <a:spcAft>
                <a:spcPts val="1200"/>
              </a:spcAft>
              <a:buSzPts val="275"/>
              <a:buNone/>
            </a:pPr>
            <a:endParaRPr sz="1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Predictive modelling results</a:t>
            </a: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37728" y="912755"/>
            <a:ext cx="1561186" cy="743292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sz="105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fr-FR" altLang="en-CA" sz="1800" b="1" dirty="0">
                <a:solidFill>
                  <a:schemeClr val="tx1">
                    <a:lumMod val="75000"/>
                  </a:schemeClr>
                </a:solidFill>
              </a:rPr>
              <a:t>56</a:t>
            </a:r>
            <a:r>
              <a:rPr lang="en-CA" sz="18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000526" y="913820"/>
            <a:ext cx="1605395" cy="743292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sz="105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fr-FR" altLang="en-CA" sz="1800" b="1" dirty="0">
                <a:solidFill>
                  <a:schemeClr val="tx1">
                    <a:lumMod val="75000"/>
                  </a:schemeClr>
                </a:solidFill>
              </a:rPr>
              <a:t>54</a:t>
            </a:r>
            <a:r>
              <a:rPr lang="en-CA" sz="18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85773" y="1762740"/>
            <a:ext cx="1613141" cy="5700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 dirty="0"/>
              <a:t>Chance of predicting true successful bookings. </a:t>
            </a:r>
            <a:endParaRPr lang="en-GB" sz="900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1943653" y="1762739"/>
            <a:ext cx="1719143" cy="876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 dirty="0"/>
              <a:t>Will be predicted as actually completed bookings out of all successfully completed bookings. </a:t>
            </a:r>
            <a:endParaRPr lang="en-GB" sz="900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85316" y="3086018"/>
            <a:ext cx="1719143" cy="5946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Accuracy</a:t>
            </a:r>
            <a:r>
              <a:rPr lang="en-GB" sz="1050" dirty="0"/>
              <a:t> of the model predicting successful or incomplete booking is</a:t>
            </a:r>
            <a:endParaRPr lang="en-GB" sz="9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1951398" y="3011718"/>
            <a:ext cx="1605395" cy="743292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sz="105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fr-FR" altLang="en-CA" sz="1800" b="1" dirty="0">
                <a:solidFill>
                  <a:schemeClr val="tx1">
                    <a:lumMod val="75000"/>
                  </a:schemeClr>
                </a:solidFill>
              </a:rPr>
              <a:t>55</a:t>
            </a:r>
            <a:r>
              <a:rPr lang="en-CA" sz="18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85773" y="1762739"/>
            <a:ext cx="1613141" cy="5700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 dirty="0"/>
              <a:t>Chance of predicting true successful bookings. </a:t>
            </a:r>
            <a:endParaRPr lang="en-GB" sz="900" dirty="0"/>
          </a:p>
        </p:txBody>
      </p:sp>
      <p:sp>
        <p:nvSpPr>
          <p:cNvPr id="25" name="Content Placeholder 2"/>
          <p:cNvSpPr txBox="1"/>
          <p:nvPr/>
        </p:nvSpPr>
        <p:spPr>
          <a:xfrm>
            <a:off x="85773" y="2332758"/>
            <a:ext cx="1613141" cy="5700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50" dirty="0"/>
              <a:t>66% Chance of predicting true incomplete bookings correctly. </a:t>
            </a:r>
            <a:endParaRPr lang="en-GB" sz="900" dirty="0"/>
          </a:p>
        </p:txBody>
      </p:sp>
      <p:sp>
        <p:nvSpPr>
          <p:cNvPr id="30" name="Content Placeholder 2"/>
          <p:cNvSpPr txBox="1"/>
          <p:nvPr/>
        </p:nvSpPr>
        <p:spPr>
          <a:xfrm>
            <a:off x="85773" y="3086018"/>
            <a:ext cx="1719143" cy="5946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Accuracy</a:t>
            </a:r>
            <a:r>
              <a:rPr lang="en-GB" sz="1050" dirty="0"/>
              <a:t> of the model predicting successful or incomplete booking is</a:t>
            </a:r>
            <a:endParaRPr lang="en-GB" sz="900" dirty="0"/>
          </a:p>
        </p:txBody>
      </p:sp>
      <p:sp>
        <p:nvSpPr>
          <p:cNvPr id="31" name="Content Placeholder 2"/>
          <p:cNvSpPr txBox="1"/>
          <p:nvPr/>
        </p:nvSpPr>
        <p:spPr>
          <a:xfrm>
            <a:off x="4166870" y="3770630"/>
            <a:ext cx="5060950" cy="2647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50" dirty="0"/>
              <a:t>Top features that can drive successful flight bookings.</a:t>
            </a:r>
            <a:endParaRPr lang="en-GB" sz="790" dirty="0"/>
          </a:p>
        </p:txBody>
      </p:sp>
      <p:sp>
        <p:nvSpPr>
          <p:cNvPr id="32" name="Content Placeholder 2"/>
          <p:cNvSpPr txBox="1"/>
          <p:nvPr/>
        </p:nvSpPr>
        <p:spPr>
          <a:xfrm>
            <a:off x="127336" y="4035401"/>
            <a:ext cx="3535459" cy="8654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Dataset was balanced with 8k labelled as incomplete bookings and 7k as complete bookings. </a:t>
            </a:r>
            <a:endParaRPr lang="en-GB" sz="900" dirty="0"/>
          </a:p>
          <a:p>
            <a:endParaRPr lang="en-GB" sz="900" dirty="0"/>
          </a:p>
        </p:txBody>
      </p:sp>
      <p:pic>
        <p:nvPicPr>
          <p:cNvPr id="3" name="Espace réservé du contenu 2"/>
          <p:cNvPicPr>
            <a:picLocks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3703320" y="1017905"/>
            <a:ext cx="5524500" cy="2486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Presentation</Application>
  <PresentationFormat/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Open Sans</vt:lpstr>
      <vt:lpstr>Microsoft YaHei</vt:lpstr>
      <vt:lpstr>Arial Unicode MS</vt:lpstr>
      <vt:lpstr>Mylius Modern</vt:lpstr>
      <vt:lpstr>Yu Gothic UI</vt:lpstr>
      <vt:lpstr>Simple Light</vt:lpstr>
      <vt:lpstr>Scrape and analyse customer review data to uncover findings for British Airways</vt:lpstr>
      <vt:lpstr>Predictive modelling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Build a predictive model to understand factors that influence buying behaviour </dc:title>
  <dc:creator/>
  <cp:lastModifiedBy>khira</cp:lastModifiedBy>
  <cp:revision>1</cp:revision>
  <dcterms:created xsi:type="dcterms:W3CDTF">2023-06-11T22:47:03Z</dcterms:created>
  <dcterms:modified xsi:type="dcterms:W3CDTF">2023-06-11T22:47:04Z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861120ACBB544694BCF3B11AF29D6109</vt:lpwstr>
  </property>
  <property fmtid="{D5CDD505-2E9C-101B-9397-08002B2CF9AE}" pid="3" name="KSOProductBuildVer">
    <vt:lpwstr>1036-11.2.0.11537</vt:lpwstr>
  </property>
</Properties>
</file>