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Open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C087DD-2F94-4D39-A43D-2E9935BE5EBD}">
  <a:tblStyle styleId="{0EC087DD-2F94-4D39-A43D-2E9935BE5E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italic.fntdata"/><Relationship Id="rId10" Type="http://schemas.openxmlformats.org/officeDocument/2006/relationships/font" Target="fonts/OpenSans-bold.fntdata"/><Relationship Id="rId12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0930b87e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0930b87e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0930b87e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0930b87e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863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2085975" y="1964513"/>
            <a:ext cx="49722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i="0" sz="36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1143000" y="3948467"/>
            <a:ext cx="68580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9801" y="644114"/>
            <a:ext cx="1204398" cy="29960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1143000" y="4672593"/>
            <a:ext cx="68580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1003853" y="218639"/>
            <a:ext cx="68580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189150" y="2872425"/>
            <a:ext cx="8765700" cy="879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116666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39700" marR="139700" rtl="0" algn="ctr">
              <a:lnSpc>
                <a:spcPct val="9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248"/>
              <a:buFont typeface="Arial"/>
              <a:buNone/>
            </a:pPr>
            <a:r>
              <a:rPr lang="fr" sz="20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Scrape and analyse customer review data to uncover findings for British Airways</a:t>
            </a:r>
            <a:endParaRPr sz="2583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6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143000" y="3948467"/>
            <a:ext cx="6858000" cy="652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1200"/>
              </a:spcAft>
              <a:buNone/>
            </a:pPr>
            <a:r>
              <a:rPr b="1" lang="fr" sz="1400"/>
              <a:t>By : KHIRANIA Aya</a:t>
            </a:r>
            <a:endParaRPr b="1" sz="1400"/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1143000" y="4672593"/>
            <a:ext cx="6858000" cy="238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1200"/>
              </a:spcAft>
              <a:buNone/>
            </a:pPr>
            <a:r>
              <a:rPr lang="fr" sz="1100"/>
              <a:t>11/06/2023</a:t>
            </a:r>
            <a:endParaRPr sz="11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406507"/>
            <a:ext cx="6858001" cy="107576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86550" y="-216350"/>
            <a:ext cx="7770900" cy="123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6666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8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Web scraping to gain company insights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30000"/>
              </a:lnSpc>
              <a:spcBef>
                <a:spcPts val="8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"/>
            <a:ext cx="3354000" cy="26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37750"/>
            <a:ext cx="4558175" cy="2489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850" y="2618100"/>
            <a:ext cx="3264318" cy="26107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" name="Google Shape;73;p15"/>
          <p:cNvGraphicFramePr/>
          <p:nvPr/>
        </p:nvGraphicFramePr>
        <p:xfrm>
          <a:off x="3591350" y="26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{0EC087DD-2F94-4D39-A43D-2E9935BE5EBD}</a:tableStyleId>
              </a:tblPr>
              <a:tblGrid>
                <a:gridCol w="1729425"/>
              </a:tblGrid>
              <a:tr h="88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46.3% Negative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43.4% Positive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10.3% Neutral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