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13.xml" ContentType="application/vnd.openxmlformats-officedocument.presentationml.notesSlide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8.xml" ContentType="application/inkml+xml"/>
  <Override PartName="/ppt/notesSlides/notesSlide17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8.xml" ContentType="application/vnd.openxmlformats-officedocument.presentationml.notesSlide+xml"/>
  <Override PartName="/ppt/ink/ink21.xml" ContentType="application/inkml+xml"/>
  <Override PartName="/ppt/notesSlides/notesSlide19.xml" ContentType="application/vnd.openxmlformats-officedocument.presentationml.notesSlide+xml"/>
  <Override PartName="/ppt/ink/ink22.xml" ContentType="application/inkml+xml"/>
  <Override PartName="/ppt/notesSlides/notesSlide20.xml" ContentType="application/vnd.openxmlformats-officedocument.presentationml.notesSlide+xml"/>
  <Override PartName="/ppt/ink/ink23.xml" ContentType="application/inkml+xml"/>
  <Override PartName="/ppt/notesSlides/notesSlide21.xml" ContentType="application/vnd.openxmlformats-officedocument.presentationml.notesSlide+xml"/>
  <Override PartName="/ppt/ink/ink24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25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notesSlides/notesSlide26.xml" ContentType="application/vnd.openxmlformats-officedocument.presentationml.notesSlide+xml"/>
  <Override PartName="/ppt/ink/ink29.xml" ContentType="application/inkml+xml"/>
  <Override PartName="/ppt/notesSlides/notesSlide27.xml" ContentType="application/vnd.openxmlformats-officedocument.presentationml.notesSlide+xml"/>
  <Override PartName="/ppt/ink/ink30.xml" ContentType="application/inkml+xml"/>
  <Override PartName="/ppt/notesSlides/notesSlide28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40.xml" ContentType="application/inkml+xml"/>
  <Override PartName="/ppt/notesSlides/notesSlide36.xml" ContentType="application/vnd.openxmlformats-officedocument.presentationml.notesSlide+xml"/>
  <Override PartName="/ppt/ink/ink41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notesSlides/notesSlide39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notesSlides/notesSlide40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492" r:id="rId2"/>
    <p:sldId id="493" r:id="rId3"/>
    <p:sldId id="494" r:id="rId4"/>
    <p:sldId id="495" r:id="rId5"/>
    <p:sldId id="496" r:id="rId6"/>
    <p:sldId id="499" r:id="rId7"/>
    <p:sldId id="502" r:id="rId8"/>
    <p:sldId id="505" r:id="rId9"/>
    <p:sldId id="506" r:id="rId10"/>
    <p:sldId id="507" r:id="rId11"/>
    <p:sldId id="563" r:id="rId12"/>
    <p:sldId id="508" r:id="rId13"/>
    <p:sldId id="509" r:id="rId14"/>
    <p:sldId id="510" r:id="rId15"/>
    <p:sldId id="558" r:id="rId16"/>
    <p:sldId id="565" r:id="rId17"/>
    <p:sldId id="564" r:id="rId18"/>
    <p:sldId id="560" r:id="rId19"/>
    <p:sldId id="561" r:id="rId20"/>
    <p:sldId id="562" r:id="rId21"/>
    <p:sldId id="559" r:id="rId22"/>
    <p:sldId id="566" r:id="rId23"/>
    <p:sldId id="433" r:id="rId24"/>
    <p:sldId id="468" r:id="rId25"/>
    <p:sldId id="469" r:id="rId26"/>
    <p:sldId id="512" r:id="rId27"/>
    <p:sldId id="513" r:id="rId28"/>
    <p:sldId id="514" r:id="rId29"/>
    <p:sldId id="515" r:id="rId30"/>
    <p:sldId id="516" r:id="rId31"/>
    <p:sldId id="517" r:id="rId32"/>
    <p:sldId id="518" r:id="rId33"/>
    <p:sldId id="519" r:id="rId34"/>
    <p:sldId id="520" r:id="rId35"/>
    <p:sldId id="522" r:id="rId36"/>
    <p:sldId id="523" r:id="rId37"/>
    <p:sldId id="524" r:id="rId38"/>
    <p:sldId id="525" r:id="rId39"/>
    <p:sldId id="527" r:id="rId40"/>
    <p:sldId id="572" r:id="rId41"/>
    <p:sldId id="571" r:id="rId42"/>
    <p:sldId id="573" r:id="rId43"/>
    <p:sldId id="530" r:id="rId44"/>
    <p:sldId id="538" r:id="rId45"/>
    <p:sldId id="539" r:id="rId46"/>
    <p:sldId id="541" r:id="rId47"/>
    <p:sldId id="570" r:id="rId48"/>
    <p:sldId id="542" r:id="rId49"/>
    <p:sldId id="543" r:id="rId50"/>
    <p:sldId id="544" r:id="rId51"/>
    <p:sldId id="567" r:id="rId52"/>
    <p:sldId id="568" r:id="rId53"/>
    <p:sldId id="569" r:id="rId54"/>
    <p:sldId id="546" r:id="rId55"/>
    <p:sldId id="553" r:id="rId56"/>
    <p:sldId id="554" r:id="rId57"/>
    <p:sldId id="555" r:id="rId58"/>
    <p:sldId id="556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FFCC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2302" autoAdjust="0"/>
  </p:normalViewPr>
  <p:slideViewPr>
    <p:cSldViewPr snapToGrid="0">
      <p:cViewPr varScale="1">
        <p:scale>
          <a:sx n="59" d="100"/>
          <a:sy n="59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1482" y="-28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F90AF2B5-A341-4AA6-B2E5-5B7AD28E80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1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4:54:26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17314 4390 0,'-25'-24'32,"0"24"15,1 24-32,24 26-15,0 24 16,0 75-16,0 50 15,49-26-15,-24 26 16,25-26-16,-26-24 16,1 25-16,0-75 15,0 0-15,-25-49 16,0 0 0,0 74-16,0 24 15,0-48-15,0 24 16,25 0-16,24-25 15,-49 50-15,50-50 16,-50-49-16,0 24 16,49 0-16,-24 1 15,-25-26-15,25-24 16,-25 0-16,25 0 94,-25-75-79,0-24 1</inkml:trace>
  <inkml:trace contextRef="#ctx0" brushRef="#br0" timeOffset="1790.21">15652 6052 0,'25'0'94,"0"0"-78,49 0-16,50-49 15,-49 49-15,98-25 16,50 0-16,50 0 16,-49 1-16,-26-1 15,-49 0-15,0 0 16,-50 25-16,-25 0 16,-49 0-16,0 0 15,24 0 1,-24 0-16,25 0 15,24 0-15,26 0 16,-1 0-16,-25 0 16,50 0-16,-74-25 15,24 0-15,-24 1 16,-25 24-16,49 0 16,-24 0-16,24-25 15,-24 25-15,-26-25 16,1 25-16,25 0 15,-25 0 1,-1 0 156,1 0-156,0 0-1,0 0-15,25 0 16,-26 0-16,26 0 15,-25 0-15,0 0 16,24 0 31,26 0-31,24-50-16,-25 50 15,1 0-15,-26 0 16,-24 0-16,0 0 234,0 0-218,-1 0-16,1-24 15</inkml:trace>
  <inkml:trace contextRef="#ctx0" brushRef="#br0" timeOffset="6422.23">17314 4390 0,'0'50'203,"0"0"-203,0-1 16,0 1-16,0-25 16,0 24-16,0 1 15,0-1-15,25-24 16,-25 0-16,0 0 15,0 0 1,0 0 0,0-1-1,0 1 1,0 25-16,0-25 16,0 24-16,0 26 15,25-1-15,-25-49 16,0 0-1,0-1 1,0 1 0,0 0-1,0 0-15,0 24 16,0-24-16,0 0 16,0 0-1,0 49-15,0-24 16,24-1-16,-24 1 15,0-25-15,25 24 16,-25-24-16,0 0 16,0 0-16,0 0 31,0 0-31,25-1 16,-25 1 15,0 0-31,0 0 15,0 0-15,0 24 16,0-24-16,25 25 16,-25-26-1,0 26 1,25-25-16,-25 0 16,24 24-1,-24-24 1,0 0-16,25 0 15,-25-1-15,0 1 16,25 0 0,-25 0-16,0 24 15,0-24 1,25 25-16,-25-1 16,25 1-16,-25-25 15,0 0-15,24-1 16,-24 1 156,0 0-157,0 0 1,0 0 46,25 49-62,-25-24 16,25-1 0,-25 1-1,25-25 1,-25 0 0,25-50 124,-25-50-140,0 26 16</inkml:trace>
  <inkml:trace contextRef="#ctx0" brushRef="#br0" timeOffset="8878.6">15826 6028 0,'25'0'93,"24"0"-77,50 0-16,-49 0 16,49 0-16,25 0 15,0 0-15,0 0 16,25 0-16,-50 0 16,-74 0-16,25 0 15,24 0-15,-49 0 31,0 0-31,0 0 16,24 0 0,26 0-16,24 0 15,-50 0-15,26 0 16,-1 0-16,-24 0 16,24 0-16,-49 0 15,25 0 1,-26 0-16,1 0 15,25 0-15,0 0 16,-1 0-16,-24 0 16,25 0-16,24-25 15,-24 25-15,-1 0 16,-24 0-16,0 0 16,0 0-16,-1 0 15,1 0 16,0-25-31,25 0 16,-26-24-16,26 49 16,24 0-16,-24 0 15,0 0-15,-1 0 16,1 0-16,-25-25 16,-1 25-16,1 0 15,0 0 1,-25-25-16,50 25 15,-26 0 1,1-25-16,0 25 16,25 0-1,-1-25-15,-24 25 16,0 0-16,25 0 16,-26 0-1,1 0 95,0 0-79,0 0-16,0-25-15,24 25 16,-24 0 0,0 0-16,0 0 15,24 0 1,-24 0 0,0-24-16,24 24 15,-24 0 1,-99 0 359,-1 0-375,-49 24 15,-24 1-15,-26 0 16,0 0-16,1 0 16,49-25-16,74 0 15,-24 0-15,49 25 16,0-25-16,0 0 16,25 24 15,-49-24-16,24 0 1,-50 0-16,-24 50 16,50-50-16,-51 25 15,76-25-15,-51 0 16,1 25-16,24-25 16,0 0-16,1 24 31,24-24-16,0 0 1,-24 25-16,-1-25 16,25 0-16,0 0 15,1 0 1,-1 25-16,0-25 16,0 0-1,-24 25-15,24-25 78,25-25-78,74-25 16</inkml:trace>
  <inkml:trace contextRef="#ctx0" brushRef="#br0" timeOffset="11254.68">21184 5159 0,'74'-24'63,"25"24"-47,-24 0-16,24 0 15,25 0-15,0 0 16,25 0-16,-25 0 15,25 0-15,-50 0 16,0 0-16,-74-25 16,49 25-16,-24-25 15,-1 25 1,1-25-16,-25 25 16,24-25-16,-24 25 15,74 0-15,-49 0 16,24 0-16,-24 0 15,25 0-15,-26 0 16,-24-24-16,25 24 109,-50-25-109,24 25 16,1 0-16,25 0 16,-50-25-1,49 25-15,-24 0 16,25 0 0,-1-25 15,-24 25-16,50 0-15,49-74 16,24 74-16,-98 0 16,24 0-16,-24 0 15,-149 0 126,24 0-141,-49 0 0,0 0 16,-24 0-1,-1 25-15,0-1 16,0 1-16,50 0 15,0 0-15,49-25 16,-74 49-16,25-49 16,-25 0-16,49 0 15,26 0-15,-50 25 16,49-25-16,25 0 16,-24 50-16,-1-50 15,0 25-15,25-1 16,-24-24-16,-26 25 15,1 25-15,24-50 16,1 0-16,24 0 16,-49 25-16,49-1 15,0-24 1,0 0-16,-24 0 16,24 25-1,-25 0-15,25-25 16,-24 0-1,-1 0 1,-74 25 0,99-25-1,1 0-15,48 0 125,26 0-109,74 0-16,-25-25 16,50 0-16,-99 25 15,24 0-15,25 0 16,25-25-16,-49 25 15,-1-24-15,1 24 16,-51-25-16,1 25 16,25 0-16,-25 0 31,49-25-31,-24 25 16,-26 0-16,26 0 15,0-25 1,-26 25-16,26 0 15,0 0 1,-1 0 0,1-25-16,49 1 15,25-1-15,-74 25 16,-1 0-16,-24 0 16,25-25-16,-25 25 15,-1-25 1,26 25-1,-25 0-15,24 0 16,26-25-16,24 1 16,-25-1-16,26 0 15,-76 25 1,1 0 46,0 0-46,0 0 15,-25-25-15,25 25 0,49 0-16,-49 0 15,0-25-15,-1 1 16</inkml:trace>
  <inkml:trace contextRef="#ctx0" brushRef="#br0" timeOffset="20509.71">17339 4316 0,'25'124'31,"24"25"-15,-24-50-16,0-25 15,-25 26-15,0-1 16,25 0-16,-25-24 15,0-26-15,0-24 16,24 0-16,-24 0 16,0-1-1,25 51-15,0-26 16,0 51-16,0-26 16,-25-24-16,24 24 15,-24 0-15,0-49 16,0 25-1,0-25-15,0 24 16,0 51-16,0-51 16,0 1-16,0-1 15,0 26-15,0-1 16,0-24-16,0 24 16,0-49-1,0 49-15,25-49 16,-25 0-1,25 0 1,-25 0 47,25 49-48,-25-49 1,0 24 62,25-24-47,0 0-31,-1 25 78,26-25-78,-25-1 16,0 1-16,24 0 16,-49 0-1,0 0-15,0-1 31,0 1 1</inkml:trace>
  <inkml:trace contextRef="#ctx0" brushRef="#br0" timeOffset="21798.52">16495 5928 0,'25'0'47,"0"0"-47,25 0 16,-1 0-16,51 0 15,-51 0-15,50 0 16,50 0-16,25 0 16,-25 0-16,24-24 15,1-1-15,-75 25 16,-49-25-16,-1 25 15,1-25 32,-25 25-31,74-50 0,-49 26-16,24 24 15,-24 0-15,-1-25 16,-24 25-16,25-25 15,-26 25 1,26 0 15,0 0-31,49-25 16,-50 0-16,-24 25 16,25 0-16,-25 0 15</inkml:trace>
  <inkml:trace contextRef="#ctx0" brushRef="#br0" timeOffset="34151.11">17339 4390 0,'0'25'63,"0"0"-63,0 25 15,0-1-15,0 26 16,0-1-16,0 0 16,0 1-16,0-1 15,0 1-15,0-26 16,25 1-16,-25 0 15,24-1-15,-24 26 16,25-75-16,-25 24 16,0 26-16,0 24 15,25 1-15,-25-26 16,0-24-16,0 0 16,25 25-16,0-1 15,-1-24 1,-24 49-1,0-49 1,25 50-16,0-1 16,-25 1-16,0-26 15,25 26-15,0-26 16,-1 1-16,-24-1 16,25-24-16,0 0 15,-25 0-15,0 24 16,0-24 78,0 25-94,0-25 15,0-1 1,0 1-16,0 0 15,0 0 1</inkml:trace>
  <inkml:trace contextRef="#ctx0" brushRef="#br0" timeOffset="35733.51">16520 5904 0,'0'24'15,"50"-24"-15,-1 0 16,1 0-16,25 50 15,-1-50-15,25 0 16,50 0-16,-25 0 16,0 0-16,25 0 15,-25 0-15,-25 0 16,-24 0-16,-1 0 16,-24 0-16,24 0 15,-49 0-15,24 0 16,1 0-16,0 0 15,-26 0-15,1 0 16,0 0-16,25 0 16,-26 0-1,26 0-15,24 0 16,-49 0-16,25 0 16,-1 0-1,-24 0-15,0 0 16,0 0-16,0 0 15,24 0 1,1 0-16,-25-25 16,-1 25-16</inkml:trace>
  <inkml:trace contextRef="#ctx0" brushRef="#br0" timeOffset="60406.05">18703 2084 0,'0'24'47,"25"51"-47,-25 49 15,25 0-15,-1 74 16,26 26-16,0-26 16,24 0-16,-24-49 15,24-25-15,-49-99 16,0 25-16,-25-75 78,0-99-62,25 25-16,-25-1 15</inkml:trace>
  <inkml:trace contextRef="#ctx0" brushRef="#br0" timeOffset="60798.25">19522 2332 0,'0'0'0,"24"49"16,1 1 0,0 74-16,25-25 15,-26-24-15,26 24 16,24 50-1,1-1-15,-50 1 16,24 0-16,-24-99 16,0-26-16,-25-48 62,-74-100-62,74 49 16</inkml:trace>
  <inkml:trace contextRef="#ctx0" brushRef="#br0" timeOffset="61367.33">19646 3101 0,'0'0'0,"-25"0"16,0 0-16,124 0 140,-49-25-140,99-25 16,74 1-16,0-1 16,-49 25-16,-75 0 15,-49 25-15</inkml:trace>
  <inkml:trace contextRef="#ctx0" brushRef="#br0" timeOffset="61789.35">21779 1786 0,'0'25'31,"0"49"-31,25-24 16,-1 49-16,1 75 15,0-50-15,25 74 16,24-24-16,-24-1 16,-1 1-16,-24-124 15,25 49-15,-50-25 16,25-24-16,24-1 15</inkml:trace>
  <inkml:trace contextRef="#ctx0" brushRef="#br0" timeOffset="65157.27">19522 3150 0,'49'0'110,"-24"0"-95,49 0-15,-24 0 16,24 0-16,-24 0 15,0 0-15,-25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13:06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11659 15652 0,'0'0'0,"24"0"32,1 0-32,0 0 15,49 0 1,50 0-16,0-75 16,-49 75-16,49 0 15,74-24-15,50-1 16,-24 25-16,-1-25 15,25 25-15,-25 0 16,-49 0-16,-50 0 16,25 0-16,-25-25 15,24 0-15,-24 25 16,50 0-16,0 0 16,-50 0-16,-25 0 15,0 0-15,0 0 16,-49 0-16,-25 0 15,0 0-15,-1 0 16,1 0 0,25 0-1,-1 0-15,51 0 16,-51 0-16,1 0 16,-25 0-16,0 0 15,24 0-15,-49 25 31,25-25-31,0 0 0,0 0 16,-1 0 0,51 25-1,-50-25-15,24 0 16,1 0-16,-1 0 16,1 0-16,-25 0 15,49 0-15,-49 0 16,0 25-1</inkml:trace>
  <inkml:trace contextRef="#ctx0" brushRef="#br0" timeOffset="2120.73">11336 16917 0,'0'0'0,"25"0"16,25 0-1,-26 0-15,100 0 16,-49 0-16,24 0 15,25 0-15,-50 0 16,26 0-16,-1 0 16,-25 0-16,-24 0 15,74 0-15,-50 0 16,26 0-16,-51 0 16,50 0-16,-24-25 15,49 25-15,25-25 16,-75 25-16,50-25 15,-99 25-15,99-49 16,-50 49-16,-49 0 16,50 0-16,-51 0 15,1 0-15,25 0 16,-1 0-16,1 0 16,0 0-16,-1 0 15,1 0-15,24 0 16,1 0-16,24 0 15,0 0-15,-25 0 16,1 0-16,-1 0 16,1 0-16,-26 0 15,1 0-15,24 0 16,1 0-16,-50 0 16,24 0-1,1 0-15,-1 0 16,1 0-16,24-25 15,-24 25 1,24 0-16,-24-25 16,0 25-16,24 0 15,-24 0-15,-1 0 16,1 0-16,-25 0 16,-1 0-16,1 0 15,25 0-15,0 0 16,-26 0-16,76-25 15,-26 25-15,0 0 16,50 0-16,-49 0 16,-26 0-16,1 0 15,24 0-15,-24 0 16,24 0-16,-24 0 16,-25 0-16,24 0 15,1 0 1,25 0-16,-26 0 15,50 0 1,-24 0-16,-1 0 16,1 0-16,-26 0 15,1 0-15,-25 0 16,24 0-16,1 0 16,-1 0-16,-24 0 15,25 0-15,-1 0 16,26 0-16,-26 0 15,1 0-15,0 0 16,-25 0-16,24 0 16,-24 0-16,0 0 15,0 0-15,-1 0 16,1 0 15</inkml:trace>
  <inkml:trace contextRef="#ctx0" brushRef="#br0" timeOffset="-18181.55">12204 16818 0,'25'0'15,"25"0"-15,-26 0 16,26 0-16,24 0 15,1 0-15,24 0 16,-24 0-16,-1 0 16,50 0-1,-74 0-15,74 0 16,-75 0-16,100 0 16,-99 0-16,49 0 15,-25 0-15,50 0 16,-74 0-16,49 0 15,25 0-15,25 0 16,-25 0-16,-74 0 16,49 0-16,50 0 15,-50 0-15,0 0 16,0 0-16,-49 0 16,0 0-16,24 0 15,-24 0-15,-26-25 16,1 25-16,25 0 15,-1 0-15,1 0 16,-25 0-16,0 0 16,-1 0-1,1 0 1</inkml:trace>
  <inkml:trace contextRef="#ctx0" brushRef="#br0" timeOffset="-16613.35">11832 15825 0,'75'0'31,"-26"0"-15,75-24-16,0 24 15,-49 0-15,24-25 16,75 25-16,-1 0 16,-49 0-1,25 0-15,-25 0 16,-74-25-16,74 25 15,-25-25-15,0 0 16,-49 25-16,-25 0 16,49-24-16,-24 24 15,-26 0-15,76-25 16,-26 0-16,-24 0 16,-26 25-16,26 0 15,0 0-15,-1 0 16,-24 0-1,0 0-15,24-25 16,-24 25 0,25-24-16,-1 24 15,-24 0-15,25 0 16,-1 0-16,1 0 16,0 0-16,-25 0 15,-1 0-15,1 0 16,0 0-1,0 0 1,0 0-16,-1 0 16,100 0-16,-74 0 15,74 0-15,-50 0 16,75-25-16,-74 25 16,-26 0-16,-24 0 31,0 0 0</inkml:trace>
  <inkml:trace contextRef="#ctx0" brushRef="#br0" timeOffset="-12915.97">16396 1712 0,'0'24'16,"0"51"0,0-26-16,0 26 15,25-1-15,0 1 16,-25-51-16,25 1 16,-1 0-16,1 0 15,25 24 1,-25-24-16,-1 0 15,1-25 32,-25 25-31,25-25-16,0 0 16,25 0-16,24-50 15,-49 25-15,0 25 16,-1-24-16,1-1 62,0 25-46</inkml:trace>
  <inkml:trace contextRef="#ctx0" brushRef="#br0" timeOffset="-12524.12">17041 2133 0,'0'0'15,"25"149"-15,99 149 32,-74-174-32,-26-50 0,-24 1 15,25-1-15,-25-24 31</inkml:trace>
  <inkml:trace contextRef="#ctx0" brushRef="#br0" timeOffset="-5202.95">12626 15726 0,'50'0'32,"74"0"-17,-25 0 1,99 0-16,75 0 16,50 0-16,-1 0 0,-24 0 15,-100 0-15,-24 0 16,-149 0-16</inkml:trace>
  <inkml:trace contextRef="#ctx0" brushRef="#br0" timeOffset="-4188.71">12279 17066 0,'24'0'32,"76"-25"-17,-26 25-15,50 0 16,25-25 0,74 0-16,0 25 15,-24 0-15,-1 0 16,-24 0-16,-25 0 15,0 0-15,-25 0 16,24-25-16,1 1 16,-49 24-16,24-25 15,-25 25-15,0 0 16,25 0-16,50-25 16,-125 25-16,26 0 15,-1 0-15,-49 0 16</inkml:trace>
  <inkml:trace contextRef="#ctx0" brushRef="#br0" timeOffset="3732.95">16917 1240 0,'-25'75'31,"-24"24"-31,24-50 16,-49 100-16,49-49 15,-50 24-15,26-25 16,49-50-16,0 51 15,-25 24-15,25-25 16,-25-25-16,0-24 16,25-25-16,0-1 78,50-24-78,49 0 15,-24 0-15,49-24 16,-25-26-16,25 0 16,-25 50-16,-25-24 15,26-26-15,-26 50 16,-24-25-16,-1 25 16,-24 0-16,0-25 15</inkml:trace>
  <inkml:trace contextRef="#ctx0" brushRef="#br0" timeOffset="4250.18">17289 1488 0,'25'75'15,"0"-51"-15,0 51 16,-1-1-16,1 26 15,25-1-15,-25-25 16,-1 75-16,-24-99 16,25 74-16,-25 24 15,0 1-15,0 25 16,0-50-16,0 25 16,25-50-16,-25 25 15,25-74 1,-25-1-16,0-24 15,0 0-15,0 0 16,25-1 0,-1-24 31,26-49-32,-50-1-15,0-74 16,0-49-16,0 49 15</inkml:trace>
  <inkml:trace contextRef="#ctx0" brushRef="#br0" timeOffset="9212.28">16868 1166 0,'-25'25'156,"25"-1"-140,-25 1-1,0 25 17,25-25-32,-25 24 15,25-24-15,-24 0 16,-1 49-16,25-24 16,0-1-16,-25-24 15,0 25-15,25 0 16,0-1-1,0-24 17,-25 25-17,0-1-15,1 26 16,24-1-16,-25 0 16,25-24-16,-25 74 15,25-74-15,0-26 16,0 1-16,0 0 15,0 0 64,-25 0-79,25-1 15,0 1 95,-25 0-110,25 0 15,0 24-15,-24 1 16,24-25-1,0 0-15,-25 0 16,25-1 62,25-24-62,-1 0-16,1 0 15,0 0 1,25 0-16,24 0 16,-24-24-16,24-1 15,1-25-15,-26 50 16,26-25-16,-26 25 16,-24-25-16,0 25 15,49-24-15,-49 24 16,25-25-1,-26 25-15,1 0 16,0 0-16,0 0 16,0 0 93,-1 0-78,1 0-15,0 0 0,-25-25 93,0-99-93,0 0-16</inkml:trace>
  <inkml:trace contextRef="#ctx0" brushRef="#br0" timeOffset="9923.83">17463 1563 0,'0'74'32,"0"75"-32,0-25 15,0 0-15,0 25 16,0-100-16,0 51 16,0 24-16,0 24 15,0-48-15,0-1 16,0 0-16,0-49 15,0-25 1,0 24 31,0-24-31,0 49-16,0 1 15,25-50-15,-25 24 16,0-24-16,24 25 15,-24-26 1,0 26-16,25-25 16,-25 0-1,0-1 95,-25-73-95</inkml:trace>
  <inkml:trace contextRef="#ctx0" brushRef="#br0" timeOffset="19458.18">16793 2629 0,'50'0'16,"24"0"-16,1 0 15,24 0-15,-25 0 16,25 25-16,-24-25 16,-26 0-16,26 0 15,-26 0-15,1 0 16,-75 0 156,0 0-172,-24 0 15,-26 0-15,26 0 16,-1 0-16,25 0 16,1 0-16,-1 0 15,0 0 1,0 0-1,0 0 1,1 0 15,-1 0-31,0 0 16,0 0 0,0 0-1,1 0-15,-26 0 16,100 0 156,-1-25-157,26 0-15,-1 25 16,50-49-16,-99 49 16,24-25-16,26 0 15,-125 25 79,25 0-78,1 0-16,-26 0 15,0 0-15,26 0 16,-1 0-16,0 0 15,0 0-15,-24 0 16,-1 0 0,25 0-1,0 0-15,1 0 16,-1 0-16,-25-25 16,25 25-1,1 0 1,-1 0-16,0 0 31,75 0 110,49 0-141,-50 0 15,26 0-15,-50 0 16,49 0-16,-24-24 16,-1 24-16,-74 0 156,-49 0-156,0 0 15,24 24-15,-24 1 16,-1 0-16,1-25 16,49 0-16,0 0 15,-24 50 17,24-50-1,50 0 172,49 0-203,25 0 16,-49 0-16,-25 0 15,-1 0-15,26 0 16,-25 0-16,0 0 15,24 0 1,-24-25-16,0 0 16,0 25-16,-50 0 125,-50 0-110,-73 0-15,98 25 16,-49 24-16,24 1 16,-49-25-16,25 25 15,-25-1-15,99-24 16,-24-25-16,24 0 15,74 0 79,1 0-94,-25 0 16,49 0-1,-49 0-15,0 0 32,24 0-17,-24-25 1,50 25-16,-75-25 0,25 1 16,49 24-16,-74-25 31,50 0 31,-26 25 32,1-25-78,0 25-16,0-25 31,0 25 0,-25-25-31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13:55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17587 15999 0,'25'0'16,"-1"0"-1,26 0 1,0 0-16,24 0 16,1 0-16,-1 0 15,0 0-15,1 0 16,49 0-16,-50 0 16,25 0-1,1-25-15,-51 0 16,50 25-16,75-24 0,-25 24 15,-50 0 1,0 0-16,-24 0 16,-26 0-1</inkml:trace>
  <inkml:trace contextRef="#ctx0" brushRef="#br0" timeOffset="1624.59">10518 16991 0,'0'0'0,"124"0"16,372 0 15,-348 0-31,-23 0 0,-76 0 15,26 0-15,24 0 16,0 0-16,-74 0 16,99-25-16,25 1 15,-100 24-15,75-25 16,-25 25-16,-24-25 16,-26 25-16,26 0 15,-1 0-15,-24 0 16,-25 0-16,24 0 15,26-25-15,-50 25 16,-1 0 0,1 0-1,0 0 1</inkml:trace>
  <inkml:trace contextRef="#ctx0" brushRef="#br0" timeOffset="3968.94">6598 17785 0,'0'0'0,"100"0"16,-26 0-1,0 0-15,-24 0 16,74-25-16,-74 0 15,24 25-15,50-24 16,-25-1-16,50 0 16,-50 0-16,1 0 15,24-24-15,-100 49 16,26 0-16,0 0 16,24 0-16,-24 0 15,-1 0-15,1 0 16,-25 0-16,49 0 15,-24 0 1,24 0-16,1 0 16,-1 0-16,0 0 15,-24 0-15,-25 0 16,0 0-16,-1 0 16,26 0-1,0 0-15,-26 0 16,51 0-16,-26 0 15,75 0-15,-49 0 16,-1 0-16,1 0 16,-50 0-16,-1 0 15,1 0 1,0 0 0,25 0-16,24 0 15,25 25-15,-24-25 16,24 0-16,0 24 15,-25 1-15,-49-25 16,25 0-16,-1 0 16,-24 0-1,0 25-15,0-25 16,24 0 15,1 0-15,0 0-16,-1 0 15,-24 0-15,25 0 16,-1 25-16,-24-25 16,0 0-1,0 0 63,24 0-62,-24 0 0,0 0-1</inkml:trace>
  <inkml:trace contextRef="#ctx0" brushRef="#br0" timeOffset="19567.45">1265 12204 0,'-24'0'0,"-1"25"16,0-25 62,0 0-63,0 25 1,1-25-16,24 24 16,-25-24-16,25 25 15,0 0-15,0 0 16,0 0-1,0 24-15,-25 26 16,25-26-16,0 1 16,0 24-16,0-24 15,0-1-15,0-24 16,25 25 78,0-25-79,49 49-15,-74-49 16,25 0 0,0 24-16,-25-24 31,0 0-31,0 24 15,0-24 1,-25 0-16,-50 25 16,51-25-16,-26-1 15,25 1-15,0 0 16,1 0 46,24 0-62,0-1 16,0 1-16,0 50 16,24-51-16,-24 51 15,0-50-15,25-1 16,0 26-16,0-25 16,-25 0-16,0 123 15,0-123 1,25 0-16,-1-25 15,-24 25 1,0 0 0,0-1-16,-24 1 15,-26 0 1,25 0 0,0 24-1,1-24-15,24 0 63,-25-25-1,25 25-46,0 0-1,25 24-15,-25-24 16,0 0 0,24 49-16,-24-49 15,25 25-15,-25-25 16,0 74-16,50-50 16,-50 1-16,25 0 15,-1-26-15,-24 51 16,25-26-1,-25 1 1,0-25-16,0 24 16,0-24-1,-49 50 1,49-51 0,0 26 62,0-25-63,0 0-15,0 24 16,0 26-16,0-26 16,0 26-16,0-26 15,0 1-15,-25 24 16,0-24-16,25-25 15,-25 49-15,0-24 16,25-1 0,0-24-16,0 0 15,0 25 1,0-1-16,0 1 16,0-1-1,0 1-15,0 0 16,0-1-16,-24 1 15,-1-25-15,25 0 16,-50 123-16,50-123 16,0 50-16,-49-1 15,24-24-15,25-26 16,0 1 0,0 0-16,0 0 15,0 0 1,0-1-1,0 1 1,0 0 0</inkml:trace>
  <inkml:trace contextRef="#ctx0" brushRef="#br0" timeOffset="-80276.08">943 9996 0,'25'0'15,"0"0"-15,24 0 16,1 0 0,-1 0-1,1 0-15,74 0 0,25 0 16,-75 0-1,25 25-15,75 0 16,25-25-16,24 0 16,25 25-16,-50-25 15,1 0-15,-1 0 16,-24 0-16,-50 0 16,49 0-16,-49 0 15,25 0-15,-25 0 16,50 0-16,-50 0 15,50 0-15,24 0 16,0 0-16,1 0 16,-1 0-16,1 0 15,-1 0-15,-24 0 16,-1 0-16,-24 0 16,25 0-16,0 0 15,-26 0-15,26 0 16,0 0-16,24 0 15,1-25-15,-1 0 16,25 0-16,-24 0 16,-26 1-16,1-1 15,-25 25-15,24-25 16,1 25 0,-50-25-16,25 0 15,-25 25-15,0-24 16,-25 24-16,25 0 15,50 0-15,-25-25 16,24 0-16,-49 25 16,50-25-16,0 0 15,-1 1-15,1 24 16,-50-25-16,25 25 16,-50-25-16,0 25 15,0-25-15,-24 25 16,24 0-16,-49 0 15,49 0-15,0 0 16,25-25-16,-50 25 16,50-24-16,75-26 15,-25 25-15,24 0 16,0 1-16,1-1 16,24-25-16,-49 25 15,-25 1-15,24-1 16,1 0-16,-1 0 15,1 0 1,25 1-16,-1-1 16,-24 0-16,24 0 0,-49 25 15,-25-25 1,25 25-16,-25 0 16,-25 0-16,0 0 15,25 0-15,0 0 16,50 0-16,24 0 15,1 0-15,24 0 16,50 0-16,-50 0 16,-49 0-16,-1 0 15,-123 0-15,0 0 16,24 0-16,25 0 16,-24 0-16,24 0 15,25 0-15,-50 0 16,50 0-16,50 0 15,24 0-15,1 0 16,-1 0-16,1 0 16,-26 0-16,-24 0 15,0 0-15,-50 0 16,0 0-16,75 0 16,24 0-16,1-24 15,-1-1-15,50 25 16,-24-25-16,-51 0 15,-49 25 1,-74 0-16,-1 0 16,1 0-16,0 0 31,-26 0-15,51 0-16,-25 0 15,24 0-15,25 0 16,-24 0-16,-26 0 15,1 0 1,-1 0 297,26 0-313,49 0 15,25 0-15,-1 0 16,-23 0-16,-26 0 15,25 0-15,-99 0 16,-1 0-16</inkml:trace>
  <inkml:trace contextRef="#ctx0" brushRef="#br0" timeOffset="-78124.13">6003 11013 0,'25'0'0,"0"25"31,24 0-31,-24-25 16,0 0 0,25 25-1,-26-25 1,1 24-16,0-24 16,0 0-1,0 0 1,-1 0-16,26 0 15,0 0-15,24 0 16,-24 0-16,-26 0 16,26 0-16,0 0 15,-26 0 1,1 0 78,25 0 328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15:22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2555 2828 0,'0'0'0,"50"0"0,24 0 16,1 0-16,24 0 16,-25 0-16,50 0 15,50 0-15,49 0 16,75 0-16,24 0 15,1 0-15,74 0 16,24 0-16,-73 0 16,73 0-1,-73 0-15,-26 0 16,25 0-16,-49 0 16,-50 0-16,-25 0 15,25 0-15,-49 0 16,-1 0-16,1 0 15,24 0-15,-50 0 16,1 0-16,-50 0 16,0 0-16,25 0 15,-25 0-15,25 0 16,0 0-16,24 0 16,26 0-16,-1 0 15,1 0-15,-1 0 16,0 0-16,1 0 15,-25 0-15,-1 0 16,1 0-16,24 0 16,1 0-16,24 0 15,50 0-15,49 0 16,-24 0-16,24 0 16,-24 0-16,0 0 15,-50 0-15,0 0 16,-99 0-16,-1 0 15,-48 0-15,24 0 16,24 0-16,-24-25 16,25 25-1,-49-25-15,48 25 16,-48-25-16,-1 25 16,50 0-16,-100 0 15,26 0-15,-26 0 16,-24 0-16,25 0 15,-26 0-15,26 0 16,-25 0-16,0 0 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29:28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15330 2902 0,'0'0'0,"99"-25"16,-25-24-16,-49 49 15,99 0-15,25-25 16,-25 0-16,-25 25 15,-24 0-15,-1 0 16,-49 0-16,0 0 16,-1 0-16,1 0 78,-25 25-63,0 25-15,0 24 16,25-24-16,-25 74 16,25 0-16,0-25 15,24 50-15,1-1 16,-1-23 0,-24-26-16,0 0 15,0-49-15,0 49 16,-1-25-16,1 1 15,-25-51-15,0 76 16,25-51-16,-25-24 16,25 49-16,-25-49 15,0 25-15,0-1 16,0-24-16,0 0 16,0 25-16,0-1 15,0 1-15,0 24 16,0 26-16,0-51 15,0 26-15,0-1 16,25 50-16,-25 0 16,49-74-16,1 74 15,-50-75-15,0 50 16,0 1-16,0 49 16,0-25-16,25 24 15,0-24-15,-1 25 16,1 0-16,0-124 15,-25 49-15,0 1 16,0-1 0,0 1-16,0 24 15,0-25-15,0 25 16,0 25-16,0-24 16,0 24-16,0-25 15,0 25-15,0-25 16,0 0-16,0 25 15,0 0-15,0 0 16,0 50-16,0 24 16,0-24-16,-25 25 15,0-26-15,1 1 16,-1-1-16,0 26 16,25-25-16,0 24 15,0-49-15,-25 24 16,25 1-16,0-75 15,0 75-15,0-50 16,0 50-16,0-26 16,0-24-16,0-24 15,0 24-15,0 24 16,-25 1 0,25-25-16,0 50 15,0-25-15,0-25 0,0-75 16,0 1-1,0 24-15,0 26 16,0-1-16,0 0 16,0 0-16,0 50 15,0-50-15,0 25 16,0-24-16,0 48 16,0-24-16,0-24 15,25 48-15,0 1 16,0-49-16,-25-1 15,0 0-15,0 50 16,25-50-16,-1 0 16,-24 0-16,25 50 15,-25-25-15,0 0 16,0-24-16,0 24 16,25 24-16,-25-48 15,0-26-15,25-24 16,-25 24-16,25 25 15,24-49-15,-49 24 16,0 1-16,75-1 16,-75-24-16,24-1 15,-24 26-15,0-26 16,0 26 0,0-1-16,0 1 15,0-1-15,0 25 16,0 0-16,0 50 15,0-74-15,100-1 16,-100-24-16,0-1 16,0 1-16,0 0 31,-50-26-15,50 1-1,-25 0-15,0-25 16,1 50-16,-1 24 15,0-74-15,-99 99 16,99-49-16,-74 49 16,49-49-16,-49 24 15,49-49-15,1 0 16,-1-1-16,-24 1 16,49-25-16,-49 25 15,24-25-15,0 0 16,-24 25-16,-75 0 15,75-25 1,-1 25-16,1-25 0,0 24 16,-1-24-1,25 0-15,1 0 16,-75-49-16,0-75 16,0 49-16,49 1 15,-73-25-15,24 24 16,-25-49-16,25 50 15,49 24-15,50 1 16,-24-1-16,-26-74 16,75 50-16,-49-100 15,-26-99-15,1-25 16,24-24-16,1 74 16,-26 0-16,1 0 15,49 25-15,-24-26 16,-1 1-16,25-74 15,25-25-15,-25-75 16,-24-49-16,49-75 16,0 50-16,0-25 15,-25 25 1,25 25-16,0 49 16,0 100-16,0 49 15,0-25-15,0 0 16,0 50-16,25 0 15,-25 25-15,0-25 16,0 25-16,0-25 16,0 0-16,0 74 15,0 75-15,0 0 16,0 24-16,0-24 16,0 25-16,0-26 15,0 1-15,0 0 16,0 0-16,-25-50 15,25 0-15,-25 25 16,0-50-16,1 1 16,24-1-16,0 25 15,0-24-15,0 24 16,0 25-16,0-50 16,0 50-16,0-74 15,0-1-15,0 26 16,24-1-16,26 0 15,-25 100 1,-25 0-16,0 24 16,25 0-16,-25 25 15,24-24-15,-24-1 16,50-49 0,-50 74-16,0 0 15,25 1-15,0-26 16,-25 25-1,49-24-15,-49 24 16,0 0-16,50-49 16,-1-1-16,-24 50 15,25-49-15,-1 49 16,-24-24-16,0 49 16,0-25-16,24 0 15,1 0-15,0 0 16,-1 25-16,26 0 15,74-24-15,-75-1 16,25 0-16,-49 0 16,-1 25-16,-24 0 15,0 0 32</inkml:trace>
  <inkml:trace contextRef="#ctx0" brushRef="#br0" timeOffset="2158.94">21109 2332 0,'25'-25'15,"99"25"1,-74 0 0,74 0-16,74 49 15,25 26 1,-24 49-16,49-25 16,-75-24-16,1 24 15,24 25-15,1 49 16,-50-24-16,0 25 15,-25 24-15,-25 1 16,-25 24-16,25-25 16,-24 26-16,-1 24 15,-24 74-15,-25-74 16,24 50-16,26 49 16,-1-24-16,25 123 15,1 1-15,-26-51 16,0 51-16,50-100 15,-49 0-15,-26 26 16,26 73-16,-26 0 16,26-73-16,-50-1 15,24 74-15,26-49 16,24 49-16,-49 1 16,24-1-16,-49-73 15,0-26-15,-25 0 16,0-25-16,0-73 15,0 23-15,0 1 16,0-25-16,0 0 16,0-24-1,0-1-15,-50 25 16,-24-50-16,-1 26 16,-24-76-16,24-48 15,-24 24-15,0 0 16,49-100-16,-74 100 15,0-124-15,75 25 16,-26 0-16,-49 0 16,0-25-16,0 0 15,-49 0-15,-26 0 16,50-25-16,1-25 16,48 1-16,51-1 15,-26 1-15,51-26 16,-1 1-16,-50-75 15,1 0-15,49 100 16,0-51-16,-74-98 16,25 49-16,24-25 15,-24 1-15,24-1 16,-49 25-16,99 100 16,-50-75-16,25 49 15,-49-74-15,49 100 16,0-75-1,-24 74-15,24-24 16,0-75-16,-24 149 16,-1-99-16,0 74 15,25-25-15,1-24 16,-26 49-16,0-49 16,26-26-16,-26 51 15,25-50 1,0 49-16,1-24 15,-1-26-15,25 51 16,-50-75-16,-24 25 16,74-25-16,-50 49 15,50-49-15,-99 99 16,74-74-16,0-25 16,1 25-16,-1 0 15,0 49-15,0-74 16,0-50-16,1-24 15,-1-1 1,0 1-16,0 24 0,0-24 16,25 0-16,-24-51 15,-1 51-15,0-25 16,-25-25-16,26 25 16,-1-1-1,0 1-15,0-25 16,25 99-16,-25-49 15,0 24-15,1 0 16,-1 1-16,0-1 16,0 1-16,25-26 15,0-24-15,-25 24 16,1-49-16,24 25 16,-25-25-16,25 50 15,0 49-15,0 0 16,0 25-16,0-25 15,0 50-15,0 0 16,0 0-16,0-1 16,0 1-16,0-25 15,0 74-15,25-49 16,-1-50-16,-24 25 16,0 25-16,50-25 15,0 0-15,-50-25 16,0 25-16,24 0 15,-24 0 1,25 25-16,-25-50 16,25 25-16,-25-25 15,0 25-15,25-25 16,-25 50-16,0 50 16,0-1-16,0-24 15,0-26-15,25 26 16,-25 24-16,0-24 15,0 24-15,0-24 16,0 24-16,0 1 16,0 24-16,0-50 15,0 51 1</inkml:trace>
  <inkml:trace contextRef="#ctx0" brushRef="#br0" timeOffset="4886.46">17686 4291 0,'25'0'31,"0"0"-15,0 0-16,-1 0 16,26 0-1,-25 0-15,24 0 16,1 0-16,-25 0 16,74 0-16,-25 0 15,26 0 1,-26 0-16,-24 0 15,-1 0-15,-49 25 16,50-25-16,-25 50 16,-25-26-16,24 26 15,-24 24-15,0 1 16,0-1-16,0 75 16,-24 74-16,-51 1 15,-49-1-15,50-25 16,24-24-16,25-124 15,25 49-15,-49-25 16,49-24-16,0-25 16,0-1-16,0 1 31,0 0-31,25 0 16,-1 0-16,26-1 15,0 26-15,-1-50 16,50 25-16,50 0 15,25-1 1,-50-24-16,50 25 0,-125 25 16,1-25-16,-25-25 15,-1 24 1,-24 1 0,0 0-16,0 25 15,0 49-15,-49 0 16,-50 0-16,74-24 15,-99 74-15,0 74 16,-75 25-16,75-25 16,-25-49-16,-24-1 15,49 26-15,25-26 16,49-123-16,50 74 16,0-74-16,0-1 15,50 1-15,-1-1 16,-24-24-16,0 25 15,49 49-15,50-49 16,0 24-16,-99 1 16,124-1-16,-75-49 15,50 24-15,-99-24 16,25 0-16,-50 0 16,24-25-16,1 49 15,-25 1-15,0 0 16,25 24-16,-25 25 15,0 0-15,0-49 16,-74 99 0,-26 25-16,-48 49 15,-51-25-15,50 25 16,1-49-16,48-25 16,26-25-16,49 0 15,0-25-15,25-49 16,25 24-16,74 25 15,-74-24-15,50 24 16,-51-49-16,76-1 16,-26 51-16,25 48 15,0 1-15,-49-25 16,49 25-16,0-50 16,1-24-16,-100-51 15,0 51-15,0-1 16,0-24-16,0 0 15,0 74-15,-50-50 16,0 50-16,-49 50 16,0 49-16,25-25 15,-1 50-15,26-74 16,24 0-16,0-1 16,0-123-16,25 24 15,0-49-15,-25 0 16,25 0-1,0-1-15,25 1 16,0 50-16,25-51 16,-1 51-16,-24-1 15,25-24-15,-26 0 16,51 24-16,-75 0 16,25 50-16,-25-74 15,0 49-15,0 25 16,0 50-16,-75-25 15,26 0-15,24-100 16,-25 50-16,50-49 16,0 0-16,0-1 15,0 1-15,0-25 16,25 99 0,25-100-16,-26 26 15,100 99-15,-74-75 16,24 50-16,-24-99 15,-50 50-15,25-51 16,0 1-16,-1 25 16,-24-25-1,0-1-15,0 51 16,0-50 0,0 24-16,0-24 15,-74 25-15,49-26 16,0 1-16,25 0 15,-24-25 1,24 25-16,0 24 16,-25-24-16,0 0 15,25 0 17,-25-25-17,-49-25 79,49-25-78,0-98-16,0-125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16:47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21605 5283 0,'-25'0'140,"1"0"-124,-1 0 0,0 0-1,-25 0 16,26 25-15,-26 25-16,50-25 16,-25-1-16,0 26 15,1-25 1,-26 49-16,50-49 16,-25 25-16,0-26 15,1 1-15,24 0 16,-25 25-1,0-1 1,25 1 0,-25-50-16,25 25 15,0 0 1,0-1-16,0 1 16,0 0-1,-25 25 1,25-26 15,0 1-31,0 0 16,0 0-1,0 0 1,0-1 0,0 1 15,0 0 0,0 0-31,0 24 16,50-24-1,-50 0-15,0 0 16,0 0-16,0-1 16,0 1-16,0 25 15,0-25 1,0 24-1,0-24 17,25 25-32,0-50 15,-25 49-15,0 1 16,0 24-16,0-24 16,0 24-16,0-49 15,0 25-15,0 49 16,0-49-16,0-1 15,0-24-15,0 0 16,24 24-16,1-24 16,-25 0 15,0 0-15,0 0-1,0-1-15,0 1 16,0 0-16,0 0 15,0 0 1,0-1 0,0 1-1,0 0 126,0 49 15,0-49-140</inkml:trace>
  <inkml:trace contextRef="#ctx0" brushRef="#br0" timeOffset="8366.12">19298 17611 0,'50'0'16,"0"0"-16,24 0 16,25-24-16,25 24 15,-25-25-15,1 0 16,24 25-16,25-25 16,-25 25-1,0 0-15,-75-25 16,1 0-16,-1 25 15,1-24 1,0 24-16,24 0 16,-24 0-16,-1 0 15,1 0-15,49 0 16,-24 0-16,-1 0 16,25 0-16,-49 0 15,74 0-15,-25 0 16,0 0-16,25 0 15,-74 0-15,-1 0 16,26 0-16</inkml:trace>
  <inkml:trace contextRef="#ctx0" brushRef="#br0" timeOffset="18171.28">14263 16892 0,'25'-25'93,"99"25"-93,-50 0 16,50 0-16,50 0 16,0 0-16,24 0 15,-49 0-15,24 0 16,-49 0-16,1 0 16,-51 0-16,-24 0 15,24-25-15,0 25 16,-24-24-16,0-1 15,-1 25 1,1-25-16,-25 0 125</inkml:trace>
  <inkml:trace contextRef="#ctx0" brushRef="#br0" timeOffset="26193.46">10294 13122 0,'25'24'31,"0"-24"-15,49 0-1,-24 0-15,-25 0 16,24 0-16,-24 0 15,0 0-15,0 0 16,0 0-16,24 0 16,1 0-16,-25-24 31,-1 24-15,1 0 30,0 0-30</inkml:trace>
  <inkml:trace contextRef="#ctx0" brushRef="#br0" timeOffset="34289.35">9476 5730 0,'0'0'0,"0"25"15,25-25-15,-1 24 16,1-24-16,0 25 15,0-25-15,24 25 16,1-25-16,0 25 16,-1-25-16,26 25 15,-51-25-15,51 0 16,-1 25-16,-49-25 31,25 0-31,-26 0 16,1 0-16,25 0 15,-25 0 1,-1 0 0,1 0-16,50 0 15,-1-25 1,1 25 0,-51-25-16,26 25 15,-25-25-15,0 25 16,-1 0-1,-24-25 17,25 0-17,-25 1-15,25-26 16,-25 0 0,25 26-16,0-1 15,-25 0-15,24 0 16,1 0-16,-25 1 31,0-1-15,0-25-1,0 25 1,-25-24 0,1-1-1,-1 25-15,-25 1 16,50-26-16,-25 25 15,-24-24-15,49 24 16,-25 0-16,25 0 16,-25 25-1,0-49-15,-24-1 32,24 50-17,0-25-15,0 0 16,1 1-16,-1 24 15,-25-25-15,50 0 32,-25 0-17,0 25 17,1 0-17,-1-25-15,-25 25 16,1 0-16,-1 0 15,-24 0-15,-1 0 16,26 0-16,-1 0 16,0 0-16,1 0 15,-26 0-15,1 0 16,24 0-16,-24 0 16,24 25-16,1-25 15,-1 25-15,25 0 16,-24-25-16,24 0 15,0 25 1,0-25-16,0 0 16,-24 24-16,-1 1 15,1 0 1,-1 0 0,0 0-16,1-1 15,-50 26 1,99-25-16,-50 0 15,50-1 1,-25-24 15,25 25-15,0 25-16,0-1 16,0-24-16,0 0 15,0 0-15,25 24 16,0-24-1,0 0-15,-1-25 16,-24 25-16,25-25 47,-25 25-16</inkml:trace>
  <inkml:trace contextRef="#ctx0" brushRef="#br0" timeOffset="38913.28">4961 10120 0,'25'0'15,"0"0"1,25 0 0,-1 0-1,-24 0 1,0 0-16,0 0 15,24 0-15,-24 0 16,25 0 0,24 0-1,-49 0 1,0 0 0,-1 0-16,1 0 15,0 0-15,0 0 16,0 0-1,-1 0 1</inkml:trace>
  <inkml:trace contextRef="#ctx0" brushRef="#br0" timeOffset="-159645.52">7764 16396 0,'25'0'78,"25"0"-78,-1-25 16,1 25-16,49 0 0,0 0 15,-24 0-15,-1 0 16,25 0-16,1 0 15,-26 0 1,0 0-16,-24 0 16,74 0-16,-74 0 15,49 0-15,-25 0 16,25 0-16,50 0 16,-74 0-16,24 0 15,-49 0-15,24 0 16,-49 0-16,24 0 15,-24 0-15,25 0 16,-1 0 0,1 0-16,0 0 15,-26 0 1,51 0-16,-26 0 16,1 0-16,-25 0 15,49 0-15,-49 0 16,49 0-16,1 0 15,-25 0-15,-1 0 16,50 0 0,-74 0-16,74 0 0,-49 0 15,0 0-15,24 0 16,-24 0 0,-26 0-16,1 0 15,0 0-15,25 0 16,-1 0-1,-24 0-15,49 0 16,-24 0-16,-25 0 16,49 0-16,-24 0 15,0 0-15,49 0 16,-74 0-16,24 0 16,-24 0-1,0 0 1,0 0-1,24 0 1,26 0-16,-26 0 16,26 0-16,-1 0 15,25 0-15,-49 0 16,-1 0-16,1 0 16,-25 0-16,0 0 15,-1 0-15,1 0 16,0 0 15,0 0-15,0 0-1,-1 0 1,1 0-16,0 0 16,0 0 62</inkml:trace>
  <inkml:trace contextRef="#ctx0" brushRef="#br0" timeOffset="-80001.33">14164 16892 0,'25'0'32,"-1"0"-17,1 0 1,0 25 0,0-25 15,49 0-16,-49 0-15,25 0 16,-1 0-16,1 0 16,0 0-1,24 0-15,0 0 16,26 0 0,-26 0-1,25 0 1,-49 0-16,24 0 15,25 0-15,-24 0 16,-26 0-16,1 0 16,0 0-16,24 0 15,-49 0-15,0 0 32,-1 0-17,1 0 1,0 0-1,25 0 1,-25 0 0,-1 0-16,1 0 15,0 0 1,0 0-16,24 0 16,-24 0-1,0 0 1,0 0-1,0 0 17,24-25-32,1 0 15,-1 25-15,1 0 16,49 0-16,-49 0 16,24 0-16,-24 0 15,-25 0 1,-125 0 171,-24 0-171,25 0-16,-74 0 16,-51 0-16,-24 0 15,25 0-15,25 0 16,-1 0-16,26 0 15,73 0-15,1 0 16,74 0-16,-24 0 16</inkml:trace>
  <inkml:trace contextRef="#ctx0" brushRef="#br0" timeOffset="-76051.42">15702 4936 0,'0'-25'63,"25"25"-17,-1 0-46,1 0 16,25 0-16,-1 0 16,1 0-16,0 0 15,24 0-15,-49 0 16,24 0-16,-24 0 16,0 0-16,0 0 15,0 0 16,-1 0-31,1 0 16,0 0 0,0 0-16,0 0 15,-1 0 1,1 0-16,0 0 16,0 0-1,0 0-15,-1 0 47,26 0-31,0 0-1,-26 0 1,1 0-16</inkml:trace>
  <inkml:trace contextRef="#ctx0" brushRef="#br0" timeOffset="-59922.64">15925 5928 0,'25'0'15,"49"50"-15,1-25 16,24 0-16,-25-25 16,1 24-16,-51 1 15,1-25-15,0 0 16,0 0 15,24 0-31,-24 0 16,25 0-16,-25 0 15,-1 0 1,1 0-16,0 0 62</inkml:trace>
  <inkml:trace contextRef="#ctx0" brushRef="#br0" timeOffset="-58767.41">20043 5680 0,'0'0'0,"49"0"16,26 0 0,-1 0-16,0 0 15,26 0-15,-26-25 16,75 1-16,-75-1 15,-49 25-15,25 0 16,-26-25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5:03:00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4341 4490 0,'0'0'0,"25"0"16,0 0 31,0 0-16,-1 0-31,1 0 31,0 0-31,25 0 32,-26 0-1,1 0-31,0 0 16,25 0-1,-26 0-15,1 0 16,25 0-16,-1 0 15,-24 0 1,25 0-16,-25 0 16,24 0-16,1 0 0,-25 0 15,0 0 1,24 0 0,1 0-16,-25 0 15,24 0 1,-24 0-16,0 0 15,0 0-15,24 0 16,-24 0-16,0 0 16,0 0-16,-1 0 15,26-25-15,-25 25 16,0 0 0,-1-25-1,1 25 1,0 0-1,0 0 1,0 0 31</inkml:trace>
  <inkml:trace contextRef="#ctx0" brushRef="#br0" timeOffset="9421.33">4515 9624 0,'49'25'32,"-24"-25"-17,50 25 1,-26-25 15,1 0-15,-25 0-1,49 0-15,-24 0 16,24 0-16,-24 0 16,49 0-16,-49 0 15,-26 0-15,26 0 16,-25 0 0,0 0-1,24 0-15,-24 0 16,0 0-16,0 0 15,24 0 1,-24 0 0,0 0 15,-25 25 0</inkml:trace>
  <inkml:trace contextRef="#ctx0" brushRef="#br0" timeOffset="11049.29">10071 12774 0,'0'25'63,"25"0"-32,24-25-31,-24 25 16,0 0-16,25-25 15,-1 0 1,-49 24-16,-74 1 140,-75 50-124,99-51-16,-24-24 16,49 25-16,0 0 15,25 0 95,75-25-95,-1 0-15,-49 0 16,0-25-16,0 25 16,-1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26:32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5259 10716 0,'50'0'0,"49"0"15,149-25-15,173-25 0,125 50 16,124 0 0,74 0-16,0 0 15,-74 0-15,-50 0 16,-223 0-16,-99 0 15,-100 0-15,-49 0 16,-25 0-16,-75 0 16,26 0-16,24 0 15,-24 0-15,24 0 0,-25 0 16,50 0 0,75 0-16,24 0 15,25 0-15,-25 0 16,0 0-16,25 0 15,0 0-15,25 0 16,-49 0-16,24 0 16,-25 0-16,50 0 15,-25 0-15,25 0 16,-50 0-16,0 0 16,25 0-16,-25 0 15,1 0-15,-26 0 16,-24 0-1,24 0-15,1 0 16,-26 0-16,1 0 16,-50 0-16,25 0 15,-50 0-15,-25 0 0,1 0 16,-26 0-16,26 0 16,-26 0-16,26 0 15,24 0-15,-25 0 16,-24 0-1,49 0-15,-74 0 16,25 0-16,-26 0 16</inkml:trace>
  <inkml:trace contextRef="#ctx0" brushRef="#br0" timeOffset="2071.21">6425 17190 0,'49'0'47,"100"0"-32,74 0-15,75 24 16,74-24-16,-49 0 16,-1 0-16,25 0 15,-74 0-15,0 0 16,0 0-16,-50 0 15,50 0-15,-50 0 16,0 0-16,26 0 16,-26 0-16,0 0 15,-25 0-15,51 0 16,-26 0-16,-25 25 16,-24-25-16,-50 25 15,49 0-15,-73-25 16,24 0-16,0 0 15,0 0-15,25 25 16,-25-25-16,24 0 16,-24 0-1,25 0-15,-25 0 16,50 0-16,0 0 0,-50 0 16,-25 0-1,74 0-15,-49 0 16,50 0-16,0 0 15,-1 24-15,-24-24 16,50 0-16,-1 0 16,1 0-16,24 25 15,-25-25-15,-49 0 16,25 0-16,-1 0 16,1 0-16,-50 0 15,50 0-15,-50 0 16,24 0-16,-24 0 15,50 0-15,-25 0 16,0 0-16,-25 0 16,49 0-16,1 0 15,-25 0-15,0 0 16,24 0-16,-24 0 16,25 0-16,-50 0 15,25 0 1,24 0-16,-49 0 15,50 0-15,-50 0 0,25 0 16,-50 0 0,-49 0-16,24 0 15,0 0-15,-24 0 16,49 0-16,0 0 16,-24 0-16,24 0 15,25 0-15,0 0 16,-74 0-16,24 0 15,1 0-15,-1 0 0,-24 0 16,-1 0 0,-24 0-16</inkml:trace>
  <inkml:trace contextRef="#ctx0" brushRef="#br0" timeOffset="196761.11">5879 10443 0,'25'0'31,"0"0"-31,24 0 15,1 0-15,24 0 16,1 0-16,24 0 16,0 0-16,50 0 15,-25 0-15,-25 0 16,-24 0-16,49 0 16,-50 0-16,50 0 15,-74 0-15,-25 0 16,49 0-16,-24 0 15,49 0-15,-25 0 16,25 0-16,1 0 16,-51 0-16,50 0 15,50 0-15,-25 0 16,50 0-16,24 0 16,-24 0-16,24 0 15,-49 0-15,25 0 16,0 0-16,-50 0 15,24 0-15,-48 0 16,24 0-16,24 0 16,1 0-16,25 0 15,24 0-15,26 0 16,-26 0-16,50 0 16,-25 0-1,-24 0-15,-26 0 16,-49 0-16,25 25 15,0-1-15,-25-24 16,-25 25-16,25-25 16,0 0-16,0 0 15,50 0-15,24 0 16,26 0-16,24 0 16,-50 0-16,1 0 15,-1 0-15,-24 25 16,-1 0-16,-49 0 15,25-25-15,0 0 16,25 0-16,-1 0 16,1 0-16,-50 0 15,50 0-15,-26 0 16,51 0-16,-26 0 16,1 0-16,-50 0 15,25 0-15,-25 0 16,-25 0-16,0 0 15,25 0-15,-24 0 16,-26 24-16,0-24 16,-24 0-16,24 0 15,26 25 1,-26-25-16,-24 0 16,49 0-16,-25 0 15,1 0-15,-26 0 16,1 0-16,-25 0 15,0 0-15,-1 0 16,26 0-16,0 0 16,-26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28:18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 15429 0,'25'0'125,"99"0"-125,0 0 15,124-174-15,75 25 16,-100 75-1,25 24-15,-50 25 16,1 0-16,-26 1 16,-24 24-16,0 0 15,0-25-15,-25 25 16,25 0-16,-25 0 16,25 0-16,-25 0 15,49 0-15,-49 0 16,50 0-16,0 0 15,24 0-15,-49 0 16,0 0-16,-25 0 16,25 0-16,-50 0 15,0 0-15,0 0 16,-49 0-16,74 0 16,0 0-16,-50 0 15,-24 0-15,0 0 16,-26 0-16,1 0 15,0 0-15,25 0 16,-1 0 15,-24 0-31,49 0 0,1 25 16,-26-25-16,1 0 16,0 0-16,-1 0 15,1 0-15,24 0 16,-24 0-16,-1 0 15,1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29:58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21283 2307 0,'0'25'63,"0"24"-48,25 50-15,-25-74 16,0 25-1,24-25-15,1-1 16,-25 26-16,50-25 16,-50 25-1,49-1-15,-49-24 16</inkml:trace>
  <inkml:trace contextRef="#ctx0" brushRef="#br0" timeOffset="503.17">21655 2208 0,'25'0'15,"-1"0"1,1 49-16,0 1 15,-25-25-15,0 24 16,0 26-16,0-51 16,25 1-16,-25 25 15,25-1-15,-25-24 16,0 0 0</inkml:trace>
  <inkml:trace contextRef="#ctx0" brushRef="#br0" timeOffset="1183.27">21382 2629 0,'0'0'0,"50"75"0,24-26 31,-24-24-15,-26 25-16,1-25 16,0 49-16,-25-49 15,25 0-15,-25-1 16,49 1-16,-49 0 15,25-25-15,25 0 16,-25 0-16,49 0 16,25-74-16,25-26 15,-99 76-15,25-26 16,-25 25-16,-25 0 16,49-49-16,-49 49 31,0 0 0</inkml:trace>
  <inkml:trace contextRef="#ctx0" brushRef="#br0" timeOffset="1847.37">22126 2853 0,'0'24'31,"0"1"-15,50 25-16,-25-25 16,-25 24-16,0 1 15,0-25-15,0-1 16,0 26-16,0-25 16,0 0-1,0-1-15,0 1 16,0 0-1,-75 25 1,50-26-16,-24-24 16,-1 25-16,0-25 15,26 0-15,-26 0 16,25 0-16,-24 0 16,-1 0-16,25 0 15,-24-49 1,-1 49-16,25-50 15,0 50-15,-49-25 16,24-24-16,26 24 16,-26 0-16,0 0 15,50 0-15,-24 1 16,-1-1 0,25 0-1,0 0-15</inkml:trace>
  <inkml:trace contextRef="#ctx0" brushRef="#br0" timeOffset="2487.67">21159 2505 0,'0'50'47</inkml:trace>
  <inkml:trace contextRef="#ctx0" brushRef="#br0" timeOffset="3040.91">20985 2406 0,'0'50'31,"0"49"-15,0 0-16,0 0 16,0-24-16,0-1 15,0-49-15,0 0 16,0 0-16,-49-25 78,-1 0-62</inkml:trace>
  <inkml:trace contextRef="#ctx0" brushRef="#br0" timeOffset="3489.56">20588 2654 0,'25'25'0,"0"25"16,-25-26-16,0 26 16,0 0-16,0-1 15,25 1-15,-25-1 16,0-24-16,0 0 16,0 0-1</inkml:trace>
  <inkml:trace contextRef="#ctx0" brushRef="#br0" timeOffset="3743.59">20936 2580 0,'0'0'0,"0"49"16,0 1-16,24 24 16,-24-24-16,0 0 15,0 49-15,0-74 16,0 24-16,0 1 15,0-25-15,0 49 16,0-24-16,-24-1 16</inkml:trace>
  <inkml:trace contextRef="#ctx0" brushRef="#br0" timeOffset="5997.69">21035 5035 0,'0'0'0,"-25"0"15,-49 0-15,-1 0 16,50 0-16,-49 0 15,24 0-15,1 0 16,-26 0-16,26 0 16,-51 0-16,-48 0 15,-1 0-15,-50 0 16,1 0-16,-1 0 16,1 0-16,0 0 15,-26 0-15,1 0 16,0 25-16,-50 0 15,25 0 1,-50 0-16,1 24 16,-1 1-16,0-25 15,1-1-15,-1-24 16,-24 25-16,-1-25 16,-24 25-16,0-25 15,24 25-15,-24-25 16,24 25-16,1-1 15,-25 1-15,24 0 16,1 25-16,-26-26 16,26 1-16,-50 0 15,49 0-15,1 0 16,-50-1-16,25 1 16,-25-25-16,24 0 15,-24 50-15,0-25 16,50-25-16,-1 0 15,-98 24-15,73 1 16,-24 0-16,0 0 16,50-25-16,74 0 15,0 0 1,24 0-16,26 0 16,0 0-16,24 0 15,50 0-15,-50 0 16,25 0-16,100 0 15,-1-50-15,25 25 16,1 25-16,-26 0 156,0 0-156,26 75 16,-51-1-16,26 1 16,24-1-16,-25 50 15,25-49-15,-24 49 16,-1 0-16,0 49 15,1 1-15,-26 49 16,1 50-16,0 0 16,-26 0-16,-24 24 15,0 51 1,50-76-16,0 1 16,-26 0-16,51-50 15,-1 25-15,0-49 16,1-1-16,-1-24 15,25 0-15,-24 24 16,-1 25-16,-24 50 16</inkml:trace>
  <inkml:trace contextRef="#ctx0" brushRef="#br0" timeOffset="48072.17">17339 7392 0,'0'25'47,"25"-25"-31,24 0-1,1 0-15,74 0 16,-50 0 0,26 0-16,-1 0 15,25 0-15,0 0 16,-25 0-16,50 0 15,-100 0-15,51 0 16,-1 0-16,25 24 16,25-24-16,-25 0 15,0 0-15,0 0 16,-25 0-16,50 0 16,-25 0-16,-25 0 15,25 0-15,25 0 16,-50 0-16,0 0 15,1 0-15,-1 0 16,25 0-16,-50 0 16,-24 0-16,-1 0 15,1 0 1,-25 0-16,0 0 16,49 0-16,25 0 15,-24 0-15,49 0 16,-25 0-16,50 0 15,-75 0-15,-24 0 16,-1 0-16,-24 0 16,0 0-1,-25 25-15,25-25 32</inkml:trace>
  <inkml:trace contextRef="#ctx0" brushRef="#br0" timeOffset="85662.56">17686 5457 0</inkml:trace>
  <inkml:trace contextRef="#ctx0" brushRef="#br0" timeOffset="88610.64">12452 10418 0,'0'-25'0,"50"25"46,49 0-46,-24 0 16,49 0-16,49 0 16,26 0-16,-1 0 15,1 0-15,-26 0 16,1 0-16,-50 0 16,-25 0-16,0 0 0,0 0 15,-24 0-15,-1 0 16,26 0-16,-26 0 15,0 0-15,26 0 16,24 0 0,-25 0-16,-25 0 15,25 0-15,25 0 16,25 0-16,-74 0 16,24 0-16,-25 0 15,50 0-15,-49 0 16,24 0-16,0 0 15,0 0-15,1 0 16,-1 0-16,25 0 16,-25 0-1,-49 0-15,49 0 16,25 0-16,-50 0 16,26 0-16,-26 0 0,0 0 15,26 0-15,-26 0 16,-24 0-16,-1 0 15,-24 0-15,0 0 16,24 0-16,1 0 16,0 0-16,-1 0 15,26 0-15,-50 0 16,49 0 0,0 0-16,1 0 15,-26 0-15,-24 0 16,0 0-16,0 0 47,24 0-16,-24 0-15,-50 0 46</inkml:trace>
  <inkml:trace contextRef="#ctx0" brushRef="#br0" timeOffset="109025.66">9178 14436 0,'25'0'125,"0"0"-109,74 0-16,-25 0 15,26 0-15,-1 0 16,-25 0-16,1 0 15,-26 0-15,26 0 16,-26 0-16,1 0 16,-1 0-16,26 0 15,-26 0-15,-24 0 16,0 0-16,0 0 16,24 0-1,-24 0-15,25 0 16,0 0-1,-26 0-15,1 0 16,0 0-16,25 0 16,-26 0-16,1 0 15,0 0-15,0 0 16,0 0 0,-1 0-1,26 0 1,0 0-16,-26 0 15,51 0-15,-1 0 16,1 0-16,-1 0 16,-49 0-16,24 0 15,-24 0 1,50 0-16,-51 0 16,51 0-1,-25 0-15,24 0 16,25 0-16,-24 0 15,-26 0-15,1 0 16,-1 0-16,1 25 16,0-25-1,-26 0 1,-24 25 0,25-25-16,0 0 15,0 0 1,0 0-16,24 0 15,-24 0 1,0 0 0,0 0-16,24 0 15,1 0-15,-25 0 16,49 0 0,-24 0-16,-1 0 15,-24 0-15,0 0 16,0 0-16,0 0 15,-1 0-15,1 0 16,0 0-16,25 0 16,-1 0-16,50 0 15,-24 0-15,24 0 16,-25 0-16,1 0 16,-26 0-16,-24 0 15,25 0-15,-25-25 78,24 25-78,26 0 16,-1 0-16,25 0 16,-74 0-16,0 0 15,25 0-15,-26 0 16,26 0-1,-25 0 1,0 0 0,24 0-16,1 0 15,-1 0-15,26 0 16,-1 0-16,1 0 16,-1 0-16,0 0 15,1 0-15,-50 0 16,24 0-16,-24 0 15,25 0-15,-25 0 16,-1 0-16,1 0 16,0 0-16,25 0 15,-1-25-15,1 25 16,24-24-16,-24 24 16,24 0-16,-49 0 15,49 0-15,-49 0 16,25-25-16,-25 25 15,-1 0-15,1 0 16,0 0-16,25 0 16,-1 0-16,1 0 15,24 0-15,25-25 16,-49 25-16,74 0 16,-49 0-16,-1 0 15,0 0 1,50 0-16,-74 0 15,24 0-15,1 0 16,24 0-16,-49 0 16,-1 0-16,26 0 15,-26-25-15,51 25 16,-1 0-16,-25 0 16,50 0-16,-74 0 15,74 0-15,-75 0 16,1 0-16,-25 0 15,0 0-15,-1 0 16,1 0-16,0 0 16,25-25-16,-26 25 15,1 0-15,25-25 16,-25 25-16,-1 0 16</inkml:trace>
  <inkml:trace contextRef="#ctx0" brushRef="#br0" timeOffset="130172.71">2654 843 0,'0'75'31,"0"74"-15,0-100-16,0 50 16,75 75-16,-75-25 15,49 25-15,-24-50 16,0 0-16,0-75 16,0 1-16,-25-100 109,0-24-93,0 49-16</inkml:trace>
  <inkml:trace contextRef="#ctx0" brushRef="#br0" timeOffset="130946.21">1935 1513 0,'50'0'47,"49"0"-31,-25 0-16,1-25 15,49 0-15,-25 1 16,0 24-16,25 0 15,-25-50-15,-49 50 16,24 0-16,1-25 16,49 0-16,-25 1 15,-24 24-15,24-25 16,-25 0-16,-49 25 16,0-25-1,0 25 16</inkml:trace>
  <inkml:trace contextRef="#ctx0" brushRef="#br0" timeOffset="132441.37">2654 620 0,'0'25'78,"0"25"-78,0-26 15,0 26-15,0 0 16,0-1 0,0-24-16,0 0 15,0 0-15,0-1 16,0 26 0,0 0-1,0-26 1,25 26-16,-25-25 15,25 0-15,-25-1 16,0 26-16,25-25 16,-25 0-16,25 24 15,-1 1-15,1-25 16,-25 24-16,0 26 16,0-1-16,50-49 15,-50 0-15,0 0 16,0 24-1,0-24 1,0 25-16,0-26 16,0 1-16,0 0 15,25-25 17,-25 25-1,0 0-16,0-1 1,0 1 31,0 0 0,0 0-32,0 0 1,0-1 15,0 1 1,0 0-32,0 0 15,0 0 1</inkml:trace>
  <inkml:trace contextRef="#ctx0" brushRef="#br0" timeOffset="134017.67">2059 1538 0,'50'0'79,"74"0"-79,-25-25 15,-49 0-15,74 0 16,-50 25-16,-24 0 15,-1 0-15,1 0 16,-1 0 0,-24-24-1,0 24-15,0 0 16,0 0 31,-1 0-32,26-25 1,0 25 0,-25 0-16,24 0 15,-24 0 17,0 0-32,0-25 15,-1 25 1,26 0 15,-25 0 0,-25-25-15,25 0-16,-1 25 16,1 0-1,0-24 188,49-1-187,-24 25 0,-25 0-16,0 0 15</inkml:trace>
  <inkml:trace contextRef="#ctx0" brushRef="#br0" timeOffset="147985.99">1538 298 0,'0'24'47,"25"26"-31,-25 0-16,25 24 16,-25 1-1,0-1-15,0 0 16,0 1-16,0-1 15,0 1-15,0-26 16,0 1-16,0-25 16,0-50 77,0-25-77,0 25-16</inkml:trace>
  <inkml:trace contextRef="#ctx0" brushRef="#br0" timeOffset="150225.18">2010 273 0,'0'49'109,"-50"26"-93,50-50-16,0 49 15,-25-49-15,0 25 16,25-1-16,0 1 16,-24-1-1,24 1 17,-25-25-32,25 24 15,0-24 1,0 0-1,0 0 1,0 0 0,25-25-16,-1 49 15,26-24 1,-25 0 0,0-25-1,-1 0 79,1-25-63,-25 0-15,0 0-1,0 1 1,0-1-16,0 0 16,0 0-1,0 0 17,-25-24-32,25 24 15,-24 25 1,-1-25-1,0 0 126,50 25-32,0 0-109,-1 0 16,1 0-16,25 0 16,-25 0-1,-1 0 1,1 0 15,0 0-31,-25 25 31,0 0-31,0 0 16,25 0 0,-25-1 15,0 1-31,0 25 31,0-25 0,-25-1-15,0 26 15,0-50 1,1 0 14,-1 0-30,0 0 0,0 0-1,0 0 1,25-25 0,-24 25-1,-1 0 1,25-25-1,-25 1 1,0-1 0,0-25-16,1 1 15,24 24 1,0 0-16,0-25 16,0 1-16,-25-26 15,25 26-15,0-1 16,0 0-16,0 1 15,0 24-15,0-25 16,0 1 0,0 24-16,25 25 93</inkml:trace>
  <inkml:trace contextRef="#ctx0" brushRef="#br0" timeOffset="168665.76">3771 273 0,'49'0'110,"50"0"-110,1 0 15,-1 0-15,-25 0 16,-24 0-16,-25 0 31,0 0-31,-25 25 16,24-25 0,-24 24-1,0 26 1,0-25-1,0 49-15,0-24 16,0-25-16,0 0 16,0 24-1,0-24 1,-49 25 46,24-50 1,0 0-32,0-25-15,50 25 187,0 0-203,25 0 16,-1 0-16,1 0 15,-1 0-15,26 0 16,-50 0-16,24 25 15,-24-25 1,25 49 0,-26-49-16,26 50 15,-25-25 1,0-1 0,-25 1-1,0 0 1,0 25 15,0-26-15,0 1-1,0 0-15,-25-25 16,-25 25 0,25-25-1,1 0-15,-1 0 16,0 0-1,-25 0-15,-24 25 16,49-25 0,-24 24-16,-1-24 15,25 0 32,0 0-16,-24 0 48</inkml:trace>
  <inkml:trace contextRef="#ctx0" brushRef="#br0" timeOffset="169632.89">4416 595 0,'49'-24'16,"-24"-26"0,25 25-1,-26-25-15,26 50 16,0-24-16,-1-1 16,-24 25-1,0 0-15,0 0 16,-1 0-16,1 0 15,0 0 48,-25 25-47,25-25-1,-25 49-15,0-24 16,0 0-16,0 0 15,0 0-15,0-1 16,0 1-16,0 0 16,0 0 62,0 24-63,0-24-15,0 0 16,0 0-16,25-25 78,24 0-78,26 0 16,74-25-16,-50-49 15,25 49-15,0-25 16,-25 25 0,-25 25-16,-24-24 15</inkml:trace>
  <inkml:trace contextRef="#ctx0" brushRef="#br0" timeOffset="188896.68">2630 670 0,'0'25'78,"0"-1"-78,0 26 15,0 0-15,24-1 16,-24 26-16,0-1 16,0-49-16,25 24 15,-25-24-15,0 0 16,25 49-16,-25-49 31,0 25-31,0-25 16,0 24-1,25-49-15,0 25 16,-1 0 0,1 0-1,-25-1 1,0 26-16,0-25 31,0 24-15,0-24-1,0 0-15,0 0 16,0 0-16,0 0 16,0-1-16,0 26 15,25-25-15,0 0 16,-25-1 15,0 1 47,0 0-62,25 0-1,-25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5:45:35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19533 2021 211 0,'8'-8'227'0,"-3"-2"-85"0,4 4-48 15,-7-3-24-15,2 2-13 0,-2-1-7 0,-1 3-6 16,-1-3-10-16,-1 2-5 0,1-2-1 0,-2 4-1 0,0-3-1 15,2 2 6-15,-2 0 8 0,1-2 10 0,1 2 5 0,-1 2 2 16,1-2-3-16,-2 1-6 0,2-1-10 0,-2 0-9 16,2 2-6-16,0-1-3 0,0 1 2 0,0-3 3 0,2 2 1 15,0 0-5-15,2 0-2 0,1-1-1 0,2-1 0 16,3 1-8-16,3-4-3 0,3 4 0 0,5-2-4 0,2-1-2 16,7 1 0-16,3 2-1 0,4-1-1 0,4 0-2 0,2 1 3 15,5 1 3-15,-1 2-1 0,1-1 1 0,-1 3 0 16,0 2-2-16,-3 1-1 0,0 1-1 0,-8 2-3 0,-1 2 2 15,-6 2 1-15,-6 0-1 0,-5 5 2 0,-5-1 2 16,-7 3-1-16,-6 0 1 0,-6 3 2 0,-7 2-3 16,-5 1 0-16,-7 2-1 0,-7 2 3 0,-5 1-1 0,-6 1-2 15,-3 0 0-15,-6 3 2 0,-1-1 5 0,-3 2-1 16,-56 33 6-16,55-32 3 0,0-2 3 0,0-1 2 16,5 1 1-16,1-2 7 0,4-2 3 0,5 1-5 0,6-3-3 15,6-2-3-15,8-3-3 0,10-2-2 0,6 2 19 16,19 14 81-16,4-20-45 0,8 0 4 0,10-3-3 15,7-2-20-15,4 0-18 0,8-3-10 0,2-1-7 0,6-3-4 16,1 0-1-16,1-5 2 0,2 1 0 0,-2-2 2 16,5 1 4-16,-7 4 1 0,2-4 2 0,-2 2-2 0,-1-3-1 15,-4 0 1-15,-2 0-5 0,-3 1-3 0,-5-1-3 16,-4-1-3-16,-9 3-4 0,-4-1 10 0,-6 0-9 0,-7 2-2 16,-2 0 1-16,-7 0-2 0,-1-3 0 0,-4 3-12 0,-3 3-3 15,-1-3-25-15,-2 2-40 0,-6 0-44 0,0-1-50 16,-2 3-78-16,1-4-108 0,-4 0-173 0,-1-2-80 0</inkml:trace>
  <inkml:trace contextRef="#ctx0" brushRef="#br0" timeOffset="579.43">20598 1026 80 0,'6'-11'462'0,"4"-1"-190"16,-1 2-117-16,3-2-60 0,1 6-34 0,4 0-35 0,1 0-6 15,4 1-8-15,-2 2-2 0,3 0-1 0,1 2 2 16,3 0 3-16,-2 1 7 0,1 1 0 0,-5 0 0 0,0 2-1 15,-1 0-2-15,0 2-8 0,-8 2-6 0,2 1-3 0,-6 0 0 16,-2 4 0-16,-2 0-4 0,-4 1 2 0,-5 3 2 0,-1 1 1 16,-4 3 1-16,-4 1 1 0,-2-1 3 0,-4 2 3 0,-5 3-1 15,-34 24 3-15,26-24-7 0,-2-3 1 16,2-1-2-16,-4 1 6 0,4-2 9 0,0-2 5 0,3-3 3 16,4 2 3-16,5-1-1 0,0-4-2 0,7 0-10 15,-1-2-4-15,8 1-3 0,2-2-2 0,3 1-1 0,4-3 11 16,4 1 6-16,7 0 3 0,0-1 2 0,8-2 2 15,6 1-3-15,2-2-12 0,5 1-6 0,41-2 1 16,-36 1-11-16,3-3 0 0,-3 1 0 0,-1-2-2 16,0 1 1-16,2-1 0 0,-4 2 3 0,-3 0-4 0,-3-1 1 15,0 3-18-15,-4 1-13 0,-5 0-22 0,-3 4-35 16,-2 0-29-16,-3 0-61 0,-3 2-90 0,-3 2-157 0,-6 1-90 16</inkml:trace>
  <inkml:trace contextRef="#ctx0" brushRef="#br0" timeOffset="780.54">21092 2368 381 0,'4'-1'439'0,"-1"-3"-143"0,-2 1-95 0,2-4-51 0,-1 0-28 16,5-3-22-16,-1 0-15 0,2 0-16 0,4-1-13 0,1-2-11 15,6-1-5-15,1 0-6 0,5 3-13 0,1-1-8 16,1 1-3-16,5 1-2 0,1 0-1 0,0 1-6 0,-1 4 7 15,0 2-3-15,-2-1-21 0,-3 4-32 0,-2 2-18 16,-3 0-54-16,-3-1-80 0,0 1-114 0,-6 0-174 0,-3-2-73 16</inkml:trace>
  <inkml:trace contextRef="#ctx0" brushRef="#br0" timeOffset="992.56">21030 2178 543 0,'-2'-11'534'0,"0"2"-134"0,2 1-119 0,2 0-67 16,0-1-41-16,0-1-39 0,6 0-46 0,0 1-65 0,4 0-12 15,19-9-3-15,-9 9-7 0,2 1 0 16,4-1 0-16,2 1 0 0,2 0 0 0,0 1-3 0,2 0 1 16,0 2-6-16,1-1-21 0,-4 1-31 0,0 2-42 15,-1 1-51-15,-1 2-34 0,0-2-63 0,-4 1-80 0,-2-3-123 16,-2-1-91-16</inkml:trace>
  <inkml:trace contextRef="#ctx0" brushRef="#br0" timeOffset="1422.54">22239 1598 452 0,'3'-10'442'0,"-1"3"-152"0,-2-1-96 0,0 2-70 0,-4 3-39 0,1 2-26 16,-2-1-26-16,-1 4-12 0,-3 2-9 0,1 2-8 15,-4 2 5-15,0 7 17 0,-1-1 10 0,-1 2 5 0,-2 4 3 16,0 2 4-16,1 2-5 0,-3 0-18 0,1-1-11 0,0 5-3 16,1-3-4-16,-2 2-4 0,4 1-1 0,-1-4 0 15,5 3-1-15,-3-3 0 0,9-2-4 0,0-3 3 0,4-1 2 16,7-1 1-16,-1-4 0 0,8-1 1 0,2-1 6 16,5-2-2-16,2-4-2 0,2-2-3 0,4-1 1 0,2-2-3 15,3-2-1-15,34-11-1 0,-33 4 2 16,1-3 0-16,2 0 0 0,0-1 3 0,0-3-5 0,-2 1 2 15,0 0-4-15,-4 1 0 0,-4 0 2 0,-4 2-1 16,-2 2 1-16,-1 2-1 0,-8-1 0 0,-1 3 2 0,-4 2-5 16,-2 1-1-16,-2 3-2 0,-1 1 2 0,-3 2 1 15,0 5 5-15,-3 2 21 0,-4 3 17 0,-3 3 8 0,-2 0 9 16,-2 5 9-16,-2 1 8 0,0 4-10 0,-3 3-7 0,-1 0-4 16,1 3-9-16,-3 7-3 0,-1 0-13 15,3 1-5-15,-1 3-4 0,-1-1-4 0,0-1-1 0,5 3-2 0,-4-1-1 16,4 1-2-16,3-1-2 0,-2-3 0 0,5 0-2 15,1-2-2-15,1-3 0 0,1 0-1 0,2-2-1 0,2-3-3 16,1-2 2-16,2 0-30 0,-1-4-50 0,4-2-57 16,-1-1-65-16,1-5-59 0,3 1-97 0,-2-3-132 0,4-6-96 15</inkml:trace>
  <inkml:trace contextRef="#ctx0" brushRef="#br0" timeOffset="4788.18">23789 883 13 0,'-4'3'91'0,"-1"0"-35"0,0 0-21 0,2 0-11 0,-6-2-4 16,2 6 21-16,2-4-23 0,2 1 3 0,0-1-3 15,1 2-2-15,2 0-7 0,-1-2 1 0,1 2-4 16,-6 2 8-16,3-2-6 0,-2 0-3 0,2 0 0 0,-1 2-6 15,0 0 2-15,0 1 4 0,-2-2 15 0,2 2 10 0,0 1 6 16,0 1 4-16,-3-1 2 0,1 0-10 0,-3 0-10 0,4 1-8 16,-3-1-4-16,0 1 4 0,0 2 2 0,2-3 4 15,-1 4 1-15,2-3 1 0,2 1-1 0,0-1 3 0,0 0 3 16,3 2-1-16,3 1 3 0,2-1 10 0,0 1 11 0,3 1-3 16,1-3-4-16,4 3-4 0,-2 0-1 0,3-1-10 15,0 2-10-15,4-1-25 0,-2 0 6 0,24 14 9 16,-20-15-3-16,-2 2-1 0,0-1 18 0,1 1-10 15,0-1-6-15,-3-1-2 0,2-2-3 0,-3 4 0 16,1 0-1-16,-5-2 0 0,3 0 0 0,-3-1 0 0,-1 2 1 16,0-1 0-16,-2 2 0 0,-3-1-1 0,0-1 6 0,-2-1-2 15,-1-1-2-15,-2 4-1 0,-2-3 2 0,1 0-1 16,-4 0-6-16,-2 0 7 0,1 0-1 0,-5-2 2 0,2 2-1 16,-3-2 3-16,-2 0 0 0,2 0-1 0,-4-2 2 0,1-1 1 15,-3 1 1-15,3-3-2 0,-2 2 1 0,-1-2-3 16,1-2 0-16,3 2-1 0,-3-1-1 0,-1-1-1 0,2-3 0 15,1 4-1-15,0-4 1 0,1 0-2 0,2-2-2 16,-1 0-13-16,0-1-35 0,0-4-47 0,3 0-71 0,-3-5-115 16,2-2-144-16</inkml:trace>
  <inkml:trace contextRef="#ctx0" brushRef="#br0" timeOffset="5016.55">23803 970 348 0,'12'-10'286'0,"1"1"-105"15,0 1-71-15,-1 0-37 0,5 1-27 0,-1 0-21 0,4 0-12 16,2 3-8-16,1-3-3 0,5 5 0 0,4-1-3 0,4 0 0 16,0 3 2-16,5-1 1 0,4 1 1 0,-4 1 1 0,0 0 3 15,1 1-2-15,0 1-3 0,-4-1 2 0,1 1-3 0,-3 4 0 16,-2-2 0-16,-1 0 1 0,-2-2-11 0,-1 4-17 0,0 0-22 15,-4-4-35-15,-1 2-49 0,-1-2-74 0,-3-1-105 0</inkml:trace>
  <inkml:trace contextRef="#ctx0" brushRef="#br0" timeOffset="8327.68">19311 2928 33 0,'7'1'80'0,"-3"2"5"0,4-1-3 16,3-1-2-16,0 2-7 0,1-2-5 0,2 3-5 16,0-1 0-16,3-1-7 0,-1 1-15 0,2-1-7 0,-1 1-8 15,-1 0-3-15,1-2-8 0,1 2 0 0,-3 1 2 16,5-3 7-16,-2 3 1 0,3-1 3 0,0-1-2 0,0 1-2 16,5 0-4-16,1-1-8 0,3 1 7 0,1 0-9 15,6-2-2-15,1 3-3 0,6 0 0 0,0 0 1 0,3 1-12 16,4-1 6-16,5 2 0 0,5 0-1 0,6 0 0 15,7-2 1-15,0 1-1 0,7 0 0 0,1 0-2 0,0 0 2 16,2-2-3-16,-2 2 2 0,0-1-1 0,-4-1 3 16,1 0 3-16,-3 0-14 0,-1 0 7 0,-2-1 3 0,1-1 1 15,1 2 0-15,-2-1 0 0,1-1 13 0,69 2-3 16,-73-1-7-16,-3-2-3 0,-4 1 0 0,-2 1-1 16,-4-2 0-16,-1 0 0 0,-6 0 0 0,-1 0 1 15,-2-2 1-15,0 1-1 0,-3 1 2 0,-2-2 0 0,-2-1 0 16,1 3-1-16,-1-1 0 0,-3-1 0 0,-1 2-2 0,-1-1-1 15,-1-1 1-15,-3 2 3 0,-1 2-2 0,0-1-1 0,-1-1-1 16,-3 2 1-16,-1-1 0 0,0 2-2 0,2-3 2 16,-2 0 0-16,2 2 3 0,-1-1-2 0,0 3 0 0,1 1 0 15,0-2 3-15,-1 0-1 0,1 1 0 0,-5-4-1 16,-1 4-1-16,-1-3 0 0,-2-1-2 0,-4 4 1 0,-1-3 1 16,-5 1 2-16,-2-2 0 0,1 0 7 0,-6 0 7 0,2 0 3 15,-3-3 2-15,0-1-1 0,-1 2 0 0,-1-4-5 16,-1 1-11-16,-2-2-2 0,0 0-1 0,1 0-3 15,-3-2 2-15,-2 1 8 0,1-1 6 0,0 1 2 0,-1-4 2 16,2 2 1-16,-1 0-1 0,3-2-8 0,-1-2-4 0,0 2-3 16,1-5-2-16,2 0-1 0,0 0 0 0,0-1 0 15,0-1-1-15,2-2-1 0,1 0 2 0,1-2 0 0,2-1 2 16,2 0-2-16,-1 0 0 0,1-5-2 0,4 1 1 16,1 0-1-16,1-4-1 0,2 2 1 0,-1-2-1 0,2-2-1 15,-1 2 1-15,3-3-1 0,-2-2-1 0,2 2 0 16,-2-3 2-16,2-1 2 0,-3 3 0 0,0-1-2 0,-1-1-2 15,1-1-5-15,-3-2-2 0,2 0-1 0,-6 0 0 16,1-2 2-16,-3 1 3 0,1 0 1 0,-4 0 1 0,-1 0 0 16,0-4 0-16,-3 5 0 0,-4-3 1 0,-1 2 3 0,-4 0-1 15,0 1 3-15,1 3-1 0,-2-1-1 0,1 2 0 16,-1 0-1-16,0 3 2 0,2-1-2 0,1 2-1 0,0 1 3 16,3 1 1-16,1 0 0 0,-1 2-1 0,1 1 1 0,3 2 2 15,-2 1-1-15,2 1 2 0,2 2-3 0,1 0-2 0,0 3-1 16,0 1 1-16,0 2 1 0,0-1-2 0,0 2 3 15,0 0-1-15,0 0-2 0,0 0 0 0,-2 0 0 0,0 0-2 16,2 4 1-16,-1-1 1 0,1 0 4 0,-3 2-2 0,1-2-1 16,-1 1 2-16,-2-1 0 0,2 2-1 0,-2-2-1 0,1 1 1 15,-1-1 0-15,-3 0-1 0,0-1 0 0,0 1 1 16,0-2-1-16,0 2 0 0,-1-1 0 0,-1-1 1 0,2-3 2 16,-2 3-1-16,1-1 0 0,1 1 0 0,-11-11-2 15,12 11-1-15,-1 3 2 0,-1 1-2 0,0 0 2 16,5 0 0-16,-1 0 1 0,-4 0 1 0,5 2 0 0,-1 1 0 15,-1-1 0-15,0 1-1 0,-2-1-2 0,3 3 2 0,-3-2-1 16,0-1-2-16,2 2 0 0,-5 1 2 0,3-1 1 0,-2 1-4 16,-2 1 2-16,1-1 3 0,0 1 0 0,-2 1-1 15,0-2-1-15,-2 4-13 0,2-2 7 0,-1 0 0 0,1 1 1 16,-2-1 3-16,-3 3 2 0,-1 0 13 0,1 0-6 0,-2 0-5 16,-1 0 3-16,2 0-3 0,-3 0 1 0,0 0-2 0,-3 2 1 15,-1-1 2-15,0-1-1 0,-4 0 0 0,0 0-1 16,0 0 2-16,-6 0-2 0,3-1-2 0,-9 1-1 0,2 1 0 0,-3 1 2 15,-2-2-1-15,-2 0 1 0,-2-2 0 0,-8 1 0 16,0-1 1-16,-6 2 0 0,1 0-2 0,-3-2 1 0,-2-1-1 16,2 3 1-16,0-2-5 0,-3 0 0 0,4 1 2 0,1-1 3 15,-2 0 3-15,4-1 0 0,-5 3 4 0,1-3-5 0,0 1 2 16,0 0-4-16,-3 0-1 0,0 1 0 0,0-2 0 16,0 2 1-16,-2-2 0 0,2 0 0 0,2 1-3 0,5-1 2 15,-2 0 0-15,7 0 0 0,4 0-2 0,-1 2 2 0,6-2 3 16,4-2-1-16,1 2 0 0,3 2 1 0,-1-2-2 15,3 0 1-15,3 0 0 0,2 1 0 0,-1-3-3 0,3 3 2 16,3 0 0-16,0-1 0 0,0 1 0 0,0-1 1 0,0-2 2 16,-1 1-3-16,3 0 1 0,-2 0-1 0,5 1 0 0,-2-2 0 15,4 1 0-15,0-1 0 0,3 2-1 0,-1-1 0 0,5 2 0 16,0-1-1-16,-1 0 0 0,7 2 1 0,-1-1-2 0,-1 1 0 16,1 1-2-16,3 0 4 0,-1 1-6 0,-1 1 2 0,3 1 3 15,-2-1-1-15,2 5 2 0,0 0 0 0,-3 2 6 16,1 3-3-16,0 1 1 0,-1 3-1 0,-1 2 0 0,-1 3-1 15,0 3 0-15,-1 1 2 0,-2 5-2 0,-1 2 3 0,0 2 3 16,-1 5 2-16,-1 2-2 0,1 2-2 0,-2 2 0 0,1 3 2 16,0 2-3-16,-2 2-2 0,0 4 0 0,3 2 4 15,-1 6 1-15,1-1-1 0,5 8 1 0,-2 1 1 0,-2 3 2 16,2 5-3-16,-2 1 0 0,3 0 0 0,6 0-4 16,-2-4-1-16,1 0-1 0,-1-2 0 0,3-3-1 0,-3-1 2 15,3-2 2-15,-1-1 4 0,-2-2-1 0,1-1-2 16,-1-2 1-16,-1-3 1 0,-2-1-3 0,1-6 2 0,-2 0-2 15,-3-2-3-15,-1-5 1 0,2-2-2 0,-2-1 2 16,-1-6-3-16,0-4-1 0,2-5 2 0,0-2-1 0,5-4 1 16,0-4 0-16,4-3-1 0,-1-1 1 0,0-6 0 0,2 1 2 15,2-1-2-15,2-4-11 0,7-1-15 0,1 1-17 16,3-6-37-16,10 0-67 0,0-3-100 0,4-3-147 0</inkml:trace>
  <inkml:trace contextRef="#ctx0" brushRef="#br0" timeOffset="-75356.31">9026 11926 5 0,'-2'-3'393'0,"1"1"-84"0,-1-3-92 0,0 2-74 15,-2-2-52-15,1 2-28 0,0-4-14 0,-1 5-8 0,1-3 2 16,2 3 0-16,-1-3 0 0,1 2-2 0,-3-5 27 16,4 4-41-16,0 2 4 0,0-3 1 15,0 3 1-15,0 0 2 0,0-3 6 0,2 2 1 0,0-1-6 16,-2 1-6-16,1-2 0 0,-1 0-6 0,2-2 2 0,-1 4 7 15,1-3 8-15,1 0 6 0,-1 0 13 0,1-1 6 0,0 2-2 16,1-1-3-16,1-1-3 0,0 0-5 0,0-1-12 16,1 1-9-16,-1-3 0 0,1 4-4 0,2-2-9 15,-1 1-6-15,-1-1-5 0,3 1 5 0,-4 3-9 0,1-1-4 16,1 0-1-16,-2 0 1 0,1 2 0 0,0 1-2 0,0 0-2 16,-2 0 3-16,2 2-2 0,-1 0 0 0,2 0 1 15,-2 4 2-15,0-2 0 0,-3 4-2 0,4-2 2 0,-3 1 0 16,-2 2 1-16,4 2 0 0,-3 1 1 0,-1 1-2 15,1 2 1-15,0 3 0 0,-1-2-1 0,-1-1 1 0,0 3 3 16,2 0 0-16,0 0 0 0,-1 0 1 0,-1 2-1 0,0 0 1 16,0 2 0-16,0-1 4 0,-1 0-1 0,1-2 4 15,-4 3-2-15,4-1-1 0,-3-1-1 0,-2 0-5 0,0-3 0 16,1 2-2-16,1-4-1 0,-2 0 0 16,-3 10 3-16,5-14 0 0,0-1 0 0,-2-3 0 15,4-1 1-15,-1 1-1 0,2-3 0 0,-1 1 0 16,1-3 1-16,0 2 1 0,0-2 1 0,0 0-1 0,0-2 0 15,1 2-2-15,-1-2 0 0,2 1-4 0,1-1-3 0,1 0 0 16,1-1 2-16,1-4-2 0,1 2 3 0,0-4 1 0,3 1-11 16,-2-2 4-16,2 3-1 0,-1 0 6 0,-1-1-2 15,0 2 1-15,-2 1 14 0,4 0-8 0,-4 0 1 0,-1 0-5 16,3 3-1-16,-1-1-4 0,-2-1-13 0,0 3-2 0,-2-2-6 16,2 2-10-16,-2-2-5 0,1 3-12 0,1 0 1 15,-3-3-13-15,0 3-14 0,-1 0-8 0,2 0-13 0,-1 3-3 16,1-3-6-16,-1 0-4 0,-1 4-8 0,1-3-15 15,1 1-17-15,-3-2-36 0,0 0-51 0,0 0-69 0,0 0-89 16</inkml:trace>
  <inkml:trace contextRef="#ctx0" brushRef="#br0" timeOffset="-74172.8">9323 11748 103 0,'-4'-9'404'0,"1"0"-124"0,-1-3-99 0,4 2-59 0,-3 0-36 15,1 0-22-15,2 1-11 0,-1 0-6 0,1 0-1 16,0 1 1-16,0 1 1 0,1-1-1 0,-1 3-4 0,2-3-7 16,1 4-5-16,-3-2-7 0,4 2-8 0,-4 1-3 15,0 1-4-15,3 1-4 0,-1 2 4 0,-2 1 6 0,2 3 13 16,-2 0 9-16,0 2 15 0,0 3 10 0,-2 3 2 0,-3 3-1 16,1 3-1-16,1 3-5 0,-3 0-13 0,-1-1-5 15,-3 6-9-15,1-4-7 0,-1 5-8 0,-1-3-3 0,1 1-5 16,-1-2-3-16,-2 3-1 0,0-2-15 0,-17 25 0 15,16-26 9-15,-2-3 3 0,-1 2 0 16,4-4 14-16,-1 0-7 0,1-2-3 0,2 0-1 0,0-5-3 16,2 1-4-16,2-3-15 0,1-1-22 0,0-1-24 0,3-2-26 15,0-2-28-15,1-3-21 0,4-1-24 0,1-1-27 0,2-6-47 16,1-1-68-16,0-2-118 0,2-5-63 0</inkml:trace>
  <inkml:trace contextRef="#ctx0" brushRef="#br0" timeOffset="-73836.03">9183 10994 174 0,'0'-19'590'0,"-4"1"-164"0,3 1-166 16,-3 3-101-16,1 2-56 0,-3 3-27 0,3 0-19 0,0 3-8 16,0 1-2-16,3 0 2 0,-2 2 4 0,0-1 1 0,-1 3-1 15,3 0-7-15,-1-2-6 0,1 3-12 0,0-3-9 16,-2 6-12-16,2-3-5 0,-2 5-2 0,2 2-2 0,-3 1 0 16,-1 4 2-16,1 2 2 0,-2 5 4 0,0 1-1 0,-1 1 0 15,-1 1 0-15,1 3 0 0,2 0 0 0,-3 2-2 0,2 0 1 16,0 1 1-16,1 4 1 0,-4-1 1 0,5 1-6 15,-2 5-9-15,0 35-75 0,2-36-4 16,3 1-34-16,2 3-42 0,1 0-62 0,0-2-91 0,2 2-150 16,-2 1-64-16</inkml:trace>
  <inkml:trace contextRef="#ctx0" brushRef="#br0" timeOffset="-71370.75">9626 11761 42 0,'0'0'290'0,"2"0"-58"0,-2 0-56 15,-2-2-48-15,2 2-31 0,-4 0 38 0,4-1-83 16,0 1-2-16,-1 1 0 0,-1-1-3 0,2-1-4 15,-2-1-5-15,2-3-7 0,-1 0-2 0,-1 1-2 0,2-1 0 16,-1 2 3-16,-1-1 4 0,2 1 1 0,-3-1-6 0,3 3-1 16,-2 1-4-16,0 0-5 0,2-3-5 15,-1 0-5-15,-1-3 3 0,1 1 0 0,-1 0 2 0,0 1-1 16,2-2 0-16,-1 2 0 0,-2 1 0 0,3-1-3 0,0-2-5 16,0 3 1-16,3-2-4 0,-2 1-1 0,-1-2 0 0,2-1-1 15,1 3-2-15,0-3 0 0,-1 0 1 0,0 2 1 16,4 1 0-16,-3-3-1 0,2 1 0 0,1 2-1 0,-1-2 2 15,0 3 0-15,1-2-1 0,1 2 0 0,0 0 0 16,0 0 1-16,-4 2-3 0,3 1 1 0,-2 0 0 0,5 0 0 16,-5 3 0-16,1 1 1 0,0 1 0 0,0 1 0 0,0 4 0 15,1 0-1-15,-5 2-1 0,2 2 2 0,-1 1 1 16,-2 2 0-16,0 3 0 0,0-3 0 0,0 1 4 16,-2 2 0-16,0 1-3 0,0 1-1 0,-1-1 1 0,-3 0 1 15,2 1 1-15,-2-7 3 0,-5 21 15 0,1-17-9 16,4-1 0-16,-9 15 11 0,7-19-15 15,4-2 1-15,-2 0 0 0,3-2 2 0,-1-1-4 16,1-4 1-16,1 2 1 0,1-4-3 0,-2 1-1 0,3-1-2 16,0-2 0-16,4-1 0 0,-2 2-1 0,5 0 0 0,-1-4-1 15,4 0 2-15,4 1-2 0,-1-3 0 0,5-2 0 16,-2 1 0-16,3-1 1 0,1-1-2 0,-3-2 0 0,4 0 2 16,-1 2-4-16,-3-2-1 0,0-3 1 0,-1 4-5 15,0 0-13-15,0 1-20 0,-1 1-37 0,-3-1-18 0,-2 3-23 16,0 0-34-16,-4 1-29 0,-1 1-45 0,0 0-50 0,-5 2-108 15</inkml:trace>
  <inkml:trace contextRef="#ctx0" brushRef="#br0" timeOffset="-62920.15">8795 15313 448 0,'0'0'726'0,"0"0"-100"0,-3 0-112 16,3-2-87-16,-1 2-58 0,-1-3-50 0,5 3-50 0,-1 0-52 15,-1 3-45-15,1-3-32 0,-2 1-35 0,0 0-26 16,2-1-9-16,2 2-5 0,4-1 1 0,0 1-6 15,6 0 2-15,4 3 3 0,2 0-13 0,-1-1-13 0,3 4-21 16,3-1-5-16,1 2-5 0,0-1-11 0,3 1-2 16,28 6 5-16,-27-7 1 0,0-1-4 0,0-1 4 15,-3 0-1-15,3 0 0 0,0-2 0 0,0 1 2 0,0-2 1 16,0-2-2-16,2 1-2 0,1-4-7 0,3-1-9 0,-3 0-7 16,2-3-10-16,2-1 2 0,-2-1 0 0,1-1 5 15,0 0 6-15,-3 1 8 0,-2-2 9 0,1 3 0 0,-5-2 4 16,-1 1-1-16,-2 1 3 0,-3 2-2 0,-4 1 0 15,0-1-1-15,-2 2 0 0,-4 3 1 0,2-2-2 0,0 2 2 16,-2 0 1-16,3 0-1 0,-3 2 1 0,1-2-1 16,-3 0 0-16,0 2-1 0,1 1-2 0,2 0 1 0,0-2-5 15,0 2 0-15,-1 0-3 0,14 3-35 16,-13-1 13-16,0-4-6 0,-1 4-11 0,1-2-10 0,1 0-6 16,-1-3-12-16,1 3 26 0,-1 0-28 0,-2-2-20 0,3 0-20 15,-3 1-13-15,0 1-11 0,10 0-227 16,-13 1 202-16,2-1 9 0,0-1 11 0,-1 0 8 0,-1-1 9 15,-1 1 11-15,2 0 10 0,-4-2 9 0,1 3 13 0,-1-3 11 16,-1 2 16-16,0-2 10 0,0 0 6 16,-2 0 11-16,3 2 2 0,-3-2-2 0,1 0-4 0,-1 0-12 15,1 0-12-15,-1-2-16 0,-1 2-15 0,2 0-22 0,-2-2-26 16,3 2-36-16,-3 0-52 0,0 0-77 0,2-5-90 0</inkml:trace>
  <inkml:trace contextRef="#ctx0" brushRef="#br0" timeOffset="-42899.9">13056 15063 219 0,'2'-4'546'16,"0"3"-96"-16,-1 1-107 0,-1-1-93 0,0-1-70 15,0 2-54-15,0 0-41 0,0 0-30 0,2 0-21 0,0 0-10 16,-1 0-1-16,1 0 9 0,-1 0 10 0,3-1 12 16,2-1 88-16,-4 2-61 0,3 0-8 0,-3 0-8 0,2 0-7 15,2 0-4-15,-1 0-1 0,1 2-4 0,2-1 1 16,-4-1-1-16,3 0-1 0,-1 2-5 0,-1-1-1 16,3 0-1-16,0 1-1 0,-2 0-2 0,1-2-4 0,2 3-5 15,-4-3-1-15,4 3-4 0,-1-2 1 0,1 0 1 0,1 1 1 16,0 1-1-16,0 0 0 0,2 1-6 0,-1-1-3 15,0-1-6-15,5 1-1 0,-2 1 0 0,-2 1 3 16,6-3-4-16,-6 2-1 0,6-1 1 0,-1 1-2 0,2 0-1 16,-1 2 3-16,2-2 11 0,0-1 7 0,-3 1 4 0,5 0 4 15,-2 2 0-15,-2-4-9 0,4 3-6 0,-4-1-10 16,2 2-3-16,-2-2-5 0,3 1-2 0,-2 0 2 0,0 1-1 16,-1 0 4-16,0-1-5 0,0-1 4 0,-1 1 1 15,-1-1-1-15,0 0-1 0,1 3-3 0,-1-3 2 0,1 1-2 16,-1-1 2-16,1 0-1 0,0-1-1 0,-2-1 2 15,4 1-2-15,-1-1 0 0,-1 0-5 0,0 3 1 0,1-3 0 16,-1 1 0-16,0 0 0 0,1-2-2 0,-2 2 1 0,2 0-3 16,0 0-8-16,-1 0-13 0,-1 0-8 0,0 0-11 15,-2 0-9-15,2 0-8 0,-2 2-2 0,2-2 2 0,-1 1 5 16,-2-1 1-16,4 2 7 0,-2 0 4 0,0-2-4 16,0 2-4-16,1-1-8 0,1-1-6 0,0 1-7 15,-1-1-3-15,2 1 5 0,-1-1 9 0,1 0 9 0,-4 0 7 0,5 0 10 16,0 0 7-16,12 3-25 0,-16-4 32 15,5-1 4-15,-4 1 2 0,1-2 5 0,-1 0-1 16,2 0 3-16,-5-2 4 0,5 2 3 0,1-1 0 0,-3-1 2 16,2 2 1-16,-3-1 3 0,2-1-2 0,0 2-9 0,0-1-3 15,-1 1-8-15,1-2-3 0,-1 1-8 0,3 1-1 16,-2 0 5-16,-1 0-5 0,3 0 3 0,-1 0-8 0,-1 0-2 16,1 1-5-16,0 1-5 0,-1-2-5 0,-1 0-2 15,3 0 1-15,-3 0 4 0,0 1 2 0,3-1 6 16,-5 2 5-16,2-1 7 0,-5-1 3 0,3 2 4 0,-1-1 6 15,0-1-4-15,-2 0 5 0,1 0 3 0,-1 2-1 0,2-2 2 16,-4 1 1-16,3 1 4 0,-3-2 0 0,0 0 2 16,-1 0-3-16,1 0-2 0,-2 0 0 0,-1 0-1 0,2 0-6 15,-2 0-9-15,4 0-2 0,-2 0-5 0,-2 0-7 0,0 0-7 16,-1 0-7-16,-2 0-5 0,0 0-6 0,-1 0-20 16,0-2-11-16,-1 2-14 0,-1 0-17 0,0 0-26 0,0 0-24 15,0 0-21-15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4:58:01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22771 5953 0,'0'25'125,"0"74"-109,0 25-1,0-49-15,0-26 0,0 1 16,0-25-1,25-1-15,-25 26 16,0-25-16,0 0 16,0 24-16,0 1 0,0-25 15,0-1-15,0 1 16,0 0 0,0 0-1,0 0 1,0 24-16,0 1 15,25 0 1,-25-26 0,0 1-16,0 0 15,0 0-15,0 0 16,0 24 0,49-24-16,-49 0 15,0 0-15,0-1 16,0 1-16,25 0 15,-25 0 1,0 0 0,0-1-1,0 1 1,0 0-16,0 0 16,0 0-1,0-1 1,0 1-1,0 25 1,0-25 0,0 24-1,0-24-15,0 0 16,0 24 0,0-24 62,0 0-63,0 0-15,0 0 16,0-1 0,0 1-1,0 0 766</inkml:trace>
  <inkml:trace contextRef="#ctx0" brushRef="#br0" timeOffset="5747.88">13221 5854 0,'25'0'31,"49"0"-15,26 0 0,-51 0-16,75 0 15,0 0-15,25 0 16,-25 0-16,-74 0 16,74 0-16,49 0 15,1-25-15,25 25 16,-26 0-16,-24 0 15,25 0-15,-1 0 16,-24-25-16,-25 25 16,0 0-1,0-25-15,0 1 0,0-1 16,-25 25 0,-24 0-16,-1 0 15,-24 0-15,-1 0 16,1 0-16,24 0 15,26-25-15,-26 25 16,75-50-16,-75 50 16,-24 0-16,49 0 15,25-24-15,25-1 16,25 0-16,-1 0 0,-49 25 16,50 0-1,-50 0-15,25 0 16,-50 0-16,0 0 15,-24-25-15,-1 1 16,-24 24-16,24 0 16,1 0-16,-26-25 15,-24 25-15,0 0 16,0 0-16,24-25 16,-24 25-1,49 0 1,-24 0-16,0 0 15,-26 0 1,1 0-16,25 0 16,-25 0 31,-1 0-47,1 0 15,25 0 1,24 0-1,-24 0-15,-1 0 16,-24 0-16,0 0 16,25 0-16,-1 25 15,-24-25 1</inkml:trace>
  <inkml:trace contextRef="#ctx0" brushRef="#br0" timeOffset="20926.71">21506 6648 0,'50'0'16,"49"24"-16,-50 26 31,-49-25 16,0 0-47</inkml:trace>
  <inkml:trace contextRef="#ctx0" brushRef="#br0" timeOffset="31433.86">16446 11534 0</inkml:trace>
  <inkml:trace contextRef="#ctx0" brushRef="#br0" timeOffset="31914.54">18604 11261 0</inkml:trace>
  <inkml:trace contextRef="#ctx0" brushRef="#br0" timeOffset="38430.61">22473 9029 0,'-49'-50'0,"98"100"0,-98-125 15,24 75 204,50 100-203,-25-75-16,0 24 15,0 1-15,0-1 16,0-24-16,0 0 15,0 0 1,49 0 0,-49-1-16,50 1 15,-25 0 1,0 0 0,-1 0-1,26-1 1,-25-24-1,0 25 17,-25 0 46,0 0-78,0 24 15,0 1-15,0-25 16,0 0 0,-25 24-16,0 26 15,0-75-15,-24 49 16,24-24 0,-25 0-1,25-25 1,1 0 15,-1 0 0,0 0 32,0-25-48,0 25 1,25-25-16</inkml:trace>
  <inkml:trace contextRef="#ctx0" brushRef="#br0" timeOffset="39819.3">22002 9178 0,'0'-25'15,"0"0"32,-25 25 0,-24-49-31,24 49-1,0-25 1,0 0-16,0 25 16,25-25-1,-24 25 63,-26 0-31,25 0-31,0 0-16,1 0 15,-1 0-15,-25 25 32,25 0-1,1 0-31,-1 24 31,25-24-15,-25 0-1,25 0-15,0 24 16,0 1 31,0-25-47,25-25 31,0 49-31,-1-49 16,1 25-1,0 0 1,0 0 0,0-25-1,-1 0 63,26 24-46,-25-24 15</inkml:trace>
  <inkml:trace contextRef="#ctx0" brushRef="#br0" timeOffset="48337.68">16570 16942 0,'0'0'0,"124"0"0,0 0 15,99 0-15,149-25 16,124-25-16,348-24 16,-26 24-16,150-24 15,-75-25 1,74 24-16,-124-49 16,-223 74-16,-123 26 0,-76 24 15,-98-25 1,-50 25-16,-75 0 0,0 0 15,-49 0-15,0 0 16,-99 0 0,-26 0 15,-48-25 94</inkml:trace>
  <inkml:trace contextRef="#ctx0" brushRef="#br0" timeOffset="51095.33">16619 10269 0,'0'25'16,"25"-25"-1,50 0-15,-1 0 16,25 0-16,100 0 16,24 0-16,50 0 15,0 0-15,74 0 16,-49 0-16,-50 0 16,49 0-16,-24 0 15,-25 0-15,25 0 16,25 0-16,-1 0 15,-49 0-15,25 0 16,-74 0-16,-26 0 16,1 0-16,-50 0 15,0 0-15,-50 0 16,-49 0-16,25 0 16,-1 0 15,1 0-31,49 0 15,-24 0-15,-1 0 16,50 0-16,-49 0 16,-1 0-16,0 0 15,-49 0-15,0 25 797,0 0-781,-25 49-16,0 25 15,0-49 1,0 24-16,0 50 16,0-74-16,0 24 0,0 25 15,0 1-15,0 49 16,0-75 0,0 50-16,25-25 0,-1 0 15,-24 50 1,25-25-16,-25-25 15,0 50-15,0-49 16,0-26-16,0 50 16,0-74-16,25-1 15,0 50-15,-25 50 16,0-74-16,25 49 16,-1-75-16,-24 1 15,0 24-15,0 1 16,0-1-16,0 1 15,0-26-15,25 50 16,-25-24-16,25-26 16,-25 1-16,0 49 15,0-74-15,0 49 16,0-24-16,0 24 16,0 50-1,0 0-15,0-49 0,0-1 16,0 26-1,0-51-15,0 50 16,0-24-16,0-26 0,0 51 16,0-26-1,0 0-15,0 1 0,0-50 16,0 49 0,0-49-16,0 24 15,0 1-15,0-25 16,0 0-16,25 0 15,-25-1 1,0 1 15,0 0-15,0 0 0,25-25-16,-25 25 15,0-1 79</inkml:trace>
  <inkml:trace contextRef="#ctx0" brushRef="#br0" timeOffset="53719.12">16744 10319 0,'-25'0'15,"-25"0"1,-24 0-1,49 0-15,0 0 16,0 0 0,-24 25 77,24-25-93,-50 0 16,26 24-16,-26 51 16,51-75-16,-1 0 15,0 25 142,25 24-157,0 1 15,0-25-15,0 24 16,0 26-16,0-1 15,0-24-15,0 49 16,0 25-16,0-25 16,0 0-1,0 25-15,0 0 16,-25-24-16,25 48 16,0-24-16,-74 25 15,24 0-15,50-99 16,-49 24-16,-1 50 15,50-25-15,-25 1 16,0 24-16,1-25 16,-1 0-16,25-49 15,0-1-15,-25 100 16,25-99-16,0 49 16,0-25-16,0 26 15,0-26-15,0 0 16,0 50-16,0-49 15,0-1-15,0-24 16,0 49 0,0-25-16,0 1 0,0-1 15,0 26-15,0-1 16,0-25-16,0 1 16,0-1-1,0 0-15,0 26 0,50-51 16,-50 75-16,0-49 15,0 24-15,0-25 16,0 50-16,0-74 16,0 49-1,0-74-15,24 74 16,-24-24-16,0-51 16,0 26-1,25 0-15,-25-26 16,0 1-16,0 0 15,0 0 17,0 0-32,0-1 15,0 1-15,0 0 16,0 0 0,0 0 77,0-1-77,0 1-16,0 0 0,0 25 16,0-1 15,0-24-16,0 25 1,0-25-16,0-1 16,0 1-1,0 0-15</inkml:trace>
  <inkml:trace contextRef="#ctx0" brushRef="#br0" timeOffset="71703.07">20687 11286 0,'0'25'31,"0"74"-31,25 0 16,-25 1-16,0-26 16,75-24-16,-51 74 15,1-50-15,0 0 16,-25 1-16,0 123 16,0 1-16,0-26 15,0 26-15,0-1 16,0 1-16,0-26 15,0-24-15,0 25 16,0-1-16,0 1 16,0-50-16,-25 50 15,0-25-15,25-50 16,0-50-16,0 1 16,-24 24-16,24 26 15,0-26-15,0 25 16,0-49-16,0 24 15,0 1-15,-25-1 16,0 25-16,0 1 16,25-1-1,0 25-15,-25-25 16,25 0-16,0 0 16,0 1-16,0-51 15,0 1-15,0-25 16,0 24-16,0-24 15,0 0-15,25 0 16,0 0-16,-25-1 31,0 1-15,25 0 0,0 0-16,-25 0 15,49 24-15,-24 1 16,-25-25-1,0 24 1,0-24 0,0 0-1,0 0 1,25-1 125,25-24-126,-1 0 1,26 25-16,-1 0 15,0-25-15,50 0 16,25 0-16,50 0 16,49 0-16,-25 0 15,50 0-15,-75 0 16,25 0-16,1 0 16,-51 0-16,-49 0 15,-49 0-15,-26 0 16,-24 0-1,-25-74 157,0-1-172,0-123 16,0-1-16,0-49 16,-25-25-16,-24 75 15,-26-25-15,51 99 16,-26-100-16,25 26 15,0 0-15,25-26 16,0-24-16,0 25 16,-24 0-16,-1 49 15,25-24-15,0-1 16,0 26-16,0-1 16,0 25-16,0 0 15,0 25 1,0 25-16,0-25 0,0 0 15,0 25 1,0 0-16,0-50 0,0 25 16,0-25-1,-25 25-15,25 99 16,0 0-16,0-49 16,0-1-16,0 26 15,0-1-15,0-24 16,25-1-1,-25 51 1,0-26-16,0 25 16,0-24-1,0 24 1,0-25-16,0 1 16,0-26-16,0 50 15,0 1-15,-25-1 16,0-25-16,25 1 15,-25 24 1,25 0 0,-24 25-1,-1-25-15,0 0 16,25 1-16,-50 24 16,25 0-1,-49 0-15,49 0 16,-24-25-16,-1 25 15,-24 0-15,-26 0 0,-48 0 16,24 0 0,0 0-16,-25 0 15,25 0-15,0 0 16,49 0-16,50 0 16,1 0-16,-26 0 15,25 0 1,-24 25-16,-1-25 15,0 24-15,-24 1 16,24-25-16,-24 25 16,-50-25-16,50 50 15,24-26-15,0-24 16,1 0-16</inkml:trace>
  <inkml:trace contextRef="#ctx0" brushRef="#br0" timeOffset="74096.8">19224 10616 0,'25'0'31,"-25"50"-15,0-25-1,0 24-15,0 1 16,0-25-16,0 24 15,0 75-15,0-24 16,0 24-16,0 25 16,0-25-16,0-50 15,0 25-15,0 0 16,0 50-16,0-25 16,0 0-16,0-49 15,0 24 1,0 25-16,0 0 0,0-25 15,0 25 1,0-74-16,0 24 16,0 1-16,0-1 15,0 25-15,0-24 16,0 49-16,0-75 16,0 26-16,0-1 15,25 1-15,-25-26 16,0 1-16,24 24 15,-24-24-15,0-1 16,25 51-16,-25-26 16,25 50-16,-25 25 15,0-25-15,25-50 16,-25-24-16,0 49 16,25-24-16,-25-1 15,24 0-15,1-49 16,-25 25-16,0-1 15,0 1-15,0-25 16,0 24-16,0-24 16,-25 25-16,25-1 15,-24 1 1,24 25-16,0-1 16,0-24-16,0 24 15,0-49-15,0 74 16,0-25-16,0 26 15,0-26-15,0 0 16,49-24-16,-49 24 16,25-49-16,0 0 15,-25 0 32,0-75 47,0-173-94,74-347 0</inkml:trace>
  <inkml:trace contextRef="#ctx0" brushRef="#br0" timeOffset="76910.23">19348 10071 0,'50'25'0,"-26"-25"16,1 24-16,25-24 15,-1 25-15,26 25 16,-26-50-16,51 25 16,-51-25-16,51 24 15,-51-24-15,26 0 16,-51 0-16,76 0 0,-76 0 16,26 0-1,24 25-15,-49-25 16,0 0-1,-25 25 1,25-25 47,0 0-48,-1 50-15,26 49 16,-50-74-16,25 74 15,0-50-15,-25-24 16,24 74-16,-24-74 16,25 50-16,-25-1 15,0 0 1,50 26-16,-25-26 16,-25 1-16,0 24 0,24 0 15,-24-25 1,0 26-16,0-26 0,0 0 15,0 26-15,0-1 16,0 0-16,0 25 16,0-25-16,0-49 15,0 49-15,0 50 16,25-50-16,0 25 16,-25-25-1,0 1-15,25-1 0,0 0 16,-25-24-1,0-1-15,0 25 16,0 50-16,0-99 16,0 49-16,0 0 15,0 0-15,0-24 16,0 73-16,0-73 16,0-1-16,0 1 15,0-26-15,0 1 16,0 24-16,-25-24 15,25 24-15,0-24 16,-25 0-16,25 49 16,0-25-16,0 1 15,0 24-15,0 50 16,0-100-16,0 26 16,-25-1-16,25-49 15,0 25-15,0 24 16,0-49-16,0 24 15,0 1-15,0 0 16,0-26-16,0 26 16,0 0-1,0-26-15,-25 26 16,25 0-16,0-26 16,0 1-16,-24 25 15,24-1-15,0 26 16,0-1-16,-25-24 15,25 49-15,0-24 16,-25-1-16,25 0 16,0 1-16,-25-1 15,25-49-15,-25 0 16,25 0-16,0-1 16,-24 1-16,24 0 15,-25 0 1,25 0-16,-25-1 31,50 1 47,24 25-47,-49-25 1,0-1-17,-49-24 1,-1 0 0,25 0-16,1 0 15,-1 0-15,-25 0 16,25 0-16,-49 25 15,49-25-15,-24 0 16,24 0-16,0 0 16,0 0-16,0 0 15,1 0 1,-26 0 0,0 0-16,-24 0 15,-1 0-15,1 0 16,24 0-16,26-25 78,-1 25-62,0 0-16,0-49 15,0-26 1,1-24-16,-1 50 15,0-1 1,-49-24-16,49-1 16,25 50-16,0 1 15,0-1-15,0 0 16,0 0-16,0 0 16,0-24-16,0-1 15,0 1 1,25-1-16,-25 25 15,49-25-15,-24-24 16,25 49 0,-50 0-16,0-24 15,0-1-15,0 25 16,0-49-16,0 24 16,0 26-16,24-26 15,-24 25 16,0 0 79,0 1-95,0-1-15,0-50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8:50:24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15064 2403 95 0,'3'-3'182'0,"-1"-1"-24"0,3 3-22 0,-1-2-22 15,0-1-16-15,-1 1-12 0,1-2-6 0,3 1 8 16,-4-2 10-16,3-1 9 0,1 4 6 0,0-4 11 0,-2 0 8 16,-2 4 1-16,0-2-2 0,1 1-1 0,-3 1-2 15,3 0 1-15,-4 0 2 0,4-1-1 0,1 3 1 16,-1 0-5-16,0-1-12 0,-1 2-15 0,0 0-17 0,0 0-14 0,-1 3 19 16,0 2 42-16,-2 2 33 0,4 4 19 0,-4 2 37 15,-4 4 31-15,0 2-14 0,-2 7-42 0,-5 1-29 16,-2 3-21-16,-3 5-37 0,-1 0-33 0,0 5-22 0,1-2-13 15,-4 2-7-15,2 3-4 0,-4 1-2 0,2-1 0 16,0 2-5-16,0 1 0 0,-2-2-4 0,-2 3-4 16,3-4-2-16,-1 0-5 0,0-1 1 0,1-3-4 0,2 0-1 0,1-3 1 15,0-3-1-15,3-1-1 0,-2-4 0 0,4-3 1 16,1-2-1-16,3-3-1 0,0-4-2 0,2-1-9 0,4-2-17 16,0-5-36-16,1 0-34 0,0-4-50 0,0-1-58 0,1 0-78 15,1-3-78-15,0 0-57 0,3-5-63 0,2-2-76 16,0-4-105-16,2-8-98 0,4-3 1 0</inkml:trace>
  <inkml:trace contextRef="#ctx0" brushRef="#br0" timeOffset="849.47">14540 2835 220 0,'0'0'781'0,"-3"1"-132"15,2-1-156-15,1 2-137 0,0-2-109 0,0 1-80 0,0 1-54 16,0-2-23-16,1 0-7 0,2 0-3 0,-3 0-4 0,2 0-7 16,3 1-21-16,2-1 5 0,2 3 8 0,7-2 8 15,1-1 10-15,7 4 10 0,1-3 22 0,5 1-4 0,0-2-8 16,5 1-5-16,3-1-6 0,3-1-9 0,0-1-9 0,6 1-17 15,-2-3-10-15,2 0-72 0,2 1 18 0,2-1 10 16,-2-1 1-16,3 0 5 0,-2-2-1 0,1 2 58 16,-2 1-29-16,-2 0-13 0,-2-1-11 0,-1 3-6 0,-6 0-4 15,-1-1 0-15,-7 3-2 0,0-2-2 0,-7 0-3 0,-4 2 5 16,-5 0 0-16,-2 0 3 0,-3 0-1 0,-5 0-1 0,0 0 2 16,-3 0-7-16,-4-1-3 0,0 1-6 0,-4 0 2 15,-5 0-1-15,-1 0-2 0,-5-2 2 0,-3 2 1 16,0 2 3-16,-4-1-1 0,0 1 0 0,-4 1 0 0,0-1-4 15,-1 2-2-15,1 1-4 0,-4-1-5 0,-2 0-7 0,-2 0 1 16,-2 1 1-16,-2-2 3 0,0 2 7 0,-6 1 1 16,5-1 1-16,-3-2-2 0,0-1 5 0,-3 3-7 15,4 0-1-15,-4-2 2 0,2 1 6 0,-3-1 4 0,0 0-2 16,0-1 6-16,2 0 3 0,0 0 1 0,3 1 3 0,5-1-1 16,7-1 3-16,4-1 2 0,4 0 0 0,6 2-1 15,1-2 2-15,6 0 0 0,0 0 3 0,6 0-6 0,0 0-1 16,2 0-4-16,2-2-6 0,2 2-7 0,6-1 2 15,4-1 4-15,1 0 0 0,7 1 3 0,5-3 5 0,6 2 5 16,6-3-3-16,-1 1 0 0,3 0-2 0,3-4 0 0,1 1 2 16,0-1 2-16,-1 0 2 0,3 5-2 0,-2-2 2 15,2-3-1-15,-3 0 0 0,0 0 3 0,2 0-2 0,-4 1 3 16,-1-1 0-16,1 2 0 0,-4 0-1 0,-2 3-4 16,-3-2 0-16,-3 2 0 0,-1-1-5 0,-5 3 3 0,-5-1 2 15,-2 0-2-15,-2 2 0 0,-4 0-2 0,-3-3 2 16,-2 3-2-16,-1 0-2 0,-4 3-1 0,-3-3 6 0,-3 2 0 15,-3 0-3-15,-3 1 0 0,-5 2-1 0,0-3 1 0,-5 3-3 16,1-1 3-16,-3 1 2 0,0 2 3 0,-3-2 5 16,3-1 1-16,-2 2-1 0,-4-5-10 0,1 6 3 15,-4-3 1-15,2 2 2 0,2-2 0 0,-3 3-2 0,-1-2 11 16,-3-2-4-16,1 2-4 0,-1 0-6 0,0-2-6 16,1 1 4-16,-1-1 1 0,2 2 0 0,1-2 2 0,6 1 0 15,4-1 7-15,2-1-2 0,4-1-3 0,6 0 1 0,2 3-3 16,2-4-4-16,5 0-6 0,1 1-2 0,3 1 0 15,2-2-2-15,3 0 3 0,9 0 3 0,-2 2 14 0,5-2-4 16,3 2 0-16,5-2-1 0,4 1-2 0,1-1 1 0,3 0-8 16,2-1 3-16,0 1 2 0,1-2 1 0,1 2-2 15,0-2-11-15,-4 0-21 0,2 1-33 0,-3-3-52 0,-2 3-58 16,-3 0-54-16,-2-1-43 0,-2 2-32 0,-3 0-5 16,0 0 5-16,-3 0-3 0,-1-1-20 0,-4-1-41 0,0 1-74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8:53:06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14045 16491 176 0,'0'0'394'0,"0"0"-103"16,0 0-92-16,-2-2-64 0,0 1-41 0,-1 1-27 0,0-2-15 16,1 2-4-16,-1-1-3 0,3 1-10 0,-1-2 0 15,-4 2-8-15,4 0-5 0,-2 0-8 0,1-2-2 0,-1 2-1 16,3 0-3-16,-2 0-2 0,2 0-1 0,0 0 1 15,0 0-2-15,0 0 2 0,0 0-4 0,2 0 4 16,-2 0 2-16,0 0 3 0,0-1 7 0,3 1 9 0,-1 0 11 0,-2-1 9 16,1-1 9-16,-1 2 8 0,0-1-1 0,0 1 1 15,0 0 0-15,0 0-3 0,0 0 0 0,0 0-1 0,0 0 2 16,0 0 5-16,0 0 0 0,0 0-1 0,0 0-4 0,0 0-2 16,2 1 9-16,-1 1 15 0,4 0 19 0,-1 3 13 15,-2 0 8-15,1-1 5 0,0 2-12 0,-1-1-7 16,0 2-7-16,3 3-3 0,-4 0 1 0,2 0-3 0,-3 2 0 15,1-1-12-15,3 2-13 0,-3-1-13 0,2 0-11 0,1-2-7 16,-1 3-9-16,0-3-4 0,-1 2-8 0,4-2-4 16,-3 2-6-16,3-2-3 0,-3-3-2 0,2 2-3 0,0-3-6 15,2 2 4-15,-3-2 4 0,2-2 5 0,2-1 1 16,-1 0 2-16,2-1 7 0,2-4 0 0,0-1-3 0,3 0-15 16,1-3 4-16,0-2 2 0,1 0-3 0,2-2 0 0,-2 0-2 15,2 0 13-15,0-2-8 0,1 0-4 0,0-1 1 16,-2 0-5-16,2 0-1 0,2 1 0 0,-5 0 0 15,1 0 1-15,-1-1 0 0,1 2 2 0,-1 1-1 0,1-1-2 16,-1 0 1-16,2 2-1 0,-2-1 1 0,-1 1-2 0,1 0 3 16,0 0 2-16,3 0-2 0,-5 0-1 0,3 1-2 15,-1-2 1-15,-1 0-1 0,0 2 0 0,0 0 0 16,0 1-1-16,-1-1 0 0,-1 1-2 0,-2-1 0 0,2 3 0 16,-4 1 2-16,1-1 0 0,-1 2 1 0,-1-1-4 0,-1 3-8 15,-3-1-13-15,-2 2-17 0,2 0-14 0,0 0-21 0,-4 2-23 16,0-1-26-16,0 3-31 0,0-1-35 0,-4 2-44 15,0-1-43-15,2 1-35 0,-2 3-37 0,-1-3-34 16,0 2-54-16,-1-1-83 0,-2-2-86 0,2-1-15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8:53:24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8528 4248 469 0,'-6'-10'831'0,"1"-3"-65"0,-1 1-286 0,2 2-211 0,0 0-111 16,-1 3-45-16,4 1-16 0,-1 1-5 0,4 0 9 0,-1-2 15 15,4 0 3-15,-1 0 4 0,1 1 0 0,3-2-4 16,0 4-13-16,3-2-19 0,0-1-15 0,3 2-19 0,-2 0-13 15,0 0-4-15,2-2 1 0,-2 3 1 0,5-3-1 16,-4 1 0-16,4 2 2 0,-1-3-3 0,3 4-7 0,0-2-4 16,3-1-6-16,2 0-6 0,-1 1-7 0,4 0-5 0,0 2-3 15,-1 0 0-15,0 1-1 0,-1 0 3 0,1 2 0 16,-3 2 0-16,-2 0 2 0,-2 2 0 0,-2 1 1 0,-4 2 1 16,-2 2 3-16,-2 2 2 0,-4 2 4 0,-3 1 4 15,-4 2 3-15,-3 1 2 0,-4 4 2 0,-2 0-3 0,-4 1-3 16,-5 2-4-16,-2 2-1 0,-3 0-5 0,-2-1-2 15,1 2 0-15,0-4-1 0,-2 2 0 0,-18 14 5 16,26-23-4-16,5-4-1 0,3-1 1 0,4-3-6 0,3-1 3 16,0-1-1-16,5-3 6 0,3-2 1 0,4-1 2 15,3-1 2-15,5-6-5 0,3-3-4 0,8-5-13 16,2-1-11-16,4-3-18 0,2-5-8 0,1 1-20 0,3-3-17 16,1-3-17-16,1 0-16 0,2-2-11 0,-2-3-17 15,0 5 1-15,-2-6 9 0,-2 3 20 0,0 2 28 0,-4-1 1 0,-2 4 16 16,-3 0 18-16,-1 4 16 0,-3 5 23 0,-2 4 18 15,-5 3 43-15,-1 2 27 0,-2 6 19 0,-2 3 11 16,-2 0 7-16,-1 6-9 0,-3 1 8 0,0 4 5 0,-2 2-4 16,-3 2-9-16,-3 2-11 0,-2 0-7 0,0 4-18 0,-3-1-21 15,-1 1-13-15,-2 1-6 0,0-2-9 0,1 0-6 16,-1-2-4-16,3-1-1 0,4 0 0 0,-1-4-1 0,0 0 2 16,2-1 0-16,3-2 0 0,2 0 2 0,-1-2-4 15,4 1 1-15,0-2-2 0,-1-3-2 0,6 0-3 0,2 1-2 16,1-2-1-16,4 0-25 0,1-3 3 0,6 0 2 0,2-3-2 15,3-5-4-15,1 1-9 0,2-1 11 0,-1-2-16 16,-1-4-16-16,3 1-12 0,-3-1-17 0,0-2-15 0,0-1-14 16,-3-1-12-16,0 0-34 0,-2-1 21 0,0-1 26 0,-2-1 27 15,-1 2 27-15,-3-1 24 0,-1 4 60 16,-6-1 13-16,1 5 16 0,-5 3 16 0,-2 2 13 0,-3 2 12 16,0 3 4-16,-3 2 4 0,-6 4 5 0,0 2 3 0,-4 4 0 15,-4 2-1-15,-2 1-5 0,-1 4-17 0,1-2-24 0,0 3-17 16,2 2-10-16,-2 0-10 0,2-1-6 0,-2 0-5 0,3 0 0 15,1 1-3-15,4-3-4 0,1-1 0 0,4 0-6 16,3 0 2-16,2-4-2 0,3-2 3 0,1-1 3 16,7 0-2-16,-1-3 2 0,4-4 0 0,0 1-3 0,4-3-2 15,1-3-2-15,3-2 1 0,1-2 0 0,-1-4 1 0,3 1 1 16,-2-2-3-16,-3-2-1 0,0 1-15 0,-1-4 3 16,-2 1 2-16,-2-2-2 0,-1-2 3 0,-4 2-2 0,-3-1 12 15,-1-2-6-15,-3 0-4 0,-3 0-9 0,-2 3-1 16,-6-1 0-16,1-1 2 0,1 5-4 0,-6 0 9 0,-1 2 13 15,-2 5 8-15,0 1 3 0,-2 3 2 0,-4 4 7 0,0 2-1 16,-2 3-3-16,2 2 2 0,-4 1 2 0,1 2-3 16,-2 0-3-16,5 2-1 0,0 2-5 0,2 0-2 0,4-2-5 15,0 1-9-15,6-3 1 0,0 1 0 16,5-2 0-16,6-2 0 0,2 1-1 0,6-3 9 0,5-1 0 16,6-3-1-16,4-2 1 0,5-3 0 0,-1-3 1 0,3-3-2 15,4-1 5-15,-1-1 2 0,3-3-1 0,-2 0 0 16,3-3-5-16,-2-1-7 0,3-4-8 0,0 0-6 0,1 0-7 15,0-3-3-15,2-1-5 0,4-1 1 0,-1-1-9 0,5-2-5 16,4 1-3-16,-2-1 2 0,1 0 8 0,-1 2 9 0,-4-3 3 16,-7 6 16-16,-6 5 24 0,-3 5 8 0,-10 4 10 15,-3 3 4-15,-4 4 13 0,-6 4 0 0,-1 4-5 0,-4 3 5 16,-3 3 1-16,-4 4 3 0,-1 3 3 0,-6 4-5 0,-2 3-1 16,-2 5-5-16,-22 35 19 0,12-29-39 15,-1 4-6-15,2 3-6 0,-2 0-2 0,-2 2-1 16,0-1 0-16,3-2-1 0,1 0-6 0,2-3-1 0,1-2-10 15,2-1-8-15,3-2-11 0,1-5-9 0,3-2-1 0,-1-1-8 16,3-4-4-16,-3-4-13 0,3-3-16 0,0-1-28 16,1-2-41-16,2-2-48 0,-2-1-48 0,2-3-52 0,-2-3-47 15,0-2-31-15,0-1-23 0,2-5-14 0,1-3 17 0,-2 0-7 16,1-3 17-16,-2-2-1 0,-1-2 13 16,0 1 39-16</inkml:trace>
  <inkml:trace contextRef="#ctx0" brushRef="#br0" timeOffset="522.66">10788 4159 207 0,'0'-9'371'0,"-3"0"5"0,1 2-29 16,1 1-42-16,-1 1-18 0,1 0-6 0,-2 4 0 15,3 0 12-15,-1 1 10 0,1 0 4 0,0 1 0 0,1 0-10 0,-1 3-21 16,0-1-33-16,4 0-37 0,-1 1-36 0,4 2-37 16,4-1-27-16,5 2-25 0,3-1-15 0,6 1-17 15,5-2-12-15,2-2-11 0,5 1-9 0,0-1-4 0,1-3-6 16,0 0-5-16,3-3-3 0,3-1-5 0,-1 1-8 16,0-2-1-16,4 0-5 0,-3-3-2 0,-1 1-11 0,1 1-6 15,-6-2-2-15,-1-1-9 0,-4 0-1 0,-3 1-4 0,-2-3-4 16,-6 0-2-16,-3-2-9 0,-3 1-3 0,0-2-3 15,-7 2 3-15,0 2 15 0,-5-1 12 0,-2 2 15 0,-4 2 16 16,-1 1 8-16,-2 1 7 0,-4 4 2 0,-4 1 2 16,0 1 2-16,-5 5 11 0,0 2 7 0,-2 2 11 0,-2 2 11 15,1 2 8-15,0 2 5 0,1 2-7 0,2 0-8 0,-1 3-11 16,7-1-7-16,-4 1-8 0,6 1-6 0,2-1-9 16,1 0-1-16,5 0 4 0,2 1-6 0,5-7 0 15,3 2 3-15,3-3 9 0,4-4-2 0,1-2-2 0,8-4-5 16,1-2 4-16,5-4-1 0,2 1 0 0,0-6 1 0,4-2-1 15,2-2 3-15,3 0-1 0,-1-3-1 0,-2-1-2 16,1-3-4-16,-1-1-1 0,0-2 0 0,-2 1-2 0,-1-5-16 16,0 0 3-16,-1-4-6 0,0-1-3 0,-4-1-9 0,-2-4-6 15,-1 2 7-15,-3 0-6 0,-3-1 6 0,-1 5 3 16,-6 1 10-16,0 3 10 0,-3 7 9 0,-3 3 7 16,-3 4 2-16,1 1 1 0,-1 3-3 0,-2 3-2 0,0 1-4 15,-2 6-4-15,2 1 0 0,-2 5 0 0,3 3 3 0,-3 3 1 16,-1 3-1-16,1 3 1 0,1 5-1 0,-2-1 0 15,4 4 0-15,-2 1-3 0,1-2-2 0,-1 2 3 0,3 0 2 16,-2 0 0-16,4-2 0 0,-3 2 4 0,1-2 4 0,-1 1 0 16,1-4 0-16,-2 0 6 0,-1 3-3 0,-2-6-1 15,-2 2 1-15,-1-2-6 0,-3 0-2 0,-4 1 1 0,-1-1-15 16,-4-2-31-16,-3-3-42 0,-8-1-60 0,0 1-86 16,-9 0-103-16,-4 1-83 0,-4 0-76 0,-4-1-94 15,-2 0-122-15,-3-2-49 0,-5 0 23 0</inkml:trace>
  <inkml:trace contextRef="#ctx0" brushRef="#br0" timeOffset="55037.51">15644 14534 455 0,'2'-7'775'15,"-4"0"-99"-15,0-1-142 0,-1 2-110 0,0 0-82 16,-2 1-59-16,3 0-48 0,-2 0-31 0,0 0-26 0,4 1-22 16,-4 1-17-16,1 1-26 0,0 1-22 0,1-1-23 0,1 0-21 15,-1 2-17-15,2 0-13 0,0-2-8 0,0 2-6 0,0 0-1 16,2-1-2-16,-1 1 0 0,3-2 0 0,0 0 1 16,0 2-1-16,-4 0-2 0,4 2 1 0,0 0-4 15,-3-2 3-15,2 0 2 0,0 1 10 0,-1 1 14 0,-1-2 16 16,-1 4 13-16,2 1 9 0,-1 0 1 0,-1 7-3 15,0-1-7-15,0 3-8 0,-1 2-4 0,-1 1-3 0,-1 1 0 16,0 3-1-16,3-1-7 0,-2 4-4 0,1-2-7 16,1-1 0-16,1 1-7 0,1-2-5 0,3-1-4 0,-1 1-1 15,1-4-1-15,-1-1-7 0,5-1 1 0,0-4 3 0,1-1 3 16,1-3 0-16,3-1-1 0,-1-4 0 0,6-4 0 0,-1-1 4 16,2-5-3-16,4-3 0 0,-1-3 3 0,5-5-2 15,-2-2-2-15,4-4-2 0,2-5 2 0,2-2 5 0,1-2 7 16,2-2 12-16,-3 1 11 0,5 0 1 0,-1 2 5 15,-3 2 0-15,4 1-7 0,-1 2-6 0,-4 0-10 0,2 3 0 16,-2 1-6-16,0 1-4 0,-3 0-1 0,3 2-4 16,0 0 0-16,-3 3-3 0,-1 0-4 0,0 2-6 0,-1 1-8 15,-2 2-8-15,-4 3-9 0,-4-1-9 0,3 4-9 0,-3-1-9 16,-4 1-11-16,-1 2-20 0,-3 2-27 0,-1 1-32 16,-3-1-42-16,-1 3-57 0,-2-2-62 0,-1 3-55 0,-2 0-45 15,-2 3-32-15,-2-2-25 0,-1 4-24 0,0 0-47 16,-4 0-71-16,2 2-6 0</inkml:trace>
  <inkml:trace contextRef="#ctx0" brushRef="#br0" timeOffset="67523.38">15845 15795 143 0,'-5'3'285'0,"-1"0"-101"0,0 0-80 0,-1-1-47 16,1 2-24-16,0-1-18 0,1 0-7 0,0-3-19 0,0 3-10 16,2-2-13-16,0-1-12 0,-1 1-5 0,0-1-3 15,1 0 11-15,2 0 12 0,-1 0 20 0,0 2 20 0,1-2 17 16,-1 0 22-16,2 0 19 0,-2 0 20 0,2 1 16 0,-1 1 11 16,-1-2 13-16,2 2 4 0,-2-2 3 0,2 0-3 15,-1 0-1-15,-1-2 1 0,2 2 7 0,-1 0 5 0,-2-2 1 16,3 1 1-16,-1 1 2 0,1 0-2 0,0 0-6 15,0 0-11-15,0 0-8 0,0 0-11 0,0 0-14 0,0-2-16 16,0 4-17-16,0-2-12 0,1 1-7 0,3 1 11 0,-1 0 22 16,2 1 16-16,2-1 9 0,-1 3 7 0,2 2-4 15,-2-2-13-15,2 2-26 0,-3-2-22 0,2 3-15 16,-2-1-8-16,0 1-7 0,0-2-5 0,2 1-4 16,-1-1-1-16,0 1 1 0,-1-3 0 0,0 1 1 0,1-2-13 15,0-1 11-15,5 1 6 0,-1-3 5 0,1-3-1 0,5 1 4 16,15-13 27-16,-13 5-28 0,2-3-8 0,2-1-1 15,0-2-5-15,-1-1-1 0,4-1-1 0,1-1-9 16,0-2-1-16,1-1-3 0,-3 2-5 0,5-3-7 0,-1 1-1 16,2-1-1-16,0 1-5 0,0 1-22 0,-1 2-27 0,-1 2-21 15,2 0-23-15,-3 2-32 0,1 1-30 0,-2 2-12 16,2-1-2-16,-1 3-5 0,-3-1-20 0,1 0 0 0,1 1-4 16,0 0-8-16,-2 0-21 0,-4 0-28 0,3 0-49 15,-5 2-97-15,-2-1-59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8:54:50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11716 621 84 0,'3'0'274'0,"-3"-2"-74"0,0 1-60 16,0 1-35-16,0-2-21 0,0 2-13 0,0 0-8 0,0 0-9 16,-3 0-6-16,2 0-11 0,1 0-4 0,-2 2-7 0,1-2-4 15,-1 0-5-15,2 1 2 0,0 1-6 0,0-2-5 16,0 0-4-16,0 2-4 0,0-2-1 0,0 0-10 0,0 3 4 16,0-1 2-16,2 0 0 0,-2-1 3 0,1 3 0 0,-1 1 3 15,2-3 2-15,-2 3 9 0,1-1 8 0,2 0 12 0,-1 1 11 16,-1 2 8-16,-1 4 9 0,0-1 4 0,-3 4 4 15,0 1-1-15,0 1-2 0,0 2 2 0,-2 2 1 0,-1 2-4 16,-1 4-8-16,0 3-6 0,1 3-4 0,-3 2-9 0,1 3-9 16,-2 1 0-16,0 6 4 0,2 1 1 0,-3 2 2 15,2 1 0-15,-3 2-1 0,2 3-6 0,-2 1-7 0,1 1-8 16,0-2-4-16,2 1-3 0,-1 1-1 0,1-4-2 0,3-4-1 16,-1-2 1-16,2-4 1 0,2-4-1 0,-1-4-1 15,2-3 3-15,1-3 1 0,-3-4-2 0,4-1-6 0,-1-3 2 16,1-3-5-16,0-4-17 0,0-2-28 0,-2-2-24 15,2-3-30-15,0-2-34 0,2-3-31 0,-1-3-28 0,3-2-44 16,-1-4-72-16,1-5-103 0,-2-4-106 0</inkml:trace>
  <inkml:trace contextRef="#ctx0" brushRef="#br0" timeOffset="873.23">11490 560 194 0,'-3'-4'376'0,"3"1"-147"15,0-2-90-15,3 3-56 0,2-1-30 0,3-1-21 0,4 3-7 16,3-1 0-16,5 1 0 0,6-3 8 0,0 1 9 0,6 3 4 15,4-5 1-15,6 2 5 0,3-1 3 0,4 1-3 16,7-2-6-16,4 2-1 0,3-1-1 0,6 1 0 0,1 2-1 16,1-3 10-16,3 1 4 0,1-2 2 0,2 1 0 0,1 1-3 15,1-2-3-15,0 2-11 0,0 1-10 0,0-2-10 0,0 3-4 16,3-2-9-16,2 2-2 0,-3-2-2 0,4 0-3 0,-1 1-2 16,-2-1-1-16,-6 0 1 0,-1-1-3 0,0 1-2 15,0-2 5-15,0-1 2 0,1 2 3 0,-5-2-2 0,-1-1 3 16,-1 0-2-16,2 2-2 0,-4-4-2 0,-1 4-1 0,-3-1-1 15,-1 0 1-15,-3 0 1 0,-6 0-1 16,-3 1 0-16,-8 1 1 0,1 1 0 0,-6-2 0 0,-6 2-2 0,-2 1 1 16,-6-1 1-16,-3 1 0 0,-3 0 0 0,-4 2 0 0,-2-1 3 15,-5-1-1-15,-1 2 2 0,0-1 8 0,-2 0 14 0,-3 1 2 16,2 0 15-16,-2 0 16 0,0 0 8 0,0 0-5 16,-2 0-10-16,2 1 2 0,-2 0-19 0,-1-1-15 0,-1 5-7 15,-1 0-6-15,-1 0-5 0,-1 3-4 0,1-1 2 0,0 5 1 16,-4 2 0-16,2 3 0 0,0 4 1 0,0-1 3 0,-1 6-1 15,-1 3 0-15,2 0 1 0,-4 5 2 0,2 2-2 0,0 3 7 16,-1 4-3-16,4-1 0 0,-3 1-2 0,1 2-1 16,3 2 1-16,-1 1-7 0,3 0 1 0,0 2 5 0,1 3 1 15,2 1-2-15,1 1-24 0,1-2 12 0,2 1 7 0,1 2 3 16,0-1 0-16,3 0 1 0,-1 1 26 0,3 0-12 16,-1-1-8-16,1-2-4 0,1-1-3 0,-2-4 1 0,0-1-1 15,0-3-2-15,1-5-3 0,-1 1 2 0,-3-5 1 16,0 2 0-16,0-4 2 0,-1-1-1 0,-3-3 2 0,1 0 0 15,-2-5-2-15,-2-2 0 0,1-3 0 0,0 0 3 16,-4-4-1-16,2-2 0 0,-2-2 0 0,-1-2 3 0,-1-2-2 16,-3-3-2-16,0 0 3 0,-2-1 8 0,-1-1 0 15,-2 5 0-15,-2-2 1 0,-2-2 1 0,-3 1 2 0,-3-4-7 16,0 0-4-16,-2-2 0 0,-3 0 2 0,-2 2-3 0,1 0-2 16,-4 2-2-16,-3 0 3 0,-5-2-4 0,-1-2-2 15,-3 0 3-15,-3 2-2 0,-3 0-2 0,-6 0 3 16,-1 2 5-16,-5 0-1 0,-3 1-1 0,-1 0 2 0,-4 1 2 15,-6 2-3-15,-2 0-2 0,-7 1 1 0,-4 1-9 0,-1 1-1 16,-5 1 3-16,-2 2-1 0,1-4 3 0,-3 4-1 16,-2-1 40-16,1 1-17 0,-1 1-10 0,1 1-8 0,-4-2-5 15,3 1 0-15,1-2-36 0,0-1 17 0,5 2 9 0,2-2 6 16,4 2 7-16,3-4 7 0,7 0 4 0,6-1 0 16,6 1 1-16,6-4-3 0,6 1-7 0,8-1-4 0,7-1-3 15,6-1 0-15,9-1-3 0,6-2 2 0,6-1-4 0,2 1-33 16,7-4-35-16,4 0-47 0,6 0-44 0,5-3-38 15,5-2-32-15,7-3-1 0,-1-1-19 0,8-1-30 0,1-3-69 16,2 2-134-16,2-5-67 0</inkml:trace>
  <inkml:trace contextRef="#ctx0" brushRef="#br0" timeOffset="1841.16">12652 673 419 0,'5'-18'346'15,"1"-2"-117"-15,-1 3-63 0,1-1-35 0,-1 3-14 16,1 2-3-16,-2 1-4 0,3 3 3 0,-3 1 2 0,0 1-6 16,1 2-16-16,-2 2-18 0,-1 3-18 0,0-2-18 0,-1 4-16 15,3 1-4-15,0 4 17 0,-3 3 31 0,2 2 18 0,-3 2 19 16,0 4 15-16,-3 4 3 0,2 6-19 0,-3 0-26 0,-1 4-16 15,-2 2-20-15,1 6-13 0,-2 1-6 0,-3 7-4 0,0 3 1 16,-2 4 3-16,0 9 4 0,0 2-10 0,-4 6 6 16,0 6-2-16,-4 6-2 0,3 2 0 0,-3 4-7 0,2 0 6 15,0-3-8-15,1-3-4 0,3-5-4 0,2-5-9 16,1-6 1-16,4-1-4 0,1-8 5 0,2-3 1 16,2-5 2-16,1-6-22 0,2-3-41 0,0-7-43 0,2-3-63 15,3-9-57-15,1-3-53 0,1-5-32 0,5-6-37 0,-1-6-65 16,2-6-94-16,4-9-63 0</inkml:trace>
  <inkml:trace contextRef="#ctx0" brushRef="#br0" timeOffset="2142.94">13386 517 331 0,'17'-24'709'0,"-4"4"-248"0,-3 3-185 0,-3 3-118 15,-2 5-73-15,0 3-41 0,-4 2-23 0,2 3-13 0,0 2-6 16,0 2-1-16,-3 1 1 0,2 5-2 0,-1 2 0 0,-1 3 1 0,2 3-5 16,-2 1 1-16,0 3 2 0,-2 5 7 0,1 4-2 15,-4 0 1-15,-1 7 7 0,-2 1-6 0,-2 4-2 0,-4 4-4 16,-2 2 2-16,-2 7-2 0,-3 1 5 0,4 4 4 0,-5 5 2 16,0 2 2-16,1 2-1 0,-2 3 3 0,2 3-1 15,0 2-1-15,0-1-1 0,1 1 1 0,2-2-1 16,0-5-4-16,3-3 0 0,1-3-2 0,2-5-3 0,5-4-1 15,-1-6-1-15,5-1-1 0,2-5 0 0,-1-1-3 16,4-5-25-16,-2-2-39 0,1-6-46 0,2-4-43 0,1-4-57 16,3-1-83-16,-3-9-101 0,0-6-125 0</inkml:trace>
  <inkml:trace contextRef="#ctx0" brushRef="#br0" timeOffset="2412.82">14108 435 43 0,'3'-13'647'0,"0"1"-215"0,-3 5-165 0,-3 5-106 0,0-1-61 16,-2 8-33-16,-3 2-12 0,2 3-13 0,-3 5-13 16,1 3-4-16,-1 5-24 0,-1 3 14 0,0 6 3 0,0 6 9 15,0 1 7-15,-2 8 0 0,1 1 21 0,-1 5-16 0,-1 2-14 16,-1 4-9-16,0 3-1 0,-2 1-2 0,3 5-1 15,-2 1-1-15,0 2-4 0,2 2 1 0,1-1-5 0,-1-2-3 16,1 1 1-16,0-5 0 0,4-2-1 0,-2-6-1 0,2-7-18 16,0-2-22-16,0-6-33 0,-2-5-32 0,0-3-31 15,1-5-47-15,-2-6-56 0,1-5-94 0,-5-3-135 16,-2-4-70-16</inkml:trace>
  <inkml:trace contextRef="#ctx0" brushRef="#br0" timeOffset="2689.78">11632 1446 360 0,'8'-10'639'0,"9"0"-254"0,5 1-168 0,8 2-103 16,6-1-55-16,10-1-29 0,10 1-14 0,9-4-9 0,10-1-6 15,8-2 0-15,9-2 2 0,10-1-3 0,3-3 8 0,6 1 7 16,4-2-4-16,6-2 7 0,3 1 2 0,4-1 2 16,0 1-9-16,-2 1-6 0,-2 5-7 0,-4 1-5 0,-6-1 4 15,-6 2-1-15,-4 2-2 0,-8-1-10 0,-3 2-12 16,-9 2-11-16,-6 1-18 0,-7 2-29 0,-10 4-24 0,-10 1-19 16,-8 0-46-16,-12 4-69 0,-10 0-91 0,-13 3-118 0</inkml:trace>
  <inkml:trace contextRef="#ctx0" brushRef="#br0" timeOffset="2975.61">11443 1941 59 0,'-32'15'533'0,"12"-3"-232"0,2-2-125 16,12 0-64-16,8-3-21 0,9-1-2 0,12-4 8 0,9-2 10 15,14-2 0-15,12-6-8 0,13 0-21 0,15-8-20 16,12 0-16-16,11-4-17 0,5-3-6 0,9-2-1 0,6-3 0 16,1-3 1-16,5-3 0 0,4-2 1 0,1-3-5 15,3 0-5-15,2 0-9 0,-1 1-3 0,-5 1-5 0,2 3 0 16,-7 0 1-16,-5 6 3 0,-7 1-1 0,-3 5 4 0,-7 4-2 16,-7 2-18-16,-9 4-19 0,-13 5-22 0,-11 4-17 15,-9 1-27-15,-11 5-15 0,-11 2-6 0,-9 2-6 16,-7 0-17-16,-8 3-17 0,-7-1-17 0,-7 2-28 0,-5-1-38 0,-4 2-59 15</inkml:trace>
  <inkml:trace contextRef="#ctx0" brushRef="#br0" timeOffset="4860.14">12195 2721 57 0,'-3'-14'403'0,"2"-1"-145"0,-2 3-102 16,2-5-44-16,1 0-19 0,-1 2 1 0,-1 0 6 0,0-1 11 15,2 1 8-15,0-2-7 0,2 2 10 0,1 0 6 0,-2 3-6 16,2 3-4-16,-3 0-6 0,0 2-15 0,0 2-19 16,0 2-20-16,-3-1-18 0,2 4-13 0,1 0-13 0,-1 2 1 15,-1 3-8-15,-1 4-5 0,-2 3 1 0,-1 1-2 16,1 7 1-16,1 1 1 0,-1 8 0 0,0-1-3 0,0 4 1 15,1 3-1-15,1 1-1 0,-1 2 33 0,3 1-14 16,-1-2-10-16,1 1-2 0,1-1-3 0,-3 1 0 0,2-1-38 16,-2 2 19-16,0-1 8 0,-2-1 3 0,1 1 4 0,1-1-1 15,-4-1 2-15,2 0 0 0,-1-1 1 0,-1-1 0 16,2-1-1-16,-2-3 2 0,2 0 1 0,0-1-2 16,1-3 0-16,-4 1-1 0,5-7-10 0,-2 1-18 0,3-3-10 0,-1-2-24 15,0-2-22-15,1 0-24 0,-2-1-18 0,4-4-12 16,0 1-19-16,0-2-6 0,4-1 0 0,0-2-8 15,-1-2-12-15,0-1-36 0,2-4-59 0,2-1-108 0</inkml:trace>
  <inkml:trace contextRef="#ctx0" brushRef="#br0" timeOffset="5588.94">12156 2682 427 0,'2'-7'493'0,"2"2"-195"0,3-2-131 0,0 4-81 16,3-4-40-16,4 2-20 0,4 1-4 0,7-2 4 0,1 2 14 16,8-2 16-16,2-1 17 0,9 3 10 0,5-3 5 15,5-1 1-15,7 3-3 0,4-4-7 0,4 4-13 16,7-2-9-16,5 2-7 0,4 2-7 0,8-1-7 0,2 4-6 15,2 0-4-15,0 0-4 0,-2 4 4 0,3-1 1 0,-2-1-1 16,-1 3 6-16,1-2-1 0,-4 1-4 0,2 1-9 16,-2 0-6-16,-2 0-5 0,4 0-10 0,-7-5 1 0,-3 3 1 15,-1-3 1-15,-5 0 0 0,-5-3 0 0,-6 3 1 0,-3-5 0 16,-6 0 0-16,-3-2 2 0,-7 2 0 0,-3-2 2 16,-3-3 2-16,-7 3-3 0,-4-1 4 0,-6 2-1 15,-2 0 4-15,-6 0 8 0,-3 3 11 0,-3-1 18 0,-6 3 14 16,2-2 20-16,-4 3 10 0,-2-2 11 0,-1 0 7 15,-1 2 2-15,-1 0-6 0,-2 0-12 0,0 4-12 16,-5-3-22-16,-2 3-20 0,-1 2-18 0,-3 3-13 0,-4 5-5 0,0 3-2 16,-3 3 1-16,4 6-14 0,-4 1 5 0,3 7 5 15,3-1-2-15,1 4 5 0,-2 1-2 0,3-1 13 0,2 1 1 16,2-1-10-16,2 0-1 0,-2 1 11 0,4-3-10 16,1 5-4-16,-1-5-8 0,3 2 4 0,1-2 2 0,2 5-18 15,1-3 12-15,1 4 8 0,0-3 1 0,0-1 3 16,2 1-1-16,-2-4 1 0,3-3-4 0,-1-1-1 0,2-3 2 15,-3-2-3-15,0-1 3 0,2-3 2 0,-3-1-3 0,0-2 2 16,-1 2 1-16,-1-3 1 0,-1-5 1 0,-1 0 3 16,-1-2 5-16,-1 0-4 0,-3-1-3 0,-1-1-3 0,-2-1 1 15,-4 0-6-15,-1 1 0 0,-5-1-1 0,0 1 1 16,-6-1 4-16,0-1-2 0,-4 2 0 0,-3-4-4 0,1 2 1 16,-6 1 1-16,-2-3-2 0,-5 1 0 0,-2 0-2 15,-6-2-1-15,-2 0-2 0,-6 2 1 0,-2-1-2 0,-6 1-3 16,-2 1 2-16,-5-2-2 0,-6 4 3 0,-3-2 1 15,-3 1 0-15,-4 0 3 0,-6 1-1 0,-5 1 7 0,-1-1-1 16,-4 2-5-16,0-1-1 0,-1 0 2 0,1 1 2 16,2 2-17-16,3-4 9 0,4 3 2 0,3-4 0 0,7 2-1 15,1-1-7-15,7-1 17 0,3 1-7 0,0-1-2 0,8-1-1 16,2 2-8-16,7-4-10 0,2 0-22 0,9 1-19 16,6-5-19-16,2 0-33 0,10-2-35 0,2-3-34 0,8 0-32 15,6-3-38-15,7-3-39 0,3-4-36 0,6-5-49 16,3-3-77-16,1-5-94 0</inkml:trace>
  <inkml:trace contextRef="#ctx0" brushRef="#br0" timeOffset="11049.79">12366 4030 208 0,'1'-5'186'0,"-1"0"-36"0,2 1-32 15,-2-2-25-15,0 2-15 0,0 1-4 0,0 0 4 0,0-1 0 16,0 4-3-16,-2-3-7 0,2 1-8 0,0-1-6 0,-1 0-7 15,-1 0 0-15,2 2 7 0,0-2 6 0,0 1 12 16,-1 1 11-16,1-1 8 0,-2 1 5 0,2-1 0 0,-2 2 2 16,2-2-4-16,-1 2-5 0,1 0-4 0,-3 2-10 15,3-2-12-15,-1 3-12 0,-3-1-13 0,0 2-14 0,-1 2-10 16,-2 2-5-16,1 2-3 0,-4 3-1 0,3 1 1 0,-1 3 1 16,-3 2 2-16,1 3 4 0,1 1 8 0,0 1 6 15,-3 0-3-15,4 0-8 0,-3 0 3 0,3 2-5 0,0-1-6 16,-1-1 2-16,1 2-1 0,0-2 5 0,0 1-5 0,0 1-2 15,1-1-2-15,-1-1-5 0,1 2 1 0,-1-2 0 16,1-3 3-16,0 1-2 0,1-1-1 0,-2-1-1 16,2-2-3-16,-1-2-19 0,2 1-24 0,2-4-37 0,-2-3-43 15,4-2-43-15,1-3-35 0,1-1-15 0,4-2-18 0,0-4-16 16,3 1-26-16,0-7-45 0,1 0-78 0,-2-2-74 16</inkml:trace>
  <inkml:trace contextRef="#ctx0" brushRef="#br0" timeOffset="11425.71">12574 3942 366 0,'2'0'354'0,"-2"-1"-113"16,0 1-86-16,-2-3-57 0,2 3-35 0,0 3-15 0,-1-1-5 15,-2 1-1-15,3 4 6 0,-3 0 7 0,0 1 5 0,0 5 3 16,-1 2 2-16,-1-1-1 0,2 6-6 0,-2 0-18 16,1 4 24-16,-1 2 3 0,2-1-3 0,-2 3-4 15,0 2-2-15,2-2 13 0,-2 3-23 0,1-1-5 0,-1-1-5 16,2 2-3-16,0-2-3 0,0 2-6 0,-1-3-7 15,1 2-6-15,0 0-3 0,-2-4 0 0,2 2-3 0,-3-2-2 16,3-2-3-16,1-2-2 0,-1 2-2 0,1-6 0 16,2 0-2-16,-1-3-1 0,-1 0-4 0,2-3-21 0,-1-2-34 15,1-2-38-15,0-2-41 0,1 0-37 0,-1-3-41 0,2-1-31 16,-2-2-43-16,3-7-70 0,0-1-111 0</inkml:trace>
  <inkml:trace contextRef="#ctx0" brushRef="#br0" timeOffset="11741.51">13134 3946 170 0,'5'-4'481'0,"0"0"-135"0,-2 1-123 16,-2 3-76-16,-1 3-42 0,-1 1-23 0,-5 0-12 15,2 5 3-15,0 2 3 0,-3 4 5 0,2 0 0 16,-5 6 1-16,3 0-9 0,-1 4-16 0,-2 3-11 0,1-1-7 16,1 5-13-16,0 0-6 0,-2 1-3 0,3 0-4 0,-2 0-3 15,0-1 0-15,2 3 0 0,1-2 3 0,1 0 6 16,0 2 13-16,0-2 3 0,-2 1 2 0,3 0-1 0,0 0-2 16,-3-1-8-16,2-2-13 0,-1 2-7 0,-2-1-7 0,2-2-6 15,-1 5 0-15,-1-6-1 0,2 0-15 0,0-3-22 16,0-3-25-16,1-2-26 0,0-2-25 0,0-4-27 0,2-2-19 15,0-1-21-15,0-3-27 0,1-2-53 0,1-2-70 0,1-5-101 16</inkml:trace>
  <inkml:trace contextRef="#ctx0" brushRef="#br0" timeOffset="13076.04">14286 702 180 0,'5'-11'321'0,"-1"1"-125"0,-3 0-68 0,3 2-31 16,-2-2-20-16,-2 4-16 0,2-3-8 0,-2-1-7 0,1 3 4 15,-1-1 5-15,1-2 5 0,1 3 6 0,-2 2 10 16,0-1 5-16,2-1 1 0,0 3-5 0,-1 2-1 0,-1-2 1 16,-1 1-9-16,-1 3-11 0,0 0-6 0,-1 0-9 0,2 0-13 15,-3 0-11-15,0 5-5 0,-2 1 2 0,-2 3 9 0,0 1 5 16,-6 5 11-16,-1 1 5 0,-2 1 1 0,1 3 0 15,-3-2-11-15,1 4-8 0,1 0-10 0,0-2-5 0,1 3-4 16,-1 2-2-16,2-2-1 0,2-1-2 0,1 0 1 0,3-5 1 16,1 1 1-16,5-2-3 0,0 1 1 0,3-2-1 15,5-1 0-15,-2-2-2 0,4-2-1 0,1-1 3 0,-1 1-1 16,7-5-1-16,-1 0 0 0,-1 0 4 0,6-3-2 0,-1-2 0 16,2 0 1-16,1-5-1 0,4 1 0 0,0-1 0 15,1-5-1-15,0 0-2 0,1-2 0 0,1-2-2 0,-4 1 1 0,0-3-2 16,-1 0 0-16,-4 0 3 0,0-1 0 0,-2 0 0 0,-3 0-1 15,-3 0 1-15,-3 1-1 0,-3-1 1 0,-4 2-3 0,0-2 3 16,-8-12-3-16,1 15 3 0,-1 1 0 16,-2 1-1-16,1 0-1 0,-5 2 2 0,2 3-1 0,-2 1 0 15,2 1-2-15,-4 3 1 0,2-1 0 0,-4 3-2 0,6 0 1 16,-4 3-1-16,1-1-3 0,2 3-22 0,0 0-31 16,1 2-36-16,0 1-42 0,0 0-44 0,2 4-36 0,0 0-40 15,2 1-69-15,0 2-118 0,-4-2-83 0</inkml:trace>
  <inkml:trace contextRef="#ctx0" brushRef="#br0" timeOffset="16660.02">21992 1314 410 0,'3'-21'519'16,"1"3"-152"-16,0 1-130 0,-1 6-84 0,2-1-47 16,-4 3-30-16,3 1-17 0,-3 1-5 0,-1 2-1 0,2 5 4 15,0-3 3-15,-2 1-1 0,0 1-11 0,0 2-13 0,0 2-14 16,0 2-10-16,0 2-4 0,0 5 8 0,-2 2-5 16,-1 4 0-16,-1 3-1 0,-2 8 0 0,-1 0 0 0,-1 8-8 15,-2 1 4-15,-2 6 0 0,-1 2 1 0,-1 3-2 0,-2 6 0 16,0 0-1-16,-2 2-3 0,1-1 0 0,0-1 0 15,-2-1-1-15,0 0 0 0,1 0-1 0,0-1-2 16,-1 1 4-16,4-1 0 0,-2-1 1 0,3-3-2 0,-3-1-24 16,2-2-35-16,-4-3-41 0,6-4-37 0,-1-3-32 15,3-4-49-15,5-4-47 0,-1-4-70 0,1-6-109 0,2-5-74 16</inkml:trace>
  <inkml:trace contextRef="#ctx0" brushRef="#br0" timeOffset="17283.66">21633 1411 310 0,'-3'-38'401'16,"2"-2"-166"-16,-3 5-98 0,4 0-48 0,-1 3-26 0,1 2-4 16,1 5-1-16,3 0 1 0,0 5 4 0,1 0-4 0,4 4-7 15,3 1-12-15,-3 1-7 0,7 4-6 0,2-1-12 0,2 4-6 16,3 2-2-16,4 0-2 0,2 4-4 0,2 0-2 15,3 2 0-15,4 2-2 0,0 0 1 0,2 3 1 0,4 0-1 16,3 2 1-16,2-1 2 0,5 1-1 0,1 2 4 0,5 0 1 16,1 0 2-16,8 0 2 0,0 1-3 0,7 1 4 15,2-2-3-15,5 2-2 0,6-1 1 0,-2-2-1 0,3 1-1 16,-2-2-4-16,-3-1-1 0,0 1-2 0,-5-4 0 16,-3-1 2-16,-4 0 1 0,-5 2 1 0,-5-3 0 0,-4 1 0 15,-5-3-1-15,-6 0 0 0,-5-3-3 0,-3 3 2 0,-7-2 1 16,-4 0 1-16,-4-1-1 0,-4 0-1 0,2 0 3 15,-9-1 1-15,-1 1-1 0,-5-4-1 0,-6 3 0 16,0 0 0-16,-5-2-1 0,-3 0-3 0,-7 2-1 0,1-3 0 16,-4 2 0-16,-2 1 2 0,0 3 1 0,-3 1 0 15,2 3 0-15,-3 2 2 0,0 2-1 0,0 3-1 0,1 2 0 16,1 5 2-16,-1 2 2 0,-1 4 3 0,1 2 0 16,4 5 1-16,0 2 1 0,-1 3 2 0,4 2 2 0,-2 4-1 15,2 3 1-15,3 3 2 0,-2 0 0 0,4 3 0 0,1 1 0 16,0 0-1-16,2 0-3 0,0 0-2 0,2 0 0 15,1 0-2-15,-2 1-2 0,1-3-2 0,-3 3 3 0,2 0 1 16,-3-1 4-16,0-2 1 0,-2 1-2 0,-2-4 1 0,-2-1-2 16,0-1-2-16,-2-6-8 0,0-1 8 0,-2-1-3 15,-2-2 1-15,0-3-2 0,-4-3 0 0,1 1 2 0,-2-5-6 16,-1 2 4-16,-3-4-1 0,-2-2 5 0,-3-2 4 16,-2-3 1-16,0-2 5 0,-4-2 4 0,-4-3 5 0,1 0-2 15,-3-2-3-15,-1-1-3 0,0-3-5 0,-1-2-5 0,-2 0-4 16,4-1-2-16,-5 0 0 0,3-2-1 0,-2-2-4 15,1-1 2-15,2-2-1 0,-3-1 3 0,4-1-1 16,0 0 1-16,-3-2 0 0,6-2-6 0,-1 2-13 16,3-1-27-16,-1-1-22 0,6-1-26 0,1 2-27 0,2-2-43 15,5 0-65-15,2-2-52 0,3 0-95 0,1-2-119 0</inkml:trace>
  <inkml:trace contextRef="#ctx0" brushRef="#br0" timeOffset="17637.43">22645 1228 126 0,'0'7'399'0,"-3"1"-152"0,-2 6-99 0,-4 4-56 16,-4 3-29-16,-1 6-14 0,-3 3-11 0,-3 2-13 15,-3 3-11-15,-1 5-6 0,-3 3-2 0,0 2 0 0,2 1-2 16,-5 2 1-16,4 2-3 0,0-3 2 0,-1 2-2 0,2-2-2 15,-2-1 0-15,4 3 1 0,1-3 1 0,2-1-9 16,2 2-18-16,1-4-17 0,3-1-28 0,0-4-40 0,6-2-59 16,0-6-71-16,1-2-98 0</inkml:trace>
  <inkml:trace contextRef="#ctx0" brushRef="#br0" timeOffset="17898.28">22860 1714 119 0,'9'-7'507'15,"-1"2"-178"-15,5 1-118 0,-5 3-83 0,-3 1-53 16,-1 0-41-16,1 1-15 0,-3 3-7 0,-1 2-5 0,-1 2-3 16,-1 2 1-16,-1 2 15 0,0 3 12 0,-1 4 5 0,-1 0 3 15,-1 1 2-15,-3 4 0 0,0 1-16 0,0 3-11 16,0 1-3-16,-3-1-4 0,2 3-4 0,-1 1-1 0,-1-1 1 15,2 3-2-15,-3-1-4 0,3-1 2 0,1 3 1 0,3 2-9 16,1-3-17-16,-1 0-22 0,2 1-22 0,3-2-24 16,0 1-40-16,0-3-48 0,0 1-59 0,0-4-74 0,0-1-122 15</inkml:trace>
  <inkml:trace contextRef="#ctx0" brushRef="#br0" timeOffset="18136.09">21624 2116 377 0,'-21'-16'590'0,"7"1"-236"16,5 5-155-16,3-2-93 0,5 7-49 0,5 0-28 15,4 3-13-15,7-1-8 0,9 3-4 0,4 0-2 0,9 3 1 0,7-1 1 16,5 1-5-16,5 1-2 0,2 1-3 0,3 2 0 15,2-1-3-15,3 4-15 0,2-2-18 0,1 2-19 0,-1-2-17 16,3 4-31-16,-1-3-42 0,2-1-41 0,0 1-56 16,1-3-78-16</inkml:trace>
  <inkml:trace contextRef="#ctx0" brushRef="#br0" timeOffset="18389.99">21513 2388 571 0,'5'4'406'0,"7"-1"-165"0,5 2-111 0,8 1-60 0,3-2-34 15,7 4-16-15,6-3-8 0,5 3-4 0,4-1-1 0,1 0-3 16,6-1-1-16,2-2-2 0,1 2 0 0,1 0-1 0,4 2 2 15,-3-1 1-15,5 0 1 0,-3 2-1 0,0 3-3 16,1-4-10-16,-1 1-23 0,-3 0-19 0,3 0-38 0,-4-1-45 16,0-1-60-16,0 1-78 0,-3-5-101 0</inkml:trace>
  <inkml:trace contextRef="#ctx0" brushRef="#br0" timeOffset="43221.06">17343 17306 168 0,'-3'0'167'0,"3"-1"-26"0,-2 1-27 16,2 0-27-16,-3 0-25 0,3 0-18 0,-2 0-9 0,2 0-12 15,0 0-3-15,0 0-6 0,0 0 0 0,0 0-2 16,0 0-4-16,0-1-2 0,0 1 0 0,-2 0-5 0,-1 0-2 0,3 1-3 16,0-1 4-16,0 0 1 0,0 0 1 0,0 0 1 15,0 0-1-15,0 1 1 0,0-1 1 0,0 2 3 0,-2-2 5 16,2 0 3-16,0 0 7 0,-1 2 4 0,1-1 4 0,0-1 1 16,0 2-2-16,0-2-1 0,0 0-5 0,1 0 0 0,-1 0-6 15,0 0-4-15,0 0 0 0,0 1 2 0,0-1 0 16,0 0 0-16,0 0 5 0,0 0 3 0,0 0-1 0,0 0 4 15,0 0 4-15,0 2-1 0,0-1 2 0,-1 1-2 0,1-2-4 16,-4-2-6-16,3 1-8 0,-1-2-4 0,1 1-6 16,1 1-2-16,-2-1-1 0,0 0 2 0,2 1 0 0,-1 1 1 15,1-1 3-15,0-1 0 0,0 2 1 0,0-1 0 0,-2 1-2 16,2-2-6-16,0 1-1 0,0 1 2 0,0-2 0 0,0 1 0 16,0 1 1-16,-2 0 3 0,2-2-5 0,0 1-11 15,-1 1-14-15,-1-2-17 0,2 0-20 0,-2 1-27 0,-2 1-33 16,3-1-39-16,1 1-59 0,0 0-70 0,0 0-83 0</inkml:trace>
  <inkml:trace contextRef="#ctx0" brushRef="#br0" timeOffset="45945.65">17170 17541 28 0,'0'-3'323'0,"-4"-2"-107"15,1 2-89-15,2 0-56 0,-3 0-33 0,1 0-18 0,-1 2-9 16,0-1-5-16,3-1-1 0,-1 3-5 0,-1-2 0 16,2 1 0-16,-2 1 1 0,2-1 3 0,0 1 1 0,-1-1 7 15,2 1 2-15,0 0 4 0,2 0 3 0,-2-2 5 0,1 2 6 16,-1-3 4-16,1 1 10 0,-1-1 4 0,3 1 8 0,-3-1 6 15,0 1 6-15,0 0 8 0,0-1-5 0,0 3 4 0,0-2-3 16,0 2-1-16,0 2-7 0,0-2-6 0,0 0-5 16,0 0-5-16,0 0-7 0,0 0-7 0,0 0-3 0,0 0-9 15,0 0-7-15,1 0-6 0,-1 2-3 0,2-2-5 0,1 1-2 16,0-2-1-16,6-1 11 0,-1 2 2 0,3 0 5 0,4-2 1 16,-1 2 2-16,3 0 0 0,-1-3-8 0,6 1-2 0,0 2-4 15,2-2-2-15,0-1-2 0,1 3-2 0,4-3 0 0,-1 1-1 16,0 1 1-16,3 0 0 0,-1-2 1 0,1 0 1 15,4-2 1-15,0 1-2 0,-2-2 0 0,6-2 3 0,-1 1 2 16,2-3 7-16,2 2 13 0,1-1 9 0,4-2 8 0,1 4 9 16,3 2 2-16,1-1-3 0,-1 2-10 0,1-1-6 15,0-2-9-15,0-2-16 0,0 2-4 0,-2-2-1 0,1 2-2 0,-2-2-3 16,3 2-1-16,-2-2 7 0,2-2-4 16,0 1 3-16,0-3-3 0,-5 1-1 0,5-1 2 0,-6 1-3 15,3 0-1-15,-4 2-1 0,-2-1-1 0,1 2 2 0,-2 1-3 0,-4 1 1 16,-2 1-1-16,-1 2 3 0,0-1-4 0,-5 2 1 0,3 0 0 15,-6 0 0-15,2 2-1 0,-2-2 1 0,-2 0-2 16,0 1 4-16,-2 1 0 0,-2-3 1 0,0 2 0 0,2-1-5 16,-6 0-3-16,4 0-9 0,-2-1-7 0,1 1 1 0,5-1-8 15,-3-1-11-15,1 0 1 0,-3-5 1 0,-2 2-8 16,1-1-11-16,-1 0-6 0,1 1 5 0,-3 1-4 0,2-3 2 16,-1 3 12-16,0 0 6 0,0-4 12 0,-1 4 5 0,1-4 2 15,-2 2-6-15,2 1-2 0,-3-4-9 0,2 2-5 0,0-2 0 16,3 2-2-16,-7-4 0 0,6 2-3 0,-2-3 7 15,-1 1 4-15,7-1 5 0,-4-1 9 0,1-1 7 0,-2 2 9 16,2-2 3-16,-2 2 4 0,-2 0 0 0,-2 1 3 0,0 2 1 16,-3 3 0-16,-2 1 0 0,0 3 2 0,-2 0 0 15,-3 1-2-15,1 1 0 0,-3 3-1 0,3-2 4 0,-3 2 1 16,-1 2 0-16,2-2 5 0,-1 4 4 0,-1-1 3 0,3 5-1 16,-3-1 7-16,-3 4-1 0,3 0-3 15,-1 2-6-15,-1 2-3 0,1 1-2 0,-3 0-6 0,3 4 0 16,-1 1 5-16,0 1 2 0,-1 0 3 0,1 3-1 0,-1 3 1 0,0 1 0 15,2 3-1-15,-4 2-5 0,1 1-1 0,0 2-3 16,3 4-1-16,-3-2 0 0,-1 1-1 0,2 1 1 0,0-3-1 16,-2 1 1-16,3 2-3 0,-2-2 0 0,3-1-3 0,-1 1 5 15,2-3-1-15,0 1-1 0,3-2 0 0,-1-2 0 0,0 0 3 16,0-2-3-16,2 0-1 0,-1-1 2 0,1-1 2 0,0-2 1 16,1 1 0-16,-2-5 2 0,0 3-2 0,0-2-2 15,3-2 1-15,-3 2-1 0,0-2-1 0,-1 0-1 16,0-1 3-16,-1-1 2 0,3 0-1 0,-3-2-1 15,1 0 3-15,-2 0-2 0,-2-1 2 0,1 1 0 16,-1 0-1-16,-1-2 1 0,-1-2-2 0,1-2 0 16,-1-2 0-16,-2-1 0 0,-1 0 1 0,1 0 0 0,-2-1 0 15,-1 1-1-15,1-2-1 0,-1 0 0 0,-2 0-2 16,-1-2 3-16,-3 2 3 0,-2-2 3 0,-5 0 3 16,1 0 2-16,-4-1 0 0,-3 1 1 0,-2-1-5 15,-3-1-1-15,-2 0-4 0,-4 0-2 0,-4 2-1 16,1-3 0-16,-7 2 4 0,-2-1 0 0,-5-1 6 15,-5 0 8-15,-3-1 5 0,-5 3 5 0,1-3-2 16,-6 1-2-16,1-1-3 0,-2-1-4 0,0 1-7 0,-1-1-3 16,1 0 1-16,1 0 0 0,-2 0 3 0,3 0 0 15,-2 3 3-15,3-3-4 0,0 0 3 0,1 3 6 16,1-3 3-16,2 0 2 0,-1 0 8 0,6-3 8 0,-1 6 13 16,4-1 1-16,5-2 4 0,4-1-3 15,1-6-3-15,1 2-9 0,6 0-17 0,2 1-10 0,2 1-7 16,3-1-2-16,3-1 0 0,3-1-5 0,4 4-1 15,3-1-1-15,3 8 0 0,1-2-3 0,4 0-6 16,2 0 1-16,1 1-2 0,3 1-5 0,0 0-11 16,0-1-4-16,5 0-16 0,-1 3-17 0,2-1-14 0,-2 4-11 15,4-1-1-15,-1-2-12 0,-1 1 2 16,3-1 2-16,0 1 0 0,-2 1-4 0,2-4-9 0,-1 1-14 16,1-2-13-16,0-1-23 0,0-3-54 0,0 0-78 0,0 0-114 15</inkml:trace>
  <inkml:trace contextRef="#ctx0" brushRef="#br0" timeOffset="46507.96">17958 17810 21 0,'0'-2'240'0,"0"1"-69"0,0-1-58 15,0 0-48-15,0 1-34 0,0-1-18 0,2 2-9 0,-2-2-6 16,2 2-5-16,-2 0 1 0,1 0 0 0,-1 0 1 15,2 2 0-15,-1-2-1 0,-1 2-2 0,2-2-8 0,0 1-8 16,-2 3-66-16,0-4 16 0,0 0-22 0,0 0-19 16,0 0-18-16</inkml:trace>
  <inkml:trace contextRef="#ctx0" brushRef="#br0" timeOffset="47162.45">18044 17846 199 0,'1'2'196'0,"-1"-2"-18"0,0 3-30 0,0-1-30 0,0 1-26 16,0-1-20-16,0 3-8 0,0 2-10 0,2-2-8 0,-1 5 0 15,-1-2 0-15,3 1-4 0,-1 2-5 0,2 0 1 0,-1 1 1 16,3 2-1-16,-2 1-1 0,1 3-1 16,1-2-5-16,1 3-6 0,1-2-9 0,-4 0-7 0,3 2-6 15,-1-2-3-15,-1-2-1 0,3 0-2 16,-3-2 2-16,3 0-2 0,-4-3 1 0,0 1-2 0,0-6 3 15,1 2 2-15,-4-2-3 0,2-4 1 0,1 1 3 16,-3-2 0-16,-1 0-1 0,2-2-1 0,0-3 0 16,-2 0-1-16,0-3-1 0,0-3 0 0,0-2-5 0,-2-2-5 15,0-1-4-15,1-1-3 0,-3-3-2 0,3-1 2 16,-1 2 4-16,2-1 7 0,0 2 3 0,0 3 5 16,2 3 1-16,-1 2 1 0,-1 2 0 0,0 3-2 0,2 0 1 15,0 1 1-15,-1-1-2 0,3 3 1 0,-3-1-1 16,0 1 3-16,5-2 1 0,-5 3-2 0,7-2-1 0,-3 0-1 15,1 1 0-15,-2 1 2 0,2 1 0 0,0 0 5 16,2-2 1-16,-2 2 7 0,8-3 34 0,-4 3-24 16,-4 1-1-16,0 1-3 0,2 1 0 0,2-1-8 15,-2 2 0-15,-2-1-1 0,2 3 0 0,0-1-2 16,-4 2-1-16,1 0 0 0,-1 5 0 0,-3-4-2 0,6 3-2 16,-2-1-2-16,0 2-2 0,2-2-2 0,-4 1-1 15,0-2 0-15,2 0-1 0,-3 0 1 0,5-1-2 16,-4-1 0-16,2-2 0 0,-2 0 3 0,1-2 0 15,0 1 1-15,0-3 1 0,3 1 0 0,0-2-3 16,-3-2 0-16,1 2 2 0,2-3 1 0,2 0 0 0,-3 1 1 16,2 0 3-16,-1-1-5 0,3 0 1 0,-3 1-2 15,-1 1-2-15,-3-1 3 0,1 2 0 0,1 0 3 16,-3 2-3-16,2 1 2 0,0 0 1 0,1 2-2 16,-2 0 3-16,1 2-1 0,-3 1-2 0,-1-1-1 0,2 3-1 15,-4-1-2-15,2 0 0 0,-1 1-2 16,1 1 3-16,-2-2 3 0,0 1-2 0,1-1 1 0,-1-1 0 15,-1 1 0-15,0 0-2 0,0-2-3 0,2-1 1 16,-2 2-5-16,1-4-11 0,2-1-13 0,0-1-19 16,0 2-15-16,0-3-17 0,2-1-16 0,1 0-16 0,2-3-19 15,0 1-34-15,2-6-46 0,-4 1-63 16,6-3-75-16</inkml:trace>
  <inkml:trace contextRef="#ctx0" brushRef="#br0" timeOffset="47356.74">18689 18020 225 0,'1'0'243'0,"-1"3"-81"16,3-3-67-16,-1 0-43 0,1 2-22 0,2 1-13 16,-4 1-8-16,2-3-3 0,2 1-3 0,0 3-2 15,0-3 0-15,0-1-2 0,1 1-5 0,-2-2-12 16,3 0-15-16,-1 0-21 0,2 0-32 0,0 0-46 0,-2 0-49 15,-1 0-49-15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8:56:45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18493 1001 328 0,'4'-8'295'0,"-2"1"-91"16,-1 0-46-16,3 3-22 0,-3-4-16 0,1 2-18 0,0 0-20 16,-1-1-9-16,1 1-6 0,1-1-4 0,-1 0-7 0,0 2-4 15,1-4-21-15,-2 4 2 0,2-1 4 0,-2-1 4 0,-1 3 5 16,3-2 0-16,-1 0 19 0,1 2-7 0,1-2-5 16,-3 1-9-16,1-2 8 0,3 2 14 0,-1 3 10 0,-3-1 7 15,3-1-2-15,-3 3 0 0,-1-3-11 0,2 4-16 0,-1-1-14 16,-1 1-18-16,2 1 7 0,-2 1 16 0,1 3 17 15,-1 2 18-15,-1 5 23 0,-1-1 25 0,-2 5 6 0,-3 5 1 16,-3 6-2-16,-2-3-9 0,0 8-15 0,-3 2-12 0,0 4-17 16,-1 2-19-16,-1 3-19 0,1 2-13 0,-3 4-7 15,1-1-9-15,-2 3-6 0,-1 2-4 0,2-2 1 0,-1 2-1 16,-2-1-1-16,2 0-1 0,-2-4 1 0,0-1 2 16,5-4-7-16,-4-4 1 0,3-3-3 0,3-3-4 0,0-3-22 15,-1-5-44-15,3-3-54 0,3-5-70 0,-1-2-71 0,2-2-65 16,2-5-51-16,4-1-43 0,3-7-54 0,0 0-114 15,3-10-78-15</inkml:trace>
  <inkml:trace contextRef="#ctx0" brushRef="#br0" timeOffset="428.72">19149 877 289 0,'-12'-4'634'0,"-1"3"-238"0,-2 2-168 16,-2 2-84-16,-1 4-43 0,-2 2-8 0,-2 2-6 0,1 4 0 15,-3 2-4-15,1 3-6 0,3 3-9 0,-3 2-13 16,-1 4-8-16,1 2-9 0,-1 4-11 0,2 3-3 0,-4 6-13 16,1 2-4-16,0 1-1 0,1 3-3 0,3 0 2 0,1 2-3 15,1-2 6-15,6-2 1 0,2-2-3 0,2-5-3 16,4-1-3-16,4-5 2 0,1-4-1 0,3-4-7 0,3-2 4 15,3-5 4-15,1-2 2 0,1-5 3 0,4-1 0 16,3-5 10-16,0-2-5 0,2-3 0 0,4-4-3 0,-2-3 2 16,5-5-4-16,0 0 0 0,0-5-1 0,-1-3-2 15,0-2-1-15,-4-2-1 0,2-4 0 0,-6 1-2 0,0-4 0 16,-3-1 0-16,-1 0-3 0,-4-2-1 0,-4 1 0 0,0-3-2 16,-3 3 0-16,-2-3 1 0,-4 1 4 0,0 1-3 15,-3-2 1-15,-4 5 3 0,1-3-1 0,-1 6-3 0,-4 2-4 16,-1 2 4-16,-1 2 0 0,-1 3 1 0,-1 1 0 15,-2 3-1-15,-2 1 3 0,0 4-1 0,5 2-1 0,-4 2 0 16,3 2-2-16,0 1-11 0,1 2-22 0,2 2-31 0,0 0-27 16,3 1-36-16,0 4-35 0,2-1-33 0,4 3-28 15,1 0-46-15,2 1-90 0,0-1-150 0</inkml:trace>
  <inkml:trace contextRef="#ctx0" brushRef="#br0" timeOffset="899.95">19796 910 243 0,'4'-4'241'0,"-3"-1"-60"0,1 0-35 0,-1 3-14 15,3-1-4-15,-4 0-4 0,3 0 2 0,-1 0-7 16,-1 1-8-16,-1 0-7 0,2 1-8 0,-2 1-5 0,0 0-12 15,0 0-11-15,0 0-7 0,0 1 6 0,0 3 17 0,-2 0 20 16,1 4 26-16,-4 1 37 0,3 7 23 0,-4 3 15 0,-2 3 4 16,-2 3-3-16,1 5-16 0,-5 1-26 0,-2 8-19 15,-3 2-24-15,0 6-26 0,-6 3-22 0,-1 3-16 16,-1 4-17-16,-1 2-14 0,0 0-9 0,-2 3-4 0,0 0-2 16,1-2-3-16,1-3-4 0,4-3 0 0,-2-4-1 0,1-1-1 15,2-6-3-15,1-1 2 0,1-1-2 16,0-5-9-16,4-4-30 0,4-1-39 0,0-6-59 0,3-1-68 0,0-3-66 15,2-3-62-15,1-3-41 0,0-3-31 0,2-3-13 0,4-2-52 16,1-7-75-16,0 0-85 0</inkml:trace>
  <inkml:trace contextRef="#ctx0" brushRef="#br0" timeOffset="1317.2">20317 1045 421 0,'8'-12'781'0,"-4"1"-228"0,0 4-180 0,-4 0-100 0,0 4-46 15,-4 1-36-15,1 4-23 0,-3 1-8 0,-1 2-8 0,-3 0-4 16,-3 5-10-16,-1 4-12 0,-2 4-15 0,-1 5-23 16,-4 4-17-16,-2 4-13 0,-2 6-12 0,-1 3-14 15,-4 5-13-15,-2 5-8 0,-1 0-1 0,-1 4-3 0,1 4-4 16,2-2 0-16,1 1 0 0,3-4-2 0,7-2-3 15,7-8-3-15,0-2-6 0,8-6 5 0,4-3 22 16,6-6 6-16,4-6-10 0,4 1-2 0,4-8 3 0,4-3-6 0,4-5-16 16,5-2-5-16,2-6 9 0,7-2 6 0,-3-3 3 15,4-4-1-15,1-3-3 0,1-2 2 0,0-3-1 0,0-1-4 16,-2-3 2-16,3-1 0 0,1-6 32 0,-5 0-22 0,-1-3-10 16,-4-2-7-16,-3 0-40 0,-4-2 10 0,-5 1-31 15,-3-1 21-15,-5 1 12 0,-1-1 8 0,-6 4 38 0,-3-1-7 16,-6 4 4-16,-3 1-6 0,-4 1 0 0,0 4 0 15,-1 2-2-15,-4 4 4 0,-2 2-10 0,-3 3 2 0,-2 3-1 16,-1 2 3-16,-1 4-7 0,-4 0-27 0,-1 5-34 0,2 0-70 16,0 3-42-16,0 1-50 0,-3 1-46 0,3 2-32 15,-3 2-22-15,1 0 11 0,-1 1-34 0,2 1-65 0,1 2-133 16,-3-1-48-16</inkml:trace>
  <inkml:trace contextRef="#ctx0" brushRef="#br0" timeOffset="11144.49">20099 2670 401 0,'4'-10'368'16,"-1"3"-99"-16,-1-2-61 0,1 1-36 0,0 1-8 0,1-1 3 15,-3 3 4-15,1-3 7 0,-1 2 3 0,3 1 0 0,-2-2 4 16,-2 2 2-16,0 1 0 0,0 1-3 0,0 1-4 15,1-1-9-15,2 1-18 0,-3 2-21 0,1 0-14 0,1-2-17 16,-2 2-17-16,1 0-10 0,-1 2-9 0,0 0 3 16,-1 3 15-16,-2 5 2 0,-3 4 3 0,-1 4-4 0,-1 5-4 15,0 4-19-15,-6 4-20 0,1 6-13 0,-5 3-8 16,5 4-5-16,-8-2-3 0,1 5-2 0,1 0-3 0,-3-2-3 16,1 2 1-16,0-1-4 0,3-1 0 0,-3-1-5 15,5 2 1-15,-1-2-4 0,2-3-16 0,-2 0-29 0,4-5-43 16,0-2-51-16,1-4-52 0,1-4-74 0,4-4-70 15,2-2-46-15,-2-2-34 0,2-1-22 0,-4-2-34 0,0-4-50 16,0-4-108-16,2-2-12 0</inkml:trace>
  <inkml:trace contextRef="#ctx0" brushRef="#br0" timeOffset="11667.21">19356 2721 431 0,'-8'-5'500'0,"1"2"-160"0,0 0-109 16,-1 2-70-16,0 2-39 0,0 2-15 0,-2 0-8 15,2 2 8-15,0 5 13 0,-2 1 14 0,-2 4 11 0,1 3 9 16,-3 3 3-16,-2 5-4 0,-3 2-10 0,1 3-6 0,-2 2-3 16,5 1-12-16,0 4-10 0,0-3-9 0,0 4-13 15,0-3-13-15,1 3-16 0,2-3-10 0,4 1-13 16,0-1-10-16,5 0-6 0,2-6-2 0,2-2 3 0,6 0 11 15,1-6 10-15,2-1 5 0,6-5 8 0,3-5-1 0,1-2 3 16,6-4-13-16,3-2-11 0,2-6-7 0,3-5-6 16,2-1-7-16,-2-6-8 0,1-3 0 0,-2-1 0 0,-1-4-5 15,0-1 2-15,-2-3-3 0,-2 0-1 0,-5-3-6 0,-1-3 3 16,-2 1-4-16,-3-3-14 0,-2 1 2 0,-6-4-13 16,0-2-14-16,-4 0-12 0,-2-2-12 0,-1 0 10 0,-2 1-6 15,-3 1 11-15,-2 3 13 0,-1 2 8 0,-5 2 14 16,1 5 0-16,-3 3-15 0,-1 1-8 0,2 4-19 15,-4 2-24-15,2 5-34 0,-5-2-42 0,4 6-31 0,-2 1-33 16,-2 3-34-16,3 3-27 0,-2 4-20 0,-2 1-9 0,0 2-23 16,0 4-51-16,-4 1-106 0,1 1-50 0</inkml:trace>
  <inkml:trace contextRef="#ctx0" brushRef="#br0" timeOffset="12326.74">18719 2672 201 0,'3'-12'582'0,"-2"-2"-156"0,1 3-120 0,1 1-31 0,-1 1-32 16,1 3-12-16,-3 1 1 0,1 1 0 0,-1 1-12 0,0 2-41 15,0-1-15-15,0 4-8 0,0 2-3 0,-1 3-1 0,-2 4 5 16,-2 4 4-16,0 4-4 0,0 3-22 0,-3 3-26 15,4 3-27-15,-6 1-24 0,2 2-22 0,0 3-16 16,-1-3-6-16,1 4-4 0,-1-2-7 0,-1 2 0 0,-2 1-2 16,0 0-2-16,-2 2-4 0,2 1-13 0,-2-2-41 0,-1 2-60 15,0-3-72-15,0 3-96 0,-2-3-91 0,1 2-77 16,-1-2-43-16,1-4-65 0,-2 0-131 0,3-5-24 0,0-3 34 16</inkml:trace>
  <inkml:trace contextRef="#ctx0" brushRef="#br0" timeOffset="12782.64">17855 2823 334 0,'-4'-18'641'0,"-4"1"-206"0,2 4-156 16,2 4-102-16,-4 3-53 0,-1 4-22 0,-2 5-6 0,-2 5 10 15,-1 4 17-15,1 5 16 0,-4 5 10 0,1 3-7 16,-3 3-10-16,2 4-26 0,-1 2-25 0,1 4-22 0,0-2-22 16,1 1-16-16,2 2-10 0,1 2-5 0,4-2 2 15,1 0-3-15,3-1 3 0,5-2 3 0,5-4-2 0,-1 1-2 16,6-7 0-16,2-3 7 0,1-1 0 0,4-4 1 15,1-4 6-15,31 2 26 0,-21-14-19 0,2-4 4 16,0-4 3-16,4-4-4 0,0-4-2 0,0-5-1 16,-1-2-7-16,0-5-4 0,0-1-5 0,-1-2-2 0,-3-2-2 15,-5-1-43-15,0-2 19 0,-5 1 5 0,-4-3 4 16,-6 1 2-16,0-2-1 0,-6 1 40 0,-3-1-19 0,-3 1-9 16,-6 0-3-16,0 3 4 0,-4 1 6 0,-3 4 0 0,-3 3 2 15,-2 3 3-15,-1 2 1 0,-1 7-4 0,-2 2-6 16,-1 2-1-16,-1 2-1 0,-1 4-6 0,1 3-34 0,0 3 8 15,0 1-14-15,5 4-41 0,1 4-60 0,3-1-66 16,-1 4-40-16,1 2-82 0,3 3-64 0,0 0-72 0,0 2-138 16,-2 2-49-16</inkml:trace>
  <inkml:trace contextRef="#ctx0" brushRef="#br0" timeOffset="17623.03">9553 7406 322 0,'-5'-6'463'0,"0"2"-157"16,0-1-118-16,-1 0-68 0,5 0-34 0,-3 1-21 16,3 1-3-16,-1-2 1 0,2 2 3 0,0 0-5 15,0 0-7-15,0 1-7 0,2 0-14 0,-1 0-9 0,-1 2-12 16,4-1-5-16,-3-1 0 0,3-1-2 0,0 2 2 0,0-1 0 16,0 2 5-16,1-3 2 0,-1 1 8 0,1 2 13 15,3 0 5-15,-2-5 7 0,1 2 3 0,1 2-3 16,2 1-2-16,0 1-7 0,4 0-6 0,-1 1-3 0,5 1-3 15,0-3 0-15,4 0-2 0,1 0-5 0,5-3 1 0,2-1-2 16,2-2 0-16,4 1 2 0,-2-2 1 0,5 0 5 16,0-3 0-16,2-1 4 0,4 1 3 0,2-3 4 0,1-1 9 15,4 0 5-15,1-2 1 0,-3 2-2 0,1 2-3 16,3 1-10-16,1 1-13 0,4 2-9 0,1 3-15 0,0 0 0 16,0 4 0-16,3 1 1 0,-3 0-1 0,3 1 1 0,-2 2 9 15,-1-1-4-15,-2 1-3 0,4-3-1 0,-1 2-1 16,-1-2-1-16,5-2 0 0,-1-1 3 0,2-3-2 0,2-3 4 15,5-2 12-15,1-1 14 0,5-5 11 0,0 0 2 0,3-1 11 16,0 3-2-16,-4 2 1 0,-1 1-18 0,-4 2-12 16,-5 3-6-16,-5 5-8 0,-5 2-7 0,-5 2-13 15,-3 0 3-15,-7 5-1 0,1 1 8 0,-6 2-3 0,-3-1 8 16,-3 0 0-16,-2-3 2 0,-2 0 6 0,0 3-6 0,0-2 2 16,-5 0-3-16,4 5-13 0,-2-3 6 0,1 1-1 15,-1-1 2-15,2 1 0 0,1-1 2 0,1 0 12 0,1 2-5 16,1-3 25-16,1 2-14 0,4-1-12 0,-2 0-2 15,5 0-4-15,-3 0 1 0,0 1-31 0,1-1 3 0,-4 1 0 16,-1 0-7-16,-2 0-11 0,-1 0-15 0,-3 3-18 16,-4-3-12-16,-1 0-10 0,-4 2-3 0,-3-2 2 15,-1-3 12-15,-3 1 18 0,-2-1 15 0,-1-1 20 0,-3 0 15 16,-1-1 9-16,-2-4 6 0,1 2 3 0,0-1 3 0,-2-2-1 16,0 3-4-16,0-3-10 0,0 0-13 0,0 0-20 15,-2 0-28-15,2-3-33 0,-2 3-32 0,4 0-30 0,-2-2-33 16,-2 0-33-16,2 0-32 0,-6-1-53 0,3 0-86 0,-3 0-68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5:59:30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11606 11814 102 0,'0'-3'188'0,"0"0"-23"0,0 0-37 0,0 0-31 16,3 1-26-16,-3 0-18 0,0 1-8 0,1 0-18 0,-1-1-4 15,2 2-4-15,-2-1-1 0,2-1-5 0,-1 2-3 16,-1-1-2-16,2 1-1 0,-1-2-1 0,-1 1-1 0,2 1 0 16,-2 0 1-16,3 0 1 0,-1 0 0 0,1 0 1 0,-3 0 5 15,1-2 4-15,-1 2-2 0,2 0-3 0,-1 0 0 16,-1 0-4-16,0 0-2 0,2 0-1 0,0 0 0 15,-2 0 0-15,0 0 0 0,3 0 2 0,-2 0-1 16,1 0-2-16,0 0 0 0,-1-2 1 0,-1 2 0 0,0-3 1 16,0 3 1-16,0 0 4 0,1 0 0 0,-1 0-3 0,0 0-1 15,0 0 1-15,2 0 1 0,-2 0-3 0,2 0 0 16,-2 0 1-16,0 0 0 0,0 0-4 0,0 0 1 0,0 0 1 16,0 0 2-16,0 0-2 0,0 3-1 0,0-3 2 0,2 2-4 15,-2-2-3-15,1 0-2 0,-1 2 0 0,2-2 1 16,0 3-3-16,-2-2 4 0,2 2 3 0,-2 0 1 0,0 2 4 15,2 1 5-15,-2 0 6 0,1 3-3 0,-1-2-2 0,-1 3-14 16,-1 0-11-16,2 0-5 0,-2 1-8 0,0-1 1 16,0 2 1-16,-1 0 12 0,1 1 8 0,0-1 4 0,-4 0 2 15,2 1 0-15,2-2 2 0,0-1-1 0,6 2-2 16,-4-2-1-16,4 0 0 0,-2-1 0 0,-2-3-4 0,2 2 3 16,-1 0-1-16,-1-2 0 0,1-3-3 0,1 3 3 15,-2-4 0-15,0 0-1 0,2-1 2 0,-2 1 0 0,2 0 2 16,-2-2 2-16,0 0-4 0,0 0 0 0,1 0 1 15,-1 0-1-15,4 0-3 0,-2-2 3 0,3 0 3 0,0 1 0 16,0-2-1-16,1-1 0 0,1 1 2 16,0 0-2-16,1-2-1 0,2-1-3 0,0 2 1 0,0-4 1 0,3 1-1 15,1 0 2-15,-1-3-1 0,2 1 1 0,0-1-2 16,2-3 0-16,-1 2-3 0,1-2-1 0,-1 1-1 0,3-2 2 16,0-1 1-16,-1 3 0 0,2 0 1 0,0 0 2 0,-2 2 8 15,2-2-4-15,-2 2-4 0,2 0 1 0,1-1-1 16,15-7-7-16,-19 11 6 0,-3 0 1 0,0 0-3 15,0 2 2-15,-1-2-2 0,-4 1 2 0,0 2 0 16,-1-1 1-16,8-2 2 0,-10 4-18 0,-1 0 8 16,-2 1 4-16,2 1 2 0,1-2 1 0,-3 1 1 0,-1 0 16 15,0 2-9-15,-2-1-5 0,0 1-3 0,0 0-9 16,0 0-7-16,0 0-8 0,0 0-13 0,0 0-15 0,0 0-21 16,-2-1-21-16,2-1-31 0,0 2-48 0,0 0-72 0,0 0-103 15</inkml:trace>
  <inkml:trace contextRef="#ctx0" brushRef="#br0" timeOffset="11308.41">9751 12458 55 0,'0'0'119'0,"2"-3"-15"15,-2 3-16-15,0-2-18 0,0 2-16 0,0 0-18 0,0-2-9 16,2 1-11-16,-2 1-6 0,0 0-6 0,0 1-3 15,0 1 3-15,0-2-2 0,0 0-2 16,0 2 2-16,0-2 0 0,0 0-2 0,0 0 1 0,0 0-1 0,0 0 2 16,0 0-2-16,0 0 2 0,0 0 0 0,0 0 0 15,0 3-1-15,0-3-1 0,0 2 1 0,0-2-1 16,0 0 3-16,0 0 6 0,0 2 7 0,0-2 5 0,0 1 4 16,-2 1 1-16,2-2 1 0,-2 2-5 0,2-2-4 0,0 1-1 15,0-1 5-15,0 2 2 0,0-2 5 0,-2 1-1 16,2 0 1-16,-1-1-4 0,1 1-5 0,-1 1-5 15,-2 0 0-15,3-2-1 0,-2 1-3 0,2 1-1 0,-4-1-1 16,4 2-1-16,-2-1-5 0,0-1-2 0,-1 1 0 0,0-1 1 16,3-1 0-16,0 1-1 0,-2-1 1 0,2 2-1 15,-3 0-1-15,1-1 0 0,0 1 0 0,1-1 2 0,0 1 0 16,-2 1-1-16,1-2 0 0,-2-1-1 0,4 1 1 16,-1 1 0-16,0-2 0 0,-1 1 0 0,-1-1 2 0,0 2-1 15,0 0-1-15,-1-2-1 0,0 1-2 0,-1 1 1 0,0-2-1 16,2 2-1-16,-3-2 3 0,4 0 0 0,-3 3 2 15,0-1 0-15,-3-2-1 0,4 2-1 0,-2-4 0 0,3 2 0 16,-2 2 0-16,0-2 0 0,-1 1-2 0,1 1-3 0,-1-2 2 16,-1 2-4-16,2 1 0 0,-2-1-4 0,1-2 0 15,-1 2 1-15,-1 1-2 0,-3-1 0 0,2-1-1 16,-1 2 4-16,-1-2 3 0,2 0 0 0,-1 3 4 0,1-3-1 16,-1 1 1-16,2-1-1 0,-3 1-1 0,3-1 0 15,-1-1 0-15,-1 2 0 0,-1-1 0 0,0 2 0 0,0-2 1 16,-2 1 0-16,2 0-1 0,-3 1 1 0,3-2 2 15,-4 1-1-15,3-2 2 0,-1 4 0 0,1-3 1 0,-1 1-2 16,1-1 1-16,-1 3 1 0,-2-3 0 0,5 1 0 0,-1 0-1 16,-2 1 4-16,4-3-3 0,-3 2-1 15,0 0-1-15,1-1-1 0,-2 1 1 0,0 0 0 0,2 1-1 0,-1-2 1 16,1 2 1-16,-2-2 0 0,4 1-2 0,-1 0 1 16,-1-1-1-16,2 1 1 0,-1-2 0 0,2 1-1 15,-1 0-1-15,-1-1 3 0,2 1 0 0,-1-1-2 0,1 2 0 0,0 0 2 16,0-2-3-16,-3 0-1 0,3 0-5 0,0 1 2 15,-1-1-3-15,-1 0-3 0,2-1 4 0,-2 1 1 0,0-2-3 16,0 0 1-16,0 2 3 0,0-1 2 0,0 1-1 0,0-1 3 16,-2 0 4-16,4-1 1 0,-3 2 2 0,3-1-3 15,-2-1-1-15,0 2 0 0,0-2-3 0,2 1-1 16,-1 1-1-16,0-2-1 0,-1 2 0 0,2 0 1 0,-3 0 1 16,3 0-1-16,0 0-8 0,-2 0 5 0,0 0 0 15,2 0 3-15,-3 0-2 0,3 0 4 0,-2 2 8 0,2-2-3 16,-2 0 0-16,1 0-4 0,1 0 3 0,-1 0 0 15,-2 0 0-15,1 1-1 0,-2 1 0 0,2-2 1 0,-1 2 1 16,0-1-2-16,0 1-2 0,-2-1-1 0,1 0-2 0,-1 0 2 16,1 3-1-16,-1-3 0 0,0 1 2 0,-3-1 2 15,2 2 3-15,0-1 1 0,0-1 2 0,-2 2 1 16,2-2 2-16,0 1-1 0,-2 0 0 0,3 1 3 0,-4-2 0 16,3 1 2-16,-2-2 1 0,2 4 0 0,-2-3 1 0,1 1-3 15,0-1-2-15,0-1-2 0,-1 2-1 0,1 0-1 0,0 1 2 16,-2-1 0-16,3-2 1 0,-2 3-1 0,0-3 1 15,2 2 1-15,-2 0-7 0,1-1 3 0,0 1-1 16,-2 0-1-16,4 1 1 0,-1-2 0 0,0 0 1 0,0 1-4 16,2 1 0-16,-2-1-1 0,2-1 2 0,0 1-3 0,0 0 2 15,2-1-1-15,-1-1 1 0,0 4 0 0,2-3-2 16,-1 1 2-16,1-1-2 0,-1 2 0 0,2-1 0 0,-2-1 0 16,0 2 2-16,0-2-3 0,1-1 1 0,-1 4 1 15,2-4 0-15,-2 3 0 0,0-2 1 0,0 1 2 0,0-2-2 16,2 0 0-16,0 3 1 0,-1-3 1 0,0 1-3 15,3-1 0-15,-2 1 2 0,0 1-3 0,-1-2-2 0,1 1 1 16,1-1 2-16,-3 2-2 0,5 0 0 0,-2-2 1 0,-1 1 0 16,0 1 0-16,1-2-1 0,-1 2 2 0,1-2-1 15,-1 0 0-15,1 3 2 0,0-3-2 0,-1 0 0 16,3 2-2-16,-4-2 4 0,3 2-2 0,-1-1 0 0,1-1 0 16,1 2-1-16,-1-2 2 0,1 2-3 0,1-2 2 15,0 0 0-15,0 0 0 0,0 3 1 0,1-3-1 0,-1 0-1 16,1 0 1-16,-1 0-2 0,2 0 0 0,1 0 1 0,-2 0 1 15,1 0 0-15,1 0-1 0,-1 0 1 0,0 1 0 16,-1 0 0-16,2-1 0 0,-1 0 0 0,-2 0 0 0,1 0-1 16,-1 0 0-16,0 0-2 0,0 0 1 0,1 2 2 0,0-2-2 15,-2 1 2-15,2 1-1 0,-3-2-1 0,4-3 0 16,-1 3 0-16,2-2 2 0,-3 2 0 0,0 2 0 0,3 1 0 16,0-3-2-16,-1 2 5 0,2-1-2 0,-1-1-1 0,-1 2 0 15,2-2-1-15,0 1 1 0,-2 0-7 0,2-1 0 16,0 0 0-16,0 0-2 0,0 0-4 0,0 1-8 15,0-1-3-15,0 2-9 0,0 0-8 0,0-2-12 0,0 0-15 16,0 1-19-16,0-1-22 0,0 0-37 0,0 0-44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8:58:25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7450 12678 302 0,'0'-2'509'0,"-2"2"-147"0,2 2-131 0,-1-2-82 15,-1 2-59-15,2-2-40 0,0 0-24 0,0 0-10 16,0 0-8-16,0 0-1 0,0 0-3 0,0 0-1 0,2 0 5 16,-1 0 4-16,-1 0 3 0,2-2 5 0,0 2 9 0,-1-2 14 15,3 1 9-15,0-1 15 0,0 0 8 0,1-1 6 16,0 3-1-16,-2-2-3 0,1 2-5 0,-1-2-8 16,0 1 0-16,0 1 4 0,-1 1 8 0,3 1 9 0,-1 0 11 15,1-2 7-15,-2 3 7 0,2-1-1 0,0 0-6 16,-2 1-6-16,4-1 14 0,-2 3 4 0,3-2-4 0,-1 2 2 15,5-3 4-15,-1 0 2 0,2-1-26 0,3-1-13 16,-2 4-10-16,3-3-9 0,0 1-14 0,0-1-12 0,0 2-4 16,-1 0-8-16,1 0-3 0,-1 0-5 0,2-1-4 0,-1 1 0 15,2 0 1-15,-2 1-2 0,0-1 2 0,1 2-4 16,-2-2 0-16,3-1-2 0,-2 1-3 0,1 2-2 0,0-1 1 16,-2-1-4-16,3 1 2 0,-3-1 0 0,1 2 2 0,1-3 0 15,1 3-1-15,0-2 3 0,-2 0-2 0,2 0 0 0,1 0-1 16,-2-2 2-16,3 2-1 0,-2-1-3 0,1 1 0 15,-2 0 0-15,1 0-1 0,1-1-2 0,0 1 2 16,-2 1-1-16,-1 1 2 0,1-2 0 0,-1 2 0 0,2 2 1 16,-3-3 0-16,0 2 2 0,3-2 1 0,-2 2-2 0,1-1 0 15,0-1 0-15,1 0-1 0,-1 3 4 0,-1-4-1 16,2 0-3-16,0-1 3 0,1 0-1 0,1-1-1 16,0-1-2-16,1-1 1 0,-3 1 1 0,3-3-1 0,2 2 0 15,-1-2 0-15,-2 1-1 0,1 1 0 0,-1-1 1 16,-4 1 3-16,2 1-3 0,0 0 2 0,-3 0 0 0,-1 0-1 15,0 0-2-15,-1 0-3 0,-3 1 4 0,0 1 1 0,0-2 0 16,-1 0 0-16,-1 1 3 0,0-1 2 0,1 2 2 0,-2-2 7 16,4 0 5-16,-2 3 4 0,0-2 3 0,2-2 3 15,-1-2-4-15,2 1-12 0,1 1-7 0,1-4-1 0,0 2-2 16,1 0-4-16,3 0 0 0,-2 2 1 0,1-1 2 16,2 1-2-16,-4 1-1 0,3-3 1 0,0 1-1 0,-1 0-1 15,0 2 1-15,-2 0 0 0,2 0 1 0,-5 0-1 0,2 0 1 16,0-1 2-16,0 1 1 0,-2-1 8 0,2 1-6 15,0-1-2-15,1 1-1 0,-4-2-1 0,2 2-2 0,2-3-6 16,0 1 4-16,-2-1-1 0,4 1 1 0,-2-1 0 16,1 1 2-16,-1-1 0 0,-1-1 0 0,0 4-7 0,0-3 5 15,-2 3 0-15,1-2-2 0,-1 2 2 0,1-2-2 0,-4 1 8 16,4 1-3-16,0-2-2 0,-2 0-1 0,1 2 2 16,0-1 1-16,1 1 0 0,1-2-1 0,0 1 3 15,0-3 2-15,0 4-4 0,1-2-1 0,1 1 1 16,-2-2-1-16,2-1-2 0,-1 2-1 0,1-3 0 0,1 2 2 15,-1-1-1-15,2-1 0 0,-3 3 0 0,-2-3 1 0,2 2 1 16,-2 1-2-16,1 0 1 0,-3-1-1 0,1 1 1 0,-2 2-1 16,1-2-2-16,1 1 0 0,-2-3 0 0,2 1 0 15,-3 1 1-15,5-1-1 0,-1 1 1 0,0-1 3 0,3 0 0 16,-2-1 0-16,0 2 0 0,3-2-25 0,-2 0 16 0,1 3 8 16,1-2 6-16,-1 0-1 0,1 0 2 0,-2 2 25 15,1 1-14-15,-3-2-8 0,2 2-4 0,-2 2-2 0,3-2-1 16,-2 1-1-16,0 1-3 0,-2-1 1 0,1 2-2 0,-1 0 2 15,0 0 0-15,3 2 1 0,-4-2 0 0,4 1 0 16,0-1 2-16,1 2-2 0,-1-2 3 0,1-1 1 16,1 1 1-16,-1 1-3 0,-1-3-2 0,2 1-1 0,0-2 0 15,0 0-4-15,2-2 2 0,-1 2 2 0,-3-1 3 0,1-1 0 16,0 2-2-16,0-2 1 0,-3 2-1 0,2 0 0 0,-2-3-1 16,0 3 1-16,-1 0 1 0,-1 3-2 15,0-3 1-15,-3 0 1 0,0 2-2 0,-1-2-1 0,0 2-2 16,1-1 3-16,0-1-2 0,-3 2 0 0,0-2 3 15,4 2 0-15,-4-2 1 0,0 0-1 0,-1 3 1 0,0-3 0 16,3 0-1-16,-5 0-2 0,0 0 0 0,0 0 2 0,0 0-2 16,-1 0-4-16,0 0-12 0,-1 0-4 0,-1 0-4 15,0 0-10-15,2 0-5 0,-2 0-6 0,2 0 5 0,-2 0-6 16,1 0-8-16,1 1-6 0,-2-1-10 0,-2 1-14 0,1-1-22 16,1 0-24-16,-2 0-27 0,0 0-39 0,2 0-30 0,0 0-25 15,0 0-12-15,0 2-11 0,0-2-12 0,0 0-19 16,-1 0-43-16,1 0-75 0,0 0-116 0,0 0-55 15</inkml:trace>
  <inkml:trace contextRef="#ctx0" brushRef="#br0" timeOffset="7437.54">10052 12630 22 0,'1'0'177'0,"1"-2"-7"0,-1 1-14 0,1 1-18 0,-2-4-23 15,2 3-26-15,-2 1-24 0,0-1-20 0,0 0-11 16,0-1-11-16,0 2-5 0,0-1-4 0,-2-1-1 0,2 2-3 16,-2-2-1-16,2 1 3 0,-1 1-5 0,-1 0 0 15,1 0 0-15,-1 0-1 0,-1 0-3 0,0 0-2 0,2 1 1 16,-1 1-1-16,0-2 0 0,-1 3 2 0,0-1 0 0,0-1 1 15,-1 0 1-15,3 0-2 0,-1 3-1 0,-1-1-2 16,-1 0 1-16,1 0-1 0,1 0-1 0,-1-1 2 16,1 2 1-16,-1 0 8 0,0-2 3 0,-1 3 1 0,1-2 3 15,0 1 2-15,-3-1 1 0,5-1-1 0,-4 1 2 16,1 1 1-16,1-3 6 0,0 1 3 0,0 0 3 0,0-2 4 16,-2 3 4-16,2-3 5 0,2 0 4 0,-3 0 5 15,1 0 8-15,0 0 5 0,1-3 2 0,0 3-2 0,1 0-5 16,-1-2-5-16,1-1-10 0,-2 1-2 0,-1 0 0 0,2-1 4 15,0 3 6-15,2-2 9 0,-2 2 3 0,2-2 3 16,-1 1-8-16,1 1-9 0,0 0-12 0,0 0-7 0,0 0-10 16,1 0-12-16,-1 0 2 0,2 0 0 0,2 0 5 0,1 0-1 15,0 0 9-15,0 0 5 0,1 0 4 0,-1 0 4 16,4 0 6-16,-1 0 10 0,4 1-1 0,-3 1-6 0,2-2-3 16,0 0-8-16,1 0-12 0,0 0-14 0,2 2 0 15,-1-2-6-15,-1 0-4 0,1 0-4 0,1 0 0 0,0 0 0 16,-2 0-7-16,3 3 6 0,-1-3 0 0,0 0 1 15,-2 0 0-15,1 0 3 0,-3 0-2 0,2 0-1 0,-3 0 1 16,3 0-1-16,-3 0 5 0,0 0 2 0,3 0 4 16,-3 2-2-16,0-2 1 0,0 2 0 0,-1-2-6 15,0 3-1-15,2-3-3 0,-3 2 0 0,0 1 0 0,1-1 0 16,1 0 0-16,1 1 0 0,-1 0 0 0,1 0 2 0,-3-1 0 16,3 0-2-16,0 0-1 0,2 1 2 0,0-3-2 15,-2 1-1-15,2-1 1 0,-1 0-2 0,1 0 3 0,-1 0-1 16,-1 0 1-16,1 0 1 0,0-1-1 0,-1 1 3 0,-1-2-2 15,2 2 0-15,-1-1 0 0,-1 1-1 0,0 0 2 16,1 0-2-16,-1 0-2 0,-1 0 0 0,-1 1 2 0,-1 1 0 16,0-2-1-16,-1 1 1 0,3-1 0 0,-2 2 0 15,1-1-2-15,0-1-2 0,-2 2 3 0,2-1 2 0,1-1-1 16,-1 2 1-16,1-2 0 0,-1 0 2 0,2 0-2 0,0 0-1 16,1 0 3-16,1-2-3 0,1 2 0 0,-3-1 2 15,4-1-2-15,-1 2 0 0,-3 0-3 0,1 0 0 16,-1 0 1-16,1 0-1 0,-3 2 1 0,3-2 1 0,-4 0 1 15,3 0 0-15,-5 0 0 0,4 0 1 0,-4 0 0 16,1 0 1-16,0 1-4 0,0-1 2 0,0 2 0 0,-2-1 0 16,-1-1 0-16,0 1 0 0,0-1 6 0,1 2-5 15,-1 0-1-15,0-2 0 0,-1 0-3 0,-1 0-1 0,2 0 3 0,-1 0 1 16,-1 0 1-16,2 0 0 0,-2 1 1 0,0-1-2 16,0 0 1-16,0 0-1 0,-2 0 2 0,2 0-1 15,0 0 1-15,-1 0 2 0,1-1-3 0,0 1 0 0,-2 0-4 16,2-2-4-16,-1 0-10 0,-3 2-13 0,1-1-18 0,1 1-18 15,-2-1-19-15,1-1-16 0,1 2-9 0,-1-1-6 16,2-1-4-16,-3 2-2 0,1 0-4 0,1 0-1 16,-1-1-8-16,0-1-9 0,1 1-11 0,-2-1-15 0,0-1-12 15,0 0-18-15,1 1-38 0,-2-3-44 0,0 2-47 0,0-1-62 16</inkml:trace>
  <inkml:trace contextRef="#ctx0" brushRef="#br0" timeOffset="12141.29">7539 11886 195 0,'-2'-2'206'0,"2"2"-32"0,0-1-38 0,0-1-29 16,0 2-27-16,0-1-19 0,0 1-14 0,0-2-9 16,0 2-4-16,0 0-4 0,0 0-7 0,0 0-3 0,0 0-2 15,0 0-4-15,0 0-3 0,0 0 0 0,0 0 2 0,0 0 1 16,0 0 2-16,0-1 0 0,0 1-2 0,0 0-1 16,0-2 3-16,0 2-5 0,-2 0 0 0,2 0 2 0,-1 0 7 15,-1 0 4-15,2 0 6 0,0 0 13 0,0 2 6 0,0-1 6 16,0 1 0-16,0-2 1 0,0-3-5 0,0 3-10 15,0-2-5-15,0 2-6 0,0 0-12 0,2 0-8 0,-2 0-7 16,1 0-1-16,-1 0-4 0,2 0 5 0,0 2 12 16,1-2 12-16,0 0 12 0,2 1 5 0,1 1 9 0,3-1-3 15,-4 2-6-15,-2 0-10 0,2-1-5 0,2 0 1 16,0 0 4-16,0 0 11 0,1 1 2 0,0-3 3 16,2 3 4-16,-2 0 4 0,2-2-6 0,2 0-3 0,0 1 0 15,-1-2 5-15,3 1 7 0,-3 3-9 0,3-4-4 0,-1 3 0 16,3-3-1-16,-5 2-8 0,2 1-8 0,-2-2-2 15,4 0-1-15,-1-1-5 0,-1 2-4 0,1-2-2 0,-1 1 0 16,3-1-2-16,-2-1-3 0,0 1-1 0,-1-2-3 16,0 1 0-16,1 0 4 0,0-2 3 0,0 1 4 15,-1 0 0-15,1 1 1 0,0 1 1 0,-1-2-6 0,-2 0-5 0,0 2-4 16,2 0-4-16,-2 0-1 0,0 0-1 0,0 2 1 16,-1 0 0-16,-1-1-1 0,0 1 0 0,1 0-1 0,0 1 0 15,2-1 1-15,-2 1 0 0,1 1 1 0,1-1 1 0,-1-1-1 16,3 3 2-16,-2-3-3 0,2 0 0 0,-3 1 2 15,2 0 9-15,1-1-3 0,0 1-4 0,-1-2-2 16,4 1 4-16,-1-1-4 0,-2-1-10 0,-1 2 5 0,3-1 1 16,-3-1 2-16,0 2-4 0,0-2 1 0,1 1 1 0,-3 0 1 15,3-1-1-15,-4 2 2 0,4 0 0 0,-3-1-1 16,-1 1 3-16,4-2-3 0,-3 0 1 0,2 0 0 16,1 3 1-16,-1-3 1 0,1-3-2 0,-1 3 0 0,2 0 0 15,-2 0-2-15,1-2-1 0,-1 1 1 0,-2 1-2 0,3-4 2 16,1 2 2-16,-3 0 5 0,-1-1-2 0,2 0 1 15,-1 2 0-15,-2-2 2 0,2-1-3 0,-2 3-2 0,1-2 1 16,-2 1 1-16,-1 0 1 0,0-1-3 0,0 1 3 16,2 2-2-16,-2-2-1 0,0-1-1 0,1 1 0 0,-2 0 0 15,2 1-1-15,-1-1 0 0,1 1 1 0,-1 0-2 0,0 1 2 16,1-3-1-16,0 3 1 0,1-2 1 0,-1-1 0 16,1 3 1-16,0-2-1 0,-2 0-1 0,1 2 0 0,-2-1 0 15,-1 1-1-15,2 0 0 0,-1 0-1 0,2 0 2 0,-3 0 0 16,0 0 0-16,2 0 0 0,-2 0 0 0,-1 1 0 15,2-1-2-15,-1 2 0 0,0-2-4 0,0 0 0 16,-1 0-1-16,2 0 1 0,-1 0-2 0,3 0 3 0,-2 0 2 16,-1 0-4-16,2 0 5 0,0 0 0 0,-2 2 0 0,-1-2-2 15,0 0-1-15,0 0 4 0,-1 0-3 0,2 0 1 16,-3 0-2-16,2 0-9 0,-2 0-19 0,1 0-18 16,-1 0-15-16,0 1-16 0,0 1-8 0,3-2 0 0,-1 0 6 15,-2 0 3-15,2 0 0 0,0 0-2 0,1 0-10 0,0 0-12 16,1 0-3-16,-1 0-6 0,2 2-12 0,1-2-19 15,-3 3-25-15,3-2-36 0,-1 0-66 0,1 1-87 0,-3-2-102 16</inkml:trace>
  <inkml:trace contextRef="#ctx0" brushRef="#br0" timeOffset="40996.33">19431 9157 5 0,'3'-2'50'0,"1"-3"-20"15,-3 2-15-15,4-1-7 0,-3 1-4 0,4-2-6 0,-3 1-6 16,3 1-7-16,-3-2-15 0,2 0-19 0</inkml:trace>
  <inkml:trace contextRef="#ctx0" brushRef="#br0" timeOffset="41697.91">19461 8731 150 0,'-1'-6'219'0,"-3"0"-66"15,3 0-47-15,-2 1-37 0,3 0-23 0,-1-1-9 0,-1 2-3 16,-1 1-6-16,1-1-1 0,1 1-3 0,-1 1-4 15,0-1-3-15,1 3-5 0,-1-4-1 0,0 3 1 0,2-1-3 16,0 2 5-16,0-2 1 0,0 2 4 0,0 0 1 0,-1 0 6 16,-1 0 6-16,2 0 2 0,0 0 5 0,0-1 0 15,0-1 4-15,0 2 4 0,-1 0 3 0,1-1 11 0,0 1 7 16,-4-1 8-16,4 1 5 0,-1-3 5 0,1 3-4 0,-1-2-1 16,-1-1-1-16,2 2 4 0,0-1 1 0,0 0 0 15,-1 0 1-15,1-1 2 0,-2 1 1 0,-1 1 4 16,3-1 7-16,0-1 10 0,0 2 9 0,-2 1 7 0,4-2 4 15,-2 0-1-15,3 2-6 0,-3 0-13 0,-3 0-17 0,1 0-18 16,1 0-17-16,-3 4-18 0,-1-3-19 0,1 5 14 16,-5 0 23-16,0 3 17 0,3 1 17 0,-5 2 24 15,2 2 26-15,-3 1-3 0,-2 1-11 0,2 2-5 0,-2 3-12 16,-2 1-16-16,0 2-15 0,2 3-13 0,-2-2-13 0,2 3-9 16,0 0-7-16,2-1-11 0,3 0-7 0,0 0-7 15,2-3-6-15,2 0-3 0,4-2-3 0,1-1 3 0,1-1 0 16,4 0 1-16,3-4-1 0,4-1 4 0,5-2 8 0,1-2 6 15,6 1 6-15,4-4 4 0,2-6-1 0,5 0-2 16,0-6-10-16,3 1-12 0,1-7-11 0,-1-2-6 0,0-1-2 16,1-3-2-16,0-5-3 0,-7 1-2 0,1-1 4 15,-3-1-5-15,-5-2-1 0,-3-1 1 0,-3 1 2 0,-4 0 6 16,-5-1 1-16,-3-1 7 0,-2 0 2 0,-5 1 2 16,-5 1 3-16,-2-2-1 0,-5 1 3 0,1 1 0 15,-6-2 3-15,-3 3 0 0,-2 4 0 0,-1-2 1 0,-3 4 1 16,2 2-1-16,-1 3-1 0,-2 0-2 0,0 5-1 0,-1-1-3 15,0 4-2-15,2 1 0 0,1 3-3 0,-2 0 0 0,3 3-2 16,1 1-6-16,2 1-10 0,4 2-14 0,-1 1-24 0,4-1-43 16,2 2-54-16,4-2-75 0,1 1-82 0,6 2-77 15,-1 0-49-15,4 2-33 0,-1 0-28 0,6-2-26 16,-1 0-52-16,3-1-79 0,2 0-17 0</inkml:trace>
  <inkml:trace contextRef="#ctx0" brushRef="#br0" timeOffset="42102.68">20165 8661 513 0,'9'-12'688'0,"0"0"-132"0,-5 2-123 15,2 1-92-15,-3 2-60 0,-1 2-41 0,-1 2-30 16,1-1-32-16,-2 3-19 0,0-1-15 0,0 2-12 0,0 0-21 16,0 0-12-16,2 3-8 0,-1 1-2 0,1-1 1 0,0 4 5 15,1 2 19-15,-1 0 2 0,-1 4 0 0,1 4-8 16,-2 3-10-16,-2 1-18 0,-1 3-21 0,0 6-11 0,-4 1-9 15,-1 1-11-15,1 4-5 0,0 2-6 0,-3 1-3 16,3 2-2-16,-4-1-4 0,3 3-1 0,0-5-3 0,-1 1-1 16,1-1-3-16,-4-3 0 0,4 0-1 0,-1-3-3 0,4-2-6 15,0-2-15-15,1-3-21 0,0 1-30 0,1-7-39 16,2-1-56-16,-2-2-66 0,3-4-70 0,3-1-55 0,-2 0-48 16,0-2-44-16,3-1-41 0,-1-5-58 0,2-2-80 15,2-5-67-15,-1-1 2 0</inkml:trace>
  <inkml:trace contextRef="#ctx0" brushRef="#br0" timeOffset="43381.97">20588 8650 132 0,'2'-9'442'0,"-1"1"-71"16,-1 3-84-16,2-1-61 0,-2-1-49 0,0 0-18 0,0 2-1 15,0-2 12-15,0 2 20 0,0 3 27 0,0-3 27 0,0 2 10 16,0 0-4-16,0 1-17 0,2 2-27 0,-1 0-29 15,-1 2-27-15,2 1-23 0,0 2 5 0,-2 3 0 0,0 4 8 16,-4 4-1-16,1 3-10 0,-3 5-12 0,-2 4-34 16,0 0-27-16,0 7-27 0,-2-3-13 0,-3 8-9 0,6-2-2 15,-3 2 0-15,1 1-17 0,1 2 12 0,-1-3-8 16,0 0 7-16,1-1-2 0,-2 0-1 0,3-3 16 0,-2 0-10 16,5-3-6-16,-3 0-16 0,1-3-27 0,-2-2-33 15,3-2-42-15,1-3-59 0,0-2-62 0,3-2-64 0,-4-2-50 16,3-4-45-16,-1 0-46 0,1-3-41 0,1-5-69 0,1-5-111 15,0 0-39-15</inkml:trace>
  <inkml:trace contextRef="#ctx0" brushRef="#br0" timeOffset="43961.75">20947 8796 211 0,'3'-9'539'0,"1"-1"-102"0,-3 3-112 16,1-3-83-16,-2 3-44 0,1 0-23 0,-1 1-2 0,0 2 10 15,-1-1 24-15,1 2 16 0,-2 1 10 0,1 2 2 16,1 0-9-16,-2 0-20 0,0 2-26 0,1 3-14 0,-6 1-15 16,1 1-14-16,-2 3-9 0,0 4-8 0,-2-2-10 0,-2 3-21 15,1 2-20-15,-1 0-16 0,2 2-15 0,-1 0-11 16,3-2-9-16,-1 3-3 0,1 2-4 0,-1-1-4 16,2-1 0-16,1 4 0 0,1-1-2 0,2 1-1 0,-2 1 1 15,4-2-2-15,-1 0 0 0,4 2-2 0,-1-4-1 0,4 0 0 16,-2-1 0-16,3-3 0 0,1 0 0 0,2-3-2 15,2-2 1-15,2-2 0 0,1-2 1 0,4-3-2 0,2-1 1 16,2-3-2-16,-2-2-2 0,4-3-4 0,-2-1-2 16,0-3-2-16,0-1-2 0,1-3 1 0,-3-2-5 0,1 1-1 15,0-4 1-15,-5 0 2 0,-1-3 0 0,0 1-1 0,-3 0 4 16,-1-3 2-16,-2-1-2 0,-1 3 2 0,-1-4 4 16,-2 0 3-16,-2 2 2 0,0-3 0 0,-3 1 3 0,-3 2 1 15,0-1 0-15,-4 0 0 0,1 4 0 0,-2 2 0 16,-1 1-1-16,-3 1 1 0,2 3-2 0,-2 3 0 0,-1 1 1 15,1 1-2-15,-1 4 1 0,0-2-4 0,0 5 2 16,-1 0-1-16,1 0-1 0,-2 3-1 0,1-1-12 0,1 1-12 16,1 4-17-16,-2-4-23 0,6 2-28 0,-5 0-33 15,4-2-30-15,-3 0-41 0,2 1-41 0,2 1-39 0,-2 1-25 16,7-1-19-16,-5 0-21 0,5 2-11 0,0-3-24 0,0 1-47 16,3-1-111-16,0-4-60 0</inkml:trace>
  <inkml:trace contextRef="#ctx0" brushRef="#br0" timeOffset="45088.12">21607 8780 347 0,'1'-5'277'0,"2"2"-91"0,-1 1-72 15,0-3-48-15,0 3-30 0,-2-1-18 0,2 1-9 0,0 0-4 0,-2 2-3 16,0-3-3-16,0 3-3 0,1 0-5 0,1 0-10 15,-2 0-4-15,0 0-5 0,0 0-2 0,0 3-1 16,0-3 4-16,-2 0 4 0,1 0 3 0,1 4 7 0,0-4 5 16,0 1 7-16,0 1 9 0,0-2 9 0,0 0 10 15,0 0 5-15,0 0 8 0,0 0 4 0,0 0 3 16,0 0 4-16,0 0-2 0,0-2-5 0,0 1-9 0,0-3-1 0,0 4-5 16,0 0 1-16,0 0 3 0,0-3 5 0,0 3 9 15,0-4 4-15,1 3 0 0,-1-1-1 0,0 0 0 0,2-1-5 16,-2 2-1-16,0 0 1 0,1-2-1 0,-1 1-12 0,0 1 8 15,-1-2 7-15,1-1 11 0,0 2 11 0,1-1 16 16,3 1 35-16,-3 1 10 0,-1-1 13 0,2-1 11 0,-1 2 1 16,-1-1-2-16,0 0 0 0,-1 2-1 0,-1-1 1 15,2 0-9-15,-1 2 2 0,-3 0-8 0,3 1-13 0,-4 0-24 16,-3 1-21-16,2 1-13 0,-2 1-20 0,-2-1-15 16,-4 4-11-16,1 2-4 0,0 0 0 0,0 4-2 0,-3 3 4 15,2-1 4-15,0 4 10 0,-2 1 14 0,2 1 6 0,2 1 4 16,0 1 2-16,0 0-1 0,5 0-9 0,0 0-11 15,3-2-9-15,2 2-6 0,2-2-12 0,3 0-4 16,2-1 0-16,3-1-2 0,2 0 0 0,4-3-2 0,2-2 4 16,4-3-3-16,2-2-4 0,1-2 0 0,5-3-2 15,0-2-1-15,4-6-3 0,2-1-2 0,-2-2-3 0,1-3-6 16,2-3 0-16,-2-2-1 0,-3 1-2 0,2-1 4 16,-4-6 4-16,-2 5 1 0,-3-3-3 0,-6 0-2 0,1-1-1 15,-3 0 2-15,-6 0 1 0,-1-3 3 0,0 2 4 16,-6-3 5-16,1 0 2 0,-7-1-1 0,0 1 1 0,-3 0-1 0,-4 1 2 15,2 0-1-15,-4 4 0 0,-2 3 1 0,1 0 1 16,-3 1-1-16,1 5-3 0,-3 1-2 0,-1 2-1 16,1 3-5-16,-3 3-6 0,-2 0-14 0,2 3-13 0,0-1-20 15,0 1-31-15,-2 0-43 0,1 1-51 0,-2 4-52 0,0-1-48 16,-3 3-41-16,-1 0-41 0,3 2-34 0,-1 0-52 0,-1 0-83 16,2 0-88-16,-1 1-33 0</inkml:trace>
  <inkml:trace contextRef="#ctx0" brushRef="#br0" timeOffset="49175.66">20596 8256 333 0,'0'0'282'0,"0"1"-92"0,0-1-70 16,0 0-54-16,2 0-26 0,0 0-14 0,-2 0-3 16,1 0-1-16,-1 0 4 0,2 0 5 0,-1 0 7 0,-1 1 0 15,0-1-5-15,0 0 2 0,2 0-1 0,-2 0 2 16,0 0 0-16,0 0 5 0,0 0 3 0,0 0 1 0,0 0 4 15,0 0 3-15,0 2 1 0,0-2 3 0,0 0 1 0,0 0-1 16,0 0-3-16,0 0-5 0,0 0-9 0,-2 0-5 16,2 0-3-16,-1 2-4 0,-1-2-1 0,2 1 2 0,-1-1 2 15,-3 2 2-15,1-1-7 0,-2 2 0 0,2 0-5 0,-3 0-3 16,3 0-3-16,-2 0-1 0,4-1 1 0,-3 1 3 16,1 0 0-16,1-2-1 0,1 0-3 0,-1 2-1 15,2-1 0-15,-1 0 1 0,1-1 2 0,0 3 6 16,0-4 7-16,1 3 8 0,-1-2 9 0,2 0 5 0,-1 1 3 15,-1 1 0-15,2-1 7 0,0-2-1 0,-1 0 2 0,3 3 0 16,-1-3 4-16,2 2 2 0,-3-2 3 0,5 0 3 16,-3 0 0-16,5 0 3 0,-1 0 0 0,1 0 4 0,0 0-1 15,3 0-1-15,1 0-1 0,1 2-3 0,2-2-6 0,-1 0-11 16,6 0-10-16,-3 0-7 0,5 0-6 0,2 0-6 16,2-2 3-16,1 2 6 0,1-2 4 0,2-1-5 0,-1 3 4 15,4-2-1-15,-4-1-5 0,4 1-4 0,0 0-9 16,1-1 5-16,-4 3-8 0,5-4-10 0,-3 4 1 0,1 0 2 15,-4 0-3-15,1 0-2 0,-2-1-2 0,-4-1 7 0,3 2-4 16,-7 0-5-16,0 2 2 0,1-1-2 0,-5 3 1 16,4-4-2-16,-5 3 0 0,1-2-2 0,-3 2-1 15,0-2 0-15,-1 1-1 0,1-2 2 0,-3 2 0 0,1-2 3 16,2 3-2-16,-3-1 0 0,3-2-1 0,-3 2 1 0,1-2-2 16,0 3-1-16,1-1 0 0,-1-1 1 0,1 0 1 15,-1 1-4-15,-1 0 2 0,2 0 1 0,-1 0 0 0,1-1 0 16,0 2 2-16,-4-1-2 0,-1 1 1 0,-1 0-1 0,4-1 1 15,-3 0 0-15,0 1 1 0,-1-1-1 16,0 1 4-16,-1 0-1 0,0-2-2 0,-1 0 0 0,3 2 0 16,-3-3 0-16,3 2 23 0,-4-2-11 0,3 0-3 0,-1 0-4 15,-1 0-1-15,3 0-3 0,-4-2-26 0,3-1 12 0,0 1 3 16,0 2 9-16,0-3 3 0,3 3 1 0,0-3 1 0,-1-2 0 16,-1 1 0-16,3-1-3 0,-1 2 1 0,-2-1-2 15,4-1 0-15,-1 1 0 0,0-1 0 0,0 2 16 16,1-2-10-16,-5 3-2 0,4-1-4 0,-1 1 1 0,-1 1-1 15,2 0-20-15,1-2 9 0,-3 3 1 0,4 0 2 0,-2 0 1 16,1 0 2-16,1 0 1 0,-3 0 0 0,4 3 3 0,-1-2 2 16,0-1 0-16,-1 3 0 0,-1-2-1 0,0 1 0 15,-2 0-1-15,-2 1-1 0,2-3-2 0,-3 2 1 16,-1-2 2-16,2 0-2 0,-4 2 3 0,0-1 0 0,-1 1 1 16,0-2 2-16,0 0 0 0,-2 0-2 0,0 0 0 0,-2 0 1 15,2 0-1-15,-4 0-2 0,-1-2 0 0,0 1 0 16,1 1-4-16,-4-2-1 0,-3 2 1 0,1 0 0 0,-3-2 0 15,1 2-1-15,-3-3 2 0,0 3 2 0,0 0 0 16,-2-2-2-16,1-1-2 0,-3 1-2 0,0 1-5 16,0-3-5-16,-1 2 0 0,-2-1 2 0,3-1 6 0,-5 1 0 15,1 1 5-15,-3-1 1 0,2 0 2 0,1 1 2 0,-3-1-7 16,1 0 0-16,0 2 0 0,0-2 1 0,1 1 1 0,2 1-2 16,-3-1 2-16,1 1-3 0,0-1-11 0,3 2-9 0,-1 0-9 15,3 0-11-15,-1 0-8 0,-4 0-6 0,2-1 7 16,-1 1 1-16,2 0 2 0,-3 0 4 0,1 0 7 15,-3 0-1-15,2 0 1 0,-1 0 2 0,1 0 5 0,-2 0 7 16,0 0 4-16,0 0 5 0,0 0 4 0,1 0 5 0,1 1 7 16,0-1-1-16,3 0 0 0,-2 0 3 0,-1 2 4 15,2-1-5-15,3-1-2 0,-3 2 3 0,2-1-1 16,0-1-2-16,0 0 1 0,0 0 2 0,2 0 0 0,-2 0-1 16,-2-1 2-16,2-1 0 0,0 2-2 0,0-3-1 0,-1 2-1 15,0-1-1-15,1 0 2 0,1 0 2 0,-2 0 1 16,2 0 0-16,3 0 1 0,-1 0 1 0,3 1-1 0,-2-1-2 15,3 0 1-15,-1 2 0 0,1-3 1 0,2 3 0 0,1-2-5 16,0 2 1-16,0-2-1 0,-1 1 2 16,0 1-1-16,3 0 2 0,-3 1 1 0,0 1-1 0,1-2 0 15,-3 2-3-15,3 1 3 0,-2-1-4 0,2-2 1 0,0 2 3 16,0 1 0-16,0-1-21 0,0-1 10 0,1 0 8 16,3 1 0-16,-1 0 0 0,1 0-1 0,-1 1 21 0,-2 0-7 0,3 0-6 15,-2-1-4-15,1 1-7 0,-2-1-13 0,1 2-16 16,0-1-20-16,-1 0-19 0,0 0-22 0,2-1-17 15,-1 1-9-15,-1 1-9 0,2 1-2 0,-2-2-2 0,6 1-2 16,-4-1-2-16,1-1-4 0,1 3-9 0,2-2-12 0,2 3-19 16,1-2-24-16,1 3-41 0,2-1-71 0,2 1-109 15</inkml:trace>
  <inkml:trace contextRef="#ctx0" brushRef="#br0" timeOffset="50059.81">22125 10410 478 0,'1'-5'928'15,"-2"-2"-93"-15,0 0-201 0,-1 0-187 0,0 3-145 0,1-2-103 16,-1 0-66-16,0 0-32 0,2 1 0 0,0 1 14 0,-1-1 22 15,-1 2 10-15,1 1 2 0,-1-1-11 0,-1 3-23 16,0-2-27-16,-4 4-27 0,1-2-22 0,0 5-10 16,-2 0-7-16,-5 0-1 0,1 2 6 0,-4 0 6 0,2 4 7 15,-4 0 0-15,1 3 4 0,0 1 2 0,-1 2-7 16,1 1-7-16,0 0-9 0,-1-1-1 0,1 3-4 0,1 1-4 16,-2-1 1-16,6 2 1 0,-2-1-1 0,1 2-3 0,3-1-1 15,1-1-2-15,3 0-2 0,1 1-5 0,1 0 0 16,4-3-1-16,2 1 0 0,1-3-1 0,2 2 0 0,2-1-1 15,2-2-1-15,4-1 1 0,-2-1-1 0,8-2 0 0,-2-2-1 16,2-2-1-16,1-2-5 0,2-3-3 0,-1 0-5 16,2-5-1-16,2-1-5 0,-2-1-1 0,-2-1 2 0,0-4 2 15,0 0 5-15,0-4 2 0,1-1 5 0,-1-1 2 16,-4-1 1-16,1-2 1 0,-1-3-5 0,-8 1-1 0,-1-1-4 16,-1-3-5-16,0-1-1 0,0-1-1 0,-2-4 2 15,-4 1 0-15,-1 3 6 0,-1-1 5 0,-4 3 4 0,-2 0 4 16,0 4-1-16,-1-1 0 0,0 3-2 0,-3 4-3 0,0 0-7 15,-1 0-10-15,-1 4-16 0,0 1-25 0,-2 0-26 16,1 3-36-16,0 1-50 0,-2 0-62 0,0 0-60 0,1 3-50 16,-4 1-50-16,1 1-49 0,-2 1-34 0,-1 1-47 15,0 1-69-15,-5 1-73 0,4-1-5 0</inkml:trace>
  <inkml:trace contextRef="#ctx0" brushRef="#br0" timeOffset="50529.3">21190 10462 462 0,'-9'-9'478'0,"1"0"-125"16,2 0-96-16,-1 4-60 0,-2-3-51 0,5 4-26 0,-3 0-20 15,0 1-15-15,2 2-11 0,0-1 0 0,2 2 5 16,-2 2 13-16,0 2 5 0,0 2 9 0,0 1 11 16,0 1 8-16,0 1 2 0,2 5 4 0,-1 1 4 0,1 1 4 15,0 2 6-15,-1 3-2 0,0 2 4 0,0 1-12 0,0 0-10 16,3 1-8-16,-1 1-13 0,0 1-17 0,4-3-13 16,0 5-8-16,-1-4-13 0,4 0-10 0,1 0-11 0,0-3-4 15,4 0-6-15,2 1-5 0,0-4 3 0,1-1-6 16,4-3-6-16,-3 0-6 0,7-4 0 0,-3-1-2 0,3-4-5 15,0-1-4-15,-1-2-1 0,-1-3-5 0,2-3-9 0,-4-2-5 16,2-1-8-16,0-4-7 0,-5-1-2 0,2-2-4 16,-5-1-3-16,0-2-5 0,-1-2 7 0,-4-2 7 15,-2-1 4-15,2-3 10 0,-5 0 6 0,-1-3 12 0,-1 0 2 16,-3-3 2-16,0 2 3 0,-1-1-2 0,-2 0 6 0,1 3 1 16,-2 3 0-16,0 1 2 0,0 4-1 0,-2 0 2 15,2 3-6-15,0 3-4 0,-2 0-14 0,2 1-22 0,2 2-29 16,-2 0-40-16,-2 2-42 0,-9-2-271 15,8 8 174-15,1 1-22 0,0 1-12 0,0 1-14 0,-2 0-15 16,2 1-35-16,-2 0-61 0,1 0-72 0,-2 2-56 0</inkml:trace>
  <inkml:trace contextRef="#ctx0" brushRef="#br0" timeOffset="50997.01">20648 10275 362 0,'-3'-7'790'0,"3"-1"-140"16,-1-1-177-16,1 4-146 0,-3 0-104 0,6 3-58 15,-3 0-21-15,1 4-2 0,4 2 15 0,-2 2 16 0,4 5 29 16,-2 4 8-16,-1 1 2 0,2 5-18 0,0 5-26 15,-1 2-26-15,0 5-27 0,-1 5-28 0,0 1-21 0,0 4-19 16,0 1-13-16,-3 1-11 0,1 2-6 0,-2-3-6 0,0 1-3 16,-2-1-3-16,2-1 0 0,-3-1-1 0,1-1-1 15,-2-2-2-15,1-2-3 0,0 0 0 0,0-5 0 0,-2 2-1 16,1-4-2-16,1-2 0 0,0 1 2 0,-1-4-2 16,1-4-6-16,0 1-21 0,-1-5-29 0,3-2-44 0,-1-3-67 15,0-3-84-15,2 0-85 0,0-4-70 0,0-2-67 0,4-3-64 16,-4 0-74-16,1-5-105 0,1-4-30 0</inkml:trace>
  <inkml:trace contextRef="#ctx0" brushRef="#br0" timeOffset="53666.65">20111 10680 85 0,'-2'-9'621'0,"-1"0"-108"0,0 0-143 0,-1-1-113 0,1-2-82 15,-1 4-55-15,1-1-28 0,0 0-8 0,1 1 5 0,-1 1 16 16,3 2 15-16,-2-2 12 0,2-1-1 0,2 2-11 16,-2-2-22-16,3 3-19 0,-1-3-13 0,0 2-3 15,-2-1 5-15,1 2 11 0,-1 1 20 0,-1 1 7 0,1 0-1 16,-4 0-6-16,1 1-13 0,1-1-8 0,-2 1-18 0,0 0-9 16,-3 4-7-16,1-2-6 0,-3 2-6 0,1 1-12 15,-5 0-5-15,4 0-2 0,-2 3-3 0,1 2 0 16,-2-1 4-16,0 4 8 0,2-1 4 0,1 2 5 0,-4 3 7 15,5-1 7-15,0 4 5 0,0 0 4 0,1 2 6 16,0-1 1-16,1 3 0 0,3 0-5 0,-2 1-6 0,1 0-4 16,0 1-9-16,4 0-9 0,0 0-11 0,4 1-2 0,-2-1-4 15,1 0-5-15,2 0 2 0,2-2-1 0,-2 0 5 16,5-1-2-16,0-1-1 0,3-1 0 0,1-1-1 0,-2-4-1 16,6 2 0-16,-2-4 1 0,-1-2-1 0,3-1 2 0,-1-2-2 15,1 1-2-15,2-3-1 0,0-2 0 0,-1-3-2 16,1 0-1-16,-2-3 0 0,0-2-1 0,-1-1 0 0,-2-1 2 15,0-1-1-15,-2-4 0 0,-1-1-2 0,0-3 3 0,-4-1 1 16,-1 0-4-16,0-3 1 0,-2-2-2 0,-2-2 1 16,-2 1-1-16,-4-6-3 0,0-1-2 0,-4-2-2 0,1-2-3 15,-3 1-2-15,-1-5-1 0,1 1-1 0,-4-2-3 16,0 0 1-16,0 1 1 0,-1 2 3 0,1 1 3 16,1 6 1-16,0 1 5 0,-2 5 2 0,-1 5 2 0,1 1-1 0,1 4-2 15,-1 2-2-15,3 4-3 0,1-1-2 16,-3 4-13-16,4 1-14 0,-1 3-24 0,-1 0-27 0,2 0-37 15,-2 1-53-15,1 2-46 0,0 0-42 0,3 1-41 0,-3 1-35 16,0 1-19-16,0 0-8 0,0 2-8 0,2 1-16 16,-2-1-38-16,2 2-60 0,-3 0-72 0</inkml:trace>
  <inkml:trace contextRef="#ctx0" brushRef="#br0" timeOffset="54636.96">19449 10410 172 0,'2'-9'568'0,"-1"1"-113"16,-1 1-125-16,0 1-79 0,2-2-47 0,-2 4-17 0,0 1 0 15,0 0 5-15,0 1 7 0,0 2 6 0,0 0-6 16,0 0-21-16,0 0-33 0,0 0-29 0,0 2-29 15,0 1-18-15,1 3-6 0,-1 1 4 0,1 4 20 0,3 5 16 16,-4 1 16-16,1 5 10 0,-1 3 0 0,2 4-1 0,-4 3-10 16,2 3-12-16,-1 1-7 0,1 6-14 0,1-1-12 15,-1 3-13-15,3 1-12 0,-1 1-11 0,-1 0-12 16,1 3-9-16,2-1-3 0,-3-2-4 0,1 1-5 0,3-4-1 16,-4-1-2-16,2-2 3 0,-2-3-1 0,3-3-3 0,-3-2 3 15,1-2-1-15,0-3 0 0,-2-5-2 0,1-1-4 0,-1-4 4 16,1-4-1-16,1-1 1 0,-2-1 0 0,2-2 2 15,0-3-1-15,-2-1-1 0,1-1 1 0,-1-1-1 16,0-2 0-16,0-2-2 0,0-4 0 0,0-5-1 0,2-1-4 16,-2-5-7-16,0-4-9 0,3-5-5 0,-1-3-9 0,-2-2-8 15,0-4-8-15,1-3-6 0,-1-4-5 0,2-1-7 16,-1-3-9-16,-1-1-7 0,0-4-7 0,0-2-7 0,0 0-2 16,-1-2 4-16,-1 1 11 0,2 3 14 0,-1 2 18 15,-1 3 20-15,-1 4 15 0,1 6 11 0,1 5 10 0,1 3 1 16,-2 6 1-16,0 3 2 0,2 6-2 0,-2 1 5 15,1 2-6-15,1 3 0 0,-1 3-8 0,1 3 4 0,-2 3 3 16,-1 2-2-16,-2 5 13 0,4 6 10 0,-1 4 21 16,2 1 9-16,2 6 10 0,-1 3 8 0,0 5-4 15,3-1 2-15,-4 3-6 0,1 4-5 0,-1-3-9 0,2 1-10 0,0 0-1 16,-1 1-8-16,0-3-8 0,1 0-7 0,2-3-4 16,-3-1-5-16,1-1-4 0,-2-3 1 0,5-3 0 0,-5-1 0 15,1-4 0-15,1-1 3 0,-1-5-2 0,-1-1-2 0,1-5-5 16,2 1 3-16,-3-5-2 0,0 0 2 0,0-2-3 15,0-1 3-15,0-3 1 0,0-3-3 0,0-3-4 16,0-3-8-16,0-4-13 0,0-4-19 0,0-3-14 0,0-4-18 16,-3-5-21-16,2-2-17 0,-2-2-10 0,2 0-7 0,-1-4-4 15,-1-2 9-15,3 2 14 0,0-1 18 0,0 3 23 16,0 2 20-16,0 5 21 0,-2 5 14 0,2 2 10 0,-1 5 5 16,1 6-1-16,-4 2 3 0,2 5-3 0,1 1-2 15,0 4-2-15,-3 4-11 0,3 2-18 0,-3 5-31 16,3 2-38-16,-2 3-44 0,2 2-45 0,-1 1-45 0,-1 7-38 0,3-4-34 15,-2 6-53-15,2-2-62 0,-1 3-104 0</inkml:trace>
  <inkml:trace contextRef="#ctx0" brushRef="#br0" timeOffset="60243.23">21891 7536 51 0,'0'0'107'0,"-4"0"-13"0,4-3-18 16,-2 3-14-16,0 0-16 0,2 0-3 0,0 0-17 0,0 0-12 15,0-2-4-15,0 2-6 0,0-2-2 0,0 2-12 16,0-1 5-16,0 1 3 0,0 0-1 0,-1 0 0 0,1 0-4 16,0 0-6-16,0 0-6 0,-2 0-7 0,0 0-9 15,-1 1-7-15,3-1-12 0,0 0-6 0,0 0-8 0,0 0-5 16,0 0 0-16</inkml:trace>
  <inkml:trace contextRef="#ctx0" brushRef="#br0" timeOffset="60883.68">21900 7383 102 0,'0'-2'131'0,"4"0"-30"0,-3 1-27 0,2 0-22 0,-1-2-12 16,-4 1-5-16,-1 1 2 0,2-2 4 0,1 1 4 15,-2 1 8-15,2-2 1 0,0-1 0 0,0 2-3 0,2 0-4 16,-2-1 3-16,1-1 0 0,-1 2 5 0,3-3 5 0,-1 3 7 16,0-1-3-16,-1 0-2 0,-1-1-4 0,4 0-1 15,-4 1 5-15,2 0 7 0,-2 0 15 0,2-1 12 16,-1 1 18-16,-1 1 7 0,0-1 1 0,0 2-4 0,-1-2-15 16,-1 0-14-16,0 0-18 0,-2 0-5 0,3 0 2 0,-1 1 4 15,0 0 16-15,0 1 12 0,1 0 11 0,1 1 0 16,-1 0-6-16,1 0-8 0,-4 1-14 0,0 0-10 0,2 4 2 15,-3 1 7-15,-1 3 15 0,-1 4 11 0,1 2 21 0,-2-1 10 16,-1 4 3-16,1 2-8 0,2 3-16 0,-1 0-15 16,-2 1-23-16,3 1-18 0,-1 0-18 0,-1 0-14 0,1 0-10 15,0-2-7-15,-2 3-3 0,-1-3-2 0,3 2-4 16,-1-1-3-16,6-2-2 0,0 2 1 0,-1-6-3 16,0 2 0-16,1 3 0 0,-1-3-2 0,-1-2-9 0,2-1-26 15,1 0-40-15,-1-5-55 0,0-1-73 0,2-2-79 0,-1 2-69 16,-1-4-51-16,1 1-27 0,-3-1-13 0,3-1-3 15,-3 1-24-15,1-6-55 0,0 2-68 0</inkml:trace>
  <inkml:trace contextRef="#ctx0" brushRef="#br0" timeOffset="61575">21275 7135 16 0,'0'-9'316'15,"1"3"-86"-15,-1-4-74 0,2 3-42 0,-2 0-22 16,0 1-4-16,0 2 0 0,0-1 9 0,0 2 0 0,-2 2 2 16,2 1 2-16,0-2-5 0,0 2-3 0,0 2-6 0,0-2-2 15,-1 1-7-15,1 2-9 0,-2 2-2 0,1 0 5 16,-3 3 1-16,3 3 7 0,-4 1 6 0,2 1 1 0,-2 4 2 16,-1 1-2-16,1 2-4 0,-1 0-5 0,-1 4-3 15,1 0 0-15,-3 1-8 0,2 3-6 0,1 1-4 0,-1 0-7 16,-2 1-12-16,3 2-7 0,-1-2-4 0,-1 4-7 15,1-2-9-15,0 1-5 0,3-2 1 0,-3 1-2 0,2-4-4 16,0-1 1-16,1 1-3 0,3-5-1 0,1 0-2 16,0-2-5-16,0-1-18 0,1-5-33 0,-1 1-39 0,2-4-50 15,0 0-50-15,0-3-50 0,-1-1-39 0,-1-1-32 0,2-3-38 16,-2-4-62-16,0 0-96 0,0 0-45 0</inkml:trace>
  <inkml:trace contextRef="#ctx0" brushRef="#br0" timeOffset="62041.75">20841 7297 361 0,'-4'-9'380'0,"-3"2"-147"0,0-2-92 0,0 2-46 0,-1 0-1 16,0 2-4-16,-3 1 6 0,3 3 8 0,-1 1 5 0,2 1-4 15,-2 3-4-15,1 1-6 0,2 4-8 0,-1 0-15 16,-2 5-7-16,3 2-6 0,-1 2-4 0,-1 3-3 16,2-1-5-16,0 1-3 0,3 3-5 0,-1-1-3 0,3 0-8 15,2-1-7-15,1 1-7 0,1-2-4 0,2 0 0 0,4-1-3 16,-1-4-3-16,0-1 0 0,0-1-3 0,5-2 1 0,-4-1-2 15,3-4 0-15,2 0 1 0,-3-5 1 0,1-1 2 16,3-1-2-16,-1-1 1 0,-2-1 0 0,0-5-2 0,-3 0-1 16,4-3-3-16,-5-3 3 0,1 1 14 0,-3-3-12 15,1-1 1-15,-2-3-3 0,-4 1 2 0,2-3-4 0,-3 2-13 16,0-3 7-16,-3 2 1 0,2-1 1 0,-3-1 0 16,0-3 0-16,-1 4-1 0,0 2 3 0,-3-1 0 0,4 4 1 15,-5 2 0-15,0 2 0 0,1 3 1 0,0 4 0 0,0 0-4 16,-1 1 1-16,0 4 1 0,0 0 1 0,3 0-1 15,0 4 0-15,-4-1-7 0,6 2-23 0,-3 2-33 0,1 0-37 16,3 2-42-16,-3 2-41 0,1 1-39 0,2 1-49 16,-1-2-71-16,1-4-115 0,-2 2-74 0</inkml:trace>
  <inkml:trace contextRef="#ctx0" brushRef="#br0" timeOffset="62492.14">20282 7348 398 0,'-9'-3'559'0,"2"3"-169"16,-1 0-125-16,0 3-76 0,-1 2-49 0,-1 0-33 0,2 5-17 15,-1 0-12-15,1 3-8 0,1 2-4 0,1-1-4 0,0 1-5 16,2 3-9-16,2-1-5 0,0 1-10 0,1 0-6 16,2 0-7-16,1-1-6 0,0 0-4 0,2-2-3 0,2 0 0 15,-1-1 1-15,1-2-3 0,-1-2-1 0,3-1 3 16,0-2 2-16,1-2 1 0,0-3 3 0,1-1 2 0,0-2 2 16,1-1-4-16,1-3-3 0,1-3-2 0,1-3-3 0,-2-2-4 15,0-2 1-15,1-2-1 0,0 1 2 0,1-5 0 16,-5 0-2-16,-1 0 0 0,1-2-1 0,-4 1-1 15,2 1 1-15,-6 0-5 0,1-3 3 0,-2 4-2 0,-2 1 2 16,1 3-1-16,-4-2 1 0,2 4 3 0,-2 2 1 0,-3 1 0 16,2 5-1-16,-2 1 4 0,0 0-4 0,-5 2 0 15,4 2 0-15,-1 2-2 0,-1 2-1 0,2 0-2 16,-1 4 2-16,-1-2 0 0,2 2-1 0,-4 2 0 0,4 2 0 0,1-2-15 16,-2 3-32-16,-1 0-36 0,3 1-41 0,-1 1-44 15,0 1-49-15,-1-1-40 0,0 2-51 0,3-3-83 16,-1 0-118-16,-1-2-51 0</inkml:trace>
  <inkml:trace contextRef="#ctx0" brushRef="#br0" timeOffset="62824.95">19675 7120 412 0,'-2'-8'523'0,"-1"2"-158"15,3-1-103-15,-1 4-62 0,-1 0-43 0,1 1-28 0,-3 4-20 16,-1 1-15-16,2 4-2 0,-2 2 2 0,1 1 9 16,-2 2 10-16,1 3 5 0,0-1-4 0,0 5-8 15,0 0-10-15,1 2-13 0,-4 2-15 0,3-3-8 0,0 3-13 16,-1 0-12-16,0 2-10 0,-3 1-9 0,5 1-6 0,-2-1-10 15,-1 2 1-15,1 0-2 0,-1 2-2 0,2 0 2 16,-2 0 1-16,0 0-1 0,3 2-6 0,0-2 0 0,0 0-2 16,1 0-25-16,3-5-39 0,2 2-45 0,-1-2-46 15,3-2-56-15,2-3-57 0,-2 0-48 0,3-3-61 0,1-4-100 16,3 0-116-16,-2-6-31 0</inkml:trace>
  <inkml:trace contextRef="#ctx0" brushRef="#br0" timeOffset="64286.9">21078 7981 157 0,'0'-7'249'0,"0"-1"-70"16,2 0-66-16,0 3-42 0,-2-1-24 0,1 2-14 0,1-1-3 15,0-1 3-15,1 2 5 0,-1-3 1 0,2 2-3 16,2 3 1-16,-3-1-2 0,0 0-1 0,1 0 4 0,-3 0 6 16,3 1 11-16,-3 1 7 0,1-2 9 0,-2 3 13 15,1-3 10-15,-1 3 10 0,0-2 2 0,0 2 8 0,-1 0-4 0,1 0-3 16,-2 2-5-16,1-2-11 0,-3 3-8 0,1 0-6 15,-2 0-3-15,2 3-5 0,-3 0-4 0,1 3 5 16,-1 1 8-16,-1 2 7 0,2 0 1 0,1 2 1 16,-3 1 8-16,3 2 3 0,-1-2-8 0,0 0-11 0,0 2-7 15,1-1-8-15,-4 3-14 0,3-2-15 0,1-1-9 0,0-1-5 16,1 5-2-16,0-3-7 0,0-2-3 0,0 1-1 16,1 1-3-16,-1 0-1 0,2-2-3 0,-1-2-3 0,0-1 2 15,2-1 0-15,0-3-7 0,0 1 1 0,0 1 1 0,2-3 3 16,0 0-10-16,-2-2-28 0,1 0-29 0,-1-1-47 15,0-1-49-15,0-1-47 0,0-1-47 0,0-1-22 0,0-1-19 16,0-1-15-16,-1-4-25 0,1 0-45 0,-4-1-58 16,0-3-82-16</inkml:trace>
  <inkml:trace contextRef="#ctx0" brushRef="#br0" timeOffset="64563.74">20794 8033 4 0,'-3'-1'552'0,"0"0"-136"16,1 1-142-16,1 0-102 0,1 1-58 0,1 0-28 0,2 1-11 15,2 1 0-15,1 0 5 0,2 2 5 0,4-2 2 16,0 1-10-16,2-1-15 0,2 2-13 0,2-2-12 0,2 1-11 16,2-1-7-16,0 0-8 0,0-2-4 0,4 2-2 0,-3-3-1 15,4 0-1-15,-3 0 0 0,1 0 0 0,1 0-2 16,-5 0-1-16,1 0 0 0,-4 3-3 0,1-2-4 0,-5 2-4 15,-1-2-5-15,0 1-11 0,-4 0-6 0,-1 1-14 0,0-1-13 16,-2-2-17-16,-1 2-14 0,-2 1-11 0,2-1-10 16,-4-1-5-16,1 2-6 0,-2-1 2 0,0 0-2 15,3 3-4-15,-1-2-13 0,-2 0-25 0,0-3-42 0,0 0-73 16</inkml:trace>
  <inkml:trace contextRef="#ctx0" brushRef="#br0" timeOffset="64950.75">21572 7936 232 0,'-2'-1'599'0,"2"1"-135"0,-1-3-136 0,1 2-103 0,-2-2-65 16,0 6-42-16,1 1-24 0,-1 1-17 0,-1 3-5 0,-1 0-5 16,0 2-6-16,1 2-9 0,2 1-13 0,-3 3 12 15,1-1-17-15,0 1-9 0,0 1-11 0,-1-3-6 0,3 3-4 16,-1-1-24-16,0 0 10 0,2 2 3 0,0 2 4 15,-1-3 3-15,-2 0 1 0,3-1 0 0,-1 1-1 0,-1-2-1 16,2 0-1-16,-1-2-1 0,1 2-2 0,-3-2 0 16,2 0-5-16,1-2-15 0,-1-2-24 0,1-1-29 0,-2 0-29 15,0-2-33-15,2-2-32 0,-1 1-25 0,-2-2-24 16,3 2-41-16,0-5-59 0,-4 3-93 0,-1-1-91 0</inkml:trace>
  <inkml:trace contextRef="#ctx0" brushRef="#br0" timeOffset="65434.46">19103 8187 329 0,'-9'-4'468'0,"7"2"-145"0,0-1-110 0,1 0-62 0,1-2-32 15,1 3-15-15,3-3-2 0,1 0 9 0,3 0 8 16,-1 1 3-16,5-1 2 0,1 0 0 0,2 2 2 0,3 0-1 15,4 1 2-15,3 2 2 0,0 2 5 0,5 1 4 0,0 2-4 16,6 2-3-16,-2 2-4 0,5 2-10 0,0 0-12 16,5 1-17-16,1 3-10 0,3 2-11 0,3 0-15 0,5 1-11 15,4 2-6-15,3 0-6 0,6 0-4 0,1 0-8 16,10 0-7-16,1 3-3 0,4-4 0 0,7 2-6 0,1-2-5 16,2 1-2-16,6 0 3 0,-3-3-1 0,2 1-3 0,-2-2 5 15,5 0 3-15,-5-3-20 0,0 1 9 0,-2-2 1 16,2 1-10-16,-5-1-19 0,-5-1-26 0,-2-1-11 15,-5 1-45-15,-8-3-39 0,-2 2-23 0,-7-2-26 0,-5 1-21 16,-10 1-10-16,-5-3-6 0,-6 0 0 0,-8-2-4 16,-3 1 11-16,-7-1 11 0,-7-2 14 0,0 1 9 0,-9-1-26 15,-4-3-10-15,-3 3-30 0,-6-1-50 0</inkml:trace>
  <inkml:trace contextRef="#ctx0" brushRef="#br0" timeOffset="67447.75">21207 6401 246 0,'-5'-7'394'15,"2"1"-125"-15,-1-1-76 0,3 2-35 0,-3-1-10 16,2 1-5-16,0 0 0 0,-1-2-8 0,0 2-5 0,1-2-8 16,1 2-4-16,-1 2 1 0,0-2-1 0,2 1 2 15,-1 1-3-15,1 0-6 0,0 1-12 0,0-1-11 0,0 3-19 16,0-3-14-16,0 3-11 0,0 0-12 0,0 3-5 0,0 2-4 16,0 1 13-16,0 3 10 0,-3 1 12 0,1 4 5 15,-2-1-1-15,-1 2-3 0,0 3-15 0,0 2-10 16,0 2-17-16,0-4-4 0,0 5-3 0,0-2-3 0,2 1 1 15,-1 0-4-15,0 2 6 0,0-1-5 0,-1 0 0 0,2 1 1 16,-2-2-2-16,1 2-1 0,-1-2-2 0,2 2-1 16,0-2-8-16,0-3-33 0,-1-1-46 0,1 1-56 0,1-3-59 15,1-1-58-15,-1 0-55 0,2-2-29 0,3-2-31 16,-1-1-58-16,0-2-85 0,-1-1-77 0</inkml:trace>
  <inkml:trace contextRef="#ctx0" brushRef="#br0" timeOffset="68917.12">20651 6662 99 0,'-1'-9'533'0,"-1"1"-169"16,-1-1-135-16,2 1-75 0,-2 2-43 0,1 0-19 15,2-1-8-15,-1 1 0 0,1 1 1 0,-2-1-4 0,1 1-3 16,1 0-3-16,-2 1-5 0,2 0-5 0,-2 1-4 15,2 2 1-15,0-3 4 0,0 3 5 0,0-1 11 0,0 0 10 16,0 2 13-16,0 0 13 0,0 0 9 0,0 0 5 16,0 0-4-16,0 0-5 0,0 0-9 0,-1 0-14 0,1 2-3 15,0 1-3-15,0 1 3 0,-2 1-6 0,2 2-5 0,-2 1-4 16,2 3-15-16,-1-1-20 0,1 4-17 0,0 1-13 16,0 2-9-16,1-1-4 0,1 2-1 0,1 2-1 0,1-1 0 15,0 1 4-15,1 1-3 0,-1 1-1 0,-1 0-2 0,2-2-2 16,-1 3-1-16,1-1-9 0,-2-1-26 0,3 2-40 15,-3-1-48-15,0 2-48 0,0-3-54 0,0 1-44 0,-1 2-26 16,0-1-14-16,-1 1-9 0,1-1-26 0,0-1-37 16,-2 1-69-16,0-1-106 0,-2 1-55 0</inkml:trace>
  <inkml:trace contextRef="#ctx0" brushRef="#br0" timeOffset="72346.87">19621 10626 555 0,'8'0'703'0,"3"0"-203"0,2-2-167 0,1 1-110 15,3-3-64-15,4 2-25 0,5-1-5 0,0 0 5 0,4-2 8 16,4 0 10-16,0 0 4 0,2 0-11 0,6-1-10 15,2-1-14-15,3-1-10 0,4 1-14 0,2 0-16 0,2 0-1 16,1 0-5-16,1-1-2 0,2 0-8 0,-1 3-7 16,-3 0-3-16,0 2-11 0,-2 0-10 0,-3 3-3 15,-1-3 4-15,-4 3-2 0,2 0 2 0,-3-2 6 0,4 2 6 16,-2 0 6-16,3-2-1 0,-3-1 5 0,2 0 1 16,0-1-3-16,-2 0-11 0,0 0-9 0,3-1-7 0,-2-1-11 15,2 0-7-15,2 0-4 0,-1-1-4 0,0 1 1 0,3-2-1 16,0 2-1-16,-2 1 2 0,0 0-2 0,-1 0 0 0,0 0-3 15,-2 1 1-15,-1-1-1 0,0 2-5 0,0-1 2 16,-3 3 1-16,-3-3 1 0,2 0-1 0,-3 0-1 0,-2-2 2 16,-1 0-1-16,0-2-1 0,-2-1 1 0,-2 2 1 0,-4-3 3 15,1 0 0-15,-1 3 0 0,-2-4 2 0,-3 2-1 16,2 0 0-16,-2 0 0 0,0-1-1 0,0 0 0 0,-1-2 1 16,0 0 1-16,1 2 0 0,-1-2-2 0,1 0 1 15,-3 2-1-15,1-2-1 0,-4 1-3 0,-1 2 3 0,0 2 1 16,-4 0 0-16,-4 3-4 0,0 1 1 0,-2 0 2 15,-4 3-2-15,0 0 1 0,-1 0 1 0,-4 5 2 0,1 0 2 16,-4 3 0-16,-3 2-2 0,0 2-1 0,-5 5 1 0,0 1 0 16,0 3-2-16,0 2 6 0,-1 2-2 0,1 2 3 15,0 1-1-15,-1 3-1 0,1 3-1 0,-1 1-4 0,3-1 0 16,-1 4-3-16,4-2 3 0,-2 1-2 0,3-1 0 16,0 0 2-16,2-1-1 0,0 0 1 0,4-3-1 0,-1-1 2 15,2 0 0-15,2-1-2 0,-1 1 1 0,3-2-3 16,0-1 1-16,1-1-3 0,3 1 2 0,-3 1 0 0,1-3-6 15,0 1-8-15,-1-2-6 0,3-1-4 0,-2-1-7 0,-1 1-4 16,0-3 4-16,0 0 6 0,-4-2 6 0,3 1 5 16,-4-4 9-16,0 2 2 0,-1-1 1 0,-2-3 5 0,0 3-1 15,-2-5 0-15,0 0 0 0,-1 2 1 0,-5-4 1 0,2 0 0 16,-3 0 27-16,0-3-14 0,-1 2-7 0,-1 0-3 16,0-1-2-16,-5-1-2 0,1-2-27 0,-4 1 15 15,4-2 7-15,-3 1 1 0,-4 0 3 0,1 2 0 0,-8-2-5 16,0 0-5-16,-1 0-6 0,-2-1 0 0,1-1-5 0,-7 2-5 15,0-2-6-15,-7 1-4 0,-1 2-8 0,-5 0-9 0,-2-1-6 16,-5 2 2-16,-2-1 4 0,2 1 7 0,-6 0 12 16,1 0 11-16,-7 2 10 0,3 0 5 0,-4 2 3 15,-2 1 3-15,-1 2-2 0,-4-1-5 0,1-1-3 0,-1 1-4 16,-1 1 2-16,-3-1-5 0,4 3 5 0,2-2 3 0,-3 3 5 16,1-2-1-16,2 1 2 0,2 1 4 0,1-1 3 15,2 2 0-15,2-4 0 0,0 3 5 0,1-2-2 16,6-1-1-16,0 1-2 0,3-1 2 0,4-3 2 0,2 1-1 0,3-3 4 15,7 1-1-15,-1-3 1 0,5-1-1 0,4 0-1 16,3-1 2-16,4-3-1 0,1 2 1 0,3-1 1 16,3-3 1-16,1 0 9 0,8-2 11 0,0-1 13 0,3-1 6 15,2-1 2-15,3-1 0 0,2-3-9 0,1 0-14 0,2-3-12 16,0 0-7-16,1-1 0 0,1-1-4 0,0-1-1 16,1-1 0-16,-1-1-1 0,0-1 0 0,-1-2 5 0,1 2 3 15,-4-3 3-15,0-1 2 0,3 0 2 0,-3 0-2 16,-1-1-4-16,2-3-2 0,-3 3-1 0,-1-2-5 0,0 0 1 15,0 2-1-15,-1-2-2 0,0-2 2 0,-1 2-3 0,0-4 0 16,1 2-1-16,-5 0 0 0,4-3 0 0,-1 0-6 16,-2 0 2-16,2-3 0 0,-1 1 3 0,-2-3-3 15,1 1 0-15,-1-2 4 0,0 1 0 0,-1-3-2 0,2 1-5 16,0-3-3-16,-3 0-3 0,3-2-7 0,0 1-1 0,-1-2-7 16,0-1 2-16,1 1 5 0,-1 2 5 0,1 2 6 15,1 3 3-15,1 4 8 0,-2 3 7 0,5 2-1 0,-1 6-1 16,2 2 1-16,0 4-6 0,3 4 0 0,-1 2-4 15,3 1 1-15,-1 2 2 0,1 2 0 0,1 1-3 0,0 0 2 16,3 1 0-16,0 0-1 0,2 2 1 0,1 0-1 0,-1 0 7 16,1 0-1-16,0 0-18 0,2 0 9 0,2 2 3 15,-2-2 0-15,0 2 3 0,0-2-2 0,2 3 17 16,0-3-10-16,2 3-3 0,1-1 1 0,4-2-3 0,0 5 3 16,3-3-1-16,2 1 2 0,4-2 1 0,4 2-2 0,1 0 1 15,8 0-3-15,3-2 1 0,5 3 0 0,5-4-4 16,4 0 1-16,2-2 0 0,7-2 0 0,2-1 0 0,2-2-1 15,0 0 0-15,4-3 0 0,1 0 2 0,2-1 1 16,-2 1 2-16,1-1-2 0,-2 2-1 0,-3 0-10 0,-3 4-31 16,-5 0-53-16,-4 2-62 0,-6 1-58 0,-6 2-54 0,-3 2-35 15,-9 1-7-15,-5 0 22 0,-4 1 36 0,-2 1 36 16,-6-1 32-16,-4 2 24 0,-3 2 16 0,-5-2 7 16,0-1 2-16,-3 3-8 0,-1-1-15 0,-2 2-37 0,-1-2-66 15,-1 1-92-15</inkml:trace>
  <inkml:trace contextRef="#ctx0" brushRef="#br0" timeOffset="81942.66">23249 13121 527 0,'2'-3'767'0,"-2"-2"-167"0,0-2-166 0,0 2-114 16,0-1-63-16,0 1-36 0,0 2-6 0,0 0 12 0,0 0 17 15,0 0 8-15,-2 0-5 0,0 1-20 0,2 0-29 16,0-1-31-16,0 0-32 0,0 0-30 0,0-1-28 0,0 1-20 0,0-1-11 15,0 1-6-15,0 1-4 0,0 2-3 0,0-3-5 16,0 3-3-16,-1 0-2 0,1-2-3 0,-2 2-4 0,1 2-1 16,-3 1-2-16,-1 1-2 0,-1 1-3 0,-5 2-4 15,2 3 0-15,-4 2-1 0,-3 3-1 0,2 4-2 16,-3-2-1-16,2 4 0 0,-2-1-1 0,0 5-1 0,1-1 0 16,0 2 1-16,2 3 0 0,-2-3 2 0,3 6 0 0,2-2 5 15,0 0 0-15,5 2 0 0,0-3 3 0,4 3-2 16,0-3 1-16,5-1 1 0,4-1-1 0,1-4 0 0,4-1-1 15,4-3 1-15,6-3-3 0,4-6-1 0,2-2-2 0,4-3-1 16,4-3-1-16,2-7 1 0,3 0-5 0,0-5 1 16,0-2 0-16,3-3-1 0,-3-3-2 0,4-1 0 0,-6-2 4 15,1-3 0-15,-4 0 4 0,-1-2 2 0,-5 2 4 16,-4 0-1-16,-6 1 1 0,-3 2-1 0,-6 1-2 16,-4 1 0-16,-4-3-2 0,-3 0 3 0,-3 2-1 0,-4-1-1 15,-2 2 0-15,-4-4-1 0,-1 2 0 0,-2 0 0 0,-3 0-2 16,-3 0 1-16,-2 2 2 0,-2 0-2 0,-1 2 1 15,0 0 0-15,0 1-2 0,-2 0-4 0,-1 4-8 0,2 0-7 16,-1 4-13-16,0 0-15 0,2 2-13 0,-3 2-31 0,3 2-38 16,0 1-50-16,2-1-69 0,0 2-96 0,0 2-92 15,3-1-67-15,4 2-62 0,2 0-81 0,-2 0-112 0,2 1-7 16,0 0 44-16</inkml:trace>
  <inkml:trace contextRef="#ctx0" brushRef="#br0" timeOffset="82719.92">22661 13030 269 0,'-2'-21'438'0,"1"2"-87"16,-3-3-83-16,3 2-51 0,-3 0-27 0,0 1-10 15,3 1 0-15,-3 0 15 0,3 0 18 0,-1 3 25 0,1 1 38 16,1 1 29-16,-2 1 29 0,2 1 16 0,0 1-4 0,-2 2-29 16,2-1-43-16,0 4-42 0,-1-2-47 0,1 4-51 15,0 1-35-15,-2 2-15 0,1 0-10 0,1 5 0 0,-4 4-3 16,3 4 9-16,-3 5 10 0,0 7 5 0,-1 4-3 15,1 2-8-15,-1 5-8 0,1 3-15 0,-2 3-17 0,-1-1-15 16,1 5-11-16,-1 0-8 0,0 1-5 0,1 0-5 0,-2 1-4 16,3-1-4-16,1 1-7 0,-3-2-14 0,1 3-18 15,-2-2-20-15,3-3-25 0,1 2-24 0,0-2-27 16,0 0-35-16,-1-1-50 0,-3-4-86 0,3-1-118 0,2 0-118 16,-2-3-118-16,2-3-148 0,-3-2-106 0,6-8-10 0,-5-1 84 15</inkml:trace>
  <inkml:trace contextRef="#ctx0" brushRef="#br0" timeOffset="84270.65">22103 12755 401 0,'3'-7'593'0,"-2"0"-155"0,1 0-132 0,0 3-82 15,-2 0-47-15,0 1-23 0,-2 1-11 0,0 1-4 16,2 1 3-16,-1 0 8 0,1 3 11 0,-3-2 16 0,1 5 15 15,-1-2 14-15,1 5 2 0,1 1-3 0,-1-1-8 0,1 4-20 16,-1 2-9-16,1 3-11 0,-3 0-9 0,3 1-4 16,-1 2-26-16,1 2-19 0,-3 0-26 0,1 2-23 0,0 1-17 15,-2 1-24-15,2 3 1 0,0 0 0 0,2 0-3 16,-3 3 0-16,3-1-3 0,-1 2-4 0,1 0-4 0,1-1-5 16,0 1-5-16,0-2-7 0,0 2-8 0,0-5-12 15,0 1-25-15,0 0-32 0,0-3-42 0,0-1-51 0,-2-1-61 16,0-2-66-16,2-1-44 0,0 0-30 0,0-4-16 0,-1 0-5 15,1 0 8-15,-3 1 5 0,1-5-12 0,-3-1-37 16,2-2-78-16</inkml:trace>
  <inkml:trace contextRef="#ctx0" brushRef="#br0" timeOffset="84761.48">21572 13070 568 0,'-7'-2'549'0,"-1"2"-165"16,-2 0-143-16,0 3-94 0,-2 1-58 0,0 2-25 16,1 4-1-16,-1 0 10 0,-4 7 15 0,3-2 21 15,0 4 21-15,1 2 10 0,-1 2 7 0,2 1 3 0,0 2-4 16,2 1-6-16,4 0-6 0,0 2-11 0,3 0-11 0,2-3-15 16,4 3-18-16,0-4-20 0,1-1-16 0,3-2-15 15,3-1-10-15,1-3-5 0,4-1 4 0,2-5 1 16,2-1-1-16,1-3 1 0,0-6-3 0,1 0 7 0,0-6-6 15,-1-1-6-15,1-3-3 0,0-4-5 0,-4-1-2 16,-3-2-7-16,0 0 0 0,-3-4 2 0,-3 0 4 0,-1 0 4 16,-2-1 2-16,-3-2-3 0,-3-1 0 0,-1 0 1 0,-2-1-4 15,-2 2-2-15,-4-2-2 0,1 2 1 0,-4-3-2 0,2 4-2 16,-2-1-1-16,-2 0-4 0,2 5 1 0,-2 1-2 16,1 1-4-16,1 1-7 0,-1 1-6 0,1 5-13 0,-2 1-22 15,3 1-26-15,-2 1-33 0,3 2-35 0,-3 2-39 16,4 1-34-16,-3 1-33 0,1 2-28 0,0 2-28 0,2-2-37 15,1 1-67-15,0-1-116 0,-2 2-32 0</inkml:trace>
  <inkml:trace contextRef="#ctx0" brushRef="#br0" timeOffset="85203.2">20950 13208 668 0,'-12'-5'664'0,"1"3"-186"16,-5-1-173-16,3 3-115 0,-1 2-70 0,0 1-38 16,-2 2-17-16,3 5-5 0,-1-1 7 0,-2 4 13 15,2 2 11-15,-2 3 9 0,4 2 1 0,-2 2 9 0,2 1 2 16,2 2 0-16,2-1-2 0,3 2-6 0,-2 1-3 0,6-2-12 15,1 1-10-15,1 1-15 0,6-5-16 0,-1 1-12 16,5-3-11-16,0-5-8 0,4 1-5 0,0-3 0 16,4-2-4-16,0-3 3 0,3-4 1 0,-1-3-3 0,1-4-2 0,2-4-3 15,-1-1 3-15,3-4-4 0,-6-3-2 0,2-1 1 16,-1-3-1-16,-3-3 1 0,0 0 3 0,-2-2 2 16,-3-2-4-16,-3 1 1 0,0-2 0 0,-5 0-3 0,-4-1-2 15,-1 1 2-15,-3 0 1 0,-2 3 0 0,-4 0 0 0,1-1 2 16,-2 4 2-16,-2 4-4 0,-1 0 3 0,-3 3 1 15,2 4-1-15,-3 1-2 0,3 1 0 0,-3 3-4 0,1 0-6 16,-2 3-5-16,2 2-17 0,1 2-18 0,-1 1-21 16,-2 0-25-16,6 1-33 0,-2 2-43 0,-1 0-39 15,1 1-38-15,3 3-32 0,-1 0-28 0,2 0-19 0,-1 2-17 0,4-2-32 16,-3-1-51-16,2 1-104 0,-1 2-25 0</inkml:trace>
  <inkml:trace contextRef="#ctx0" brushRef="#br0" timeOffset="85710.87">20231 13126 73 0,'-6'0'647'0,"-2"0"-126"15,0 0-177-15,2 2-130 0,-1 0-85 0,1 3-45 0,-1 3-24 16,0 1-3-16,0 4 9 0,1 2 17 0,-1 5 21 0,2 1 17 15,2 3 11-15,-1 2 10 0,1 5 4 0,3 0-5 0,0 6-11 16,3-1-12-16,1 4-13 0,-1 0-18 0,2 1-16 16,2-2-15-16,1 1-13 0,0-3-8 0,3-2-4 0,-2-4-1 15,5 0 1-15,-2-6-4 0,1-2 1 0,2-6 2 16,0-2 1-16,2-4 2 0,-1-3-6 0,0-6 1 0,1-2-1 16,-1-2-5-16,2-6-6 0,-1-1-8 0,-3-5-3 15,2-3-3-15,-3-3-2 0,9-28 0 16,-18 20-1-16,1-2 1 0,-1-1 0 0,-2-1-3 0,-4 1-3 0,-2-1-2 15,1-2-4-15,-3 2-4 0,1-1-4 0,-5-1-7 16,-1 1-8-16,0 3-8 0,-3-2-9 0,3 1-4 16,-2 2-5-16,-2 5-3 0,3 2 0 0,-2 1-5 0,0 5-11 15,1 3-21-15,2 3-32 0,-2 0-31 0,1 5-37 16,1 1-31-16,-3 3-30 0,2 1-22 0,0 1-22 0,-1 1-39 16,0 0-71-16,3 1-90 0</inkml:trace>
  <inkml:trace contextRef="#ctx0" brushRef="#br0" timeOffset="85988.43">19681 12912 777 0,'-14'-7'850'0,"3"-2"-170"0,0 4-227 0,-2 2-156 0,2 3-92 16,-1 5-46-16,0 0-12 0,2 6 2 0,-1 2 25 15,6 4 14-15,-3 3 6 0,1 5 0 0,2 2-15 16,0 3-24-16,3 1-36 0,0 5-25 0,4 3-24 16,0 2-25-16,3 2-16 0,-1 4-12 0,0 1-5 0,1-1-3 15,2 5-3-15,-2-3-2 0,4 0-5 0,-3 1-6 0,0-3-16 16,3 0-20-16,-2-5-28 0,-1 1-34 0,2-4-44 16,-3-2-59-16,0-2-59 0,3-3-59 0,-7-3-51 0,4-2-39 15,-2-6-21-15,0-2-15 0,-1-1-30 0,0-4-68 0,-1-4-53 16,-2-1-9-16</inkml:trace>
  <inkml:trace contextRef="#ctx0" brushRef="#br0" timeOffset="88552.09">23988 12716 13 0,'12'-2'41'0,"-3"-3"-16"0,4 2-10 0,-2-1-6 0,1 0-6 16,-1 1-1-16,1-2-4 0,-2 0-14 0,2 0-17 15,-3 1-18-15</inkml:trace>
  <inkml:trace contextRef="#ctx0" brushRef="#br0" timeOffset="89196.69">24289 12627 305 0,'1'-2'426'0,"1"-1"-144"0,-2 1-113 0,0 0-71 0,-2 1-41 16,2-1-16-16,-1 2-5 0,1-2 2 0,0 1 10 16,0 1 8-16,0-2 4 0,0 2 6 0,0 0 0 0,0 0-4 15,-4 0-2-15,4 0-5 0,-1 0 4 0,1 0-6 0,0 0-6 16,0 0-6-16,0 0-2 0,0 0-2 0,0-1-6 15,0 1 5-15,0 0 7 0,0 0 3 0,0 0 4 0,0 0 3 16,0 1-3-16,-1-1-5 0,-2 2-5 0,-2-1-3 16,-3 1-6-16,0 1-7 0,-6 1-4 0,6-3-4 0,-5 3-2 15,2-1 7-15,0 0-11 0,-6 0-3 0,4 0-4 16,-4-1-1-16,-1 2 2 0,-1-3-12 0,-1 1 8 0,0-1 5 16,3 1 8-16,0-2 4 0,-3 3 4 0,4-2 1 15,1-2-1-15,0-2-1 0,1 3 1 0,3-2-8 16,-1 2-5-16,3-1-2 0,0 1-2 0,0-2-2 0,5 1-7 15,-2 1 3-15,2-2 2 0,1 2 0 0,0 0-3 0,2 0 4 16,1 0-1-16,0 2 1 0,0-2 1 0,4 1 5 16,0 1 5-16,1-1 2 0,2 1 31 0,-1 1-10 0,5-2-10 15,-1-1-7-15,1 0-3 0,2 0-4 0,1 1-32 0,0-1 12 16,-2 0 6-16,2-1 4 0,-1-3 3 0,0 4-2 16,-5-2-2-16,0 1 2 0,0 1 2 0,-1-2 2 0,0 1 5 15,-4 1 8-15,0 0 7 0,-5 0 13 0,2 0 11 16,0 0 10-16,0-2-7 0,0 0 11 0,-1 2 0 0,-1-1-7 15,-1-2-11-15,0 0-12 0,0 0 0 0,-2 2-14 0,0-2-13 16,2-1-35-16,-2 2 0 0,1-1-16 0,-1 0-26 16,-1 0-40-16,1-1-48 0,0-1-22 0,0 0-51 0,1 0-33 15,-1 1-28-15,-3-2-14 0,3-1-14 0,1 4-35 16,-2-4-86-16,-1 2-73 0</inkml:trace>
  <inkml:trace contextRef="#ctx0" brushRef="#br0" timeOffset="90397.13">22808 12423 141 0,'0'1'321'16,"0"5"-107"-16,0-2-79 0,-2 0-43 0,2 1-20 0,0-2-8 15,0-1-1-15,0 0 0 0,2-1-3 0,-2 1-5 0,0-2-3 16,0 2-1-16,0-2 3 0,0-2-2 0,0 2 7 16,-2 0 6-16,0 2 0 0,1-2 0 0,-2 3-4 0,-3-1-9 15,-1 3-12-15,-1 0-11 0,-1 0-5 0,-4 1-10 16,4 3-5-16,-4-1 0 0,2 0 0 0,0 0-1 15,-3-1-1-15,6 2 3 0,-4-4-2 0,2 3 1 0,0-4-2 16,0 1 0-16,1-1 0 0,1 1 1 0,0-2-1 0,2-1 3 16,-2 2 3-16,4-3 1 0,-1 1 3 0,1-1 3 15,3-1 4-15,-1 0 1 0,1 0 3 0,1 0-1 0,0 0-1 16,0 0-1-16,1-1-2 0,1 1-4 0,-1-3-1 0,4-1-5 16,1 3-1-16,1-5-1 0,4 2-1 0,-1-3-1 15,2 2 0-15,1-1 0 0,0-1 1 0,2 0 1 0,1 0-1 16,1-1 1-16,4-2-2 0,-2-2-2 0,3-2-2 0,0 2-2 15,-3 0 0-15,2 0 2 0,-3 2 0 0,-5 4-4 16,0-2-1-16,0 2 0 0,-6 2-2 0,-2 0-2 16,-1 2 1-16,0 1 2 0,-2-1-1 0,-4 1-1 0,-2-1-3 15,-1 2-1-15,-2 0-2 0,0 0-1 0,0 0 2 16,-4 2 4-16,2-1-1 0,-4 1 3 0,4-1 1 0,-3 1-1 16,3 2 0-16,0-1 2 0,-1-2 0 0,-1 2 0 15,3-1 0-15,0 1 1 0,2-1 1 0,-2 2-4 16,2-3-1-16,-1 2-3 0,2 2-1 0,1-3-1 0,0 1-3 15,0-3 1-15,-1 2 0 0,4 0 0 0,-1-2-3 0,-1 1 3 16,3 1 3-16,0-2-1 0,0 0 0 0,-2 0 3 16,2-2 1-16,-1 1 2 0,1 1-2 0,0-4-1 0,0 3 0 15,0-2-9-15,1-1-15 0,-1 2 2 0,2-1 4 0,1 0-2 16,-1 0 7-16,2 0 5 0,-1-1 20 0,0 1-4 16,2-2-3-16,-2 2 1 0,2-1 0 0,-1 1 1 0,-1-2 0 15,-2 3-2-15,4-1 0 0,-5-1 5 0,3 1-4 16,-2 1 2-16,-1 2 0 0,0-3 3 0,-1 3 3 0,-2-2 4 15,3 2 0-15,-3 0-1 0,0 2 0 0,0-2-1 0,-2 0-3 16,-2 3 1-16,1-1-4 0,-3 1-3 0,2 1-1 16,-1-1 1-16,2-1 0 0,-2 0-6 0,0 3 6 0,2-2 2 15,-1 0-1-15,1 1 0 0,0-1-2 0,1 0 1 0,4-2-3 16,-1 2 1-16,0-1 1 0,4-1 1 0,0-1 0 16,-1 1 0-16,1-1 3 0,3 0-2 0,-1 0 1 15,1 0-1-15,0-1 0 0,-1 0 2 0,1-2-1 0,2 0-1 16,-3 0 5-16,-1 1-2 0,0 1 18 0,-1-3-11 15,0 4-4-15,-2-1-4 0,1 1 0 0,-1-1 2 0,-1 1-19 16,1 1 9-16,-4 0 7 0,3 3 5 0,-4-1-1 16,-1 1 3-16,1 2 0 0,-1 0-1 0,1-1 1 0,0 3-4 15,-1-1-1-15,0 0-3 0,4-2-5 0,-1 0 5 0,0-1-4 16,1 1-1-16,1-2 0 0,1-1-5 0,0-1-2 16,0 1-5-16,1 0-2 0,1-2-5 0,1 0-2 0,2 0 0 15,0-4-4-15,2 3-4 0,0-1-3 0,-4-1-5 16,2-2-5-16,-2 3-8 0,2-3-14 0,0 0-15 0,-1 1-23 15,-3-1-22-15,3 2-33 0,-1-2-42 0,0 2-64 0,-1-1-102 16,-1 1-91-16</inkml:trace>
  <inkml:trace contextRef="#ctx0" brushRef="#br0" timeOffset="91474.08">23747 14955 270 0,'1'0'596'0,"1"-2"-139"16,-2 1-143-16,1 1-108 0,-1 0-70 0,0 0-48 15,0 0-22-15,0-2-1 0,0 2 11 0,0 0 11 0,0 0 14 16,0 0 13-16,0-3 8 0,0 3 5 0,0-2-6 15,0 2-5-15,-1 0-8 0,1-4-2 0,-2 1 2 0,1-5 20 16,-1 4 19-16,0-2 14 0,-1-1 12 0,-1 2 8 16,1 1-3-16,-2-1-20 0,-2 1-19 0,3-1-16 0,-1-1-11 15,-1 2-17-15,-1-1-18 0,1-2-13 0,-2 1-22 0,-1-1-8 16,-1 0-13-16,0 2-7 0,-2 0-1 0,-1 1-5 0,-1 2 7 16,-2 0-2-16,1 4-3 0,-1-1 1 0,-2 2 1 15,2 2-1-15,-1 2 0 0,-1 0-2 0,-2 3 3 16,0 0-3-16,0 2 0 0,3 2 1 0,0 1 0 0,1-1 0 15,-1 1-2-15,1 2 1 0,-1 1 0 0,1 2 3 0,2 0 3 16,1 0 3-16,0 1 6 0,2 1 5 0,5 1 1 16,-1 1-2-16,6 0-2 0,1 0-5 0,1 0-6 15,6 0-4-15,-1 0-2 0,6-4-2 0,1 1-1 0,6-4 1 16,0 0-1-16,5-2 0 0,1-3-3 0,4-1-2 16,1-8-1-16,0 0-1 0,1-3-3 0,-1-3 1 0,2-3 3 0,0-3 0 15,-2-2 3-15,-2-1 0 0,-1-1 1 0,-2-2 0 16,-2-2-4-16,-3-1 0 0,-1 0-4 0,-6 0-2 0,-2-3-2 15,0 1-3-15,-7 0-3 0,0-2-6 0,-4 2 0 16,-4-4-5-16,0 2-2 0,-5 0-3 0,-1 1 1 0,-1 2 0 16,-3-1-4-16,-1 5-3 0,-4-1-1 0,2 4-14 15,-4 0-23-15,-1-1-29 0,-1 3-38 0,-1 1-57 0,-3 3-68 16,0 0-65-16,-1 2-58 0,0-1-36 0,0 1-21 0,0-1 2 16,3 2 6-16,1 0 12 0,-1-2-7 0,2 3-34 15,0 1-44-15</inkml:trace>
  <inkml:trace contextRef="#ctx0" brushRef="#br0" timeOffset="91893.54">22778 14703 64 0,'1'-20'303'15,"1"-1"-30"-15,-1-1-26 0,3-2-25 0,-1 3-9 0,-1 1-6 16,1 0 1-16,-2 3 18 0,1 2 15 0,1 1 22 15,-3 5 21-15,-3-1 30 0,1 0 26 0,2 5 9 0,-1-2 3 16,1 5-19-16,-2-1-36 0,1-1-47 0,1 4-49 16,-2 0-48-16,0 2-37 0,1 3-26 0,-1 2-10 15,0 3-7-15,-1 7-1 0,3 6 4 0,0 5 0 0,2 5-2 16,-1 6-9-16,4 0-7 0,-1 7-9 0,0 0-13 0,1 3-11 16,3 3-8-16,-4 1-7 0,5 1-4 0,0 0-11 0,-1 0-13 15,1 2-20-15,-1-1-24 0,1 1-32 0,-3 1-43 16,1 1-61-16,1-1-88 0,2 4-133 0,-1-2-125 0,4 0-135 15,0-1-181-15,3 1-107 0,-3-2 0 0,2-3 91 16</inkml:trace>
  <inkml:trace contextRef="#ctx0" brushRef="#br0" timeOffset="95507.22">16196 7369 438 0,'57'10'384'0,"1"1"-168"0,5 2-102 0,-2-1-55 16,7 4-32-16,-3 0-23 0,5 2-19 0,-2 2-15 16,4-2-17-16,-4 0-24 0,3 1-18 0,-3 1-15 0,1-1-8 15,0-1 1-15,0 1 10 0,-5 0 21 0,1 0 17 16,-3-1 23-16,0 0 18 0,-4-1 13 0,1-2-8 0,-4 0-32 15,-7 0-81-15</inkml:trace>
  <inkml:trace contextRef="#ctx0" brushRef="#br0" timeOffset="97075.15">23579 5863 298 0,'5'-20'309'15,"-1"2"-114"-15,0-1-69 0,-3 1-29 0,1 0-14 16,1 1-10-16,0-5-9 0,0 2-3 0,2 1-6 15,-2 0-2-15,2 0 5 0,0 1 4 0,-1 0 4 16,3 3 3-16,-1-4 12 0,2 3-2 0,0 1 1 0,-2 0-1 16,1 0 2-16,-2 1 11 0,-1 1 11 0,2 1 18 0,-1 1 8 15,-2 3 2-15,1-4 11 0,-1 5 13 0,-2-1 3 16,3-4 185-16,-4 10-150 0,0-1-5 0,3 0-15 16,-3 1-29-16,0 2-34 0,0 0-28 0,0 2-21 0,0 1-21 15,0 1-2-15,-3 5 13 0,3 3 16 0,0 5 14 16,-4 2 6-16,1 8 5 0,0 2-4 0,0 4-14 0,-2 6-14 15,2 0-16-15,-3 4-11 0,3 1-8 0,-2 2-9 0,0 2-7 16,0 1-6-16,0 4-2 0,-1 0-1 0,0-2 22 16,-2-1-9-16,5 1-2 0,-4-4-3 0,0 0-3 0,-1-3-2 15,1-3-22-15,2-2 8 0,1-4 3 0,-2-4 5 16,1-1 1-16,2-5 2 0,-1-1 0 0,1-7 1 0,2 0 1 16,-3-5-3-16,3 0 0 0,-1-4 1 0,-1-1 0 0,-1-2-3 15,0-3 1-15,1 0 2 0,-2-4 1 0,2 0-1 16,-2-5-1-16,4-1 2 0,-2-2-3 0,-1-2-4 0,4-4-3 15,0-2-4-15,4-3-2 0,-1-2-2 0,2-3-6 16,1-3-5-16,0-3-3 0,0-3-5 0,1-3-7 0,-1-4-6 16,1-3-8-16,1-5-4 0,-1 0-2 15,0-4 0-15,1-1 3 0,-2-1 2 0,2 1 5 0,-4 0 10 0,0 0 7 16,-1 3 8-16,0 1 7 0,0 3 4 0,0 4 7 16,1 1 5-16,-3 4 0 0,4 5 7 0,-4 4 5 0,-1 4 10 15,0 5 12-15,0 5 10 0,0 4 3 0,-1 1 0 0,1 3-4 16,-5 3-6-16,4 5-10 0,-1 0-5 0,-1 5-2 15,0 5 3-15,-2 0 3 0,2 6 5 0,-4 3 10 0,0 4 6 16,0 6 0-16,1 3-2 0,-1 3 3 0,3 6 1 0,-2 3-7 16,2 0-8-16,1 5-1 0,2 1-7 0,1 0-6 15,0 0-6-15,4 0-2 0,2 0-2 0,-1-2-2 16,2 1-1-16,-4-6 0 0,2 1-2 0,1-5 0 0,2-2 2 16,0-3-1-16,0-1 1 0,0-3-3 0,1-4 4 0,-3 0-3 15,2-6 1-15,-3-2-1 0,1-2-1 0,-3-4 14 16,0-3-29-16,1-1 5 0,-3-5 3 0,1 0 2 0,0-3 3 15,-2-3-15-15,1-3 29 0,1-3-7 0,-1-3-5 0,-1-5-4 16,2-1-2-16,-2-2-5 0,-2-3-7 16,2-4-11-16,-1 1-7 0,-1-6-14 0,1-3-11 0,-1-2-11 15,0-2-5-15,1-2-3 0,1 0-4 0,1-3-1 0,1 1 1 16,0-4-1-16,1 2 22 0,0 0-8 0,-1 0 0 16,2-1 4-16,2 3 8 0,-1 6 11 0,-2-1-13 0,2 6 21 15,-2 6 13-15,1 3 9 0,-4 7 6 0,0 2 0 0,3 6 0 16,-2 1 0-16,-1 4-1 0,-1 3 1 0,-2 5 2 15,3 3 5-15,-4 4 3 0,1 2 1 0,-2 4 4 0,2 3 1 16,-2 3 0-16,-1 2-3 0,2 2-11 0,-1 3-22 0,-2 0-31 16,1 1-37-16,-2 0-36 0,4 3-38 0,-3-2-25 15,1 2-14-15,-1 3-8 0,0-3-21 0,0 4-18 0,6-3-28 16,-4 3-47-16,3-3-94 0,1 1-90 0</inkml:trace>
  <inkml:trace contextRef="#ctx0" brushRef="#br0" timeOffset="101733.24">23157 5907 58 0,'2'-7'107'0,"-1"0"-5"0,4 0-14 0,-4-1-20 15,3 1-15-15,-3-1-5 0,2 1-1 0,1-1-4 0,-3 1-8 16,1-2-1-16,-2 2 1 0,5-2-6 0,-4 2-5 0,1 1-6 16,0-1-3-16,-2 2-6 0,0-1-4 0,0 2-3 15,-2 1 0-15,0-2 0 0,2 2-2 0,-1 0 0 0,-1 1 0 16,-1 0 0-16,0 1-1 0,-2 1 0 0,0 0 1 0,0 0-2 16,-1 3-6-16,0-2-7 0,3 0-16 0,-2 2-18 15,-2 0-22-15,4 0-29 0,-4 2-36 0,2-2-55 0</inkml:trace>
  <inkml:trace contextRef="#ctx0" brushRef="#br0" timeOffset="106219.52">19776 6163 241 0,'-14'3'198'0,"3"0"-62"15,0 0-33-15,-2 0-13 0,3-2 17 0,-1 1-20 0,1-2-11 16,0 0 13-16,2-2 14 0,-1 2 11 0,2-2 14 0,-1 0 8 16,1 1 7-16,3-2-1 0,-2 1-4 0,1 1-3 15,0-1-5-15,2-1-3 0,2 2-2 0,1-1-7 0,0 1-13 16,3-1-18-16,3 1-13 0,5-2-11 0,3 0-9 16,5-2-9-16,5 3-1 0,3-3 5 0,7 2-1 0,5 1 3 15,2 0 2-15,8-1 1 0,2-1 6 0,6 1 3 16,3 5 5-16,10-2 5 0,3 0 4 0,6 0 4 0,4-4-2 15,2-1-8-15,2 5-7 0,-1-2-9 0,3 2-12 0,-5-1-14 16,3 1-4-16,-2 0-3 0,1 0-5 0,-5 0-4 16,2 0-3-16,-2 1-1 0,1-1-5 0,-3 0 1 0,0-1-4 15,-1-1-1-15,-4-1-1 0,-3 0-1 0,-6-1-1 16,-1 1 1-16,-8-2-1 0,-2 2-1 0,-6-1 0 0,-5 1 3 16,0-2 0-16,-9 2 1 0,0-1 1 0,-3 1 1 0,-2 0 1 15,-4-2 4-15,-2 3-2 0,-2-1-5 0,0-1 1 16,-3 1 1-16,-1 1-2 0,-3-3-1 0,-2 5 0 15,0-2-1-15,-6-1 1 0,2 3 1 0,-3-2 0 16,-2 1-3-16,-2 1-6 0,3 0-2 0,-4 0-8 0,1 0-20 16,-1 0-18-16,0 0-23 0,0 0-30 0,0 0-23 0,0 1-26 15,0 1-22-15,0-2-20 0,0 2-22 0,0-1-2 16,0-1-8-16,-1 2 2 0,1 0 1 0,-3 1 7 0,2 2-2 16,-3-1-12-16,-1 1-65 0,-3 0-49 0,3 0-96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6:00:18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7502 13552 19 0,'-9'0'184'0,"-1"0"-39"0,-1 2-36 16,-2-1-32-16,2 0-23 0,-2 1-10 0,1 1-12 0,-1 0-6 15,-1-1-5-15,0 3-2 0,0-3 3 0,1 1-2 0,-1 1 1 16,2-1 8-16,-1 1 2 0,0-1 3 0,2 2-3 0,-3-3 4 15,1-1 7-15,-1 3 1 0,-10 0 57 16,13-4-46-16,-2 2-1 0,1-1-9 0,2-1-3 16,-2 2 2-16,4-1-1 0,0-1 9 0,3 2 5 15,-6-1 75-15,8-1-68 0,0 0-5 0,0 0-9 16,3 0 0-16,-2 0-13 0,2 0-11 0,0 0-7 0,0 0-6 16,2 0-4-16,-2 0-16 0,0 0 6 0,0 0 4 0,3 0 2 15,-3 0 3-15,3 0 7 0,2 1 13 0,-1-1 0 0,4 2 4 16,-1 0 11-16,4-2 16 0,3 1 11 0,5 1 11 15,0-4 9-15,6 1 2 0,1 1-6 0,1-2-14 16,2 0-17-16,2 1-15 0,3 0-10 0,1-1-10 0,0 1-7 16,2-1-5-16,2 2 1 0,-1 2 0 0,3-1 1 0,3-1 9 15,0 3 15-15,4-2 11 0,2 3 6 0,1-1 1 16,1-2 1-16,3 2-9 0,0 0-15 0,-1 0-10 16,2 0-8-16,1-1-2 0,-1 1-6 0,1-1 3 0,-1 1-2 15,-1-1-3-15,0 1-1 0,1 1-1 0,-1-1 1 0,0 2-4 16,-2 0 3-16,-1 0 2 0,3 2 2 0,-3-3-1 15,-1 3 1-15,1 1 0 0,-2-1-2 0,0 3-2 0,-2-3-1 16,1 0-3-16,-4 1-2 0,4-1-2 0,-3 0-2 0,-1-1 1 16,0 1 1-16,0-2-2 0,0 2-3 0,0-1-1 15,-3-1-2-15,2 0-2 0,-1 2-3 0,-1-2-1 0,-2 0 3 16,-1 0-3-16,1 1-5 0,-2-2-3 0,0 1-3 16,-4-1-6-16,1 2 3 0,0-1 4 0,-2-1 4 15,-1 1 5-15,1-1 6 0,-1-3 3 0,0 3-1 0,-2-1 5 0,1-3 4 16,-1 2 4-16,0-2-1 0,1 3 5 0,-1-1 3 15,0 0-5-15,-1 1-3 0,0-1-5 0,-1 1 2 0,1 2 0 16,-3-1-2-16,1-1 1 0,0-1 1 0,0 3-1 16,0-2-7-16,-2 0-3 0,2 0-5 0,-2 0-4 0,1-1-1 15,-1 0-2-15,-2 0 4 0,-1-1 1 0,-2 1 0 16,3-2 3-16,-2 0-1 0,0-2 3 0,-3 1 1 0,-2 1 2 16,2-2 1-16,-4 0 0 0,-2 2 5 0,1-1-1 0,-1 1 1 15,0-1 1-15,-3 1 0 0,2 0 4 0,-3-2-6 16,2 2-4-16,1-1-9 0,-2-1-6 0,3 2-14 15,0-1-19-15,-1-1-17 0,4 1-21 0,-1-2-25 0,4 1-12 16,0-1-47-16,2-1-57 0,-2-1-76 0,4 0-96 0</inkml:trace>
  <inkml:trace contextRef="#ctx0" brushRef="#br0" timeOffset="1066.78">14205 13466 103 0,'-9'-1'552'0,"-2"0"-149"0,1-1-157 16,1 1-99-16,1-1-57 0,0 2-36 0,2-1-33 15,3 1-7-15,2 0-3 0,-4 0-2 0,5 0-2 0,3 1 10 16,0 1 25-16,5 1 16 0,3-1 10 0,3 3 15 0,8-2 18 16,5 3 6-16,5-2 4 0,3 1-3 0,7-1-1 0,2 1-4 15,4-2-10-15,3-1-17 0,1-2-11 0,6 0-8 16,1 0-3-16,2-2-1 0,4-1 9 0,3-2 11 16,5 0 8-16,1 0 12 0,5-2-5 0,0 1-27 15,7-2-3-15,-1 2-6 0,0 2-7 0,2 0-20 0,-2 2-6 16,1 1 17-16,-2 1-17 0,-3 0-11 0,-1 1-8 0,-1 0-9 15,-5 0-7-15,2 1-15 0,-6-4-18 0,-1 2-22 16,-3-2-14-16,-1-1-7 0,-3-2-7 0,0-3 6 0,-2 1 15 16,1 0 14-16,-2-4 14 0,1-1 11 0,-2 0 7 0,1 1 11 15,-5-1 7-15,-1 0 5 0,-1-1 4 0,-6 0 3 16,-1 2 4-16,-4 0-1 0,-5 3 1 0,-1 1 4 0,-5 0 1 16,-5 2 1-16,1 2 4 0,-4-2 7 0,-2 1 6 0,-1 3 6 15,2-1 3-15,-4 1 5 0,4 0 4 0,-1-2 4 16,-1 3 7-16,0 0 7 0,1-2 4 0,3 1-1 15,0-2-3-15,1-1-6 0,1 0-7 0,1 0-9 0,0-2-2 16,0 0-2-16,3 0 5 0,24-9 51 16,-24 8-50-16,-3-2-6 0,1 1-3 0,-2 2-7 0,-4-2-13 15,1 2-4-15,0 0-1 0,-2 1-4 0,2 0 0 0,-3 0-3 16,0 0 1-16,2 3-4 0,-1 0-3 0,0-1 3 16,2 1 0-16,-1 2 3 0,1 0-3 0,-3 0 2 15,3 0 4-15,0 0-1 0,0 0-1 0,0 0 0 0,4-3 0 16,-3 3-1-16,2-2 1 0,0 0-1 0,-2-1 0 0,4 0-2 15,-2 0 2-15,-1-1-1 0,0 1-1 0,0-2-3 16,-1 2-2-16,-3-1 1 0,0-1-2 0,0 4 1 0,-1-2 0 16,-1-1 2-16,-1 3 0 0,0-1-4 0,1 2-6 0,-2-2-7 15,-1 2-8-15,1-1 0 0,1 1-3 0,1 0 5 16,-4 0 6-16,3 0 7 0,-1 0 5 0,2 0 1 0,-2 0 2 16,-1 0-1-16,0 0 3 0,3-2 1 0,-1 2-1 0,-2-2 3 15,0 1 1-15,-2-1-2 0,-1 0 1 0,2-1 2 16,-1 1 0-16,-4-1 0 0,3-1 0 0,-2 1 0 15,1 1 0-15,-1-1-1 0,-2-1-4 0,0 3-3 16,-2-2-7-16,2-1-9 0,-4 2-10 0,0-2-13 0,0 0-11 0,0 3-16 16,-3-3-10-16,1 1-7 0,0 0 0 0,-2 0 0 15,0-1-1-15,0 3 3 0,0-1-9 0,0 0-12 16,0-1-12-16,0 0-13 0,0 1-9 0,0 0-11 0,0-1-11 16,0 1-12-16,-2 0-21 0,0-1-33 0,2 3-51 15,-1-5-67-15,-1 0-78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9:00:59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19710 7084 13 0,'111'69'573'0,"-1"-1"-234"0,0-4-255 0,-5-2-231 15,-4-3-204-15,-1-4-133 0</inkml:trace>
  <inkml:trace contextRef="#ctx0" brushRef="#br0" timeOffset="674.52">23179 6921 569 0,'0'-18'726'0,"0"2"-193"15,2 0-119-15,-2 1-73 0,0 3-21 0,3 2-9 0,-1-1-10 16,-1 5-5-16,3-1-9 0,0 2-22 0,1-1-44 15,-1 2-42-15,3-1-40 0,1 1-36 0,3 2-29 0,-2 1-15 16,3 1-6-16,-2 3-6 0,0 1 1 0,0 4-1 0,4 4-2 16,-3 1 0-16,-1 5 1 0,-1 4-2 0,-5 7-5 15,0 3-5-15,-8 4-2 0,0 6-6 0,-3 3-5 0,-4 4-4 16,-1 4-4-16,-6 1-1 0,4 3-5 0,-5-1-4 16,1 5-3-16,0-3-1 0,-1 2-1 0,3-2-3 15,0 0-1-15,2-1 1 0,1-2 2 0,2 0-3 0,2-2 0 0,-2-3-7 16,2-3-12-16,2-1-29 0,-1-5-33 0,-1 0-52 15,1-4-80-15,3-4-113 0,-2 2-116 0,6-5-107 16,-4-5-144-16,5-3-208 0,5-8-57 0,-4-6 52 0</inkml:trace>
  <inkml:trace contextRef="#ctx0" brushRef="#br0" timeOffset="1214.36">24090 7272 184 0,'1'-22'475'0,"2"0"-141"0,1 0-103 16,-3 1-52-16,3-3-16 0,-4 6 2 0,4 0 17 0,-3 3 29 16,-1 1 24-16,-1 4 10 0,-3 1-4 0,-1 3-18 15,-3 1-30-15,0 4-44 0,0 2-27 0,-6 4-10 0,1 2-6 16,-4 3 5-16,1 5 7 0,-4 2 11 0,0 6 4 0,0 4-7 16,0 4-6-16,-1 4-11 0,0 5-11 0,-3 4-16 15,1 1-21-15,-3 5-17 0,3-1-12 0,-1 3-11 0,-1 4-6 16,1 0-2-16,0-1 9 0,7 3-8 0,0-1-4 0,4 1-2 15,0-6-2-15,7-2-1 0,6-1-13 0,3-6 1 16,3-3 4-16,8-6 1 0,1-5 2 0,4-5-2 16,4-7 6-16,4-3-1 0,0-4-2 0,8-7 0 0,-4-3 0 15,7-7-1-15,2-6-5 0,2-5 2 0,1-4 1 0,2-6-1 16,0-3-1-16,-2-6 2 0,1-1-11 0,-4-6 6 16,-2-1 3-16,-4-3 14 0,0-1-7 0,-9-2-1 0,-1-1 7 15,-4-3-8-15,-4 3-4 0,-2-4-12 0,-4 0 3 0,-3 2 2 16,-7 2 5-16,-2 2 0 0,-5 8 3 0,-3 6 1 15,-5 4-2-15,-2 6 1 0,-4 0-4 0,-1 8-1 0,-5 5 0 16,2 2-5-16,-5 6 8 0,0 5-18 0,0 5-27 16,-2 6-30-16,0 2-46 0,0 8-54 0,0 4-75 0,0 8-74 15,2 5-56-15,0 7-42 0,0 1-50 0,4 7-75 16,0 4-101-16,-3 5-61 0</inkml:trace>
  <inkml:trace contextRef="#ctx0" brushRef="#br0" timeOffset="2024.26">23036 8840 449 0,'4'-9'459'0,"1"-6"-119"0,-1 4-78 16,0 0-48-16,1 0-12 0,-1 3 7 0,0 1 21 0,0-1 12 15,1 4 5-15,0 1 5 0,-2 1-5 0,2 4 8 0,1 3 8 16,-1 7 1-16,1 1-7 0,-6 7-19 0,0 8-20 15,-5 3-34-15,-1 8-44 0,-2 4-38 0,-2 7-25 0,-4 2-18 16,1 3-12-16,0 1-14 0,0 2-9 0,-3 0-4 16,3 0-6-16,-2-1-1 0,0 0-4 0,2-3-3 0,-2-2-3 15,2-1-3-15,-1-4-1 0,3 0-2 0,-2-3-3 0,4-4-1 16,1-2 0-16,0-1-5 0,2-2-4 0,1-6-9 16,2 0-10-16,0-5-24 0,-1-5-28 0,4-1-33 15,1-3-40-15,5-3-55 0,0-5-73 0,2-2-69 16,5-3-64-16,-1-7-69 0,6-2-78 0,-2-7-88 0,4-4-111 0,0-3-7 15</inkml:trace>
  <inkml:trace contextRef="#ctx0" brushRef="#br0" timeOffset="2770.27">23858 9077 616 0,'4'-14'696'0,"-4"-1"-149"0,0 1-139 0,0 4-71 16,-4-1-52-16,-1 3-39 0,3 1-29 0,-4 3-12 0,-2 3 4 15,-3 1 10-15,0 4 10 0,-5 5-2 0,-2 3-9 0,-4 4-20 16,-1 6-32-16,-1 2-37 0,-3 4-36 0,0 7-24 16,-1 0-11-16,-2 9-7 0,-4 0-3 0,4 6-4 15,2 2-4-15,1-1-5 0,2 2-8 0,3 0-6 0,4 0-5 16,3-5-4-16,6 3-5 0,2-5-3 0,3-1-3 0,8-3-4 16,0-3-3-16,5-3 0 0,3-3-1 0,4-3 0 15,4-3 6-15,4-6 0 0,3-5 0 0,2-4-1 0,3-5 2 16,2-3 2-16,0-6-4 0,5-5 4 0,-3-4 3 0,3-5 2 15,-2-3 0-15,-1-5 0 0,1-6-2 0,-4-1 1 16,-2-2 0-16,-2-2-2 0,-4-5-1 0,-1 0-2 0,-7-4 1 16,-2 1-2-16,-1-5-1 0,-4-2-1 0,-4 1-2 15,0-2 1-15,-6 0-2 0,-2 3-1 0,-3 1-1 16,-1 5 1-16,-7 6 1 0,2 4-1 0,-4 4 0 0,-5 7-7 16,2 4-9-16,-6 3-20 0,0 4-28 0,-5 5-45 0,0 3-62 15,-2 4-89-15,0 6-110 0,-5 4-105 0,-1 2-114 16,-1 4-149-16,-1 3-154 0,-7 5-19 0,-2 5 64 0</inkml:trace>
  <inkml:trace contextRef="#ctx0" brushRef="#br0" timeOffset="3035.02">21825 11325 130 0,'-7'-4'1188'16,"4"-7"81"-16,0-1 41 0,1 1-400 0,4 1-384 0,3 2-233 15,3-1-139-15,11 2-75 0,6-3-40 0,10-2-22 0,4-1-9 16,13-2-4-16,8-3-3 0,9 1-3 0,8-7 2 16,6 2-2-16,11-2-7 0,4-1-6 0,6-2-15 0,5 2-17 15,2-2-23-15,3-1-28 0,1 0-39 0,0-4-58 16,1-1-76-16,-5-6-92 0,-4-2-97 0,-6-3-95 15,-4-4-91-15,-7-3-99 0,-10 0-103 0,-12-4 7 0</inkml:trace>
  <inkml:trace contextRef="#ctx0" brushRef="#br0" timeOffset="3817.58">23535 11780 9 0,'-13'0'837'15,"1"3"0"-15,-6-1-114 0,1 4-123 0,-4 3-96 0,4 3-85 16,-5 2-63-16,1 3-75 0,1 0-62 0,-2 3-47 16,3-2-42-16,-3 5-33 0,9-2-27 0,-4 2-18 0,9 3-13 15,1 0-15-15,2 2-13 0,2-1-5 0,1 1-5 0,4 2-2 16,1 2-6-16,2-3 2 0,2 3 2 0,1-2-2 15,4 0-2-15,1-1-1 0,3-1-2 0,3 0-1 16,3-3 1-16,0-2 0 0,1 0 3 0,3-2 5 0,2-6 4 16,7 0 5-16,-4-6 0 0,1-2 2 0,3-5 2 0,0-5 0 15,0-3 2-15,-2-3-3 0,2-3 0 0,-5-1-2 16,0-4-4-16,-4-2-1 0,0-4-5 0,-7 2-5 0,0-6-9 16,-5 0-10-16,-3-1-6 0,-5-2-12 0,-1-1-2 15,-5 2-3-15,-5-1 10 0,-1 2 8 0,-5 4 10 16,-3 2 7-16,-2 0 6 0,-5 3 5 0,-2-1 2 0,3 3 0 15,-6 1-5-15,-1 1-8 0,-3-2-21 0,1 0-40 0,-1 3-50 16,0-3-83-16,0 0-111 0,1-3-106 0,1-1-110 16,-2-1-130-16,0-4-168 0,0-1-36 0,0-2 50 0</inkml:trace>
  <inkml:trace contextRef="#ctx0" brushRef="#br0" timeOffset="4856.42">22645 11895 117 0,'-9'-11'899'0,"-4"0"41"0,-2 3-197 0,0-2-208 0,-4 5-133 15,-1 1-87-15,0 1-94 0,-2 3-46 0,-2 3-15 0,2 1-1 16,-1 1 0-16,-3 5 0 0,1-2-11 0,2 5-18 0,0 2-20 16,3 2-18-16,-2 7-15 0,4 0-13 0,-1 6-10 0,5-3-9 15,0 8-9-15,4-1-3 0,1 3-9 0,3 1-3 16,2 1-2-16,3 2-5 0,1 0-2 0,5-2-3 15,-2 2 1-15,9-4-1 0,-1-1-4 0,7-2-2 0,-2-1-2 16,6-1-1-16,0-4-2 0,-1 0-1 0,5-4 2 0,3-3 1 16,-1-3 2-16,2-2-1 0,0-4-1 0,3-4-1 15,0-6-1-15,1-3 0 0,-1-5-2 0,3-4 2 0,-3-4 2 16,2-6 0-16,-5-3 0 0,0-2-1 0,-5-3-1 0,-2-2-8 16,-4-5-8-16,-5 0-8 0,-1-5-2 0,-4 0 1 15,-1-2 4-15,-3 2 7 0,-5-2 11 0,-5 6 11 0,-3 1-11 16,-5 3 13-16,-1 3 9 0,-5 4 5 0,-3 1 1 15,-1 5 3-15,-4-1 12 0,-2 4-11 0,3 1-8 16,-2 1-8-16,-2 4-5 0,0 2-3 0,0-2-1 0,-2 7-4 16,1-2-4-16,1 2-1 0,0 2-2 0,5-1-14 0,-2-1-20 15,2 3-25-15,3 0-34 0,1 0-51 0,0 0-80 16,3 0-95-16,1 2-97 0,0-1-105 0,4-1-106 0,-2 2-138 16,5-1-122-16,-1 1 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6:21:31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8656 8528 122 0,'-16'-2'100'0,"-4"-1"-38"0,2 1-23 15,1 0-18-15,-1-1-8 0,3 3-7 0,0 0-1 0,-2 0-5 16,1 3-6-16,-3-1-3 0,-1 1-1 0,-1 1-4 16,0-1-6-16,1 2-5 0,-1-1 5 0,1-1 5 0,0-1 0 15,0 0 2-15,1-1 7 0,1-1 4 0,3-1 3 0,-3-1 0 16,5-3 0-16,-1 3 7 0,1-3 4 0,0 0 7 16,2 1 0-16,3-4 1 0,0 3 2 0,-2-3-4 15,6 1 0-15,0-1 3 0,0 1-3 0,3 1 3 0,-1 1 8 16,2-2 6-16,0 4 7 0,0 0 1 0,0 2 7 0,0-2 0 15,0 3-4-15,0-2-2 0,0 0-6 0,0 2-2 16,0 2-6-16,0 0 0 0,0-2 2 0,0 0-1 0,2 0 1 16,-2 0 2-16,0 0 1 0,0 0 1 0,1 3 12 15,1-3 21-15,1 1 14 0,0-1 7 0,1 0 2 0,3 0 7 16,1-1-9-16,0 1-18 0,2-3-11 0,2-2-8 16,3 0-4-16,0-2-6 0,0-1-4 0,5-1-3 0,0 2-7 15,0-2-6-15,5 1-4 0,0 1-7 0,0 0-5 0,2-1-1 16,0 1-2-16,0 2-1 0,2 0-1 0,-1 0 0 15,0 3-1-15,1-1-1 0,1 0 0 0,0-2 0 16,-2 2 0-16,1 0 0 0,-1 0 1 0,0 1-1 0,0 0 1 16,0-3-1-16,0 3 0 0,2-3 0 0,-1 2-2 0,-2-1 0 15,6-1-2-15,-2 0 2 0,3-1 2 0,-1-1 2 0,3 0 0 16,1 0 1-16,0 0 1 0,1-1 1 0,2 1 1 16,-2 0-3-16,1 0-10 0,1 2 5 0,0-2 1 15,-1 2-1-15,-1 0-2 0,2 2 1 0,-1-2 11 0,-1 2-3 16,0 0-3-16,-3 0-1 0,3 2 0 0,-6-1-1 0,4-1 0 15,-3 0-2-15,-2 1 2 0,-1 1 0 0,0 0 0 16,0-2 1-16,-4 0 1 0,3 0-1 0,-3 1 1 0,1-3-2 16,2 0 0-16,-4 1 0 0,3-1 0 0,2 0 0 0,-1-1 0 15,1-1 5-15,0 2 1 0,0-2-1 0,1 2-2 16,-1-1 1-16,2 2-1 0,-2 0-3 0,1 2-3 16,1 0 2-16,-2 2-1 0,-1 2 1 0,-2 1 1 0,-2 0 0 15,1-1 2-15,0 3-4 0,0-2 2 0,-3 2-1 0,4-2-7 16,1 1 3-16,-2-1 2 0,4-1 4 0,-5 1 1 15,2 0-2-15,2-1 7 0,-1 1-4 0,4 1 0 16,-2-3-3-16,1-1 0 0,-1 0 0 0,-1 0 1 0,-3 0-1 16,1 0-2-16,0 2 2 0,0 0 0 0,-1 1 0 0,-2-2 1 15,2 0 0-15,1 1-1 0,-2 1 1 0,0-1 1 16,-1-2-1-16,2 3-1 0,0-1 1 0,0-2 0 0,0 2-1 16,1-2 0-16,-3 0 0 0,5 0 0 0,-1 0 0 0,-1 1 1 15,1 1-1-15,-2 0 0 0,0-1 7 16,0 2-4-16,2-1-1 0,0 0-2 0,-4 1 0 0,5 0 0 15,-1 0-6-15,1 0 3 0,-1 1 2 0,1 0 2 0,1-1 1 16,1 0-2-16,-1 4-5 0,0-1 1 0,2 2 2 16,-2-2 0-16,2 1 0 0,-4 0-2 0,2-1 8 0,-1 2-2 0,-2 1-1 15,2-1 2-15,-2 0 0 0,2 0 1 0,-3 1 0 16,3 1 3-16,-2-3 0 0,2-1-5 0,1 1-3 16,0-1 1-16,1 1 0 0,-1-2-3 0,2 0-2 0,-2 2 5 15,3-2 0-15,-3 0 3 0,-1-2 1 0,5-1-4 0,-2 0 1 16,-2 1 0-16,0-3 0 0,1 0 1 0,3 0-1 15,-3-3 0-15,-1 3-1 0,2-2 1 0,-1 1-1 0,0 0 0 16,-1-2-1-16,-3-1 0 0,2 1 11 0,0 1-3 16,-1 2-1-16,-2-1-6 0,2-1 0 0,-1 2 2 0,0 2-13 15,-2-1 5-15,0-1 6 0,-1 2 0 0,-2 1 1 16,-1-1-9-16,4 0 3 0,-3-2 3 0,1 0 0 0,-1 3 1 16,-2-3 1-16,-2 0 13 0,4-3-5 0,-4 3-3 0,0 0-2 15,-2-2 0-15,-2 0-3 0,-1 2 0 16,1-1-4-16,-3-1 0 0,0 2 4 0,-1-2-1 0,-2 2-1 15,-2-1 0-15,2-1 5 0,-4 1-1 0,0 0-3 0,-1 1 1 16,-2-3 0-16,1 3-1 0,0 0 1 0,-1-3-2 16,-1 3-1-16,2 0-5 0,0 0-18 0,-2 0-25 0,0 0-28 15,1 0-34-15,2 0-39 0,-2 0-59 0,-1 0-79 0,5-3-124 16,-2-1-91-16</inkml:trace>
  <inkml:trace contextRef="#ctx0" brushRef="#br0" timeOffset="1744.94">19302 8286 367 0,'-14'3'277'0,"0"-1"-106"0,-2 0-64 0,2-1-36 16,-2 1-15-16,0 0-3 0,0-1 14 0,-1-1 12 15,1 0 12-15,-5-1 16 0,3-1 13 0,-1 2 14 0,-1-2-3 16,3 1 13-16,-4-1 7 0,3 2 4 0,1 0 7 0,-1 0 12 16,5 2 11-16,1-1 6 0,2 1-3 0,3 0-6 15,0-1-17-15,2 1-31 0,4 0-29 0,1-2-30 0,0 3-26 16,3-2-20-16,3 3-14 0,2 0-4 0,0 3 15 0,6-1 13 15,0 1 8-15,5-1 2 0,2 2 4 0,4-2 0 16,3 0-20-16,4 1-13 0,3-1-9 0,6 3-3 16,0 1-3-16,3-3-2 0,2-1-4 0,3 0 1 0,-1 0-1 15,4-3 0-15,0 0-2 0,-1-1 0 0,2-2 1 0,1 0-4 16,-1 0 4-16,0 0 3 0,1 0 0 0,-2 0-3 16,-5 0 4-16,4 2 4 0,-5 0-1 0,43 4-3 15,-44-3 0-15,-2-1-1 0,2 1 0 0,0-1-1 16,-1 1 1-16,5 1 2 0,-2-1-1 0,0-1-2 15,0 1-1-15,-2 1 0 0,0-1 0 0,-6-1-1 0,2 1-1 16,-6 1 0-16,-3-1 1 0,-2 0 2 0,-5 1-2 0,-3 0-1 16,0-1 1-16,-6 2 0 0,2-3 1 0,-6 2 0 15,-2-1-1-15,-1 0-1 0,0 0-6 0,-5-1-10 0,-1 1-17 16,-6-1-17-16,-2 1-20 0,-8-1-21 0,-1 0-13 0,-6 1-12 16,-2-3 5-16,-5 0 6 0,-3 2 16 0,-4 0 19 15,-4-2 19-15,0 0 20 0,-7-2 15 0,-2 0 9 0,-3 2 2 16,-3 0 6-16,-6 0 1 0,3 2 0 0,-5 0 0 0,1 1 0 15,-5-1-14-15,4 3 8 0,-3-3 7 0,4 3 1 16,-1-1 0-16,2 2 1 0,2 1 15 0,2 0-10 16,2 1-6-16,3-1-2 0,4 5 0 0,4-2 0 0,4-1 3 15,4 1-2-15,6-1 0 0,4 1 0 0,5-2-1 0,4 1-1 16,7-1-1-16,3-1 1 0,3 0-1 0,5 0 3 0,4 1 1 16,20 2 6-16,-7-6-4 0,2-2 4 15,9-1-3-15,4-2 0 0,3-1 0 0,5-1 0 16,5-1 2-16,1-2 0 0,5 0 2 0,1-4 1 0,5 1 18 15,0-4 20-15,5 1 24 0,1-1 20 0,1 0 20 0,0-2 11 16,0 1-6-16,1-1-18 0,-3 0-17 0,-2 0-20 16,-5 4-22-16,-4-1-12 0,-7 3-9 0,-5 1-11 15,-8 3-5-15,-5 0-1 0,-7 2-1 0,-4 1-1 0,-6 1-1 16,-6 2 1-16,-6 1 0 0,-6 3 0 0,-3 1-1 0,-7-1 1 16,-8 4 0-16,-4 1 3 0,-6 0-1 0,-1 0-2 15,-6 1 0-15,-4-2-2 0,-5 2 1 0,-2-2-2 0,-1-1 1 16,-7 4 1-16,-5-3-3 0,-2-1 3 0,-7 1 3 0,-2 0 0 15,-4-1-1-15,-5 2 0 0,3 0 2 0,-4 2 0 16,-1-3-5-16,3 1 2 0,0-1 3 0,10 1 2 16,4-1-2-16,10 0 0 0,8 0 2 0,14 1 0 0,10-3 2 15,9-1-5-15,12 0 2 0,14 0 9 0,13-2-3 0,10-1-4 16,11-2-5-16,12-3 4 0,7-3-3 0,5-1-9 16,7-2 4-16,6-2 2 0,2-4 1 0,3-2 3 0,-1 0 1 15,1-2 1-15,0 0 0 0,-1-2 5 0,-2 1 9 0,-3 0 5 16,-3-1 5-16,-6 1-1 0,-7 4 4 15,-9 1-1-15,-6 2-12 0,-6 2-11 0,-15 1-1 0,-3 2-4 16,-5 2-4-16,-9 1-1 0,-3 3 2 0,-6 1 6 0,-8 1-9 16,-7 2 2-16,-10 2 2 0,-3 0-3 0,-5 2-1 15,-6 1 1-15,-6-1 3 0,1 1 0 0,-7 3-3 0,1-2 1 16,-8 2-3-16,-1 1 0 0,0 0 4 0,-5-2 0 0,-2 0 2 16,-6 3 1-16,5 0 0 0,-6 2 2 0,-1 1-4 15,4-1-1-15,3 1 0 0,7-1-1 0,10 2-1 0,7-2 2 16,14-2 0-16,14 0 1 0,11-1 0 0,14 1 3 15,12-1 1-15,14-3-4 0,9-2-3 0,8-2 0 0,8-2 0 0,7-3-3 16,2-2 4-16,4-3 3 0,0-3 1 0,6-1 2 16,-3-3-1-16,-1-1 2 0,-2 0-1 0,-1-2-4 15,-3 0 1-15,-8-2 1 0,-3 2-2 0,-9 2-2 0,-4 1 0 16,-9 1 2-16,-6 1 1 0,-6 1 0 0,-8 1 3 0,-2 1 3 16,-4 2 2-16,-5 0 0 0,-4 0 0 0,-1-1-5 15,-5 1-1-15,-1 1 0 0,-5 0-3 0,0-1 3 16,-7 3-2-16,-1 0 6 0,-2 2 0 0,-5 2 0 0,-2-2-1 15,-2 2-3-15,-2 1 1 0,2 0-4 0,-4 0-4 0,2 1 1 16,-1 1-3-16,-2 1-10 0,6-1-26 0,2 0-43 16,2 0-57-16,3 3-67 0,4 1-69 0,1-2-62 15,4 3-61-15,2 0-66 0,2-3-81 0,1 0-120 0,3 0-29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4:59:21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3696 7045 0,'0'24'16,"75"-24"0,-26 0-16,50 0 15,-49 0-15,49 25 0,-74-25 63,0 0-48,0 0-15</inkml:trace>
  <inkml:trace contextRef="#ctx0" brushRef="#br0" timeOffset="828.12">3696 7987 0,'75'0'31,"-1"25"-31,50 0 16,-49 0-16,49 24 16,-50-49-16,50 0 15,-74 0-15,-1 0 16,-24 0-16</inkml:trace>
  <inkml:trace contextRef="#ctx0" brushRef="#br0" timeOffset="5995.15">5061 9128 0,'0'0'0,"49"0"16,50 0-16,1 0 16,-1 0-16,-50 0 15,75 0-15,50 0 16,49 0-16,50 0 15,0 0-15,-25 0 16,50 0-16,-25-25 16,-1 1-16,-48 24 15,-26 0 1,-148 0-16</inkml:trace>
  <inkml:trace contextRef="#ctx0" brushRef="#br0" timeOffset="26875.82">5408 13221 0,'49'0'203,"-24"0"-187,25 0-16,24 0 15,-24 0-15,49 0 16,-25 0-16,26 0 15,-51 0-15,26 0 16,-26 0-16,26 0 16,-26 0-16,-24 0 15,25 0-15,-1 0 16,1 0-16,24 0 16,-24 0-1,0 0-15,-1 0 16,1 0-16,-1 0 15,-24 0-15,0 0 16,0 0-16,0 0 16,24 0-16,1 0 15,24 0-15,-24 0 16,-25 0-16,24 0 16,-24 0-16,0 0 15,0 0 79,0 0-16,-1 0-78,1 0 31</inkml:trace>
  <inkml:trace contextRef="#ctx0" brushRef="#br0" timeOffset="-4166.45">6822 10864 0,'0'25'47,"0"50"-32,49-1-15,1 75 16,-25 49-16,-1 26 16,1 24-16,-25 0 15,0 25-15,0-1 16,0-24-16,0 25 16,0-49-16,0-26 15,0-24-15,0-125 16,0 26-16,0-1 15,0 0-15,0 26 16,0-1-16,0-50 16,0 51-16,0-1 15,0 25-15,0-50 16,25 26-16,-25-51 16,0 1-16,0-1 15,0 1-15,0 49 16,0-49-16,0 24 15,0-24-15,0-25 16,0 24 0,-25-123 77,25-25-77,0-75-16,0-74 16,0-25-16,0-74 15</inkml:trace>
  <inkml:trace contextRef="#ctx0" brushRef="#br0" timeOffset="-2013.43">6995 10716 0,'0'24'47,"149"1"-47,-50-25 16,125 0-16,73 0 15,50 0-15,75 0 16,-75 0-16,25 0 15,-24-49-15,-51-1 16,-49 0-16,-74 26 16,-75-1-16,-49 25 15,-25 0-15,0 0 16,-1 0 0,26 0-16,49 0 15,-49 0-15,74 0 16,49 0-16,51 0 15,-1 0-15,25 0 16,-50-25-16,-24 0 16,-149 25-1,-25 75 110,0-26-109,25 1 0,-1-50-1,-24 25 1,0-1-1,25 26-15,-25 0 16,0 74-16,0 0 16,0 0-16,25-75 15,0 75 1,-25 0-16,0-74 16,0 99-16,0-25 15,25 49 1,-1 1-16,-24-25 15,0 99-15,0-99 16,0 74-16,0-99 16,0-25-16,0 1 15,0 48-15,0-98 16,-24 74-16,24-74 16,0 24-16,0 0 15,0 26-15,0-1 16,0 0-16,0 0 15,0-24-15,0-26 16,0 75-16,0-24 16,0-26-16,0-49 15,0 49-15,0-24 16,0-1-16,0 26 16,-50-26-16,50-24 78,-25-25 0,0 0-63,-24 0-15,-1 0 16,-24 0-16,-25 0 16,-25 0-16,-25-25 15,-25 25-15,50 0 16,-50 0-16,50 0 16,25 0-16,-50 0 15,50 0-15,-25 0 16,-49 0-16,-26 0 15,25 0-15,-24 0 16,-25 25-16,24-25 16,26 0-16,24 0 15,25 0-15,25 0 16,49 0-16,-24 25 16,-1-25-16,1 0 15,-1 0-15,-24 25 16,0-25-16,-25 25 15,49-1-15,1-24 16,24 25-16,-49 0 16,50-25-16,-51 25 15,51-25 1,-26 0-16,26 25 16,-1-25-16,-49 24 15,49 1-15,-24 0 16,24 0-16,26-25 78,-26 49-62,0-49-16,25 0 15,-24 0-15,-1 25 16,50-124 31,0 74-32,0-24-15,0-51 16,-49-73-16</inkml:trace>
  <inkml:trace contextRef="#ctx0" brushRef="#br0" timeOffset="-1444.14">6474 11336 0</inkml:trace>
  <inkml:trace contextRef="#ctx0" brushRef="#br0" timeOffset="-525.48">12527 11534 0</inkml:trace>
  <inkml:trace contextRef="#ctx0" brushRef="#br0" timeOffset="281.7">13246 14412 0</inkml:trace>
  <inkml:trace contextRef="#ctx0" brushRef="#br0" timeOffset="6345.96">7888 12874 0,'0'-25'16,"50"50"0,-25 74-16,24 25 15,1 0-15,-1-25 16,-24 0-16,0-49 15,25 24-15,-25-49 16,-25 0-16,24 0 16,1 0-1,0-25 1,25 0 0,24 0-16,-24 0 15,98-75-15,26-74 16,74-49-16,124-50 15,-25 0-15,-49 0 16,-50 0 0,0 24-16,-25 76 15,-74-1-15,-99 124 16,-1 0-16,-24 0 16,25-24-16,49-26 15,-25 26 1,-24 24-16,25-25 15,24 1-15,99-50 16,-24 24-16,-75 50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9:02:47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9339 7478 134 0,'0'-4'132'15,"-2"1"-47"-15,-1-2-30 0,0 0-18 0,1 2-9 16,-1-1-4-16,3 2-2 0,-1 2 1 0,-1-2-1 0,2 1 2 15,0 1 9-15,-2-2 6 0,2 1 7 0,-2 1 3 0,-1 0 4 16,3-2 1-16,0 2-3 0,0-1 3 0,0 1 1 16,0 0 5-16,0 0 1 0,0 0 2 0,0 0 1 0,0 0-2 15,0 0-4-15,0 0-5 0,0 0-3 0,0 0-6 16,3 0-8-16,-3 0-4 0,2 0-3 0,-2 1-5 16,2 1-6-16,-2-2-3 0,0 3-1 0,0-2-4 0,0 2-2 15,0 2-1-15,0 1 2 0,0 1-1 0,0 0 0 16,0 0-1-16,0 0-13 0,0-1 4 0,0 2 1 0,0-1 1 15,3 1 0-15,-3 0 0 0,1 2 12 0,1-3-6 0,-5 3-4 16,2-1-2-16,-1-2 3 0,0 2-1 0,0-2-1 16,-1 2-1-16,3 0-1 0,0-1 3 0,0 1-14 0,-2 0 4 15,0-1 3-15,2-1-7 0,0 0 6 0,0-1 0 0,0 2 12 16,2-2-13-16,0 0-14 0,-2-3-15 0,0 3-28 16,3-2-29-16,-1-1-31 0,0 0-25 0,1 1-25 0,0-1-42 15,-3-3-64-15,0 0-96 0</inkml:trace>
  <inkml:trace contextRef="#ctx0" brushRef="#br0" timeOffset="1314.94">8644 7515 99 0,'0'1'209'0,"0"1"-62"0,0-1-40 0,0 1-23 16,0-2-13-16,0 0-4 0,0 0 1 0,0 0 2 0,0 0-1 15,0 0-3-15,0 0-4 0,0 0-3 0,0 0-7 16,0 0-8-16,3 0-2 0,-3 0-6 0,2 0-1 0,-2 1-7 15,1-1-5-15,-1 0 0 0,3 2-5 0,-2-2 0 0,1 1-1 16,1 1-2-16,2-2 4 0,0 1-2 0,0-1 0 16,1 1-4-16,2-1-4 0,0 2-1 0,0-2-1 0,2 2-3 15,-2-2-3-15,2 3 3 0,0-3-3 0,0 4 0 0,-1-1-1 16,-1 0-1-16,-2 1-1 0,2 2 1 0,-2-4 4 16,-1 3-1-16,-2 2-2 0,0-4-2 0,0 3 2 15,-3 0-2-15,0 2-3 0,-1-1 1 0,-2 1 2 0,-1 0 2 16,-2 1 4-16,1 1-4 0,-4 0 0 0,3-2 2 0,-2 1-2 15,1 0 0-15,-2 0 0 0,3 0 0 0,-1-2-1 16,-1 0 0-16,2 1-3 0,-2 1 4 0,2-4 0 0,2 1-1 16,1-2 8-16,0 2-6 0,1-3 1 0,-1 2-4 0,3-2 1 15,-1-2 3-15,-2 1-4 0,3-1 1 0,0 1 1 16,0-2 1-16,0 0 0 0,0 0-3 0,0 0 1 16,3 0-1-16,-3 0 2 0,1-2 1 0,-1 2-1 0,3 0 1 15,-1 0 1-15,0 0 2 0,-1-1-3 0,2-2-1 16,-3 0 1-16,2 0 0 0,-2 0-1 0,0 1 0 15,2 2 3-15,-2-1-3 0,0-1 0 0,0 2 0 0,0-1-1 16,-2-1 0-16,4 2-2 0,-4-2 3 0,2 2 1 0,0-1 0 16,-2 1 0-16,4 0-1 0,-2 0 2 0,0 0-2 0,0 0 0 15,0 0-1-15,0 0-1 0,0-1 2 0,0 1 0 0,-2 0-1 16,2 0 0-16,-1 0 0 0,-1 0 1 0,2 0 0 16,-1-2-1-16,-1 2 0 0,2 0-1 0,-2 0 0 0,2 0 1 15,-3-1-2-15,2 1 2 0,-2 0 1 0,2 1 1 16,-3-1-1-16,4 2 0 0,-1-2 2 0,-1 0-1 0,-1 0 0 15,3 0 0-15,0 0 0 0,-2 0-1 0,0 0 0 16,-1 0-1-16,2 0 1 0,-1 0-2 0,5 0 1 0,-3 0-1 16,2 0 1-16,-1 0 0 0,1 0 0 0,-2 0 0 0,2 0 0 15,-2 0-1-15,0 1 1 0,-2-1 0 0,2 0 0 16,0 0 1-16,0 0-1 0,0 0 1 0,0 0-1 16,-2 0-1-16,2 1 0 0,0-1 2 0,0 0 0 0,0 0 0 15,2 0 0-15,-2 0 0 0,0 2 0 0,0-2-1 16,2 0-3-16,-2 0 4 0,0 0 0 0,5 0 1 15,-4 0-1-15,1 2-1 0,1-2 3 0,1 0-3 0,-1 0-2 0,2 0 1 16,-2 0 0-16,-1 0 0 0,0 0 0 0,3 0 1 16,-2 0 13-16,0 0-6 0,1 0-1 0,-1 0 0 0,2-2-3 15,-1 2-1-15,-1 0-12 0,2 0 5 0,0 0 1 16,-4-2 2-16,5 2 1 0,-2 0 2 0,2-1 0 0,-3 0 1 16,5 1-1-16,-2-2 1 0,0 2-1 0,1-1-2 0,-1-1 2 15,0 2-2-15,2-1-1 0,-2 1-2 0,-1 0-5 16,0 0-7-16,1 0-22 0,-1 1-1 0,-2 2 1 0,1-3-8 15,0 2-6-15,-2-4-7 0,-1 2 8 0,2-1-17 16,-3 1-12-16,2 1-13 0,-2-1-6 0,2 2-10 16,-2-2-23-16,0 0-32 0,0 0-53 0</inkml:trace>
  <inkml:trace contextRef="#ctx0" brushRef="#br0" timeOffset="4134.45">5436 7492 180 0,'3'-4'147'0,"-1"-2"-62"0,1 2-34 0,0 0-17 16,1 1-9-16,-1-2 2 0,0 3 0 0,0-4 9 0,-2 4 3 16,4-2 2-16,-2 1-4 0,-1-2-4 0,-1 2-4 0,1-1-2 15,1 0-1-15,-1 0 7 0,0 1 5 0,-1 0 7 16,2 0 3-16,-1 0 2 0,1 1-2 0,-2 0-3 0,2-1-3 15,-1 0-5-15,1-1-2 0,-1 1-5 0,-2 1 0 0,1 0-3 16,1 1 0-16,-2 1-6 0,2-2-3 0,-1 2-2 16,-1 0-5-16,0 0-4 0,0 0-2 0,0 2-3 15,2-2-1-15,-2 0-2 0,2 1 0 0,-1-1 2 0,-1 3 4 16,2 1 2-16,-2-1 13 0,0 2-4 0,-2 1-3 0,1 2-3 16,-1 0-2-16,-1 2-2 0,-1 0-13 0,1 1 6 15,-2 0 3-15,0 2 3 0,0 0-3 0,-2 1 0 0,1-1 1 16,-4 4 2-16,4-2-5 0,-2 1 1 0,0-1 1 15,-1 2 0-15,0-1-2 0,2 0 1 0,1 1-1 0,-2 0-2 16,-1-2 1-16,5 2 10 0,-2-3-2 0,3-1-5 0,-2 1-1 16,3 0 1-16,1-2 1 0,1 0-12 0,0 0 3 15,3 1 2-15,0-1 2 0,2-1 1 0,0-3 0 0,0-3 1 16,1-2 0-16,0 1 0 0,2-1-3 0,0-2-5 16,-2 0 1-16,0-1-1 0,5-1 3 0,-1-3 0 0,-1 0 3 15,4-2 1-15,-3-1 0 0,2 1 0 0,-2 0-2 16,-2-2 3-16,0 2-1 0,-1 0 3 0,-2 2 2 0,-2-1 3 15,1 3 0-15,-1-3-18 0,0 2 13 0,-1-1 7 0,-1 1 12 16,1-2 4-16,-2 1 9 0,2 1 23 0,-2 1-7 16,0-1-6-16,0 0-8 0,0 3-3 0,-2-2-8 15,2 1-2-15,-2-1-5 0,2 2-5 0,-1 0-5 0,-1 0 5 16,2 0-9-16,-1 0-8 0,1 0-7 0,0 0-13 0,-2 0-10 16,2 0-17-16,-2-3-14 0,1 2-14 0,-1-2-12 15,2 0-15-15,-3 3-59 0,-2-2-96 0,-1-1-132 0,1 0-102 16</inkml:trace>
  <inkml:trace contextRef="#ctx0" brushRef="#br0" timeOffset="4642.33">5662 7503 214 0,'0'1'161'0,"0"-1"-59"0,0 2-36 0,0 0-24 0,0 0-4 16,-1 4 5-16,-1-1 6 0,2 2 4 0,0 1 1 0,0 1-2 16,2-1-11-16,-1 2-13 0,-1-1-13 0,2 0-6 15,-2 0-2-15,2 0-4 0,-1 0 1 0,1-1-2 0,1 1 1 16,-1-1-6-16,-1-1 1 0,1 1 2 0,2-2 0 15,-2 0 0-15,3 0-1 0,-2-1 2 0,0-1 1 0,2-1-2 16,1 0 1-16,0-1 1 0,-1-2 1 0,1 3 0 16,1-6-1-16,1 3-1 0,-2-2-1 0,4-1-1 0,-2 2-3 15,1-2-2-15,0-2-2 0,-1 2-1 0,0-3-3 0,0 2-4 16,-2-1-6-16,1-1 1 0,-1 1-4 0,-3-3-1 16,3 1 1-16,-1 2 4 0,0-4 3 0,-3 4 4 15,2 1 3-15,-2-2 8 0,0 3 1 0,-1 0 2 0,-1 0 0 16,1 1 2-16,1 0-1 0,-2 1-1 0,2 1 1 0,-2 1 5 15,0-1 5-15,2 2 3 0,0 1 4 0,-2 0 2 16,2 2 2-16,-2 1-1 0,2-2-2 0,-1 4-1 0,-1-2 0 16,2 2-2-16,-1-1-3 0,-1 1-2 0,2-1-3 15,-2-1-2-15,2 7-1 0,-2-7-3 0,3 0 0 16,-2 2 0-16,-1-2-2 0,2-2 0 0,-2 3-1 0,2-2 0 16,-1 2-1-16,-1-2 0 0,0 1-2 0,0 0-7 15,-1 2-12-15,-1 1-16 0,-1-3-16 0,0 2-21 0,-1 0-32 16,0 0-50-16,-2 0-79 0</inkml:trace>
  <inkml:trace contextRef="#ctx0" brushRef="#br0" timeOffset="20580.82">19726 9377 28 0,'5'-9'584'16,"-1"-1"-148"-16,-3 1-164 0,3 0-106 0,-3 2-64 15,2 0-17-15,-4 2 1 0,1-1 6 0,0 1 11 0,1 2 3 16,2-1 1-16,-1 1-6 0,0 0-8 0,-1 1-5 0,1 0-9 15,0-1-10-15,-1 3-3 0,1-2-3 0,0-1 5 0,-2 1 9 16,1 0 11-16,-1 2 8 0,3 0-3 0,-3 0-3 16,1 0-10-16,-1 0-8 0,0 4-8 0,2 1 17 0,0 2 29 15,-2 3 18-15,0 4 22 0,0 4 17 0,0 3 7 0,-4 2-13 16,0 3-27-16,1 5-22 0,-2 0-20 0,0 4-23 16,0 0-16-16,1 2-18 0,-1 0-6 0,1 1-7 0,0-1-4 15,3-1-4-15,1 3-3 0,1-3 1 0,-1 0-5 16,4 0 0-16,0-2-3 0,-3-2-1 0,4 1-7 0,0-2 1 15,0-1 2-15,1-1-5 0,-1-1-6 0,3 0-11 16,-4-5-17-16,1 0-41 0,2-4-52 0,-2 0-70 0,-1-5-81 16,1 0-81-16,-4-5-71 0,2 0-48 0,-1-4-45 0,-2-5-67 15,0 0-72-15,0 0-6 0</inkml:trace>
  <inkml:trace contextRef="#ctx0" brushRef="#br0" timeOffset="21612.65">19204 10014 25 0,'1'-5'600'0,"-1"-1"-96"0,0 0-153 0,-1 0-121 15,-1 0-73-15,2-4-39 0,0 3-9 0,-1-5-6 0,1 4-11 16,-2-6 13-16,0 2 11 0,2 0 0 0,-3-3-3 16,3 1 6-16,-1 1 8 0,-3 1 4 0,3 0 2 15,-3 1 6-15,0 3-1 0,1 1-4 0,-2-1-13 0,0 4-12 16,-1 4-13-16,-3 0-12 0,-2 0-16 0,-1 4-15 15,-3 1-15-15,0 2-14 0,-2 3-8 0,-2 1-6 0,0 2-4 16,-1 2-4-16,-4 2 1 0,3 1-2 0,-1 0-2 0,-1 2 0 16,3 1 0-16,0 2 1 0,0 1 0 0,5 2 3 15,0 1 3-15,5 2 0 0,0 2 1 0,1-3 0 0,6 4-2 16,1-4-1-16,6 0-1 0,0 1 1 0,7-3 2 16,4-3-32-16,2 1 18 0,5-5 8 0,2-1 10 0,3-4 2 15,1-3 2-15,4-3 35 0,1-3-20 0,0-3-9 0,1-4-11 16,0-2-5-16,-3-4-4 0,1 1-2 0,-4-3 0 15,-3-3 2-15,-4 0 1 0,-2-2 0 0,-3-2-2 0,-3-2-2 16,-4-2-4-16,-5 0-4 0,-1-1-7 0,-6-5-9 0,-1 1-12 16,-4-3-20-16,-2 0-20 0,-3-2-27 0,-4-1-26 15,-1 1-28-15,-3-6-31 0,0 3-19 0,0-4-20 16,-5 1-10-16,3-1-7 0,-1-1-7 0,2-1-20 0,-2 0-44 16,2-6-79-16,2 1-129 0,2-4-54 0</inkml:trace>
  <inkml:trace contextRef="#ctx0" brushRef="#br0" timeOffset="22567.67">18284 10125 319 0,'-2'-7'684'0,"-3"-1"-94"0,-1-1-220 16,-2 6-149-16,0-1-91 0,-4 4-54 0,-1 2-24 15,0 3-9-15,-1 0-4 0,0 4 4 0,-2 1 1 0,3 0 2 16,0 4-3-16,0-1-1 0,-1 6 8 0,2 0 3 16,1 2 13-16,-1 2 9 0,2 1 10 0,1 2 5 0,0 3-5 15,0-2-4-15,2 3-13 0,3-2-13 0,1 1-15 0,-1-1-10 16,4 0-4-16,4-2 0 0,-1-2 5 0,4 1 8 15,2-5 7-15,4 0 18 0,-1-2 23 0,4 1 17 16,0-4 9-16,4-1-1 0,1-1-3 0,1-2-12 16,4-3-25-16,-3 1-22 0,4-4-16 0,-3-2-11 0,3-1-7 0,0-4-5 15,0-1-5-15,-2-2-1 0,-2-2-1 0,-3-2-2 16,-2-3 1-16,0-1-2 0,-6-1 0 0,0-6-3 16,-3 1-2-16,-3-3 0 0,-3 0 0 0,-3-4-3 0,-3-1 0 15,-2 0-1-15,-5-4 2 0,3 0-1 0,-5-3-13 0,-1 1-13 16,-1-4-19-16,-4 0-20 0,-1-1-27 0,-3 1-15 15,0-1-12-15,-1 1-13 0,0-1-17 0,-1 1-15 0,-1-1-22 16,0 1-28-16,0 1-26 0,1-1-23 0,0 2-23 0,1-1-58 16,-3 1-85-16,3-4-114 0,2-1-53 0</inkml:trace>
  <inkml:trace contextRef="#ctx0" brushRef="#br0" timeOffset="23492.21">17696 5400 148 0,'-5'1'114'16,"2"1"-35"-16,0-2-11 0,0 1-1 0,1-1 4 0,0 0 7 15,1 0 7-15,-1-1 8 0,2 1 7 0,-1-2 7 16,-1 2 1-16,0-1-1 0,-2-1-8 0,1 1-2 0,-2-1-5 16,3 0-4-16,-1 1-3 0,2 0-6 0,-2 0 3 0,2 1-11 15,-2-2-8-15,2 1-11 0,-3 1-8 0,0 0-10 16,1 0-8-16,1 1-5 0,0 1-7 0,-1-2-2 16,2 1-4-16,-1-1-1 0,2 2 2 0,0 3 2 0,0 0 5 15,0-1 3-15,0 5 7 0,-1-1 2 0,1 2 3 0,-3 1 2 16,2 1-2-16,1 1 6 0,-3 2 3 0,2 1-2 15,-1 1 1-15,0 2-1 0,-2-3 0 0,3 2-5 16,1 2-5-16,-2 1-5 0,0-2-2 0,2 0-3 0,0 1-6 16,0-2-12-16,4 0 2 0,-3 0 1 0,2-1-3 15,0-1 1-15,0-1-4 0,0-2-4 0,1 1-26 0,-1-2-25 16,0-2-32-16,-2 1-42 0,3-3-36 0,-2-1-37 0,-1 0-28 16,2-1-35-16,-2-1-64 0,-1-5-132 0,0 0-63 15</inkml:trace>
  <inkml:trace contextRef="#ctx0" brushRef="#br0" timeOffset="24448.31">17605 10260 442 0,'0'-9'490'0,"-2"-1"-168"0,0 3-121 15,0 1-68-15,1 0-34 0,-2 0-17 0,0 2-3 16,-2-1 1-16,2 3 3 0,-2-3-3 0,5 2 2 0,-3 1 11 16,1 0 8-16,-1-1 9 0,3 1 4 0,-2 0 6 0,2 4-2 15,-1-2-18-15,1 2-9 0,-2-2-6 0,2 3 2 16,0-1 0-16,0 1 3 0,-1 4-1 0,-1 0-1 0,-2 3-8 15,0 5-11-15,1-1-13 0,-3 7-15 0,0-2-7 16,-2 5-8-16,-1 1-5 0,0 3-12 0,0 0-1 0,2 3-1 16,-2-2-3-16,1 4 0 0,2-1-1 0,-1 2 1 15,2-2-2-15,1-1 0 0,-1 1 1 0,2-4-3 0,3-1 0 16,0 0 0-16,3-3 0 0,2-2 0 0,3 0-1 0,1-3 3 16,4-2 7-16,-4-2 5 0,4-1 8 0,1-1 10 15,2-4 9-15,1 0 6 0,4-3-4 0,-1-2-1 0,0-1-4 16,1-3-9-16,2-4-11 0,1-2-6 0,-3-5-11 15,1 0-1-15,-4-3 1 0,1-1-1 0,-1-2 0 0,-3-1 0 16,0-2 4-16,-3 0-7 0,-2-4-9 0,-2 0-10 0,-1-3-5 16,-4-2-14-16,-3 0-7 0,-1-3-4 0,-2-1-2 15,-8-3 5-15,4 2 2 0,-2-3 5 0,-5 1 10 16,4 2 8-16,-4 2 11 0,0 2 6 0,0 3 3 0,-1 3-6 16,2 0 5-16,-2 2 5 0,2 4 1 0,-1 2 2 0,1 1-3 15,3 3 11-15,-2 0-12 0,4 4-21 0,-1-1-12 16,4 1-14-16,0 2-13 0,2-1-23 0,2 2-18 0,-3 0-18 15,4 2-26-15,0-4-22 0,0 0-15 0,4 4-9 16,-3-4-4-16,2 0-2 0,0 1 4 0,-1-1-2 0,2-1-8 16,-3 1-12-16,3-1-23 0,0 3-39 0,-3-3-66 0,-1-1-72 15</inkml:trace>
  <inkml:trace contextRef="#ctx0" brushRef="#br0" timeOffset="25241.49">17248 5565 29 0,'7'-12'541'15,"-4"0"-178"-15,0-1-131 0,-3 1-64 0,0-1-28 0,-3 1-9 16,1 2-2-16,-1 1 4 0,2 0-1 0,-3-1-5 16,0 3 2-16,-1-1 4 0,1 1 5 0,0 1-3 0,1 0-1 15,0 0-5-15,0 0-10 0,-1 2-12 0,1-2-18 16,-1 1-10-16,0 1 1 0,1 1 13 0,0-2 6 0,2 3 7 16,-1-1-4-16,0-1-11 0,2 3-19 0,-1 1-23 0,-1-2-17 15,2 4-16-15,-1-1-6 0,-1 3-6 0,-1 1-2 16,0 3-1-16,-5 2-1 0,3 2-3 0,-1 2 3 15,-1 3 2-15,3-1-1 0,-3 3-2 0,3 1-1 0,1 2 2 16,-2 2 0-16,2 0-1 0,1 1 2 0,0 1-1 0,2 0 0 16,0 1-8-16,2-2-22 0,0 4-33 0,-2 0-34 15,1-3-24-15,1 3-30 0,-1 0-34 0,3-3-25 16,-3 2-11-16,1 3-13 0,-1-3-14 0,1 0-15 0,-2 3-8 16,-2-2-23-16,1 1-72 0,-2 1-129 0,-1-2-56 0</inkml:trace>
  <inkml:trace contextRef="#ctx0" brushRef="#br0" timeOffset="26729.97">16917 10203 386 0,'0'-3'365'0,"0"-2"-107"0,0 0-76 0,0 0-47 16,0 1-28-16,-2-1-13 0,0 2-7 0,2-2-5 0,-1 1-9 15,1-1-8-15,-2-1-14 0,-2-1-16 0,4 1-14 16,0-2-7-16,0 1-7 0,0 0-3 0,0-1 3 0,0-1 1 16,0 1 1-16,0-1 4 0,0 0 11 0,0 0 8 15,0 0 15-15,0 2 23 0,-2 0 37 0,2 0 35 16,-1 2 35-16,1 0 41 0,-2 2 42 0,0-2 7 0,2 1-7 0,-1 2-11 15,-1-1-20-15,2 0-25 0,-1 0-32 0,1 3-14 16,-2-2-19-16,0 2-22 0,2-1-22 0,-1 1-24 0,1 0-25 16,0 0-20-16,0 1-13 0,0 1-7 0,-2 1-1 0,2 3-2 15,-2 1 1-15,2 0-2 0,-1 5 0 0,-1 2 3 16,2 0 1-16,-1 4 0 0,1 4 1 0,-6 0 3 0,6 3 1 16,-2 3-1-16,2 3-2 0,-1 1 1 0,1 2-2 15,1 0-1-15,-1 1 0 0,2 2 0 0,2 1-1 0,-1-1-2 16,0 1 1-16,1-1 0 0,1-1 0 0,-4 0-3 0,2-2 0 15,1 0 1-15,-1-2 2 0,3-1-2 0,-3-1 2 16,-1-4 1-16,4 0-5 0,-3-2-12 0,0-3-15 16,1-3-33-16,-3-4-38 0,1-1-48 0,1-5-55 0,-3-1-49 15,3-5-44-15,-2 2-23 0,-1-3-37 0,0-2-22 0,0-5-10 16,0-4-16-16,-1-4-36 0,-2-4-77 0,0-6-69 16,1-3-12-16</inkml:trace>
  <inkml:trace contextRef="#ctx0" brushRef="#br0" timeOffset="27943.71">16401 5208 14 0,'-6'-8'387'0,"0"1"-155"0,1-1-86 15,0 1-37-15,0 1-16 0,1 0-13 0,-1 0-13 0,1 0-12 16,0 2-8-16,1-5-9 0,1 4-7 0,1-3-3 15,-1 1-4-15,2 2-1 0,0-4 4 0,0 3 4 16,0-2-3-16,0 2-6 0,2-1 2 0,-1 2 0 0,-1-2-5 0,0 2-3 16,0 0-4-16,0 1-1 0,-1 1-5 0,1 1-2 15,-2-1-1-15,2 0-3 0,0 1-1 0,0 1 1 16,0-1 0-16,0 2 0 0,-1-2 0 0,1 2 1 0,0 0 2 16,0 0-2-16,0 0 0 0,0 0-1 0,0 0-2 0,0 2 2 15,0-2-7-15,0 0 3 0,0 0 0 0,0 2 1 16,0-1 2-16,0 1-2 0,0-1 6 0,0 1-2 15,0 1 0-15,0-2 0 0,1 0-1 0,-1 1 2 0,0 1-2 16,0-1-18-16,0-1 9 0,0 1 4 0,0-2 4 0,0 2-3 16,0-2 4-16,2 0 19 0,-2 3-9 0,1-3-13 15,-1 0 2-15,0 0 2 0,0 0 0 0,0-3 0 0,0 3 0 16,0 3 10-16,0-3-4 0,0 2-5 0,0 0 1 0,2-2-2 16,-2 0 0-16,0 0-1 0,-2 0 1 0,2 0 1 15,0 0-2-15,0-2 1 0,2 0 0 0,-2 2 0 0,2-3-2 16,-1 3 0-16,-1-2 2 0,2 0 1 0,-5-1-3 15,-1 1 1-15,3 1 2 0,-1-1 2 0,4 0-5 16,-1-1 1-16,-1 3-2 0,0 0 2 0,0-2-2 0,-1 1 2 16,-1 1 0-16,1 0-2 0,-3 0 4 0,1 0-2 0,2 0-1 15,-1 1 0-15,0 1 0 0,2-2 0 0,-1 0-2 16,-1 3-2-16,2-2 4 0,-2 0 0 0,2 2 3 0,-2 2 2 16,0-1-1-16,2-1 3 0,0 1 0 0,0 1-4 0,2-2-2 15,0 1-1-15,-2-3 0 0,0 3-1 0,0-1 1 16,0-2-1-16,0 1 1 0,0 0 0 0,0 0 1 0,0-1 0 15,0 2-1-15,0-1 1 0,0 1 1 0,-2-2 0 16,2 2-1-16,0 0 1 0,0 0 2 0,0 2-1 0,0-2 6 16,0 1-3-16,2 6-2 0,0-7-2 15,-2 2-1-15,2-1-8 0,-1 1 4 0,3-2 2 0,-4 2 0 16,1-2 2-16,1 1-1 0,-1-1 0 0,-1 2 0 0,2-2 7 16,0-2-2-16,-1 2-1 0,-1 0-2 0,2 0-1 15,-1 0-1-15,-1-1-5 0,0 2 1 0,0-1-1 0,0 0 5 16,0 0 1-16,0 1 0 0,2-1-1 0,-2 1 13 15,0 1-4-15,2-1-4 0,-1 0-3 0,-1 3 0 16,2-4 1-16,0-1-12 0,-2 3 4 0,1-2 2 0,-1 1 2 16,3 2 1-16,-3-1-1 0,0 1-16 0,3-1 7 0,-1 2 8 15,-2 0 1-15,1 0-1 0,-1 0 3 0,2 1 16 16,-2-3-7-16,-2 3-8 0,1-1-2 0,-1-1 3 0,-1 2-1 16,0-3 2-16,2 4 0 0,-1-2-1 0,-1 1 2 0,-1-1-4 15,0 1 0-15,0 0-3 0,0 1 2 0,0 2 0 16,-1-3 1-16,1 1 0 0,-1 3 0 0,2-2-1 0,0 0 1 15,0 2 1-15,0 2-1 0,1 1-2 0,0-1 0 16,0 1-1-16,1 1-4 0,1 2-20 0,-3-1-25 0,0 4-30 16,2-2-37-16,-1 1-50 0,-1 2-97 0,1-3-148 15</inkml:trace>
  <inkml:trace contextRef="#ctx0" brushRef="#br0" timeOffset="30584.41">16580 10207 668 0,'3'-17'712'0,"-3"0"-218"0,-2 0-189 0,-1 2-108 0,-3 5-55 16,-1 1-30-16,1 2-24 0,-3 0-9 0,-2 5 3 15,1-3-1-15,-1 3-4 0,0 2-8 0,2 2-4 16,-1 3-5-16,-1-1-16 0,-1 4-7 0,2 4-7 0,1 1-4 16,-2 2-4-16,4 3 0 0,-2 1-2 0,-1 2-1 15,2 3-2-15,-1 1 0 0,1 3 1 0,2 0-2 0,-1 1 0 16,1 1 1-16,0 1-1 0,3 1-2 0,-1-1-3 15,3 2-1-15,-1-3 0 0,2 1-3 0,0-5-3 0,3-1 2 16,1-1-3-16,1-4-3 0,2-2 1 0,-1-3 6 0,1-1 6 16,3-4 7-16,0-2 7 0,2-6 8 0,-3 0 11 15,3-4 7-15,1-3 5 0,1-2 6 0,-2-5 4 0,0 0 1 16,-2-5-5-16,2 0 1 0,-2-5-3 0,-2-2-9 0,-4-2-6 16,1-1-5-16,-2-1-5 0,-3 0-12 0,0-3-8 15,-2 3-6-15,0 2-9 0,-2-3-2 0,0 4-3 0,-3 2-2 16,0-1 3-16,-1 2-1 0,0 2 4 0,-2-1 1 15,2 1-8-15,-1 0-14 0,1 4-27 0,-1-3-36 0,1 0-36 16,0 1-45-16,3-1-35 0,-3-3-29 0,0 2-24 0,0-1-8 16,2-1-11-16,-3-2-5 0,1 2-10 0,1-4-30 15,1-1-51-15,-3-2-100 0,-1-5-74 0,-1 0-18 16</inkml:trace>
  <inkml:trace contextRef="#ctx0" brushRef="#br0" timeOffset="31190.57">15883 5378 476 0,'-8'-7'355'15,"2"-1"-148"-15,-1 1-69 0,-1 2-32 0,3 0-6 0,0 0-5 16,0 0-8-16,2 3-6 0,1 0-10 0,0 1-16 0,1 1-14 16,2 0-18-16,-1 1-8 0,4 2-4 0,-3 0-2 15,4 2 4-15,1-2 0 0,-1 2 3 0,1 2 4 0,1-2 6 16,-1 3 0-16,2-1 2 0,-2 2-1 0,-1-3 2 16,1 4-2-16,-1 0-3 0,1 1-2 0,-3-1-1 15,2 2-3-15,-2 2-6 0,0-2-2 0,1 1-7 0,-1 3 1 16,0-1-2-16,-1 4-2 0,-1-3 1 0,4 4 1 0,-4 0 2 15,1 4-4-15,3-4-5 0,-4 3-12 0,2-1-28 16,-2 1-29-16,3 2-33 0,0 0-40 0,-3 0-46 0,2 0-58 16,2 0-122-16,-2 0-103 0,0-2-53 0</inkml:trace>
  <inkml:trace contextRef="#ctx0" brushRef="#br0" timeOffset="32529.1">15842 10285 319 0,'-2'-7'372'0,"2"1"-104"0,-3 2-75 0,2-3-36 16,-3 2-17-16,1 0-7 0,2 2 2 0,1-2 9 15,-4 2 8-15,2 0 1 0,-1 2 20 0,-1-1-16 0,1 2-17 16,0 0-16-16,1 0-17 0,1 0-13 0,-3 3-39 15,1-1 0-15,0 3-8 0,-1 2-9 0,-3 2-4 0,2 3-6 16,1 1-4-16,-1 1 0 0,0 2-6 0,0 2-4 0,-1 2-4 16,1-1 0-16,2 3-4 0,-2 2 0 0,2-1-1 15,1 2 0-15,1 2 0 0,-1-2-3 0,4 1 0 16,-1 0 0-16,1 0 0 0,1 1-1 0,2-3-1 0,-1-2 0 16,3 1 1-16,-1-4-2 0,2 0 1 0,0-5 1 15,3 1 2-15,0-3 1 0,1-3-1 0,2-1 5 0,-2-3-2 16,6-1 0-16,-4-5 1 0,3-2-2 0,-1-5 0 15,3-1-4-15,-2-5-2 0,-1-1 0 0,0-2-1 0,2-3 0 16,-6-1 2-16,-2-3 0 0,1-1 4 0,-2-1-2 0,-3-1-2 16,-2 0 2-16,0-2 6 0,0 1-3 0,-6-2-3 15,0 1 0-15,-2 0 0 0,-3 1-2 0,1 1-8 0,-3-2 1 16,-1 3 3-16,-1 1 1 0,-6 1-2 0,4 2 2 0,-6 1-10 16,0 3-9-16,-2-1-10 0,-1 2-26 0,0 1-31 15,-1 1-27-15,0-2-19 0,0 2-23 0,-1 0-26 16,0 0-14-16,2 2-9 0,-2-2-21 0,1 0-34 0,1-2-49 15,2 1-93-15,2-2-84 0</inkml:trace>
  <inkml:trace contextRef="#ctx0" brushRef="#br0" timeOffset="33146.31">15205 5481 248 0,'-5'-5'192'0,"0"-1"-44"0,0 2-46 0,1 1-17 16,0 0-13-16,0 1-10 0,3 1-6 0,1-1-5 15,0 0-6-15,1 2-10 0,-1 0-7 0,4 0-3 16,-4 0 3-16,4 2 8 0,-1 0 11 0,0 1 8 0,2-1 3 15,-2 2 0-15,0-2 0 0,1 3-7 0,-1 1-7 0,1 0-4 16,-1 2-1-16,0 0 2 0,2 4-2 0,-1 0-3 0,0 0-1 16,0 1-4-16,2 2-5 0,0 1-5 0,0 3-7 15,1-1 0-15,-1 2-6 0,3 0-1 0,1 0-1 16,-2 2 1-16,4 0-3 0,-2 1 0 0,0 0-2 0,0 0-1 16,0-1 0-16,-2 2-3 0,1-1-1 0,-1 1-7 0,0 0-15 15,-1 0-15-15,0 0-21 0,0 2-31 0,-1-2-29 16,-1-1-36-16,0 1-60 0,1-1-128 0,-1 1-107 0</inkml:trace>
  <inkml:trace contextRef="#ctx0" brushRef="#br0" timeOffset="34635.33">15344 10185 8 0,'-4'-12'553'0,"1"-2"-120"0,-1 1-178 0,-1 2-104 0,1-2-53 16,0 1-24-16,1 0-14 0,1 1-2 0,-3 0 9 15,2 3 7-15,0 0 14 0,2 1 5 0,-1 1 0 0,-1 2-4 16,0 1-2-16,0-2-3 0,1 1-11 0,-1 4-13 0,1 0-5 16,-1 0-5-16,-2 2-4 0,1 3-8 0,-4 0-7 15,2 2 2-15,-1 3 0 0,-1-1-1 0,-1 3 3 0,1 3-8 16,0 2 0-16,1 0-4 0,-2 2-4 0,0 1-1 0,1 4-4 16,0-2 5-16,-1 3-1 0,5 3 9 0,1-2 4 15,0 3 5-15,1 0 3 0,2-1 4 0,0 2 1 16,2 0-2-16,-1-2-5 0,1 1-4 0,1-4-5 0,1 1-9 15,0-2-3-15,1 0-6 0,1-3-3 0,0 0-2 0,3-4-4 16,-3-3 2-16,1 0-2 0,0-3 1 16,1-2 6-16,0-1 11 0,1-1 5 0,-1-5 5 15,2 0 5-15,1-4-2 0,-2 0-2 0,3-3-5 0,0-3-2 0,-1-1-6 16,5-3 1-16,-3-3 0 0,-2 1-1 0,3-3-2 16,-1-2-1-16,0 0 4 0,-1-1 3 0,-1 0 4 0,0-1 5 0,2 1 4 15,-4 1-1-15,-1-1 4 0,-2 2 2 0,-2 0 4 16,0-1 1-16,0 0 4 0,-3 2 3 0,2-1 1 15,-2 2-4-15,-2-1-4 0,-2 2-5 0,0-2-11 0,-3 2-4 16,2 1-5-16,-2-2-6 0,-1 3-3 0,0-2-7 0,-1 1-3 16,-2 1-9-16,-1 0-12 0,0 1-18 0,-2-3-23 15,1 2-26-15,-1 1-22 0,-2 1-15 0,-2-1-17 16,0 0-20-16,0 4-12 0,-4-1-5 0,1 1-13 0,1 1-17 16,-4-1-5-16,3 4 4 0,-2-1 3 0,3 1-2 0,-1-2-4 15,0 2-4-15,0 1-19 0,4-2-47 0,0 1-88 16,-2-3-78-16</inkml:trace>
  <inkml:trace contextRef="#ctx0" brushRef="#br0" timeOffset="35035.1">14492 8787 274 0,'1'-4'240'0,"1"2"-98"0,-2 1-58 0,0-2-41 0,0 3-22 15,0-2-10-15,2 2-8 0,-2 0-3 0,6 2-4 16,-3-2-1-16,5 1-7 0,-2 1-18 0,1-2-25 0,-1 1-17 15,3-1-76-15,-2 0-115 0</inkml:trace>
  <inkml:trace contextRef="#ctx0" brushRef="#br0" timeOffset="35561.78">14732 8838 216 0,'2'-3'410'0,"-1"-1"-127"0,-1 4-76 0,0-3-39 0,0 1-17 16,0 0-17-16,0 2-13 0,0 0-11 0,0 0-11 16,0 4-15-16,2-1-6 0,-1 1-2 0,1 1-1 0,0-5 3 15,1 4 14-15,0 2 16 0,0 1 5 0,3 5 1 16,-1 20 105-16,-2-13-127 0,2 2-23 16,-2 3-17-16,2 1-14 0,0 3-13 0,-1 2-6 0,1-1-6 15,-2 2-6-15,0 1-2 0,1 2-1 0,-1-2-1 0,0 3-3 16,-1 2-5-16,-1 1-9 0,1 2-11 0,1 0-26 0,-2 2-34 15,-1-2-34-15,0 2-30 0,0-1-32 0,0 0-26 16,-1-3-16-16,-2 2-22 0,3-4-4 0,0 3-18 16,3-5-43-16,-2 2-119 0,1-5-65 0</inkml:trace>
  <inkml:trace contextRef="#ctx0" brushRef="#br0" timeOffset="36771.89">14873 11407 429 0,'-13'-6'669'0,"0"1"-173"0,3-2-182 16,1 3-105-16,3-1-58 0,1 1-40 0,1 1-24 16,4 3-7-16,0 0 2 0,6-2 6 0,0 2 17 15,6 0 29-15,3 0 20 0,5-2 12 0,2 1-2 0,3 0-7 16,3-2-7-16,4-2-17 0,6 2-8 0,3-1-1 0,0 0-7 15,5 2-6-15,3-3-11 0,1 2-1 0,4 0-3 16,3-4-11-16,3 1 4 0,4-2-4 0,-3 0-8 0,5 0-16 16,-1 2-13-16,1-2-11 0,3 1-10 0,-1-1-2 0,1 2-7 15,1 0-24-15,2-1 11 0,-1 3 3 0,2-3 5 16,-3 1-3-16,1 2 3 0,-3-2 23 0,-1 6-10 0,-1-4-9 16,-2 3-1-16,-4 0 0 0,0-1-3 0,-1 1 3 15,-4-1-2-15,2 1 1 0,-3-1-2 0,-1 2-2 0,1 0 0 16,-1-1-2-16,-1-1-2 0,1 1 1 0,0-2 1 0,2-1-1 15,-1 0 1-15,1 0 1 0,0-1 1 0,1-2-2 16,0 2 2-16,2-3 1 0,0 3-3 0,-3-4-2 16,4 4-5-16,-4-2 1 0,1-1-3 0,-3 0 0 0,2 1-1 15,-2 1-1-15,-3-1 1 0,2 1 0 0,-3-1-2 0,-1 2-1 16,-1-2-2-16,-2 2 1 0,-1 0-2 0,-1 1-3 16,-3-1 3-16,2-1-1 0,-3 0 1 0,4 0 2 0,-4 0 4 15,2-1-6-15,2 0-1 0,-2-1-6 0,-1 1-6 16,2 0-7-16,0 2-1 0,-3 0 3 0,2-1 1 0,-1 1 3 15,-2 1 2-15,-2-1 1 0,5 2 3 0,-3-1 1 0,-2 2 3 16,-1-1 4-16,3 1 3 0,-3 0 2 0,0 1-1 16,-2-1 2-16,2 2 1 0,-4-2 0 0,3 2 0 0,-4-1 0 15,4 0-1-15,2-2-3 0,-2 0-1 0,2 1-3 16,0-1-4-16,-1 1-1 0,4-3-6 0,-2 1-2 0,-2 1-5 16,3-1-8-16,-2-1-1 0,0-1 0 0,1 2 1 15,-3-1 2-15,0 1 4 0,-3-1 9 0,1 2 2 0,-4-2 6 16,-1 0 5-16,2 1 3 0,-4-2 6 0,0 1 2 0,-2 0 6 15,-1 1 2-15,0-1 3 0,-1 1 2 0,-3-1 4 0,1 2-1 16,-4-1-7-16,2 1 0 0,-4-2-1 0,5 2-4 16,-6 0-4-16,5 2-4 0,-4-2 0 0,0 1-3 15,0-3-9-15,0 5-12 0,-1-2-21 0,-2-1-17 0,3 3-22 16,-6-2-20-16,2 0-24 0,-3-1-22 0,-1 3-11 16,-1-3-16-16,-1 3-15 0,-3 0-16 0,-1 0-7 0,-2 3-16 15,-5 0-22-15,-2 1-14 0,-1 1-23 0,-4 0-23 16,0 0-60-16,-2 1-74 0,-2 0-94 0,1-2-30 0</inkml:trace>
  <inkml:trace contextRef="#ctx0" brushRef="#br0" timeOffset="46765.83">19563 8845 188 0,'-4'-2'480'0,"2"-3"-100"0,0 2-107 0,-2-1-72 16,2 1-41-16,-1-1-19 0,3 1-1 0,-4 1 12 16,4 1 21-16,-1-1 14 0,1 1 19 0,-2 0 15 0,0 1 11 15,2-3 9-15,2 3-8 0,0 0-14 0,-1 0-17 0,-1 0-16 16,2 0-12-16,0 0-14 0,-2 0-3 0,-2 0-8 16,0 0-10-16,2 0-17 0,2 0-16 0,0 0-27 0,-2 0-19 15,0 0-14-15,0 0-12 0,0 0-8 0,0 0-9 16,-2 0 0-16,0 4 1 0,2 0-2 0,-1 1 4 0,-1 2 0 15,0 5 0-15,-1-2-5 0,0 2-5 0,1 1-2 0,-1 0-3 16,2 4-3-16,-1 0-1 0,0 1 3 0,0 0-2 16,-2 2 0-16,3-3 0 0,-1 3-3 0,1-2-6 15,1 2-6-15,-2-3-7 0,-1 1-4 0,1-1-9 0,1-1-3 16,-1 0-15-16,0-4-3 0,2-1-15 0,-2 0-29 16,2-2-31-16,0-3-41 0,0-1-35 0,-1 0-67 0,1-1-56 15,1-1-47-15,1 1-43 0,0-3-44 0,0-1-56 0,-2 0-75 16,0 0-77-16,3-3-8 0</inkml:trace>
  <inkml:trace contextRef="#ctx0" brushRef="#br0" timeOffset="47963.4">17497 9340 93 0,'0'-4'147'0,"0"4"-110"0,1-5-104 0,0 2-95 16</inkml:trace>
  <inkml:trace contextRef="#ctx0" brushRef="#br0" timeOffset="48503.82">16628 8651 76 0,'-4'-2'469'0,"3"-1"-75"0,-1 0-85 16,0 1-58-16,1-1-54 0,-2 3-36 0,3-1-17 0,0 1-13 15,3-2-3-15,-2 0 2 0,-1 2 8 0,2 2 9 16,0 0 13-16,0-2 15 0,2 1 7 0,-1 1-4 0,0-1-9 16,2 2-11-16,-2-1-11 0,0 3-11 0,1 0-1 15,0 3-6-15,1 1 4 0,-2-1 2 0,0 6-3 0,-3-3-7 16,-1 2-17-16,-1-1-9 0,-1 3-20 0,2 0-16 15,-3 1-17-15,1-2-12 0,0 4-12 0,0-1-10 0,-1 0-5 16,-2 0 0-16,3 1-4 0,-1 3-3 0,0-1-1 16,-1-1 0-16,1 4 1 0,0-3-3 0,1 4-3 0,-3-5-8 15,2 1-13-15,-3 1-20 0,1-1-28 0,4-2-33 0,-3-2-31 16,4 0-28-16,-4-1-34 0,4-3-39 0,-1-2-39 16,1-1-39-16,1-1-35 0,-3-1-31 0,6-2-28 0,-2-3-27 15,-1-2-37-15,3 0-66 0,3-4-45 0</inkml:trace>
  <inkml:trace contextRef="#ctx0" brushRef="#br0" timeOffset="48887.02">17059 8591 533 0,'-5'-1'583'0,"-3"0"-148"15,-1 1-132-15,1 0-86 0,-1 2-50 0,0 3-30 0,0 0-13 16,-2 0-1-16,3 2 10 0,-2 2 7 0,1 0 6 16,1 3-5-16,-1 1-8 0,1 0-12 0,2 3-23 0,-1 1-22 15,1 0-24-15,-1 3-17 0,0-1-13 0,5 3-9 16,-1-3-6-16,1 3-3 0,-1 0-3 0,3-3 0 0,3 2-2 16,1-1 0-16,3-1 0 0,0 0-3 0,2-2-6 0,-1-1-7 15,5-2-6-15,-4-4-8 0,3-1-7 16,-3-1 2-16,3-2 6 0,-2-3 2 0,2-1 5 0,-3-2 5 15,-1 0 6-15,1-2 5 0,-5-3 0 0,1 1 3 16,-1-3 3-16,-4 2 1 0,0-3-1 0,-3 1 0 0,1 0-1 0,-6-3 1 16,0 0-1-16,0 2 0 0,-2-1 3 0,1 2-1 15,-4 0 0-15,1-1 0 0,-2 4 0 0,-2-1-2 16,-14 0-12-16,14 3-10 0,1 2-17 0,2 2-30 16,0 1-29-16,-1 1-36 0,6 0-35 0,0-1-38 0,3 0-42 15,2 0-42-15,3-3-73 0,1 3-114 0,4 1-89 16,0-1-21-16</inkml:trace>
  <inkml:trace contextRef="#ctx0" brushRef="#br0" timeOffset="49777.3">17830 8858 82 0,'0'0'20'0,"0"-3"-58"15</inkml:trace>
  <inkml:trace contextRef="#ctx0" brushRef="#br0" timeOffset="50034.14">17840 8627 282 0,'-2'3'300'15,"1"-1"-60"-15,-3 3-48 0,1-1-31 0,2 1-17 0,-3 2-8 16,3 1-3-16,-1-1-3 0,-1 1 0 0,2-3-1 0,-1 4-6 15,2-4-1-15,-1 3 0 0,1-1 8 0,-2 1 11 16,-1 0 6-16,3 2 15 0,-2 2 14 0,1 0 8 16,-3 1-3-16,0 1-7 0,-1 2-11 0,-1 0-13 0,1 5-17 15,0-3-15-15,-1 4-16 0,1 1-16 0,-2-1-15 0,2-1-16 16,-2 2-15-16,2 1-14 0,1-4-7 0,0 1-12 0,-1 1-10 16,1-3-15-16,1 0-17 0,1-2-27 0,-1 0-31 15,3-2-32-15,0-3-44 0,0-1-45 0,0-1-46 16,1-2-37-16,1-1-27 0,-2 0-34 0,2-4-32 0,-2-3-48 15,0 0-73-15,0 0-70 0,-4-7-19 0</inkml:trace>
  <inkml:trace contextRef="#ctx0" brushRef="#br0" timeOffset="50241.02">17566 8941 607 0,'-3'-9'828'0,"2"2"-127"16,-2 0-168-16,2 2-128 0,2-2-94 0,2 4-67 15,1 1-53-15,4-1-41 0,3 1-29 0,3 2-20 0,5 0-14 16,2 0-16-16,3 0-15 0,4-2-10 0,4 2-13 16,1 2-13-16,5 0-11 0,1-2-12 0,4 1-17 0,1 1-24 15,-1 0-27-15,3-2-49 0,-5 3-51 0,-3-1-62 16,1 3-57-16,-6 1-52 0,-2 0-48 0,-3-1-40 0,-4 0-62 16,-4 1-90-16,-1 0-51 0,-6 0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6:03:50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6271 9281 21 0,'-2'-7'185'0,"2"1"-58"0,-1 2-48 0,-2-1-25 16,3-1-12-16,0 2-5 0,0 1 3 0,-2-2 1 15,2 2-3-15,-2-2-1 0,2 3-4 0,-3-1 2 0,0 0 5 16,3 1 2-16,-3 1 4 0,2-1 3 0,-1 0 1 0,2 2-8 15,-2-3-10-15,-1 3-7 0,0 0-6 0,1-2-8 16,-2 2-4-16,2 0-3 0,-1 0 0 0,-2 0 2 16,5 0-2-16,-3 0-1 0,2 0-1 0,-1 2 0 0,0-2-2 15,1 0-3-15,-1 0 1 0,2 0 2 0,-1 0 0 16,-1 0-2-16,2 3 0 0,-2-3 1 0,2 0 1 0,-1 2-1 0,-2-2 0 16,3 2 1-16,-2 1 0 0,0 2 0 0,-1-2-5 15,0 2 2-15,0 3 2 0,0-1-1 0,1 4 1 16,-1-1 1-16,0 1 6 0,1 1-1 0,-1 1-1 15,1 1 0-15,2 1 0 0,-3 2-1 0,2-1 0 0,-1 0 0 16,-1 1-1-16,0 1 10 0,0-1 1 0,0 1 1 0,0 2 3 16,-1 0 1-16,-1 0-1 0,2 0-7 0,-3 1-1 15,2 1-2-15,-1-1-1 0,0-2 0 0,0 1 0 0,0 0-3 16,0-1 1-16,0 0 1 0,1-2-2 0,3 0 2 0,-1 0 2 16,0-4 0-16,2 2 0 0,0-2 0 0,2-1-3 15,0 0 0-15,-1-2-4 0,3-3 0 0,1 1-1 16,-1-2-3-16,0-2 3 0,1 1 1 0,2-1 7 0,-1-1-3 15,2-1-2-15,0-2 0 0,1 0-1 0,-1-2-1 0,3-1-7 16,0-1 5-16,-3-1 2 0,2-1-1 0,1 2 1 16,-2-3 0-16,1 4 0 0,-1-2 0 0,-1 0 8 0,1 3-4 15,-2-3-1-15,-1 2-2 0,-1-1 0 0,0-1-3 16,1 2-7-16,-3 1 2 0,-1 2 2 0,2 0 4 0,-4 0 1 16,2 0 3-16,-2 0 1 0,0 2-1 0,0-2 1 0,0 1 0 15,-2-1-1-15,1 2 0 0,-2-2 1 0,-2 0 0 16,-1 0-4-16,1 2 1 0,-1 1 1 0,1-3-1 15,-2 4 0-15,1-1 0 0,0-1 2 0,-2 1-1 0,2 1-2 16,-1 1 0-16,0-2-2 0,-1 0 1 0,0-1-1 0,1 0-1 16,1 2 0-16,0-1 2 0,1 2-4 0,0-1-9 15,0-1-12-15,2-1-16 0,-3-1-21 0,3 1-25 0,-2-1-31 16,5-1-45-16,-5-1-69 0,0-2-95 0</inkml:trace>
  <inkml:trace contextRef="#ctx0" brushRef="#br0" timeOffset="540.42">6333 9266 109 0,'-2'-7'382'0,"0"-1"-155"16,-2 3-92-16,4 2-58 0,0 0-36 0,-2 1-17 15,0 1-11-15,2-3-4 0,0 4-4 0,0-1-4 16,2 1-2-16,-2 0-1 0,0 0-1 0,2 1 3 0,-2 3-2 16,0-1 3-16,3 3 0 0,-2 1 5 0,-1 4 7 0,2 3 3 15,-2-2 6-15,3 3 0 0,-2 1 6 0,2-1-4 0,-2 5-1 16,2-4-2-16,2 3-5 0,-2-1-3 0,0 4 0 16,-1-3-4-16,2 0-22 0,-2 1 7 0,2-3 5 0,0 4 2 15,1-4 1-15,2 0 1 0,-3 0 19 0,2-5-12 16,1 3-5-16,-1-4-3 0,1-1-2 0,-2 0 0 0,3-3-2 15,-1-1 3-15,0 1 7 0,1-2-3 0,-1-1 0 16,-1-1-1-16,3-6 0 0,-2 1-3 0,-1-5-7 0,2 0 5 16,1-1 2-16,-1 0 1 0,-1-3-1 0,-1 1 2 0,-1-2-2 15,1-2 0-15,-1 1-3 0,-2-4 1 0,0 2 1 16,-1-1 0-16,-1-1-2 0,-1-1-1 0,0 2 4 0,-1-1 0 16,-1 0-2-16,-1 5 0 0,1-2 1 0,1 1 2 15,-1 5-1-15,-1-2 0 0,1 5 1 0,2 0-1 16,-3 2 2-16,2 1-5 0,1 2 0 0,-1 0 0 15,-1 7 2-15,2 1 3 0,-2 3 1 0,2 3 0 0,2-3 4 0,-2 5-1 16,3-1-1-16,-2 1-4 0,4 4 2 0,-2 0 1 16,2 23 2-16,-2-19-3 0,2-2 1 0,-2 1-2 15,2-2-1-15,1-2 0 0,-3 1 1 0,2-2-2 0,-2 1 1 16,2 1-2-16,-2-2 2 0,1 0-2 0,-1 1-1 16,1 1 2-16,-1-3-3 0,0 0-1 0,1-2-10 0,-1 0-11 15,0-1-27-15,0-2-37 0,2-2-44 0,-3-2-62 0,4-2-80 16,-6-6-115-16</inkml:trace>
  <inkml:trace contextRef="#ctx0" brushRef="#br0" timeOffset="2404.96">8602 9063 246 0,'-3'-7'313'0,"2"4"-106"0,-3-4-83 0,0 1-52 16,1 2-25-16,0-1-12 0,-1 0-1 0,0 3 0 16,0 0 6-16,1 1 2 0,0-1-4 0,1-1 1 15,-2 2-1-15,1-1 1 0,-1 1 7 0,3-3 3 0,-2 3 4 0,0 0-3 16,-1 0 0-16,3 1-5 0,-1-2-9 0,-1 1-7 15,1 1-4-15,-2 0-4 0,-1 1-6 0,2 1-4 16,-2 0-3-16,4 3-2 0,-3 2-3 0,1 2-1 0,1 4-2 16,-1 2 2-16,-1 1-3 0,-1 0-1 0,2 5 2 0,0 1 0 15,-1-1 1-15,1 1-6 0,0-2 4 0,1 4 2 16,-1-4-2-16,0 1 1 0,0 1-2 0,0-3 4 16,3 0-1-16,-2 1-1 0,2-3 1 0,2 0-2 0,-2-2 1 15,3 0-1-15,0-2 1 0,0-1-2 0,0 0 0 0,1-4 2 16,0 0-2-16,1-2 2 0,3-3 0 0,1 0 1 15,0-3 0-15,-2-2-1 0,4-2 3 0,2-1-1 0,-2-2 0 16,3-3-2-16,1-2 0 0,0-1 2 0,1-1-2 16,0 0 0-16,-1-3-3 0,-2 3 2 0,2-3 2 15,-3 0-1-15,-1 3 0 0,1 1-1 0,-2 1 3 0,0 2 1 16,-2 2-4-16,1 2 0 0,-4 0-1 0,-2 3 1 0,1 2 0 16,-1-2-2-16,-3 3 1 0,3 1 2 0,0 1 0 0,-1 0 0 15,-1 3 2-15,-1 3-1 0,2-1 0 0,-2 3-1 16,0 2 1-16,4 0 0 0,-4-1-3 0,2 1 2 0,0 3 1 15,-2 0 0-15,1 2 1 0,-1-2-2 0,3 1 3 16,-3 1-3-16,2-2 0 0,-2 2 0 0,2-3 0 0,-1 1 1 16,-1-1-3-16,0 1 3 0,2-1 1 0,-2-3 2 0,-2 2-4 15,2 1 2-15,-3 14-1 0,3-16-3 16,-2 1-3-16,2 0-6 0,-3-1-13 0,2 1-19 16,-3-1-25-16,0 0-30 0,-1-1-32 0,-1 1-35 0,-1 0-39 15,-1-1-56-15,-2-2-78 0,0-1-87 0</inkml:trace>
  <inkml:trace contextRef="#ctx0" brushRef="#br0" timeOffset="3662.51">7412 9186 8 0,'0'-2'169'0,"0"-1"-21"0,0 0-26 16,-2 1-27-16,2 0-21 0,-1-1-17 0,-2 1-9 0,3-1-1 16,-1 2 3-16,-1-1 4 0,2 1 6 0,-2 1 1 0,2-2-3 15,-3 0-13-15,1 2-10 0,1-1-11 0,-1 1-5 16,-2 0-2-16,3 1-1 0,0-1 0 0,-1 2 5 16,-1 0-4-16,1-1-7 0,1 2-1 0,-2 2-3 0,2-1 1 15,-1 2-4-15,2 2 6 0,0 2 6 0,0 1 5 0,0 1 6 16,2-1 2-16,-1 5 5 0,-1 1-4 0,4 2-2 0,-2-1-7 15,1 1-20-15,0 2-12 0,-2 1-10 0,3 3-3 16,-1 0-5-16,0 3-1 0,1-2 14 0,-1 3 8 0,0 0 5 16,-2 29 2-16,1-31 3 0,-2 0 0 0,-2-1 0 15,2-1 0-15,-1-1-5 0,-2-3 0 0,3 0 3 16,0-2 1-16,-1-1-1 0,1-1 0 0,0-2 4 16,0-2-2-16,1-2-12 0,-1-1-14 0,3-3-18 0,-2 1-18 15,1-4-32-15,1-1-48 0,-3-3-58 0,2-5-79 0,-1 2-116 16</inkml:trace>
  <inkml:trace contextRef="#ctx0" brushRef="#br0" timeOffset="4148.37">7562 9196 121 0,'-3'-10'376'16,"3"4"-143"-16,-1 0-92 0,-1 1-55 0,2 2-29 0,0 0-13 16,0 2-6-16,0-3 4 0,0 3 1 0,0 1-6 15,0-1-3-15,0 0-6 0,0 1-6 0,0 0-7 0,0 0-5 16,0 0-3-16,-3 0-3 0,0 0 0 0,1 2-2 0,2 1 1 16,2 3 5-16,-2 4 8 0,0 3 4 0,3 4 4 15,-3-1 5-15,0 3 2 0,0 4-5 0,0-1-7 16,-3 2-5-16,3 0-5 0,0 0-5 0,0 1-1 0,3 1 1 15,-1 5 0-15,-1-5 0 0,2 2-1 0,-3 0 1 16,3-1-2-16,-1-2-1 0,-1 1-1 0,1-2-1 0,0 0 1 16,-1-2 0-16,2-1 5 0,-1 0-2 0,1-2-2 15,-1-2 3-15,1-2-3 0,2 0 0 0,-1-4-7 0,-1-2 5 16,2-1 0-16,3 4 2 0,-3-10 0 16,0 0 1-16,2-2 0 0,-2-2 0 0,3-3-1 0,-1-2-1 15,-2-2 3-15,4 0 0 0,-3-3 0 0,-1 0-3 16,0 1 2-16,-2-1 0 0,-1-3-5 0,2 2 0 0,-3 1 2 15,-1 0 3-15,-1 1-2 0,-3-1 0 0,4 2 4 0,0 1-3 16,-2 0 0-16,0 0-3 0,-1 2 3 0,-2 2-1 16,2-1-7-16,-2 5 3 0,2-1 3 0,-4-1-1 0,3 2-1 15,-2 0 0-15,1 1 7 0,0 0-4 0,0 1-3 16,1 0 1-16,-1 0-5 0,-1 3-7 0,1-1-13 0,0 1-19 16,0-1-28-16,-2 1-31 0,-1 3-39 0,1-1-42 0,1 3-58 15,-3-1-79-15</inkml:trace>
  <inkml:trace contextRef="#ctx0" brushRef="#br0" timeOffset="14350.13">8405 7766 171 0,'-2'-1'206'0,"-1"0"-68"0,3 1-53 0,-1-3-31 16,-1 3-25-16,2-3-4 0,0 3-19 15,0-2-2-15,0-1 1 0,0 2 0 0,2-1 4 16,-2 1 1-16,0-1 3 0,0 1 2 0,1 1 6 0,-1-2 5 16,0 1 4-16,0 1 7 0,0-2 6 0,0 2 4 0,0 0 3 15,0-1 0-15,0-1-3 0,-1 2-7 0,-1-1-8 16,2-1-3-16,-2 2 0 0,2-2-2 0,-2 2 2 0,1-1 1 15,1 1 1-15,0 0-5 0,0 0-4 0,0-1-6 0,0 1-6 16,0 0-4-16,0 0-1 0,0 0-2 0,0 0-3 16,0 0 1-16,1 0-1 0,1 0 0 0,-2 0 0 0,2 0 2 15,0 0 0-15,-1 0 1 0,2 0 2 0,-1 0 0 16,0 0 1-16,2-2 0 0,-1 2 0 0,0 0 1 16,-1 0-2-16,2 0 3 0,0 0 2 0,1 0 2 0,-2 0 0 0,3 0 2 15,-3-1 0-15,2-1-4 0,-2 2-4 0,2-1-3 16,1 2-1-16,-1-1-2 0,1 0 0 0,-1 2 1 15,1-2-1-15,-1 1 2 0,2-1 1 0,0 0 1 0,0 0 4 16,1 0-3-16,0 0 2 0,1 0 1 0,-3 0-1 0,2 0-2 16,-1 0-2-16,0-1 2 0,1-1 0 0,-1 2-3 15,-1 0 1-15,3 0-2 0,-2-1 0 0,-1 1-2 0,1-2-2 16,2 2 1-16,-3 0-1 0,-1 2 2 0,3-1 1 16,-1-1 1-16,0 0 1 0,-1 0 0 0,2 0-1 0,-1 0-1 15,1 0 1-15,1 0 0 0,-1 0 0 0,0 0 0 16,1 0-1-16,1 0 1 0,-2 0 0 0,3-1-2 0,-2-1 2 15,1 1-2-15,1-1 2 0,-2 0 1 0,1-1-2 0,2 3 3 16,-2-2-1-16,0-1 1 0,0 3-2 0,0-2-2 16,1 1 3-16,-2 1-2 0,-1-1-2 0,0 1-2 0,1 0 2 15,0 0 2-15,-3 0-1 0,0 0 1 0,1 0-1 16,2 0 1-16,-3 1 3 0,2-1-2 0,-1 0 1 16,0 1-2-16,2 1 3 0,-3-2 0 0,2 0 0 0,1 0 1 15,-1-2-2-15,0 1 2 0,0 1-2 0,1-1-1 0,-1-2-1 16,2-1 0-16,-1 1 0 0,-1 2-2 0,2-3-1 15,1 2-1-15,-5-1-1 0,2 0 1 0,0 1 0 0,1-1 4 16,-1 2 0-16,-1-1 2 0,1 1-2 0,-1-1 0 0,0 1 0 16,-1 1-3-16,-1 0 2 0,2 0 0 0,1 0 0 15,-3-2 0-15,8 1-3 0,-4-1 2 0,-1 2 2 16,-1-3 1-16,2 2 0 0,1-1 2 0,-1 0-2 0,1 0 6 16,1-1-7-16,-2 0 0 0,1 0 0 0,1 1-2 15,-2 0 1-15,-1-1-3 0,1-1 3 0,-1 1 1 16,0 2-2-16,-3 0 1 0,2-2 1 0,-1 3-1 0,-2-3-1 15,0 2-1-15,0 1 2 0,-2 0-1 0,1 1 1 0,1 2 1 16,-3-3-13-16,2 0-12 0,0 3-3 0,-1-3-2 16,-1 1-3-16,2 2 0 0,2-3 14 0,-2 1 11 15,2 1 3-15,2-2 4 0,0 0 1 0,0 0 0 0,-1-2 0 16,2 1 1-16,1 1-1 0,-2-2-1 0,2 1 1 16,-1 0 0-16,3-2 0 0,-1 0 1 0,0 2 1 0,-1-2 1 15,0 2-3-15,-1-1 1 0,1 0 0 0,-1 2-1 0,-1-1 0 16,-1 1-2-16,3 0 0 0,-2 0 0 0,-2 0-1 0,3 0 0 15,-2 0 0-15,0 0 2 0,0 1 1 0,1-1 0 16,-1 0 1-16,-1 2 0 0,3-2 0 0,-2 2 1 0,-1-2-2 16,1 0 7-16,2 0-2 0,-2 1-3 0,-1-1 1 15,2 2-4-15,-2-1 1 0,4-1-5 0,-3 1-1 16,-1 2 3-16,4-3 0 0,-2 0 2 0,0 3 1 0,0-3-2 0,3 0 3 16,-4 0 1-16,3 0 0 0,1 0-2 0,-1 0 0 15,0 0 0-15,1 0 0 0,-3-3 0 0,4 3 0 16,-1 0 0-16,-1 0-1 0,1 0 0 0,-2 0-3 0,0-3-3 15,0 2-4-15,-2 1-3 0,-1 0-3 0,0 0-1 0,1 1 1 16,-1 2 1-16,2-3 2 0,-1 0 5 0,-2 3 3 16,-1-3 1-16,1 0 4 0,-1 1-1 0,-1-1 1 0,-1 0 0 15,2 0 1-15,-3 0 0 0,2 0 0 0,-2 0 0 16,2 0 1-16,0 0 1 0,0 0-2 0,0 1 1 16,-2-1-1-16,1 0 0 0,1 0 0 0,-2 0 0 15,0 0 0-15,1 0-1 0,-1 0-1 0,2-1 1 0,1 0 1 0,-1-2-1 16,-1 3 1-16,1-3 0 0,-2 6 2 0,2-3-7 15,-1 0-4-15,-1 0-5 0,0 0-4 0,0 0-6 0,0 0-15 16,-1 0-7-16,-1 0-15 0,0 0-12 0,1 0-19 0,-3-3-22 16,1 2-24-16,0 1-36 0,-2-1-34 0,-4-1-54 15</inkml:trace>
  <inkml:trace contextRef="#ctx0" brushRef="#br0" timeOffset="18800.64">7910 7490 154 0,'0'0'193'0,"0"-2"-34"0,0 2-32 15,0-2-30-15,1 1-16 0,-1-1-15 0,0 1-12 0,0 0-5 16,-1-2-8-16,1 0-5 0,0 2-6 0,-1-2 4 0,-1 2-2 16,0-1 4-16,-3 0 54 0,5 1-39 15,-1 0-1-15,-1 1 0 0,2-3-6 0,-1 3-5 16,-1 0-7-16,2 0-6 0,0 0-8 0,0 0-7 0,0 0-8 0,0 0-1 15,0 0 0-15,0 0 0 0,2 0-1 0,-1 0 4 16,-1 3 6-16,0-2-2 0,0 0-2 0,0-1 2 16,0-1 3-16,2 0 0 0,-2 1 1 0,1 0-1 15,-1 0-1-15,0 0-2 0,0 0-3 0,0 0-3 0,0 0 0 16,0 0-4-16,0 0 1 0,0 0-1 0,0 0 2 0,0 0 0 16,0 0 2-16,0 0 1 0,0 0 0 0,0 0 1 15,0-3-2-15,0 3-1 0,0 0-2 0,0 0 0 0,0 0-1 16,0 0 0-16,0 0 0 0,1 0 1 0,-1 0-5 0,0 0 3 15,-1 0 1-15,1 0 0 0,0 0 1 0,0 0-3 16,0 0 4-16,0 0 0 0,0 0 0 0,0 0-3 0,0 0 0 16,0 0-3-16,0 0 1 0,0 0 0 0,1-3 2 15,-1 3-1-15,3 0 1 0,-2 0 6 0,-1 0-1 0,2 0 1 16,-2 0-3-16,2-2 4 0,-1 2-1 0,-1 0-4 0,1 0-2 16,1 0-2-16,-2 0-7 0,0 0-10 0,2 0-15 15,-2 0-12-15,0 0-5 0,2 0-17 0,-1 2-18 0,-1 1-22 16,2-3-32-16,-2 0-45 0,0 0-82 0,0 0-108 15</inkml:trace>
  <inkml:trace contextRef="#ctx0" brushRef="#br0" timeOffset="20809.07">7973 7585 58 0,'0'-2'161'16,"0"0"-30"-16,0-3-25 0,0 2-32 0,0 0-14 0,0-2-10 16,-2 3 0-16,2-3-1 0,0 3 0 0,0-5 9 15,-1 4 9-15,1-2 4 0,0 0 5 0,-5-4 94 16,5 4-75-16,-3 1 2 0,2-1 7 0,-1 0-3 0,-1 1 3 16,-2 1 2-16,4 0-2 0,-1 2 1 0,-1-1-3 15,1 2-8-15,2-3-14 0,-2 3-20 0,1 3-14 16,1-3-21-16,0 0 10 0,0 0-20 0,0 3-7 0,-1 0-3 15,-1 3-5-15,2 3 0 0,0 0-20 0,0 2 9 16,2 2 4-16,-1-1 0 0,-1 0 3 0,1 2 3 0,1-1 0 0,0 1 1 16,0 3 2-16,-1-3 2 0,-1-1-1 0,3 3 1 15,-3-1-2-15,2 2-2 0,-2-3-1 0,3-1-3 16,-2 1 3-16,-1 0 1 0,2-2 3 0,0 0 2 0,-1 0-2 16,2-2 1-16,-1 1-4 0,-2-1-21 0,2-2-19 0,-1 0-27 15,-1-2-26-15,3 1-23 0,-1-1-24 0,1-1-12 16,0-1-15-16,-1-1-19 0,2 1-35 0,-4-4-50 15,0 0-76-15,0 0-100 0</inkml:trace>
  <inkml:trace contextRef="#ctx0" brushRef="#br0" timeOffset="21523.46">7465 7441 283 0,'-7'-6'250'0,"2"3"-100"0,-1 2-66 16,-1-1-34-16,2 4-20 0,1-1-7 0,0 2-3 0,-4 0-6 16,4 3-1-16,1 2-2 0,-3 1 0 0,3 0 0 0,-1 3-3 15,1 1-2-15,0-2-1 0,-1 4 2 0,3 0 3 16,-2-1 0-16,0 3 4 0,1-1 0 0,1 3 0 0,-2-1 1 15,2 0-1-15,-1-2-7 0,2 2-1 0,0-1-5 16,-4 0 1-16,3-3-3 0,1 1-1 0,1-1 0 0,5-2-1 16,-1 1 2-16,0-2 0 0,-1-1 0 0,3-2 1 15,-2-3 0-15,0 3 1 0,1-3 0 0,-1 1 2 0,0-5-2 16,0 1 0-16,1-4-1 0,1 1 2 0,0-5-1 0,1 0 2 16,0-3 2-16,-1 0 0 0,1-2 2 0,-1-1-3 15,-1-1-1-15,-1-2 0 0,1 0 4 0,-1-1 2 16,-2 0 1-16,0 0 3 0,-1-1 4 0,-2 2 0 0,0-1-4 15,-2 1-1-15,-1 1-1 0,0-1 5 0,1 3-2 0,-3 0 4 16,0 2 2-16,-1 1 4 0,0 0-1 0,1 1-5 16,-3 2 5-16,1 2-7 0,1-1-8 0,-1 2-6 0,-1 3-2 15,1 0-2-15,0 3-6 0,1 0 1 0,-1 2 1 16,-2 0 8-16,2 2-6 0,1 3-8 0,-2 1-16 0,3 2-19 16,-4-1-35-16,3 2-55 0,-2 1-74 0,-3-2-109 0,0 3-103 15</inkml:trace>
  <inkml:trace contextRef="#ctx0" brushRef="#br0" timeOffset="21928.56">6601 7521 164 0,'-3'-20'469'0,"3"14"-355"0,-2-4-26 16,1 3-18-16,-1-1-12 0,-1 2-8 0,0 0 11 0,2 1 5 15,-1 1 0-15,2 1-6 0,-1-2 1 0,-1 2-2 16,2 0-4-16,-2 1-14 0,1 6-13 0,-1 0-10 0,0 1-8 16,-1 1-5-16,2 0-3 0,-1 2-2 0,0 4 1 0,2-2 0 15,-1 0-1-15,-1 2 0 0,2 2 2 0,-1 1 0 16,-1 2 2-16,2-1-3 0,0 2-2 0,-3 0 1 0,3 2 0 16,-1-1-2-16,-1 0 2 0,2 4 0 0,0-2 3 15,0 1-2-15,0 2-4 0,0 1-11 0,0-3-22 0,2 0-23 16,-1-1-34-16,2 1-53 0,-1-3-84 0,-2-1-117 15,-2-2-98-15</inkml:trace>
  <inkml:trace contextRef="#ctx0" brushRef="#br0" timeOffset="22620.89">6151 7311 67 0,'-5'-8'337'16,"3"7"-253"-16,-1-2-27 0,0 1-12 15,0 2-10-15,-1 2-10 0,0-1-10 0,3 2-4 0,-3 2-2 16,1 3 2-16,0 4 4 0,1-2 6 0,-1 0 5 0,2 2 5 16,-1 3 4-16,0 0 1 0,-1 2-4 0,1-1-7 15,0 4 0-15,-1-2-7 0,-1 4-5 0,4-1-5 0,-3 2-2 16,2-1 1-16,-1 1-2 0,0-2-1 0,4 1 0 0,-2 1-1 16,2-4 5-16,-1 1-3 0,2-1-3 0,-1-2-1 15,1-2 0-15,1-2 0 0,1-2-4 0,0-2 3 16,0-1 3-16,0-3 0 0,0-1 1 0,1-1-1 0,0-3 0 15,2-3 2-15,-1-4 0 0,-1 2 6 0,3-3 4 16,-1-1 3-16,0-2 3 0,0-1-2 0,1 1-2 0,-1-5-3 16,0 0-6-16,0-1-5 0,-5-1 0 0,0 1-3 15,1-3-1-15,-4 0-2 0,4 1 2 0,-4 0 1 0,0-3-1 16,0 3 1-16,-1-1 0 0,-2 2 0 0,1-2 0 0,-1 4 0 16,-2 0 0-16,2 0 2 0,0 0 1 0,1 1 0 15,-1 0 1-15,0 3-2 0,1 0 0 0,-2 1 2 0,2 2-3 16,0 1 2-16,-1 2-1 0,0 1-1 0,0 1 0 0,0 2 0 15,1-1 1-15,2 3-2 0,-3 0-1 0,2 2 0 16,-3 1 0-16,1 3-2 0,-2 1 1 0,-1 3 0 0,-2 2-3 16,2 0-9-16,-1-1-10 0,-2 4-13 0,3 0-18 15,-2 0-20-15,0 0-27 0,0 0-23 0,-1 0-35 0,1 0-42 16,-2 0-59-16</inkml:trace>
  <inkml:trace contextRef="#ctx0" brushRef="#br0" timeOffset="29112.18">19821 8280 167 0,'-4'-2'423'0,"1"0"-118"16,2 0-111-16,-4 0-69 0,1 1-47 0,1-1-20 16,2 1-7-16,-4-1 6 0,1 2 8 0,0-1 7 0,3-1 3 15,-3 1-5-15,1-3-3 0,3 3-6 0,-1 0-6 16,-1-1-5-16,0 0 4 0,2 2 7 0,-1-2 3 0,-1 2 0 16,1 0-1-16,1 0-3 0,-2 0-12 0,0 0-10 0,2 0-12 15,2 0-5-15,-2 0-7 0,0 0-6 0,2 0-4 16,-2 0 0-16,3 0 9 0,2 0 13 0,-1 0 13 15,5 0 19-15,3 0 18 0,2-3 11 0,3 1 9 0,5-3-3 16,3 0 2-16,2-2-9 0,3-2-13 0,4 1-7 16,5-4-4-16,42-12 76 0,-37 10-59 15,3-1 7-15,-1 0 11 0,2 0 4 0,1 1-14 0,2-2-10 16,0-1-11-16,1 1-12 0,-2 0-16 0,-1 1-16 0,2 0-7 16,-1-1-7-16,-2 2-8 0,1 0 1 0,-2 1-2 15,0 1 1-15,1-2-2 0,-5 1 0 0,-3 2 1 0,1-1-1 16,-2 2 1-16,-4 0-2 0,-4-1 0 0,-1 0-3 15,-5 4-10-15,-1-1-24 0,-5 1-24 0,-3 1-31 0,-3 1-37 16,-4 2-37-16,-1 0-26 0,-3 0-1 0,-4 2-28 16,3-1-14-16,-1 2-4 0,-3 0-8 0,1 0-13 0,-1 0-36 15,0 0-11-15,0 0-43 0,0 0-91 0,0 0-61 16</inkml:trace>
  <inkml:trace contextRef="#ctx0" brushRef="#br0" timeOffset="29849.17">22074 7461 329 0,'3'-14'532'0,"1"0"-177"0,-3 1-106 16,2-1-59-16,-1-1-26 0,0 2-20 0,-2 0 0 0,1 1-1 15,-1-1-5-15,0 1-13 0,-1 0-16 0,1-1-16 16,-4 1-16-16,0 2-10 0,0-1-3 0,0 3-3 0,-3-1-2 15,1 1-1-15,1 1-3 0,-3 2-12 0,-1 0-14 0,1 4-12 16,-3-2-7-16,-2 3-8 0,1 0 0 0,-4 1-1 16,0 2-2-16,-3 3 3 0,2 0-2 0,-1 3 1 0,1 2-1 15,-4-1-2-15,3 2-3 0,0 2-2 0,1-2 3 16,2 4-1-16,3 2-1 0,2-2 1 0,2 4 4 0,1 0-2 16,5-1-2-16,4 2 2 0,5-1 1 0,1 4 2 0,4-3-1 15,2 0 1-15,5 0 1 0,1-1 1 0,4 0 0 16,1 1-2-16,0-2 0 0,1 1 0 0,1 0 0 0,1-2 2 15,-2 2-2-15,0-3 0 0,-1 1-2 0,-1-1 2 16,-1-1-2-16,-2 3-1 0,-2-5 3 0,-1 3 0 0,-3-2 3 16,-3 2-3-16,-4-2 1 0,1-1-1 0,-4 1 2 15,-4-1 20-15,-1-2-5 0,-1 0-4 0,-6 0-6 16,0-1 1-16,-3 2-3 0,-1-1-17 0,-3-2 6 0,-1 0 6 16,-3-2 8-16,0 1 8 0,-1-2 6 0,-1-1 7 15,2 2 7-15,0-3 12 0,3-2 9 0,-1 1 0 0,2-1 2 16,-1-1-2-16,5-2-1 0,0 0 1 0,4 0-2 0,1 0-1 15,0-2-4-15,1 2-1 0,4-3-3 0,0-6-16 0,0 0-13 16,4 1-7-16,0-1-20 0,1 1 1 0,1-3-1 16,3 1 1-16,-1-4 2 0,0-1 0 0,0 0 17 0,1-2-5 15,-1-3-3-15,-1 0 0 0,-1 0-1 0,2-2 0 16,-3 0-2-16,-1-2-3 0,1-1 2 0,0 0 0 0,3-2 2 16,-4 0-1-16,3-1 1 0,-1 0 1 0,5-4-2 15,-1-1-8-15,1-1-13 0,1-1-13 0,3-1-50 0,-1-3-7 16,-1-1-13-16,4 0-6 0,-4 0-8 0,4 2 1 15,-4 3 28-15,-2 4-14 0,3 5-9 0,-5-1-11 0,-2 7-13 16,0 3-20-16,0 3-22 0,-6 2-28 0,3 5-30 0,-4 1-27 16,-4 2-30-16,4 4-45 0,-4 0-62 0,-7 3-81 15</inkml:trace>
  <inkml:trace contextRef="#ctx0" brushRef="#br0" timeOffset="30206.94">21465 8020 448 0,'0'-7'439'16,"0"1"-117"-16,0-2-92 0,0 0-62 0,2 0-28 0,0-1 0 16,-1 1 6-16,3 0 3 0,-4 1 15 0,4-1 7 15,1 0 3-15,0-3-14 0,2 2-11 0,0 0-12 16,1-1-13-16,0-3-13 0,3 3-12 0,2-2-14 0,0 0-25 16,4-1-16-16,0 1-19 0,1 0-11 0,0 0-9 0,-2 0-6 15,2 2-2-15,-1-2 0 0,-3 4-1 0,2 2-1 16,-2-2-2-16,-1 2-21 0,-1 0-34 0,0 0-47 0,-4 2-49 15,1 0-48-15,-3 1-47 0,2-1-24 0,-4 3-15 0,-1-2-13 16,4 2-22-16,0-2-49 0,-4 3-97 0,0-4-51 16</inkml:trace>
  <inkml:trace contextRef="#ctx0" brushRef="#br0" timeOffset="30861.4">22602 7054 266 0,'8'-19'516'0,"1"-3"-157"0,-4 5-96 0,2-1-45 16,-4 5-23-16,0-2-4 0,0 3 10 0,-1 2 21 16,-4 0 17-16,2 2 11 0,-1 4 2 0,-1-1-8 0,4 2-29 15,-1 2-38-15,-1 1-44 0,-1 0-43 0,-1 0-38 16,1 1-24-16,-7 10-7 0,1-4-21 0,-4 5 0 16,2 1 3-16,-3 3-3 0,-1 3 0 0,-2 1 0 0,-1 4 0 15,0-2 0-15,1 2-4 0,0 3 1 0,-2 0 2 16,3 2 0-16,-2 3 2 0,2-3-1 0,1 4 1 15,0-3-2-15,4 0 1 0,1 0 0 0,4-3 1 0,-1-4 1 16,-3 1-1-16,4-5 4 0,2-1 0 0,2-1-4 0,2-4 1 16,2 1-1-16,-1-5-1 0,2 0 2 0,3 0-2 15,-2-2-11-15,5 0 4 0,-1 0 5 0,1-2 3 0,3 0-1 16,0-1 7-16,2-1 7 0,-2 0-7 0,3-3-6 0,2-3-1 16,-3 3-11-16,3-4 0 0,-2 0 7 0,1-2 2 15,0 0 6-15,0-2-2 0,1-1 12 0,-1-1-7 0,1-1-3 16,1-1-3-16,-2-1-9 0,0-1-5 0,0-1-4 15,-1 0 0-15,-1-1 3 0,1 1 3 0,-4-1 5 0,1 3 2 16,-2 1 4-16,-3 3-1 0,0 0 1 0,-2 1-5 0,-4 3 1 16,0 2 0-16,-1-1 1 0,-1 1-2 0,4 3-2 15,-5-2-2-15,0 2-2 0,0 2 0 0,0 0 0 16,-3 3 0-16,1 0 1 0,1 5 13 0,-1 0-1 0,-1 3 2 16,0 3 0-16,-4 3-5 0,2 3 2 0,-4-2-5 0,1 6 3 15,0 1 0-15,-1-2 0 0,1 5 5 0,-2 0-3 16,-2 0-2-16,3 2-2 0,0-2 1 0,1 0-4 15,-1-2-6-15,1 1-11 0,2 0-21 0,-1-6-25 0,3 1-33 16,-2-2-36-16,1 0-31 0,2-4-37 0,-4 0-25 0,2-2-16 16,0 0-7-16,0 0 4 0,-2-1-6 0,1 0-4 15,-2-2-18-15,0-2-36 0,2-1-59 0,-2-1-98 0</inkml:trace>
  <inkml:trace contextRef="#ctx0" brushRef="#br0" timeOffset="35771.75">19576 9406 49 0,'-4'-10'582'0,"3"1"-147"0,-3 0-165 0,1 1-107 16,0 1-57-16,1 0-27 0,-1 0-20 0,2 2-3 0,-1 1-7 15,0 0-9-15,2 2-10 0,-2 1-7 0,2-1-3 0,0-1-4 16,0-1 5-16,0 1 1 0,2 0 2 0,-2 1 0 16,0-1-1-16,0 3-4 0,0-1-5 0,0 1 0 0,0-2-2 15,0 2 1-15,0 0-1 0,0 2-5 0,0-2 2 0,2 3 13 16,0 1 19-16,-2 5 22 0,1 3 23 0,-1 4 21 16,-1 5 12-16,-3 30 109 0,2-22-128 15,-1 5-7-15,-1 5-14 0,3 0-2 0,-3 4-8 0,1 5-10 16,2 0-14-16,-3 1-6 0,4 4-10 0,0-1-8 0,-2-1-3 15,2 6-5-15,2-3-2 0,-2 2-6 0,4-1-2 16,-3-5-5-16,1-1-2 0,-1-1 1 0,3-4 1 0,-3-4 0 16,1-1 0-16,0-6 4 0,-2-2-3 0,0-5 0 15,3-2-12-15,-1-4-25 0,-2-4-33 0,2-1-42 0,-2-3-42 16,2-3-41-16,-2-1-28 0,0-2-21 0,0-5-17 0,-2-1-18 16,0-3-33-16,-3-4-53 0,1-2-92 0,-1-3-55 15</inkml:trace>
  <inkml:trace contextRef="#ctx0" brushRef="#br0" timeOffset="36249.87">18922 9385 153 0,'-3'-8'524'0,"-1"-1"-124"0,1 1-123 16,1 1-77-16,1 3-51 0,-1 1-28 0,-1 0-22 15,3 1-23-15,0 1-17 0,0 0-19 0,0 2-13 0,-2 2-9 16,0 2-3-16,2 3-3 0,-1 4 1 0,-1 2 2 0,2 5 8 16,-1 4 9-16,-1 3 7 0,0 4 3 0,-1 5 6 15,2-1-4-15,-3 5-4 0,-2 1-8 0,2 2 0 0,0 2-6 16,1 0-1-16,-2 4 2 0,1-1 0 0,0 3 0 15,-2 0-6-15,2 0-1 0,2 2-6 0,0-1-4 0,-1-2-5 16,2-1-3-16,-1-2-3 0,0-1-1 0,-1-4-4 16,3-2 0-16,-1-3-3 0,1-3-14 0,-2-2-31 0,0-3-26 15,2-4-31-15,2-1-34 0,0-4-45 0,-2-2-39 16,1-3-41-16,-1-4-56 0,2-2-88 0,-1-2-79 0</inkml:trace>
  <inkml:trace contextRef="#ctx0" brushRef="#br0" timeOffset="36975.33">18225 9515 465 0,'-1'-24'416'0,"-1"4"-142"15,2-1-93-15,-1 2-47 0,1 2-23 0,-2 2-2 0,0 3 6 16,2 2 9-16,-1 1 3 0,1 4-5 0,0 2-8 16,0-1 44-16,0 4-124 0,0 2-18 0,0 5-10 15,0 0 0-15,0 4 6 0,0 5 7 0,-3 1 8 0,1 7 0 16,-1 4 0-16,0 3-3 0,-1 2-7 0,2 3-8 16,-3 3-2-16,0 2-2 0,-1-1-3 0,1 3-1 15,0 2 3-15,2 1-2 0,-2 0-1 0,2 1 3 0,-3 1 1 16,-2-3 0-16,3 0-2 0,1 0-1 0,0-5-1 0,3 3-3 15,-3-8-3-15,3 0-11 0,-1-1-21 0,1-3-24 16,-1-2-31-16,-1-3-22 0,3-3-27 0,0 1-26 0,0-4-27 16,0-2-22-16,0-3-28 0,0-3-55 0,0-2-87 15,-1-3-75-15</inkml:trace>
  <inkml:trace contextRef="#ctx0" brushRef="#br0" timeOffset="37430.37">17589 9414 483 0,'3'-9'508'0,"-2"0"-170"0,-1 3-124 15,0-1-77-15,0 6-39 0,-1 1-39 16,1 0-23-16,-4 1-14 0,3 3-8 0,-1 2-5 0,-1 2-3 15,0 5-2-15,-2 4 1 0,4-1 0 0,-1 3 0 0,0 4 0 16,-1 3 2-16,2-3-2 0,-1 5-1 0,1 1-1 0,-3-2-2 16,3 4 2-16,-1-2-3 0,-1 1 4 0,0 1-3 15,-2 0-1-15,2 1 1 0,2-1 1 0,-4-2 1 16,2 2-3-16,-2-2 3 0,1 1 0 0,0-4-3 0,-4 3 0 0,3 0-1 16,1 0 0-16,0 0-1 0,-1-2 2 0,1-1-8 15,-4-1-14-15,5-1-22 0,-2-3-23 0,4-2-35 16,-3 1-40-16,1-3-37 0,1-3-39 0,-2-2-48 0,4-1-59 15,0-2-76-15</inkml:trace>
  <inkml:trace contextRef="#ctx0" brushRef="#br0" timeOffset="38248.58">17141 9440 58 0,'-1'-9'436'0,"-4"2"-125"0,0-1-98 16,0 1-57-16,-3 1-35 0,2 2-24 0,-2 1-16 0,2 1-4 15,-4 4-7-15,3-1-13 0,-6 3-14 0,4 1-12 0,-4 3-8 16,0 1-8-16,2 3-6 0,1 1-4 0,2 2-2 16,-1 3-2-16,1 4 1 0,-1 0-1 0,1 0 2 0,2 4-1 15,-1-2 2-15,1 1 1 0,1 2 0 0,-1-1 2 16,3 0 3-16,1 1 0 0,2 1 2 0,0-1 1 15,2 0-2-15,-2-4-2 0,7 2-2 0,-3-2-2 0,2 1-1 16,2-4-3-16,0-1 1 0,3 0-2 0,0-4 2 0,1-5 1 16,1 1-1-16,0-4 4 0,3-2-1 0,-2-2 1 15,2-3-1-15,1-3 4 0,-3-3-2 0,1-3-2 0,0 0-1 16,3-5-2-16,-6 1-1 0,1-4-3 0,1-1 2 0,-4-1 0 16,1-1 0-16,-3-2 8 0,-4-1 4 0,1 2 7 15,-1-1 1-15,-3-2 1 0,2 2 1 0,-3 1-4 0,-2-4-5 16,0 2-4-16,-2 3-1 0,-1-3-3 0,-3 2 0 0,1 2-1 15,0 0 0-15,-1 2-3 0,0 4-2 0,-1 0-7 16,3 3 2-16,-2 0 0 0,0-2-1 0,0 4 1 0,0-1 0 16,0 4-1-16,0 1-15 0,0 2-21 0,1 0-28 15,-3 4-29-15,2 1-33 0,-3 0-45 0,1 2-50 0,2-1-68 16,-2 1-95-16,0-2-86 0</inkml:trace>
  <inkml:trace contextRef="#ctx0" brushRef="#br0" timeOffset="39214.81">16306 9740 130 0,'-2'-4'352'0,"1"-1"-114"0,-2 2-88 0,0-1-53 15,2 3-29-15,1-3-18 0,-2 1-10 0,0 2-9 16,2 0-4-16,0 1-9 0,0-2-8 0,0 2-7 0,0 0-11 15,2 0-5-15,0 0-7 0,-1 0-10 0,2 0-13 0,0 0-13 16,2 0-14-16,-2 0-22 0,4 0-21 0,-3 0-31 16,1-1-39-16,1-1-50 0</inkml:trace>
  <inkml:trace contextRef="#ctx0" brushRef="#br0" timeOffset="39637.55">16465 9683 63 0,'0'-5'204'0,"3"-1"-50"0,-2-1-46 0,1 2-32 16,0-2-18-16,1-9 43 0,-2 7-49 15,-1 3 8-15,2 0 9 0,-2 0 5 0,0 2 4 0,0 0 3 16,0 0-2-16,-2 1-7 0,2 1-11 0,0 2-7 0,-1 0-7 16,-1 0-9-16,1 2-14 0,-3 3-9 0,0 0 3 15,0 3 14-15,-2 4 7 0,3 3 9 0,-2 3 7 0,2 2 5 16,-2 2-9-16,0 2-13 0,1 4-13 0,-1-2-7 15,2 2-6-15,2 3-2 0,-3 0-1 0,1 3-2 0,0-2 0 16,0 4-1-16,1-1 2 0,-1 3-5 0,1 0 0 16,1 1-1-16,-4-1-2 0,5-1 1 0,-3-1-4 0,3 1-5 15,-1-5-14-15,-1-2-14 0,0 0-14 0,2-6-20 16,-1-2-23-16,-1 0-24 0,2-6-25 0,0-1-27 0,0-3-42 16,0-3-59-16,-1-3-92 0,-1-2-70 0</inkml:trace>
  <inkml:trace contextRef="#ctx0" brushRef="#br0" timeOffset="41124.05">16047 9533 94 0,'0'-3'177'0,"0"-2"-46"0,2 0-37 0,-2 3-21 0,0-3-6 0,2 2-1 16,-2-1 0-16,1 4 2 0,-1-3-1 0,1 1-5 15,1 0-10-15,-2 1-11 0,2 1-11 0,2 0-2 16,0 1-2-16,-3 3-1 0,2-1-1 0,1 2-1 0,-4 2 2 16,3 5 5-16,-2 1 2 0,1 3 1 0,0 3 5 0,-4-2-2 15,0 4 1-15,1 3-12 0,-2 4-8 0,1-2-4 16,-1 3-5-16,0 3-2 0,-1 0-1 0,-2 3 2 0,3 1 0 15,-2-1-1-15,1 0-2 0,-3 5 2 0,2-5 1 16,-1 5-3-16,3-2 0 0,0 1-1 0,-3-1 2 0,2-1-3 16,-2 1-2-16,3-1 0 0,-3-2-6 0,3 0-13 15,-1-1-27-15,0-2-35 0,4-1-41 0,0-4-56 0,0-3-92 16,4-2-104-16,-4-4-68 0</inkml:trace>
  <inkml:trace contextRef="#ctx0" brushRef="#br0" timeOffset="42408.17">15663 9622 270 0,'6'-12'242'0,"-3"0"-64"0,-1 0-33 0,3-1-18 16,-2 1-8-16,0 1 3 0,-1 1 3 0,-2 2-2 0,2 1-2 15,-1 0-4-15,-1 4-8 0,0 1-15 0,-1-1-17 0,1 3-17 16,-2 0-16-16,2 3-14 0,0 2-7 0,0 4-1 15,-2 4 6-15,2 3 8 0,-3 6-1 0,2 0 5 0,-3 4-4 16,-1 4-3-16,2-1-12 0,-3 2-6 0,3 3-5 16,2 0-2-16,-4 2-5 0,2 0-1 0,-2 3-1 0,0 2-1 15,-3 1 2-15,4 3 0 0,-4 1 0 0,1 3 0 0,1 1-1 16,-2 1-1-16,-1 0-9 0,4 0-19 0,-2 0-28 16,-1 2-30-16,4-2-34 0,-2-1-31 0,6 1-50 15,-4-5-43-15,4-3-58 0,0-3-99 0,2-2-87 16</inkml:trace>
  <inkml:trace contextRef="#ctx0" brushRef="#br0" timeOffset="59046.58">19796 11928 102 0,'2'-3'109'0,"0"0"-15"0,-1-1-19 15,-1 4-17-15,2-4-18 0,-4 3-11 0,2-3-3 16,-1 3-6-16,1-1-7 0,-2 1 1 0,2-3 2 0,-2 4 6 15,2-3 2-15,0 3-9 0,0-3 11 0,0 1-2 0,0 0 1 16,0 1-7-16,0 0-4 0,-1 1 9 0,-2-2-10 16,3-1-7-16,-1 2-5 0,2-1 1 0,2 1-2 15,-2-2 0-15,1-1 0 0,0 3 0 0,-2-2 3 0,1 1 7 16,-1-2 7-16,2 1 8 0,-1 1 5 0,3-1 8 0,-4 1-1 16,0-1 1-16,3 0-5 0,-1-1 0 0,-2 1-7 15,0 1-1-15,1-2-1 0,-1 3 3 0,0-1 6 0,0 1 4 16,0 1 3-16,0-1 0 0,0-2-2 0,0 3-7 15,0 0-8-15,0 0-7 0,0 0-6 0,0 0-6 16,0 0-1-16,0 0-2 0,0 0-1 0,0 0 0 0,0 0 0 0,0 0 2 16,2 0-2-16,-2 0 1 0,0 0 0 0,0 0-1 15,0 0-2-15,0 0 2 0,0 3-1 0,0-2 0 16,0-1 6-16,0 0 5 0,1 0 6 0,-1-1 3 0,0-2 2 0,0 3 0 16,0-3 1-16,-1 3-8 0,-1-2-2 0,2 1-5 15,0-1-1-15,2 1 0 0,-2-1-2 0,0 1 2 16,0 1-2-16,0-2 1 0,0 2-1 0,1 0 0 0,-1 0 0 15,0 0 0-15,2 0-4 0,-4 0 0 0,2 0 0 0,0-1-2 16,0 1 1-16,0 1-4 0,0-1 4 0,0 0-1 16,0 0 0-16,0 0 1 0,0-1-1 0,0 1 0 15,0 0 0-15,0 0 1 0,0 0 1 0,0 0-2 0,0 0 2 16,0 0 0-16,0 0 0 0,0 0 0 0,0 0-3 0,0 0-6 16,0 0-8-16,0 0-19 0,0 0-13 0,-1 1-15 15,-1-1-17-15,2 2-17 0,-1-2-16 0,1 3-16 0,-2-2-30 16,2-1-46-16,0 0-60 0,0 0-89 0</inkml:trace>
  <inkml:trace contextRef="#ctx0" brushRef="#br0" timeOffset="60161.09">19895 11758 123 0,'3'-7'408'16,"2"1"-91"-16,-4-2-82 0,-1 1-60 0,2 0-41 0,-1 0-26 16,-1 1-15-16,0 1-7 0,1 0-2 0,2 1-4 0,-3-2-3 15,1 0-3-15,-1 2-4 0,3-3-6 0,-3 4-6 16,2-2-5-16,-2 1-2 0,0-1-1 0,0 1-1 0,0-1-2 15,1-1 1-15,1 2 1 0,-2 0 1 0,1-1-2 16,1 0 5-16,0 0 2 0,-1 0 6 0,-1 0 1 0,2-2-1 16,-2 4 1-16,0-2-2 0,0 1-1 0,-2 1-6 15,2-2 5-15,-1 1-9 0,-3 0-11 0,0 0-4 0,-1 3-15 16,-1 1-11-16,-2-2-15 0,1 2 0 0,-3 0 1 0,-3-1-9 16,5 1 5-16,-6 1 3 0,2 2 1 0,-1 1 2 0,0 1 1 15,-3 1 2-15,3 0-1 0,2 2 0 0,-3 0 2 16,0 4-1-16,0-2 0 0,-1 2 0 0,1 0 1 15,1 3-1-15,2-1 0 0,-3 2 1 0,4-1 2 0,1 3 0 16,0 0 1-16,1-1 0 0,-2 3-1 0,1 0 1 0,1-2-3 16,1 5 0-16,1-2-2 0,-1-1-1 0,7 2 1 15,-2-1 0-15,4 1-1 0,-2-1 3 0,7-1-1 16,-3-3 3-16,3 0 3 0,3-3-2 0,2 3 2 0,1-4 1 16,3-1 0-16,-2-3-4 0,23 2 9 0,-17-8-4 15,0-3-1-15,1-3 0 0,1-2 13 0,2-1-9 16,-1-1-4-16,-2-5-2 0,3 0-2 0,0-3 0 0,-2-4-11 15,-2-3 7-15,1 1 7 0,0-1 7 0,-2 0 13 16,-2 0 9-16,-4-1 9 0,-2 0 10 0,-2 1 0 0,-4-2 0 16,-4 4-9-16,-2-1-9 0,-3-1-11 0,0 1-8 15,-4 0-7-15,-3 1-6 0,0 2-4 0,-6-1-1 0,2 2-14 16,-4 3-17-16,2-1-24 0,-2-2-26 0,2 6-30 16,-3 1-38-16,0 1-31 0,0 1-30 0,0 3-24 0,2 2-29 15,-3 1-25-15,3 0-29 0,-2 4-50 0,1 0-85 0,-3 1-65 16</inkml:trace>
  <inkml:trace contextRef="#ctx0" brushRef="#br0" timeOffset="60693.11">18637 11713 483 0,'-10'-8'534'0,"-1"-1"-162"0,0 1-130 16,1 3-86-16,1-2-52 0,-2 4-32 0,3 3-27 15,0-2-11-15,0 4-5 0,-1-2 2 0,0 3 1 0,3 2 3 16,0 2 4-16,-3 1 11 0,6 4 12 0,-1-1 8 16,1 4 6-16,0 2 4 0,1 3 5 0,1 0-6 0,1 3-1 15,1 1-2-15,2 1 1 0,2 2 2 0,2 1-6 0,3 0-6 16,1-1-12-16,3 3-7 0,-1-2-14 0,4 0-12 16,1 0-5-16,3-1-6 0,1 0-1 0,2-5-1 0,1-1-2 15,-1-4-3-15,2 0 0 0,1-5-1 0,-1-2-3 16,1-4 0-16,0-4 1 0,-1-2 0 0,1-2-1 0,-2-4 0 15,1-4 0-15,-4 1-3 0,0-6 2 0,-2 0-1 0,-2-3 0 16,-1 3 2-16,-5-5-2 0,-2-2 3 16,-5 3-1-16,-2-3-1 0,-3-2 0 0,-4 3 0 0,-4-1-6 15,-2-3 2-15,-2-2 1 0,-4 4 1 0,-2-5-1 0,-2 3 4 16,0-2 5-16,-5 0-3 0,0 3 0 0,0 2-2 16,-2-2 0-16,2 2-4 0,1 3 1 0,0 2 0 0,1 0-3 15,-1 4-15-15,2 1-22 0,1 3-27 0,0 2-34 0,1 2-35 16,4 0-34-16,-1 3-26 0,3 2-21 0,-2 0-14 15,3 2-15-15,-1 3-18 0,4-2-41 0,-1 3-70 0,-1 0-87 16</inkml:trace>
  <inkml:trace contextRef="#ctx0" brushRef="#br0" timeOffset="61211.02">17718 11896 535 0,'-8'-1'462'0,"-2"1"-161"0,-1 0-116 0,4 3-76 0,-3 0-50 15,1 4-24-15,2 1-9 0,0 1 5 0,3 1 9 0,-1 3 7 16,1 3 8-16,4 0 5 0,0 4 0 0,4-1-6 16,0 3-6-16,0 5-4 0,4-2-4 0,1 2-5 0,3 1-8 15,-1 1-6-15,5 0-5 0,-2 2-4 0,3-3-9 0,3 0 1 16,-2-1-2-16,3-6 1 0,0 1-1 0,1-5-2 15,0-4 5-15,-1-3-3 0,2-2 1 0,2-4-1 16,21-4-1-16,-25-6-2 0,-1-1 4 0,1-2-1 16,-6-4 5-16,1-1 6 0,-2-4 10 0,-1 3 8 0,-3-3 1 15,-4-4 2-15,-1 2-3 0,-3-5-4 0,-2 5-14 16,-4-4-3-16,-2 0-3 0,-2-1-1 0,-3 0 0 16,0 0-1-16,-2 0 2 0,-3 0-4 0,-2 1-1 0,3 1-4 15,-4-2 0-15,3 3-1 0,-2 1 1 0,1 2-1 0,0-1-3 16,-11-9-6-16,17 17-14 0,-3 2-19 15,2 0-22-15,1 3-24 0,-1 0-32 0,2 4-30 0,2-2-17 16,-1 2-22-16,3 2-18 0,-1-1-30 0,1 1-48 0,0-1-67 16,1 2-74-16</inkml:trace>
  <inkml:trace contextRef="#ctx0" brushRef="#br0" timeOffset="61791.74">17176 11916 106 0,'-3'-2'354'0,"0"1"-111"15,-2 1-98-15,2 0-56 0,-1 1-36 0,1 1-24 0,2 0-6 16,-4-2 2-16,5 4 6 0,0-1 9 0,0 2 3 15,0 2 11-15,0 0 4 0,2 4 0 0,1-1-1 0,-2 4-4 16,2 0-3-16,2 5-5 0,-1 0-6 0,3 1-5 16,0 5-4-16,0-1 0 0,1 2-3 0,2 1-4 0,1 0-2 15,0-2-3-15,0 0-3 0,3 0-2 0,-1-1-2 0,3-3-7 16,-2-1-1-16,2-3 0 0,-2 0-2 0,0-3 1 16,1-2 0-16,-1-5 6 0,-2 1-2 0,0-6-2 0,2-1 3 15,-5-1 3-15,4-2-2 0,-4-2 2 0,-1-3 5 16,3-2 6-16,-3-1 3 0,-1-5 0 0,-1 1 2 0,-1-2-1 15,-1-2-4-15,-2-2-7 0,-4-1-2 0,-2 1-2 0,1-4-3 16,-2 1 0-16,-2-1 0 0,-2-1 0 0,0-1-2 16,-3 0-1-16,-2 0 2 0,1-1-3 0,1 3-5 15,-2 0 1-15,-1-3 0 0,1 3-5 0,0 0-1 0,0 1 0 0,1 1 2 16,1 4-1-16,-1 1 1 0,1 2-1 0,1 3 0 16,-4-5-34-16,7 11-4 0,0 3-20 15,2 1-28-15,1 2-32 0,0 0-28 0,0 2-32 0,-1 1-48 16,1 0-71-16,1 3-106 0</inkml:trace>
  <inkml:trace contextRef="#ctx0" brushRef="#br0" timeOffset="62265.34">16921 11580 95 0,'-4'-9'471'0,"0"1"-135"0,1 3-120 0,-3 0-76 15,3 2-44-15,0 1-20 0,0 2-15 0,-1 2 2 0,3 3 5 16,-1 2 5-16,0 3 4 0,2 5 0 0,-1 4-1 0,2 5-10 15,1 4-11-15,0 2-13 0,1 1-11 0,0 1-8 16,2 2-6-16,-2 1-4 0,5 0-3 0,-3 1-3 0,-1 3-1 16,3-4-4-16,-2 3 3 0,-2-2-3 0,4 0-3 15,-3 1-1-15,2-1-9 0,-3 2-12 0,0-1-20 0,1-4-20 16,-4 2-29-16,0-6-37 0,0-1-29 0,-4 0-33 16,1-2-41-16,0-4-62 0,-3 0-89 0,-2-5-64 0</inkml:trace>
  <inkml:trace contextRef="#ctx0" brushRef="#br0" timeOffset="62833.14">16333 12150 419 0,'-7'-9'517'16,"0"1"-171"-16,-1 1-121 0,1 2-75 0,0 0-44 16,1 1-27-16,3 1-19 0,-4 3-13 0,4 0-6 0,-1 3-4 15,0 1-9-15,1 3-3 0,2 3-4 0,-1 3 1 0,0 1-1 16,2 1 0-16,0 5 3 0,2 1 1 0,0 3 5 16,-1 0 1-16,2 1 3 0,3 1 4 0,-1 0-5 0,2 1-1 15,-3-2-7-15,4-2-2 0,2 2 0 0,-1-6-3 16,1 1 1-16,2-2-4 0,-1-2-1 0,2-2-3 15,0-4-4-15,0-1-3 0,0-3-2 0,0-3 1 0,1-1-3 16,-1-4 2-16,-2-1 0 0,3-3 1 0,-2-1 3 0,0-3-1 16,-2 1 1-16,-1-6-1 0,0 0 3 0,-2-1-1 15,-1-1-1-15,-3-2 0 0,1 0-1 0,-3-3 2 0,-2 4-3 16,-1-4-4-16,-3 1 0 0,0 1 2 0,-1-1-1 0,-3-2-2 16,-1 3 0-16,1 0-1 0,-1 0 0 0,-2 2-3 15,0 0-1-15,-2 1-2 0,1 0-2 0,1 4-1 0,-1-1 2 16,-1 3-2-16,3 0-11 0,-2 2-21 0,3 2-15 15,-2 0-27-15,3 2-27 0,-2 2-30 0,1 3-25 0,2 0-20 16,0 3-21-16,-1 2-26 0,3 0-46 0,-2 2-72 16,-2 0-97-16</inkml:trace>
  <inkml:trace contextRef="#ctx0" brushRef="#br0" timeOffset="63249.81">15967 12096 382 0,'-11'-9'400'15,"-2"2"-150"-15,2 0-105 0,1 2-62 0,1 1-34 0,0 3-19 16,1-1-4-16,0 4-3 0,1 1 1 0,1 2 2 0,0 0-2 16,-5 13 19-16,7-6-25 0,-1 2 2 15,4 2 7-15,-2 3 3 0,3-1 6 0,3 5 4 0,-2 2 3 16,3-1 1-16,1 2-2 0,-2 1 0 0,2 0-3 15,1-1-4-15,2 1-2 0,0-3-8 0,0 0-4 16,1-2-7-16,2 0-7 0,-1-5-3 0,1-3 5 0,1 3-2 16,0-5-5-16,-2-4 0 0,1 0 0 0,1-4-1 0,0-2-8 15,-1-6 6-15,-1 2 2 0,2-4 1 0,-2-4 1 16,-2 1 1-16,1-4 1 0,-2 0-2 0,1-2-1 0,-4-3 1 16,0-1 3-16,-2 0-4 0,-2-3 4 0,-2 0-3 15,-2 0 0-15,0-2-2 0,-4 0 0 0,1 0 1 16,-4 0-4-16,2 0-1 0,-4 2 1 0,2-3 0 0,2 4-4 15,-4-1 3-15,-4 3-2 0,5-1 2 0,-2 4-1 0,0 1 0 16,3 3 0-16,3 2-1 0,-3 2 1 0,3 3-2 0,2 1-4 16,-1 4-11-16,1 0-16 0,0 2-23 0,-2 2-19 0,3-1-24 15,0 5-23-15,1 0-15 0,-3 1-18 0,1 1-22 16,1-1-42-16,1-1-69 0,-1 1-95 0</inkml:trace>
  <inkml:trace contextRef="#ctx0" brushRef="#br0" timeOffset="63691.86">15496 12112 224 0,'-17'-4'366'16,"-1"1"-143"-16,2 0-97 0,0 3-57 0,1 3-33 0,-2 0-16 15,4 3-8-15,1 1-3 0,-2 2 0 0,6 0 2 16,-2 2 1-16,3 1 0 0,-1-1 2 0,2 6 1 0,2-1 5 16,1 4 0-16,1 1 5 0,2 5 6 0,0-1-4 0,2 4 2 15,1 2-6-15,2-1-3 0,0 0-3 0,3-2-6 0,-2-1-3 16,2 1-1-16,0-1-1 0,4-3 0 0,-2-2 3 16,1 0 4-16,0-5 6 0,0-2 8 0,2-3 12 0,-2-3 9 15,0-2 11-15,2-4 10 0,-1-3 11 0,1-1 8 16,-2-6 9-16,0-3-1 0,2-1-3 0,-4-4-5 0,-1-2-8 15,-1-1-11-15,0-4-11 0,-2-1-4 0,-2-3 0 0,-1 1-7 16,-2-1-3-16,-2-2-4 0,-1 0-2 0,-2-1-9 16,-2-1-10-16,0 0-8 0,-2 0-2 0,-1-1-5 15,-2 1-5-15,-1-1-1 0,1 2-1 0,-1 0 0 0,-3 1-4 16,2 1 3-16,-2 0 1 0,2 4 0 0,1 3-1 0,-3 1 0 16,3 3-2-16,-1 2-4 0,3 3-3 0,0 5-4 15,0 1-20-15,3 3-23 0,-3 4-26 0,5 1-19 16,-1 4-17-16,2 5-19 0,1 2-5 0,1 6-10 0,3-1-2 15,0 5-18-15,3 3-30 0,1 0-43 0,3 4-88 16,3 3-89-16</inkml:trace>
  <inkml:trace contextRef="#ctx0" brushRef="#br0" timeOffset="64263.83">18797 12675 63 0,'2'-7'676'16,"-2"-2"-74"-16,-2 1-125 0,2 2-91 0,0 1-57 0,0 1-37 15,0 1-24-15,0 1-16 0,-1 1-23 0,-1 1-24 0,2 0-21 16,0 4-6-16,0 3-2 0,0 6 0 0,3 4-7 15,-1 4-14-15,0 3-16 0,1 6-30 0,0 2-35 0,0 4-26 16,1 2-20-16,-3 1-15 0,2-2-6 0,2 3-6 16,-4-3-3-16,3 1-5 0,-3-3-11 0,1 3-24 0,-1-4-29 15,3 0-40-15,-3 2-49 0,2-5-63 0,1 1-64 0,0 0-57 16,1-1-50-16,-2 0-45 0,0-4-39 0,4-1-41 16,-4-4-65-16,0-1-58 0,-1-3-1 0</inkml:trace>
  <inkml:trace contextRef="#ctx0" brushRef="#br0" timeOffset="64470.21">18358 13208 71 0,'4'-3'797'0,"5"1"48"0,-1 0-190 16,3-1-194-16,5 1-159 0,0-1-112 0,7 1-81 0,4-1-49 15,5-2-27-15,1-2-13 0,3 1-7 0,8-5-1 16,1 0 6-16,2 0 1 0,2-3 0 0,2 0-1 0,-1 0-4 15,0 0-7-15,-3 3-24 0,-3 1-45 0,-1 3-57 16,-4 0-61-16,-2-1-62 0,-2 0-78 0,-1 1-67 0,-3-1-62 16,-1-1-91-16,2 0-63 0,-3 0-6 0</inkml:trace>
  <inkml:trace contextRef="#ctx0" brushRef="#br0" timeOffset="64705.55">19996 12550 587 0,'8'-12'1043'0,"-3"2"70"16,1 0-225-16,-5 5-229 0,-1 0-195 0,0 3-157 16,0 2-117-16,-1 3-70 0,-1 4-36 0,-2 5-22 15,2 2-11-15,-3 3-9 0,1 4-7 0,4 2-10 0,0 4-9 16,0-1-5-16,3 3-2 0,4 36-4 0,0-32-5 16,-3 2 0-16,3 0-2 0,-1 3-4 0,0-2-1 0,1 3-12 15,-3-2-11-15,3 3-15 0,-2 0-21 0,1 0-40 16,-4-1-45-16,2 2-54 0,-2-4-77 0,-1 3-78 15,-1 0-76-15,-1-2-57 0,-3 2-56 0,0-3-50 16,-5-1-57-16,4-2-47 0,-5 1 24 0</inkml:trace>
  <inkml:trace contextRef="#ctx0" brushRef="#br0" timeOffset="65419.87">13985 14478 421 0,'-12'-3'721'16,"3"-4"-144"-16,4 2-178 0,5-3-140 0,5 1-86 15,6-2-54-15,4 1-22 0,3 2-15 0,4-2-3 0,2-1 2 16,6 4 2-16,1-2 4 0,4 2 16 0,3 2 12 16,2-1 10-16,2 4 11 0,3 0 10 0,4 4 6 0,2-1-4 15,6 1-1-15,3 2-3 0,1 3-12 0,7 3-9 0,5 3-20 16,3 3-24-16,4 3-17 0,6 3-14 0,4-1-12 15,4 0-10-15,112 27 13 0,-98-26-28 0,2-2-9 16,0-3-3-16,3-3-4 0,1-2 2 0,1-7 1 16,0-1 1-16,1-5 2 0,0-3 0 0,0-3 2 0,0-4-3 15,2-3-1-15,-1 0 0 0,-3-3-1 0,-2 2-1 16,-3-1 1-16,-3 0 2 0,-4 3 1 0,0-1 2 0,-4 3 1 16,-3 0 3-16,0 3-4 0,-2-1-1 0,-3 5-7 0,1-1 2 15,-3-1-1-15,-3 3 0 0,2-3-1 0,0 4-2 16,-2-3 8-16,-1-1 1 0,3 0 3 0,2 0-2 0,-2-2 4 15,1 0 1-15,0 0-4 0,3 0-1 0,-5 1-1 16,0 1 0-16,-2-1-1 0,-4 2-1 0,-5 1-2 16,-2 2-5-16,-4 0-1 0,-3 2-4 0,-6 0-2 0,1 1-7 15,-6-1-3-15,-2 1-1 0,-2-1-4 0,-2 1 5 0,-1-3 4 16,1 2 7-16,-4 1 7 0,1-3 3 0,1 1 5 16,-2-2 1-16,2 1-2 0,-1-3 2 0,0 1 4 0,0-3-1 15,1 0 3-15,-2-2 6 0,0 0 15 0,-2-3 10 0,1 2 3 16,-3 1 10-16,-2-3 1 0,-5 2-7 0,2 0-9 0,-4 1-10 15,-4-1-9-15,-2 3-7 0,-2 0-6 0,-2 0-2 16,-2 1-3-16,-2-1-2 0,0 2-1 0,-4 0-3 16,2 2 1-16,-3-1 0 0,-1 2 4 0,2 0 1 0,-5 0 1 15,4 2 2-15,-4-1-2 0,-1-1 0 0,1 3-5 0,-1-2-1 16,-3 3 1-16,2-1-3 0,-1 1-1 0,-3-1-7 16,3 0-21-16,-4-3-28 0,-1 2-39 0,-1-2-55 0,0 1-82 15,0 0-86-15,-3-1-86 0,-3 3-92 0,0-3-109 16,-2 0-141-16,-2-3-48 0,0 1 19 0</inkml:trace>
  <inkml:trace contextRef="#ctx0" brushRef="#br0" timeOffset="-209573.85">14045 9610 361 0,'-2'3'300'0,"-1"0"-76"0,1-1-58 16,-1-1-36-16,1 1-17 0,1 1-20 0,-1-3-14 0,1 2-9 16,-2-2-6-16,1 2-3 0,2-2 0 0,-1 2 4 15,-1-2 4-15,2 0 3 0,0 0 5 0,0 0 6 0,-1-2 4 16,1 2 7-16,0 0 8 0,1 0 9 0,-1 0 7 0,0 0 9 16,0 0 6-16,0 0 0 0,-1 0-2 0,1 0-9 15,-2 0-13-15,-1 0-20 0,3 0-20 0,-2 0-18 16,0 0-17-16,1 0-10 0,-1 2-6 0,1-1 2 0,-3-1-1 15,4 2-1-15,-1-1 2 0,-1 1-1 0,2 1-1 0,-1 4 1 16,-1 3 3-16,-1 4 0 0,0 3 3 0,3 4-1 16,-1 2 2-16,1 3-1 0,1 3-1 0,-1 0-2 0,3 2-4 15,2-1 1-15,-2 1-9 0,2 1-6 0,-2-3-4 16,2 2 1-16,1-4-2 0,2 2 3 0,-4-6 2 0,3 0 0 16,-2-1 1-16,4-4-3 0,-1-3 1 0,-2-2-4 15,1-1-1-15,2-5 2 0,2-2 4 0,-1-3-3 0,0-4 2 16,3-1 1-16,2-6 5 0,0-3-4 0,1-2-1 0,2-4-1 15,0-1-1-15,3-5-2 0,1 1-3 0,0-3 1 16,1 0 0-16,2 3-1 0,0-1-1 0,0 1 1 0,1 2-2 16,-4 3 2-16,0-2-1 0,0 4 5 0,0 1 0 15,-3 2-2-15,0 0-1 0,-2 3 2 0,-2 2-3 0,2-1-3 16,-4 2-2-16,1 2 4 0,0 2-19 0,-2-1-33 16,3 1-36-16,-4 2-44 0,2-1-50 0,-2 4-53 0,-1-1-25 15,1 4-9-15,1-1-20 0,-1 2-19 0,0 1-25 16,0-2-48-16,-3 2-85 0,1 2-84 0</inkml:trace>
  <inkml:trace contextRef="#ctx0" brushRef="#br0" timeOffset="-207439.83">14685 10474 345 0,'20'0'510'0,"1"-1"-171"0,-4 1-137 0,2 0-78 16,0 1-48-16,3 1-16 0,-3-2-7 0,2 4 2 16,3-1 6-16,-1 0 6 0,1 0 4 0,-1 1-3 0,2-2 6 15,-2 0 5-15,1 1 5 0,4-1 12 0,-1-1 13 16,-1 1 13-16,3-2 4 0,0 2 7 0,1-4 6 15,0 2 4-15,0-2-3 0,0-1-1 0,3 0 11 0,-4-1 7 0,-1-1-1 16,2-2-10-16,0 2 2 0,-1 0-5 0,-1-1-17 16,1 2-20-16,-2-1-7 0,3 0-7 0,0 1-12 15,0 1-11-15,4 0-9 0,-2 0 0 0,2 0-13 0,0 0-6 16,2 1-13-16,-1 2-5 0,1-3-2 0,-1-1-12 0,0 1 1 16,4 1-6-16,-2-3-1 0,-2 2-2 0,4-2-1 0,0 1-3 15,1-1 1-15,0 0 2 0,2 0 0 0,-1-1 1 16,-1 0 2-16,44-8 4 0,-45 7-4 0,4-1-1 15,-4 3 2-15,0-4-3 0,-2 4 0 0,3 2 1 16,-4-1-2-16,-3 0 0 0,32-2-2 0,-35 3 2 16,-3 2 0-16,2-3 0 0,-3 4 2 0,0-1-2 15,2 0 1-15,-5 1-1 0,2-2-1 0,-2 2 2 0,1 0-2 16,-1 0 0-16,-2 2-1 0,1-2 2 0,2 1 0 0,0 0 0 16,-2-1 1-16,3 0 0 0,2-1 1 0,-2 0-2 15,0-2-3-15,2 1 2 0,-4-1 0 0,5-1 0 0,-1 2 0 16,0-3 4-16,0 2 3 0,-1-2-5 0,0 1 2 15,-2 1-2-15,1 1 0 0,-1 0-5 0,-1 1 3 0,-2 1-1 16,1 0-2-16,-2 0 2 0,1 0 2 0,-2 1 1 0,3 1-1 16,-2-2 1-16,1 2 1 0,0-2 2 0,1 0-3 15,0 3-1-15,2-3-34 0,1 0 15 0,0-3 9 16,2 3 6-16,1 0 2 0,-3-2 4 0,5 0 35 0,0 1-17 16,0-3-10-16,0 4-5 0,0 0-4 0,-2 2-2 0,-3 0 0 15,2-1-1-15,-2 1 0 0,-1 0 0 0,-2 1 0 16,-1 1-1-16,-1 2 2 0,0-2 1 0,0 2 0 0,0 0 0 15,0-1 0-15,-2 1-2 0,4 1-2 0,-2 0 1 0,0 0-2 16,1-2 4-16,1 0-3 0,2-1 2 0,-1-1-1 16,1 2-2-16,-2 0-7 0,2-3-2 0,-1 3-1 0,1-3-6 15,0 1 1-15,-5 1 1 0,3-2 5 0,1 1-2 16,-2-1 1-16,1-2 5 0,0 2-7 0,-1 0 0 0,0-2 2 16,1 1 1-16,0-1 0 0,-1 2 3 15,2-1 4-15,-1 2 4 0,2-1-1 0,-3-1 4 0,2 0-2 16,0-1 1-16,1 2 1 0,-3-1 1 0,4-1 3 0,-1 2-4 15,1 0 2-15,0-2 3 0,0 1-4 0,-2 1-2 0,2-2 0 16,1 0 8-16,-3 2-2 0,1 0-6 0,2-2 1 16,-3 0 0-16,2 0 0 0,0 0-6 0,-3 0 3 0,3 0 3 15,0 0 1-15,0 0 0 0,0-2-1 0,-1 0-1 0,2 2 2 16,-5-2-2-16,3 2-1 0,1-1 2 0,-4-1 0 16,3-1 1-16,-2-1-5 0,-3 1 3 0,3-2 0 0,-2 0-4 15,1 3 2-15,-3-3 0 0,0 1 1 0,-2 1-1 0,0-2 1 16,12-2 1-16,-15 4 1 0,0-1 0 15,-4 1 4-15,1 3-3 0,1-2 1 0,-3-1 0 0,-2 3 1 16,1-2-1-16,-1 0-1 0,1 2-1 0,-2-1 0 16,-2 1 1-16,1-2-4 0,-1 4 1 0,-1-2-1 0,-2 0 1 15,4-2 1-15,-2 0 1 0,1 2 0 0,-2-2 0 0,2 2 4 16,1-1-1-16,-3-1-3 0,2 0 0 0,1-1 0 16,-3 2 0-16,3 0 0 0,-3-2 0 0,2 0 1 0,-1 0 2 15,0-3-5-15,0 1 2 0,-2-1 0 16,0 0 1-16,0-1-2 0,-2 0-1 0,2-5 2 0,-2 0 0 15,0-1-2-15,2-2 0 0,0-1 2 0,0-3-1 0,0-1 2 16,4-4-1-16,-2 0 0 0,-1-2 0 0,1 1-3 16,2-2 2-16,-3 0-2 0,2-1 0 0,-1-1-4 0,-2-1-7 15,2-1 5-15,-2 2 4 0,0-2-5 0,0 0 4 0,0-2 1 16,0 2 11-16,0-3-3 0,0 3-1 0,0-3 1 0,0 0-2 16,0-3-1-16,-2 2 0 0,2-1-1 0,-2 0-2 15,-1 1 0-15,2-1-1 0,-5 2-7 0,3-3-4 0,-4 2-4 16,2 0-12-16,-1 0-10 0,-1 0-15 0,3 2-7 15,-2-4-10-15,3 4-5 0,-2 0 4 0,1 1-2 0,1 5 32 16,-2-3-6-16,2 6-3 0,-3 0 4 0,2 2-3 16,4 3 40-16,-4 2-36 0,3 3 16 0,-1-1 11 0,0 5 3 15,-1 3 9-15,2-1-30 0,-3 4 18 0,1-2 8 0,-1 3 6 16,-2 0 2-16,1 1 4 0,-2 1-2 0,0 1 2 16,0 1 1-16,-1 1-1 0,0-2 2 0,0 2-1 15,-3 1 2-15,2-1 7 0,-1 3-4 0,-1 1-2 0,-1 0-3 16,-1 0 0-16,-1 0 1 0,4-1-7 0,-4 3 1 15,1-1 2-15,-2 2 2 0,-1-2 0 0,-2 1-1 0,2-1 1 16,-3-1 0-16,-1 0 1 0,3 1-1 0,-6-2-2 0,2 0-8 16,-2 2-7-16,-4-2-10 0,0-2-30 0,1 1-2 15,-4-1-3-15,-2 2 4 0,-2-3 6 0,-2 0 9 0,-3-1 30 16,1-2-1-16,-5-1 2 0,-1 1 5 0,-2 1 0 0,-4 1 0 16,-2 1 0-16,1-1 2 0,-3 1 1 0,-1 1 3 15,-2-1 0-15,-1-1 4 0,-1 1 2 0,-1 2 2 16,2-3 0-16,-4 2 0 0,4 0-2 0,-4 2-2 0,-1-3-4 15,3 3-1-15,-4-2 0 0,-1 2-1 0,2-3 4 0,-2 1-1 16,0 2 1-16,0-1-4 0,-2-1 4 0,-1 4-2 16,3-5 0-16,-3 3 3 0,-3 0-1 0,3 0 4 0,-2-2-1 15,-4 4-2-15,3-1-1 0,-4 1-1 0,1-1-3 0,-2-1 1 16,2 0 1-16,-3 2 2 0,4-2-1 0,0-1-3 16,4-1 4-16,-2-1 0 0,1 1 1 0,4-3 0 15,-1 0 1-15,1-3 3 0,1 1-3 0,4-1 1 0,1-1-3 16,0 1 1-16,3-4-3 0,3 0-2 0,-2 1 4 0,3-2-1 15,-1 1-1-15,1-1-1 0,0 1 5 0,-1 1-2 16,-1 2 0-16,-1 1-2 0,3 3 6 0,-6 0 9 16,1 3 1-16,-2-1 9 0,3 3 3 0,-2 1 6 0,1 1-1 15,0 1-5-15,4 2-1 0,1 0-1 0,3 2 3 0,1 0 0 16,-37 10 46-16,46-12-28 0,5 1-6 16,1-3-7-16,4 4-5 0,4-5-9 0,1 1-8 0,4-1-6 15,0 0-2-15,3-2-1 0,5 1-1 0,-4-2-1 0,7 0-1 16,0 1-3-16,0 0 0 0,0 0-3 0,3 0 2 15,2 0 0-15,-3 0-1 0,3-1-1 0,0 1 1 0,2-2-1 16,-1-3-12-16,1 2-8 0,1 0-8 0,2-2-10 16,-1 0-7-16,-1 0-7 0,2 0 3 0,0 1 1 0,0-1 8 15,0 0 7-15,0 0 7 0,0 0 8 0,0 0 7 0,0 0 7 16,0 0 3-16,0 0 2 0,0 0 0 0,0 0 1 16,0 0 1-16,0 0 0 0,0 0 1 0,0 0 1 15,0 2 1-15,0-2 1 0,0 0-2 0,0 2 1 0,0 1 1 16,0 0 1-16,0 4 0 0,2 0 0 0,-1 4 2 0,1 0-2 15,1 5 0-15,2 1 0 0,0 2 0 0,0 1-1 16,0 7 0-16,2-1 1 0,-2 4-1 0,0 3 1 16,1 1 1-16,1 5-1 0,0-1 0 0,0 2 2 0,-4 1 0 15,5 1 0-15,-3 2-7 0,1-1-6 0,-2 2-16 0,1-2-19 16,-3 1-17-16,1-5-16 0,0 0-9 0,-1-1-11 16,-1-1 7-16,-1-2 7 0,0-3 3 0,-1-3 0 0,-1 0-4 15,-1-5-2-15,0 0-13 0,3-2-19 0,-3 0-25 0,-1-5-28 16,2 0-34-16,1-1-54 0,0-1-75 0,-4-3-104 15,5 0-52-15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9:04:30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8105 16129 415 0,'-15'4'370'0,"-2"1"-109"0,-1 2-96 0,1-2-50 0,0 0-35 15,-1 1-21-15,2 0-1 0,-1-2-2 0,6 1 1 0,-3-1 8 16,3-1 4-16,0 0-1 0,1-1-3 0,2 1 3 16,2-3 4-16,-2 0-8 0,4 3-5 0,-2-3-6 0,4 0-10 15,-6 0-1-15,4 0 0 0,-2 0 1 0,2 0 9 16,-3 1 5-16,1-1 1 0,-1 3-7 0,-3 0-3 0,0 2-6 15,0 0-3-15,-1 0 1 0,2 2 9 0,1-3 8 0,-1 1-2 16,2-1-1-16,1 0-4 0,-1 2-12 0,3 0-3 16,-2 0-18-16,2-1-8 0,0 1-2 0,0-2-6 15,3 2 0-15,1-2-4 0,1-1 4 0,1 1 10 16,1-1 13-16,4-1 12 0,2 1 23 0,2-1 20 0,3-2 14 16,2 2 6-16,4-4-7 0,0 2-7 0,5-5-20 0,1 1-16 15,4 1-12-15,2-2-12 0,2 1-3 0,2-2-7 16,3-1 4-16,1 2 0 0,0-1 2 0,4 3 3 0,0-1 0 15,-1 1 2-15,4-2-2 0,0-2-6 0,-4-1-8 0,4 1-6 16,-4 0-2-16,-3 0-2 0,2-1 1 0,-2 3 2 16,-3 0-1-16,-2 2 0 0,-4 0 0 0,-1 0 0 0,-5 2-1 15,-3-1-2-15,-1 2 2 0,-4 0 3 0,-3 2-2 16,-1-2-2-16,-2 1-2 0,-4 2 0 0,0-3 0 0,-2 1-2 16,-2 1 1-16,-1-2 2 0,2 2-1 0,-2-1 1 0,-1-1-1 15,1 2 1-15,-2 1 1 0,0-3 0 0,0 4 0 16,0 2 0-16,0 1 0 0,3-2-2 0,-2 2-10 15,1 0-24-15,0-1-22 0,-2-1-40 0,-2 2-50 0,2-1-52 16,-2-2-49-16,1 2-40 0,1 2-52 0,-3 4-459 16,1-7 298-16,-1 0-118 0,-1-1-26 0</inkml:trace>
  <inkml:trace contextRef="#ctx0" brushRef="#br0" timeOffset="7330.16">15334 10493 333 0,'-9'-3'287'0,"-1"1"-79"0,2-1-62 15,-1 1-38-15,3 0-22 0,-1 1-10 0,-1-3-5 0,0 2 3 16,2 1 5-16,0-3 6 0,-1 1 9 0,1-1 12 0,-1 1 4 16,0 0-3-16,2 2-7 0,-1-4-4 0,1 2-13 15,-2 0-12-15,0 0 1 0,2 2 6 0,-1-2 4 16,-1 1-1-16,2 2 4 0,0 0 2 0,0-3-1 0,0 3-3 16,2 0-2-16,1 3-3 0,-1-3-11 0,3 0-11 15,-2 2-17-15,2-2-15 0,-2 0-10 0,2 1-9 0,2 1-2 16,0 1 6-16,0 1 11 0,1 4 8 0,0-2 7 0,4 1 4 15,1 1 14-15,2 1 2 0,2-1-8 0,-1 1-3 0,3-1-2 16,1-2 8-16,5 0-7 0,-2 2-1 0,2-4 1 16,0 1 1-16,2-2 2 0,2-1-10 0,-2-2-2 0,2 2-7 15,-2-2-4-15,5 0-1 0,-5 0-3 0,-1 2-2 16,2-2-6-16,-3 1-3 0,1 1-2 0,-2 2 0 0,0-3-5 16,-1 3 1-16,0-1 3 0,-2-1-2 0,3 1-2 0,-3 1 1 15,3 1 2-15,-2-2 1 0,3-1-2 0,-2 1 2 16,2-3 2-16,0 0-3 0,0 2-2 0,1-2-1 15,1 0 2-15,-1 0-4 0,-1 0 2 0,-1 0 0 0,3 1-2 16,-1 1 2-16,-2-2-2 0,1 1 4 0,-4 1-3 16,2 1 0-16,4 0 4 0,-6-1-3 0,2 2 1 0,-1-3-2 15,0 4 0-15,1-2 0 0,-2 0 0 0,3-1 1 16,-3 2 0-16,3-3 1 0,-3 1-1 0,3-2-1 0,-2 4 1 16,1-4-7-16,1 1 3 0,-2-1 0 0,4 2 3 15,-4 0 2-15,1-2-2 0,-1 0 4 0,0 0-4 0,-1 0 0 16,-2 0 0-16,4 0 0 0,-4 0 0 0,2 1 2 0,-4 1 1 15,4-2-2-15,-2 1 0 0,2 0 2 0,-1-1-1 16,0 0-2-16,1 0-1 0,0 0 1 0,1 0-1 0,2 0 0 16,0 0 1-16,0-1-1 0,2 0 2 0,1-2-2 0,-2-1 2 15,4 3 0-15,0-3 1 0,1 1-1 0,-4-3-2 16,7 1 2-16,-3-1 0 0,1 1-2 0,-4 0-2 0,-1 0 1 16,0 1 1-16,-3-1 1 0,1 3-2 0,-2-1-1 15,-2 1 1-15,0-1 2 0,-2 1 0 0,-2 0 0 0,2 2 2 16,0-3 0-16,-1 1 1 0,0 2 0 0,3-2-3 0,-3 2 1 15,4 0-1-15,0 2 3 0,1-2-4 0,1 0 0 16,2 1 3-16,2 0-2 0,0-1-1 0,1 0 1 0,2 0 1 16,2-1 1-16,1 0-3 0,1-1 2 0,-3 1 11 15,0-3-4-15,-4 3-4 0,3-1-1 0,1 0-3 0,-4 0 0 16,-1 1-9-16,0-1 1 0,-2 0 2 0,1 2 2 16,-2 0 3-16,-1 0 0 0,1 0 1 0,-1-1 2 15,1 0 0-15,-1-2-1 0,1 0 1 0,1 0 0 0,1 0 2 16,-1-3-3-16,3 1-1 0,2 1 0 0,-1-1-1 0,2 0 0 15,1-3-3-15,3 1 5 0,-1 2-1 0,2-4 1 0,0 4-2 16,2-2 0-16,-2 1 1 0,-2-1-1 0,2 2 1 16,-3-1 0-16,0 1 0 0,-3 2-1 0,-2 1-2 0,-1-1 0 15,-1 1 3-15,-2-1 0 0,2 1 2 0,-1 0-2 0,-2-1 1 16,2 1 0-16,-4-1-4 0,3-1 1 0,1 1-2 16,1 1 3-16,-2-1 1 0,4-2 1 0,-1 1 2 15,2 1 0-15,3-2 1 0,-1 2-4 0,2-1 2 0,-3 1-1 16,1-2 2-16,2 1-2 0,0 2 0 0,0-3 3 0,1 2-1 15,-3-1-4-15,4 1-2 0,-3 1 2 0,-1 2 0 16,0-3 0-16,-2 3-1 0,-2 0 1 0,0-2 1 0,2 2 1 16,-1-2 0-16,-2 1-1 0,-2 1-2 0,1-2-1 0,-1 2 2 15,1-2-1-15,-2 2 2 0,2 0 0 0,0 0 3 16,0 0-2-16,0 0 1 0,0 0 0 0,2 0-1 0,1 0-1 16,0 2-1-16,-1 0 1 0,0-2-2 0,1 1-1 15,0 1 0-15,3 0 1 0,-3 1 1 0,0-3 1 16,-2 2-1-16,1 1 1 0,-1 1 14 0,0-1-6 0,-2-1-8 15,1 1-2-15,-3-3-2 0,1 2-1 0,-1-2-18 0,2 1 10 16,-2 1 10-16,-1-1-2 0,0-1-6 0,0-1-2 16,1-1-4-16,-2 1-1 0,1-1-10 0,0-1 11 0,1 1 4 15,5 2 1-15,-3-2 5 0,0-1 0 0,1 1 5 0,-1 1-4 16,-1-1-1-16,3 0 0 0,-1 2-11 0,0-3-9 16,-3 3-13-16,3 0-10 0,-2 0-13 0,-2 0-2 0,0 0 9 15,0 3 6-15,-2-3 9 0,-1 0 8 0,-2 2 15 16,0-2 4-16,-2 0 3 0,-1 0 4 0,-1 0 2 0,-1 0 1 15,-1 0 2-15,0 0 2 0,-3 0 0 0,1 0-2 0,-1 0 1 16,1 0 2-16,-1 0 1 0,1 0-2 0,1 0 0 16,1 0 0-16,1 0-4 0,-2 0 2 0,3 2 1 0,0-2 0 15,0 0-1-15,-1 0 1 0,2-2 2 0,0 2 1 0,-2 0-2 16,0 0 0-16,0 0-2 0,0 0 2 0,-1 0 2 16,1 0-1-16,-4 0 0 0,2 0-1 0,-1 0 2 15,0 0 0-15,-1 0 1 0,1 0-1 0,0 0-4 0,-2 0 2 16,0 0 0-16,0 0 0 0,0 0-1 0,0 0 2 15,0 0 1-15,0 0 3 0,0 0-3 0,0 0 1 0,0 0 0 16,-2 0-2-16,0 0 0 0,2 0-4 0,-1 0 1 16,1 0-6-16,1 0 4 0,-1 0-2 0,0 0-10 15,0 0-12-15,0 0-16 0,0 0-18 0,0 0-24 0,0 0-22 16,0 0-15-16,0 0-6 0,0 0 0 0,0 0 2 16,-1 2 5-16,1-2 4 0,-2 1 5 0,0 1-6 0,2-2-8 15,-1 0-13-15,-1 0-11 0,1 0-13 0,-1 0-15 0,-2 0-25 16,4 0-40-16,0 0-53 0,-5 0-70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6:09:21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10635 7446 20 0,'2'0'28'0,"-1"1"-10"0,-1-1-7 0,2 0-4 16,-4-1 2-16,2 1 8 0,0-2 10 0,0 1 5 0,0 1 10 15,0 0 7-15,0 0 2 0,0 0-6 0,2 0-5 16,-2 0-7-16,0 0-8 0,0 0-9 0,0 0-6 16,0 0-3-16,0 0-4 0,0 0-2 0,0 1-1 0,0-1 1 15,2 2 6-15,-2-2 12 0,3 1 13 0,2 1 11 0,-1 1 14 16,4-2 9-16,-2 0 1 0,-2 1-3 0,2 0-2 16,3 1 0-16,-1-3-2 0,3 3 2 0,3-1 7 15,-2-2 7-15,5 4 2 0,-1-3-3 0,2 1 6 0,1-1 10 16,4 3-2-16,0-1 1 0,1-2-4 0,0 2-3 0,1 0-8 15,1-1-8-15,0 3-8 0,3-3-6 0,-1-1-3 16,2 2-4-16,4 0 0 0,-1-3-6 0,2 2-2 0,1-4-3 16,3 1-2-16,2-2-7 0,4-2-3 0,2 0 2 0,4-4 9 15,1-2 4-15,3-1 2 0,2-3 7 0,0 1-1 16,3 0-2-16,-1-2-13 0,-3 0-9 0,1 4 14 0,-4-1-15 16,-1 3-7-16,-5 0-7 0,-3 0-2 0,-4 3-2 15,-4-1-19-15,31-2 1 0,-37 7 14 0,-5 0 1 16,-1 2-1-16,0-1 1 0,-3 4 0 0,1-2 2 0,-4 3-2 15,-1 0-1-15,-1 1 1 0,0 1-1 0,-3-1 0 16,2 1 2-16,-2-1 0 0,0 3 0 0,-1-3 0 16,-2 1 0-16,2 0-1 0,0-3-4 0,-3 2 1 0,0-1 5 15,-1 0-2-15,-1 0-1 0,-1 0 0 0,-1 0 0 0,1 2 1 16,1-2-5-16,-4 0 3 0,2-2-1 0,-2 2 2 16,0-1-1-16,3-2 0 0,-3 3-1 0,1 0-7 15,0-1 3-15,3 0 0 0,-4 0 1 0,0-1 1 0,0 2 0 16,1-3 10-16,-4 1-2 0,2 2-1 0,1-3-2 0,-2 0 0 15,2 3 0-15,-3-3-1 0,1 1-1 0,1-1-1 16,-1 1 2-16,1 1-3 0,1-2-9 0,-3 1-15 0,2 1-17 16,-1 0-12-16,-1-2-7 0,2 2-4 0,-2-2-13 0,0 3-5 15,-2-3-117-15,2 2 74 0,-3-1-27 16,0 2-26-16,0 0-30 0,-3-1-44 0,2-2-81 0,4 0-126 16</inkml:trace>
  <inkml:trace contextRef="#ctx0" brushRef="#br0" timeOffset="959.28">14411 7700 316 0,'-20'-4'291'0,"-2"-1"-113"15,-2 3-56-15,4-1-31 0,0 0-8 0,3 0-1 16,7 1 3-16,2-1 8 0,-1 0-5 0,3 2 5 0,-1-2 3 16,3 1 0-16,-1 1 4 0,1-1-8 0,0 2 5 0,1-1-12 15,1-1-12-15,1 2-14 0,1 0-18 0,1 0-12 16,-1 2-11-16,2-1-8 0,3 1-3 0,1 1-2 0,0 0 0 16,4 3 7-16,1-2 7 0,3 1 6 0,4 0 4 0,2 3 4 15,2-1 3-15,3 0-5 0,5 0-8 16,0-2-3-16,5 1-11 0,2-2-2 0,6 1-1 0,1-2 1 15,-1 0 0-15,7-2 1 0,0 1 8 0,1-4-5 16,3 1 0-16,1-2-6 0,3-2 0 0,1 0-1 0,1 1 0 16,-2-2 1-16,2 1 0 0,2 0 0 0,-2-1 0 0,0 2-3 15,-1-3-1-15,-3 2-3 0,-4 0 1 0,4 2-2 16,-1 0 1-16,1 0-2 0,-3-2 2 0,2 2 2 0,-3 0 0 16,-6 2 1-16,2-1-1 0,-3 1 4 0,1-1 4 0,-4 2 6 15,6 0 10-15,-5 0 8 0,2 0 4 0,1 0 3 16,-2 0-4-16,2 0-9 0,-2 2-7 0,-1-1-8 15,3 1-4-15,-3-1-2 0,1 1-2 0,-2 1 2 0,0 0-3 0,-1 0-2 16,-3-2-2-16,0 4 4 0,-3 1-2 0,-2-2 0 16,1 1 1-16,-2 0-1 0,-5-1 0 0,-2 0-4 15,2 0 3-15,-3 1-6 0,-2 0 2 0,0-1 2 0,-1 0 1 16,-4 1-1-16,-3-2-1 0,3-1 4 0,-4 1-2 0,1 0 0 16,-4 0 2-16,-1-2-2 0,-2-1 0 0,0 2-4 15,-2-1 1-15,-2-1-3 0,1 0-6 0,-3 2-4 0,2-4-2 16,-3 2-9-16,2 0-9 0,-2 0-14 0,0 0-14 15,0 0-23-15,-2 0-25 0,1-3-18 0,-1 2-18 16,-1-2-16-16,0 0-13 0,0 0-13 0,-1 1-15 0,3-1-32 16,-1-2-73-16,1 1-125 0</inkml:trace>
  <inkml:trace contextRef="#ctx0" brushRef="#br0" timeOffset="12567.98">24663 11013 377 0,'4'0'322'0,"0"1"-128"0,1 0-81 0,1-1-45 15,-1 3-18-15,0-3-8 0,0 0 8 0,1 3 11 16,1-3 13-16,-2 1 12 0,3-2 5 0,-1-2 4 0,-1 3-1 16,3 0-5-16,-2 0-6 0,1 3-8 0,-1-3-9 15,5 1-8-15,-4 0-9 0,5-1-5 0,-1 0-6 0,1 0-4 16,2 2-4-16,-2-2-3 0,2 0-5 0,0 2-3 16,0-1-6-16,2-1-2 0,0 0-4 0,1 0-3 0,-1 0-5 15,2-1-5-15,-3-1-8 0,0 0-12 0,3 0-9 0,-4-1-18 16,0 3-14-16,-3-3-17 0,-3 1-16 0,0 0-19 15,-3 1-35-15,-2-1-13 0,0 0-19 0,-4 1-29 0,0 1-41 16,-5-4-57-16,-3 2-71 0</inkml:trace>
  <inkml:trace contextRef="#ctx0" brushRef="#br0" timeOffset="12929.49">24422 10851 292 0,'1'-3'511'0,"-1"-3"-140"16,3 1-116-16,-1-1-76 0,0 3-39 0,1-1-30 15,3 1-15-15,-1 1-12 0,1-1-4 0,2 0 6 0,3 0 6 16,-2 0 9-16,3 1 2 0,2 0-7 0,0-1-10 16,2-1-11-16,0 1-15 0,3-2-17 0,-2 2-13 0,2-2-7 15,0 1-9-15,17 1-3 0,-18 1-10 16,1 0-1-16,-1 1-5 0,-1 0-8 0,-2 1-18 0,0-2-22 16,0 1-20-16,-2 1-22 0,11 0-151 0,-15 0 109 15,4 0-6-15,-5 1-5 0,0 1-9 0,-4-2-8 16,1 0-8-16,2 0-10 0,-1 0-18 0,-6 0-35 15,4-3-51-15,0 1-71 0</inkml:trace>
  <inkml:trace contextRef="#ctx0" brushRef="#br0" timeOffset="13315.95">25111 10353 16 0,'0'-13'414'0,"0"3"-109"15,0-1-99-15,1 3-59 0,-1-2-29 0,2 2-12 0,-2 0 0 16,0 1 5-16,1-1-1 0,-1 1 0 0,0 0-2 0,0 7 3 16,0-5-3-16,2 3-6 0,-2 1-3 0,0-3-7 15,2 4-10-15,-2-1-12 0,0-1-10 0,0 2-14 0,0 0-13 16,0 2-8-16,1-1-4 0,2 6 41 15,1-2-7-15,-3 4 19 0,1-1 9 0,0 4 1 0,1 0 3 16,-3 3-1-16,2 3-8 0,-2 2-9 0,0 2 1 0,0 4 0 16,0-1-7-16,2 3-6 0,-2 4-11 0,0 1-5 15,0 2-9-15,0 4-5 0,2-1-6 0,-2 3-4 16,1 0-3-16,2 1-5 0,-1 2-2 0,0-1-5 0,1 0-5 16,2 1-10-16,-2-1-19 0,2-1-20 0,1-1-27 0,0 0-23 15,1-3-26-15,-3-1-25 0,3-3-13 0,-1-3-14 16,-3-4-1-16,0 0 1 0,-1-4-7 0,-2-3-3 0,0-2-13 15,0-2-15-15,-3-4-19 0,1 0-48 0,-1-4-59 16,-1-1-101-16</inkml:trace>
  <inkml:trace contextRef="#ctx0" brushRef="#br0" timeOffset="22804.79">24787 9150 3 0,'-3'-14'573'0,"-1"1"-122"0,1-1-198 0,-2 1-112 16,-2 4-55-16,-1 0-28 0,1 3-14 0,-1-1-4 0,1 3 3 15,-1-1 6-15,0 2 9 0,3-1 6 0,-1 3 7 0,3-3 5 16,0 1-2-16,-2 2-4 0,5 0-9 0,-4 1-6 16,4 0-3-16,-1-3-9 0,-1 3 1 0,1 0-2 0,-3 0 5 15,3 0 6-15,-2 3 12 0,-3-1 22 0,-2 3 22 0,1 2 29 16,-2 3 23-16,-5 2 23 0,1 1 14 0,-3 5 1 15,2 4-5-15,-24 28 148 0,20-18-197 16,0 1-20-16,-2 5-15 0,2-1-17 0,-1 5-15 0,2-1-11 16,1 3-14-16,2 0-12 0,2-1-11 0,3-1-11 0,2 0-8 15,3-2-4-15,0-2-2 0,6-1 0 0,2-6-2 16,3-2 2-16,1 0-3 0,6-5-2 0,1-4-3 0,0-3 0 16,1-1 1-16,3-3 2 0,1-7 0 0,1-1 0 0,3-4 0 15,1-4-7-15,0-3-8 0,1-2-5 0,-1-7-3 16,0-1-5-16,1-5-2 0,-3 0 5 0,-1-5 2 0,-2-2-4 15,-2 0-2-15,-2-3-1 0,-2-1-3 0,-2-4-3 16,-3-2-4-16,-2-1-3 0,-1-2 0 0,-3-1-4 16,-5-43-41-16,-3 44 52 0,-4 1 6 0,1 3 10 15,-1 0 8-15,-4 4 5 0,-1 4 6 0,2 3 6 0,-6 3 2 16,5 4 2-16,-6 3-1 0,-1 5 1 0,-1 2 1 16,-3 5-1-16,1 3-8 0,1 1-11 0,-1 3-21 0,0 2-49 15,-3 4-59-15,3 2-69 0,-1 2-56 0,3 1-49 0,-1 3-47 16,0 0-11-16,3 3 3 0,-1 1 8 0,-2 1-6 15,1-1-27-15,-1 4-59 0,0-1-56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08:41:4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1 884,'-110'60'1556,"9"1"-652,7 2-432,12 8-236,5 6-124,13 5-56,9 3-52,13 6-52,5-1-40,10 3-48,11 1-64,7-1-68,9 3-96,9-6-144,7 4-212,5-4-216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9:07:31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728 389 75 0,'-2'-3'60'0,"2"-2"-28"0,0 2-14 0,0-2-9 0,2 2-6 0,2-1-2 16,-1 1-1-16,-1 0 0 0,3 1-1 0,-2-1 0 0,2 0-3 16,-2 0-11-16,2 0-13 0,-1 2-28 0</inkml:trace>
  <inkml:trace contextRef="#ctx0" brushRef="#br0" timeOffset="3443.48">8654 705 249 0,'0'-2'284'0,"0"2"-72"0,0 0-50 16,0-1-26-16,0 0-21 0,0 1-8 0,0-3 1 16,0 3 5-16,0 0 5 0,0 0 7 0,2 0 10 0,-2 0 9 15,2 0 3-15,-1 0 0 0,-1 0-3 0,2 0-4 0,-1 0-13 16,-1-2-17-16,2-1-16 0,1 1-9 0,0 0-7 0,-1-1-8 16,3 2-5-16,-2-3-4 0,1 4-5 0,-3-3-10 0,2 3-9 15,-2 0-12-15,-1 0-10 0,2 0 6 0,-1 3-10 16,-1 2-2-16,0 3 11 0,0 3 16 0,-3 2 10 0,-1 2 3 15,-1 5 13-15,-1 0 11 0,-2 5 2 0,-4 2-10 0,-2 4-2 16,-2 1-7-16,-2 3-7 0,-4 2-13 0,-2 1-9 16,0 3-8-16,-5 3-3 0,1 1-2 0,-2 2-1 15,0-1 1-15,0-1-2 0,2-1 2 0,-1 2 1 0,4-4-6 0,0-1-1 16,2-2 1-16,3-3-3 0,-1 0 4 0,4-5-6 16,0-2 4-16,4-6-4 0,2-3 0 0,3-5-2 0,2-2-3 15,2-6 1-15,1-2 0 0,1-1 1 0,2-3 3 0,2-2 3 16,1-4 0-16,5-4-3 0,4-6-3 0,5-5-1 15,3-5-3-15,3-9-4 0,3-2-8 0,3-4-8 0,1-3-17 16,0-6-33-16,3-1-37 0,-3-3-34 0,3-2-28 16,2-4-30-16,1 1-15 0,-1-3 1 0,0 1 14 0,1-1 17 15,1 3 27-15,0 0 35 0,-2 2 31 0,0 2 31 0,-2 4 35 16,-3 7 13-16,0 4 7 0,-4 10 9 0,-3 5 5 16,-5 5 2-16,-1 5-3 0,-1 4 3 0,-2 2 6 0,-3 7 8 0,1 2 13 15,-2 5 18-15,0 2 13 0,-4 4 19 0,2 1 15 16,-2 6 13-16,-1 1-1 0,0 6-6 0,0 3-7 0,-2 0-15 15,0 3-15-15,2-1-18 0,-4 2-14 0,1 0-10 0,-1-1-4 16,3 1-3-16,0-2-1 0,0 3-4 0,0-5 0 0,1 3 4 16,1-1 7-16,2 0 13 0,-1 1 15 0,4 0 8 15,0-1-2-15,0 0-4 0,1-3-9 0,-1-2-16 16,-1 1-17-16,2-2-9 0,-2 0-6 0,0-2-5 0,-1-4-24 16,-3 0-46-16,1-2-57 0,-4-3-67 0,0-2-68 0,-3-2-62 15,-3 1-46-15,0-1-38 0,0-2-52 0,-6-3-116 0,-3-3-65 16</inkml:trace>
  <inkml:trace contextRef="#ctx0" brushRef="#br0" timeOffset="3708.32">8446 1134 199 0,'-21'-9'798'0,"1"-2"-87"0,4 0-208 15,0 5-128-15,5-1-61 0,1-2-26 0,3 4-14 0,2 0-9 16,2 2-20-16,1-2-33 0,4 2-46 0,4-1-43 0,3 1-43 16,6 0-33-16,5-2-23 0,7 2-13 0,6-1-2 15,5 1 4-15,2 0-9 0,4-1-1 0,4 2-4 0,-1 1 1 16,3-1-4-16,0 1-11 0,-1 1 6 0,0 0-3 0,0 0-9 16,1 0-26-16,-1-4-33 0,2 1-48 0,-2 1-49 15,-3-1-50-15,-1 1-48 0,-5 0-35 0,-2-1-25 0,-5 1-9 0,-3-1-7 16,0 3-10-16,-5-2-19 0,-1 2-52 0,-6 0-107 0,-4-3-51 15</inkml:trace>
  <inkml:trace contextRef="#ctx0" brushRef="#br0" timeOffset="14372.26">8560 2553 164 0,'-2'-3'192'0,"1"-2"-54"15,-1 1-41-15,-1-1-21 0,3-1-7 0,-2 1-1 16,2-3-1-16,-1 1-6 0,-1-2-5 0,1 4-8 16,-3-3-9-16,1 1-12 0,1-1-8 0,2 2 0 0,0 0 0 15,0 0 2-15,0-1-1 0,0 1 0 0,0-1-1 0,0 2-6 16,2-2-3-16,-2 2 1 0,2 0 6 0,-1-1 9 15,3 2-16-15,-3-3 19 0,1 3 11 0,-1 0 10 0,1-1 7 16,1 2 7-16,-1 0 31 0,-1 1 1 0,-1 0 5 0,2 1 4 16,-2-1-3-16,0 0-4 0,0 2-10 0,0 2-10 15,0 1 15-15,3 1 21 0,-3 4 14 0,-3 2 9 16,1 5 10-16,-3 1 7 0,1 6-15 0,-3 0-25 0,2 4-18 16,-4 3-13-16,1 0-13 0,0 2-7 0,2 3-15 15,-3 0-7-15,2 1-6 0,-1 0-4 0,2 0-8 0,-2-2-6 16,2 1-3-16,-1-3-4 0,3-3-5 0,-1-1-2 15,0-1 0-15,-1-3 1 0,1-1 1 0,0-3-3 0,1-1 3 16,-1-2-2-16,0-1 1 0,-1-4-2 0,1-2-1 0,0-1 2 16,2-1 4-16,-2-4 5 0,1 0 1 0,3-3 4 15,-3-3 1-15,3-3-4 0,-1-3-1 0,4-4-8 0,2-4-5 16,-2-5-4-16,6-3-7 0,-2-3-6 0,2-5-10 16,3-4-18-16,-2-4-20 0,-1-3-18 0,3 0-15 15,-2-2-8-15,1 0-6 0,1 0 10 0,-1 3 16 0,-1 0 16 0,4 4 17 16,-2 3 16-16,2 4 13 0,3 1 10 0,-4 7 6 15,4 1 2-15,3 2 2 0,-2 3 1 0,4 4 1 16,-2 0 6-16,3 2 1 0,3 0 2 0,0 3 0 0,2 0 0 16,-1 3-1-16,2 0-5 0,2 2 1 0,1-1-3 0,3 3 3 15,-4 1 1-15,0 2 0 0,-3 4 0 0,2 3-3 16,-3-1 1-16,-4 5 2 0,0 1 2 0,-5 6 1 0,-5-1 4 16,-6 4 5-16,-3 2 4 0,-6 3-1 0,-5 3 7 0,-4 0 2 15,-4 2-2-15,-5 1-1 0,-1 0-5 0,-3-1 0 16,-2 0-5-16,-2-2-6 0,-5 2 1 0,3-4 0 15,-1-2 4-15,0 1 0 0,5-5-3 0,-1-1 5 0,5-3 0 16,-2-2 5-16,2-3-3 0,3-1-2 0,2-5 5 0,2 0-4 16,3-2-1-16,4-3 2 0,1 0 2 0,2-4-1 15,6 0-1-15,4-4-2 0,4-4-7 0,3-2-8 16,5-4-7-16,3-3-6 0,8-1-1 0,3 0-2 0,3 1 0 16,2-3 1-16,2 4 1 0,3 3 1 0,0 3 2 0,1-1 3 15,2 4 0-15,-4 2 1 0,4 2 2 0,-4 2 5 16,-2 3 0-16,2 3-1 0,-1 2 1 0,-4 4 0 0,-2-1 0 15,-4 6-3-15,-2 0 1 0,-3 6 2 0,-5 2 2 0,-3 1 0 16,-4 1-1-16,-7 4 0 0,-2 1-1 0,-5 0 0 16,-4 2 0-16,-3-1 4 0,-5 3 4 0,-4-2 1 0,-3 1 4 15,-2 0 2-15,-3-3 10 0,-3 0 12 0,-2 0 8 16,-1-1 12-16,0-3 17 0,-6 1 8 0,1-2 4 0,0-2-2 16,1-2-5-16,-2 1-6 0,1 0-15 0,1 0-11 0,-4-6-7 15,2 3-15-15,-2-3-7 0,1-1-6 0,-2-1-5 16,2-4-3-16,2 0-2 0,1-4-1 0,2-1-5 15,3-4-9-15,4-1-15 0,1-4-32 0,6-3-54 0,2 0-64 16,7-5-68-16,-1-4-73 0,6-3-74 0,6-4-67 0,4-3-83 16,5-4-141-16,5-2-44 0</inkml:trace>
  <inkml:trace contextRef="#ctx0" brushRef="#br0" timeOffset="16401.41">10930 285 194 0,'0'0'190'0,"0"0"-55"0,0 0-37 15,0 0-25-15,0 0-14 0,0 1-5 0,0-1-3 0,0 0 3 16,0 0-2-16,0 0 0 0,0 0 0 0,0 0-2 0,0 0-2 16,0 2-1-16,0-2 0 0,0 0 1 0,0 0-2 15,0 0-1-15,0 0 0 0,0 0-4 0,0 0-3 0,0 0-4 16,0 0-4-16,0 0-5 0,0 0-4 0,0 0-4 0,0 0-1 15,0 0-3-15,-5 1 0 0,3-2-2 0,0 1-2 0,2-2-2 16,5 1-2-16,1-2-2 0,2 1 0 0,0-1-1 16,0 2-1-16,5-4 1 0,-4 2 3 0,5 0 4 0,-1-2 4 15,3 3 4-15,-2-3 3 0,2 0 6 0,0 2-2 0,1-1-2 16,2 1-3-16,2-1-2 0,-1-2-3 0,-1 4-1 0,2-2 0 16,2 2-3-16,-3-1 0 0,1 0-3 0,-2 3 0 15,1-1-3-15,-3 2-2 0,-1 2 0 0,-2 0 0 0,-1 2 1 0,-1 1-1 16,-2-1-2-16,-4 2 1 0,-1 1 0 0,-2-1 1 15,-1 0 0-15,-4 4 1 0,0-2 4 0,-4 3-2 0,0 0 1 16,-2-1-3-16,-3 2 2 0,0 0-3 0,-3-1-2 0,-1 0 4 16,0-1-3-16,-2 1-1 0,0-2 0 0,0 2 1 0,1-4 0 15,0-1-3-15,0 2 2 0,0-2 0 0,0 0 0 16,2 0-1-16,2-3 1 0,1 2 1 0,1-3-1 0,1 1 0 16,4-3 1-16,0 1 0 0,5-1-3 0,0-1 1 0,4 2 0 15,0-2-4-15,4-2 4 0,2 2-1 0,-1-3 4 16,5 2-2-16,2 0 0 0,5-2-2 0,-4-1 0 0,6 1 2 15,1 0 0-15,0 1-1 0,1 1 1 0,-1 0 4 0,-1 1-3 16,3 1-3-16,-1 0 2 0,1 2 1 0,-4 1 0 0,0 1-1 16,0 0 1-16,-4 2-5 0,2 0 2 0,-3 0 2 0,-1 1 0 15,-2-1 1-15,-2 2 0 0,-3-1 7 0,-3 4-3 0,1-2-1 16,-7 2 3-16,0-4 3 0,0 4 6 0,-4-2 7 16,-3 1 4-16,2 1 6 0,-5 1 2 0,-5-2 2 0,2-1 2 15,-4 1 0-15,-1-1-1 0,-1-2-3 0,0 2 5 0,0 0 3 16,-3-3 4-16,3 2-10 0,-1-3 4 0,-1-2 0 15,4 2-8-15,-4-1-6 0,2-2-10 0,0 1 3 0,-1-3-7 16,2 3-4-16,-2-4-3 0,4 1-2 0,2-1-13 0,-2-1 3 16,2-1 0-16,1-1-3 0,0 0-16 0,4-1-22 0,0-1-23 15,2 0-44-15,4 0-52 0,1-1-55 0,2-3-50 16,5-1-63-16,3-2-79 0,3 1-131 0</inkml:trace>
  <inkml:trace contextRef="#ctx0" brushRef="#br0" timeOffset="17168.34">13258 248 99 0,'-12'-3'408'16,"0"1"-140"-16,2-2-93 0,-2 1-43 0,4-2-19 0,2 2-28 16,-3 1 18-16,2-2 22 0,3 1 18 0,-3 0 11 0,5 0 7 15,-1 0 3-15,1-2-10 0,0 2-16 0,4-1-22 0,0 1-19 16,1-2 27-16,5 0-40 0,0 1-24 0,1-1-13 16,5-1-6-16,2 0-1 0,2 1-42 0,7-1 31 0,-1 1 19 15,3 1 10-15,-1-1 6 0,1 1 1 0,2 1-2 0,-3-1-8 16,1 3-10-16,-7 1-5 0,5 0-12 0,-5 5 3 15,-5-1-12-15,2 2-5 0,-6 2-5 0,-3 2-3 0,-4 3 1 16,-3-1-9-16,-2 4 5 0,-6 2 1 0,-3 1-2 0,-3 1 1 16,-4 0 1-16,-3 2-4 0,-3 1 5 0,-4 0 0 0,-3 1 0 15,-1-1 0-15,-4-1 1 0,-1 1-10 0,1-1 1 0,2-1 2 16,1-1 3-16,2-4 0 0,4 2 0 0,2-2 11 0,5-2-6 16,0-2-1-16,5-3-6 0,3 0 0 0,4-3-2 15,4-1 1-15,1 0 4 0,2-2 7 0,5 1 8 0,2-1 7 16,8-3 7-16,0 0 4 0,10-3-2 0,3-4-1 0,6-1 1 15,5 0-7-15,4-2-4 0,-1-1-5 0,4 2-3 0,-2-4-6 16,0 0-4-16,-1 2-3 0,3 0-1 0,-2 2-1 0,0-1 0 16,-1 2 3-16,-5-2-4 0,-3 3-2 0,0 2-8 0,-10 0-30 15,0 2-49-15,-6 3-51 0,-3 0-53 0,-5 3-52 16,0 2-49-16,-3-3-28 0,0 4-15 0,-2-1-27 0,-2-1-61 16,-1 1-142-16,-2-2-51 0</inkml:trace>
  <inkml:trace contextRef="#ctx0" brushRef="#br0" timeOffset="17645.05">15246 222 481 0,'4'-9'425'0,"1"-1"-117"15,0 2-61-15,0-2-23 0,3 1-8 0,-4-3 14 16,-1 1 27-16,2 2 25 0,-1 0 23 0,1 0 11 0,-2 0 2 16,3 2-19-16,-2-1-39 0,-1 1-46 0,1 0-50 0,-1 0-37 15,-1 4-39-15,-1-2-32 0,1 4-16 0,0-1-12 0,-2 1-8 16,1-1-8-16,-1 4-3 0,2 1 3 0,-1 0 5 0,4 3 4 16,-1 1 1-16,-1 0 6 0,1 4-1 0,-1 1 1 0,-1 0-5 15,-1 2-7-15,-1 1-4 0,-1 2-2 0,-1 0 0 0,1 3-2 16,-1-2-1-16,0 3-1 0,-1-2 0 0,1 2 0 15,1 0-2-15,-1-1-1 0,1-1-3 0,-2 1-25 0,1-1 0 16,-1 0-10-16,2-2-4 0,-3 1-31 0,1-3-48 0,1 1-43 16,-1-2-87-16,3-2-76 0,-2 0-74 0,4 0-42 0,0 0-18 15,1 1-3-15,2-1 3 0,1-3-33 0,5-1-106 0,0 0-28 16</inkml:trace>
  <inkml:trace contextRef="#ctx0" brushRef="#br0" timeOffset="18104.68">16956 121 167 0,'5'-6'728'0,"-3"-1"-139"0,-1 2-166 0,1 0-115 16,-2 0-77-16,2 2-38 0,-2 1-34 0,-4-1-19 0,-1 3-21 16,-7 0-19-16,-2 0-9 0,-4 3 30 0,-2 2-21 15,-4 3 6-15,-1 1 1 0,1 4 6 0,-2 0-12 0,0 4-62 16,0 0 6-16,4 3-12 0,2 3-8 0,-1-2-8 0,4 1-8 16,3 2-3-16,-1-1-1 0,5 0-1 0,3-1-2 15,2 0-4-15,2-1 3 0,4 3 1 0,3-6 0 0,2 2-1 16,5 0 1-16,5-3 3 0,4-4 1 0,3 1 2 0,4-3 0 15,4-4-1-15,4-3 0 0,4 0 0 0,-1-4-2 0,4-2-1 16,-2-1 1-16,-3-4-1 0,-1-1 0 0,2-1 2 0,-3-3 1 16,-5 0-2-16,0-1 0 0,-6-3 3 0,-4 0 2 15,-2-1-1-15,-3-1 0 0,-4 1-1 0,0-4-3 0,-3 1-1 16,1-1-4-16,-8-1 0 0,-1 1 0 0,-3-2-1 0,-2 3 0 16,-1 0-1-16,-5 2 2 0,0 1-5 0,-4 3 0 0,0 1-1 15,-6 3-1-15,0 1-1 0,-4 3-13 0,-3 3-12 16,-2 0-26-16,-5 3-33 0,-3 3-49 0,-1 3-53 0,-7 1-50 15,2 4-35-15,-3 0-30 0,-1 4-21 0,-5 1-11 0,4-1-1 16,-2 0-28-16,3 5-88 0,-4-3-88 0</inkml:trace>
  <inkml:trace contextRef="#ctx0" brushRef="#br0" timeOffset="19352.96">8576 877 273 0,'-12'1'245'0,"0"1"-102"0,1 0-63 16,-2-1-37-16,2 1-16 0,1 1-1 0,-2-2 5 0,4 1 13 15,0-1 17-15,0-1 18 0,2 2 14 0,1-2 7 0,2 0 1 16,1-2-7-16,-1 2-15 0,3 0-17 0,-1 0-17 0,-1 0-19 15,2 0-12-15,0 2-6 0,0-1-3 0,0-1-2 0,2 1-1 16,-1-1 5-16,0 0 10 0,3 2 11 0,2 1 12 16,2-1 12-16,3 5 18 0,4-3 12 0,4 3 5 0,2-2 7 15,6 0 5-15,5-1 6 0,1 1-3 0,5-2 2 0,5 2-2 16,6-2-7-16,5-2-2 0,4-1-6 0,5 0-6 16,5 0-6-16,5-1-9 0,6 0-5 0,4-1-8 0,5 2-7 15,4-1-10-15,4 1-6 0,-1-2-5 0,3 0-9 0,-3 2-4 16,0 0-7-16,-1-1 2 0,3 1 0 0,-4 0-3 0,0-2 4 15,4 0-6-15,1-3 2 0,3 2-7 0,2-1-8 0,1-4-2 16,0 1-3-16,-1-1 1 0,3 0 2 0,-1-2 2 16,5-2-8-16,-1-1 9 0,3 1 4 0,2-1 3 0,1-1-1 15,-1 3-3-15,0-2 13 0,-2 1-8 0,-6 0-3 16,0-1-1-16,-5 1 4 0,-3 2-2 0,-3-2-4 0,0 3-11 16,-4-2-12-16,-1 3-15 0,0-2-18 0,0 0-11 0,-5 2-3 15,3-1 4-15,-3 0 6 0,-3 0 13 0,-1 1 11 0,-2-1 9 16,-1-3 9-16,2 1 10 0,-2 2 8 0,1-2 6 0,-2 2 6 15,4 0 2-15,1 2 1 0,3-3-3 0,2 1 0 0,2 1-1 16,-1 0-4-16,-1-1 0 0,-3 3 1 0,0-1 0 0,-1-1 4 16,0 0 0-16,-6 1-1 0,4-1 2 0,-1 1-1 0,1 0 2 15,1 1-6-15,3-2-5 0,4 1-3 0,1-1-5 0,2-1-9 16,2 1-15-16,-2-1-8 0,-3-1-6 0,4 0 2 16,-1 2 4-16,1-1 9 0,5 0 6 0,2 2 14 0,2-1 9 15,1-2 3-15,6 0 2 0,1 3 5 0,0 0 15 0,0-1 7 16,-2 1 13-16,3-2 15 0,0 0 12 0,-1 1 2 0,2-1-2 15,3 1-4-15,1-1-8 0,3 4-7 0,-1-1-2 16,2 1 2-16,-1 2 12 0,1 0 17 0,-2 0-8 0,1 2-4 16,1 1-9-16,0-2-11 0,3 4-11 0,-2-1-24 15,-3 2 3-15,-4 2-3 0,-6-2-1 0,-10 0-1 0,-7 0-2 16,-6 0 3-16,-6-1-2 0,-7 0 0 0,-6-1-3 0,-6 1 2 16,-3-4-2-16,-6 2-5 0,-5 0-10 0,-4 0-18 0,-4 0-26 15,-6 2-32-15,-2 0-38 0,-5-1-31 0,-6 0-25 0,-3-1-14 16,-3 3-1-16,-4-3 6 0,-4 0 11 0,-5 0 13 15,-2 0 4-15,-4 0-1 0,0-3-8 0,-2 3-16 0,-4 0-33 16,-1 0-62-16,0 0-103 0</inkml:trace>
  <inkml:trace contextRef="#ctx0" brushRef="#br0" timeOffset="20830.2">10216 375 372 0,'2'-17'403'0,"0"-1"-173"0,-2 1-99 0,-2 0-58 0,0 3-23 16,1-1-10-16,2 3-3 0,-2-1 1 0,-4 0 2 0,3 2 0 16,-8 3-4-16,2-2 3 0,-2 1 10 0,3 1 9 0,0 0 7 15,0 3 5-15,1-2 4 0,1 3-4 0,2-1-5 16,0 4-9-16,-1-2-7 0,2 2-8 0,0-2-5 0,2 3-8 15,0 4-10-15,0-1-1 0,0 3 5 0,2 3 14 0,-2 5 13 16,0 2 9-16,-2 4 5 0,1 8-1 0,-2 2-5 0,2 4-10 16,-2 6-7-16,3 3-2 0,-1 5-3 0,-1 4-1 0,2 5-5 15,2 6-6-15,-1-1-4 0,2 6-6 0,1 0-4 0,1 6 1 16,0 2 5-16,0 9 2 0,3 5-1 0,-1 7 6 16,2 5 1-16,-1 6-3 0,2 2-4 0,-2 3-2 0,2 0-7 15,2 1 2-15,-3 3 9 0,3 3 3 0,-3 3 0 16,4 2 2-16,-5 2 5 0,-1 1-9 0,-1-2-12 0,-1-2-3 15,-1 1 4-15,-2-2 1 0,-2 3-1 0,0-2 2 0,0 2 1 16,-2-1-1-16,-2-5-8 0,4-2-5 0,-1-8 1 16,1-4-1-16,1-2 3 0,0-4 3 0,2-2 4 15,1-4 3-15,-1-2-1 0,0-2 3 0,0-5-5 0,1-3-3 16,2-3-2-16,-2-8-1 0,3-1-4 0,-3-7 8 0,3-6-7 16,-1-5-6-16,-1-4-17 0,1-6-24 0,-1-4-32 15,-2-6-44-15,2-1-40 0,-2-7-34 0,0-5-34 0,1-4-32 16,-3-6-30-16,4-4-62 0,-5-5-109 0,0-11-81 15</inkml:trace>
  <inkml:trace contextRef="#ctx0" brushRef="#br0" timeOffset="34507.61">7927 3996 74 0,'-9'0'429'0,"1"-3"-142"0,2 3-96 0,1-2-56 0,0-1-30 16,2 2-12-16,2-1-7 0,-1-1-8 0,1-1-6 16,-1-1-6-16,2 0-2 0,0-2-1 0,0 1 6 0,2-3 5 15,-1 4 9-15,-1-2 5 0,2 1 3 0,-1 2-5 0,-1-2-8 16,0 4-9-16,0 1-14 0,0-1-16 0,0 1-10 15,0 1-11-15,3 0-6 0,-3 0-4 0,3 1 0 16,0-1 0-16,2 3 1 0,3-1 10 0,0-2-1 16,3 3 1-16,2 1 1 0,4 1 0 0,-1-1 0 0,6-3-7 15,2 2 0-15,1 1 1 0,5-3-5 0,3 1-1 0,2-4 0 16,6 1 1-16,3 0-1 0,3-2-1 0,5-1 0 16,-1-2-24-16,4-1 6 0,1 1 4 0,1-2 1 0,0-1 0 15,0 2 1-15,1-2 22 0,-1 0-12 0,-2-1-3 0,3 3-2 16,-1-3 2-16,1 2 1 0,1 1 0 0,1-1 4 15,0 1-2-15,6 1-3 0,-2 1-3 0,3-4-1 0,1 1-1 16,0 0-1-16,0-1 0 0,3 0 3 0,-4 0 0 16,1-1 0-16,-2 0-2 0,-1 2 0 0,1 0-2 0,-1 0 13 15,-2-1-2-15,-1 2 0 0,1-1-1 0,0 1-1 0,-1 2 2 16,0-1-12-16,1 0 5 0,0 2 5 0,2-3-3 16,1 2-1-16,2 1-1 0,-3-2 1 0,2 2-3 0,-3-2-6 15,-2-1 3-15,-2 2 3 0,0-1 1 0,-3 0-1 0,1 0 3 16,-1 2 0-16,-1-2-2 0,-3 1-2 0,1 0-1 15,2 0-2-15,-1-2 0 0,-2 3 2 0,0 0 4 16,1-3 0-16,-1 2 0 0,1 0 1 0,1 1-1 0,-1-1 0 16,1 1-4-16,-3 1 3 0,-2-1-2 15,46-1 1-15,-52 3 3 0,0 1-1 0,1-1 1 0,-2 2 6 16,1-1-5-16,-3 1-2 0,6-2 0 0,-2 2 3 16,-2 0 2-16,2 0-3 0,-1-3 4 0,0 3 4 0,-1 0 0 15,1 0-4-15,1 0-2 0,0-2 0 0,2 2-2 0,1 0-1 16,3 0 1-16,0-4-1 0,4 3 4 0,-1-1-2 15,1 2 1-15,-2 0-1 0,-2 0-1 0,1 3 0 0,-6-1-1 16,2 0-1-16,-4 0-1 0,-2 1 1 0,-2 0-2 0,2 0-1 16,-3-1 2-16,-1 1 1 0,0-2 1 0,1 2 2 15,-3-1 3-15,2-1-1 0,2-1 0 0,2 0-1 16,0 0 1-16,5-3 1 0,1 0 0 0,4 0 1 0,2 0-1 16,4-1-1-16,3-3-1 0,71-8-13 0,-63 8 10 15,2-3 0-15,-1 2 1 0,-2 1 3 0,-1-1 8 16,-2 1-3-16,-3 1-2 0,-2 1-2 0,-6 3-1 0,2 0-4 15,-6 2-1-15,-4 2-2 0,-1-2-2 0,-1 5 2 16,-5-3 0-16,-1 1 1 0,1 0 1 0,1 1 1 0,-1-1-6 16,3 0 4-16,-2-1 3 0,6 1 0 0,1-2 1 15,3 1-4-15,0-1 5 0,1 1-1 0,4-2-2 0,2 0 0 16,-1-2-1-16,4 1 5 0,4-2 1 0,-2 0-1 16,3-4 1-16,-2 2-1 0,2-3 0 0,-2 1-4 0,2 1-1 15,-4-1-1-15,3 3-1 0,-7 1 0 0,-1 1-1 0,-1 4 4 16,-7 0-3-16,1 1 1 0,-4-1 0 0,-6 4 1 15,4-4-2-15,-4 3 2 0,-2-3 0 0,1 3 0 0,-1-3-3 16,1 1 2-16,1-2 0 0,3 1-3 0,1 1 2 0,1-3 3 16,3 1 4-16,4-1 1 0,0-1 2 0,5 1-1 15,1-3 2-15,5 1-5 0,3-2-2 0,3 2 0 16,0-3 1-16,1 3 1 0,1-3 0 0,-1 4-2 0,-2-3-6 16,-2 1 4-16,-4 1-1 0,-1-1-1 0,-3-1 1 0,-1 1 1 15,-2 1 6-15,-2 2 0 0,-4-3-1 0,0 1 1 16,-2 2-1-16,-4-2 1 0,1 2-3 0,-2 2-2 0,1-2 1 15,1 0-1-15,-1 0 0 0,7 0 2 0,-3 0 0 16,6 2 1-16,1-2-2 0,1 1-1 0,2 1 0 0,1 0 1 16,-4 0 1-16,2-1-2 0,-1 1 0 0,-3 1 0 15,-1-3 0-15,-4 0-3 0,0 0 0 0,-5 0 3 0,0 0 0 16,-3 0 4-16,-1 0-2 0,-4 0 5 0,-3 0-2 16,-2 0-3-16,-1-1 3 0,-3 1-4 0,-5 0-2 0,0 0-4 15,-4-2 4-15,0 2-2 0,-2-2 0 0,-3 1 0 0,2 1-1 16,-4 0 1-16,1-2-3 0,-3 2 1 0,-1-2-2 15,-2 2-6-15,0 0-10 0,1 0-29 0,-4-3-31 16,-4 1-30-16,1 0-29 0,0 1-25 0,-4 1-23 0,1-1-13 0,-5-1-13 16,3 2-29-16,-3-3-61 0,-3 2-124 0,1-4-68 15</inkml:trace>
  <inkml:trace contextRef="#ctx0" brushRef="#br0" timeOffset="55284.5">11549 1439 62 0,'-2'-1'82'0,"1"-3"4"0,-3 1-10 0,1-2-20 16,-1 0-15-16,1 1-7 0,-1 0-5 0,1-1 2 16,2 0-1-16,-3 0 5 0,1 2 0 0,1 0 1 0,1-1-3 15,-2-1-5-15,1 2-6 0,-2-1-6 0,2 1-8 16,1 1 2-16,-1-1 8 0,0-1 8 0,-1 3 11 16,2-2 6-16,-1-1 11 0,0 4-4 0,-1-3-4 0,1 1-8 15,1-1-8-15,-1 0-5 0,1 0-1 0,-1-1 9 0,-1-1 7 16,3 0 11-16,0 0 8 0,-3-1 9 0,2-1 6 15,-3 2 0-15,3-2 0 0,-3 0-3 0,1 1-2 0,0 0-4 16,-2 0-4-16,0 0-2 0,-2 2-7 0,0-1-6 0,1 2-7 16,0 0-6-16,-2 2-8 0,0 0-8 0,-2 2-5 15,0 1-5-15,-2 3-3 0,1 1-4 0,-1 5 0 16,1-1 1-16,-3 6-2 0,-1 0 1 0,2 0 1 0,-2 4 1 16,2 0 1-16,1 2-1 0,-1-1 11 0,4 1-4 0,-2 0-2 15,5-2-3-15,0 0-2 0,1-1-1 0,4 1-9 16,1-1 2-16,1-2 6 0,2 1-1 0,4-1 2 0,-1-1 0 15,6-1 0-15,0 0-1 0,2-3 0 0,5-2 0 16,3 0 3-16,3-6-2 0,3-1-1 0,6-3 1 0,2-3 2 16,2-4 1-16,4-2-4 0,7-3 0 0,-4-2 1 15,4-3-1-15,2-3-1 0,-4 0-2 0,3-2 0 0,0 1 2 16,-6-3-1-16,2 2-2 0,-6 1 4 0,-6 1 0 16,-5 0 0-16,-6 2 0 0,-6 3 0 0,-8 2 1 0,-3-3-14 15,-8 3 6-15,-2 1 3 0,-9 0 2 0,-4 1 1 0,-1 0 1 16,-5-1 12-16,2 3-6 0,-6-1-2 0,-1 0-1 15,-1 4-3-15,-1 0 0 0,2 0-1 0,-2 3 1 0,1-2 0 16,0 3-1-16,3 2 0 0,1 0 0 0,1 0-2 0,-1 2 1 16,5 0-2-16,3 1-2 0,0 0-1 0,4-2-9 15,4 2-24-15,1 1-25 0,2 0-27 0,6 2-34 16,3-2-41-16,2 4-37 0,3-3-50 0,2 2-100 0,2-2-127 16</inkml:trace>
  <inkml:trace contextRef="#ctx0" brushRef="#br0" timeOffset="55876.13">13663 1039 555 0,'-22'-13'459'0,"-1"0"-193"16,-2 1-109-16,0 0-56 0,-4 4-19 0,-23-6 61 15,26 10-71-15,1 1-1 0,3 0-2 0,1 1-9 0,2 0-8 16,-1 4-12-16,6 1-11 0,-2 2-10 0,2 1-9 16,0 3-4-16,0 1-2 0,2 5-1 0,-2 2 0 0,0 1 0 15,1 4 4-15,0 3-3 0,-1 0 0 0,3 3 1 16,0 1 0-16,0-1-1 0,4 3-1 0,4-2 1 0,0 1 0 16,5 0 0-16,1-3-1 0,4 2 0 0,2-3-3 15,3-2 1-15,3 1 4 0,3-3 2 0,6-2 7 0,2-2 3 16,5-3 15-16,4-3 12 0,-2-3 7 0,5-4 2 0,3-4-4 15,-1-2 1-15,1-3-13 0,2-4-16 0,-1-1-10 0,0-4-6 16,-2-2-4-16,-2-1-4 0,0-2 1 0,-3-3 1 16,0-1-1-16,-4 2 0 0,-7-3 1 0,2 1 0 0,-8-1-1 15,-2 0 1-15,-3 1 1 0,-5-2 0 0,-5 3-1 16,-3-1-2-16,-3-1 1 0,-4 3 1 0,-2 0 0 0,-2 1-1 16,-5 1 2-16,-3 4 1 0,-3 0 1 0,1 2 0 0,-4 0 1 15,-2 3-2-15,0 3-1 0,1 0 0 0,-1 3 0 0,2 0-2 16,0 3-2-16,4 0-1 0,0 0 0 0,4 3-3 15,4-2-2-15,3 3-1 0,3-1-11 0,2 0-13 0,4 1-14 16,2 4-25-16,4 0-34 0,2-1-34 0,3 2-27 0,6 0-28 16,0 0-36-16,7 1-49 0,3 1-81 0,2-1-121 15</inkml:trace>
  <inkml:trace contextRef="#ctx0" brushRef="#br0" timeOffset="56287.65">15571 1116 586 0,'-2'-14'442'0,"-6"2"-160"0,4 0-82 15,-2 0-33-15,1 2-23 0,-1 2 13 0,1-1 22 0,1 3 28 16,2-1 20-16,-1 1 12 0,-2 1 13 0,5 0-25 0,-2 3-32 16,1 0-41-16,-1 2-46 0,0 0-41 0,2 0-29 0,-2 4-15 15,0 3-4-15,-1 2 4 0,-3 3 4 0,2 3 6 0,-2 3 6 16,1 3-3-16,-1 0-1 0,-3 4-8 0,5 1-5 0,-5 1-6 15,-1 3-4-15,1 0 0 0,-1 0-4 0,1 3 1 16,-1-1-2-16,1 2-1 0,1-1-1 0,0-2-2 0,0 0-2 16,2-2-1-16,-1 0 0 0,0 1-4 0,0-4-3 0,4 2-23 15,-2-4-49-15,2-2-75 0,3-2-77 0,0-3-79 16,3-3-79-16,2-2-61 0,2-3-70 0,3-1-144 16,3-7-45-16</inkml:trace>
  <inkml:trace contextRef="#ctx0" brushRef="#br0" timeOffset="56589.48">17062 885 144 0,'15'-9'802'0,"0"-2"16"15,-5 2-271-15,-2 4-190 0,-4-2-119 0,1 2-77 16,-1 4-51-16,-2-2-28 0,1 3-8 0,1 0 12 0,0 3 12 15,0-2 6-15,0 6-1 0,-1-2-11 0,4 2-1 0,-3 3-20 16,1 4-14-16,-2 0-8 0,1 4-1 0,-4 3 1 16,0 2-15-16,-4 0-4 0,1 6-6 0,0-1-2 0,-2 2-3 15,-1 0-6-15,1 3-3 0,-2-1-2 0,2-1-1 16,-2 1 3-16,1-3-6 0,1 1 3 0,1 0-4 0,0-3 0 16,1 2-3-16,0-3-6 0,0-3 4 0,3 0-4 0,5-2 0 15,-4-3-18-15,3-2-48 0,0-1-71 0,1-2-80 16,0 0-79-16,-1-2-79 0,3-3-70 0,-3 1-68 0,1-3-124 15,0-1-71-15,-2-2 0 0</inkml:trace>
  <inkml:trace contextRef="#ctx0" brushRef="#br0" timeOffset="60822.94">11712 2568 82 0,'-2'0'240'0,"1"-4"-72"0,-3 3-61 0,3-1-36 0,-1 0-17 16,0-1-12-16,-2 0-2 0,4 0 2 0,0-2 2 16,-2 1 2-16,2 1 3 0,-2-2 9 0,2 2 8 0,-1 0 0 15,-1 1 3-15,2 0-1 0,-2 1-4 0,-2-3-11 16,1 4-12-16,2-1-5 0,-4 1-7 0,1 0-4 16,-2 0-5-16,1 1 0 0,-4 3 2 0,1 0-4 0,0 3 6 15,-6 2 5-15,0 5 6 0,1 1 5 0,-4 4 5 0,1 4 7 16,-2 3 1-16,0 5-1 0,-3 2-5 0,3 2-4 15,-2 2-6-15,6-2-12 0,-4 1-8 0,4 2-6 0,0-5-4 16,4-2-2-16,2 1 0 0,2-3-2 0,5 0 1 0,2-1-2 16,3-1-1-16,3-2-1 0,1-1 1 0,5-2 1 15,3-1 2-15,2-1 2 0,2-6 2 0,3-2 6 0,4-2 4 16,3-5-1-16,-1-3 3 0,5-4 1 0,0-5-2 16,1-1-2-16,-1-4-3 0,-1-2 2 0,2-3-5 0,-3-3-1 15,-2-3-3-15,-5 1-3 0,1-5-4 0,-3 1-3 16,-3-1-1-16,-3-3-2 0,-4-3 1 0,-3 1-1 0,-2 0 2 15,-3-1 2-15,-1-2 0 0,-5 4 2 0,-2-2-1 0,-2 4 0 16,0-1 0-16,-3 5-3 0,-1 2 11 0,-4 2-6 16,0 3-2-16,0 1-1 0,-4 4-1 0,-1 2 1 15,0 2-11-15,-2 6 5 0,-1-2 3 0,-1 1 1 0,1 4 0 16,-1 0 2-16,0 0-3 0,3 4 0 0,0 1-2 16,1-2-1-16,3 1-8 0,2 2-16 0,0 1-22 0,6-2-28 15,2 2-35-15,3 1-36 0,6 1-32 0,2 0-32 0,5 1-33 16,5 0-81-16,2-1-119 0</inkml:trace>
  <inkml:trace contextRef="#ctx0" brushRef="#br0" timeOffset="61153.75">13754 2503 554 0,'1'-10'592'15,"-1"-1"-203"-15,0 2-153 0,-1 3-88 0,1 0-44 16,0 3-15-16,0 0-5 0,-3 3-3 0,1-3-8 0,2 2-12 0,-1 2-13 16,-1 2-12-16,0 3-9 0,-1 3-2 0,0 6 2 15,-3 5 3-15,-3 5 5 0,0 1-1 0,1 3-1 16,-4 5-6-16,2 0-3 0,0 2-9 0,0 0-5 0,4-1-2 0,-2-2-2 15,1-1-4-15,1 0 0 0,-2-1-1 0,2-2 0 16,3-2-1-16,-1 1 0 0,1-5-1 0,0 3-3 16,0-4 1-16,0 1-4 0,2-1-16 0,-3-1-31 0,4-3-39 15,0 0-45-15,0-1-54 0,4-3-58 0,1 1-65 0,2-6-98 16,1 1-130-16,3-4-46 0</inkml:trace>
  <inkml:trace contextRef="#ctx0" brushRef="#br0" timeOffset="61758.67">15486 2451 125 0,'0'-4'749'0,"-3"0"-24"16,-6 1-240-16,1 1-189 0,-2 2-129 0,-2 2-71 0,2 1-30 16,-4 4-9-16,1 0 5 0,-4 2 6 0,-1 1 10 15,1 2 1-15,-1 1-6 0,0 1-9 0,-3 1-13 0,3 1-7 16,-2 2-18-16,3 3-8 0,-4-1-8 0,4-4-2 16,2 6-4-16,2-2-7 0,1-1 3 0,3 0 0 15,1 1-2-15,3 1 0 0,1-3 1 0,7 0 6 0,2-2-1 16,2 0 2-16,4-1 3 0,6-4-1 0,4-3 0 0,5-4-1 15,5-2-1-15,7-4-4 0,3-4-1 0,4-3-1 16,0-2-8-16,5-5-8 0,-3-1-19 0,0-2-12 0,-1-1-15 16,-5 1-17-16,-2-1-4 0,-6 1 0 0,-7 2 12 15,-4-3 10-15,-3 0 13 0,-4 4 18 0,-5-1 12 0,-2 0 8 16,-4 0 6-16,-4-1 4 0,-4 1 4 0,-4 1 2 0,-1-3 6 16,-4 3-24-16,-1 3-9 0,-5-1 29 0,-1 2 15 15,-3 2 9-15,-1-2 0 0,-2 5 26 0,-1 0 8 16,-1 3-31-16,1 1-14 0,-2-1-11 0,4 3-5 0,3 2-4 15,1 1-2-15,4 0 3 0,4 1-7 0,5 0-10 0,2-2-25 16,1 3-31-16,7-1-36 0,6 4-37 0,1-2-41 16,8 0-36-16,0-1-41 0,9-1-50 0,8-1-86 0,2-4-133 15,6-1-50-15</inkml:trace>
  <inkml:trace contextRef="#ctx0" brushRef="#br0" timeOffset="62021.5">17303 2110 324 0,'7'-3'785'0,"-4"-1"-62"0,-3 1-226 0,-3-2-155 15,1 4-93-15,-1-1-55 0,-3 2-9 0,3 2 11 0,-2 0 3 16,-1 5 0-16,-1 0-9 0,-2 4-11 0,1 3-24 16,-1 1-38-16,-2 5-30 0,1 4-28 0,2 4-19 0,-1 3-9 15,-1 1-13-15,2 4-1 0,0 3-6 0,1 1-1 16,0 2-3-16,3 0-2 0,-1 4-3 0,0-3-2 0,0 5 2 15,-3 6-1-15,2-6-1 0,1 0 0 0,1-2 0 16,-3-6 0-16,3 1-1 0,0-4-6 0,1-2 0 0,0-2-14 16,-1-2-38-16,3-4-60 0,-2-1-90 0,3-3-98 0,-1-3-99 15,1 0-85-15,1-4-100 0,-1-2-167 0,2-2-48 16,-1-6 30-16</inkml:trace>
  <inkml:trace contextRef="#ctx0" brushRef="#br0" timeOffset="68378.75">21121 1243 434 0,'4'-8'419'0,"-3"-1"-131"16,3 1-90-16,-1 1-43 0,1 2-21 0,1 0-11 16,-2-1-12-16,2 0-13 0,1 0-28 0,1 0 5 0,0-1 10 15,1 0 13-15,0-1 4 0,1-1 6 0,1 1 39 0,-2 1-26 16,1 1-21-16,-1 1-20 0,0-1-12 0,-1 2-6 0,2-1-23 15,-4 1 9-15,1 1 3 0,1 2 4 0,-3-3-1 16,2 3-3-16,-1-1-5 0,-2 0-4 0,0-1-3 0,1 3-8 16,-4 0-2-16,0 0-1 0,0 0-1 0,-4 0 39 0,1 0-22 15,-3 0-13-15,0 0-1 0,-4 0-16 0,-4 3-10 0,0-1-50 16,-5-2 21-16,-3 3 11 0,-5 1-3 0,-2 0 14 0,1 2 1 16,-4 1-2-16,2 0 3 0,-1 3 2 15,4 3-28-15,0-1 10 0,1 0 9 0,4-2 9 0,2 1-2 16,4 1-2-16,7 0 29 0,2 1-8 0,6 0-7 15,2 0-3-15,6 2 0 0,2-1-1 0,7 3 0 0,4-2-4 16,4-1 0-16,4 1-1 0,4-1-2 0,6 1 3 0,2-3-3 16,-1 2 2-16,2-4 2 0,-1 0 3 0,-1 1-1 15,1-1-2-15,-7 0-2 0,3 2 1 0,-6-2-2 0,-1 0-3 16,-7-1 2-16,0 2-3 0,-1-1 4 0,-7 3-2 0,-2-3 0 16,-4 2-3-16,-3-2 2 0,2 2 2 0,-2 0 3 15,-5 2 1-15,-5-1-2 0,-7 3 5 0,-5-2 2 0,0 3-1 16,-5-2-4-16,-2 2 1 0,-3-1-1 0,3-1-3 0,-3 0-1 15,0-3 0-15,2 1-5 0,2-2-2 0,2-2-11 16,-1 0-35-16,3-3-61 0,3-1-67 0,0 0-71 16,7-2-74-16,2-1-85 0,7-2-92 0,0 0-149 0,7-6-49 15</inkml:trace>
  <inkml:trace contextRef="#ctx0" brushRef="#br0" timeOffset="68612.09">21785 1472 371 0,'-3'-5'709'0,"0"1"-209"0,-1-1-175 0,1 0-107 15,2 3-51-15,1-1-20 0,-2 1-4 0,2 0 0 0,2 1-6 16,-1-1-11-16,2 0-20 0,6 1-24 0,0-2-25 16,8-1-24-16,4 4-15 0,3-3-18 0,4 0 0 0,6 1-3 15,-2 0 1-15,1 2 0 0,2 0 0 0,0 2 7 0,-3 0-10 16,-1-1-7-16,-4 1-23 0,-2 1-32 0,-5-3-40 15,0 4-50-15,-3-1-44 0,-4-2-43 0,-3 1-30 16,-3 0-22-16,0-1-18 0,-7-1-37 0,0 0-76 0,-5-1-87 16</inkml:trace>
  <inkml:trace contextRef="#ctx0" brushRef="#br0" timeOffset="68812">21750 1354 358 0,'-5'-4'569'0,"4"0"-166"0,-1 0-130 0,1 1-70 0,1 0-38 16,1 0-18-16,-1 2-14 0,3-3-10 0,2 2-15 0,2-1-16 16,1-2-21-16,6 1-21 0,0-2-19 0,7 1-10 15,1 0-7-15,3 1-5 0,1-1-3 0,0 2-3 0,3 1-1 16,-2-1-3-16,-1 1-6 0,3 1-3 0,-2 1-15 0,-4 0-27 16,-1 0-42-16,2 0-43 0,-3 0-47 0,-2 0-53 15,0 0-61-15,-2 0-80 0,-1 0-156 0,1-2-61 0</inkml:trace>
  <inkml:trace contextRef="#ctx0" brushRef="#br0" timeOffset="69428.81">22937 1160 448 0,'5'-9'497'0,"0"-1"-155"0,-1 0-98 15,-2 4-56-15,0-2-34 0,-4 1-17 0,0-1-5 16,0 3 2-16,-1-2 1 0,-3 0 5 0,3 2 0 0,-1 0-1 16,-3 0-24-16,0 1-29 0,-3 0-30 0,-1 0-23 0,-2 4-18 15,-2 0-10-15,2 0-4 0,-1 0-2 0,-4 4-1 0,2 0 0 16,-1 3 2-16,-1 3 0 0,0 2 3 0,-4 3 2 15,2 2 1-15,2 6 0 0,-3 1 2 0,4 0-1 16,-1 6 0-16,2-1 0 0,2 4 0 0,5-1 0 0,1 1-1 16,3-1 1-16,2 0 0 0,3 2 1 0,8-2 4 0,0-1 5 15,3 2 12-15,8-5 15 0,1 0 8 0,4-4 9 16,5-3 9-16,2-1 7 0,7-3 1 0,0-5-7 0,2-6-5 16,-1 1-8-16,5-6-6 0,-2-2-9 0,-2-4-10 0,2-3-4 15,-6-4-5-15,-1-2-3 0,-4-3-4 0,-2-2 1 16,-4-1-6-16,-3-2-1 0,-7-1 2 0,2 0-4 0,-8-3 0 15,0-1-2-15,-4 0 2 0,-5-2-8 0,-1-1-2 16,-4 0-5-16,-4 0-1 0,-1 0-3 0,-5 0-1 0,2 2-34 16,-4-1 20-16,-3 2 12 0,0 1 3 0,-1 4 0 0,1 1 0 15,-2 3 38-15,-2 4-35 0,0 3-36 0,3 2-28 0,0 2-32 16,-1 0-34-16,5 2-55 0,4 4-56 0,1 2-40 0,6 3-34 16,-1 1-31-16,5 0-34 0,2 0-47 0,6 2-123 15,-1-4-45-15</inkml:trace>
  <inkml:trace contextRef="#ctx0" brushRef="#br0" timeOffset="69802">24305 681 405 0,'0'-14'520'0,"0"-1"-169"0,0 3-88 16,0-1-29-16,0 2-2 0,0 1 2 0,0 4 11 0,0 0 1 16,0 0-11-16,0 3-32 0,0 0-35 0,0 1-38 0,0 0-36 15,0 2-35-15,0 2-20 0,0 1-16 0,0 0-9 0,0 3 0 16,3 3-1-16,-3 1 1 0,2 5-1 0,-2-1 3 15,-2 3-3-15,-1 2 1 0,3 3-4 0,-3 0 1 0,-1 0-10 16,1 4-1-16,-2-1 7 0,-2 2-3 0,-1 1 2 16,1-1-1-16,1-1 7 0,-2 3-38 0,-1-2 9 0,4 1 7 15,-2 0 3-15,1-2 1 0,-2 1 3 0,4 0 34 0,-1 0-32 16,2-3-52-16,-1-1-68 0,1-2-74 0,0-3-75 0,-1-3-70 16,0-1-64-16,0-1-58 0,4-3-114 0,-5-2-87 15,0-4-11-15</inkml:trace>
  <inkml:trace contextRef="#ctx0" brushRef="#br0" timeOffset="70023.23">23691 961 630 0,'4'-9'839'0,"0"0"-172"0,3 1-229 15,2-1-144-15,2 1-86 0,5 0-45 0,1 1-30 16,5-1-4-16,7 1 0 0,2-3-9 0,6 2-12 0,4-2-15 15,4 1-4-15,8 1-19 0,-1 0-19 0,3 1-16 0,2 0-13 16,0 3-10-16,2 1-10 0,-4 2-4 0,-3 1-9 16,0-2-31-16,-3 2-42 0,-4 2-56 0,-1-2-73 0,-8 1-80 15,-3 2-68-15,-3 0-52 0,-4 0-32 0,-5 2-47 0,-6 1-94 16,-3 3-61-16</inkml:trace>
  <inkml:trace contextRef="#ctx0" brushRef="#br0" timeOffset="79739.48">24071 6466 95 0,'-5'-18'619'0,"0"0"-132"0,0-1-157 0,1 1-90 0,-1 0-32 15,2 0-3-15,-3-3 14 0,2 1 23 0,1 1 30 16,2 0 15-16,-5 2 4 0,4-1 0 0,-2 1-9 0,0 1-23 16,-2 1-41-16,1 1-38 0,0 1-39 0,0 2-31 15,0 2-25-15,1 1-16 0,-1 1-11 0,4 2-8 0,-1 2-5 16,0 3-5-16,-1 0-12 0,-5 3-7 0,-2 1-4 15,-3 4 1-15,-3 3-1 0,-2 4 3 0,-2 5 3 0,-3 1-1 16,-2 4-1-16,0 4-1 0,-2 1-2 0,0 3-4 16,-1 3 0-16,0 3 0 0,1 2-2 0,3-3-2 0,-2 4 7 15,4-3-5-15,2 3-1 0,4 3-3 0,4-3-1 0,5 0 1 16,7-3-11-16,5-1 1 0,6-4 1 0,3-2 2 16,8-4-1-16,7-1-13 0,1-2 10 0,6-5 2 0,5-2-7 15,7-5-7-15,1-2-8 0,6-2 5 0,5-5-16 0,5-4-6 16,-2-4 3-16,3-4 1 0,1 0 5 0,-2-6 3 15,0-2 5-15,-5-4 4 0,-2-4 4 0,-3-1 1 16,-3-2 3-16,-6-2 4 0,-3 1 6 0,-8-2 1 0,-4-4-1 16,-6 3 3-16,-4-5 1 0,-5 2 0 0,-6-4-3 0,-6 1 5 15,-4-1 1-15,-3 1 2 0,-6 1 4 0,-5 0 3 0,-2 1 8 16,-6 2 10-16,-4 1-1 0,-4 4-1 0,-5 3 3 16,0 1-2-16,-6 3-10 0,-3 3-16 0,-1 3 1 0,0 3 6 15,-2 1-14-15,-2 2-3 0,-2 3-3 0,2 3-11 16,-1 3-11-16,7 2-24 0,-1 4-19 0,4 3-22 0,4 1-42 15,1 4-59-15,5 1-88 0,1 1-100 0,4 2-86 16,2 1-84-16,2 3-80 0,3-1-139 0,0 2-27 0,3-1 48 16</inkml:trace>
  <inkml:trace contextRef="#ctx0" brushRef="#br0" timeOffset="101122.88">710 819 62 0,'2'-6'93'16,"-1"0"-19"-16,-1 0-14 0,2-2-10 0,-2 3-1 0,3-2-5 15,-3 2-7-15,2-2-6 0,-2 1-5 0,1 2-5 16,1-2-8-16,0 3-6 0,-1-1-4 0,-1 2 0 0,2-1-2 15,-2 0-1-15,3 1-1 0,-2 1-3 0,1-1-5 0,-1 1-13 16,1-1-15-16,-2 2-23 0,0 0-32 0,0 0-42 0,0 0-54 16</inkml:trace>
  <inkml:trace contextRef="#ctx0" brushRef="#br0" timeOffset="101817.58">890 769 302 0,'-1'-5'228'0,"-1"1"-82"0,-1-3-49 0,1 5-34 15,0-3-20-15,0 3-31 0,0-3 4 0,1 4 10 0,1-2 8 16,-2 0 9-16,2 1 7 0,-1-1 6 0,-1 3 3 15,2 0 1-15,0 0-2 0,0 0 0 0,0-1-1 0,0-2-4 16,0 3-2-16,0-1-2 0,0 1-3 0,0 0 1 0,0 1-2 16,0-1-5-16,0 2-2 0,0-1-6 0,0-1-7 0,0 1-7 15,-2-1-6-15,2 1-3 0,0 1-4 0,-1 1-5 0,-2 2 0 16,1-1 0-16,-1 4 2 0,-4 2-1 0,1 3 3 16,-2-1 0-16,2 4 1 0,-2-1 7 0,0 0-4 0,2 5 8 15,-2 1 10-15,0-1 7 0,0 2 6 0,-1 4 0 0,-1 0 6 16,1 2 1-16,-1 4-1 0,-1-2 2 0,0 6-2 15,0-2-7-15,-2 3-1 0,-1-4-6 0,1 4-10 16,1-3-11-16,1-3-1 0,1-1-2 0,-1-4-2 0,5-2 0 16,-1-4-3-16,2-4-2 0,1-1 1 0,1-5-1 0,-1-1 1 15,3 1-1-15,0-4 2 0,-1-2 1 0,2 0 2 16,0-8 3-16,0 3-1 0,0-6-1 0,3-2-2 0,-2-3-2 16,6-1 0-16,-3-5-3 0,3-2-3 0,-2-7 1 0,2-1-1 15,1-2 1-15,-1-2-5 0,1 1 2 0,0-3 1 0,1 0-2 16,-1-3-14-16,-1 2-15 0,1-2-12 0,0 1-11 15,2 2-5-15,0-1 1 0,1 3 13 0,0 1 15 0,0 4 12 16,3 0 10-16,-1 3 6 0,1 5 0 0,-1-1 3 0,1 5-13 16,0 2 7-16,-2 1 5 0,0 2 1 0,-1 4 3 15,3 1 0-15,-3 1 14 0,1 1-4 0,0 3-5 0,-1 5 0 16,0-2-2-16,-1 2 0 0,-1-1-1 0,2 4-1 0,-3-1 0 16,0 4-2-16,-4-1 1 0,3 3 0 0,1 1 1 0,-3 1 0 15,-1 1 1-15,1 2 4 0,-4 1 7 0,3 0 8 16,-1 0 5-16,0 1 15 0,0 2 13 0,-1-2 8 0,-1 1 6 15,1 3 9-15,1-1 4 0,-3 1-23 0,2 2-1 16,1-1-3-16,0-1-14 0,-2 2-11 0,5-2-8 0,-1-3 7 16,0 4-11-16,2-4-6 0,-1 0-4 0,1-3-1 0,0 2-4 15,1-4 1-15,0 0 1 0,-1-3-1 0,2 0-1 16,-1-3-2-16,0-1 1 0,0-2-1 0,0 0 0 0,-2-4-2 16,2 0-19-16,-3 0-27 0,-2-2-36 0,1 0-42 0,-2 1-43 15,-4-2-62-15,-2-2-54 0,-1 0-64 0,-4-1-68 16,-3 0-87-16</inkml:trace>
  <inkml:trace contextRef="#ctx0" brushRef="#br0" timeOffset="102067.82">688 1338 513 0,'-1'-8'352'0,"-1"1"-120"0,2-1-70 16,3 1-46-16,0 0-21 0,2-1-15 15,1-1 2-15,1 0-2 0,2-2-4 0,1-1-4 0,4-1-7 0,2 0-5 16,3-3-11-16,1 1-14 0,1 0-7 0,4 2-8 16,0-3-7-16,1 1-5 0,2 0-2 0,0 4-2 0,1-2-3 15,-1 1-2-15,-1 3 0 0,0 1 0 0,0 0-2 16,-1 1 1-16,-1 0-4 0,-2 3-3 0,-2 0-20 0,1 2-27 16,-3 1-30-16,0-1-27 0,-2 2-18 0,-2 0-14 0,5 0-9 15,-3 2-9-15,-2 1-15 0,0-2-40 0,0 2-61 0,-1-1-92 16</inkml:trace>
  <inkml:trace contextRef="#ctx0" brushRef="#br0" timeOffset="102852.3">1737 828 367 0,'-7'-8'282'0,"-1"2"-100"0,3 2-56 0,-1 1-28 15,-1-1-22-15,0 3-15 0,0 1-11 0,2 0-8 0,1 1 1 16,-1 1 0-16,3 3-1 0,-2-1-2 0,0 2 4 0,3 2 6 15,-2 3-2-15,1 1-2 0,-1 4-2 0,0-1-4 16,-2 3-3-16,2 1-8 0,-2 2-2 0,-1 2-4 0,1-1-3 16,-1 3 6-16,1 0-3 0,-1 0 0 0,-2 5-1 0,2-6-1 15,-1 5-1-15,-1 0-2 0,0-3-6 0,2 2-4 16,1-4-2-16,2-3-1 0,-2-1-1 0,2-3-2 0,1-2 0 16,1-5-1-16,-2-1-2 0,3-3-1 0,3 0 0 0,-3-4 1 15,1 2-1-15,4-4 1 0,-1 0 4 0,0-4-1 16,0 1 2-16,-3-5-2 0,1-1 1 0,-1-1-1 15,2-6-5-15,-1 2 1 0,1-4-1 0,0-2 1 0,-1 0 0 16,-1-4-2-16,1-1 3 0,1 0-1 0,0-3 0 16,1 0-2-16,-1-2-6 0,1-2-10 0,1 3-6 0,1-7-4 15,1 6-1-15,1-3 0 0,1 3 5 0,2 0 8 0,-1 0 6 16,1 3 4-16,0 2 0 0,0 0 3 0,3 4 3 0,-1 4 0 16,1 0 2-16,0 2 0 0,0 3 1 0,1 1 1 0,2 2-2 15,-4 2 1-15,4 0 6 0,-1 5-3 0,0 0-3 0,1 2-1 16,0 2 1-16,-5 0 0 0,0 6-4 0,-1 1-1 0,-3 3 3 15,5 2 1-15,-4 6 2 0,-4 0 1 0,0 1-2 16,-5 3 3-16,-2 3-1 0,-5-3-1 0,0 5-1 0,-7 0-1 16,1-1 0-16,-6 2-3 0,-2 0 3 0,-2-1 1 0,-4 0 1 15,0-1 2-15,0 2 2 0,-1-4 0 0,1-3-3 16,2 0 2-16,1-4 2 0,3-4 0 0,2-2-3 0,4-2 3 16,0-4 2-16,4-2 2 0,3-2-4 0,2-3 0 0,0-3 3 15,6-2-1-15,3-4-5 0,5-3-4 0,2-2-3 16,10 0 2-16,-1-6 1 0,6 1-2 0,2-1 2 0,5 0 2 15,1-1 1-15,2 3 0 0,1 4-2 0,-3 0-1 16,-1 4-1-16,1 0-1 0,-3 5 2 0,-3 0-2 0,1 3 0 16,-2 4 2-16,0 1-2 0,-2 4 1 0,0 0-1 0,-5 3 3 15,0 1 0-15,-2 2 1 0,-2 4 0 0,-3 0 3 16,-4 3-5-16,-5 1 1 0,-1 3 4 0,-5 2 0 0,-4-2-1 16,-2 2-3-16,-2 2 6 0,-2-3-2 0,-3 1-3 0,-2-1 0 15,-2-1 0-15,-2 2 0 0,0-2-1 0,-4-3 1 16,-2 1-2-16,0 1-1 0,-2-3-1 0,0 2-5 0,-2-1-27 15,2-2-30-15,-2-1-38 0,2-1-76 0,0-4-117 0,-1 0-175 16,-4-4-93-16</inkml:trace>
  <inkml:trace contextRef="#ctx0" brushRef="#br0" timeOffset="103483.9">957 1879 270 0,'-3'-8'240'0,"3"3"-90"0,-2-3-60 0,0 3-29 16,-1 0-7-16,2 0 3 0,-1 0 6 0,2 2 10 16,-3-1 7-16,3 1 5 0,-1 1-4 0,1-1-10 0,0 3-9 15,0 0-9-15,0-2-9 0,0 2-6 0,0 2-7 0,-2 1-1 16,2-1-2-16,-4 1-3 0,3-1-6 0,-5 0-3 15,1 3 3-15,-3 3 5 0,-3 1 5 0,0 3 10 16,-5 3 13-16,2 2-9 0,-3 4 16 0,-1-1 10 0,-1 4-1 16,-1 2-1-16,-1-1-5 0,2 2 14 0,-1 2-15 15,5-2-16-15,-2 1-10 0,6 1-5 0,-1-2-5 0,5-1-9 16,4-1-3-16,1-3-4 0,6-3-1 0,1-2-5 16,4-2-2-16,2-4-1 0,4-4 3 0,1-2-1 0,3-4 1 15,5-1 3-15,0-4-1 0,3-3 0 0,1-1-3 0,1-4-1 16,1-4-1-16,-2 0 1 0,0-2 1 0,-2 0 1 15,-1-2-6-15,-4 1 2 0,-1 0 0 0,-3-3 0 0,-2 4-1 16,-4-3 4-16,-2 2 5 0,-2 0-3 0,-4-1 1 0,-3-1-2 16,-3 3 0-16,-2 2-5 0,-2 0 3 0,-2 4 0 15,-2-4 0-15,1 4-1 0,-4 2 0 0,1 1 0 16,0 1 0-16,-2 0 0 0,1 4-2 0,0 1 2 0,0 1 0 16,-2 2-3-16,3 0 1 0,-1 0-13 0,1 2 9 0,-1 3 1 15,1 0-1-15,-1-1 3 0,3 2 2 0,3-1 8 16,0 2-10-16,2 0-11 0,0 1-30 0,4-2-33 0,0 1-38 15,2-1-31-15,2 1-23 0,0 2-22 0,6-2-9 16,-2-1-27-16,3-1-47 0,-2 0-75 0,5 0-111 0</inkml:trace>
  <inkml:trace contextRef="#ctx0" brushRef="#br0" timeOffset="103913.64">1898 1981 115 0,'-1'-5'484'0,"-4"0"-173"15,-1 0-133-15,-3 2-71 0,-1 0-37 0,-3 0-16 0,-1 2-5 16,0 1-1-16,-3-2 11 0,2 2 13 0,-2 2 3 0,0 1-3 16,3 1-1-16,-5-1-4 0,6 4-7 0,-3-2-13 15,0 5-9-15,0 2-9 0,4-2-4 0,-1 5 0 0,-1-1 4 16,1 3 3-16,1 2 0 0,4-2 2 0,0 2-4 15,0 1-3-15,5 0-10 0,0-1-7 0,3 0-1 0,3 2-3 16,0-3 0-16,3-1-2 0,2-1-1 0,0-1 0 0,3-3-1 16,0-3 1-16,2-1-1 0,3-5 0 0,-2-1-1 15,5-4 0-15,1-1 1 0,1-1-1 0,1-4 3 16,0-2 0-16,-1-2-2 0,-1-2 1 0,2-1 0 16,-4-1 0-16,-1 0-3 0,0-3-1 0,-4 1 1 0,0 0 0 15,-2 1-1-15,-5 0 1 0,-1 2 0 0,-3-5-1 0,-2 2 1 16,-2 1 0-16,-3 0 0 0,-1 2-1 0,-3 1 1 0,1 2 0 15,-2 2 2-15,-2 0-1 0,-1-3-2 0,0 4 0 16,-1 2 0-16,0 1 1 0,-2 3-2 0,2 1-1 0,-2 4 3 16,2-1-1-16,-2 4 0 0,0-1-1 0,2 1-2 15,-1 2-10-15,0 2-26 0,2 1-34 0,-1 2-35 0,3 1-34 16,-2 0-47-16,2 2-65 0,0 2-82 0,-3 0-130 0,1 0-76 16</inkml:trace>
  <inkml:trace contextRef="#ctx0" brushRef="#br0" timeOffset="104406.34">944 3109 272 0,'0'-27'387'0,"-3"2"-163"0,2-1-96 0,-1 1-48 0,0-1-13 16,0 5 2-16,1 0 9 0,-2 3 10 0,0 3 13 16,0 2 12-16,-1 1 1 0,1 3 5 0,0 1-3 0,0 4-9 15,0 1-11-15,0 0-20 0,-2 3-21 0,-1 3-10 0,2 1-15 16,-4 4-6-16,-1 0 4 0,0 4 3 0,-1 0 7 16,1 4-8-16,-3 0 7 0,1 3-2 0,-1 2-4 0,2-1-1 15,-2 2 0-15,2 2 0 0,2 1-2 0,0 0 1 16,-1 4-1-16,4-4-4 0,2 4-4 0,0-3-7 0,3-3-3 15,3-2 0-15,0-2-2 0,5 1-1 0,0-6 0 0,6-2-1 16,2-2 0-16,0-5-1 0,4-3-2 0,4-4-1 16,-2-1 4-16,5-5-1 0,2-2-3 0,-1-4-1 0,0 0 0 15,-2-2 0-15,2-2-2 0,-5 0 0 0,-1-2 1 16,-2 4 9-16,-4-2-4 0,-4 0 0 0,-2 0-2 16,-2 4 2-16,-4-2-1 0,-2 1-7 0,-2 3 3 0,-6 0 4 15,1 1 9-15,-3-1 2 0,0 0 3 0,-4 4 2 16,1 0 6-16,-3 1 0 0,-1 2-6 0,0 1-1 0,0 1-12 15,-1 1 3-15,-1 2-3 0,-2 2-5 0,5 1-2 0,-4-1 0 16,2 3 7-16,0 1-6 0,2 0-4 0,0 4-4 16,2 1 5-16,2 0-5 0,-1 1-5 0,2 1-32 0,5-1-47 15,1 2-44-15,3-1-58 0,3 1-38 0,5-1-41 0,2-1-31 16,4-1-50-16,2-2-84 0,4-2-106 0</inkml:trace>
  <inkml:trace contextRef="#ctx0" brushRef="#br0" timeOffset="104670.18">1744 2760 365 0,'8'-18'659'0,"-3"1"-222"0,2 3-157 0,-5 4-94 16,1 1-45-16,-1 3-12 0,-1 2 4 0,-1 2 11 16,0-3 9-16,0 5-14 0,0 0-24 0,0 0-24 0,0 5-29 15,-3-2-22-15,2 6-17 0,-3 5-6 0,0 3-1 16,-1 8 4-16,0 2 3 0,1 3 3 0,-3 3 2 0,2 0 0 15,-2 3-6-15,0 0-9 0,3-2-3 0,-1 1-3 16,0 0-1-16,2-1-3 0,-2-2 0 0,2 2-2 0,2-3 0 16,-1 1-1-16,2-1-3 0,0 0 4 0,0-3-4 0,2 0 3 15,-1-1-1-15,1-1 0 0,-1-1-22 0,1-1-48 16,1-4-62-16,-2-2-67 0,1-1-59 0,1-2-61 0,0 1-73 16,-1-4-81-16,0-2-105 0,-4-2-42 0</inkml:trace>
  <inkml:trace contextRef="#ctx0" brushRef="#br0" timeOffset="105044.67">846 3924 311 0,'-3'-14'729'0,"-2"2"-201"0,0 2-164 0,2 2-118 0,-3 3-86 16,4 0-44-16,0 2-23 0,0 2-19 0,2 1-10 15,2 1 9-15,0 2 32 0,0 5 6 0,1 2 4 0,0 2 3 16,-1 4-5-16,3 3-21 0,0 3-36 0,1 0-21 0,0 2-15 15,0 3-8-15,2-1-3 0,-3 2-4 0,2-1 1 16,-3 2-1-16,2-1 0 0,-2-1-2 0,0 3-2 0,-2 0 0 16,0-3-3-16,-1 33-2 0,-1-31 1 15,0 0-26-15,-1-4-36 0,-1-1-52 0,2-3-63 16,5-6-59-16,-2-2-44 0,3-4-18 0,0-1-26 0,-2-7-35 16,4-4-54-16,4-6-107 0,-2-4-56 0</inkml:trace>
  <inkml:trace contextRef="#ctx0" brushRef="#br0" timeOffset="105422.47">1785 3834 654 0,'11'-16'670'0,"-3"5"-216"0,-5 0-151 16,-1 6-109-16,-2-1-63 0,-2 5-27 0,-1 0-8 0,1 2 6 15,-2 3 20-15,-4 3 15 0,0 3 10 0,-2 5-6 0,-5 3-8 16,5 4-9-16,-3 4-25 0,-1 4-22 0,1 2-20 15,3 1-16-15,0-1 0 0,4 0-21 0,1 1-11 16,2-3-6-16,0 0-1 0,7-5-4 0,-1 1-16 0,4-4 6 16,1-2 6-16,3-1 5 0,0-6-1 0,2-3 5 0,4-2-1 15,-1-4 17-15,1-4-8 0,2-3 2 0,0-3-4 16,0-4-3-16,3-3 0 0,-3-5-18 0,2-1 8 0,-1-2-5 16,-4-1 4-16,0-2 4 0,-3-2 1 0,-4-1 8 15,-1 2-5-15,-5-3 3 0,-3 2-4 0,-3 0 0 16,-5-1-2-16,0 1-4 0,0 1 2 0,-4 3 21 0,-2 4 11 15,2 1 10-15,-6 4 6 0,0 2 11 0,0 4 9 0,-2 2-17 16,1 2-8-16,-3 3-7 0,0 3-7 0,0 2-13 16,1 2-6-16,-1 2-5 0,0 0-7 0,3 8-3 0,0-2 2 15,-1 3-1-15,2 0-2 0,-2 2-7 0,2 3-24 0,2 0-50 16,-1 1-84-16,3 0-93 0,1 1-81 0,1 2-77 16,2-1-89-16,0 1-122 0,0-1-95 0,3 2-1 0</inkml:trace>
  <inkml:trace contextRef="#ctx0" brushRef="#br0" timeOffset="105790.48">1014 4904 589 0,'0'-19'478'0,"0"4"-131"0,0 3-90 0,0 4-63 16,3 3-44-16,-3 1-30 0,-3 1-24 0,3 3-7 0,-2 5 5 15,-1 2 13-15,1 1 13 0,-1 4 4 0,-3 3 2 16,2 1-14-16,2 4-22 0,-3 2-24 0,2 3-22 0,1 2-23 15,-1 0-8-15,1 1-7 0,-1 1-1 0,3 1 0 16,-3-1-1-16,3 3 7 0,0-1-4 0,3 0 0 0,-3 0-5 16,2 2-2-16,-2-1-2 0,1-1-3 0,-1 1-2 0,2-2-22 15,-1-1-35-15,1-3-49 0,0-3-52 0,2-4-48 16,1-5-45-16,3-4-41 0,3-4-37 0,0-6-52 0,3-5-85 16,-1-3-87-16</inkml:trace>
  <inkml:trace contextRef="#ctx0" brushRef="#br0" timeOffset="106044.31">1776 4715 785 0,'18'-19'759'0,"-5"4"-237"16,0 2-176-16,-5 2-140 0,1 4-89 0,-1 2-54 0,-3 2-20 16,3 3 2-16,-4 1 28 0,1 4 28 0,0 3 25 15,0 4 28-15,0 3 12 0,-3 5 7 0,0 2-24 0,-2 6-27 16,-2 4-24-16,2 4-18 0,-4 3-17 0,3 2-15 15,-1 5-9-15,-1 2 1 0,-1-2-6 0,1 3-10 0,0-1-10 16,1 0-2-16,1 3-7 0,-2-4 27 0,1 0-15 0,0-3-6 16,2-4-4-16,-2-5-6 0,2-3 0 0,2-5-33 15,0-1 12-15,0-7-8 0,1-2-23 0,-3-2-40 0,0-5-67 16,-3-1-83-16,3-2-78 0,-2-4-70 0,0-2-87 16,2-1-102-16,-7-6-146 0,2-4-24 0</inkml:trace>
  <inkml:trace contextRef="#ctx0" brushRef="#br0" timeOffset="106914.13">2267 678 81 0,'2'-18'71'16,"1"-2"-37"-16,-1 1-18 0,1-2-8 0,0 3-4 0,3 1-2 16,0-2 6-16,1 1 8 0,-1 0 10 0,-1 1 10 0,3 0 9 15,-2-3 6-15,-1 0 0 0,1-1 4 0,-1 0-1 16,1-1-5-16,-2 1 5 0,2 0 9 0,-3-3 2 0,0 6 6 16,0-3 5-16,-1 2 5 0,1-1 2 0,-3 2-5 0,0 1 11 15,3 4 3-15,-3 1 0 0,0 0-5 0,-3 3-7 0,3 1-7 16,0 1-22-16,0 2-16 0,0 2-15 0,0 2-9 0,3 1-4 15,-3 3-3-15,3 1-4 0,0 4 1 0,1 1 9 16,0 4 23-16,1 5 21 0,0 5 15 0,3 4 11 16,-3 8 4-16,2 2-1 0,-2 6-12 0,0 5-11 0,1 7-12 0,-3 7-7 15,0 6-3-15,1 5-10 0,-3 5-8 0,1 3-7 16,-2 6 0-16,0 4-1 0,0 8 1 0,0 4 1 0,0 5 0 16,-2 3 0-16,2 3-7 0,-4-2-1 0,3 3-4 0,1-3 3 15,-1 4 2-15,-1-1 33 0,2 4 20 0,-3 0-1 16,0 4 5-16,0 1 2 0,0 0-3 0,-2-1-30 0,3 0-8 15,-1 0 5-15,-1 1 1 0,4 2 2 0,-1 0 10 16,1 2 7-16,1-2-7 0,2-5 2 0,-2 1-1 0,2-7-1 16,1 3-6-16,-1-8 1 0,3 1-17 0,0-3 2 0,2-1 0 15,0-2-4-15,-1-2-7 0,4-1-6 0,3-5 8 16,1-4-7-16,0-3-6 0,0-3-2 0,3-4 3 16,-1-1 1-16,2-3 0 0,0-1 2 0,0-3-2 0,-1-2 3 15,2-3-8-15,-1 2-1 0,0-6 1 0,0-1-2 0,-3 0 1 16,1-5-2-16,-5-1 3 0,3-4 0 0,-4-4 1 15,-3-2-2-15,-2-6 2 0,-1 0 1 0,-3-3-7 0,-1-4 0 16,-2-3-8-16,-1-3-9 0,-1-6-15 16,1-2-13-16,-1-3-18 0,-4-4-28 0,3-5-26 0,0-1-15 0,-1-1-20 15,0-6-25-15,-2-2-27 0,0-2-19 0,-1-7-8 16,0-3-18-16,0-4-15 0,-3-3-10 0,3-1-8 0,-2-3-23 16,1-2-42-16</inkml:trace>
  <inkml:trace contextRef="#ctx0" brushRef="#br0" timeOffset="108941.14">312 1851 320 0,'3'0'412'0,"-1"0"-168"0,-1 1-96 0,-1 0-66 0,2-1-37 16,-2 2-23-16,0-2-5 0,1 0 4 0,-1 0 6 15,2 0 13-15,1 0 8 0,2 0 8 0,-2 0 2 16,3 0-1-16,1 2-4 0,-2-1 6 0,4-1 6 0,2 2 2 16,-2-2-1-16,1 1-2 0,1 1 0 0,2-2 0 0,-1 1-4 15,1 1-3-15,-1-2 3 0,3-2 7 0,-1 1-1 16,0-1-14-16,2 1-4 0,0-1-9 0,-1-1-9 0,3 1-8 15,1 0 2-15,-3-1 6 0,4 2 10 0,1-3 5 0,3 1 3 16,-1-2 0-16,1 3-7 0,1-3-10 0,1 0-12 16,7 0-8-16,-2-3-2 0,4 2-2 0,-2-2-3 0,1 1-2 15,4 0 1-15,-2-2-3 0,1 3-1 0,0-1-1 16,0-2 1-16,-4 1 0 0,3 1 1 0,-4 2 1 0,1-1-4 16,-3 1 1-16,-1 1 1 0,-1 1 0 0,0 0 0 0,-1 0 3 15,0-1 4-15,0 2 0 0,-2-1-4 0,2 2 0 16,-3-3 1-16,3 1-2 0,-3 1-1 0,4-1 2 0,-1 1-2 15,1-1 0-15,0-1-3 0,1 1 1 0,2-2 2 0,1 0 1 16,-3 2 1-16,7-1 1 0,-3-1 1 0,1 0-3 16,0 1 0-16,1 0-6 0,4-2 4 0,0 0-1 15,0 2 2-15,2-1 0 0,-1-2 1 0,1 2 3 16,1 1-3-16,1-1-1 0,-2-2 0 0,-2 4-1 0,1 1-1 16,-2-1 2-16,-3 3-1 0,3 0 5 0,-4-2-1 0,1 1-2 15,-3 1 1-15,1-2-2 0,-1 1 0 0,3 1-6 16,-4 0 4-16,1 1 0 0,-2-1-1 0,2 0 2 0,-2 2 1 15,0-2 0-15,3 0 1 0,1-2-1 0,-4 1 1 0,2-3 2 16,1 3-3-16,0-2 0 0,1 0 3 0,-1 2-2 16,2-2 3-16,0-2-9 0,2 2 5 0,1-1 0 0,2-1-1 15,1 1 0-15,2-2 1 0,1 3 8 0,2-1-3 0,-2 1-4 16,3-1 1-16,-1 1-2 0,0 0 0 0,-3 0-3 16,-1 2-4-16,-2-2 3 0,0 3 3 0,-5 0-4 15,2 0 1-15,-4 3 2 0,-2-2 4 0,-1-2-1 0,3 1-2 16,-3 0 1-16,1-3-2 0,1 3 2 0,-1 0 3 0,1 0-1 15,3-3 0-15,0 0 0 0,1-1 3 0,0 2-3 16,4-3-1-16,0 1-1 0,0-1-1 0,3 1-2 0,-2-2 0 16,2 0-1-16,0 0 0 0,-1-1 1 0,-2 0 3 15,0 1 0-15,0-1 0 0,-5 4 2 0,-3-4-1 0,-2 5-1 16,-4-1-1-16,-3 1-1 0,-1 1-3 0,-3 1-12 16,-5 0-26-16,0 1-41 0,-3-1-43 0,-2 3-39 0,-2-1-33 15,-4 0-28-15,0 5-39 0,-6-4-65 0,-3 2-112 16,-5-2-113-16</inkml:trace>
  <inkml:trace contextRef="#ctx0" brushRef="#br0" timeOffset="111436.04">412 3775 338 0,'-7'-7'257'15,"-1"1"-109"-15,2 0-67 0,0 0-32 0,1 1-19 0,0 1-4 16,2 1 3-16,0-2 9 0,-2 2 0 0,4-2 2 0,-1 1 6 15,-1 1 11-15,3-2 7 0,-2 2 4 0,2 2 8 16,0 0 4-16,0-1-6 0,0 2-16 0,0 0-15 16,0 0-15-16,4 0-11 0,0 0-10 0,1 2 4 0,-2-1 15 15,0 0 11-15,0 2 4 0,1 0 10 0,5-1 25 0,0 1 11 16,1 1-3-16,3-4 0 0,1 5 2 0,0-5-5 16,3 2-17-16,1-1-16 0,2 2-9 0,2-3-7 0,0 2 13 15,-1-2 11-15,3 0 2 0,-1 0 3 0,1 0 8 16,0 0 11-16,0 0-14 0,-1 0-13 0,-1 0-6 15,-2 0-5-15,0 1-12 0,-1 1-16 0,2-2-6 0,-2 1-5 16,1 0-2-16,-1-1 2 0,2 0 0 0,1 0 6 0,-2 0 14 16,4 2 16-16,0 0 10 0,-1-1 1 0,1-1 3 0,-1-1-3 15,5-1-9-15,-1 2-14 0,-1-2 1 0,3 2 8 16,-1-2 6-16,2 0 12 0,-3 1-2 0,-1-1 4 0,2-1-7 16,2 2-5-16,-1-1-10 0,-1-3-18 0,-2 3 0 15,3-1-4-15,-4 0-2 0,1-1-3 0,-1 1-3 0,-1 2 7 16,3-3-3-16,-3 0-1 0,2 2-4 0,1-4-1 0,-2 4 2 15,-1-2-1-15,3-1 1 0,2 2-4 0,-1-1 0 16,-1 1 3-16,3-1-2 0,0-1 3 0,2 0-3 16,-1 2 2-16,-1-2-1 0,2 1-2 0,1 0-1 0,-2-3 1 15,1 5 0-15,0-1 2 0,1-1-2 0,3 2 1 0,-3-1 3 16,7 0-5-16,-2 1 1 0,0-1-1 0,0 2 2 16,-6-1-1-16,4 1-3 0,-5-1 1 0,2 1-1 0,1-1 3 15,-1 1-3-15,-1-2 3 0,4 0 0 0,-3-2 0 0,2 1 0 16,-2-2-4-16,0-1 4 0,2 0 0 15,2-1 2-15,0-1 1 0,1 1-1 0,0 0 3 0,0 1-1 16,0 1-2-16,-2 0-2 0,2 1 5 0,-3 2-2 0,0 0-4 16,1 3 0-16,-3-5 1 0,-1 5-1 0,-3 0-4 0,4 0 2 15,-3 0 3-15,-3 0 1 0,2-2-3 0,-1 0 2 16,2 2 1-16,0 0 0 0,3 0-3 0,-2 0 1 0,2-1 2 16,1-1-4-16,-1 1 0 0,0 0 0 0,2-2 3 15,-3 0 0-15,4 3-1 0,-2 0 1 0,1-1 6 0,0-2-3 16,-2 0-1-16,-1-2-1 0,1 3 1 0,-1-3-5 0,-2 2 2 15,0 0-2-15,-3 2 3 0,-2-1 0 0,0 1 0 16,-4 1 3-16,-2 0-3 0,1 0 2 0,-2 1-2 16,1-1-2-16,-3 2-2 0,-1-2-1 0,0 0-3 0,-1-2 3 15,-1 2-2-15,1-1 2 0,-3 1 1 0,3-3-13 0,-1 3-27 16,-2-3-35-16,0 1-41 0,-2-1-52 0,-1 0-52 16,-1 2-42-16,0-2-22 0,-2 1-21 0,0 1-26 0,0-2-48 15,-4 1-87-15,-2-3-112 0,-1-3-40 0</inkml:trace>
  <inkml:trace contextRef="#ctx0" brushRef="#br0" timeOffset="114899.49">3296 1926 7 0,'-1'0'46'15,"1"0"-17"-15,0 0-14 0,1-1-9 0,-1 1-6 0,2 0 4 16,-1 0 0-16,1 1-1 0,-2-1-2 0,0 0 1 15,0 1-2-15,0 0-1 0,0-1 8 0,2 0 9 16,-2 0 14-16,0-1 15 0,0 1 19 0,0 0 13 0,3 0 10 0,-3 0 0 16,0-1-1-16,0 1-7 0,0-1-15 0,2-1-7 15,-1 1-4-15,-1-1 27 0,0 0-11 0,0 2-10 16,0-1-3-16,0-1-8 0,-1 0-10 0,-1-1-27 0,2 3 15 16,-3-2 11-16,3 0 7 0,0 2 7 0,-2-3 5 0,2 3-1 15,-2-2-5-15,1 2-1 0,1 0 3 0,-2-3-1 16,2 3 3-16,2-2-8 0,-2 0-5 0,0 1 0 0,0-3 2 15,0 3 8-15,0 1 3 0,0-2 14 0,0 1 6 16,0-3 1-16,0 4 4 0,1-2 5 0,-1 1-2 0,0-2 7 16,0 1 10-16,0 0 12 0,-1 1-3 0,1-2-8 15,-2 2-7-15,1-2 1 0,-1 1-13 0,0 1-7 0,-1-1-7 16,2-1-7-16,-3 3-8 0,1-2-17 0,-4 2-9 16,3 0-14-16,0 2-6 0,-3-2-6 0,1 3 2 0,-3-1-2 15,2 4 0-15,2-2 2 0,-1 4 2 0,1-1 2 16,-1 1 1-16,3 2 4 0,-2 0-1 0,2 3 4 0,-2-3 0 15,2 2 0-15,-2 1-2 0,2-1-1 0,0 3-2 0,0-2 7 16,1-1 7-16,-1 1 3 0,3 0 4 0,-1-1 2 0,-1 0 1 16,2 1-14-16,2-1-6 0,-1 0 2 0,1 1-3 15,1 0 0-15,0-4-2 0,3 3 6 0,0-1-1 16,1-2-4-16,3 2 0 0,2-1 2 0,1-2 1 0,2-3-3 16,1 2-2-16,2-5-1 0,1 1 0 0,1-3 0 0,1 0 2 15,-2-3-3-15,3-1-2 0,0-1-1 0,2 0 1 16,0-3-4-16,-1-1 1 0,0-1-1 0,1-1 1 15,-4 0-2-15,0-5 3 0,-1 3-2 0,-3-2-2 0,-1-2-1 16,-3 3 1-16,-1-5-1 0,-2 2 1 0,-1 1-1 0,-3-1-3 16,0 2 5-16,-4-2 0 0,-1-1-1 0,-3 3 1 15,0-1 0-15,-5 0 5 0,0-1-4 0,-1 1 0 0,-1 1 1 16,2 0 0-16,-1 2 0 0,1-1-2 0,-1 2 2 16,0 2-2-16,-2 1 0 0,1 1 2 0,0 3-2 15,-3 0 1-15,2 1 0 0,-3 1-2 0,1 3-2 0,-1 0 1 16,1 0 1-16,-2 0-1 0,2 3 0 0,-1 2 2 0,1 0 43 15,0 2-23-15,1 1-7 0,-3 0-5 0,0 5-7 16,2 1-1-16,-1-2-45 0,0 4 23 0,-2 0 6 0,3 2 2 16,0 0-10-16,-1 4-40 0,3-3-64 0,-4 1-83 0,5 4-84 15,-1-1-62-15,0 1-66 0,1 1-71 0,2 0-105 16,1 1-87-16,0 1 2 0</inkml:trace>
  <inkml:trace contextRef="#ctx0" brushRef="#br0" timeOffset="115801.81">3372 3004 342 0,'-6'-9'278'0,"3"-3"-105"16,-1 2-62-16,1-3-34 0,0-1-15 0,1 0-3 15,-1-2 1-15,-1 0 3 0,3-3 16 0,-3 2 16 0,1 1 16 16,0 1 15-16,1 4 14 0,-1-2 5 0,1 4-3 16,-1 2-2-16,1-1 2 0,1 4-5 0,-1 1-14 15,1 0-14-15,-2 1-16 0,3 0-18 0,0 4-23 0,0 0-8 16,0 4-1-16,0 1 0 0,0 3 14 0,-1 5 8 15,1-3 7-15,-1 5-10 0,-2 1-6 0,3 2-6 0,0 0-15 0,0-1-12 16,0 1-6-16,3 1-5 0,-2 4-5 0,-1-1-2 16,1 1-4-16,-1 1 3 0,3-1-2 0,-3 3 3 15,1 0 0-15,-1 0 1 0,0 1 4 0,-5-2-2 0,1-1-1 16,3 0-3-16,-1-3 0 0,5-2-1 0,1 0 0 0,-3-3-1 16,2-5-2-16,-2-1 0 0,-1-4 1 0,2-1-2 15,-2-2 1-15,1-1-1 0,-1-3 2 0,0-1 0 0,0 3 3 16,0-3 0-16,-4-3 1 0,0 2-1 0,0-5 0 15,1-3 0-15,6-3-2 0,1-1-2 0,-3-4 0 0,3-2 2 16,-2-4-1-16,-1-1-3 0,-1-3 0 0,2-1 2 16,-2-3-4-16,0-3 1 0,-2 1-1 0,2-4 3 0,-3 2 1 15,-1-3 0-15,-1 0 0 0,2-1-1 0,-2 1 1 0,2 1 0 16,0 1-2-16,-1 2 0 0,1 4 0 0,0 9 1 16,1-1 1-16,-1 7-5 0,0 2 3 0,2 4 0 0,-2 3-1 15,3 1-1-15,0 5-1 0,0 3 6 0,-2 5 14 16,2 4-7-16,-2 3-4 0,2 2 1 0,-3 6-3 15,3 1-2-15,-1 3-7 0,-1 0 4 0,2 1 0 0,0 3 2 16,0-3 5-16,2 2-4 0,-4-1-10 0,0-1 5 0,1 0 3 16,1 0-1-16,3-1-2 0,0-3 5 0,0-2 0 15,-1-2 2-15,0-4 2 0,1 1 0 0,1-4-2 0,-2-2 0 16,-1-4-1-16,1-2 1 0,1-1-1 0,-3-1-1 0,2-1 3 16,-1-1-2-16,-1-1 1 0,2-1-1 0,-2-1-1 15,2-2 0-15,-1-2-3 0,1-3 0 0,-1-2 2 0,1-1-3 16,0-3 0-16,1 0 1 0,-1-3 1 0,-1 3-2 15,-1-6-4-15,0 1-12 0,-1 0-1 0,-1 1-6 0,-1-3-5 16,3 3-1-16,-2 1 4 0,0 4 12 0,1 2 5 16,1 3 7-16,0 1 2 0,0 3 3 0,-2 1 0 0,2 3-2 15,0 2-4-15,-1 3 0 0,1 3 1 0,-2 2 2 16,2 4-10-16,-2 1-30 0,2 1-49 0,-3 2-65 0,3 3-60 16,-1 0-60-16,-1 1-80 0,2 1-98 0,-2 2-150 15,-1-4-56-15</inkml:trace>
  <inkml:trace contextRef="#ctx0" brushRef="#br0" timeOffset="119797.98">3339 4036 24 0,'0'0'195'0,"0"0"-28"0,0 0-32 0,0-1-31 15,0-1-31-15,0 1-22 0,0-1-13 0,-1 0-4 0,1 2-1 16,0-7 7-16,0 4 1 0,0 1 3 0,1-1-4 0,-1 3-6 16,0 3-6-16,0-3-6 0,0 0-5 0,0 0-6 15,0 0 0-15,0 0 1 0,0 0 0 0,0 0 1 0,3 0 1 16,-3-3-1-16,0 3 0 0,0 0 0 0,0-3 1 16,0 3-5-16,0-1 1 0,0 1 2 0,0-1 5 0,0-1 3 15,0 4 7-15,1-2 8 0,-1 0 3 0,0 0 1 16,0-2 6-16,-1 2-8 0,1-2-7 0,0 1-7 0,0 1-2 15,0-2-5-15,0 1-13 0,0 1 3 0,0-1 1 0,-3-2 4 16,3 0 0-16,0 1 2 0,0-1 3 0,0 0-3 16,0-1-2-16,0-2-1 0,0 1 3 0,0 1 5 15,0-1 2-15,0 1 1 0,0-3 3 0,0 3-3 0,3-1-8 16,-2-2-4-16,-1 1-3 0,0 2-3 0,0-2 1 16,0 3 3-16,0-2 7 0,0 2 2 0,0 2 6 0,0-1 13 15,0 1-6-15,0 1-4 0,0 0-8 0,0 0-4 0,0 0-4 16,0 0-28-16,0 0 10 0,0 1 6 0,0 1 3 15,0 1 3-15,0 1 8 0,0 1 29 0,0 2 5 0,0 2 3 16,-1 2 2-16,-2-1 2 0,3 3-7 0,-1 1 1 0,-1 3-3 16,2 1 4-16,-3 1 3 0,3 1 3 0,-2 2 2 15,2 3-3-15,0-2-1 0,0 7-9 0,0-1-1 0,0-1-5 16,0 1-6-16,0-5-6 0,0 0-10 0,2-1-1 16,-2 1-6-16,3-4-2 0,-1 1-2 0,-1-1-2 0,3-2 0 15,-3-2-1-15,2-2 0 0,-2 1 0 0,2-1 1 16,-1-6-1-16,-2 0 1 0,2-4-1 0,-1 1 0 0,-1-2 1 15,2-2 0-15,-2 1 3 0,1-2-1 0,1-3 2 0,0 0 4 16,3-4-3-16,0-3-1 0,-1 0-4 0,-1-4 1 16,0-2 0-16,0-1-3 0,-3-1-1 0,0-2-1 15,0 0 1-15,-3-3-1 0,1-1-2 0,-1-1-1 0,-1-1 1 16,-1 1-1-16,2-4-1 0,-2-1-3 0,0 2-1 16,-1-2-3-16,0 2 0 0,1 2 0 0,-1 0 3 0,1 3 0 15,2 1 4-15,-1 3 4 0,1 3 3 0,-1 3 1 16,2 1 1-16,-1 3-1 0,0 3-2 0,3 2-2 0,-3 1-2 15,3 0 0-15,0 3 0 0,0 0 1 0,0 3 3 0,3 1-2 16,-3 1 1-16,2 0 0 0,-1 5-7 0,-1-2 5 16,0 0 1-16,3 1 1 0,-2 0 2 0,-1 0-2 0,0 2-2 15,1-2-20-15,-1 0-19 0,3-1-21 0,-3 2-19 0,0-2-27 16,0 3-19-16,0 0-17 0,-3-1-17 0,3 3-29 16,-1-1-50-16,1 1-60 0,-1-1-98 0,-2-2-118 0</inkml:trace>
  <inkml:trace contextRef="#ctx0" brushRef="#br0" timeOffset="121392.21">3570 5082 83 0,'0'-2'86'0,"-2"1"-3"0,2 1-6 16,0-1-4-16,2 1-5 0,-1 2-4 0,-1 0-6 0,0-1-4 15,0 1-3-15,0-4-3 0,0 2-3 0,0-1-3 16,0 1-4-16,2-2-5 0,-1 1-6 0,1 1-4 15,-2 0-7-15,-2 0-4 0,1 1-2 0,1-1-5 0,-2 0-1 16,2 0-2-16,0 0-1 0,0 0 0 0,0 0 4 0,0 0 2 16,0 0 1-16,-1 0 6 0,1 0 3 0,-2 0 4 0,2 0 2 15,2 0 4-15,-2 0 6 0,0 0-1 0,0 0 6 16,0 0 4-16,0 0 4 0,0 0 3 0,0 2-3 16,-2-1 1-16,2-1-15 0,0-1-5 0,-2-2-4 0,0 2-6 15,2-2-6-15,0 1-4 0,0 0 6 0,0 2-4 0,-1-1-4 16,1 1-1-16,0 0-4 0,0 0 0 0,0 0 1 15,0 0-1-15,0 0-1 0,-1 0-1 0,1 0 0 0,0 0 0 16,1 0-4-16,-1 0-1 0,0 0-6 0,0 0-5 16,0 0-15-16,1 0-14 0,-1 1-19 0,0-1-27 0,2 2-30 15,0-2-37-15,-2 0-43 0,0 0-56 0,0 0-73 16</inkml:trace>
  <inkml:trace contextRef="#ctx0" brushRef="#br0" timeOffset="122414.97">3617 5063 85 0,'-2'-4'378'0,"2"-2"-98"15,-1 2-91-15,-2-1-62 0,3 1-39 0,-2-1-12 0,-1 1-1 16,3-1 2-16,-3-1 3 0,1 3 3 0,1 1 0 0,-1-3-9 16,-2 2-5-16,3 0-6 0,0 2-3 0,-1-2 0 15,0-1-1-15,-1 1 1 0,-1 1-3 0,2-1 1 0,-3-1 1 16,2 1 5-16,-4 0 4 0,3 0-1 0,-5-1-4 16,1 1 4-16,1-2 13 0,1 2 10 0,-3-1 6 0,1-2 2 15,-2-1 1-15,1 4-13 0,-1-2-21 0,-1 3-22 16,1 2-8-16,-2-1-4 0,1 1 1 0,0 0 5 0,0 0-1 15,1 1 3-15,0 3-5 0,0-1-3 0,0 0-5 0,-2 4-8 16,2 0-5-16,2 2-4 0,-2 1-7 0,0 2-1 16,3 0 1-16,-1 4 3 0,1 0 2 0,2 3 2 15,-1 1 4-15,-1 2-2 0,-1 1 1 0,1-1 0 0,7 3 0 16,0-3-5-16,3 4-1 0,1-2 1 0,1-2-1 0,0 2-3 16,1-2 0-16,1-2 0 0,-1 0 1 0,3 0-1 15,1-5-1-15,0 0-4 0,3-1 1 0,-1-3 1 16,3-3 1-16,0 0 3 0,5-4-2 0,0-1 7 0,3-3-1 15,2 0-2-15,2-3-5 0,-2 1-1 0,0-5 3 0,2 2-4 16,-3-3-3-16,0-1 1 0,0 3 3 0,-4-3 2 16,1 2-2-16,-1-3 0 0,-4-2 2 0,1 0 0 0,-1 2 1 15,-2 0-1-15,-1 1 2 0,-2 0-1 0,-3 0 3 0,0-2-4 16,0 1 1-16,-4-2 10 0,0 4 26 0,-3-2 16 16,-1 0 8-16,-1 0 1 0,-3-2 10 0,1 0-9 0,-4-4-24 15,-1 1-15-15,1-1-41 0,-1 0 19 0,-4-1 2 16,2 1 3-16,-4 0 3 0,1-1 1 0,1 0 28 0,-4 0-16 15,2-1-13-15,-4 2-9 0,2 0-2 0,-4-1-4 0,1 1 2 16,1 0-3-16,0-1-2 0,-1 0 4 0,1 4-4 16,-2 1 2-16,5-1-2 0,-3 4-3 0,-1 0-16 15,2 2-28-15,-1 5-43 0,2 0-58 0,-3 4-77 0,1 3-72 16,-2-1-51-16,0 4-62 0,0 0-80 0,-2 1-120 0,-1 2-83 16,-2-1-1-16</inkml:trace>
  <inkml:trace contextRef="#ctx0" brushRef="#br0" timeOffset="127769.83">890 510 255 0,'-8'-8'333'0,"1"3"-154"0,0-2-80 0,1 2-47 16,1 0-20-16,0 1-15 0,-1-3-10 0,3 1-1 16,0-1-2-16,1-1 2 0,2-1 1 0,2 0 3 0,0 1 1 15,1-4 1-15,0 3-3 0,1-3-4 0,1 1-1 0,-2 3-1 16,1-2 0-16,0 1 8 0,1 0 9 0,-3 2 12 0,1 0 9 16,3 2 10-16,-3-2-11 0,-1 1 5 0,-1 2 0 0,-4-1 3 15,0 1 0-15,3-1-4 0,-2 1 13 0,0-1-10 0,0 0-8 16,-1 3-13-16,0-3-6 0,-1 2 10 0,0 0 7 15,2-2 6-15,0 5 6 0,-1-2 6 0,-2 0-3 0,-1 2-13 16,0 0-11-16,0 2-7 0,2 0-6 0,-4 3-7 0,-1-2-3 16,-1 2-4-16,1 2-1 0,0 1 0 0,-3-1-1 0,1 4 1 15,-1 1-2-15,2 0 2 0,-2 1 1 0,2-1-1 16,-1 3-1-16,-1-1-1 0,0 0 2 0,1 3-1 0,0-4 0 16,2 4 1-16,-1-2-2 0,0 1 3 0,5-2-2 0,-2-2 1 15,2 0 1-15,2 2 1 0,0-4 0 0,-1 3-1 0,1-4 2 16,3 3 0-16,0-4-2 0,0 1-1 0,0 2 0 15,3-2 2-15,-2 0-2 0,3-1 0 0,1-1-1 0,0 0 0 16,2 0 1-16,-2-2 0 0,3 1-1 0,-1 0 1 0,1-1 1 16,0-1 1-16,2 1-1 0,0-2 1 0,2 2 0 15,0-2 1-15,1-1 0 0,-1 0-2 0,3-4 1 0,0 0 0 16,17-6 3-16,-16 3-3 0,3-1 2 0,-3-1-3 16,-1-1-1-16,1 1 1 0,0 1 3 0,-2-3-3 0,0 3-1 15,-1 0 2-15,1-2-1 0,-4 1 0 0,-3 4-2 0,0-2 1 16,-1 2 0-16,-1 0 0 0,-3 3 0 0,1 2 0 15,-3-1-1-15,1-1-1 0,-1-3 1 0,0 0-1 0,0 3 0 16,0-4 0-16,0 2-1 0,0-1 1 0,0 1-1 0,-1 4-4 16,1 1-22-16,0-3-31 0,-3 2-32 0,3 1-30 0,0-2-23 15,0 4-32-15,0-1-25 0,-2 1-48 0,0-2-90 0,1 2-126 16</inkml:trace>
  <inkml:trace contextRef="#ctx0" brushRef="#br0" timeOffset="129839.24">402 2355 183 0,'0'-9'241'0,"0"2"-91"0,0 0-45 0,0 1-18 16,0 0-11-16,-2 2-3 0,2-2 5 0,-1 1-4 16,-1 0 1-16,2-2-7 0,-3 4 0 0,0-2-3 0,2 3-6 15,-3-3 1-15,0 3-9 0,2-3-5 0,-1 2-3 0,-2-2 5 16,2 2 2-16,-2-1-1 0,-1 1-4 0,0-2 6 16,4 2 9-16,-3-1 9 0,2 1 2 0,0 0 3 0,-2 0 5 15,4-1 0-15,-1 3-9 0,-1 0-19 0,3 0-10 16,-2-1-14-16,2 2-7 0,-1 0-10 0,-1 0-8 0,2 2 0 15,0-1-1-15,0 3-1 0,-2 4 0 0,2 4 2 0,-1 1 1 16,-2 2 1-16,-2 5-1 0,3-1 1 0,-1 3 0 16,-3 4-1-16,3-3-1 0,-2 2 6 0,2 0-4 0,1 0-2 15,-1 0-2-15,0 4 1 0,0-2-2 16,-1 2-6-16,-2 3 5 0,2-2 2 0,-1 3 2 0,0 0 2 16,0 1 0-16,-2-2 1 0,0 1-1 0,2 0-1 0,-1-2 9 15,1 3 4-15,0-4 5 0,-2 1 2 0,4-1 2 16,-1-1 1-16,3 1-5 0,-1-3-6 0,2 1-2 0,2-1-3 15,-1-4-2-15,3 0-3 0,-1 1-2 0,3-4 0 0,-3 1-3 16,3-2 2-16,-1 1-1 0,0-2-1 0,0 0 1 16,2 0 0-16,-2-2 2 0,2 0 1 0,-3-1 0 0,1-3 0 15,2 1-1-15,-1-2-2 0,-3-3-1 0,3 2-2 16,-1-3-1-16,0 1-2 0,-2-2 6 0,3-2 0 0,-3-1-3 16,2 0 1-16,-2-1 1 0,0 1 2 0,2-3-5 0,0 0 1 15,3-3 4-15,-2 1 0 0,1-4 0 0,2 2-1 16,0-4 1-16,1 1-2 0,1-2 0 0,0 0-1 0,-1-1 0 15,2-3 1-15,1 2 0 0,-2 0 2 0,1-3 0 0,0 0 0 16,0 2 1-16,1-5-2 0,-2 2 1 0,1 0 1 16,-2-1 0-16,1-3 0 0,-2 0-1 0,-1-1 2 15,-1 1-1-15,-2-3-1 0,-3 2-1 0,2-3 1 16,-4-1-2-16,0 0 0 0,-4-3-1 0,0 0 2 0,-1-1-1 16,-1-3-3-16,-1-4 3 0,-2-2-1 0,0 0 3 0,-1-1-2 15,-1-2-2-15,0 2 2 0,1-3 0 0,-2 0-1 16,2 1-6-16,2 3 4 0,-1-1 1 0,0 5 0 0,-1-2 2 15,1 5-1-15,-2 1 1 0,4 4 0 0,-4 3 0 0,3 2 1 16,-1 2-1-16,-1 1 0 0,1 6 0 0,1 2 0 16,-2 0 5-16,1 2-4 0,-1 5-1 0,1 0-2 0,0 2 2 15,-1 2-3-15,-1 0-2 0,0 1 2 0,1 2 0 0,1 2 2 16,-2-2-2-16,1 3 2 0,2-1-4 0,0 1 7 16,-1-1-4-16,1 2 1 0,3 0-2 0,-1 1-1 15,0 2 0-15,1-1-1 0,0 1 0 0,-1 3-12 0,1 0-41 16,0 0-48-16,0 0-55 0,1 2-45 0,1-1-56 0,1 1-73 15,1 0-112-15,-1-4-114 0</inkml:trace>
  <inkml:trace contextRef="#ctx0" brushRef="#br0" timeOffset="132280.01">3971 2143 346 0,'-3'-12'276'0,"0"-1"-107"0,1 2-42 15,1 2-23-15,-1 0-9 0,2-2-13 0,0-2-1 0,2-1 5 16,-1-2 6-16,-1 2-2 0,2 1 1 0,-1 2-2 0,1-1-12 16,0 0-8-16,-1 0-20 0,1 2 4 0,0 1 11 15,2 2 15-15,-3 0 23 0,-1 4 10 0,2-2 2 16,-2 3-13-16,0 1-23 0,0-1-24 0,0 2-23 0,0 2-15 16,0-1-10-16,2 3-1 0,-1 2 23 0,-1 4 21 0,0 5 11 15,0 1 7-15,0 3 5 0,0 4-1 0,-1 1-19 16,-1 4-22-16,2 0-12 0,0 2-7 0,0 2-4 15,0 3 13-15,3 2 11 0,-2 1 7 0,1 4 4 0,0-1 5 16,-2 1 0-16,2 0-14 0,-2-1-10 0,0 3-10 0,-2-2-5 16,2 1-3-16,-2-5-2 0,2 1 0 0,-2-3-2 15,1-1 1-15,1-5-2 0,-1-2 2 0,-1-2 0 0,0-5-3 16,2-3 2-16,-1-1-1 0,-3-5-2 0,4-5-1 16,0-1 1-16,-2-2 3 0,2-1 0 0,-2 0 2 0,2-5 1 15,-1 0-3-15,-1-4-2 0,-1-5-21 0,1-3-31 16,-1-6-31-16,-1-3-34 0,0-5-27 0,1-5-29 0,-1-1-13 15,0-7 6-15,1-1 11 0,0-4 16 0,0-2 14 0,1 0 14 16,0-6 18-16,-1 1 17 0,3-2 18 0,0-1 12 16,0 2 15-16,3 2 17 0,-1 3 13 0,1 3 6 0,0 3 2 15,1 3 5-15,-1 5 4 0,3 1-1 0,0 5-1 16,1 2 1-16,2 0 1 0,2 7-1 0,0-1-3 0,2 1 3 16,1 4 2-16,2 0-2 0,1 1 0 0,2 3-2 0,-3 0 2 15,5 2 3-15,-2 1 0 0,3 2 3 0,1-1 0 16,-1 4 3-16,-2 0 3 0,2 4 8 0,-2 1 4 15,-1 2 5-15,0 4 1 0,-2 2 0 0,-2 3 0 16,-2 3-2-16,-3 4 3 0,-3 1 7 0,-1 3 0 0,-4 6 2 0,0 0 0 16,-4 1-6-16,-3 2-5 0,-1 1-1 0,-7 0-4 15,-1 0 3-15,1-2-3 0,-4 1 2 0,4-2 1 0,-4-1-10 16,-2-5 1-16,3 3 4 0,-3-3 8 0,5-4 5 16,-2-1-5-16,2-2 8 0,0-2 2 0,2-3 1 0,3-4-12 15,0-1 2-15,2-2-1 0,4-2 3 0,1 0 3 16,-1-3 1-16,3 0-2 0,3-5-3 0,0-1-8 0,4-4-7 15,5-3-9-15,1-3-4 0,4-2-2 0,1-3-2 0,6 4 0 16,-1-3 1-16,4 1-3 0,1 3-2 0,1 4 1 16,1 1-1-16,0 2 2 0,0 4-1 0,0 0 1 0,-3 5 1 15,0 2 0-15,0 3 2 0,-2 2 1 0,0 2-2 16,-3 3 0-16,-1 1 0 0,-4 4 1 0,0 0 3 0,-4 5-4 16,-1 0 2-16,-2 2 5 0,-5 3 1 0,-2-3-3 0,-1 3-4 15,-5 2 1-15,0-1 0 0,-5 2-3 0,-1-2 1 16,-3 4 3-16,-2-2 1 0,1 0 1 0,-4-1 3 15,1-1-1-15,-3-2 0 0,-1 3 1 0,-1-8-1 16,-1 4 1-16,-1 1-4 0,0-6-1 0,-7 2 1 0,0-1-3 0,0 1-1 16,-3-4-5-16,-1 0 3 0,0-1-5 0,-2-2-31 15,-1-2-49-15,-2-1-46 0,-1-5-48 0,-1-1-79 0,1-3-113 16,-5-3-131-16,0-3-94 0,-3-4-35 0</inkml:trace>
  <inkml:trace contextRef="#ctx0" brushRef="#br0" timeOffset="142176.91">476 4584 173 0,'-6'-2'376'0,"-2"-1"-136"0,3 0-98 0,-4 0-54 0,3 0-25 16,-1 1-14-16,2 1 2 0,-1 0 3 0,3 1 1 16,-2-1 4-16,1-1-3 0,2 1 3 0,0 1-5 0,1 0-2 15,-1 0-3-15,2-2-4 0,-3 2-3 0,3-2-5 16,0 2-5-16,0 0-4 0,-2-1-2 0,1 1 2 0,-1-2 7 16,-1 2 5-16,-1-2 46 0,0-1-46 0,0 1-3 15,2-1-9-15,0-1-4 0,-1-1 3 0,0 0 0 16,1 0 1-16,1 0-1 0,-1-1 0 0,-1-2-4 15,3-1-11-15,0-9 11 0,3 6-16 0,-1 0-2 16,-1-1-5-16,1-1 1 0,1 1-2 0,-1-3-8 0,-1 2 7 16,1-1 2-16,0 0 2 0,1 0-3 0,-2 4 2 15,-1-2-1-15,2 2 0 0,-2 1 1 0,0 5-1 0,0-1 6 16,0 2-2-16,0 1 1 0,0 1-4 0,0 1-2 16,0 1-1-16,0 0-5 0,0 0 0 0,0 3 1 0,0 3 4 15,0 3 1-15,0 4 1 0,0 6 3 0,0 1-2 16,-2 9 3-16,1 2 0 0,-2 2 1 0,2 7 1 0,1 0 0 15,4 4 1-15,-1 2 0 0,0 0-3 0,0 5-1 0,3-3-1 16,-1 5-1-16,0 1 0 0,3-1 1 0,-2 2 0 16,2-3 0-16,0-2 2 0,-2-2-1 0,0-3 1 15,2-4 0-15,0-2-3 0,-1-4 0 0,-1-1 0 0,3-8 1 16,-4-1 0-16,2-1-1 0,-1-5 1 0,-2-1 0 16,0-4 0-16,2-2 1 0,-3-5-5 0,-1 1 1 0,-1-5 3 15,1-1 3-15,0 0-1 0,-2-4 1 0,0-2 4 0,3-4-1 16,0-4-2-16,-1-6-3 0,-1-3-1 0,0-6-1 15,-1-3-4-15,0-4 1 0,0-4-1 0,-1-2 1 0,-2-5-18 16,-3-3 9-16,4-6 6 0,-3-1 4 0,-1-2-1 0,-2-1 26 16,-1-1 2-16,1 0-14 0,-4-1-13 0,2 5-7 15,3 0 3-15,-4 3-24 0,2 2 14 0,-1 2 7 0,-2 3 9 16,1 3 1-16,4 3-1 0,-4 7 0 0,3 0-2 16,0 5 0-16,2 4 1 0,-2 5 2 0,4 3 1 0,0 5-3 15,0 3 2-15,2 2-4 0,0 3-2 0,2 2 0 16,-1 6-2-16,-1 5 0 0,2 4 1 0,-3 5 5 0,6 4-2 15,-3 2 0-15,2 6-4 0,1 4 2 0,-2 3 4 0,3 2 1 16,-1 5 3-16,3 1 1 0,0 3 2 0,-1 3 1 16,0-1-6-16,1 2-1 0,1 3-1 0,0 1 1 15,0-5 1-15,-2 1 0 0,3-1 0 0,-1-5 1 0,-2-5-2 16,1-2-1-16,1-7 0 0,-1-2 1 0,0-5-2 0,-3-5 1 16,2-4-1-16,-2-5 1 0,1 0-1 0,-1-5 0 15,-2-3 3-15,1-2 5 0,1-3 0 0,-2-4-2 0,1-2 2 16,0-8-1-16,2-6-2 0,-2-3-5 0,1-7 0 15,-1-8 1-15,-1-2-2 0,1-7 0 0,-2-5 1 0,-2 1-4 16,2-6 0-16,-3-3-2 0,0 0-1 0,0-2-5 16,-4 1-7-16,5-1-2 0,-3 2-3 0,0 3-1 0,2 4 0 15,-2 3 4-15,2 3 4 0,-2 9 6 0,2 1 4 0,-2 9 2 16,1 3 2-16,2 8 1 0,0 2 2 0,-1 2-1 16,3 6-1-16,-3 1-1 0,3 4 2 0,0 4 0 0,0 3-1 15,0 5 2-15,-2 5 1 0,2 8 1 0,0 4-1 16,0 4 0-16,0 8 0 0,2 2 5 0,-2 6 0 0,5 6 2 15,-5 1 2-15,1 5 0 0,1 2 2 0,0 2-5 0,2 2-3 16,1 0 0-16,1-3-2 0,-1-1-2 0,1-2 0 16,-2-1 1-16,4-8 0 0,-2-2 3 0,0-4-2 15,-1-7 1-15,-2 1 0 0,2-8-2 0,-2-4 0 0,0-2-4 16,0-7-10-16,2-2-27 0,-2-3-30 0,0-3-27 0,-1-4-32 16,-1-4-55-16,1-6-69 0,0-3-86 0,-2-6-127 15,0-5-82-15</inkml:trace>
  <inkml:trace contextRef="#ctx0" brushRef="#br0" timeOffset="145546.9">4327 4228 195 0,'-5'-13'687'0,"-3"-2"-182"0,0 1-187 16,-1 1-118-16,4 0-66 0,-3 2-37 0,1 0-16 0,2 1-5 15,0 0 19-15,0 3 26 0,3 1 23 0,1-3 15 0,-1 5 14 16,2 0 2-16,0 1-16 0,0 2-26 0,0-2-35 16,0 3-32-16,2-2-29 0,-1 2-18 0,-1 2-11 0,0 0-6 15,2 0-3-15,-2 1 2 0,2 4 12 0,-1 1 21 0,1 2 12 16,-2 5 9-16,-2 0 8 0,1 5 0 0,-1 3 2 15,0 1-3-15,-1 4 6 0,3 0 9 0,-2 2 8 0,2-1 7 16,-1 2-8-16,-1-1-7 0,2 0-16 0,2 0-8 16,-1-1-5-16,-1 2-5 0,-1-1-5 0,-1-1-6 0,2-1-4 15,0-1-7-15,0-4-8 0,2 2-6 0,-1-5-3 16,-1 2 0-16,2-4-3 0,-2-3 0 0,2-4-6 0,-2-2 3 16,0-1 0-16,0-1 0 0,1-3 2 0,-1-3 0 15,2 3 5-15,-2-4-1 0,0 1 0 0,0-2 3 0,-2-3-2 16,1 1-1-16,-1-4 0 0,0-3 0 0,1-3-2 0,-1-1-2 15,-2-2 0-15,2-4-2 0,-1-2-3 0,0-2-2 16,-2-2 0-16,2-3 0 0,-2-4 1 0,2 1 5 16,-3-4 2-16,1-1 2 0,2-2 0 0,-2-2 4 0,0-1-6 15,2-1-2-15,0 2-3 0,0-1 1 0,0 2 0 0,3-1-2 16,0 5-1-16,4 3 4 0,-1 3 1 0,2 3 0 16,0 5-3-16,2 6-1 0,-1 3 2 0,3 1-1 0,-1 3 1 15,2 0 1-15,2 2 0 0,-2 4 3 0,5 0 4 0,0 1 2 16,0 4 0-16,0-1-1 0,2 4-1 0,-1 1-2 15,2 1-2-15,-1 3-8 0,2-1 0 0,-2 4 1 0,-1 0 0 16,1 4-1-16,-1-1 4 0,-3 5 4 0,-1-3 7 16,-2 5-2-16,-2-2 1 0,0 1-1 0,-4-1-3 0,-1 2-4 15,-1-1-6-15,-4-2 1 0,-1 1-1 0,-4 3 3 16,0-6 1-16,-1 1 3 0,0-1 4 0,-4-1-1 0,2-2 1 16,2-4 2-16,-1 2-5 0,-2-4 0 0,3 0-1 15,1-4-1-15,1 0 1 0,-1-1-1 0,5 0 1 0,0-3 0 16,1 1 0-16,1-2 0 0,1-2-2 0,1 0 1 0,3-3-2 15,2 0-2-15,3-2-2 0,0-2-2 0,7 0-1 0,-1 1-2 16,4-1 0-16,4 2 2 0,-1 3 0 0,3-3 0 16,1 4 3-16,-2 2 2 0,4 1 3 0,-1 1 0 15,-1 2 0-15,0 1 2 0,-2 1 0 0,-1 2-2 0,-1 1 1 16,1 3 1-16,-2-1 3 0,-3 3 0 0,-2 3-2 0,0 1 0 16,-2-1 0-16,-4 2-1 0,0-1 0 0,-3 2 0 15,-3-1 3-15,-3 0 4 0,-2 2-2 0,-4 0-1 0,-2 0-2 16,-3-2 1-16,-2 2-3 0,-1-3-3 0,-2 0 3 15,-2 1 1-15,-2-2 0 0,1 0 3 0,-3-3 1 0,-3-1-2 16,3 1 0-16,-3-2-1 0,-1-1-2 0,2 1 0 0,1-3 0 16,-3-1-2-16,1-1-2 0,1-2 0 0,1-1 3 15,2-1-4-15,-3-1-12 0,3-2-25 0,0-1-43 0,2-3-64 16,1 2-89-16,0-5-78 0,3 1-71 0,2-5-82 16,-1-5-90-16,2-1-124 0,1-3-73 0,-2-5-1 0</inkml:trace>
  <inkml:trace contextRef="#ctx0" brushRef="#br0" timeOffset="146316.93">3988 3828 36 0,'-3'-8'287'0,"0"1"-66"0,0 1-61 0,-1-1-40 0,0 2-19 16,1-2-11-16,0 3-3 0,1 0-3 0,-1 0 1 0,1 2-2 16,0-1-7-16,1 3-14 0,1 0-18 0,0-3-12 15,0 6-13-15,0-3-7 0,0 0-2 0,1 0 4 16,1 0 10-16,3 0 12 0,2 0 11 0,-2 0 10 0,6 0 7 16,-2-3 12-16,5 1 8 0,0-2-6 0,3-2-6 0,3 0-7 15,0-2-9-15,5-1-14 0,2 1-6 0,2-4 1 16,2 2 5-16,1-2 14 0,1 0 9 0,2-1 6 0,0 2-6 15,1-2-12-15,-2 1-6 0,6-2-13 0,-5 2-12 16,0 0-11-16,1 2-4 0,-2 1 0 0,-3-1-2 16,-1 3-1-16,0 1-4 0,-3-1 2 0,-3 3 0 0,-1 0 1 0,-7 3-2 15,0-1-2-15,-3 1 1 0,-5 1-2 0,1 0 0 16,-4 0 0-16,-2 1 1 0,-3 1 1 0,-3 1 3 16,-4 3-1-16,-6 1 2 0,1 3-1 0,-6 3-1 15,3 0-1-15,-7-1-2 0,-2 2 1 0,-1-1 0 0,1 0 0 16,-1 1 0-16,-1-2 0 0,0-1 1 0,-1-1-1 0,0-2 0 15,-1 2 0-15,2 0 0 0,-4-2 2 0,0 1 0 0,0-4 0 16,0 1 3-16,0-2-1 0,-2-1-1 0,-2-1-2 0,2-2 1 16,2 1-2-16,0-2-2 0,0 1-1 0,4-2 2 15,3-1-2-15,1 0 0 0,2 0 2 0,3 2 1 16,4-1 0-16,1 2-1 0,4-1 3 0,3-1-4 0,0 1-3 16,5 1-2-16,0-2 1 0,7 2 2 0,-1 0 1 0,2 0 2 15,5 0 3-15,3-5 1 0,1 3-2 0,2-1-2 16,2-4 2-16,-1 3 13 0,3 0-8 0,0-1-3 15,4 1 1-15,0-1 0 0,0-1-5 0,1 2-19 0,2-1 7 16,-2 1 7-16,1-1 1 0,-2-1 0 0,2 2 7 0,-2-3 6 16,-1 3-2-16,-2 0-3 0,-4-3 0 0,0 5-1 15,-3-1-5-15,-4-1 3 0,-1 3-3 0,-4 0-1 0,-2 1-1 16,-2 0-15-16,-3 0 6 0,-1 0 10 0,-3 1-13 0,-2 2-30 16,-3 2-34-16,-4 0-26 0,0 2-41 15,0-2-46-15,-4 3-49 0,-1 0-50 0,-1-1-77 0,-4 1-149 0,0-1-75 16</inkml:trace>
  <inkml:trace contextRef="#ctx0" brushRef="#br0" timeOffset="171810.97">19496 9368 64 0,'1'0'64'15,"1"0"-3"-15,2 0-4 0,-3 0-5 0,1 0-2 0,-2-5-3 16,5 2-6-16,-5-1-7 0,1 1-6 0,2 3-7 0,-3 0-7 15,4 0-4-15,-2 0-1 0,0-4 0 0,0 4 4 16,-1-1 0-16,0-1 7 0,1 0 7 0,2 1 2 0,-3-1 6 16,1 0 2-16,-1-1 3 0,3 3 1 0,-3-2 1 15,3 1 0-15,-4-1 4 0,5 1 5 0,-1-1 4 0,-2 0 2 16,0 2 0-16,2-1 3 0,-3 0-1 0,1 1-5 0,-1-2-1 16,3 1-3-16,-3 1 2 0,-1 0-3 0,2 0 1 15,0 0 0-15,-2 0 4 0,0 0 2 0,0 1 3 0,0-1 1 16,0 0 4-16,0 0 3 0,0 0-2 0,0 0-5 0,3 0-5 15,-3 0-8-15,0 0-5 0,0 0-3 0,-3 0-4 16,3 2-1-16,3-2 2 0,-3 0 3 0,2 0 7 16,-2 0 4-16,0 0 5 0,2 0 8 0,-2 0 7 0,0 0 1 15,0 0 4-15,0 0 4 0,0 0-1 0,-2 0-5 0,2 0-2 16,0 1-1-16,-2 0-13 0,2-1-3 0,0 0-5 16,0 0-6-16,0-1-2 0,0 0-1 0,0 1 9 0,0 0 4 15,0-2 3-15,-3 1 5 0,3 1 1 0,0-2-10 0,0-1-6 16,0-1-6-16,-2 0-6 0,0 1-6 0,2-2 0 15,-1 0 1-15,1 0 5 0,0 0-4 0,-2 1-3 16,2-3 2-16,0 2 5 0,-2 0 10 0,2 0 7 0,-1-1 4 16,-1 2 2-16,2-1 0 0,-1-1-8 0,-1 0-8 0,0 1-11 15,-1-2-6-15,2 0-5 0,-3 0-4 0,-1 0 0 16,5 2 4-16,-2 0 2 0,0 0 5 0,1 2-2 16,-3-2 2-16,1 3-1 0,2-1-2 0,-3 0 2 0,1 0 5 15,2 0 7-15,-3 1-1 0,2 0-3 0,-2 2 0 0,1-1-6 16,2 1-11-16,-4 0-6 0,0 1-4 0,-1 1-1 0,-4 0-4 15,1 1 3-15,2 0-2 0,-2 0 0 0,0 2 1 16,1 0-1-16,-1 3-1 0,0-3-2 0,0 4 0 0,1-2 0 16,0 1 0-16,-1 1 6 0,-1 1 1 0,2-1-3 15,-3 1 0-15,3 0-2 0,-2 2-2 0,1-2-6 0,0-1 1 16,2 2 7-16,-1 0 0 0,1 1 0 0,0 0 3 16,2 1 2-16,1-1-1 0,0 2-3 0,0-2 2 0,-1 2 1 15,4 1-1-15,-3-2-3 0,4 1 0 0,0-1 0 0,0 0-1 16,0 0-2-16,4-1 2 0,-3 0-1 0,4-3 0 15,-1 1 1-15,0-1 0 0,0 0 0 0,1 0 0 0,2 1-1 16,0-1-3-16,0-1 1 0,1-1-1 0,0 2 2 16,2-4 2-16,0 1-1 0,1 0 2 0,2-1 0 0,0-1 2 15,0-1-2-15,-1-1-1 0,5-1-2 0,-4 1 1 16,2-1-2-16,-2-2-5 0,-1-1 1 0,5 1-2 0,-5-2-1 16,2-2-5-16,-1 1 2 0,0-4 0 0,-2 2 0 15,-1-3 2-15,1-1 4 0,-1 0 3 0,-1-4 2 0,-2 0-1 16,-1-1 1-16,-1-2 0 0,0 0 2 0,0-3-4 0,-2 1 1 15,-1 0 1-15,-1-1-3 0,-1 0 1 0,0 0-1 16,-3 2 2-16,2-1 0 0,-3 1-1 0,-1 2 4 0,-3-1-1 16,-1 3-1-16,1-2 1 0,-1 2-8 0,2 1-8 15,-3 2-14-15,1-1-15 0,-1 0-21 0,-1 0-21 0,-1 2-25 16,-1 1-22-16,3 0-21 0,-5 3-39 0,1-1-44 16,1 1-47-16,-1 0-36 0,0-1-43 0,-2 0-50 0,2 1-47 15,-3-1-71-15,1 2-80 0,-6 0-23 0</inkml:trace>
  <inkml:trace contextRef="#ctx0" brushRef="#br0" timeOffset="172821.92">14435 9401 531 0,'-5'-7'579'0,"0"-2"-163"0,-4 1-148 0,3-1-94 0,-2 1-61 15,0 1-44-15,-1-3-9 0,2 3 6 0,2-1 14 0,1 1 9 16,0 1 7-16,1-1 16 0,1 1 2 0,0-1-5 0,2 2-13 15,2-4-10-15,-2 4-7 0,2-2-15 0,0 2-20 16,-1 0-11-16,3-1 1 0,-3 2 2 0,1-1-11 16,-1 2 21-16,-1 0 24 0,0 0 10 0,0 1 10 0,0 1 3 15,-1-1 15-15,-2-1-16 0,-1 1-14 0,-1-1 2 0,-2 1 1 16,0 2 2-16,0-2 0 0,-6 2 1 0,3 2-3 0,-4-2-11 16,0 3-10-16,1 1-11 0,-4 0-1 0,3 2-4 15,-2 0-2-15,2 1-4 0,-4 2-7 0,4 0-4 16,-2 1-6-16,2 2-4 0,0 0 4 0,0-1-6 0,1 4-4 15,0-2-1-15,0 4-5 0,6 0-1 0,-1-1-6 0,3 4 4 16,3 0 2-16,2 1-1 0,2-1 4 0,1 2-2 16,2-1-3-16,2-1 0 0,3 0 0 0,2-2-2 0,0-1 0 15,6-1 0-15,-5-1 1 0,7-2 1 0,0 1-2 16,0-6-2-16,1 4 2 0,3-5-2 0,0-2 1 16,-2-2-1-16,3 1 0 0,0-3 3 0,2-2 1 0,-1-3-3 15,-3 2-3-15,1-2-8 0,-3-3-3 0,1 2-5 0,-5-4-3 16,-1 2-1-16,-2-3-1 0,-3-1 5 0,-1 1 3 0,-4-2 3 15,-2-1 3-15,0-2 1 0,-5-1 2 0,-3 0 4 16,-2-2-1-16,-2-2 4 0,-2-2 0 0,0 2-2 0,-5-1 0 16,0 0-1-16,0 0 0 0,-5 3-3 0,7 1 3 15,-6 5 2-15,0-3 1 0,2 5-1 0,-7 3-2 0,0-1-4 16,-1 4-9-16,1-1-18 0,0 4-20 0,2 0-30 0,-1 2-44 16,0 0-54-16,-2 2-56 0,2 0-48 0,-4 3-51 15,3-1-44-15,-3-1-32 0,3 2-32 0,-3-1-42 0,-1 0-77 16,-4 0-44-16</inkml:trace>
  <inkml:trace contextRef="#ctx0" brushRef="#br0" timeOffset="173719.94">9165 9196 427 0,'-9'-7'463'0,"4"-1"-164"0,-3 1-120 0,-3 2-67 0,3-1-29 16,0 1-17-16,-1 2-2 0,1 0 0 0,1-2 1 0,-1 3 2 15,4-3-8-15,-4 3-2 0,3-1-3 0,0-1 3 16,2 4 10-16,0-3 14 0,1 3 15 0,1 0 6 16,-1 0 6-16,1 0 7 0,1 0 0 0,-5 0-10 0,4 3-15 15,-3 1-18-15,0 1-14 0,-1 5-19 0,-2 2-13 16,1 0-13-16,-2 3-4 0,0 2-4 0,4 4-1 0,-3-1 2 15,1 2-2-15,3 2 0 0,0 2-1 0,1-1 0 0,-1 1-18 16,3 0 6-16,1-1 2 0,1 1 3 0,3-4 2 16,1 0 1-16,0 0 20 0,1-4-10 0,1-2-2 0,1-1-4 15,-1-3 3-15,2-1-4 0,-1-3-4 0,2-1-2 0,2-2-2 16,1-4 2-16,-1-2-3 0,2-2 3 0,0-2 3 16,2-2 2-16,-4-2 2 0,4 1-3 0,-4-3 2 0,1-1 0 15,-1-1 1-15,-1-1 0 0,-1-1 0 0,-1-2 0 0,-2 2-1 16,-1-3-1-16,-1 3 0 0,0-4-1 0,-3 1 1 15,-2-1 1-15,1 2 0 0,-4 0 4 0,1 0 1 16,-2 2-2-16,-1 1 3 0,0 0 13 0,-5 2 9 0,5 4 3 16,-4-4-1-16,0 6 8 0,-2-2-5 0,3 2 1 15,1 0-7-15,-3 2-4 0,0 0 0 0,3 2 4 0,0-1 4 16,-1 1-15-16,1 2-5 0,-2 0-4 0,-2 0-5 16,-1 2-11-16,-1 1-9 0,-1 2-6 0,-1-2-14 0,0 2-17 15,-2 3-21-15,2-1-28 0,-2 4-34 0,3-1-37 16,-1 1-34-16,1 1-22 0,2-1-27 0,0 2-18 0,0 0-19 15,3 1-21-15,-3-2-45 0,3 0-75 0,0-2-67 16</inkml:trace>
  <inkml:trace contextRef="#ctx0" brushRef="#br0" timeOffset="174790.51">4243 9326 232 0,'-6'-10'382'0,"1"1"-114"0,-2-1-90 16,0 1-63-16,1 2-26 0,-3-3-17 0,1 3 0 15,-1-1 0-15,3 1-7 0,-1 1-5 0,-1 0-15 0,1-1-6 16,0 0-14-16,1 2-4 0,1-2 0 0,0 2 5 15,2-2 1-15,-3 2 6 0,3 0 3 0,0 0 5 0,-1 2 6 16,3 0 1-16,-2 0 6 0,1 2 3 0,-1-2 2 16,0 3 3-16,-1-2-2 0,0 1 3 0,1-1 6 15,-2 2 3-15,0 0 3 0,1 3-1 0,-3 0-2 0,-4 3-4 0,0 2-10 16,0 4-7-16,-5 3-9 0,2 2-8 0,-3 3-13 16,0 4-7-16,0 2-4 0,2-1-2 0,0 3-4 15,0 1-2-15,2-2 3 0,3 4 1 0,1-3-1 0,1 2 0 16,3-3-2-16,0-1-1 0,2 1 0 0,3 0-2 0,0-6 0 15,3 1-2-15,2-2-1 0,0-6 1 0,3 0-1 16,1-4 1-16,1-1 2 0,3-1 4 0,0-5-1 0,2-1 3 16,2-2 0-16,0-2 1 0,1-5-3 0,3 0-4 0,-2-2 0 15,1-3-1-15,2-2 1 0,-2-3 0 0,1-3 2 16,3-2 1-16,-2-3 3 0,1-3-2 0,-1 0 2 0,0-3-2 16,-3-1 4-16,0 1 3 0,-2-3 5 0,-1 3 8 15,-4 1 7-15,-2-2 3 0,-2 4 8 0,-5-1 4 0,-1 2-1 16,-4 1-4-16,-4 1-7 0,-1 1-2 0,-1 2-11 0,-4 1-6 15,1 1-4-15,-3 3-4 0,1 0 0 16,-3 3 1-16,2 2-2 0,0 2-2 0,1 2-1 0,0 2-2 16,-1 2-2-16,1 3-5 0,-2 2-10 0,4 1-19 0,-2 3-26 15,2 1-32-15,0 3-35 0,0 2-44 0,1 1-39 0,2 2-26 16,1 3-31-16,0 1-32 0,1 1-61 0,-1 2-90 16,-1 2-93-16,-1 0-44 0</inkml:trace>
  <inkml:trace contextRef="#ctx0" brushRef="#br0" timeOffset="182382.75">3488 6365 9 0,'-2'0'291'0,"2"0"-64"16,-2 0-65-16,1 0-55 0,-1 0-41 0,2-2-26 0,-1 1-13 15,1 1-4-15,0 0-1 0,0-2 5 0,1 2-2 0,-1 0-1 16,0 0-3-16,0 0-6 0,2 0-3 0,-1-2-7 16,1 1 0-16,0 1-2 0,1-2-3 0,0 0 1 0,1 2-1 15,-2 0-2-15,1-3 1 0,0 3-3 0,1 0 3 0,-3-2-1 16,1 0 2-16,1 2 1 0,-1-1-1 0,-1 1 3 15,1-2-3-15,2 0 2 0,-4 2-1 0,2 0 1 0,-1-3-1 16,-1 1-1-16,2 2 2 0,-2-3-1 0,3-1 1 16,-3 1-1-16,1 1 1 0,-1-1 1 0,0 0 0 0,0 1 16 15,0-1-4-15,0 0-1 0,0 2-1 16,2-2-4-16,-2 0 0 0,0-2-16 0,2 2 4 0,-2-1 3 0,2 1 5 16,-1 0 2-16,-1-2 1 0,0 3 2 0,0-3 5 15,2 0 1-15,-1 0 0 0,1 1 2 0,1-4 0 0,2 0-3 16,-2-1-1-16,0 1 0 0,0 2 6 0,-2 1 6 0,1-2 14 15,0 2 8-15,0 0 10 0,-2 0 4 0,0 0-6 16,-2 1-7-16,0-2-7 0,0 2-2 0,1-1 0 0,-2 2 3 16,0 0 4-16,-3 1 1 0,3 4 10 0,-2-2 0 15,2 2-6-15,-4-4-6 0,1 2-2 0,-3 0-4 0,1 5-14 16,-2 1-13-16,-1 1-6 0,0 3-1 0,-3 2-3 16,3 0-1-16,-4 1 1 0,0 2 1 0,2 3 1 0,-1 1 2 15,3 1 8-15,-1 1 9 0,-2-1 11 0,3 4 4 0,2-3 7 16,1 4 5-16,0 1-2 0,3-3-5 0,1 3-4 15,2 0-7-15,-1-2-4 0,2 1-8 0,2 2-7 0,2-2-4 16,-1-2-2-16,5 3-3 0,1-3 3 0,2 1 2 16,2-1 3-16,3-2 3 0,2 0 2 0,-1-2 3 15,5 0-2-15,2-3-2 0,2-1-3 0,1-2-3 16,4-1-4-16,0-2 1 0,1-3-8 0,2-2 0 0,2-3 1 0,-3-2-1 16,3-2 2-16,-2-3-2 0,-1-2 4 0,-2-1-1 15,0-4-2-15,0 0 2 0,-2-3-3 0,-1-1 1 0,-2-3 1 16,-1 0-1-16,-2-2 4 0,0-3-2 0,-3-2 1 0,0 1 2 15,-3-1 1-15,-2-1 2 0,0 2-1 0,-4 0-1 16,-2-2 0-16,-3 4 9 0,-3 0-4 0,-2 1-5 0,-2-1-3 16,-3 4 3-16,0-1 3 0,-4 0-11 0,-2 3 5 15,-1-1 18-15,1 2 11 0,-3-1 8 0,-1 2 2 0,-1 0 10 16,-2 3-6-16,-1 1-14 0,1 1-13 0,3 1-9 16,-4 1-10-16,0 4-5 0,-7-1 1 0,2 2-2 15,-3 3 1-15,3 0 3 0,2 2-1 0,-4 2-2 0,1 0 2 16,0 3-1-16,0-2 0 0,4 3 0 0,-3 1-1 0,2-1 0 15,2 2 0-15,2 1-1 0,1-1 1 0,4 2-2 16,1 0 1-16,4 2-37 0,3-1-46 0,1 2-60 0,6 0-63 16,3 1-53-16,3 0-49 0,7 0-40 0,8-1-60 15,1 0-107-15,6 0-74 0</inkml:trace>
  <inkml:trace contextRef="#ctx0" brushRef="#br0" timeOffset="184184.36">13602 2953 76 0,'1'-2'219'0,"-1"1"-54"0,0-1-48 16,0 0-38-16,1 0-25 0,-1-1-17 0,3 0-6 0,-3 0 2 15,0 0 0-15,1 2 0 0,-1-2 6 0,2 0 3 16,-2-1 1-16,0 2-5 0,0-1-3 0,0 0-1 0,0 0-9 16,0 0 23-16,0 1-15 0,-2-1-5 0,1 1 3 0,1 2 5 15,0 0-1-15,0 0-25 0,1 2 11 0,-1-4 3 16,0 2-6-16,0 0-2 0,0-2-4 0,0 2 0 15,0 0-1-15,0 0 1 0,0 0 0 0,0 0-1 0,0 0 0 16,0 0-3-16,-1 0 3 0,1 0-5 0,0 0 1 0,-3 0-3 16,2 0 2-16,0 2-3 0,-2-2-3 0,2 0 2 15,-1 0-2-15,-1-2 2 0,1 2 0 0,0 0-2 16,1 0 1-16,1 0-1 0,-2 0-1 0,2-1-1 0,-1 1-6 16,-1 0-16-16,0 1-18 0,-1 1-34 0,-2-2-50 0,-5 2-70 15,2 1-120-15,-10-1-122 0</inkml:trace>
  <inkml:trace contextRef="#ctx0" brushRef="#br0" timeOffset="185134.16">8667 6686 314 0,'5'-19'340'0,"-3"-2"-116"0,1 1-84 0,-1 0-44 16,-4-1-24-16,-1 1-7 0,-1 1-12 0,-2-2 0 16,1 1-4-16,-4-1 1 0,1 2 0 0,2-1 7 0,-4 3 2 15,1-2 2-15,1 3 0 0,0 2 9 0,1 1 7 0,-2 2 5 16,4 2 7-16,-1-1 0 0,3 5-1 0,-1 0-10 16,3 3-16-16,-1 0-20 0,1 1-16 0,1 2-11 0,1 2-8 15,1 3-2-15,1 1 10 0,0 5 1 0,2 4-3 16,-2 2 3-16,2 2 0 0,-2 6 1 0,3 0-9 0,-1 2 5 15,0 3 3-15,1 0-1 0,-2 3 0 0,2-1-2 16,0 0-1-16,-1 2-3 0,-2-1-2 0,2-1-1 0,-2 2-1 16,-3-3-3-16,2 0 2 0,-2-1-2 0,0-3 2 0,0-3 0 15,-2 0 1-15,2-5-3 0,-2-3-2 0,1-4 1 16,-1-3 0-16,2-1 1 0,0-2 1 0,0-2 25 0,0-2 14 16,-1-3 7-16,-1-5 1 0,2-2 0 0,0-5-2 15,2-4-25-15,-1-5-16 0,-1-2-6 0,2-5-2 16,-2-3 1-16,0-3-2 0,0-1 2 0,0-5 0 0,-2 0 0 15,2-4 0-15,-1 0-3 0,-1-3 0 0,0 0-2 0,-1 3-2 16,3-2 3-16,-3 7-1 0,1 2 0 0,1 7 5 16,-2 5 1-16,1 4 3 0,1 4-3 0,-2 5-2 0,3 4-1 15,0 3-5-15,-2 5 3 0,0 3-2 0,1 4 2 0,-1 4 2 16,-1 5 0-16,0 3 2 0,0 6-1 0,-1 0-1 16,-2 5 2-16,3 0 1 0,-2 3 1 0,1 3-2 0,0-2 2 15,1 5 1-15,1-5 1 0,-1 2-1 0,3-2 0 16,-1 2 0-16,1-1 1 0,0-1-1 0,1-4-1 0,-1 0-1 15,3-4 0-15,-1-2-1 0,0-2 1 0,1-4 1 16,0-2-9-16,0-2-25 0,-1-2-39 0,3-4-44 0,1-1-48 16,-1-4-43-16,1-1-65 0,0-4-82 0,-2-4-124 0,5-1-100 15,-3-5-41-15</inkml:trace>
  <inkml:trace contextRef="#ctx0" brushRef="#br0" timeOffset="186922.9">13694 6622 23 0,'-1'2'139'15,"-3"-1"6"-15,3 0 1 0,-1 1-14 0,0-2-13 16,-1 1-17-16,2-1-19 0,-1 2-17 0,0-2-12 0,0 0-6 16,1 0-3-16,0 0 2 0,1-2 5 0,-4 1 3 15,3 1 6-15,-2-2 5 0,2 0-5 0,1-1-11 16,-1 0-4-16,1-2 7 0,0 1 6 0,1-2 0 0,0 0 1 16,3-1 11-16,0-1 4 0,-2-1-5 0,4-1-6 0,-2 0-3 15,1 1 4-15,3 0 3 0,-2 0 0 0,1 0-1 0,-3-1-2 16,1 1-3-16,0-1-4 0,-1 0-6 0,0 3 3 15,-3-1 10-15,0 2 13 0,1 2 8 0,-2-1 1 0,-2 2 6 16,0-1-3-16,-2 3-10 0,-3-2-16 0,-1 1 0 16,-2 0 10-16,0 2-5 0,-2 2-5 0,-2 1-4 0,-2 1 2 15,-2 2-8-15,0 3-13 0,1 2 0 0,-3 0 3 0,1 5 5 16,-1 1-1-16,2-1 2 0,0 5-2 0,0 0-5 16,1 4-10-16,2-2-2 0,0 4 4 0,2 1-4 15,0 1 5-15,4-1-2 0,2-2-1 0,4 1-2 0,2-2-2 16,4-1 2-16,3-2 1 0,2 2 3 0,6-5 3 0,1-3-2 15,3-1-4-15,3-2-4 0,3-1-9 0,3-5-2 0,3-2-6 16,1-5-29-16,3 0 8 0,2-3 3 0,2-2 6 16,1-3-1-16,-1-1 3 0,2-3 4 0,-4-3 2 15,1 0-3-15,-3-3 0 0,0-1-3 0,-4-1-2 16,-4 1 21-16,-2 0-9 0,-5-3-2 0,-1 1-5 0,-7 1 1 16,-2-4 2-16,-6 2 0 0,-3 0-3 0,-2-1-2 0,-7-1 0 15,0 0 5-15,-3 1 8 0,-6-1 22 0,3 4 16 16,-5 3 9-16,-5 0 9 0,-1 3 1 0,-2 4-6 0,0 2-17 15,-2 0-10-15,-2 4-10 0,0 1-10 0,-1 3-7 0,0 0-3 16,1 3-4-16,1 0-3 0,1-1-2 0,0 3 0 0,3 0-2 16,3 0-1-16,3 3-3 0,2-2-2 0,7 0-3 15,-2 1-2-15,7 2-20 0,2-1-36 0,2 0-43 0,3-1-63 16,2 2-97-16,1 0-108 0,3-1-69 0,2 2-63 0,6 1-86 16,2-3-125-16,3-1-60 0,2-1 24 0</inkml:trace>
  <inkml:trace contextRef="#ctx0" brushRef="#br0" timeOffset="188148.69">18552 6646 7 0,'-1'-8'620'0,"-3"-1"-137"0,-1 1-154 0,3 0-82 16,1 1-45-16,-1-1-28 0,0 5-17 0,0-4-8 15,2 2-2-15,0 0-8 0,0 1-5 0,0 1-4 0,0 0-5 16,0 1-9-16,0 1-12 0,0-1-18 0,0 2-19 0,0 2-22 16,0 1-14-16,2 2 16 0,0 4 19 0,0 1 11 15,-1 4 8-15,1 4 6 0,1 1 1 0,-1 3-28 16,0 4-25-16,0 1-14 0,-1 3-12 0,-1 0-5 0,1 4-1 15,2-3 2-15,-3 1-4 0,1 2-2 0,-1-2 2 0,2 0-2 16,-1-2-1-16,-1-1-6 0,2-2 3 0,-1-3 0 16,1-1-1-16,-2-6-1 0,2 1 1 0,0-5 1 15,-2-1 1-15,1-3 1 0,-1-2 1 0,0-2 1 0,0-2 3 0,0-3 1 16,0 0 1-16,0-3 0 0,0 1 0 0,0-5-1 16,0-3-6-16,0-5-1 0,2-1-1 0,-2-4-5 15,1-4-1-15,-1-3 6 0,4-1-3 0,-3-4-1 0,2-2-1 16,-1-2 1-16,2-3-2 0,-2-2 1 0,1 0 3 0,0-3 1 15,-1 1 0-15,0 0 1 0,-1 1 1 0,-1 2-1 16,0 0 0-16,0 6 0 0,-1 5 1 0,1 3-1 0,-2 5-3 16,0 5 3-16,0 4-3 0,1 3-2 0,-2 6 0 15,0 6 1-15,-5 6 4 0,3 6-3 0,2 4 3 16,-4 5 2-16,1 5 1 0,1 5 1 0,0 2-4 0,0 3 2 0,3 3 1 16,-1-1 4-16,-1 3 0 0,1-2-1 0,-1-1 4 15,0-1-2-15,1-1-5 0,3-3-3 0,-2-1 0 16,-3-3 3-16,5-3-2 0,-2-2 1 0,1-3 5 0,-3-2-2 15,3-5-1-15,-1-2-6 0,0-3 1 0,1-1 0 0,-1-6-2 16,2 1 1-16,0-2 2 0,-1-2-1 0,1-2-2 16,0 0-47-16,-3-4-58 0,2-1-65 0,1-3-60 0,0-1-59 15,0-3-67-15,1-3-31 0,2-2-29 0,-3-1-48 16,0-3-92-16,0 0-63 0</inkml:trace>
  <inkml:trace contextRef="#ctx0" brushRef="#br0" timeOffset="189770.98">5816 6028 119 0,'-3'-7'161'0,"3"-1"-21"16,-2-1-20-16,2 2-29 0,0-3-18 0,0 1-3 0,0 1-6 16,0-1-4-16,0 1 2 0,-2 1 6 0,2-1 2 0,-3 2-7 15,0 0-1-15,3 0-2 0,-2 1 2 0,-2 0-2 16,0 0-2-16,2 3 1 0,-2-3-1 0,0 2-5 16,0-1-9-16,-2-1-4 0,3 3 5 0,-3-1-1 0,1 0 0 15,-1 0 3-15,-1 0 0 0,2 0-2 0,-2 0-4 0,0 0-1 16,2 0 5-16,-1 0 5 0,-3 2 3 0,3 1 4 15,-3 1-8-15,0 1-5 0,1 0-6 0,-3 3 1 0,0 3 0 16,0 1-2-16,-2 3 6 0,2 3 10 0,-3 3 9 16,2 3 4-16,-1 1 4 0,0 5 5 0,2 1 0 0,0 6-7 15,1-1-9-15,1 2 3 0,1-2-18 0,3 2-14 16,0 0-10-16,5 0-5 0,0-3-6 0,2-1-14 0,1 0 4 16,4-3 1-16,2-3 0 0,0 0-1 0,4-4 2 0,1-2 2 15,2-2-1-15,3-4 2 0,0-1-2 0,3-9 4 16,4 2-3-16,0-5 2 0,3-5 1 0,1-1-1 15,2-3 0-15,2-4-1 0,1-4-3 0,0-2-1 0,1-3-2 16,-3-6 2-16,0 0 0 0,-2-3 0 0,-3-3 0 16,-3-2 0-16,-4-3 1 0,-4 1 0 0,-2-5 5 0,-6 3-3 0,-3 1 0 15,-6-1 0-15,-3 2-3 0,-4 1-3 0,-5 0-4 16,-4 4 4-16,-3 2 1 0,-6 3 2 0,-2 2 26 16,-3 3 13-16,-1 3 16 0,-1 5 12 0,-4 3 13 0,1 4 7 15,-2 3-15-15,1 3-9 0,-2 2-10 0,3 5-9 0,1 0-11 16,-1 4-6-16,5-1-9 0,1 1-4 0,1 1-9 15,6 0-3-15,3 1-6 0,3 0-1 0,3 1-1 0,1 0-1 16,5 2 0-16,1 0 0 0,4 1 3 0,4 0-30 0,1 2-42 16,2 0-55-16,0 1-76 0,5-2-76 0,3 1-63 15,2 2-46-15,2-6-70 0,2 2-112 0,0-4-82 16,5 1-8-16</inkml:trace>
  <inkml:trace contextRef="#ctx0" brushRef="#br0" timeOffset="190775.37">10842 5481 448 0,'-6'-9'555'0,"2"2"-187"0,0-1-127 0,-1 1-81 15,-1 0-36-15,1 2-18 0,-1-2-2 0,1 2-11 0,0 0-2 16,-1 0 3-16,1 2 6 0,2 0 7 0,-3 0 7 15,2 3 1-15,0-1 0 0,-2 1-14 0,1 1-13 16,-2 2-20-16,-2 3-15 0,-2 4 12 0,0 2 23 0,-3 3 20 16,-1 5 13-16,-3 3 11 0,0 4 0 0,2 1-6 0,-2 2-13 15,-2 4-14-15,3 0-17 0,1 4-10 0,0-1-12 16,4 1-15-16,-2-1-19 0,6 2-11 0,-1-1-6 0,4 1-4 16,3-3-3-16,4 0 0 0,3-2 2 0,4-2 1 0,2-4 1 15,3-1-1-15,7-3 2 0,2-2-3 0,3-2-1 16,4-3-2-16,4-5 0 0,4 0-2 0,3-7 0 0,0-2 1 15,3-1 0-15,-1-5-1 0,0-3 0 0,0-2 1 16,-2-2 0-16,0-4 0 0,-5-2-1 0,1-1 1 16,-4-2 0-16,-2-2 2 0,-5 0 3 0,2-1-1 0,-5 0 2 15,-4 0 0-15,-1-2-2 0,-3 2-2 0,-5-5-4 0,-2 4 1 16,-3-2 0-16,-5-2 11 0,-1 2 7 0,-3 2 18 16,-4-4 15-16,-2 4 14 0,-2 2 5 0,-5-2-6 0,1 2-3 15,-6 3-13-15,0 1-16 0,1 0-10 0,-2 2-8 0,-3 1-5 16,-24-6-1-16,26 11-7 0,3 1-1 15,0 1 1-15,0 0-1 0,0 2-5 0,2 3-2 0,3-1-1 16,1 3-3-16,2 0-2 0,-1 3-26 0,4-1-33 16,2 3-49-16,-2 0-64 0,2 4-76 0,-1-1-85 0,1 1-63 15,0 1-36-15,3 0-45 0,0 4-66 0,-2-2-123 0,2 0-38 16,-3-4 31-16</inkml:trace>
  <inkml:trace contextRef="#ctx0" brushRef="#br0" timeOffset="191657.57">15940 5488 118 0,'0'-12'672'0,"0"2"-153"0,-3-1-159 0,1 2-102 16,2 4-61-16,0 0-43 0,0 2-30 0,0 1-25 0,-1 0-25 15,1 4 5-15,-2 1 23 0,2 1 20 0,-1 4 28 16,-1 3 22-16,-1 2 12 0,-1 5-15 0,0 0-34 0,-1 4-22 16,-3 3-34-16,3 1-26 0,-3 5-18 0,4-3-10 15,-4 4-6-15,-2-1-10 0,2 2-2 0,0 1-6 0,-1-1 0 16,1 3 1-16,2-2 0 0,-1 0 1 0,1-1 3 0,-2 0-2 15,4-1 1-15,-1-1-2 0,2-2-2 16,-3-1-2-16,2-1-3 0,0 0-1 0,-1-4-1 0,2 0-1 16,-2-2-4-16,1-1 3 0,3-1-5 0,-1 0 1 15,0-4-51-15,2-2-81 0,2 0-89 0,1-2-75 0,2-2-89 16,3-2-136-16,0-4-155 0,0-1-51 0,0-4 18 0</inkml:trace>
  <inkml:trace contextRef="#ctx0" brushRef="#br0" timeOffset="192445.26">21015 5390 301 0,'15'-17'590'16,"-3"0"-222"-16,-1 2-136 0,-3 2-85 0,1 1-46 16,-4 1-21-16,2 1-15 0,-2-1 5 0,-1 1 5 0,1 1 8 15,2 0 17-15,-3 0 14 0,1 2 17 0,-2-1-5 0,0 1 7 16,0-2 13-16,-3 4 0 0,4 0-8 0,-4 2-12 16,1 1-8-16,-1 2-18 0,-1 0-15 0,1 5 15 0,-4 5 23 15,3 3 35-15,-6 3 33 0,-1 7 23 0,-2 4-1 16,-2 1-34-16,-1 3-37 0,1 5-42 0,-1 0-38 0,0 4-24 15,3 0-12-15,-2 2-6 0,0 1-1 0,2 1-4 16,4 3 0-16,-2-3 0 0,2 2-2 0,0-2-3 16,6-1-2-16,-4-2-2 0,4-3-1 0,2-1-4 0,0-3 0 15,2-2-3-15,1-5 0 0,0 1-4 0,3-4 0 0,-4-4-1 16,0-3-2-16,4 0 2 0,-4-3-5 0,1-2-22 0,-2 0-39 16,-2-4-55-16,1-3-76 0,-4-1-102 0,1-1-97 15,-2-1-76-15,-5-2-76 0,-1-2-109 0,-3-2-115 0,-6-2-13 16,-4-4 34-16</inkml:trace>
  <inkml:trace contextRef="#ctx0" brushRef="#br0" timeOffset="194144.42">17680 1102 35 0,'-6'0'288'0,"1"-1"-74"0,-1-2-62 0,1 0-48 16,0 0-24-16,0 1-17 0,1 0-10 0,-4-1-5 15,5-1-7-15,-2 1-4 0,0 1-2 0,0-3 3 0,1 2 4 16,-1-2 11-16,1 2 14 0,0-1 13 0,2 2 6 0,1-1 9 15,-1 2 9-15,2-3 5 0,-1 3 8 0,-1 1-1 0,2-1-2 16,0-1-8-16,0 2-10 0,0 0-13 0,0 0-17 16,0 0-10-16,0 0-10 0,0 2-10 0,0-1-8 0,2-1-2 15,-1 1 0-15,-1 3 9 0,3-1 5 0,-1 0 9 0,2 1 5 16,0 4 5-16,1-3-6 0,-1 5-5 0,3-1-8 0,-1 0-5 16,3 3-8-16,-1 0-2 0,3 1-2 0,4 2 2 0,-2 4-2 15,0-2-3-15,4 4 0 0,0-1-4 0,-2 0-3 16,5 0-2-16,-3 1-1 0,4 2-2 0,1 1 1 15,-3-1-1-15,1 1-2 0,1 2-4 0,-5-1 2 0,1 3 2 16,-3-3-1-16,1 0 4 0,-3 3-1 0,0-3 1 0,-2 2-1 16,0 1-2-16,-5-4-1 0,4 3-4 0,-4 0 0 15,-1-2-2-15,1 1-1 0,-2 1 1 0,1 1 0 0,2 1 2 16,-2-1 0-16,1-2 2 0,3 5 4 0,-1-3 1 16,3 2-2-16,0 0-2 0,1 0 0 0,3 0 2 15,2 0-2-15,2 2-2 0,2-1-18 0,-1 2 13 0,4 1 3 16,1 1 0-16,2 0-1 0,0-1-1 0,0 2 19 0,1 0-10 15,1 2-2-15,2-2-3 0,0 1-2 0,2 1 3 16,0-1-2-16,3 1 2 0,-3 1-3 0,1 0 2 0,1 2 1 16,1-2 2-16,-3 5 1 0,2-3-1 0,-1-1 2 0,2 2-1 15,0-1-1-15,-1 0-2 0,1 2-2 0,0 1-3 16,0-3 3-16,-2 4-1 0,4 0 1 0,-3 0 0 0,2 0 3 16,-2 0-2-16,0-1-2 0,1-1 0 0,0-1 0 0,0 0-3 15,1-1 0-15,-1 0 2 0,0-1 1 0,-4-1 1 16,1-2 0-16,0 2 1 0,-1-3-1 0,-1 2-1 15,0-2-4-15,0-1-1 0,0-3 2 0,-1 3 1 0,1-2 2 16,1 0 1-16,1-2 4 0,0 1 2 0,-2 1-3 0,6-3-1 16,-2-1-3-16,3 0 1 0,-3 1-1 0,3-1 0 15,0-4 1-15,-2 1-3 0,-1 1 2 0,0-4 2 0,0 0-2 16,-2-1 1-16,-2 2 2 0,0-5 1 0,-5-1-3 16,1 1 0-16,-4 0 0 0,0-3 0 0,-5-1 0 0,2 1 0 15,-4-2 0-15,-3 0-3 0,2-1-3 0,-3-2 0 16,-1 2-1-16,-5-1 0 0,1-2 0 0,1 2 3 15,-2-2 1-15,2 3 1 0,-2-3 0 0,-1-1 2 0,1 2 1 16,1-1 2-16,1 1-3 0,-3-2 2 0,4-2 0 0,-2 2-20 16,2-1 8-16,0-2 4 0,-1 1 3 0,0 1 2 15,3-3 1-15,-2 4 19 0,0-4-8 0,1 0-6 0,-1 1-3 16,0-2-1-16,-1 1 0 0,0 1-2 0,1-3-1 0,-1 1 1 16,-2-1 3-16,1 2-3 0,1-2-2 0,-2 1 2 15,2-1-5-15,-1 2 1 0,2-3 2 0,-2 3 1 0,0-2 2 16,3 4-2-16,-1-3 6 0,1 1-2 0,-1-1 0 15,-2 0-1-15,5 1-3 0,-1 0 1 0,-1 0-3 0,4 0-4 16,-5-1-10-16,1 1-24 0,-1-1-26 0,0 2-37 0,1-2-39 16,0 1-40-16,-2 0-30 0,-2 1-7 0,4 0-8 15,0 0-29-15,0 1-30 0,0 1-50 0,-1-3-98 16,-1 2-114-16</inkml:trace>
  <inkml:trace contextRef="#ctx0" brushRef="#br0" timeOffset="195587.34">17713 2975 274 0,'-3'-5'195'0,"-2"-2"-78"0,2 3-41 16,0 0-18-16,-1-1-7 0,0 3-3 0,2 0 1 15,1-1-1-15,0 3-1 0,-1-2-4 0,0 0-7 0,2 2-3 16,0-1-7-16,2 1-6 0,-2 0-8 0,2 0 0 0,-2 0-5 16,1 1-5-16,-1-1-2 0,1 2 2 0,1 0 2 15,-2-2 2-15,4 3 8 0,-3-3 3 0,3 4 6 0,0-1 2 16,0 2 0-16,1 0 1 0,0 0 3 0,2 2 10 15,-2 1 1-15,0 3 6 0,0 1-1 0,3 0-2 0,4 1 8 16,-2 4-5-16,0-1-6 0,0 2-1 0,0 3-8 16,0 1-1-16,2-2-11 0,-1 4-7 0,1 0-2 0,-2 3 3 15,2-1 7-15,-3 3 0 0,4 2 1 0,-2 1 1 16,-1 0-2-16,2 1-4 0,-1 0-6 0,1-1-3 0,-2 0 0 16,1 2-2-16,3 0-3 0,-2-1 0 0,2 1 1 15,-2 1-2-15,0 1-2 0,2 0 3 0,-1 0-1 0,0 0 1 16,0 0-2-16,3 2 0 0,-2-2 2 0,0-2-2 0,0-1 1 15,2 1-1-15,-3-5 2 0,3 1 9 0,-3 0-3 16,1-1-4-16,0 1-2 0,-3-3 0 0,2 1 1 0,-4 1-8 16,2-1 7-16,-1 0 17 0,-1 2 7 0,-1 1 9 15,1 0 5-15,1-4 2 0,0 4-2 0,2-1-16 0,-1 1-5 16,1 0 6-16,3-4-11 0,0 4-6 0,0-3-3 0,0 2 1 16,3-1-2-16,0-1-14 0,-4 0 13 0,1 3-1 15,2-3-1-15,-4 2 1 0,0-3 0 0,-1 1-1 16,3 2-8-16,-3-3 4 0,-3 4 3 0,2-1-1 0,-1 1 0 0,-2-1 1 15,1 0 1-15,-2-1-1 0,3 1 0 0,0 1 0 16,-1-1 1-16,1 0 1 0,1-1-1 0,-2 1-6 16,2 1 1-16,0-2 0 0,-1 0 4 0,1 2-3 0,1-3-1 15,0 2 35-15,-3-1-8 0,0 2-9 0,0-3-7 16,-2 3-2-16,3-5 0 0,-6 3-29 0,0-1 7 0,-1 0 8 16,0-1 5-16,-1 2 5 0,-1 2 0 0,3-3-1 0,-3 2 3 15,1 2-2-15,1-3-1 0,1 2 0 0,1 1 0 16,0-1 1-16,0 3 1 0,0-3-2 0,-1 3 3 0,4-6-2 15,-2 3-1-15,-1-3 1 0,2-2-3 0,-1 2 2 0,0-3-1 16,-1-3 0-16,0 3 1 0,-4-1-1 0,2-4 2 16,1-1-1-16,-4-2-1 0,0-2 1 0,0-1 0 15,0-1 1-15,3-1-1 0,-1 0-1 0,-2-3 1 0,0 1 0 16,1-3 1-16,-1-2 0 0,0 0 1 0,0 0-1 0,0-2-1 16,0 0 0-16,0 0-1 0,0-2 0 0,0 0-4 15,0 1 4-15,0-2-6 0,0 0-17 0,0 0-23 16,-1 0-27-16,1-2-43 0,0 0-54 0,-2-3-61 0,2-1-70 15,0 0-109-15,-3-3-109 0</inkml:trace>
  <inkml:trace contextRef="#ctx0" brushRef="#br0" timeOffset="202332.95">19126 12451 27 0,'0'2'295'0,"0"-2"-64"16,0 2-65-16,0-2-47 0,0 0-40 0,-2 0-20 0,2 0-15 15,-2 0-13-15,0 0-9 0,2 0-6 0,0 3 4 0,0-3-5 16,0 0-2-16,0 0-2 0,0 0 1 0,0 2-1 15,0-2-2-15,0 0 2 0,0 0 0 0,0 0 3 0,0 0 0 16,0 0 2-16,0 0-3 0,0 0 2 0,0 0 2 0,0 0 4 16,0-2-3-16,0 2 3 0,-1 0 2 0,1 0-4 15,0 2-14-15,0-2-1 0,0 0 0 0,-2 0-6 0,0 0-6 16,2 0-5-16,0 0 3 0,-1 0-12 0,1 0-10 16,-2 0-7-16,2 0-3 0,0-2-6 0,0 2-1 0,-1 0-2 15,1-3-3-15,0 3-5 0,0-2-5 0,0 0-10 0,0 1-12 16,0-1-23-16,0 2-28 0,0 0-33 0,1-5-42 15</inkml:trace>
  <inkml:trace contextRef="#ctx0" brushRef="#br0" timeOffset="204957.75">19079 12424 41 0,'2'0'129'0,"-2"0"11"16,0 0-4-16,0 2-15 0,0-2-22 0,0 0-24 16,0 0-19-16,0-2-10 0,0 2-2 0,0 0 1 0,0 0 3 15,0 0 8-15,0-1 5 0,-2 1-4 0,0-2-6 16,2 1-8-16,-2-3-11 0,1 3-2 0,1 0-3 0,0-1 11 15,0-1 9-15,-1 2 12 0,1-1 10 0,0 2 1 0,0-1-3 16,0 1-5-16,0 0-10 0,0 0-3 0,0 0-2 16,0 0-3-16,0 0 2 0,0 0 3 0,0 0 6 0,0 0 2 15,0 0-1-15,0 1 2 0,0-2 3 0,0 1-1 16,0-2 1-16,0 1-2 0,0 2-1 0,0-1-2 0,0 0-7 16,-2-1-3-16,0 1-11 0,2-4-4 0,-1 3-9 0,1-1-7 15,-5-1-5-15,5-1 1 0,-3 1 8 0,3 1 7 16,-1-1 8-16,1 1 4 0,0-1 2 0,0 1-5 15,0 2-5-15,0 2-10 0,0-2-8 0,0 1-7 0,0 1-3 16,0 0-1-16,1 1-7 0,-1 1 3 0,3 2 2 0,-1 1 2 16,1 4 3-16,-2 1-8 0,3 3 8 0,-3 0 2 15,2 0 8-15,1 3 15 0,0 1 10 0,0 1 14 0,1 0 1 16,-5 0-1-16,7 1-9 0,-4 1-14 0,2-2-10 16,-2 1-5-16,0 3-4 0,1-2-1 0,-3-2 0 0,3-1-3 15,0 2 0-15,-3-4-1 0,3 1-2 0,-3-4 2 16,0-2-3-16,1-2 3 0,0-1-1 0,0-1 0 0,-2-3 3 15,1 2 2-15,-1-4 17 0,2-2 14 0,-1 2 22 16,-1-3 17-16,0-3 7 0,2-1 3 0,0-4-11 0,-2-2-16 16,1-2-18-16,1-5-19 0,0-1-11 0,-2-1-5 0,1-4-6 15,-1-1 0-15,-1-2-6 0,1 1-2 0,-2-3-3 16,0-4-1-16,-1 0 0 0,-2-2-3 0,2 0 3 0,-2-1 7 16,-1 0 0-16,-2-2-1 0,3 4 1 0,-1-1 1 0,1 3-2 15,0-1-6-15,0 8-19 0,1 2 13 0,3 6 6 16,-3 3 4-16,3 3 2 0,-1 3 1 0,2 4 17 15,-1 3-9-15,1 3-6 0,0 4-3 0,0 3 0 0,-2 5-1 16,0 4 4-16,2 1 3 0,0 1-1 0,2 8 1 0,0-3 2 16,-2 4-1-16,1 1-1 0,2 0-1 0,-1-1-1 15,0 1 0-15,-1 1-1 0,3-1 3 0,-4-2-2 0,0 3 0 16,4-4 2-16,-3 0-3 0,-1-2-22 0,4-1 9 0,-3-2 3 16,0-3 5-16,1-5 0 0,0-1 1 0,-2-3 25 15,2-3-8-15,-2-1-5 0,0-2-4 0,0-2-2 16,0-3 2-16,0 0-2 0,0 0-2 0,-2-5 3 0,2-3-2 15,0-2-2-15,-2-4-2 0,2 0-1 0,-2-3 0 16,1-3-3-16,1-4 1 0,-1 0 3 0,1-5-1 0,-4-2-2 16,-1-1-2-16,5-5-16 0,-5 2-23 0,0-6-23 0,0 2-11 15,0-2-6-15,2 2 0 0,0 1 15 0,-2 4 24 16,2 1 23-16,2 7 12 0,-3 1 8 0,3 7 2 0,-1 3 1 16,2 5-1-16,-1 3-4 0,1 3-1 0,1 3 3 0,-1 6-1 15,2 2 4-15,-2 3 1 0,1 2 0 0,-1 5 1 16,0 3-1-16,0 1 4 0,2 2 0 0,0 3 2 15,-2 1 4-15,1 3 2 0,2 0 4 0,2 1 5 0,-2 3 13 16,0-2 15-16,0 1 7 0,2 1 2 0,0-3-5 0,0-1-4 16,-3-2-16-16,5 0-14 0,-4-2-12 0,2-2-5 15,-2 0-1-15,0-4-1 0,1-3-1 0,-1-1-3 0,1-3 4 16,-1-3-1-16,-1 2-2 0,0-5 1 0,-1-2 0 0,-1-1 4 16,1-1-3-16,-1-1 0 0,0-1 2 15,0-1-24-15,-1-3-57 0,1 0-72 0,-1-4-69 0,-3 0-72 16,1-3-87-16,-1-4-72 0,1-2-71 0,-4-2-109 0,2-1-42 15</inkml:trace>
  <inkml:trace contextRef="#ctx0" brushRef="#br0" timeOffset="206586.07">14141 12300 285 0,'-3'3'296'0,"-2"-1"-109"0,0-2-80 0,1 3-49 0,0-1-26 16,-2 0-13-16,3 1-7 0,0-1 2 0,0-2 3 15,1 1 10-15,1-1 7 0,1 0 2 0,0 0 2 0,0 0 2 16,0 0-4-16,0 2-9 0,0-2-6 0,0 0-1 15,0 0-4-15,0-2-4 0,0 1 2 0,1 1 9 0,-1 0 9 16,2 0 15-16,-2 0 16 0,0 0 17 0,0 0 12 16,0 0 10-16,0 0 13 0,0-2 6 0,0 2 4 0,-2-2 2 15,2 1-6-15,-1 1-13 0,-3-2-19 0,1 0-20 0,0-1-22 16,-4 1-18-16,2-1-10 0,-3-1-7 0,-1 1-4 16,-3 1-1-16,2 0-2 0,-1 1-2 0,-4 2-1 0,7 1-2 15,-8 3 3-15,3-1 0 0,2 4 0 0,-3 1 1 16,4 2 1-16,-2 2-1 0,2 2 3 0,2 2-2 0,2 3-1 15,-2 2 3-15,3 1-1 0,2 2 1 0,3 2-1 0,0 4 1 16,3-4 1-16,2 5 3 0,4 0 1 0,0-3 2 16,0 1 2-16,5-3-1 0,-1 1-3 0,4-3 0 0,3-4 2 15,-2-2-3-15,3-2 1 0,1-2 7 0,2-3 13 0,3-2 6 16,-1-7 2-16,0-3 1 0,-1-1-4 0,1-6-6 16,-3-3-9-16,2 1-9 0,-2-7-2 0,-1-2 0 15,-2-4 3-15,1-2-1 0,-4-5-3 0,-3 1-1 0,-1-2-2 16,-2-2 0-16,0-35 31 0,-9 33-14 0,-6-1 2 15,-2-1 6-15,-5 1 3 0,-2 0-6 0,-4 3-1 16,0 1 1-16,-6 2 15 0,2 3 0 0,-4 6 0 16,0 1 6-16,-4 4 5 0,-1 5 2 0,0 2-15 15,0 2-5-15,-1 5-9 0,1 2-11 0,0 2-5 0,3 1-8 0,-1 3-4 16,1-4 5-16,3 5-1 0,5-1-4 0,0 0 0 16,3 0-2-16,2 3-1 0,5-3-9 0,1 2 4 0,0 0-1 15,3-1-30-15,2 0-51 0,3 2-69 0,0-1-76 0,3 1-72 16,2-2-59-16,3 1-90 0,-2 1-120 0,0-2-107 15,-1-2-11-15</inkml:trace>
  <inkml:trace contextRef="#ctx0" brushRef="#br0" timeOffset="208473.27">9050 12305 174 0,'-5'0'324'16,"0"-2"-100"-16,1 2-94 0,-3 2-57 0,2-2-33 0,-1 0-16 15,-2 3-10-15,2-3-7 0,1 2 0 0,0-2-3 16,0 0-1-16,0-2-1 0,1 2-1 0,-1 0 0 0,2 0 1 16,-1-3-1-16,0 3-1 0,1 0 1 0,1-2 0 0,-2-1-1 15,1 1 0-15,0 0-1 0,-1-1 0 0,3-2 1 16,-1 0 1-16,-1-2 3 0,1 2 2 0,0-2 2 0,1-1 2 16,-2 0 1-16,0 0 5 0,-1-2 2 0,0 2 3 15,-1-3 5-15,2 1 10 0,0-1 10 0,-1 2 2 0,0 1 7 16,2 2 2-16,-1 1 1 0,-1 3-6 0,1-3-8 15,1 5-9-15,0 0-11 0,1 3 0 0,-1 1 3 0,2 4 11 16,-1 2-4-16,-1 1 3 0,2 6 12 0,0 1 3 0,0 2 0 16,0 2-9-16,0 3 7 0,0 2 8 0,2 1-1 15,-2 0-1-15,0 2 2 0,0 0 0 0,0 1-4 16,0 0-10-16,0-1-4 0,0 0-9 0,1 0-8 0,-1 0-8 16,2-3-6-16,-1-1-2 0,1-4-2 0,0-1-3 15,-1-2-2-15,1-4 0 0,2-1 1 0,-2-4 0 0,-1-2-1 16,1-4 0-16,1 1 3 0,-2-3 0 0,1-2 2 0,0-1 2 15,1-3 2-15,2-2 0 0,0-4-3 0,2-2-2 16,-1-5-1-16,1-3-3 0,-2-3 2 0,0 0-2 0,1-4 2 16,-3-1 0-16,-1-4 1 0,-1-1 0 0,1-1-3 0,-2-3 0 15,-2 1 0-15,1 0 0 0,-3-1-1 0,0-1 1 16,-1 2-4-16,2 0-3 0,1 4-5 0,-2-3 4 0,0 7 0 16,0 1 1-16,0 4 5 0,0 1 2 0,1 7 6 15,1 0-3-15,1 3-1 0,-1 4 1 0,0 1-3 0,1 3-2 16,-1 1-1-16,-1 0-3 0,3 3 2 0,0 3-1 15,0 2 3-15,0 2 0 0,0 3 3 0,0 5-1 0,0 2-1 16,-2 4 1-16,2 3 0 0,-2 3 1 0,1 3 0 16,1 3 2-16,0 0 2 0,0 4-2 0,0 0-1 0,0 1-2 15,0 0-1-15,1-1-1 0,1-3-1 0,0-2 0 16,3-1 2-16,0-5 1 0,0-1 2 0,0-6-1 0,0-1-1 16,0-3 1-16,0-3-1 0,-2-1 1 0,0-4 1 15,-1-2 3-15,0-3 0 0,-1 1 6 0,3-3 11 0,-2-3 9 16,0-2 2-16,1-4 2 0,0-6-1 0,0-2-6 0,-1-2-11 15,1-5-9-15,-3-5-4 0,2 2-4 0,-2-7-1 16,-2 3-1-16,2-5 0 0,-3-1 1 0,1-1-2 0,-1 0-1 16,2 0-2-16,-3 2 0 0,-1 2-4 0,1 1 1 0,-1 6 0 15,2 0 3-15,1 9 1 0,-1 3 3 0,0 5-1 16,1 2 1-16,-1 4-2 0,2 4 0 0,-1 4-1 16,0 6-4-16,-2 2 3 0,1 5 6 0,0 2 0 0,-1 3 1 15,3 4 9-15,-1 1-3 0,1 0-2 0,-1 0-7 16,2-1-26-16,0 1-36 0,-2-2-40 0,2 1-29 0,0 0-37 15,0-2-51-15,2 1-51 0,-4-1-86 0,0-2-148 0,-2-1-66 16</inkml:trace>
  <inkml:trace contextRef="#ctx0" brushRef="#br0" timeOffset="211886.34">3962 12364 49 0,'0'-6'234'0,"0"-1"-50"16,-2-3-45-16,2 2-34 0,-2-3-14 0,2 1-15 0,-2-1 0 16,2 1 0-16,0-2-8 0,2-1-4 0,-2 2-4 0,0-2-3 15,0 1-11-15,0 3-4 0,-2-3 3 0,2 4 9 16,-1 2 5-16,1-2 3 0,-3 2 7 0,0 0-5 16,-1 1-11-16,2 0-12 0,0 0-13 0,-1 0-7 0,0 3-5 15,0-1 3-15,-1 0 4 0,1 2 3 0,0-2-2 0,-4 3 1 16,2-2-2-16,-2 2-10 0,-1 2-10 0,-2 1-1 15,3-1-1-15,-1 3-1 0,0 2 0 0,-3 0 1 16,3 1 1-16,-2 3-1 0,1 1 0 0,0 3-1 0,1 0 2 16,0 3-1-16,0 1 1 0,0 2 0 0,3 3 2 0,0-1 1 15,1 2 0-15,-1 2-1 0,5-1-1 0,0-1 1 16,3 1-2-16,0-2-1 0,2-1 1 0,1 1 0 0,3-2 0 16,1-1 0-16,0-1 3 0,1-4 5 0,3 0 10 15,1-3 6-15,2 1 3 0,-1-3 4 0,1-4-1 0,3-2-4 16,0-3-6-16,0-2 5 0,2-2 6 0,-1-3 2 0,1-2 3 15,-1-3-3-15,-1 0 1 0,-1-3-13 0,1-2-7 16,1-3 19-16,-1-2-14 0,-1-1-8 0,-4 0-4 16,-4-1 5-16,-2-3 5 0,-2 2-11 0,-1 1 22 0,-1-1 10 15,-2-2 9-15,-3 3 2 0,-5 0-7 0,2-1-14 0,-5 2-10 16,0-1-6-16,-4 0-6 0,-1 3-4 0,-3 2 1 16,0-2 1-16,-1 3-3 0,-1-1 1 0,-2 4-1 0,0-1-3 15,0 4-2-15,-2 0 0 0,2 2 2 0,-1 3 0 16,1 1-1-16,1 2 4 0,0 2-3 0,0 2-1 0,-1 0-5 15,3 5 1-15,0-1-4 0,3 3-3 0,-2 0 2 16,5 2-3-16,-3 2 1 0,3 0-24 0,1 4-35 0,2 0-53 16,-1 0-47-16,4-2-38 0,2 3-54 0,3 0-61 15,1 1-93-15,1-3-130 0,0-1-41 0</inkml:trace>
  <inkml:trace contextRef="#ctx0" brushRef="#br0" timeOffset="213250.58">5656 12175 264 0,'0'-5'229'0,"-3"-3"-82"0,3 1-55 16,-2 2-30-16,2-2-8 0,-1-2-1 0,-1 4 0 0,2-1 8 15,-4-1 3-15,0 3-4 0,1 0-4 0,0-1-3 0,1 0 1 16,-2 1-3-16,0 2-2 0,0 0 2 0,-1 0-3 15,0 1-5-15,1 1-7 0,-1 1-6 0,0 1-2 0,-2 1-7 16,0 1-4-16,1 4-6 0,-2-1 2 0,-1 2 4 0,0 3 7 16,1 1 7-16,-2 1 3 0,0-1 4 0,0 5 1 15,0 4-6-15,-1 0-3 0,2-1 0 0,1 6 2 16,2 0 5-16,-1 0 2 0,3 4-1 0,2-3-2 0,2 0-8 16,2 3-5-16,1-5-9 0,3 1-4 0,2-2-4 0,0-5-1 15,4 0 1-15,1-2-2 0,4-4 1 0,3-1 0 16,0-4-1-16,5-3-1 0,-2-5 2 0,4-1 2 0,0-4-1 15,-1-4 1-15,4-4 0 0,-1-2 1 0,-1-2-2 16,1-2-1-16,-4-1-1 0,-3-3-1 0,0 0-1 0,-3 0-1 16,-3 0 0-16,-2 0 1 0,-2-2 5 0,-4 2 13 0,-1 1 13 15,-6 0 9-15,-2-2 5 0,-2 1 0 0,-4 2 1 16,3-1-15-16,-6 2-12 0,-2 2-9 0,-2-2-5 16,2 2-3-16,-6 0-2 0,2 2-1 0,-2 1-1 0,1 2 0 15,-2-1 0-15,-1 3 0 0,1 1-1 0,-2 4 0 0,1 0 0 16,2 3 0-16,-1 2-2 0,0 2 3 0,0 1-7 15,0 0 0-15,0 2 0 0,3 3-1 0,-1 0-1 0,1 4-15 16,2 1-22-16,1 1-46 0,-1 0-41 0,5-3-48 16,-1 2-73-16,0 1-103 0,3 2-131 0,2-2-90 0</inkml:trace>
  <inkml:trace contextRef="#ctx0" brushRef="#br0" timeOffset="-214609.72">10665 12025 327 0,'-3'-4'288'0,"1"-2"-103"0,-1 1-73 15,0-2-29-15,0 0-8 0,2 0-1 0,-3 1-2 16,0-1 6-16,0-1 3 0,1 2-7 0,-2-1-11 0,2 0-6 16,-3 3-4-16,5 0-5 0,-3-1 4 0,0 0 5 0,2 0 6 15,-1 2-1-15,-2-1 5 0,3 2 3 0,-1-1-7 16,0 3-13-16,-1 0-14 0,-3 0-7 0,-1 3-11 15,2 2-8-15,-7 0-3 0,2 4-2 0,-1-1 2 0,0 4 5 16,-1-1 3-16,0 4-1 0,0 2 12 0,0 0 12 0,2 2-6 16,0 2 10-16,0-1 2 0,1 2 5 0,2 1-7 15,1 0-12-15,1 1 4 0,2-1-11 0,1 0-9 0,3 1-4 16,3-2-3-16,1 0-3 0,0 0-7 0,5-3-2 16,-1-1 6-16,2 0-1 0,4-5 2 0,1 1 2 15,0-4 8-15,1-3-2 0,5-3-3 0,-1-2 3 0,1-4-3 16,2-2 1-16,-2-3-2 0,4-3 1 0,-1-2 1 0,-3-3-1 15,5-2 2-15,-4-1-2 0,-1 0 2 0,0-3-3 0,-3 1-2 16,-2-2-1-16,0 1 6 0,-3-2 10 0,-2 0 1 16,-2 3 14-16,-1-2-1 0,-4 1 14 0,-3 2-3 0,-2-1-6 15,-6 2 5-15,0-1-7 0,-5 1 6 0,1 0-7 16,-3 1-2-16,0 0-3 0,-2 1-9 0,0 1 7 0,-2 3-11 16,1-2-6-16,-3 3-5 0,-1 3-4 0,2 1 5 0,-1 1-15 15,-1 2 1-15,2 2 3 0,-1 0 2 0,-1 4 2 16,2 0-5-16,0 2-1 0,3 0 4 0,-1 4 1 15,1-1 2-15,0 2-2 0,2 0-1 0,0 2 2 0,2-1-4 16,2 2-3-16,4 0-33 0,-3 0-47 0,4 0-56 0,2-2-60 16,2 2-52-16,2 0-61 0,1-2-64 0,1 2-95 15,0-3-121-15,2 2-30 0</inkml:trace>
  <inkml:trace contextRef="#ctx0" brushRef="#br0" timeOffset="-213045.48">15567 12209 288 0,'-6'-11'360'0,"-1"2"-124"0,1-3-89 0,-2 0-45 0,3 0-12 15,1 0 6-15,2-3 8 0,0 3 11 0,1-4 6 16,-4 3-4-16,5-1-6 0,-2-2-7 0,2 2-18 0,-1 0-4 16,1 0-1-16,0 1-9 0,1-3 0 0,-1 5 2 0,2-3-1 15,1 2-9-15,-1 2-9 0,-1 1-4 0,-1-1-15 16,2 5-14-16,-1-2-10 0,-1 2-6 0,1 2-3 0,3 3-2 15,-4-2-2-15,4 2 1 0,-3 2 0 0,3-2 1 16,0 7 3-16,-3 1 0 0,1 2 9 0,1 4 21 0,0 4 13 16,1 3 9-16,-4 3 1 0,4 4 5 0,0 3-4 0,-2 2-21 15,5 1-14-15,-4 5-9 0,0 1-2 0,4 0-5 16,-3 1-3-16,1 0 3 0,1 0 0 0,-1-3-1 0,-2 2-1 16,4-6-2-16,-4-1-3 0,2-3 0 0,-1-3-3 15,1-1 0-15,-1-5 0 0,0-4 2 0,-1-2 1 0,-1-3 0 16,1-2 2-16,-2-1-2 0,3-4 1 0,-4-2 2 15,1 1 1-15,-1-3 3 0,0-2 8 0,1-3-3 16,1-1-3-16,-2-7-2 0,0-4-2 0,0-3-2 0,0-5-5 16,0-2-2-16,0-4 0 0,-2-1 0 0,1-5 0 0,-2-3 8 15,-3-2-4-15,4-2 3 0,-3-2 0 0,0-3-1 16,-3 3-2-16,2-2-8 0,2 0 1 0,-4 3 0 0,1 2 0 16,0 6 1-16,-1 3 1 0,4 6-1 0,-2 5 4 0,3 5 1 15,-2 2-1-15,2 7-1 0,0 2-1 0,1 5-1 16,1 4 0-16,-2 4 0 0,3 5 0 0,0 6 4 0,0 3 2 15,3 5 2-15,-2 4 0 0,3 1 3 0,-2 4 1 16,5 1 0-16,-4 3 2 0,2 0 0 0,0 3 0 0,3 0-1 16,-4 2 1-16,4-4-3 0,-2 5 1 0,-2-4 0 15,-1 0-3-15,2 0-2 0,-3-5-21 0,3 0 8 0,0-3-1 16,-2-3 4-16,2-3 1 0,-3-3 1 0,4-2 21 16,-3-3-8-16,3-3-3 0,-3-3-10 0,0-2-47 0,-1-3-59 15,1-1-56-15,2-4-58 0,0-3-78 0,2-2-116 16,-2-4-145-16,2-4-82 0,-2-3-14 0</inkml:trace>
  <inkml:trace contextRef="#ctx0" brushRef="#br0" timeOffset="-211497.43">20618 12141 64 0,'-3'-10'416'16,"2"2"-138"-16,-4-3-112 0,4 4-64 0,-3-1-19 16,1 1-4-16,2 2 3 0,1 0 6 0,-2 1 3 0,0 1-2 15,-1 2-12-15,1 0-15 0,2-2-17 0,-1 3-17 0,2 0-13 16,-1 3-7-16,2-3-3 0,-2 2 1 0,0 3 7 16,0 2 14-16,0 4 9 0,0 1 10 0,-2 3 18 0,1 3 8 15,-2 1 10-15,1 4-3 0,1 2-1 0,-4 4-4 16,4-1-15-16,-1 3-10 0,0 1-13 0,1-1-7 0,-1 3-3 15,2-1-6-15,-1-1-4 0,1-1-2 0,0-2-2 16,1-1-5-16,1-3-1 0,-1 0-4 0,3-3 1 16,-2-4-1-16,3-3-2 0,-2 0 1 0,0-3-1 0,2-3 1 15,-1-1-6-15,0-3-14 0,1 0 10 0,1-4 6 16,0 1 1-16,1-4 3 0,0-2 6 0,2-3 17 0,-2-3-10 16,2-2-3-16,-3-6-3 0,3-3-3 0,-3-1-2 0,-1-4-3 15,0-1 0-15,0-2-4 0,-2-2 1 0,-3-1 0 16,-1-5 2-16,-2 2-1 0,-1-5 2 0,-1 3 3 0,0 2 0 15,-2-1-3-15,-1 2 0 0,0 2 0 0,0 2 0 0,-1 2 0 16,1 7-7-16,0 4 7 0,1 0 0 0,-2 5 0 16,4 4 0-16,-1 1 0 0,-1 5 7 0,3 2-3 0,-4 4-1 15,3 1-3-15,1 6 1 0,-3 2 2 0,2 2-1 16,0 3-1-16,0 0 2 0,0 5-1 0,2-2 1 0,-1 2-3 16,1 3 3-16,0 0 1 0,1 2-1 0,1 0 1 15,1 1 1-15,0 0 2 0,0 0-2 0,0 1-1 0,1-2 0 16,1 0-1-16,-1-1-3 0,1 0-1 0,1-4-1 0,-1 3 0 15,0-2-1-15,-2-2-2 0,4-1 3 0,-2 1-5 16,0-5-32-16,-1 0-43 0,3-2-48 0,1-1-45 16,-2-1-80-16,2-2-118 0,0-3-159 0,2-4-81 15</inkml:trace>
  <inkml:trace contextRef="#ctx0" brushRef="#br0" timeOffset="-210123.52">21565 13621 352 0,'-5'-10'376'0,"0"-1"-115"0,0 3-76 16,-1-1-34-16,2 2-31 0,-2-1-3 0,-1 1-14 0,0 1-7 0,0 0-5 16,-2 2-9-16,5-1 4 0,-2 1-1 0,0-1 4 15,1 1 0-15,0 0-4 0,1 3 0 0,0-1-3 16,-1 0-14-16,-2 1-13 0,1-1-14 0,-2 4-10 16,1 1-3-16,-2 0-7 0,-1 4 1 0,1 3 7 0,-2 2 13 15,1 2 9-15,-1 3 2 0,-3 2-3 0,3 3 16 0,-1 2 7 16,-1 0 0-16,0 5-1 0,2 0 4 0,0 3 10 0,0 2-12 15,0 1-13-15,3 2-8 0,0 0 0 0,5 1-6 16,-2-1-4-16,5 1-3 0,5-1 4 0,-2-1 3 0,5 0 1 16,2 0 2-16,2-4-2 0,2-1 9 0,5-2 11 15,0 0 10-15,7-4 6 0,-1 1 16 0,2-5-7 0,1-3-9 16,4-1-20-16,1-5-20 0,2-2-18 0,1-3-28 16,3-2 2-16,-1-3-2 0,0-4 2 0,1-1 1 0,-2-1 0 15,-4-6 6-15,1 0-1 0,-4-5-1 0,0-2-1 0,0 1-2 16,-5-6-15-16,-1-2 8 0,-3-3 3 0,-1 1 0 15,-6-1 3-15,0-2 1 0,-6-3 14 0,-1-4-8 0,-6-3-5 16,-1-2 2-16,0-2-7 0,-5-1-2 0,-1-1 4 16,-2-2-2-16,-4 1 0 0,-1 1-1 0,-3 1 3 0,2 0 0 15,-7 3-1-15,2 2 0 0,-1 5 1 0,-2 2 1 0,-2 6 0 16,-1 0 1-16,1 6 2 0,-1 4-1 16,-1 3-2-16,1 1-4 0,-2 5-2 0,2 2-1 0,-1 5 1 15,0 0 0-15,-1 3 2 0,0 2 2 0,0 2-1 0,0 2 3 16,2 1-2-16,2-1-2 0,2 0-4 0,-1 1-3 0,1-1-11 15,4 0-31-15,-1-2-41 0,6 3-40 0,-2-3-67 16,1 1-82-16,0 1-73 0,2 0-45 0,5 1-47 0,1 0-71 16,2 0-88-16,-2-1-87 0,-1-1 1 0</inkml:trace>
  <inkml:trace contextRef="#ctx0" brushRef="#br0" timeOffset="-206082.16">20306 15973 631 0,'0'-4'640'0,"-2"1"-148"0,2-3-132 0,-1 1-85 16,-1 1-49-16,-1-2-42 0,0 1-26 0,-2-2-4 0,1-1-4 16,1 1 2-16,-3-3 8 0,3 3 6 0,2-3 1 15,-3 2-17-15,1 1-10 0,0-1-16 0,1 2-22 0,1-1-20 16,-3 2-12-16,3-2-9 0,-1 2-11 0,1 0-8 0,-4 1 3 16,2-1-6-16,2 2-8 0,-4 1-7 0,-2-1-6 15,1 0-5-15,-3 0 12 0,1-1-6 0,-4 3 2 0,2 0 1 16,-2 1 3-16,-2 0-1 0,-2 1-22 0,0-1 8 0,-1 1-1 15,2 1 6-15,-2 0 4 0,0 1 7 16,4 0-1-16,1 1 0 0,-4 2 5 0,2 1 0 0,-5 3-6 16,2-1-4-16,2 1-3 0,0 4 2 0,0-2-2 15,1 4-9-15,0 0 1 0,2-2-1 0,0 4 0 0,1 0-2 16,-1 0-3-16,2 2 1 0,0-1 0 0,1 2 0 0,3 1 3 16,-2 3 5-16,6-1 1 0,0 2 0 0,1-1 1 0,2 0 2 15,3 3-4-15,2 0-7 0,2 0-1 0,4-2 0 16,0 2-4-16,3-3-2 0,1 2-1 0,3-4 1 0,0 0-1 15,0-2 2-15,3-3 1 0,1 0 1 0,0-3 1 0,-1-3 2 16,2-2 0-16,-1-2-3 0,2-4 2 0,-2-1 1 16,2-3 3-16,0-3 0 0,-1-1 0 0,0-5 2 0,0-4 3 15,1-2 5-15,-1-2-5 0,-1-2 4 0,-3-5 2 16,-3-1-1-16,2-3 6 0,-2 1-9 0,-4-3-1 0,-2 2-5 16,-2-1-2-16,-2-3 0 0,-4 3 8 0,-3-2-6 15,-1 2-3-15,-3-3-2 0,-2 2-1 0,-2 0 0 0,-3 0-17 16,0-1 11-16,-2 5 11 0,-3 0 0 0,4 3 0 0,-6 4-1 15,6-1-1-15,-6 4 1 0,4 1-7 0,-2 3 1 16,0 2-2-16,1 1-1 0,-1 0-4 0,-3 4-4 0,2 1-6 16,-1 1-11-16,-1 0-14 0,2 3-21 0,-4-2-22 15,2 2-33-15,2 2-37 0,0-2-49 0,2 3-62 16,0-2-79-16,-2 1-80 0,4-1-82 0,-2 1-83 0,0-1-108 16,2-1-102-16,-1 0-2 0</inkml:trace>
  <inkml:trace contextRef="#ctx0" brushRef="#br0" timeOffset="-204621.65">16925 13123 128 0,'0'-2'342'0,"0"2"-95"0,0 0-88 0,0-3-66 16,0 3-40-16,0-2-25 0,0 2-11 0,1-2-1 0,-1 1-2 16,2-3 7-16,-1 3 8 0,3-2 9 0,-3-1-1 15,1 1-2-15,1-2-3 0,1 1-5 0,0-2-13 0,0 0-4 16,0-1 0-16,-3 0 4 0,2 2 2 0,1-2 4 0,-3-1 10 15,1 3 0-15,0-3 4 0,-1 2 3 0,-1-2 4 16,3 0 1-16,-3-2-1 0,-3 0 3 0,3 0 7 0,-1-2 6 16,-3-3 6-16,3 4 6 0,-1-6 0 0,-1 3 0 0,0-2 1 15,-1-3-7-15,0 0-3 0,0-1 2 0,-3 1 8 16,5-4 3-16,-1 2 2 0,0-1 9 0,0-4 9 16,-1 0 11-16,3 1 8 0,-2 0 4 0,3-2 9 0,-2 2 11 15,0-1 8-15,2 3 7 0,2 4 2 0,0-1 4 0,-2 3-5 16,0 4-24-16,0 3-18 0,0 2-24 0,0 1-20 15,0 2-15-15,0 3-11 0,0-1-8 0,0 3-1 0,3 0 2 16,-2 3 2-16,1 4 5 0,0 2 14 0,1 2 5 16,0 7 3-16,0 4-5 0,-1 3-3 0,1 5 2 0,1 5-16 15,0 1-10-15,0 3-12 0,0-1-2 0,0 5-3 0,0-3-13 16,-1 3-1-16,0-4-2 0,3 1 5 16,-4-3-2-16,2 0-1 0,0-6 1 0,-2 1 0 0,0-3 1 15,0-2-2-15,0-4 1 0,-1-2-1 0,3-5-1 0,-3-1-2 16,2-4 3-16,-2-3 0 0,-1-3 3 0,2-1-2 0,0-1 0 15,-2-2-3-15,0-2-5 0,0-1 1 0,0-4 1 0,-2-3 0 16,0-5 0-16,1-4 0 0,-2-5 2 0,0-2-6 16,0-5-14-16,-1-3-8 0,0-4-11 0,-1-6-10 15,0 0-8-15,-2-3-4 0,2 0 6 0,1-1 4 0,0 4 13 16,-1 2 13-16,2 5 7 0,-1 3 11 0,0 8 7 0,1 3 5 16,1 4-4-16,1 4 0 0,-1 6 1 0,0 2-4 15,1 2 0-15,-1 4-4 0,1 4 2 0,-1 0-10 0,-1 5-18 16,0 2-20-16,1 2-29 0,0 3-33 0,1 0-33 15,-5 2-34-15,6 1-27 0,-2 1-15 0,2-1-24 0,-1 2-18 16,1 2-18-16,-2-2-7 0,0 3-7 0,2-1-23 16,0 3-17-16,0-2-38 0,0 1-65 0,-1 3-60 0</inkml:trace>
  <inkml:trace contextRef="#ctx0" brushRef="#br0" timeOffset="-201130.53">15207 15735 510 0,'1'-8'548'0,"-1"2"-151"0,-1 0-124 0,-1 0-90 16,2-1-59-16,-2 0-34 0,2 0-22 0,-3-1-10 0,2 6-3 15,-3-3 7-15,1 1 7 0,0-2 7 0,0 1 6 0,-1 1 4 16,-1-1-2-16,1 1-10 0,0-3 0 0,-1 2 0 16,0-1 8-16,-2 2 5 0,2-3 2 0,-3-1 21 0,1 4 6 15,1-2 9-15,-1 2 0 0,-3 1-6 0,5 0 2 0,-3 0-21 16,-1 3-17-16,1 3-18 0,-2 0-14 0,2 1-12 0,-5 4-10 15,2 1-8-15,-3 2-3 0,0 2-7 0,1 2-5 16,1 3 2-16,-3 1-2 0,1 2 1 0,3 3-1 16,-3 1 6-16,1 1 2 0,3 3-6 0,0 1 4 0,2 0 9 15,1 3 8-15,4 1 9 0,1 0 5 0,6 2 6 16,0-1-1-16,5 0-8 0,-1-2-11 0,4-1-11 0,2-1-6 16,3-4-7-16,1-5-2 0,4-2-5 0,2-4-1 0,4-6 2 15,2-3-9-15,0-6 13 0,3-4 15 0,2-4 12 16,0-4 9-16,0-5 1 0,3-1 14 0,-4-7-15 0,-2-1-11 15,0-1-9-15,-4-4-8 0,1 0 1 0,-7 1 2 0,-2-2 6 16,-2 1 0-16,-5 3 1 0,-2-1 0 0,-4 1-2 16,-5 0-7-16,-2-1-5 0,-2 2-2 0,-3-1-3 15,-4 0 4-15,0 2 1 0,-3 0 0 0,-2 3 3 0,-2 1 1 16,-1 1 4-16,-2 2 6 0,0 3 5 0,-3 3-2 0,2 0-3 16,0 4 0-16,-2 1-7 0,-1 0-7 0,-1 4-9 15,3 0-6-15,-2 1-3 0,-1 1-11 0,1 1-7 16,0 1-11-16,-1 1-16 0,-1-1-25 0,3 1-32 0,-2-2-33 15,1 3-54-15,-1-3-56 0,0 0-63 0,3 3-50 0,1-2-52 16,0-2-48-16,0-2-42 0,-2 0-67 0,0-2-96 16,-1-1-22-16</inkml:trace>
  <inkml:trace contextRef="#ctx0" brushRef="#br0" timeOffset="-199471.11">11919 12703 238 0,'0'-13'261'15,"0"-4"-56"-15,0 2-47 0,0-2-34 0,0 3-18 0,0-1-11 16,0 1-12-16,-2 0-2 0,2 3-2 0,0-1 1 15,-2 1-3-15,2 3-3 0,-1 1-3 0,-1-2-10 0,2 4-5 16,0-2 0-16,0 2-2 0,0 1-4 0,0 0-1 0,0 4 3 16,0-2-6-16,0 2-8 0,0 2 2 0,3 1 16 15,2 2 8-15,-1 4 7 0,0 3 8 0,2 3 8 0,-1 2-3 16,2 5-8-16,-3 3-4 0,1 2-9 0,0 3-5 16,2 1-9-16,-2 2-9 0,0 2-14 0,0-1-12 15,0 0-5-15,1-1-6 0,-1 1 0 0,-1-3-2 0,0-1 2 16,0-1 0-16,0-3 2 0,-1 1 4 0,0-2-5 0,1-4 0 15,0-2-1-15,-4-4-1 0,4-1-2 0,-2-5-1 16,0-2 3-16,-1-1-3 0,-1-3 0 0,3 0-1 0,-3-4-2 16,2-4 1-16,1-2-3 0,-1-3 1 0,-2-6 2 15,3-5-11-15,0-4-16 0,-3-4-21 0,-3-6-18 0,0-1-18 16,1-4-16-16,-1-2-4 0,-2-3 2 0,0 0 30 0,1-3 5 16,-1 3 9-16,-1 1 15 0,1 0 12 0,0 3 14 15,-1 5-8-15,1 7 20 0,-4 3 9 0,4 6 5 16,-1 5 1-16,-3 5 1 0,2 6-3 0,2 1-3 0,0 6 0 15,1 4 1-15,-3 2-1 0,2 6-1 0,1 1 0 0,1 4 0 16,0 2-3-16,1-1 0 0,0 3-2 0,2 1 2 16,2-2-1-16,0 0-3 0,-1 4-11 0,2-3-20 0,2-2-27 15,-1 2-36-15,0-1-47 0,1-1-55 0,-2 1-66 16,0-4-102-16,-1 2-132 0</inkml:trace>
  <inkml:trace contextRef="#ctx0" brushRef="#br0" timeOffset="-197384.73">10193 15316 256 0,'-8'-15'689'0,"-2"-1"-185"16,-5 1-192-16,3 1-134 0,-3 3-81 0,0 2-46 16,0-1-24-16,0 3 0 0,-2 1 1 0,2 0 16 0,0 1 13 15,0 2 17-15,0 0 7 0,2 2 5 0,-1-1 12 0,1 2-2 16,2 2-6-16,-3 1-5 0,3 1 2 0,-2 1-11 15,0 1-9-15,2 2 0 0,-3 4 1 0,3 0 11 16,-1 5 6-16,2 1 15 0,2 5 6 0,-1-1 0 0,1 5 1 16,3 1-10-16,0 4 1 0,4 1-14 0,1 3-11 0,1 2-7 15,4 1-4-15,0-2-9 0,3 2-12 0,1 0-8 16,2-3-5-16,1 0-7 0,1-1-9 0,2-5-2 16,0-2-2-16,2-3-4 0,1 0-1 0,1-5-2 0,-1-3 1 15,1-5-1-15,-2-1 3 0,4-4 3 0,-1-2 5 0,2-4 6 16,2-4-2-16,-2-3 1 0,2-3-1 0,-1-4-8 15,-2-4-2-15,-5-2-6 0,2-5 0 0,-1-3 0 0,-3-3 1 16,3-3 6-16,-4-1 0 0,1 0 5 0,-4-2-3 0,-4 0-1 16,0-1 1-16,-6-1-2 0,-1 1-2 0,-5-1 0 15,-2 2-5-15,-1-1 1 0,-2 3 0 0,-1 2 1 0,-1 1 2 16,-2 5-1-16,0 0 2 0,0 3-3 0,0 4-2 16,0 1-1-16,-2 2-2 0,2 2-2 0,0 4 1 0,-2 0 2 15,4 3 1-15,-2 1-2 0,0 2-4 0,0 1-5 0,0-1-16 16,-2 3-29-16,3 0-34 0,-2 1-50 15,0 1-56-15,2 0-59 0,1 3-46 0,-1 2-39 0,1-2-35 16,3 1-39-16,0 0-37 0,0 0-69 0,-2 2-107 0,-1-2-33 16</inkml:trace>
  <inkml:trace contextRef="#ctx0" brushRef="#br0" timeOffset="-195224.1">6840 13138 76 0,'0'-5'216'0,"-3"2"-27"0,3-4-27 0,0 2-44 16,-2-4-31-16,2 1-12 0,-2 2-5 0,1-3-1 15,-2 0 8-15,3 2 4 0,-3-3 18 0,3 3-8 0,-2-3-3 16,1 1-7-16,-1-1-10 0,2 1-2 0,-1 0-20 0,-2 0 1 16,3-1 0-16,-1-1 3 0,1 1 0 0,0-2-2 15,0-1 2-15,0 3 12 0,0 1 3 0,0 0 6 0,-1 1 14 16,1 4 13-16,0-1 13 0,0 2-6 0,0 1-8 0,0 2-16 15,0 2-19-15,0 1-18 0,0 1-21 0,0 4-7 16,0 2 0-16,0 6 3 0,0 4 5 0,0 4 6 0,1 4 1 16,-1 4 7-16,1 2 2 0,-1 2-9 0,3 2-4 15,-2 0 0-15,1 1-5 0,-1 1-6 0,1-1-6 0,1 0 12 16,1-2-9-16,0 1-4 0,1-6-4 0,-1 0-4 0,0-4 0 16,0-5-15-16,-1 0 5 0,3-6 0 0,-2-3 3 15,-1-2 1-15,0-4 0 0,0-2 4 0,-2-2 0 0,2-3 1 16,-2 1 2-16,2-4 2 0,-1-2 2 0,1-5 0 0,1-2-2 15,-2-5 0-15,1-5-4 0,-3-4-1 0,2-4-2 16,0-4 0-16,-2-2-5 0,-2-3 2 0,0-4-1 16,-3-2-3-16,-1-1-6 0,2-1-3 0,-3-4 2 15,1 3-4-15,1-3 0 0,-1 2-1 0,1 3 8 0,-2 4 6 16,3 7 3-16,-2 4 5 0,2 5 5 0,-1 10 1 0,1 0-3 16,3 6-1-16,-1 4-1 0,-2 2-4 0,3 7-5 15,-2 4 1-15,0 4 0 0,0 5 1 0,-1 3 0 0,0 2 2 16,3 6-2-16,-1 0 3 0,2 3 0 0,0 1-2 0,2 1 1 15,-1-1 1-15,3-1 0 0,0 3-1 0,0-5-2 16,0 2-1-16,-2-1-16 0,4 1-32 0,-3-2-36 0,4-1-42 16,-3-1-40-16,2-2-32 0,-2-1-25 0,2-2-13 0,-2-1-14 15,2-3-11-15,-2-2-29 0,1-4-51 0,-4-2-75 16,1 0-82-16</inkml:trace>
  <inkml:trace contextRef="#ctx0" brushRef="#br0" timeOffset="-191504.3">4894 15343 27 0,'-2'-9'247'0,"2"0"-61"0,-2 0-52 0,1-2-31 16,-3 4-14-16,4-3-2 0,-2 2 5 0,2 1 9 0,0-1 4 15,0 2-5-15,0-1-3 0,-4 0-3 0,2 3-2 0,0-1-5 16,1-1-4-16,2 4 3 0,-1-1 3 0,0-1-7 15,-1 3-5-15,1 0-3 0,0 2-2 0,0-1 1 16,0 1-3-16,0 1-2 0,0 1-8 0,1 0-6 0,-1 1-10 16,2 4-9-16,0 1 0 0,2 4-3 0,-2 4 3 0,3 3 0 15,-1 3 8-15,1 3-5 0,1 4-7 0,1 0-5 16,-1 2-2-16,2 2-5 0,-2 1-11 0,-1 0 0 0,1 2 15 16,-1-1-7-16,1-2-5 0,-1 0-3 0,0-2-1 0,-2 1 1 15,2-4-21-15,-2-1 4 0,2 0-1 0,-1-5 3 16,1-2 3-16,-2 0-2 0,0-4 2 0,1-1-1 15,-3-2-11-15,2-2-26 0,-1-2-42 0,-2-1-42 0,2-2-44 16,-2-2-41-16,0-1-36 0,0 1-43 0,0-5-49 16,0 0-82-16,-4-5-111 0</inkml:trace>
  <inkml:trace contextRef="#ctx0" brushRef="#br0" timeOffset="-189698.46">2047 14739 128 0,'-8'-14'266'0,"-4"1"-80"16,2-1-55-16,1 4-30 0,-2-1-14 0,1 1-5 16,1 1 2-16,-1 1-9 0,0-2-6 0,3 3-8 0,-4 0-8 15,3 1 2-15,0 2 6 0,0 1 6 0,-1-1 6 0,3 3 7 16,-1-2 3-16,-1 3-7 0,-1 0-10 0,1 3-12 16,0-2-9-16,1 4-12 0,-2 1-2 0,0 0-1 0,-1 4-4 15,1-1-1-15,-1 4 0 0,-4 20 16 16,6-12-23-16,0 1 0 0,3 3 2 0,-1 4 9 0,0 1 2 15,3 3-2-15,0 0 3 0,1 1-1 0,2 3 1 16,3-1-6-16,-1 1 3 0,5 1 4 0,-2 1 6 0,3-3 1 16,2 0 0-16,1-4-3 0,1 2-1 0,2-6-9 15,1-1-3-15,2 0-6 0,-1-6-5 0,3-1-2 16,0 0-3-16,-1-6 0 0,2-3 0 0,2-1-1 0,0-1 0 16,0-3 7-16,0-1 16 0,-1-2 7 0,-1-2 6 0,2-2 5 15,-1-2 4-15,-2-2-5 0,1-1-15 0,-2-3-5 0,-1-1 9 16,-2-1 7-16,0-3 2 0,-2-3 3 0,1-1-3 0,-3-2 0 15,1 0-10-15,-2-5-13 0,0 0 7 0,-2-3 4 16,0 0 3-16,-2-2 4 0,-1-1-2 0,-2-1 4 16,0 0-15-16,-3 0-6 0,-1 0-2 0,-3 0-5 0,0 0-5 15,-4 0 0-15,0 0 20 0,0 2 11 0,-2-1 6 0,-2 1 7 16,-1 1 4-16,-1 1 6 0,1 3-16 0,-4 1-7 16,3 0-6-16,-3 2-4 0,-1 0-4 0,0 1-7 0,1 0-8 15,-2 5-2-15,-1 1-2 0,2 1-5 0,-1 4-3 16,3 1 1-16,-1 3 4 0,1 1-3 0,2 2 0 0,0 2-2 15,3 4 0-15,0 0-1 0,1 3-4 0,-1 1 1 16,3 2 0-16,-1 2-2 0,0 3 5 0,1 1-1 0,1 1 0 16,-1 2-3-16,2 1 1 0,0 1-2 0,1 1-21 0,0 1-33 15,-1 3-37-15,4-2-43 0,0 1-52 0,-2 1-55 16,1 1-43-16,1 3-30 0,1 0-17 0,2 0-10 16,1 1-26-16,1 0-48 0,1-2-94 0,0 3-73 0</inkml:trace>
  <inkml:trace contextRef="#ctx0" brushRef="#br0" timeOffset="-182632.73">16987 4038 371 0,'-2'-10'480'0,"-2"-5"-186"0,3 3-128 0,-2 2-69 0,3 0-27 16,4 2-12-16,-2 1 3 0,1-1 6 0,0 0 6 15,-1 3 0-15,3-2-6 0,-2 3-11 0,3-2-11 0,-4 2 1 16,6-2-18-16,-3 3-11 0,-1-2-3 0,1 1-6 0,3 1-3 15,-4-2-12-15,1 2 4 0,-1 1 3 0,-1 1 5 16,-2 0 8-16,1 1 5 0,0 0 9 0,-2 0 7 0,0 0 7 16,-2 0 0-16,0 0-2 0,1 2 7 0,-2 2-5 15,-1 2 6-15,-1 1 7 0,-3 4 7 0,-4 2 4 0,1 3-10 16,-5 1-7-16,-1 4-2 0,3 1-10 0,-6 3-5 16,2 0-7-16,-1 0-3 0,3 1 9 0,0 1-10 0,0 1-5 15,2-3-3-15,5 2-1 0,2-2-3 0,5-1-3 16,4 0-2-16,0-2-1 0,4-2-1 0,2 0-1 0,4-2 15 15,5-3 17-15,1-3 20 0,4-3 10 0,1-3 6 0,5-2 3 16,2-3-12-16,0-3-14 0,4-4-18 0,-3-1-11 16,3-4-8-16,-2-3-1 0,1-3-1 0,-3-1-1 15,-3 0 1-15,-3-1-23 0,0-2 25 0,-5 0 15 0,-5 2 9 0,0-5 3 16,-6 3 2-16,-5 1 26 0,-1 0-22 0,-4 3-15 16,-2-3-12-16,-5 2-1 0,-3-4 2 0,-1-1-10 15,-4 4-3-15,1 1 2 0,-4-2-1 0,-1 4-3 0,0-1-5 16,-4 4 1-16,-2 1-2 0,1 1-2 0,-3 1-4 0,2-1-30 15,-1 1-46-15,-2 2-55 0,-2-1-71 0,1 3-65 16,1-3-79-16,-2 1-69 0,0-2-113 0,-1 3-127 16,3-1-27-16</inkml:trace>
  <inkml:trace contextRef="#ctx0" brushRef="#br0" timeOffset="-181758.97">15711 121 144 0,'-7'-6'368'0,"-3"4"-60"0,1-3-43 0,-2 2-31 16,0 0-24-16,3-1-30 0,-1 0-33 0,1 1-33 0,0 0-29 15,2 0-15-15,3 2-12 0,-1-2-3 0,1 3 4 16,2-3 13-16,-1 3-2 0,0 0-16 0,2 0-8 0,0 0-9 16,0 0-14-16,0 0-20 0,0 0-1 0,0 3 0 0,0-3-2 15,-1 3 3-15,-1-1-2 0,2 3 1 0,-3 2 1 16,0 1-1-16,2 1 1 0,-3 2 0 0,0 1 0 0,0 3 1 16,-2 0-1-16,1 0 0 0,-2 3-2 0,-1-2 0 0,-2 2-21 15,5 0 11-15,-4 2 7 0,2-2 2 0,-2 1 2 0,4 1 1 16,-2-1 22-16,-1 1-13 0,3-1-5 0,0 1-4 15,0-1-2-15,2 0-2 0,-1-1-34 0,0 1-57 0,0-1-57 16,3-2-41-16,1 2-69 0,0-2-101 0,1-2-150 0,3-1-99 16</inkml:trace>
  <inkml:trace contextRef="#ctx0" brushRef="#br0" timeOffset="-180786.48">15591 4267 431 0,'-4'-14'479'0,"1"-4"-181"15,0 1-121-15,1 2-76 0,-1-2-33 0,-2 1-15 16,3-1 16-16,-2 2 12 0,0 0 1 0,4 0 20 0,-4 2 17 15,1-1 0-15,0 1-5 0,0 5-5 0,-1 1-3 0,0 1-19 16,3 1-16-16,-3 2-10 0,0 2-20 0,0 1-16 16,1 1-4-16,-2 3 4 0,-2 1 3 0,-1 4 4 0,0 0 1 15,-2 3 0-15,-1 2-4 0,2 1 0 0,-1 1 2 16,-1 2-1-16,2 0 1 0,-1 3 2 0,-1-1-4 0,3 1-9 16,2 1-8-16,-1-1-1 0,3 1-5 0,2 1 1 0,2-2 0 15,0-1-1-15,2 1 1 0,2-4-4 0,3 2 3 16,4-3-5-16,1-1-1 0,1-2 3 0,4-1 1 0,-1-4-1 15,2 1 0-15,1-7 1 0,3-1 1 0,0-2 1 0,-2-1-1 16,3-5 1-16,-3 0 11 0,-1-5 10 0,-1 1 4 16,0-4 7-16,-3-3 4 0,0-1 5 0,-3-4-8 15,-3 0-5-15,0 1-1 0,-4-2-6 0,-2-2-6 0,-4 3-5 16,-3-2-3-16,-7 0-5 0,1 0-6 0,-7-4-3 0,-1 3-1 16,-3 1-2-16,-4-2-3 0,1 2-5 0,-4 2-15 15,-6-4-33-15,-1 4-46 0,-3-2-63 0,-2-2-50 16,2 2-57-16,-5 0-66 0,3-2-70 0,-5-1-97 0,2-2-113 15,-1-2-44-15</inkml:trace>
  <inkml:trace contextRef="#ctx0" brushRef="#br0" timeOffset="-180235.82">14171 310 305 0,'-5'-9'279'0,"2"2"-121"0,-4 1-65 0,1 0-39 16,-3 2-25-16,1 3-5 0,-1 1 0 0,-4 1 0 0,4 3 1 16,-3 0-2-16,2 2 4 0,0 0-6 0,0-1-5 15,1 5-2-15,1 0-5 0,0-2 0 0,2 1-3 0,-2 0-1 16,2 0 2-16,2 0-2 0,1 2 0 0,0-3-1 0,-2 1 15 16,4 1 5-16,-4 0 12 0,2-1 17 0,2 2 11 15,-4-1 9-15,3 1-13 0,-1 2-7 0,0-1-10 0,-4 2-20 0,1-1-8 16,-3 0-10-16,2 4-1 0,-1-2 1 0,-1 2 2 15,3-1-2-15,-2 1-2 0,-1 1 1 0,2-1-2 0,0-2-2 16,0 3 0-16,0 0 0 0,2 1 0 0,-1-1-3 0,1-2 1 16,-1 3-7-16,1 1-22 0,0 0-18 0,2-1-54 15,2 0-83-15,-4 2-142 0,2-4-163 0</inkml:trace>
  <inkml:trace contextRef="#ctx0" brushRef="#br0" timeOffset="-178462.8">13907 3882 257 0,'-6'-7'703'0,"1"3"-182"0,0 0-179 15,-3 0-101-15,0 0-83 0,-3 1-67 0,0 2-43 0,2 2-24 16,-4 1-13-16,0 0-4 0,1 5 1 0,0-1-2 16,2 3 0-16,-3 0-1 0,2 3-1 0,-1 1-1 0,2 4 1 15,-1 0 0-15,-2 1-2 0,5 2-2 0,-1 1 2 0,1 2 3 16,2-2 1-16,-1 1-1 0,4 1-3 0,0-3 1 15,1-1-2-15,1-3 0 0,2 1-3 0,3-4 2 0,-2 1 3 16,4-2 0-16,2 0 5 0,-2-2-1 0,3-3 3 0,1 3 2 16,1-3 8-16,6-2 15 0,0-1 8 0,1-1 17 15,2-2 10-15,2 1 6 0,1-4-2 0,0 0-11 0,1-1-12 16,1-2-14-16,-1 0-13 0,-2-2-8 0,2-1-6 16,-2 1-3-16,-3 0-8 0,0-1-2 0,-2-1-1 15,-4 2 1-15,-2 0 3 0,0 2 0 0,-3-1 7 0,0-1 0 16,-4-1 1-16,3 0-3 0,-4-1-3 0,-2 0 0 0,1 0 2 15,-4 2-3-15,1-2 1 0,-2 0 1 0,-4-2-1 16,3 0 0-16,-4 1-3 0,0 1-15 0,-2-3 2 0,0 1-4 16,-5 0-21-16,-2-1-42 0,-2 0-26 0,-2 0-15 15,-2-2-33-15,-4 4-36 0,0-2-26 0,-3 0-22 0,3-1-41 16,-3-1-75-16,-1-1-121 0,-1 0-88 0</inkml:trace>
  <inkml:trace contextRef="#ctx0" brushRef="#br0" timeOffset="-177784.11">12173 553 150 0,'-3'-12'127'0,"-2"-1"-49"15,2 1-22-15,-2-2-11 0,2 2-7 0,0-1-5 0,0-1 4 16,1 1-2-16,0-2 8 0,0 2 3 0,4-3 2 0,0-1 1 16,0 3-7-16,2-3 5 0,0-1-11 0,-2 4-5 15,2-6-4-15,1 5 7 0,1-2 5 0,-1-1-6 0,-1 0-4 16,0-3 2-16,-2 0-5 0,2 3 10 0,-1 0 7 0,-1 8 22 15,1-1 11-15,-3 2 7 0,-2 0 3 0,1 3-15 16,-1-3-18-16,1 4-22 0,-2-1-17 0,-1 4-7 0,-1-1-4 16,1 4-3-16,-4 1-2 0,2 3 3 0,-2 3 0 0,-2 1 2 15,-1 4 1-15,2 4 1 0,-3 1 0 0,-2 4 0 0,2 0-2 16,-1-1 1-16,2 7-2 0,1-2 3 0,1 2-2 0,0 2 1 16,1 0-1-16,0 1 2 0,3-2-2 0,0 4 0 15,2 2 0-15,2-2 0 0,-1 1-2 0,2 1 0 0,2 0 1 16,1 0-15-16,0 0-34 0,2-1-27 0,2 0-69 0,0-2-120 15,-1 1-209-15,-1-3-99 0</inkml:trace>
  <inkml:trace contextRef="#ctx0" brushRef="#br0" timeOffset="-177009.96">12094 4141 378 0,'-6'-9'344'0,"2"0"-113"15,-3-1-67-15,0 0-43 0,3-2-12 0,-1 0 8 16,0 4 15-16,-1-1 10 0,3 3 8 0,0 0 5 16,-1 1-17-16,3 1-32 0,-1 1-32 0,1 3-28 0,1-2-22 15,0 4-16-15,0-1-10 0,0 2-3 0,0 2 1 0,1 1 1 16,-1 4 1-16,3 15 5 0,-3-10 0 15,0 0 0-15,-1 2-3 0,-1-1 6 0,2 1-4 0,-1-2-2 16,-3 2 2-16,3-1-1 0,-2-1-1 0,-1 4 0 0,-3-3-1 16,2 0 1-16,0 2 1 0,-3 2 2 0,2-1-3 15,-3 1 0-15,1-1 0 0,1 1 0 0,-2-2 0 16,4-2 0-16,2-2 3 0,-2 1-1 0,4-1 0 0,1-6 1 16,-2 1-3-16,4-3-1 0,-2-1-1 0,1-1 2 15,2-4-1-15,2 0 0 0,0-4 1 0,2-4 2 0,2-2 0 16,0-5-1-16,2-5-1 0,-1-2 1 0,1-1 1 0,3-6-5 15,-3 1 1-15,1-3 1 0,-4-1 1 0,0 0-1 16,-3-3-1-16,-1 3 1 0,-3 0 3 0,-1 3 0 0,0 4-2 16,0 3 7-16,0 4 0 0,-1 5 3 0,-3 2-2 0,3 3 1 15,-3 1-2-15,1 3-6 0,0 3-3 0,-3 1-3 16,-2 2-1-16,0 5-1 0,-2 1 0 0,4 4 2 0,-5 6 2 16,2 2 1-16,-3 2-1 0,-2 2 1 0,3 1-1 15,-1 3 3-15,1-3 0 0,1 1 1 0,1-1-1 0,2-1 0 16,1 0-1-16,1 0-3 0,3-1-2 0,-1-1-1 15,3 3-22-15,0-5-38 0,2 3-43 0,1-3-35 0,0 4-43 16,4-5-69-16,-1 0-84 0,3-1-132 0,1 1-83 0</inkml:trace>
  <inkml:trace contextRef="#ctx0" brushRef="#br0" timeOffset="-175415.96">11084 4723 116 0,'3'-5'574'0,"-3"0"-227"0,-3-1-137 16,3 4-93-16,0-3-54 0,0 5-31 0,0-4-16 0,0 4-8 15,3-1-4-15,0 1 2 0,1 0 4 0,2 0 6 0,0 0 8 16,2 1 3-16,2-1 1 0,2 4 0 0,2-1-4 16,0-1-8-16,4 3-6 0,-2 1 7 0,4-2-9 15,2 4-1-15,-1-2-1 0,5 1-1 0,-1 1 0 0,2-1 2 16,3 0 22-16,3 1 10 0,2 1 7 0,1-1 5 15,3-1 6-15,3 1-12 0,-1-1-15 0,4 1-10 16,2-2-5-16,1 1-5 0,4-2-6 0,4 0 0 0,-1 0-1 0,4 2 35 16,-1-5 2-16,4 1-6 0,-4 1-4 0,2 0-3 15,0-2-4-15,-4 3-37 0,-1 3 0 0,-2-3 6 16,0 3 2-16,-1-1 6 0,0 0 3 0,-3-2 0 0,0 3-2 0,2-1 0 16,-4-2 4-16,0 2-4 0,3-2 0 0,0 3 0 15,2-4 3-15,-2 2-1 0,6 0-1 0,1-1-1 0,1 0-1 16,1 2 0-16,0-2 0 0,-1 0-6 0,0 2 3 15,-1-3 1-15,2 1 2 0,-2-1 1 0,0-2 0 0,1 0 11 16,2-2 1-16,2 0-3 0,0 0 1 0,1-2-1 16,5 0 2-16,-2-2-2 0,2-1-2 0,2 1-1 15,1-3-2-15,1-1-2 0,-2 3-3 0,3-2-1 0,-5 0 0 16,-2 1 2-16,-2-1 0 0,-4 2 1 0,-7 2-2 0,1 0 2 16,-5 1-2-16,-3 0 0 0,-2 1 2 0,0 1-1 15,-2-2 2-15,-3 1-1 0,3 1 2 0,-3-2-3 0,0 0-1 16,2 2 0-16,-1-1-1 0,-1 1-1 0,4 0-2 15,6 0 2-15,1 0 0 0,1 0 3 0,4 0 1 0,-1 1-2 16,3-1 0-16,0 2 0 0,1 0 0 0,-1-2-1 16,3 1-2-16,-1 1 3 0,2-2-2 0,-1 1 3 0,0-1 2 15,2 1 0-15,-2 0 1 0,0-1-3 0,0 2 1 0,-1-2-1 16,-2 0-3-16,0 3-2 0,0 0 0 0,-2-1 3 16,0-2-1-16,0-2 1 0,-1-1 0 0,-3 0 0 0,-1 0 1 15,-2 1-1-15,-1-5 1 0,1 4-16 0,-2-6 11 16,-2 1 3-16,-1 1 2 0,-2-3 0 0,3-2 0 0,-1 0 17 15,-1 0-8-15,-1-2-3 0,2 2 0 0,0-1-1 0,-1-2-1 16,1 0 0-16,0 2-2 0,0-4 1 0,-3 2 0 16,2 0 0-16,-3 0 0 0,0 2-3 0,0-2-1 15,-3 2-1-15,-3 1 0 0,-5 0-1 0,-1 2 1 0,-5 1 2 16,-5-2 0-16,-4 3-3 0,-4-2 0 0,-8 0-1 0,-1-5 0 16,-5 2-1-16,-4-2-2 0,-4 1-1 0,-4 2-14 15,-5-3-21-15,-5-1-26 0,-3 1-32 0,-6-4-35 0,-5 1-56 16,-1-3-67-16,-5 1-103 0,-7-2-151 0,-4 0-62 0</inkml:trace>
  <inkml:trace contextRef="#ctx0" brushRef="#br0" timeOffset="-156050.78">1978 2089 39 0,'0'-1'124'0,"3"-2"-17"15,-3 1-23-15,2-1 33 0,-2 1-78 0,0 1-13 16,-2 0-5-16,2 1-5 0,0-1-4 0,0 1-1 0,0 0-2 16,0 0-1-16,-3 1-2 0,3-1-2 0,0 0-1 15,0 1-3-15,0-1 0 0,0 0 0 0,0 0 0 16,0 0 0-16,0 1 0 0,0-1 0 0,0 2 0 0,0-2 1 15,0 0 0-15,0 0 1 0,0 0 4 0,0 0 5 0,0 0 4 16,0 0 9-16,0 0 6 0,-2 0 5 0,2 0 1 16,0 0-1-16,0 0-2 0,0 0-3 0,0 0-7 0,0 0-2 15,0 0-5-15,0 0 2 0,0 0-2 0,2-2 0 16,-2 2-3-16,-2-1-1 0,-1 0-1 0,2 1-7 0,1-1-1 16,4-2 0-16,-2-1-2 0,3 3-4 0,-2-3 2 0,-1 1 2 15,1-1-1-15,0-1 0 0,0 2 1 0,0 1 5 16,-1-1-5-16,2-2 0 0,-1 2-1 0,1 0-1 15,-3 0 0-15,2 0-2 0,-2 2 3 0,-1-3 1 0,3 4 1 16,-2-1-1-16,-1 1 2 0,0-1-2 0,0-1 1 0,0 2-2 16,0-1 0-16,0 1 1 0,0 0 3 0,2 0 5 15,-2 0 5-15,0 0 2 0,0 0 6 0,0 0 3 0,0 0 2 16,0 0 0-16,0 0-4 0,0 0 6 0,0 0-1 0,0 0 2 16,0 0-1-16,0 0-3 0,0 0-1 0,-2-2-5 15,4 1-6-15,-2-2-5 0,-2 1-3 0,2-1-2 16,-1 0-2-16,-2 1-1 0,2-1 2 0,1 1 0 0,-1 0-1 15,-1 1 1-15,2 1-1 0,-1-2-1 0,-1 0 0 0,2 2 4 16,-2-3-4-16,2 3 2 0,-1-4 8 0,-1 4 9 16,2-1 0-16,-3-1 3 0,3 2 2 0,-1-2-1 0,-1 2-8 15,-1 0-5-15,1-3-6 0,1 1-4 0,-1-1 0 16,-2-1 0-16,3 1-1 0,-2-1 2 0,-3 1-1 0,4-1 0 16,-4-1 0-16,1 1 0 0,1-1 0 0,-1 2-1 15,0-2 1-15,-3 3 0 0,2-4 0 0,1 1-1 0,0 0 7 16,-1 1 7-16,-1 1 7 0,0 1 1 0,-2-1 3 15,2 3 2-15,-4-2-7 0,3 0-9 0,-2 1-4 0,2 1-5 0,-2 1-1 16,0 1 1-16,0 0 0 0,-2-2 0 0,2 3-1 16,2-1-1-16,-2 1 0 0,0 1-1 0,0-1 2 15,-2 1-2-15,4 1-1 0,-2-1 0 0,1 0-1 0,0 2-1 16,-1 0 1-16,1 2 4 0,-1-1-1 0,2 0-1 0,-3 2 3 16,3 3-1-16,0-4-2 0,-3 1-3 0,0 2 3 15,2-3 1-15,-1 3 1 0,-1 1 0 0,0 0 1 16,0 0 1-16,-1 2-3 0,3-1-1 0,-2-1 1 0,1 2-1 15,1 0-1-15,0-1 2 0,1-1 0 0,0-1 0 0,0 0 0 16,3 1 0-16,-1 0 0 0,3-1 0 0,2 0 1 16,-2 2 2-16,3-3-1 0,0 2-1 0,4-2 1 0,-2 2-1 15,1 0 2-15,1-1-2 0,-1-2-1 0,1 2 0 0,2-3 3 16,1 2 10-16,-1 0-6 0,0-1-1 0,0 1-1 16,1-5-3-16,-1 3-2 0,2-1-9 0,0-1 3 15,-2 0 6-15,2 1 1 0,0 0 2 0,1-2 1 0,-2-3 0 16,1 3 0-16,1-3-2 0,-1 1 0 0,0 1 0 0,-1-3-1 15,0 1 1-15,-1 0 0 0,1-1-1 0,3 2 8 16,-4-2-3-16,3 2-5 0,-3-3 1 0,1 3-1 0,1-3 1 16,-1 2-8-16,2-2 3 0,-1 0 4 0,1-2 1 15,0-1-1-15,1-1 0 0,2 0 2 0,-2-5-1 0,3 2 0 16,-2-3 3-16,3-1-3 0,2 1 0 0,-2-2 0 0,0 0 5 16,0-1-4-16,2 1-2 0,-4 0-1 0,4 2 0 15,-2 0 1-15,-2-1-5 0,2 3 2 0,-1-2 0 0,1 1 3 16,-3-1 0-16,3 2-2 0,-3-1-1 0,0 1 1 15,2 1 1-15,-2-2 0 0,-1 2 0 0,-1-3 1 0,1 3 3 16,-1-3-2-16,2 2-1 0,0-2 1 0,-3-1 2 16,0 2-6-16,0-2 0 0,-2-1 1 0,0-2 0 0,1 0-2 15,-3-1 2-15,1 1 5 0,-3 1-1 0,0-1 0 0,-2 1-1 16,-2 0 3-16,-3 1-3 0,-1-1-1 16,1-2 0-16,-1 1-1 0,0 0 1 0,-1 1-1 0,1-1 0 15,-2 2 0-15,2 2-1 0,-1 0 0 0,-3-2 1 0,0 4-3 16,2-1 2-16,0 1 1 0,0 2 0 0,2-1 0 15,-2 2 0-15,1 0 2 0,-2 2-2 0,1-2-1 0,0 3 2 16,0 0-1-16,-1 2 0 0,-1 0 0 0,1 2-1 0,-2 1 1 16,0 1-4-16,-3 3 1 0,3 1-1 0,-4 0 1 15,0 3 1-15,0 1 1 0,-2-2-2 0,0 2 3 0,1 2 1 16,0-3 0-16,0 2-1 0,2-1-1 0,1-1 1 0,0 3-1 16,1 0-7-16,1-1-17 0,-3 1-19 0,4-1-22 15,-1 3-29-15,0-1-45 0,0 2-51 0,0-1-68 16,-2 2-112-16,0 3-118 0</inkml:trace>
  <inkml:trace contextRef="#ctx0" brushRef="#br0" timeOffset="-154733.72">1232 1111 27 0,'-2'-19'62'0,"2"-2"-22"0,-1 0-13 16,-3-1-9-16,1 2-8 0,2 0-5 0,-1-1-3 16,0 2-2-16,2-1 0 0,-1 2 1 0,-2-1-1 0,3 1 0 15,0-2 0-15,0 2-1 0,3 0 0 0,-2 2 0 0,-1 0 7 16,2-1 11-16,1 0 4 0,-1 1 2 0,-1 1 2 0,1-2 0 16,1 0-5-16,0 1-9 0,2-1 0 0,-1 2 2 15,-1-2 1-15,4-1 0 0,-2 0 1 0,-2 1 8 0,2 0-3 16,-2 0-1-16,2 0 13 0,-3 2 7 0,2 1 5 0,-1-1-5 15,-3 2 1-15,0-1 1 0,0 6-15 0,0-2-6 0,-3 4 6 16,-1-1 3-16,4 2-1 0,-2 1 2 0,-1 1-2 16,0 1 0-16,1-1-11 0,-1-1-4 0,1 3-5 0,2-1-1 15,0 0-1-15,-1 2-2 0,1 0-2 0,0 0-2 0,0 2-1 16,0 0-2-16,0 0 1 0,0 1 2 0,0 1 0 16,-2 0 0-16,2 3 1 0,-2-2 2 0,1 3-1 0,1 1-2 15,-2 2 1-15,1 3 2 0,-1-1-1 0,-2 4 0 0,1 0 3 16,-1 1-1-16,1 5 1 0,0 1 1 0,-2-1-1 0,2 5 1 15,0 1 0-15,-1 0 2 0,0 5 0 0,3-4-2 16,-1 1 0-16,0 1 0 0,2-1 1 0,-1 2-3 0,-1-5-3 16,2 2 2-16,0 0 0 0,2 1-1 0,-1 4-1 0,-1-1 2 15,2 1 0-15,-2 1 2 0,2 0-1 0,-1-2 2 0,-1 3-1 16,0-2 1-16,0 2 4 0,0 3-2 0,0 2 2 0,0-3 2 16,3 5 0-16,-2-1 0 0,-1 0 10 0,2 2 4 15,0-1 2-15,-1-1-2 0,1 2 1 0,1-3-4 16,0 1-7-16,0-2-6 0,1 0-5 0,-3-2 1 0,1 0-2 15,0-3-3-15,-1 0-1 0,-1 0-1 0,2-1 0 0,-2 0 2 16,0 2 2-16,0 0 1 0,-2 1 3 0,1-3 0 16,-3 0 0-16,1 2-3 0,0-3-1 0,1 7 0 0,-3-3-4 15,2 1-1-15,0-2 0 0,0 1 1 0,-1-1 1 0,0-1-2 16,1 2 1-16,1-1 0 0,1-4 1 0,-1 4 0 16,2-5 1-16,0-1-1 0,0 1 1 0,2-2 0 15,-1 0 2-15,3-3-2 0,-1 0 2 0,3 0-2 0,-3-3 0 16,0 1-1-16,-1 1-3 0,1 0 3 0,0 0-1 15,-1-1 2-15,-1 1-1 0,1 2 2 0,1 0 5 0,-1 0-3 16,0-1 0-16,-1 2 1 0,-1 1-1 0,2-1-1 16,-2 1-1-16,0 0-2 0,4 0 0 0,-4-2-1 0,2 2-1 15,-1-3 2-15,-1 2-4 0,2-1 4 0,1-2 2 0,-1 3 0 16,-1-3 1-16,1 1-2 0,-2 2 0 0,2-1-1 16,-1 0 1-16,-1 2 0 0,2-2 0 0,-1 1 1 0,-1 2-1 15,0-3 0-15,0-1-2 0,0 2 1 0,0-2-1 16,0 1-1-16,-1 1 1 0,-1 0 1 0,2-3 0 0,-1 4 0 15,-1-1-1-15,2-1 1 0,-2 2-2 0,2 0 1 0,0 0 1 16,2 2 2-16,-2-2 1 0,2 2 0 0,-1 0 2 16,-1-1-1-16,3 3-1 0,-3-2-2 0,2 2 0 0,-2-1-1 15,2-1-1-15,-2 0 1 0,0 1 0 0,0 2-1 0,0 0 0 16,0-1 1-16,0 0 1 0,-2 1-1 0,2-1 1 16,-2 3 1-16,2-3 0 0,2 3 0 0,-2-1-1 15,2 0 0-15,-1 0 1 0,-1 1 18 0,2-5 13 0,2 1 3 16,-1 0 7-16,-3-1 2 0,0 1 1 0,2 0-19 15,1 0-10-15,2-4-4 0,1 1-4 0,-1-3-4 16,3-1-3-16,-3 0 1 0,1-4-1 0,0 2 0 0,1 1-2 16,0-1 2-16,-3-1 3 0,4 0-3 0,-2 1-1 0,-1-3 1 15,1 1-1-15,-3 0 0 0,2 0-4 0,-2-3 3 0,0 1 1 16,0-3 0-16,-1 2 0 0,1-1-1 0,-3 0 1 16,2-1 0-16,-2 1 0 0,0 0-1 0,-2 2 1 0,2-1-1 15,-3 1 3-15,1 0-1 0,1-1 0 0,-1 2-2 0,1-1-1 16,-1-2 1-16,2 0-3 0,-2-1 1 0,2 0-1 15,2-3 1-15,-2-2 2 0,3 1 0 0,-1-2-3 0,1-3-2 16,0-3-2-16,-1-3-4 0,2-5-15 0,1-1-14 16,-3-4-25-16,4-3-36 0,-3-5-47 0,-2-2-50 15,1-4-81-15,-4-7-118 0,1-4-84 0</inkml:trace>
  <inkml:trace contextRef="#ctx0" brushRef="#br0" timeOffset="-140468.25">868 828 64 0,'-4'0'304'0,"2"0"-104"0,-1 0-78 0,1-2-47 15,-1 2-23-15,1 0-16 0,0 0-12 0,-2 0-10 0,3 0-5 16,-1 0-3-16,1-1-2 0,2 1-4 0,-1 0 0 16,2 0 0-16,-1 0-1 0,-1 0 0 0,0 0 2 0,0 0 2 15,0 0 3-15,0 0 7 0,0 0 4 0,2 0 3 16,-2-2 5-16,-2 0-2 0,2 1-2 0,0-2-3 0,0 0 1 16,2-1 9-16,-2 2 14 0,0-1 8 0,-2 1 5 0,2 1 3 15,-1 0-7-15,-1-2-14 0,2 0-13 0,-3 0-10 0,3 1-3 16,-2-3 10-16,2 3 11 0,-1 0 7 0,-2-2 1 0,3 0 0 15,-1-1-1-15,0 0-19 0,1-2-8 0,-2 4-6 0,1-5-2 16,-1 1-3-16,2-1 1 0,-3-2 4 0,3 0-3 0,0-2-1 16,-2 2 9-16,0 0-3 0,0 3-5 0,0-1-2 15,-1 0-1-15,0 0 14 0,1 1 5 0,-1 0 8 0,-2 2 12 16,2 0 3-16,-2 3 4 0,-1 0-12 0,0 1-19 0,-2 1-3 16,0 1-6-16,-1 3-4 0,-3 1-2 0,1 2 0 0,-1 1 1 15,-1 4-1-15,-1 0 0 0,-2 2 0 0,0 6 1 16,2-1 2-16,-2 0-1 0,0 2-1 0,2 2 0 0,0-1 0 15,-1 1-3-15,3 2 1 0,1-1 0 0,-2 2-1 0,4 2 1 16,1 2 4-16,0 0 3 0,2 2-3 0,1-1 2 16,3 0 0-16,-1-2 0 0,2 5-3 0,-1-4-3 0,2 2 2 15,2 0-1-15,2-4-2 0,3 0 2 0,0-3-1 0,3-3 1 16,0-1 0-16,0-2-2 0,5-3 2 0,-2-3-1 16,0-1 1-16,1-2-1 0,1 0 0 0,-2-5 2 15,4-1-2-15,-2-3 1 0,1-1 2 0,1-3 1 0,0-2 0 16,-1-2 0-16,3 0 1 0,-3-4 0 0,3 1-3 0,-2-3 0 15,2-2 0-15,0-1 0 0,-3 0 0 0,0-1-1 0,2 1 1 16,-2-3-1-16,-3-1 0 0,0 3 0 0,1 1 1 16,-2 1 0-16,0 0-1 0,-3 1 0 0,0 1 1 0,-5 2 0 15,2 4-1-15,-3 2 0 0,-2 4-1 0,3-1 1 0,-4 2 1 16,0 2-2-16,3-1 1 0,-3 4 0 0,0 2 1 16,0 1-1-16,-7 2 0 0,5 2 1 0,-3 1 1 15,0 3 0-15,-1-2-1 0,-2 2 2 0,2 0 0 0,-2 0-3 16,3 0 1-16,-3-3 0 0,0 2 0 0,-1 0 0 0,1-2-1 15,-3 3 2-15,0-4-1 0,1 1-1 0,-2 1 0 16,-1-3 0-16,-1 1 15 0,-2 1-9 0,-3-2-3 0,1-1-1 16,-1-1 2-16,-1 0 0 0,1-2-20 0,-2-1 6 15,1 1 5-15,-1-4 3 0,1 2 2 0,-1-3 0 0,2-2 7 16,0-2 0-16,2-1-1 0,1-4-4 0,1-3-3 16,2-1 0-16,1-4 0 0,3-3-2 0,0-1 1 0,5-4-2 15,0-1 1-15,2-1 1 0,2-5-2 0,3 1 2 16,0-4-2-16,1 0 4 0,4-2 0 0,-2 2 3 0,3 1 0 15,-2-2-1-15,2 5 1 0,2-3-2 0,-3 3-1 0,3 3-1 16,0-4 1-16,-3 6 0 0,3-2-3 0,0 0 1 0,-1 1 0 16,0 1 1-16,3-2-4 0,-1 3 2 0,-1-1 2 0,3 1-1 15,-3-1 0-15,3 1 2 0,-1 1-1 0,-1 2 0 0,-1 1-1 16,2 0 1-16,-2-1 0 0,0 6 0 0,-3 1 0 16,0 2 1-16,-2-1 0 0,-1 5-1 0,0 0 0 0,0 3 2 15,-2 0-2-15,-1 1-1 0,0 3 1 0,-2 0 0 0,2-2 1 16,-2 4-3-16,0-2 2 0,0 3-1 0,0-3 2 0,0 3-1 15,-2-1 0-15,2 1 1 0,-2 4-1 0,0 0 1 16,0 0 0-16,-1 6 1 0,-2-1 0 0,0 1 1 0,1 3 1 16,-3 1-1-16,1 0-2 0,-2-1 1 0,0 4-1 0,0 1-1 15,-3 1 1-15,0 4 0 0,2-1-2 0,-2 2-1 16,-2-1 2-16,-1 6 1 0,0-3-2 0,-2 2 1 0,1 1 3 16,-1 1-2-16,1 2 3 0,-1 1 1 0,2 2 2 15,-1 0-5-15,3 2 0 0,-2-2 2 0,3 2-3 0,1 0 0 16,1-3 0-16,3 1 3 0,1-1-3 0,2-3 1 0,1 0 0 15,4-4-2-15,1-3 0 0,0-4 1 0,3 0 0 16,3-1-2-16,0-5 1 0,1 1 0 0,3-5 0 0,0 1 1 16,2-3 2-16,0-6 1 0,4-1-1 0,-1-3 0 0,2-1 1 15,2-5 0-15,-1 0-1 0,2-5 0 0,1-1 0 0,1-1 3 16,-1-3-5-16,4-2 0 0,-2-3 0 0,-1 1 1 16,4-1-7-16,-1-1 2 0,-1-2 4 0,0 2 0 15,1-1-1-15,-3 1 0 0,-1 2 6 0,-1 1 0 0,0 1-4 16,-5 0-1-16,-3 3 2 0,0 2-1 0,-3 3-1 0,-4 3 0 15,0 1 4-15,-2 1-3 0,-3 0 0 0,-3 0 0 16,0 4 0-16,0 0-1 0,-3 0 0 0,-3 4-1 0,0 0 1 16,-1 4 0-16,-2-1-1 0,-2 4 0 0,0 1 0 15,-1 1 2-15,-1 1-1 0,3 1 0 0,-4-2 3 0,1 1-1 16,-3 0 6-16,2 0-6 0,1 0-2 0,-1-3 8 16,1 0-3-16,-1 1-2 0,1 0-7 0,-3-2 3 15,2 2 3-15,-2-2-8 0,4-2 4 0,-4 2 1 0,2-2 0 16,-3 0 0-16,2-2 1 0,-2 0-1 0,1-1 0 0,-1-5 1 15,1 0 0-15,0-3 1 0,0-2 0 0,-1-2-2 0,3-3-5 16,0 0 3-16,0-3 1 0,1-5-3 0,3-6 3 16,2 1 0-16,-1-7 6 0,4-2-3 0,2-1 2 0,1-5 0 15,1-2-6-15,2-3 1 0,1-1 0 0,3 1 2 16,0 1-4-16,0 1 2 0,2-2 2 0,-1 4-1 0,-1 0 0 0,3 3-2 16,-1-1 0-16,0 2 2 0,1 2-3 0,0 0 2 15,1 2 1-15,-2-1 1 0,1 1-2 0,3 1 0 0,-2 0 0 16,-1 3 1-16,2 0 0 0,-1 3 0 0,-1 2-1 0,0 2 2 15,1 6 1-15,-4 2-1 0,-2 2-3 0,0 3 2 0,1 0-2 16,-3 5-1-16,1-1 0 0,-2 3 2 0,-2 3 0 16,1 1-1-16,-4 1 1 0,2 7 1 0,-4-1 1 0,-2 2 0 15,1 7 0-15,-3 4 0 0,3-1 0 0,-1 2 0 0,-1 4 3 16,-2-1-3-16,-3 4 0 0,0-1 3 0,2 4-2 16,-3-1-1-16,5 2-1 0,-2 1 2 0,1-1-1 0,-1 4 0 15,1-2 1-15,0 1 0 0,6 1-11 0,-2 0 4 16,1 0 6-16,3-2 2 0,-4-1 1 0,3 0 0 0,0-4 10 15,1-3-5-15,0-2-3 0,3-1-5 0,0-4-2 16,1-3 1-16,1-2 3 0,-1-1-1 0,1-1 0 0,3-6 1 16,0-1 0-16,1-4 0 0,0 2-2 0,2-6-20 0,-2-2-29 15,3-6-28-15,0 0-32 0,2-4-33 0,1-2-57 16,-3-1-61-16,2-3-83 0,-1-1-135 0</inkml:trace>
  <inkml:trace contextRef="#ctx0" brushRef="#br0" timeOffset="-139683.42">980 572 17 0,'-1'-7'229'0,"-2"0"-84"15,-2 1-41-15,2 2-23 0,-2-1-5 0,-1 1-2 0,1 3 1 16,-1-2-13-16,-2 3-1 0,2-1-1 0,-2 1-10 16,4 1-9-16,-2 0-4 0,0 2-4 0,1 1-9 0,0 1-7 15,1 0-8-15,0 2-2 0,-2 1 4 0,4 1-4 0,-2 2-4 16,2 1 1-16,1-1 6 0,-1 1-2 0,2 3-8 0,2-2 5 15,-1 0 2-15,1 1-1 0,2 1-3 0,-2 2 16 0,3-1 10 16,-2 0 4-16,-1 1 4 0,1 0 0 0,-2 0 1 0,1 0-17 16,1-1-7-16,-1 1-6 0,1 0-2 0,0-1 0 0,-3 0-5 15,3-2-1-15,-3 1 3 0,2-1-1 0,-1-2 0 16,2-1-2-16,-1-2 2 0,-2 0 3 0,2-1-5 0,-2-3 1 16,0 2 0-16,3-5 0 0,-3 1-1 0,1 1-1 0,-1-3 1 15,0 1 1-15,0-2 1 0,0 0 1 0,0-2 3 16,2 1 6-16,-2-3-2 0,2-1-5 0,-1-3-1 0,-1-2-1 15,1-1-1-15,1-4-6 0,0 3 0 0,1-7 1 16,0 1 1-16,-1 0 1 0,-1-2 0 0,2-1-2 0,-1 0 0 16,0 0 3-16,-2 0-1 0,3-4-2 0,0 5 0 0,0-1 2 15,0 0 7-15,1 2-4 0,0 1 0 0,-1 1-1 0,-1 3-1 16,-1 1 0-16,1 3-6 0,0 2 1 0,-2 1 5 0,3 2 0 16,-2-1-1-16,1 3-3 0,0 1 2 0,-1 0-1 0,0 0-1 15,2 2-2-15,0 2 5 0,1 0 1 0,-1 0 0 16,2 1 0-16,-3 3 2 0,2-1 0 0,0 2-1 0,-2 1 0 15,2-1-1-15,-1 2 0 0,0 0-2 0,0-2 2 0,2 1 0 16,-2 0 1-16,2-1 0 0,-2 1-1 0,2-3 1 16,-2 2-1-16,1-4-2 0,0 4 1 0,-1-4 1 0,0 2-2 0,-1-3 1 15,0 1 1-15,-2-1 1 0,0 0 0 0,1-1-1 16,-1-1 1-16,3 0 0 0,1 0 0 0,-1-3 0 0,0 2 1 16,3 0 1-16,-3-2-1 0,2-4-1 0,1 0-1 0,1-6 0 15,0 2 2-15,-2-1-1 0,0-3 0 0,3 0 0 16,-3 0-1-16,2-2 0 0,0 3-2 0,-1-3 1 0,-1 1-2 15,0 2 3-15,-1 2 0 0,1 1-1 0,-2 4 1 0,-1 0 0 16,1 2 0-16,-3 0-3 0,2 3 0 0,-1-1 2 16,-1 3-2-16,2 0 0 0,-2 4 3 0,1 0 0 0,1 3 0 15,-2-2 0-15,2 3 0 0,-1 1 0 0,-1-2-3 0,2 4 2 16,-2-1 1-16,2 0 1 0,-1 0 0 0,3 0-1 0,-2 0 2 16,1 1 0-16,-1 0-9 0,1-1-21 0,2 1-21 0,0-4-32 15,0 0-65-15,-2 0-96 0,4-2-140 0,-2-3-112 0</inkml:trace>
  <inkml:trace contextRef="#ctx0" brushRef="#br0" timeOffset="-137953.02">1946 756 33 0,'-7'-6'314'0,"0"-2"-122"0,2 4-67 0,-4-2-31 0,3 0-20 15,-1 2-5-15,-1-1-4 0,2-2-5 0,-1 3 1 0,-2-4 6 16,3 3 8-16,1-3-9 0,-1-1-7 0,4 0-1 0,-4-1-5 16,1 0-10-16,2-2-7 0,1 0-1 0,1-1 0 0,1-1 1 15,1 1 3-15,1 2 7 0,1-3 3 0,2 0 4 16,-1 1 2-16,0 2-3 0,0-1-1 0,1 2-1 0,-3 2-6 15,1 1-7-15,0 2 1 0,-3 0-4 0,2 0 0 0,-2 1-11 16,0 4-10-16,0 0-4 0,0 0-5 0,2 4 3 16,-2 1 24-16,-2 5 17 0,2 0 13 0,0 5 0 0,-2 5 8 15,2 3 1-15,-3 2-24 0,0 2-11 0,1 5-15 0,-1 0 0 16,0-1-7-16,0 3-6 0,3 0-1 0,0 2-2 0,0 1-1 16,3 0 0-16,-2 0-2 0,1-2 0 0,1-2-1 15,-1 3 1-15,-1-3 0 0,1-2 0 0,1 1 0 0,-1-6 2 16,-2 2-1-16,3-6 0 0,-3-1-1 0,2-1 1 0,0-5-1 15,0-2 0-15,-2-4 0 0,2-1 0 0,-2-2 0 16,0-1 0-16,3-2 0 0,-3-1 3 0,-3-4-1 0,3 1-2 16,0-6 1-16,0-3 1 0,4-3-3 0,1-3 0 15,-1-5-3-15,0-4 4 0,0 2 1 0,-1-4-2 0,1-3 2 16,-2-1-1-16,1 0 2 0,0-1-3 0,-1-2-1 0,-1-2-2 16,0-2-1-16,3 0-1 0,-4-3 1 0,2 1 0 0,-1-2-1 15,-1-1 1-15,0 3 0 0,0 1 1 0,0 2 0 0,-1 3 2 16,-1 2 0-16,-2 7 1 0,3 3 2 0,-4 4 0 15,1 5-1-15,0 2-2 0,0 5 0 0,1 0 0 16,0 5-2-16,-3 1-3 0,5 1 1 0,-2 5-1 0,-3 2 6 16,4 4-1-16,0 3-1 0,-2 5 2 0,1 2 0 0,1 3 2 15,-1 5-5-15,0 1 3 0,0 6 2 0,-1 0-2 0,0 1 2 16,2 0 0-16,0 6 0 0,-2-6 0 0,1 6-2 0,1-5 0 16,1 2-3-16,-1 1 3 0,0-1-4 0,1-3 4 0,1-1 3 15,0-1 6-15,-2-5-1 0,2-2-3 0,-1-4 2 16,-1-4-4-16,2-3-1 0,-2-3-5 0,2-4 0 0,0-2 1 15,0-4 1-15,0 2 1 0,0-6 1 0,2 1 1 0,-2-4 0 16,3-3-2-16,-1-5 1 0,3-5 0 0,-2-4-8 16,4-3 0-16,-3-4 4 0,5-3 2 0,-4-3 1 15,2 0 0-15,0-1 3 0,-2-2 0 0,1 1-4 0,-1-3-1 16,-2 5-2-16,2 1-1 0,-3 0 1 0,2 8 6 0,-4 2-2 16,0 1 1-16,0 6 3 0,0 4 0 0,-2 1-1 0,0 3-5 15,2 2 1-15,0 1-2 0,0-1-5 0,0 4 3 0,0-1 1 16,0 2 0-16,2-1 3 0,0 2-3 0,-2 0 4 0,2 3-2 15,-2 0-1-15,0 0 1 0,3 0 2 0,-3 3 1 16,0-1 0-16,0 1 0 0,0 0 20 0,0 2-12 0,0-3-3 16,0 0-4-16,0 3 0 0,0-3-2 0,0 2-18 15,0 0 9-15,0 2-24 0,0 1-33 0,0-2-41 0,0 2-39 16,0 0-34-16,0 2-28 0,1 1-4 0,1 5-8 0,-2-3-15 16,2 4-37-16,-2 0-73 0,-2 2-124 0</inkml:trace>
  <inkml:trace contextRef="#ctx0" brushRef="#br0" timeOffset="-137456.45">1779 1569 377 0,'-7'-9'389'16,"-1"0"-134"-16,-1 1-80 0,3 0-43 0,-1 1-21 16,-1 2-7-16,1-4 10 0,2 5-4 0,3-3-13 0,-1 0-16 15,3 0-21-15,3-2-14 0,1 2-22 0,2-2-15 0,6-2-8 16,0-1 1-16,3 0-2 0,3-3 2 0,4 1 1 15,3-3 4-15,2-3 3 0,3 1-3 0,3-2-1 16,0-1-1-16,2-1-3 0,0 2-2 0,0-1-1 0,-3 5 0 16,-2-1 0-16,-4 4-1 0,-2 4-1 0,-4 1 2 0,-5 2 0 15,-3 3-1-15,-4 1 2 0,-5 1 0 0,-1 4 2 16,-5 3-1-16,-4 1 3 0,-3 2-2 0,-3 0 27 0,-6 6-14 16,0 2-29-16,-5 2 7 0,-3 4 3 0,-3-1 3 15,2 2-26-15,-4 0 13 0,2-2 29 0,-1-3-7 0,1 4-5 16,-3-3 1-16,4-2-1 0,0 0-1 0,1 3-2 0,3-6 3 15,1-1 1-15,0 1-4 0,5-2 1 0,2-2 0 16,1 2 0-16,5-7-1 0,0-1 1 0,5 1-1 16,1-3-1-16,5-1 0 0,3-2-2 0,4-6 0 0,5 0-3 0,6-3 3 15,4-4 0-15,4-2 3 0,6-4 0 0,1-2 3 16,5-4-2-16,45-26 5 0,-39 23-4 16,1 0-2-16,2 0 0 0,-2 1-2 0,0 1 1 0,-1 1-1 15,-5 3 0-15,-1 4 2 0,-3 0 1 0,-10 8 0 0,-1 0 0 16,-5 4-1-16,-6 0 0 0,-4 5 0 0,-3-1 0 0,-6 2-1 15,-3 2 0-15,-5 3 1 0,-1 1-1 0,-7 2 0 16,0 0 1-16,-4 3 0 0,-1 5 0 0,-1-3 0 16,-2 3 1-16,-4 1 0 0,3 1-2 0,-4-2 1 0,-1-1-23 15,3 2 8-15,-2-3-11 0,4 1-16 0,2-3-23 0,0-2-28 16,4-1 6-16,2 0-56 0,1-5-51 0,1 0-56 16,0-3-84-16,1-2-123 0</inkml:trace>
  <inkml:trace contextRef="#ctx0" brushRef="#br0" timeOffset="-136790.86">1522 718 249 0,'-1'-10'323'0,"-2"0"-126"15,6 0-86-15,-2 0-51 0,1-1-26 0,1 2-7 0,2-2-2 16,-1-3 3-16,6 0 6 0,1-2 20 0,2 1 10 0,3-1 0 16,0-3-5-16,1 0-8 0,2-1-9 0,3 3-18 15,0-4-11-15,2 1-4 0,0 0 0 0,3 1 0 0,-2 0 3 16,0-1-1-16,0 6 0 0,-3 1-2 0,-4 2-1 0,-2 1-2 16,-2 3-4-16,-4 3-2 0,-1 1-3 0,-3 1 0 0,-1 2 3 15,-3 2 0-15,-1 0-1 0,-4 0 2 0,2 4 4 0,-4 1 0 16,-3 0-4-16,-3 4 2 0,1 1 2 0,-3 1-1 0,-4 0-1 15,0 4 2-15,1-1-1 0,-3-3 1 0,2 2-3 16,-1-1 3-16,2 0-2 0,-2-2-1 0,-1 1 1 0,3 1-1 16,-1-3 0-16,0 4-1 0,2-2-1 0,-1 1 1 0,-3-1 0 15,3-1 0-15,1-1 1 0,3 2 1 0,0-2 0 16,2-1-2-16,2-3 0 0,0-3 0 0,4 0-1 0,2-1 0 16,4-3 1-16,1 0-1 0,3-5 1 0,4 0 0 0,1-3 3 15,6-6-2-15,2-2-2 0,3-3 3 0,3 0 2 0,2-5 3 16,3-1 2-16,2 0-1 0,1-4 0 0,-1-1-2 15,3 1-2-15,-2 0-5 0,0 1 1 0,-1 3-1 0,-4 0 0 16,-1 4 1-16,-3 4 1 0,-6 0-2 0,-3 4-2 0,-5 4 2 16,-3 3 0-16,-2 0-1 0,-4 5 1 0,-2 2 3 15,-4 2-1-15,0 3 0 0,-4 2 2 0,-4 4-1 0,-1 3 2 16,-3 1 0-16,-4 2 0 0,-1 4-2 0,0 4 0 0,0-5 0 16,-3 3 1-16,-1-1 1 0,1-4-2 0,3 0 4 0,-2 1-1 15,4-1 2-15,0-3-3 0,2 0-3 0,2-2 0 0,3 1-1 16,2-3 0-16,2-3-3 0,2-2 0 0,4-1 0 0,1-3-1 15,4 0 2-15,1-1 6 0,2-4 0 0,4-2-1 0,1-2 0 16,3-5-1-16,6-1 0 0,1-3-6 0,1-3 2 0,1-3 1 16,3-1 9-16,2-2-4 0,0-2-3 0,1 2-1 15,-2-3-2-15,2 2-1 0,-3 0-7 0,1-1 4 0,-4 4 3 16,-3 4-2-16,-5 1 3 0,-2 2 0 0,-2 7 0 0,-5 2-1 16,-4 3-1-16,-2 3 1 0,-4 3 0 0,-5 5 3 0,-2 5-2 15,-2 3-3-15,-4 1 2 0,-4 6-7 0,-3 2-24 0,0 2-33 16,-4 2-56-16,2 0-81 0,-5-2-153 0,-2 1-158 15</inkml:trace>
  <inkml:trace contextRef="#ctx0" brushRef="#br0" timeOffset="-129488.2">514 4524 73 0,'0'-3'269'0,"-2"0"-98"0,2 1-73 0,-1-1-46 15,1 0-25-15,-1-1-7 0,-1-1-6 0,2 1 1 0,-2-2 0 16,1 2 3-16,-2-3-1 0,1 2-2 0,0 0-3 16,-1-2-3-16,0-2-2 0,0 1-5 0,-4 0 1 0,5-1 6 15,-3-2 5-15,0 1-1 0,0 0 8 0,0-2-1 0,2-3 4 16,-4 3-4-16,2-2 3 0,0 1 5 0,2 1-3 15,-2-2 5-15,3 4-2 0,-1-2-4 0,-1 3-4 0,1 0-7 16,-1 1-5-16,0 3-3 0,2-2-1 0,0 3 4 16,1 0 0-16,-1 1 1 0,2 2 2 0,0 0 2 0,0 1 0 15,0 1-4-15,0 0-6 0,-3 6-2 0,3 1-1 0,0 0 0 16,0 6-2-16,0 2 1 0,0 2 1 0,0 4 0 16,-2 0 1-16,2 3-1 0,0 5 6 0,0 1 3 15,0 4 4-15,2 1 4 0,-2 5 1 0,3-1-8 0,-3 4-1 16,3-2-3-16,-1 1-20 0,0 1 8 0,2-2 3 0,-2 1 9 15,3-4-2-15,-1 1-2 0,1-6 20 0,-2-2-10 16,2-6-5-16,-3-2-3 0,4-6 0 0,-3-2-4 0,3-4-1 16,-6-4 1-16,3 0 2 0,-1-5 0 0,1-2 1 15,2-2 2-15,0-4-1 0,1-3 1 0,-3 0-3 0,3-6 0 16,-2-1 1-16,-1-5-1 0,0 1 0 0,-1-3-1 0,-2-2 0 16,3-4-1-16,-3-2 0 0,-3-1-1 0,3-1 1 15,-4-2-1-15,1 0 1 0,-2-5-1 0,-1 3 0 16,0-3-2-16,0-1 0 0,-1-2 2 0,-1 2 0 15,-1 0 1-15,1 1 0 0,0 1-15 0,-1 4 7 0,2-1 2 0,1 7 1 16,1 4 4-16,2 4 1 0,0 4 18 0,1 4-10 16,-1 5-4-16,2-1-4 0,-1 5-3 0,2-1-2 0,0 8 0 15,2 0 2-15,-1 5 2 0,-1 0 0 0,3 5 0 0,-3 4 0 16,2 3 1-16,-1 1 0 0,1 5-3 0,-2 3 3 16,5 0 4-16,-2 5 0 0,-1-1-1 0,2 5 1 15,1 0 3-15,-2 1-1 0,3 3-2 0,-1-3-1 0,0 2 0 16,1 0 1-16,-1-3-2 0,1-1 1 0,-3-4-1 0,2 0 0 15,0-8 0-15,0-1-2 0,1-5-1 0,-3-3-1 16,2-4 1-16,-2-4-1 0,0-3 0 0,-1-1 2 0,1-5 0 16,-1-3 2-16,2-5 5 0,1-4-2 0,-2-3 0 15,3-5-1-15,-4-3 0 0,1-4-1 0,0-3-4 0,-1-3-1 16,0-1-1-16,-2-4 1 0,-2 1-1 0,0-4 1 0,-1 0-1 16,0-2 0-16,-3-2 2 0,0 4 0 0,-2-5 1 15,3 4-2-15,-2 0 0 0,-2 3 2 0,3 6-1 16,-1 5 2-16,1 2-1 0,1 8 0 0,0 3 0 0,3 4-1 15,-2 2-1-15,0 5-4 0,4 4 1 0,-2 4-1 16,2 5 3-16,2 0-1 0,2 6 3 0,0 5 1 0,-2 1 0 16,3 4 2-16,-5 1 0 0,2 6 5 0,-1 0-1 0,3 3-2 15,-1-2 0-15,0 2-2 0,2-1-1 0,0 0-2 0,-1 0-1 16,4-3 1-16,-2 1 1 0,-2-4 0 0,2 0 0 16,-2-4 2-16,3-3-1 0,-3-1 29 0,1-6-15 15,-1 1-7-15,-1-6-4 0,-2-4-2 0,1-4 2 0,1-2-30 16,-2-1 14-16,2-6 7 0,-2 1 4 0,3-7-2 0,-4-3 2 15,2-4-1-15,-2-2 0 0,0-3 1 0,-2-3 1 16,2 0-1-16,-4-3-2 0,0 1-2 0,0-4 5 0,1 0-2 16,-2 2 0-16,0 1-1 0,2 2 3 0,-3 3 1 0,2 5-3 15,3 4-1-15,-2 3 2 0,0 5 0 0,0 4-1 16,3 1 1-16,-2 5 0 0,2 5 1 0,0 1-1 0,0 1 0 16,2 6 2-16,-2 1 0 0,0-1-1 0,3 4 0 15,-2 1 2-15,1 2 1 0,1-1-1 0,-2 2-1 16,1-1 1-16,0 0-1 0,2-3-2 0,-2 3-1 0,-1-1 0 15,1 0 2-15,0-4-3 0,-1 2 1 0,-1-2 1 0,-3 1-2 16,1-2-9-16,1-2-16 0,1-1-18 0,3-1-20 16,-1-2-31-16,-1 0-33 0,1-1-33 0,0-2-43 0,1 2-65 15,-2-2-94-15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9:13:34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6661 5103 7 0,'0'-2'142'0,"0"2"-26"0,0-3-29 16,2 2-26-16,-2-1-20 0,3-1-15 0,-1 1-5 0,-1-1-3 15,1-1 3-15,-2 1 0 0,0 1 9 0,0-3 8 0,2 2 2 16,-1-1-5-16,1 1 3 0,2 1 5 0,-2-1-4 16,-1-2-5-16,-1 3-2 0,2 0 13 0,-2-1 1 0,0 1 4 15,2 1 3-15,-2-1 6 0,0 1 0 0,-2-1 1 16,2 0-3-16,0 1 2 0,0 1 0 0,-2-1 5 0,2-1 4 15,-1 2 5-15,1-1 7 0,0 1 4 0,1-2 7 0,-1 1 2 16,2 1 1-16,-2 0 0 0,2 0 4 0,-2 0 6 16,0 0 8-16,3 0 7 0,-2 1 11 0,-1 1 7 0,2-1 5 15,-2 1-2-15,0-1-2 0,2 2-6 0,-1-1-6 16,-1 1-13-16,2 0-1 0,-1 2 9 0,-1 0 7 0,2 5 14 16,-2 2 22-16,2 1 15 0,-1 5-5 0,-1 1-20 15,-1 6-19-15,-1-2-27 0,-1 2-38 0,-2 4-23 16,2 1-15-16,-2 1-7 0,0 4-5 0,-1 2-4 0,3-2 4 15,-2 5-6-15,2-2 4 0,1 2-1 0,-2 1 1 0,0 2-1 16,-3-2-3-16,4 1 1 0,-2-1-2 0,-2 0-3 16,1-3-3-16,-3 1 3 0,4-2-2 0,3 0-1 0,-1-2-2 15,0 1 0-15,0-5 0 0,-1 1-4 0,1-6 0 0,0 1-3 16,0-2 2-16,2-3 0 0,-1-1 0 0,1-4 0 0,-1 2 0 16,2-4-4-16,-2-3-5 0,2-2-7 0,0-1-6 15,-1-3-12-15,1-2-7 0,0 1-7 0,0-2-13 16,-2-1-16-16,2-2-30 0,-2-3-46 0,1-4-64 0,-1 0-69 15,-1-5-72-15,1-1-52 0,2-2-37 0,-1-1-17 0,1-3-5 16,1 1-24-16,-2 0-69 0,-1-2-45 0,2-1 7 16</inkml:trace>
  <inkml:trace contextRef="#ctx0" brushRef="#br0" timeOffset="1248.94">6971 5185 148 0,'0'0'262'0,"0"0"-51"0,-1 0-47 0,-1-1-38 15,2-1-27-15,-2 1-26 0,-1-2-12 0,2 1-3 0,-1 1-2 16,0-1 2-16,-1-1 0 0,2 1 5 0,-2 0-3 0,1-1-2 15,0 0-4-15,1 0-2 0,-1 0 1 0,-1 2-3 16,2-2 0-16,-2-1 3 0,2 1 3 0,-2 1 2 0,2-3-6 16,-3 2-3-16,1-2-7 0,-1 1 0 0,2-2 0 15,-3 1 0-15,2 1 4 0,-1-2-2 0,3 1 9 0,-2-1 0 16,0 1-3-16,1 0 0 0,-1 1-3 0,-1-3 1 16,0 2 1-16,3 2 3 0,-1-1 2 0,-1 1 6 0,3 1 2 15,-1 1-6-15,-2-1-3 0,3 1-9 0,-1 0-7 16,-2 1-11-16,0 0-4 0,0 1-2 0,-1 0-4 0,0 1-7 15,-1 1-2-15,-2 2 1 0,3 0 1 0,-4 4 13 16,1-2 12-16,0 1 23 0,-1 2 31 0,0 1 27 0,-1 6 22 16,0 1 11-16,-1 3 7 0,1 3 0 0,0 1-15 15,-3 4-13-15,1 2-13 0,0 3-10 0,-1 2-7 0,-2 5-9 16,2 1-9-16,-1 5-3 0,2 2-11 0,-2 0-6 0,1 3-12 16,0 0-7-16,0 3-9 0,1-2-9 0,1 2-2 15,1-1-2-15,1-3-4 0,0 0-1 0,3-3 0 0,-1-5 1 16,5 1-1-16,-1-4-6 0,4-2 2 0,2-4-2 15,-1 0-2-15,4-6 2 0,1-3-1 0,1-3 1 0,4-2 0 16,1-3 4-16,2-4 1 0,4 0 1 0,1-6 0 0,4-2 1 16,2-5-5-16,6-7-1 0,-2-1 0 0,6-2-1 15,2-5-2-15,0-3-5 0,0-2-4 0,1-6-4 16,1-3-4-16,-3-3-5 0,0 0-2 0,-2-4-1 0,-3-2 1 16,-3 1-2-16,-4-4-3 0,-3 0-1 0,-4 0-2 0,-4-5 0 15,-3 2 0-15,-6-4 2 0,-5 0 0 0,-1-1 6 16,-2-3 6-16,-6 3 4 0,-3 1 5 0,-2 1 6 0,-4 2 8 15,-2 2 1-15,0 3 4 0,-3 2 6 0,-2 4 4 16,2 0 3-16,-3 6 0 0,-1 2-2 0,0 1-1 16,0 4-1-16,2 2-5 0,-1 2-3 0,1 5-1 0,1 1-3 15,1 4-4-15,4 1-2 0,1 3-2 0,-2 0-4 0,3 3 0 16,2 1-2-16,-2 2-1 0,2 1 1 0,0 1-4 0,1 1 1 16,-1 3 0-16,3 0 1 0,-1 1-2 0,0 2-7 0,2 0-7 15,1 0-7-15,-2 1-13 0,1 0-23 0,2 3-23 16,-2 1-27-16,2 2-31 0,1-5-44 0,-1 3-56 15,1-2-54-15,0 2-51 0,2-2-35 0,2 2-35 0,0-1-25 16,1-1-42-16,2 1-87 0,0-1-58 0,2-2-8 0</inkml:trace>
  <inkml:trace contextRef="#ctx0" brushRef="#br0" timeOffset="2079.94">11361 4891 131 0,'3'-5'764'0,"-2"3"-9"0,1 0-182 0,0 1-161 16,-2 2-99-16,1 1-57 0,-1 2-27 0,2 2 7 15,-2 3 30-15,-2 1 23 0,1 7-5 0,-1 0-30 0,0 2-39 16,-1 3-51-16,0 5-39 0,-1-1-44 0,0 4-28 0,1 2-14 15,-1 3-7-15,3 0-4 0,-2 1-15 0,2 3 2 16,-3-1 4-16,3 2-2 0,-1 0-4 0,0 0-6 0,-1 2-4 16,1-4-1-16,0 4-1 0,0-4-1 0,-1 3 0 0,2-2 0 15,-4-2 0-15,2-2-6 0,-2 0-5 0,1-4-8 16,-1-2-7-16,0 0-8 0,-1-3-8 0,2-3-18 16,-2 1-36-16,-1-5-44 0,1 0-70 0,-1-2-99 0,1-4-104 15,-2-1-93-15,3-3-99 0,-2 0-135 0,2-4-86 0,2-2 20 16</inkml:trace>
  <inkml:trace contextRef="#ctx0" brushRef="#br0" timeOffset="3770.83">16201 5049 449 0,'-12'-3'614'0,"0"-2"-201"0,-1 2-168 16,3 1-107-16,-2 1-52 0,3 2-23 0,0 1-10 0,2-2-2 16,1 0 0-16,1 0-2 0,2 0-7 0,-2 2-6 0,2 1-7 15,-3 0-3-15,2 4-6 0,0 3-3 0,-4-2-3 16,4 3 1-16,0 0 4 0,-1 2 7 0,-2-1 9 0,3 1 12 15,-2 2 19-15,2 1 18 0,-2 0 12 0,3 2 6 0,-3 2 12 16,3 2 8-16,-5 1 12 0,4 4 7 0,-2 3 4 16,-2 1 3-16,4 2-4 0,-4-2-16 0,4 4-24 0,-2-2-21 15,3 2-18-15,-5-3-13 0,5 1-6 0,0-1-3 0,0-2-2 16,3-2-2-16,3-2 4 0,0-2-4 0,2 0-11 16,2-4-2-16,0-3-4 0,2 1-2 0,1-5-10 15,2-1 3-15,3-2 3 0,2-5 0 0,3-3-2 0,1-3-2 16,3-2-4-16,1-3-2 0,0-5-3 0,2-1-1 0,0-3-2 15,2-3 0-15,-1-1 2 0,1-2-1 0,-3-4 1 16,1 2 2-16,-2-2 5 0,1-3 2 0,-5 0 3 0,-1-1 2 16,-1-1 0-16,-5-2 2 0,0 1 4 0,-3-1 4 15,-3 0 1-15,-3 2 8 0,-3-2 8 0,-2 1 2 0,-3 1-14 16,-3 0 8-16,0 3-1 0,-3 2-1 0,-2 0-5 16,-3 2-4-16,1 3 10 0,-4 0-9 0,3 3-8 0,-3 4-8 15,0 2-4-15,0-1-2 0,-4 3 0 0,-1 2-3 16,1 1-2-16,1 2 1 0,0 1-3 0,0 1-5 0,2 1-7 15,0 2-10-15,2 1-21 0,2-2-26 0,1 4-33 0,4-1-53 16,0 2-67-16,2 0-77 0,1 0-65 0,3 2-53 16,-1 0-43-16,3 2-27 0,2-2-43 0,3 1-89 0,-4-1-42 15,6 1 6-15</inkml:trace>
  <inkml:trace contextRef="#ctx0" brushRef="#br0" timeOffset="4456.96">21430 4804 623 0,'9'-17'654'0,"-1"-4"-160"0,1 4-120 0,0 0-71 0,0 2-14 16,0 3 21-16,-1-2 27 0,0 4 23 0,-3 0 9 0,-1 5-8 16,0-1-36-16,-3 3-52 0,0 2-58 0,2-1-60 15,-6 4-42-15,2 1-29 0,-4 4-12 0,1 5-5 0,-5 5-1 16,-3 4 2-16,-1 3-1 0,-4 4-6 0,3 4-12 15,-5 2-12-15,0 2-11 0,2 3-8 0,-2 3-8 0,1 2-3 16,-1-1 0-16,1 4-3 0,0 1-1 0,-1 0 2 16,0 3-4-16,2-2-5 0,1 2-1 0,-2 4-4 0,1-4-1 15,4-1-11-15,0 2-7 0,1-6-12 0,2 0-15 16,2 0-13-16,-1-8-18 0,6-1-15 0,-2-2-21 0,4-3-33 16,-3-5-44-16,1-3-69 0,1-2-91 0,1-3-88 15,-1-3-80-15,-2-4-70 0,3-3-94 0,-4-5-94 16,0-1 9-16,-2-3 61 0</inkml:trace>
  <inkml:trace contextRef="#ctx0" brushRef="#br0" timeOffset="7058.1">3650 5240 42 0,'0'0'217'0,"2"-2"-29"0,-2 1-29 0,0-3-25 0,-2 3-24 16,2 1-14-16,-2-3-13 0,1 2-10 0,-3-2-7 0,0 3-7 15,-2-4-3-15,1 3 2 0,0-1 2 0,-1 0 4 16,-2 2 7-16,0 0 6 0,0 0 1 0,0 0-2 0,-1 0-4 16,-3 2-5-16,3 0-3 0,-5 3 0 0,0-1 10 15,0 4 6-15,1 0 8 0,2 3 8 0,0 1 2 16,-3 3 5-16,1 2 4 0,0 3 14 0,-2 4 1 0,0 3 4 0,0 2 2 16,-1 2 11-16,-3 3-10 0,4 1-5 0,-2 3-4 15,3 0-4-15,0 2-13 0,3-3-19 0,1 1-11 16,6-1-16-16,0-2-13 0,3-2-8 0,2-1-5 0,3-3-3 15,6 0 1-15,3-3-3 0,4-4-2 0,3-3-1 16,5-1-3-16,2-4-2 0,1-6-7 0,5-3-8 0,2-2-4 16,3-6 0-16,0-2 4 0,-1-1-2 0,2-6 2 15,-1-2 7-15,-4-1-2 0,0-5-1 0,-3 1-4 0,-5-4-2 16,-1-2-8-16,-3-1-6 0,0-1 10 0,-6-3-10 0,-3 0-3 16,-4-3 3-16,-7 2 4 0,-2-5-7 0,-2 5-5 0,-3-5 13 15,-4 2 10-15,-5 2-2 0,1 0-3 0,-6 1 10 16,-1 2-1-16,0 0-5 0,-5 3-9 0,-2 3 1 15,-3 0 5-15,-3 6 1 0,0-2 0 0,0 3-1 16,-2 4-20-16,-1 1 9 0,3 3 5 0,-1 0 2 0,1 4 2 16,0-1-49-16,3 3 43 0,1 2-9 0,3 2-12 0,1 1-35 15,4 2-32-15,3-3 1 0,2 3-76 0,4 1-60 16,4 0-53-16,6 1-28 0,2 0-27 0,5 3-19 0,5-3-26 16,5 3-73-16,0-2-93 0,7 0-33 0</inkml:trace>
  <inkml:trace contextRef="#ctx0" brushRef="#br0" timeOffset="8067.69">9581 4795 19 0,'-5'-2'425'0,"2"0"-96"0,-2-1-90 0,3 2-56 0,2-3-30 16,0 3-17-16,-1-1-6 0,1 2 0 0,-6 0 4 16,4-2 1-16,-1 2 0 0,3-3 0 0,-1 3-23 0,1 0 3 15,-5 0-7-15,5 0-9 0,-4 3-7 0,-2-1-4 0,0 1 15 16,-2 4-10-16,-2 1 6 0,-3 1 12 0,-2 5 19 16,-1 3 15-16,0 2 15 0,-1 2 16 0,0 4 10 0,-2 4-8 15,-2 2-20-15,2 6-23 0,0-3-19 0,2 3-29 0,-1 2-27 16,2 1-16-16,1-2-9 0,0 2-12 0,0-3-5 15,5 1-6-15,-1-3-2 0,2 2-7 0,6-5-1 0,-1-1-1 16,4-1 1-16,2-2-2 0,3-3 3 0,1-3 5 16,5 1-1-16,0-3 3 0,5-3-3 0,1-2 4 0,2-2-4 15,1-4-2-15,5-3-2 0,1-3-2 0,1-3-1 16,0-3 2-16,3-5-1 0,0-1-2 0,0-3 0 0,0-2-5 16,-1-1 2-16,-3-2-8 0,-3 0 2 0,1-2 0 0,-4 0 1 15,-5-3 2-15,0 0 0 0,-4 0 2 0,-3-3 0 0,-2 0 1 16,-3 0-3-16,-1-4 2 0,-4-1-3 0,-1 0 1 15,-3-3 0-15,0 1 0 0,-4-1 3 0,1 2 0 16,-4 0 0-16,0 0 16 0,-1 4-5 0,-2 0-2 0,-1 4-4 16,1 3 0-16,-1 0-1 0,1 5-14 0,-3 0 2 15,4 4 0-15,-2 2-3 0,0-1-17 0,1 5-15 0,1 1-31 16,0-1-48-16,3 4-58 0,-1-2-72 0,3 2-69 16,-2 1-69-16,2 1-48 0,1 0-39 0,0 1-67 0,2 1-115 15,1 0-18-15</inkml:trace>
  <inkml:trace contextRef="#ctx0" brushRef="#br0" timeOffset="9026.31">14437 4945 365 0,'6'-8'683'0,"-1"-1"-145"0,-1-1-157 0,-2 3-87 0,-1 2-40 16,1 0-10-16,0 3-1 0,-2-1 1 0,1 1-4 16,-1 1-9-16,0 2-11 0,-1 1-7 0,-1 3-14 0,-1 5-21 15,0 2-13-15,-5 5-15 0,0 2-19 0,2 8-21 16,-7 3-19-16,4 4-8 0,-3 3-14 0,-2 0-14 0,-2 2-13 16,1-1-8-16,-1 3-7 0,-2 0-10 0,4 1-4 0,-2-1-5 15,2 0-2-15,-2 2 0 0,4-3-2 0,-1-2-1 16,2 2 2-16,1-1-1 0,0-2-4 0,2 1-7 0,0-4-13 15,-2 3-13-15,4-5-13 0,1 1-20 0,2-1-22 16,-2-3-40-16,2 2-50 0,0-6-70 0,-1 1-91 0,3 1-83 16,1-5-73-16,1 1-60 0,6-3-76 0,-1-5-117 15,1 1-9-15,1-4 78 0</inkml:trace>
  <inkml:trace contextRef="#ctx0" brushRef="#br0" timeOffset="10091.65">19142 4916 402 0,'0'-13'435'0,"0"1"-138"0,0 0-76 0,0 1-38 0,2 3-14 15,-1-2 16-15,1 1 24 0,0 1 11 0,-1-1 15 16,3 1 12-16,-4-1 9 0,1 0 0 0,-1 2-4 0,3-1-5 16,-2 3-14-16,-1-2-15 0,0 2-17 0,0 2-25 0,-1-1-32 15,-2 3-26-15,3-1-31 0,-1 2-30 0,1 0-21 16,-4 3-21-16,3 1-3 0,-6 4 5 0,2 4 7 0,-3 5 8 15,-2 4 5-15,0 6 4 0,0 3 2 0,-4 5-4 16,3 5-8-16,-3 3-5 0,3 2-3 0,0 1-3 0,-3 1-5 16,5 0-3-16,2 0-3 0,-4-4-2 0,3 3-1 0,0 0 0 15,1-3-3-15,0 1-3 0,1-3-3 0,1 1-5 16,-2-1-9-16,2-3-15 0,0-1-11 0,0-1-16 16,-2-3-15-16,2 2-19 0,-2-6-37 0,2 0-48 15,-1 0-75-15,1-3-84 0,-2-1-86 0,3 0-71 0,-4-3-60 16,2-1-80-16,-1-2-97 0,1 1-8 0,-2-3 47 0</inkml:trace>
  <inkml:trace contextRef="#ctx0" brushRef="#br0" timeOffset="13104.53">23833 8307 56 0,'0'-4'251'0,"1"-3"-61"0,2 2-58 0,-3 0-43 15,0-1-27-15,0 0-14 0,1 1-4 0,-1-1-4 16,2 0 1-16,-1 1 1 0,-1 0 1 0,2 1 1 0,0-4-2 16,-2 4-5-16,1-3-6 0,3 2-2 0,-3 1-2 0,1 0 2 15,-2 1 4-15,5-2 7 0,-4 2 13 0,2-1 12 16,-2 1 8-16,-1 1 0 0,1-1-3 0,-1-2-10 15,0 3-11-15,0-4-7 0,0 1-5 0,0 0 1 0,0 0 3 16,3 2 8-16,-3-5 15 0,1 0 14 0,1 0 6 16,-1-3 1-16,2 1 8 0,1 0 5 0,-1-2-9 15,-1 3-13-15,4-6-9 0,-1 2 0 0,2 1-3 0,0-2-5 16,1 0-1-16,3-3 11 0,-4 4 23 0,0-1 22 0,0 2 21 16,-2 2 26-16,0 3 18 0,-1-1 4 0,-3 4-19 0,0 0-20 15,-1 4-15-15,0 4-5 0,-2 3-7 0,-3 5-7 16,-6 3-3-16,-1 6-5 0,-4 4-16 0,-5 5-20 0,-2 5-22 15,0 5-9-15,4 5-5 0,-5 5 0 0,1 4-6 16,-3 4-4-16,0 0 0 0,0 3-1 0,-1-1-4 0,0-1-4 16,-1 3 0-16,-2-1-1 0,1-1-3 0,-1 2 1 0,5 1 2 15,-2-2-3-15,4-3 0 0,0-4-2 0,1-2 2 16,5-3-2-16,0-3-1 0,4-5 0 0,2-7-2 16,1-2 1-16,1-7 2 0,3-4-2 0,2-4 1 0,3-5 6 15,-2-3 5-15,3-3 5 0,0-2 0 0,1-4 0 0,4-5 0 16,3-5-6-16,4-6 5 0,1-4-12 0,4-4-6 15,3-7-6-15,-2-4-9 0,4-5-4 0,-1-3-18 0,5-6 3 16,0-2-2-16,1-6-3 0,2-3 1 0,1-2-3 16,0-3-2-16,0-3-3 0,0-2-9 0,1-5-5 0,-1 0-1 15,0-3 0-15,-1 3 5 0,-2 4 9 0,-2 7 10 0,-4 4 15 16,-3 10 17-16,-3 10 19 0,-4 5 15 0,-4 10 4 16,-1 7 6-16,-5 6 6 0,-2 3-12 0,-3 6-8 15,-4 6-4-15,-4 6-1 0,-3 8-1 0,-3 3-3 0,-1 6 7 0,0 10-3 16,-5 2 0-16,2 5-4 0,0 7-3 0,-4 3-5 15,3 2-4-15,-2 1 0 0,-1 0-3 0,5-1 1 0,-2-1 1 16,1-3-3-16,3-3 2 0,-2-1 3 0,6-2-2 16,0-4-3-16,4-2 29 0,-1-4-11 0,4-4-7 0,-1-3-5 15,5-6 0-15,-1-2-2 0,2-1-33 0,2-7 12 0,-3-2 7 16,4-2 1-16,0-2 5 0,0-4 2 0,0 0 4 16,4-4-3-16,0-3-5 0,5-6-3 0,0-4-3 15,3-4-1-15,2-6-4 0,2-1 0 0,2-5 2 0,0-3-5 16,2-3-9-16,2-5-5 0,0-3-17 0,-1-3-18 0,4-8-21 15,0-2-10-15,2-2-2 0,-2-3-2 0,2 2 17 16,-6 0 15-16,1 6 23 0,-4 5 25 0,-1 7 22 0,-5 8 20 16,-3 8 6-16,-2 8 12 0,-2 4 2 0,-5 4-2 15,-2 8 3-15,-5 5 9 0,0 6 11 0,-7 6 5 16,-2 4 5-16,-5 5 4 0,1 9-10 0,1 1-18 0,-5 6-16 16,0 2-8-16,2 5-8 0,-2-2-6 0,2 0-4 0,0-1-1 15,-1-1-1-15,2 1-2 0,-1-5 2 0,1 1 0 16,5-6 0-16,-1-1-2 0,4-4 0 0,1-1 4 0,2-2-7 15,2-7-2-15,3-2 1 0,1-4 0 0,-2-2-6 0,1-3-5 16,1 0 3-16,2-4-2 0,0-1-7 0,0 1-12 16,2-3-22-16,0-3-17 0,4-2-17 0,-2-2-23 0,4-6-27 15,-2-1-29-15,5-2-7 0,0-1-13 0,0-3-15 0,2-2-5 16,-1 1 7-16,-1-1 25 0,0 0 20 0,1 5 31 16,-2 0 26-16,-2 3 28 0,0 4 14 0,-2 0-2 0,-4 3-11 15,3 5-20-15,-3 1-10 0,-3 2-9 0,-3 4-9 16,-6 2-13-16,1 3-16 0,-3 2-23 0,1 1-45 0,-2 2-82 15,-1 0-166-15,-1 2-52 0</inkml:trace>
  <inkml:trace contextRef="#ctx0" brushRef="#br0" timeOffset="14915.16">21638 13571 555 0,'6'4'466'0,"1"1"-156"0,-3 0-108 16,0 3-57-16,0 2-23 0,1 3-2 0,0 2 7 0,-1 2 16 16,0 3 18-16,-4 2 7 0,0 2-10 0,0 4 8 15,-4 1 5-15,3 3-3 0,-5 2-2 0,1 2-3 0,-1 0 9 16,-1 3-14-16,-1 0-17 0,2 0-2 0,0 0 4 16,-1 1-7-16,3-4-11 0,-4 1-13 0,2-1-13 15,-1-2-18-15,2-2-24 0,0-3-12 0,0 0-3 0,1-2-4 16,1-3-1-16,-1-1-6 0,3-4-7 0,0-2-4 0,1-2-7 15,0-3-5-15,1-4-2 0,-1-1-1 0,4-2-3 0,-1 0 3 16,2-5-1-16,0 0 2 0,0-5-2 0,3 0-1 16,0-6-5-16,5-2-10 0,-4-5-12 0,2-5-9 0,4-1-14 15,-6-6-11-15,4-3-11 0,-2-3-9 0,-1-1 4 0,0-5-2 16,-2-1 4-16,0-3 10 0,-3 3 10 0,-3-3 13 16,2 2 8-16,-4 1 11 0,-4 5 7 0,4 3 16 15,-2 5 20-15,1 5 21 0,-1 7 15 0,-1 4 8 0,0 5 4 16,-1 3-8-16,-2 6-15 0,-2 3-11 0,-1 7-6 0,-1 4 3 15,0 4 3-15,0 6 7 0,0 2 6 0,0 2-5 16,0 0-7-16,2 5-9 0,0-2-7 0,0 1-8 0,2 0-4 16,-1-1-2-16,2 1-1 0,0-3 0 0,0 0-1 15,1-3 0-15,1-1-1 0,2 1-2 0,1-5-2 0,-3 0 0 16,2-3-2-16,1-1 1 0,0-4-1 0,0-4 1 0,0 0-1 16,0-1-2-16,1-4 1 0,2-1-4 0,-3-2 0 15,1-1 2-15,1-2-1 0,-1-4-1 0,3-5-2 16,1-1 1-16,0-3-1 0,0-5-6 0,2 0-9 0,-1-6-7 15,2-3-12-15,-2-2-12 0,0-1-14 0,2-7-5 0,-2-1-7 16,-1-2-3-16,2-1 7 0,-6-1 13 0,2 5 12 16,1 1 14-16,-3 6 16 0,1 3 22 0,0 7 14 0,-2 3 7 15,1 6 8-15,-1 4 2 0,-1 3 0 0,1 5-3 16,-4 3 4-16,3 6 3 0,-4 4 2 0,2 5 2 0,-4 1 0 16,2 2-2-16,-1 5-20 0,2-1-3 0,0 1-2 0,0 1-3 15,0 3 2-15,0-1 1 0,0 0 12 0,0-1-4 16,1 0-3-16,0 1-2 0,-1-3-3 0,3 0-4 0,-1-3 0 15,1 0-5-15,-1-3-4 0,0-1-1 0,2-2 1 16,0-1-2-16,0-1-3 0,2-3-2 0,-2-1-3 0,0-2-6 16,0-3-4-16,0 0-4 0,0-2 0 0,2-1-2 0,-2-4-2 15,1-4-1-15,2-1-8 0,2-5-15 0,0-5-11 16,1-2-5-16,0-5-10 0,2-5-9 0,0 0-5 0,2-6-4 16,-2-1-12-16,0-3-15 0,1-1-6 0,-3-2-1 15,2 2 8-15,0-2 15 0,0 6 25 0,-2 2 27 0,-1 3 20 16,-2 7 25-16,1 5 13 0,-3 4 13 0,1 5 9 15,-2 3 1-15,-2 4 11 0,-1 6 19 0,0 4 21 0,-4 5 14 16,1 6 12-16,-2 3 8 0,-1 5 0 0,1 2-9 0,-3 5-9 16,1 1 0-16,2 4 5 0,0 1 2 0,1 2 3 15,-1-1-1-15,0 0-11 0,0 1-16 0,2-2-26 16,-2 0-9-16,3 0-12 0,-2-2-9 0,1-2-10 0,3-2-4 16,-1-2 4-16,2-1-6 0,0 0-7 0,1-2-6 0,-1-3-5 15,0-3-5-15,2 0-8 0,-1-6-17 0,1-1-17 16,1-2-31-16,-1-2-26 0,2-4-26 0,0-1-22 0,-1-2-18 15,1 0-7-15,-2-3-7 0,0-2-7 0,0-3-2 0,-2 0-2 16,1-2 8-16,-1 1 8 0,0 0 21 0,1-1 19 16,-3 1 19-16,1 1 13 0,-1 1 3 0,-1 0-1 0,1 1-9 15,2 1-15-15,-5 1-19 0,2-2-26 0,5 2-42 16,-5 2-54-16,-2-1-71 0</inkml:trace>
  <inkml:trace contextRef="#ctx0" brushRef="#br0" timeOffset="22544.48">20675 11883 177 0,'-1'-3'160'0,"1"-2"-44"0,-3 1-31 15,1 0-21-15,2-1-16 0,-1 3-8 0,-1 2-5 0,2-5 5 16,-1 3-1-16,1-5-2 0,0 0 0 0,0-2-2 16,0 0-2-16,0 2-12 0,0-1 5 0,-2 7 1 15,2-4 8-15,-2 2 4 0,2 0 10 0,0 0 16 0,-1 0 7 16,-1 0 11-16,0-4-2 0,-1 0 0 0,5-1-1 15,-2-4 1-15,1 1-3 0,-1-1 2 0,0-1 7 0,0 1 12 16,-1-2 3-16,-1-2-5 0,2 4-8 0,0-3-6 0,0-1-9 16,0 1-10-16,2-2-8 0,-1 3-5 0,-1-1 23 15,2-1-19-15,0 1-12 0,-1 0-6 0,3 1-6 0,-1 1-3 16,3 0-27-16,-2 2 15 0,1 0 7 0,-2 1 4 16,2 4-1-16,-1-2 1 0,-3 4-5 0,2 1-7 0,1 0-5 15,-2 1-5-15,1 2 2 0,1 2 3 0,1 2 6 0,-2 2 7 16,-2 2 12-16,3 5 12 0,-1 2 9 0,-2 5 8 15,1 4 6-15,0 2-2 0,-2 3-4 0,-2 4-2 0,0 3-9 16,2 2-12-16,-1-1-11 0,-1 3-3 0,2-2-7 16,-1 1-5-16,1-4-5 0,-4-2-1 0,3-1 1 0,1-4 1 15,0-3 0-15,-2-1-3 0,1-4 0 0,1-2 5 0,-2-3 0 16,0-3-2-16,2 0-2 0,-1-5 2 0,1 1 2 16,0-2-1-16,0-2 3 0,0-2 9 0,-2-2 3 15,0 0-7-15,2-3 2 0,-1-2 2 0,-1-3-5 0,2 0-12 16,-2-4-5-16,2-3 5 0,0-3-7 0,2-4-21 0,-2 0-9 15,2-6-9-15,-1-1-14 0,-1-2-11 0,0-4-15 16,-1-3 4-16,-1 0-5 0,0-5-1 0,-2 0 1 16,0 0 5-16,0 0 11 0,-1 0 11 0,0 3 10 0,-1-1 11 15,0 7 12-15,2 1 10 0,-1 6 8 0,-2 4 8 0,2 3 13 16,1 6 44-16,-2 3-9 0,1 4 0 0,0 5 0 16,-2 4 5-16,1 4-1 0,-1 4-33 0,-1 5 15 0,1 3 6 15,1 3 4-15,-1 3-2 0,3 5 2 0,-1 2-1 16,2 1 4-16,0 5 9 0,-1 1-2 0,3 2 1 0,-1 2-11 15,1-1-5-15,-3 1-6 0,1-2-11 0,2 0-9 0,1-2-6 16,-1-1-7-16,-1-5-8 0,0-1-19 0,1-2-22 16,-2-5-29-16,3 0-37 0,0-4-45 0,0-4-50 0,-4-1-50 15,1-1-36-15,1-4-29 0,-2-2-23 0,0-1-17 0,-1-2-26 16,0-3-51-16,-2-4-105 0,1-1-28 0</inkml:trace>
  <inkml:trace contextRef="#ctx0" brushRef="#br0" timeOffset="23689.06">16111 11778 381 0,'-2'-7'455'15,"0"-3"-139"-15,-2 3-110 0,2-1-53 0,-1 1-25 0,0 1-7 16,-3 0 1-16,2-2 4 0,0 4 7 0,0-1 13 15,0-2 11-15,2 2 10 0,0 0 13 0,-1 1 2 0,3-1-7 16,-1 1-24-16,1-3-23 0,0 4-21 0,0 0-12 0,0-2-2 16,0 2 1-16,0-1 5 0,1 1 2 0,-1 1 0 15,0 2-5-15,0 0-8 0,0 2-3 0,-1 1-2 16,-3 1-5-16,-2 2-2 0,-2 2-5 0,0 3-4 0,-4 5-8 16,1 0-8-16,-2 5-7 0,-3 0 3 0,2 1-4 0,0 4 0 15,1 1 1-15,-1 2 0 0,3 0-6 0,1 5-4 16,1-3-10-16,4 2-5 0,0 0-9 0,4 0-5 0,1-1-3 15,1-1-2-15,4-1-1 0,3-1-1 0,0-5-17 16,5-2 9-16,1-5 5 0,2-2 3 0,1-4 2 0,4-1 2 16,1-6 19-16,1-1-7 0,3-6-7 0,-2-1-4 0,3-4-1 15,-1-2-1-15,-1-3-3 0,2-2 0 0,2-4 1 16,-2-2 1-16,-1-2 0 0,-3-1 1 0,0-3 2 0,1 1-1 16,-5-1 4-16,-1-2-3 0,-3 5 0 0,-4-3-1 0,-3 0-2 15,-3 1 3-15,-2-3-4 0,-6 5-1 0,2-3 2 16,-6 0 0-16,-1 1-2 0,-3 0-3 0,-1 1 3 0,-6 2 1 15,2 5 0-15,-4 2 5 0,1 0-1 0,-3 7 2 16,-4 1-1-16,1 4-3 0,1 4 1 0,-3 1-5 16,0 2 1-16,1 3 0 0,-1 2-1 0,0 1-8 0,0 1-22 15,5 1-26-15,-2 1-34 0,0 1-51 0,3 1-68 16,0-2-74-16,0 2-66 0,2-1-55 0,2 0-44 0,3 1-16 16,3 1-5-16,-2-2-30 0,2 2-72 0,-1 2-43 15,-1-1 6-15</inkml:trace>
  <inkml:trace contextRef="#ctx0" brushRef="#br0" timeOffset="24749.65">11200 11601 114 0,'1'-5'470'15,"2"-2"-136"-15,-3-1-121 0,-3 0-71 0,3 1-34 16,-3 1-17-16,1-3-3 0,0 1 5 0,0-2 6 0,0 0 1 16,-1 1 2-16,0 0 11 0,-1 1 15 0,3 2 11 0,-1 0 14 15,1 1 5-15,1 3-5 0,-2-1-16 0,2 1-26 16,0 1-25-16,2 1-23 0,-2 1-14 0,1 1 2 16,1 3 14-16,-1 2 27 0,3 2 24 0,-4 4 18 0,3 1 15 15,-2 6 10-15,1 2-4 0,-2 3-12 0,0 3-17 16,0 1-15-16,0 3-20 0,0 1-22 0,-2 0-19 0,1 2-20 15,-2-3-10-15,3 2-11 0,0-3-3 0,-2 0-5 0,0-2-1 16,2-2 1-16,0-2-1 0,0-2 5 0,0-4-1 16,2-2 0-16,0-1 2 0,-2-5-1 0,0-1-1 0,0-5-2 15,3-1 1-15,-2-1 0 0,-1-2 0 0,2-2-3 0,-2-3-4 16,0-2-10-16,2-5-11 0,-1-2-12 0,0-5-12 16,1-5-9-16,-2-1-10 0,0-4-8 0,0-5-14 15,-2-3-16-15,1 2-13 0,-2-7-17 0,1 3-9 0,-2-2 1 16,2 0 14-16,-1-1 19 0,0 2 24 0,-3 0 26 0,2 8 20 15,0-1 20-15,0 6 12 0,0 6 12 0,4 0 10 16,-4 5 9-16,1 4 5 0,0 2 2 0,3 3-2 0,0 2 0 16,-3 4 7-16,0 1 9 0,1 5 11 0,1 3 11 15,-1 5 6-15,1 2 6 0,-1 3-8 0,2 3-5 0,-2-1-7 16,2 6-3-16,0 0-1 0,-1 1 0 0,1 2 2 0,0 2-3 16,0-1-7-16,1 1-8 0,-1 1-4 0,2-2-11 15,-2-2-6-15,2 3-4 0,-1-3-3 0,-1-2-8 16,2-1-20-16,-2-4-25 0,-2 0-42 0,1 0-50 0,-3-4-59 15,0 0-61-15,2-2-51 0,-3 0-45 0,2-2-34 0,-3-3-39 16,0-1-52-16,-2-1-126 0,-2-1-29 0</inkml:trace>
  <inkml:trace contextRef="#ctx0" brushRef="#br0" timeOffset="26319.43">6563 11517 87 0,'-1'-3'305'16,"-4"0"-90"-16,2 0-68 0,0 0-45 0,1 0-26 0,-1-1-9 15,1 2-4-15,2-1 2 0,0 0-4 0,0-2-11 16,2 0-2-16,-2 1-2 0,3 0-2 0,-1 0 1 0,0-1 37 16,-1 2-12-16,1-2-11 0,-1-2-9 0,-1 4-4 0,3-2-5 15,-3 1-34-15,0-1 16 0,0 1 12 0,0 0 1 16,0 0 0-16,0 0-4 0,0-1-5 0,0 0-1 16,-3 3 3-16,3-3 3 0,-3 3 0 0,2-1 0 0,-1 0-2 15,0 1-7-15,1-3-14 0,-1 2-2 0,2-1-4 0,-2 1-3 16,2-2-1-16,-3 1-1 0,3 2 6 0,-1-1-4 15,-1 0 1-15,0 0 0 0,-1 0 2 0,0 1-1 0,1 0-1 16,-2 2-1-16,-1 0 1 0,2 0 0 0,-2 0 2 0,2-5-2 16,-2 4 0-16,0-2 0 0,-1 1-1 0,2 2 0 15,-1-3-2-15,-2 3 1 0,3 0-1 0,-3 0 0 16,3 0 1-16,-2 0 1 0,2 3-1 0,-1-3 1 0,0 2 1 16,-2 1-1-16,2 0 2 0,0 0-2 0,-1 1 0 0,-1 1 1 15,0 1 0-15,-2 0 2 0,2 0 1 0,-1 4 2 16,-3 0 1-16,3 0 0 0,-2 0 5 0,-2 2 2 0,4 0 8 15,-2 2 2-15,1 0 10 0,1 1 12 0,3 1 6 16,-1 0 7-16,1 3 3 0,1 1 1 0,2 0-4 0,2 4-1 16,0-1-2-16,0 0-2 0,2 3-2 0,2 0 6 0,1 2 8 15,0-1 1-15,1 0 3 0,1 0 8 0,2 0 2 16,0-1-1-16,1-3-1 0,2 0 3 0,-2-1-4 0,3-2-7 16,1-1-5-16,0-1-3 0,2-2-4 0,0-2-8 15,3-1-5-15,0 0-8 0,-2-3 3 0,2-1-5 0,1-1-4 16,1 1-4-16,0-3 3 0,-1-1 4 0,1-3-7 15,-1-4-5-15,18-6 18 0,-17 1-27 0,-2-2-1 16,0-2 0-16,0-3-1 0,-2-1-2 0,2-3-2 0,-3 0 1 16,-2-1-3-16,-1-3-1 0,-2-2-2 0,-2-1 2 15,-1-1-4-15,-3-2 0 0,-1-2 0 0,-2 4 0 16,-4-6 0-16,-2 3-4 0,-1 0 2 0,-2-5-1 0,2 3 0 16,-4-2 2-16,-1 3-2 0,-2 0 3 0,-3 1-2 0,2 3 2 15,-1 1-2-15,2 1 2 0,0 5 0 0,-2 0-2 0,0 2 4 16,-2 5-2-16,2 0 3 0,1 1 0 0,0 2 3 15,-2 3-1-15,0 1-2 0,0 2-1 0,2 0-2 16,0 2-4-16,-3 5-3 0,2 1 3 0,0 0 1 16,-14 8-16-16,13-6 5 0,3 1-7 0,-1 1-14 0,-1 2-21 15,4 1-20-15,-1 3-26 0,-3 0-30 0,3 3-41 16,-3 1-39-16,4 4-37 0,-1-1-35 0,0 4-16 0,3 1-20 16,2 1-19-16,1-1-36 0,0 2-85 0,1-2-84 15,2-1-33-15</inkml:trace>
  <inkml:trace contextRef="#ctx0" brushRef="#br0" timeOffset="30344.74">18565 11696 49 0,'-2'-6'273'0,"1"0"-65"0,-1 2-62 0,-1-3-45 0,2 1-29 16,-3 0-23-16,3-2-9 0,-1 1-8 0,0-1 0 16,2 3-4-16,-2-3 4 0,-1 1 2 0,3 2-3 15,0 0-6-15,-2 1-2 0,2-2 1 0,-1 3-3 16,1-3 2-16,-2 3 2 0,0 0 1 0,2 1 1 0,-2 2-1 16,2-1 3-16,-1 1 1 0,-1-2 1 0,2 1 1 0,-1 1 1 15,-1-2 2-15,2 0 5 0,-1 2-1 0,1 0 5 16,-3 0 5-16,2 0 6 0,1 0 4 0,-1 2 3 0,1 0 3 15,-2-2 0-15,2 0-3 0,0 0-6 0,-2 0-7 0,2 0-5 16,0 0-9-16,0 0-6 0,0-2-4 0,-2 0-2 16,-1 2-4-16,3 0-5 0,0 0 0 0,0 0-1 0,0-1 1 15,-2 0-3-15,2 1 2 0,-1-2 1 0,1 2 2 0,-4-1 0 16,3-1 0-16,-1 2 4 0,0 0 2 0,-1 0 5 16,2 0 1-16,-3 0 5 0,1 0-2 0,1 0 1 0,-3 0-6 15,1 0-6-15,0 2-3 0,-3-1-1 0,2 1 2 16,1-1 3-16,-2 2 7 0,-1 0 2 0,2 0 4 15,1 3-1-15,-3-1 1 0,0 1-1 0,2 1 0 0,-2 1-3 0,3 1-2 16,-3-1 0-16,0 3-6 0,0 0-1 0,2 1 2 16,1 0 2-16,-1 5 2 0,-4 0 5 0,5-4-1 15,1 4 3-15,-2-1 3 0,4 1 10 0,-3 1 4 0,4 0 9 16,-1-1 5-16,1 3 7 0,1-1 2 16,1-1-1-16,1 0-4 0,1 2-9 0,-1-3-4 0,2 1-6 15,0-1-7-15,4 3-2 0,-3-3-6 0,2 0 3 0,3-3 2 16,-3 0-1-16,1-1-2 0,2-1 1 0,-1-2-1 0,-1-2-4 15,2 0-8-15,0 0 1 0,1-2-5 0,-1-3-5 0,1 0-2 16,2-3-1-16,-3 0 1 0,1-3-6 0,3 0 2 16,-3-2 3-16,0-1-7 0,-1 0-1 0,2-1-2 0,-1-2 1 15,0 0-3-15,-3-1-5 0,2-3 3 0,-1-1-2 16,-2 0-6-16,-1-1 0 0,0-1-2 0,-5-1-3 0,2-1-5 16,-2-1 1-16,-2 0 2 0,0-3-2 0,-4 1-1 0,2-1 1 15,0-3 5-15,-3-2 2 0,0 1 2 0,-3 0 1 16,2 3 4-16,0 2 1 0,-2-1 1 0,-3 1 3 15,1 1 0-15,-1 3 2 0,-1 1-2 0,0 0 1 0,0 4 1 16,0-1 0-16,1 2 1 0,-1 2 2 0,2-1 3 0,-1 3-1 16,-1 1-2-16,1-1-3 0,0 1-1 0,1 1-1 15,1-1-5-15,-5 2 1 0,7-2-3 0,-1 3-8 0,-3 0-14 16,0 0-21-16,2 1-16 0,-1 2-22 0,1 0-25 16,-1 0-26-16,2 0-21 0,-3 0-23 0,3 2-30 0,-1 1-22 15,-4 0-9-15,4 0 0 0,-3 3-4 0,0 0-2 16,-1 0-3-16,-1 1-16 0,1 1-45 0,-4-2-95 0,0 2-78 15</inkml:trace>
  <inkml:trace contextRef="#ctx0" brushRef="#br0" timeOffset="31797.59">13806 11584 257 0,'-2'-1'276'0,"-1"-1"-51"0,0 2-55 0,1-1-45 16,-1-1-34-16,0 1-24 0,0-1-16 0,1 4-12 15,1-2-10-15,-4 0 0 0,4 0 1 0,-1 0-4 0,0 0-1 16,1-2-1-16,-1 0 2 0,2 1-1 0,-1 0 3 0,-1 3 1 16,2-2 6-16,-2 2 5 0,2 0 5 0,-3-2 3 0,2 0 3 15,-3 0 2-15,0 0 1 0,-2-2-1 0,1 0 0 16,0 2 2-16,-1-1 3 0,-3 0 1 0,2 1 3 0,1 0 2 16,-2 0 2-16,0 0 0 0,2 0 3 0,-2 1-1 15,0 0 2-15,-1-1-2 0,2 4-1 0,1-3-6 0,-1 1-8 16,1-1-6-16,-2 2-10 0,2 0-7 0,-1 2-7 15,2-1-2-15,-2 1 0 0,1 2 2 0,-3 0 7 0,3 3 0 16,0 0 1-16,-3-1 2 0,0 3-2 0,0 2 3 16,-2 0 12-16,3 3 21 0,2 1 15 0,-2 0 2 0,-2 0 5 15,4 0 1-15,1-1-13 0,0 1-23 0,2 0-11 0,2-1-17 16,-1 2 2-16,4-3-2 0,-1 1-4 0,4-3 2 16,1 0-5-16,1-2 8 0,2 0-8 0,1-3-1 0,-2 1 0 15,6-3-4-15,-3 1-1 0,3-1-3 0,0-4 0 16,3-1-5-16,0 1-1 0,0-6-1 0,-1 1 0 0,4-5 1 15,0 3-2-15,-2-3 3 0,1 2 0 0,-3-1 0 16,1-1-1-16,-2-1-2 0,0 1 0 0,-2-3-1 0,-1 1-1 16,-2-1-2-16,0 0 1 0,-1 4 1 0,-3-3 2 15,-3 0-1-15,1 1 0 0,-3-1 0 0,-1-1 1 0,-3-1-1 16,1-2 2-16,-4 2-1 0,1-2 2 0,-4-1-1 0,1-1 4 16,-2 0-1-16,-2-3-3 0,-1 0 0 0,-1 1-1 15,-1-4-1-15,0 4-4 0,0-2 0 0,0 4-3 0,-1-3 2 16,1 4-3-16,-1 0 0 0,-3 2 3 0,4 2 0 15,-2 3 3-15,3-1 0 0,-4 1 1 0,3 3 1 0,0 0-4 16,3 2-3-16,-4 2-7 0,3 0-14 0,1 0-14 16,1 2-23-16,-1-1-33 0,2 1-35 0,0 0-34 0,0 1-32 15,0 1-38-15,2-1-23 0,-1 0-12 0,0 2-11 0,3-3-19 16,-2 0-32-16,1 2-62 0,-2-1-124 0,0 1-43 0</inkml:trace>
  <inkml:trace contextRef="#ctx0" brushRef="#br0" timeOffset="33780.91">8817 11386 86 0,'-3'-6'406'16,"2"-1"-134"-16,-3 1-113 0,-2 1-73 0,3-1-41 16,0 3-20-16,-2-2-12 0,2 3-6 0,-1 0-5 15,2-1 1-15,-2 2-2 0,3-1-1 0,-2 1 0 0,1-1-1 16,2-1 2-16,-1 3-13 0,1-2 4 0,0 2 4 0,1-2 3 15,-1 0-1-15,2 1-1 0,-2-1 12 0,4 0-2 16,-2-1-1-16,0 3-1 0,-1-3 7 0,2 2 1 16,-1 0 5-16,-2 1-1 0,2 0 4 0,-2 0 3 0,0 0 3 15,0 0 4-15,0 0 2 0,0 0 6 0,0 0 4 16,0 1-1-16,0 0 0 0,0 2 3 0,0 0 10 0,0-1 5 0,0 5 6 16,0 0 2-16,1 3 6 0,1 2 0 0,-1 2-3 15,3 6 0-15,0-3-1 0,2 4 2 0,-1 3 1 0,2 1-1 16,-1 1-3-16,1 3-7 0,3-1-4 0,-2 2-8 0,0 2-6 15,3-2-7-15,-3 3-5 0,2-2-6 0,-1 1-2 16,-2 0-2-16,0-3-4 0,0 2 0 0,-1-2 2 16,3 0-1-16,-4-2 0 0,1 0 1 0,1-3 3 0,-1 0-1 15,-3-4-4-15,2 0 3 0,-2 0 4 0,0-3 2 0,-1-3 5 16,1-2-3-16,-1-2 0 0,-1 0-8 0,-1-5-5 16,2-2-2-16,-2 1 2 0,0-1 10 0,0-3 8 15,0 0 6-15,0-3 13 0,0-1-10 0,0-4-9 0,-2 0-14 16,2-4-12-16,-1-4-27 0,-1-1-10 0,2-5 10 0,-2-1 4 15,1 0-2-15,-1-6-3 0,-1 0 13 0,2 0-18 16,-4-5-15-16,1 0-16 0,-3-1-12 0,2 0-9 0,0-2-6 16,-3-1-1-16,2 1 2 0,-2-1 8 0,2 3 11 15,1 0 13-15,-1 1 1 0,-1 4 17 0,1 5 12 16,1 0 9-16,-1 4 9 0,1 6 2 0,2 1 21 0,0 3-4 16,-1 2-3-16,2 6-2 0,0-2-4 0,-1 4-4 0,1 1 3 15,2 1-7-15,-1 4-3 0,-1 2 1 0,2 1-1 0,0 2 4 16,0 2-7-16,0 3 6 0,0 2 4 0,2 2 4 15,-1 3 8-15,1-2 4 0,0 3 8 0,-1 2 1 0,3 1 3 16,-4-2 0-16,4 5-2 0,-1-3 2 0,-1 1-1 16,-1 0 1-16,2-1 1 0,-1-1 1 0,-2-1-3 0,3-3-1 15,-3-1-4-15,3-3-2 0,-3 0 0 0,2-4-3 0,-2 0-2 16,2-3-5-16,-1-1 0 0,-1-3-2 0,0 1-4 16,0-4 2-16,0-1 0 0,0 0 3 0,0-1 5 0,2 1 3 15,-2-4 1-15,0 1-2 0,-2-3-4 0,2-3-7 16,-1-2-7-16,-1-3-6 0,0-1-5 0,1-2-10 0,-1-3 2 15,-1-3 1-15,-1 0-8 0,2-1-6 0,-2-5-4 16,-1 1-2-16,-2-1-7 0,2-3-5 0,-2 3 0 0,1-1 0 16,0-1 3-16,0 2 9 0,0 1 9 0,-1 4 5 15,2 2 8-15,1 4 8 0,1 3 8 0,0 4 3 0,1 1-2 16,0 6 2-16,2 1 2 0,0 4-2 0,0 0 2 16,0 6 2-16,2 3 5 0,-2 3 6 0,3 3 3 0,-1 0 1 15,1 5-1-15,1 0-3 0,0 1-4 0,0 1-2 16,1 0-3-16,0 0-2 0,1 3-5 0,2-5-2 0,-2 3-1 15,-1 0-6-15,0-3-5 0,2 1-4 0,-2-2-16 0,-1 0-20 16,0-1-23-16,0-3-27 0,0 2-28 0,0-6-24 16,-1 1-15-16,1-1-14 0,-1-5-5 0,1 2-7 0,0-2-14 15,-2-2-35-15,1-4-77 0,-3-3-111 0,0 0-47 0</inkml:trace>
  <inkml:trace contextRef="#ctx0" brushRef="#br0" timeOffset="35908.74">4128 11670 214 0,'-2'-8'227'0,"1"1"-80"0,-1 2-57 16,0 2-31-16,-1 0-20 0,1 0-8 0,1 0-2 0,-1 0-4 15,-1 1 8-15,3-1-10 0,-1 1-3 0,-1-1 1 16,2 0 5-16,-2-1 1 0,2 4-12 0,-1-3 13 0,1 1 6 16,0 2 3-16,-2-2-2 0,2 0 1 0,0 2-2 0,-2 0 0 15,0 0-4-15,2 0 0 0,0 0-2 0,0 0 0 16,0 0 1-16,0 0 1 0,0 0-3 0,0 0 1 0,0 0-2 16,0 0-1-16,0 0 0 0,0 0-3 0,0 0 0 15,0-1 5-15,0 1-3 0,0 0 3 0,0-2-2 0,0 1 1 16,0 1 2-16,0 0-2 0,0 1-7 0,0 1 0 0,0-2 0 15,0 0-2-15,0 0-1 0,0 0-3 0,0 0 9 16,0 1 3-16,2 3 8 0,0 1 18 0,-2 5 16 0,2 0 18 16,-1 5 10-16,-1 5 7 0,0 0-3 0,0 5-12 0,2 2-17 15,-2 0-16-15,2 1-13 0,-1 2-12 0,-1 0-7 16,2-3-7-16,-1 4-2 0,1-5-3 0,1 3 0 16,0-2-2-16,1 0-1 0,-1-3-1 0,1 1 1 15,1-3 0-15,-2 0-4 0,2-4 1 0,0-1 0 0,1 0 2 16,0-5-3-16,-3 0-1 0,2-3 2 0,-2-1-1 0,-1-3-1 15,1 0 0-15,-1-3 5 0,-1-2 5 0,1 0 6 16,1-2 3-16,2 0 1 0,-2-6 5 0,0-4-9 0,2 0-5 16,-2-5-11-16,-1-2-4 0,1-5-6 0,-1-2-18 0,-1-2-7 15,-1-2-11-15,-1-3-11 0,-1-3-14 0,-1 2-13 16,1-7 1-16,0 2-2 0,-2-2 0 0,-1 0 3 0,-1-2 0 16,-1 2 7-16,3-2-4 0,-3 4 2 0,2-2 2 15,-2 4 8-15,-1 3 14 0,1 3 10 0,1 3 15 0,-3 4 14 16,2 3 11-16,1 3 4 0,1 5 7 0,0 1 5 15,0 4 1-15,1 5-1 0,-1 3 3 0,2 4 5 0,0 4 5 16,0 5 2-16,0 6 4 0,1 0 5 0,0 7-1 0,2 2-4 16,0 2-5-16,0 5-4 0,0 2-7 0,2 1-6 15,1 2-2-15,0 0-3 0,0 1-3 0,2-2-4 0,0-2 1 16,1-2 1-16,-1-3 0 0,1-2-1 0,-1-4 0 16,0-3 0-16,-2-3 1 0,3-4 1 0,-3 0-2 15,2-7 1-15,-2 1 0 0,-1-3 1 0,1-2 6 0,-3-2 6 16,2 0 5-16,-2-2 3 0,0-4-1 0,0 0 0 0,0-4-9 15,-2-4-7-15,2-1-5 0,-2-5-3 0,1-2-1 16,-1-1-5-16,-1-4-3 0,0-3-8 0,1-2-7 0,-1-3-7 16,-3-1-6-16,3-3-8 0,0-2-4 0,-2-1-2 0,2 2-20 15,-2-1 11-15,2 1 9 0,-3 3 8 0,3 2 14 16,-1 4 10-16,1 1 35 0,0 7 11 0,1 4 6 16,-1 4 6-16,0 5 1 0,1 1-3 0,1 5 4 0,-1 5-10 15,0 3 5-15,0 5 5 0,0 4 10 0,2 4 9 0,-1 5 4 16,1 2 1-16,1 3-6 0,1 3-8 0,0 2-6 15,2 2-8-15,-1 1-12 0,0 4-6 0,2-3-6 0,0-2-2 16,1 2-3-16,0-2-8 0,1-3-13 0,-3 2-19 0,1-3-26 16,2 0-30-16,0-2-34 0,-2 1-35 0,1-4-26 15,1-1-31-15,1-1-38 0,3-3-70 0,-2-2-140 0,1-1-53 16</inkml:trace>
  <inkml:trace contextRef="#ctx0" brushRef="#br0" timeOffset="54471.21">20356 15150 192 0,'2'-9'398'15,"-1"-2"-134"-15,-1 4-105 0,1-1-70 0,-1 2-38 0,0 2-18 16,-1 1-10-16,0-2-2 0,-1 3 5 0,1-2 0 0,-4 3 2 15,3-1-2-15,1 0-4 0,-3-1 0 0,1 3-6 16,0-3-3-16,0 3 0 0,2-1 0 0,-1 1-3 16,0-1-3-16,-1-1 0 0,3 2-1 0,-1-1-3 0,1-1-1 15,-2 2 0-15,2 0-1 0,0 0 1 0,0 0-2 0,0-2 0 16,0 1 0-16,0 1-2 0,0 0 1 0,0 0-2 16,0 0 2-16,0 0 0 0,0 0 1 0,2 0 27 0,-2 0-14 15,0-1-3-15,0 1-3 0,0-3-3 0,1 3-8 0,-1 0-23 16,0-3-7-16,0 3 15 0,0 0 9 0,0 3 5 15,0 0 7-15,0-2 1 0,0-1 17 0,0-1-9 16,2 1-5-16,-2-3-3 0,0 3 1 0,0 0 0 0,0-3 5 0,0 3 3 16,-2 0 4-16,2 0 2 0,0 0 3 0,0 0 0 15,0 0 1-15,0 3-1 0,0 0-1 0,0-3 0 16,0 1 1-16,0-2-3 0,0-2 3 0,0 3-1 0,-1 0 0 16,1-3-6-16,-5 3-2 0,5 0-3 0,-3 0-7 15,1 0-4-15,-1 0 1 0,-2 0 1 0,2 0 1 0,2 3 2 16,-3-3 3-16,1 0 8 0,0 0-4 0,0 0 3 0,-1 0-1 15,0 0-4-15,-1 3-3 0,1-3-2 0,0 1-1 16,0-1-5-16,0 3 3 0,1-3 0 0,0 3 0 0,0-1 0 16,-2 0 0-16,2 1-1 0,-2 1-1 15,2 0 2-15,-2 2 2 0,2 2 2 0,-2 0 7 0,2 2 4 0,-3 0 7 16,0 2 7-16,-1 1 5 0,1 6 6 0,-2-1 3 16,7 0 2-16,-2 2-1 0,-1-3 1 0,1 0-1 0,0 2 29 15,-1 3-13-15,1 0-7 0,2 2-1 0,-1 1-3 0,1 1 2 16,1 2-28-16,1 0 22 0,2-2 11 0,0 3 7 15,2-2 4-15,2 0 11 0,-1 1 1 0,6-1-2 16,-2-1-3-16,4-1 0 0,1-1 0 0,0-1 4 0,1-2 2 16,5-4 1-16,1-1 5 0,-1-3 4 0,2-2-5 0,4-4-13 15,0-2-11-15,1 1-7 0,1-5-12 0,1 0-10 16,-2-2-8-16,0-6-5 0,-2-1-4 0,-1-2-4 0,1-3-4 16,-5-3-2-16,2-2-1 0,-4-1-7 0,-2-3 3 15,-4-2-1-15,-1-1 1 0,-4-3 2 0,-3 1 2 0,-5-3-2 16,-1 0 0-16,-3 0 1 0,-4-3-2 0,-14-35 0 15,8 34 1-15,0-2-4 0,-5-1-1 0,0 2-1 16,-3 1 3-16,0 0 0 0,-1 2 2 0,1 3 1 16,-1 3 0-16,-2 2-1 0,-1 4-5 0,1 4-1 0,3 1-2 0,-5 3-10 15,3 2-9-15,-2 0-7 0,2 3-9 0,1 1-13 16,0-1-13-16,1 2-4 0,0 2 4 0,2-1-14 16,2 2-14-16,-3 1-16 0,7-2-14 0,-1 1-23 0,0 1-33 15,0-1-14-15,1 0-16 0,1 1-8 0,1 1-13 0,4-1-14 16,-2-1-34-16,-3 1-41 0,4-1-85 0,-1 1-80 15</inkml:trace>
  <inkml:trace contextRef="#ctx0" brushRef="#br0" timeOffset="55701.25">17054 11512 176 0,'2'-6'241'15,"0"2"-48"-15,-1 0-38 0,-1 0-21 0,3 1-15 0,-2 2-12 16,-1 1-14-16,0-2-11 0,0 2-5 0,0 2-1 0,-1-1 4 15,-2 2-1-15,3 0 7 0,-1 2 3 0,1 2 8 16,-4 1 3-16,1 5-2 0,2 3 8 0,-3 0 8 0,1 0 10 16,1 1-1-16,-2 1-6 0,4 2-3 0,0-3-7 0,-2 4-7 15,2 1-8-15,2 0-1 0,-2 2 8 0,0 2-4 16,0 2 5-16,0 2 0 0,-2 2-4 0,2-1-4 16,-2 1-12-16,2 2 0 0,-1-2-10 0,-2 3 6 0,2 1-6 15,-3 1-9-15,3 1-8 0,-1-1-6 0,2 1-4 0,0 0-18 16,0-1-4-16,0 0-5 0,2-3-3 0,-1-2-2 15,1-3-7-15,0 0 0 0,2-5 1 0,-1-3-4 0,-1-2 3 16,6-3-1-16,-6-2-8 0,4-4-1 0,-1-3-4 16,0-3 0-16,-1-1-6 0,2-3-3 0,1-4-1 0,-1-5-9 15,1-4-8-15,-3-4-13 0,2-4-6 0,1-4-10 0,-3-4-4 16,1-6-5-16,-1 0-2 0,-2-2 4 0,-2-1-5 16,0-3 0-16,0-1-8 0,-2-1-8 0,-2-4-4 15,1 4 6-15,-2 0 6 0,1 2 10 0,0 3 21 0,1 5 27 16,0 4 23-16,-1 6 17 0,-2 5 15 0,3 6 8 0,-1 3-1 15,-3 4-4-15,1 2-9 0,2 6-11 0,-1 1-4 16,-2 3-7-16,1 3 0 0,-2 2 50 0,4 1-22 0,-1 2-12 16,-2 1-5-16,3 1 0 0,2 0-5 0,0-1-52 0,0 1 20 15,2 1-17-15,0-1 16 0,0-3 1 0,2 3-7 16,0-2-24-16,-2-1-32 0,0 3-8 0,0-5-46 16,0 3-40-16,0-1-29 0,-2 1-21 0,0-1-19 0,2 1-34 15,-1-1-63-15,-2 0-125 0,3 2-59 0</inkml:trace>
  <inkml:trace contextRef="#ctx0" brushRef="#br0" timeOffset="58408.31">15535 14945 103 0,'0'-5'335'0,"-1"-2"-97"16,-2 3-77-16,2-4-47 0,0 5-23 15,-1-2-9-15,1 1-6 0,-4 2-5 0,5-4-3 0,-3 1-6 16,-1 1-8-16,0-1-6 0,3 2-6 0,-1 0 1 0,0 0 1 16,2 2 0-16,-1-1 0 0,-2-1-6 0,3 3-4 0,0-2-3 15,0 2-1-15,0 0 1 0,0-2 0 0,3 2 8 16,-2-1 1-16,-1-1 7 0,0 2 6 0,2 0 4 0,-2 0 0 16,2 0-4-16,-2 0-2 0,0 2-4 0,0-1-1 15,0 1 12-15,1 0 32 0,3 6 35 0,0 0 35 0,-3 5 23 16,1 2 16-16,3 2 1 0,-2 3-21 0,-1 4-27 0,2 3-32 15,0 2-23-15,1 1-19 0,0 4-19 0,0-1-15 16,2 0-9-16,-1-1-4 0,0-1-8 0,2 1-7 0,-2-2-2 16,1 0-5-16,-1-2-2 0,3-1-8 0,-2 0 2 15,-2-4 1-15,3-2-2 0,5 15-2 0,-8-21 5 16,-1-2-3-16,4-2 0 0,-4-4 2 0,1 0-1 16,-1-2 6-16,-2-2-2 0,1-4 0 0,1-2 1 0,-3-1-3 15,2-6-1-15,1 0-3 0,-3-5-1 0,3-5-1 0,-2-3-5 16,-2-5-5-16,-2-1-7 0,-2-6-43 0,1-3 4 15,0-2-3-15,0-4-13 0,-4-2-12 0,2-4-18 16,-4 0 23-16,0 3-26 0,0-1-13 0,-3 0 6 0,3 4 12 16,1 4 19-16,-2 5 24 0,4 4 24 0,0 5 17 0,1 5 12 15,0 6 7-15,3 2 4 0,-1 6 1 0,0 2-2 16,1 3 4-16,1 7 7 0,1 2 11 0,-1 7 9 0,1 4 7 16,0 4 6-16,1 4-35 0,-1 3 12 0,3 2-1 15,0 2-4-15,0 2-6 0,-1-1 0 0,3 2 33 0,0-2-18 16,-2 2-10-16,2-3-5 0,-3-1-3 0,5 0-2 0,-2-3-3 15,-1 0-4-15,0-5-6 0,0 0-11 0,1-2-13 16,-2-4-24-16,2-1-34 0,-4-4-41 0,1-1-35 0,-1-4-25 16,-1 2-25-16,-1-3-16 0,-1 0-4 0,-1-2 1 0,-2 0-11 15,1-3-30-15,-2-2-67 0,-2-2-128 0,-5-3-47 16</inkml:trace>
  <inkml:trace contextRef="#ctx0" brushRef="#br0" timeOffset="59551.13">12396 11761 244 0,'-2'-13'402'15,"1"2"-131"-15,-3 1-95 0,0-1-54 0,-1 5-25 16,2-3-10-16,-2 4-2 0,0-2 3 0,-1 1 3 0,0-1-1 16,3 4-3-16,-2-2 2 0,2 1 7 0,-2-1 1 0,3 1 4 15,-1 1 1-15,0-1 3 0,1 3-8 0,-1-2-6 16,1 2-6-16,0-1-7 0,0 2-7 0,-1-1-4 0,2 1-7 15,-1 1-7-15,-1 2-11 0,-1 3-8 0,0 3-7 16,-3 3-4-16,-2 1 1 0,3 6 0 0,-2 0 6 0,1 2 4 16,-2 4 0-16,0-2 5 0,2 6 3 0,-1-2 1 15,0-1-3-15,1 2 3 0,2 1 0 0,0-3-6 16,0 1-4-16,2 0 1 0,1 0-7 0,1-1-2 0,1-2-5 16,1 1-5-16,1-3-3 0,4-1-3 0,-1-1-1 0,1-2-7 15,2-2 1-15,5-2 4 0,-3-2 3 0,6 0-2 16,-3-3 1-16,0-1 5 0,3-2-2 0,0-3-3 0,1-3 0 15,2 0-4-15,-1-3 2 0,0-3-1 0,0-2 1 0,2-1-1 16,1-1-5-16,-2-2 1 0,1 0-2 0,-2-3-1 16,1-3 3-16,-2 0-2 0,-1-1 4 0,1-1 0 0,-1 0 0 15,-2 0 0-15,-1-4-4 0,-1 2 2 0,-2 0-1 16,-2 0 1-16,0-3-1 0,-3 1 2 0,-2 2-1 0,-1-2 1 16,1-2-2-16,-6 2 0 0,1-1 1 0,-1 0-3 15,-5 3 1-15,0 0-5 0,-2-1-2 0,1 4 0 0,-4 0-5 16,2-1 3-16,-3 3-2 0,1 1-2 0,-1 2-1 0,0-1-6 15,-2 2 0-15,2 4 0 0,-2 4-5 0,0 4-4 16,-1 2 0-16,1 4-4 0,-1 1-5 0,1 0-15 0,-1 6-10 16,0-2-11-16,-1 4-17 0,1 1-29 0,0 3-25 15,0 0-20-15,1 2-21 0,-1-1-17 0,3 2-12 0,-2-1-4 16,3 3-11-16,1 0-23 0,1 1-52 0,-2-2-110 0,3-1-84 16</inkml:trace>
  <inkml:trace contextRef="#ctx0" brushRef="#br0" timeOffset="62412.32">10741 14845 53 0,'-1'-4'149'0,"-1"2"-24"0,2-1-18 0,0 0-17 15,0 0-7-15,-2 0-4 0,2-1-5 0,0 1-5 0,0-2-2 16,0 2 2-16,0-1 3 0,-1 1 5 0,-2 0 4 0,3 1 0 16,0 2-3-16,-2-3-9 0,0 1-8 0,1 0-12 15,-1 1-6-15,1-1-3 0,-3 2 2 0,3-2 0 16,-2 2-3-16,-1 0-1 0,2 0-9 0,-2 0-7 0,4 0-5 16,-4 2-4-16,4-2-3 0,-4 3-1 0,-2-1-1 0,1 0 3 15,-2 1 2-15,2 0 4 0,0 2 3 0,0 1 1 16,0 0 5-16,-1 3 2 0,2 0-1 0,-4 1 1 15,4 0-1-15,-2 2 3 0,3-1 2 0,-2 3-2 0,1 2 0 16,0 2-1-16,-1-2 3 0,2 4-5 0,0 3-1 0,0 0 2 16,0-1-2-16,1 3 0 0,-1 0 0 0,3 1 3 15,3 1 7-15,0-1 5 0,-1-1 10 0,4 1 10 0,1-2 9 16,-1-2 0-16,3 2-1 0,1-3-3 0,0 0-4 16,0-1-9-16,2-2-7 0,3-1 1 0,0 1-4 0,-1-4-1 15,2 0-2-15,2-2 0 0,0-1-2 0,2-2 0 0,1 1 0 16,-2-5-6-16,3-1-4 0,-2-3-7 0,1-1-1 15,0-1 4-15,-1-1 2 0,-1-3 1 0,0 1 2 16,-3-4-4-16,1-2 4 0,1 0-6 0,-6-2-4 0,1-3-4 0,-2-1-4 16,0 0 8-16,-3-2-3 0,0-1-3 0,-2 0-5 15,-2-1-1-15,-1-3-3 0,-6 1-2 0,3-3-4 16,-7 0-2-16,0-3 0 0,-1-1 3 0,-4-2 3 0,-2 1 0 16,1-1-2-16,-4 2 0 0,0-1 0 0,-4 0-1 15,3 1-1-15,-3 1-1 0,0 3 1 0,1 4-1 16,0 0 0-16,-1 5-2 0,0 1-3 0,3 5-5 0,-2 0-7 15,4 3-7-15,-4 2-14 0,4 0-14 0,0 3-21 0,-2-1-25 16,4 1-19-16,-3 1-24 0,4 1-22 0,-2 1-9 0,0 3-7 16,4-1 3-16,-1 2 0 0,2-2 4 0,2 1 2 15,-1 1-11-15,1 0-10 0,0 0-20 0,0-1-37 0,2 1-70 16,-1-1-116-16</inkml:trace>
  <inkml:trace contextRef="#ctx0" brushRef="#br0" timeOffset="64260.3">7638 11853 331 0,'-1'-10'272'0,"-1"0"-83"0,0 0-45 0,-1-1-26 0,2-1-19 15,-1 2-28-15,2-2 4 0,-2-1 0 0,2 2 1 0,2-1-4 16,-2 0-4-16,2 0 7 0,-1 4-13 0,-1-2-8 16,2 6-7-16,-1-2-6 0,-1 4-6 0,0-2-4 0,2 4 1 15,-2 0 9-15,2 6 38 0,-1 2 5 0,-1 4 9 0,-1 5 8 16,-1 2 9-16,2 3 7 0,-2 4-35 0,2 1 2 15,-1 2-5-15,1-1-3 0,0 2-11 0,0-1-20 16,1-1-5-16,-1 0-11 0,2 1-4 0,0-3-7 0,-1 1-4 16,1-4-4-16,1 2 0 0,-1-2-2 0,-1-2 0 0,1-1-1 15,0-2-5-15,2 0-2 0,-3-4-1 0,-1-3 0 16,2 0 1-16,-2-2-3 0,2-4 4 0,-1 2 0 0,-1-4 2 16,0-2 2-16,0 1-2 0,-1-4 2 0,-1 1-1 0,0-6-2 15,-3-1-8-15,5-4-7 0,-2-1-8 0,0-5-10 16,-1-2-18-16,2-4-2 0,-1-2-19 0,-1-3-13 15,-1 0-10-15,1 0-6 0,0-5 1 0,-2 0-2 16,1-2 7-16,-1 2 10 0,2 2 9 0,-2-1 15 0,2 4 14 16,-2 1 5-16,3 5 18 0,-1 3 11 0,-1 6 11 0,2 3 6 15,2 4 1-15,-1 2 3 0,1 5-2 0,0 3-1 16,1 3-5-16,-1 3 5 0,2 0 8 0,-1 4 6 0,2 2 0 16,0-1 3-16,1 3 5 0,-1 0-6 0,0 0-7 0,2 0-4 15,1-1-3-15,0 1-3 0,1 1 0 0,-3-1-1 16,1-3 0-16,2 1-1 0,-2-1-5 0,0 3-5 0,0-5-14 15,-2 2-15-15,-1-3-19 0,-2-1-20 0,2 1-19 16,-2 1-23-16,-2 1-20 0,0-1-20 0,-1-2-24 0,0 1-38 16,-4 1-56-16,2 0-95 0,-2-2-77 0</inkml:trace>
  <inkml:trace contextRef="#ctx0" brushRef="#br0" timeOffset="67642.14">6241 15001 251 0,'-2'-8'337'0,"-2"-1"-115"0,2 2-83 15,-1-2-58-15,-2 0-31 0,1 2-12 0,-1-2-1 0,-2 2 5 16,1-3 0-16,1 0 2 0,-2 1 2 0,0-2-9 16,2 2-9-16,-1-1-6 0,-2 1-1 0,0-1-3 0,0 0-1 15,-1 0 9-15,-2-1 3 0,0 2 2 0,-1 0 3 16,0 0 8-16,1 4 6 0,-3-2 0 0,-1 2-1 0,0 2 2 15,-1 1-2-15,-3 2-3 0,1 0-5 0,0 5-3 16,0-1 5-16,-1 2-2 0,0 3 2 0,1 1 1 0,0 4-3 16,-1 1-1-16,3 2-5 0,0 3-1 0,4 3-11 0,0-1 0 15,0 5 5-15,6-1-1 0,1 2 3 0,0 2 3 16,5 2 8-16,5-1 0 0,0 2 3 0,3-1 3 0,2-1-3 16,2 1-1-16,2-2-1 0,2 0-5 0,6-2-6 15,-1-3-4-15,2-2-3 0,2-1-7 0,2-5-3 0,0-2-1 16,1-3 4-16,0-1-3 0,1-5-1 0,-3-4 3 15,2-2 5-15,-1-2 3 0,-2-4-1 0,-1-3 5 0,-2-3 2 16,-1-3-1-16,-2-4-2 0,-2-1-2 0,-1-3-1 16,-2-2-1-16,-1-4 0 0,-4-1 0 0,-1 0-6 0,1-4 12 15,-5 0 8-15,-1 2 7 0,-2-3 12 0,-5 2-6 0,2 0 5 16,-3-1-12-16,-4 2-9 0,1 2-6 0,-2 0-13 16,-2 1 7-16,-2 4 11 0,1 0 0 0,-4 2 5 15,1 4 4-15,0 2 0 0,0 4-7 0,0 1-5 0,-1 3-5 16,1 2-8-16,-3 4-8 0,1-1-14 0,0 4-12 0,-1 2-27 15,1 1-22-15,-2 1-31 0,1 2-30 0,0 3-38 16,0 0-35-16,0 2-24 0,2-2-20 0,0 3-17 0,0 0-15 16,0 0-15-16,3 1-22 0,-2-1-56 0,2 2-128 0,-2-2-45 15</inkml:trace>
  <inkml:trace contextRef="#ctx0" brushRef="#br0" timeOffset="69256.83">3175 14376 307 0,'-2'-6'238'0,"2"1"-61"0,-2-1-41 0,2 2-9 15,-1-1-31-15,1 0-16 0,0 3-6 0,0-1-6 16,-2 0-5-16,2-1-4 0,-2 4-6 0,1-3-9 0,1 2-12 15,0 0-7-15,0 1-4 0,-2-2-7 0,2 2 1 0,0 0-9 16,0 0 1-16,0 0-2 0,2 2-2 0,-2-1 0 16,3 3 2-16,-1-2 10 0,1 5 0 0,0-2 2 0,0 4-1 15,-1 3 4-15,3 3 0 0,-1 0-3 0,1 0 7 16,0 0 9-16,0 2 7 0,-1 2 3 0,1 2 2 0,-2 3 2 16,3 0-4-16,-3 1-6 0,2 3-5 0,0-1 0 0,-2 2-3 15,1-1-3-15,3 2-3 0,-4-2-4 0,2 2-2 16,-2-2-4-16,2 0-4 0,-2-1 1 0,-1 0-2 0,0-3-1 15,5 0-2-15,-4-3 0 0,2-3-1 0,-2 0-4 16,1-3 0-16,-1-3 0 0,0-1 0 0,-1-4 2 0,1 0 1 16,-3-5 5-16,0 1 4 0,0 0 2 0,2-3 7 15,-2-2-1-15,0-2 0 0,0-3 5 0,0-1-9 0,-2-6-4 16,2-4-6-16,-3-3-4 0,3-1-2 0,-2-6-10 0,-1 0 4 16,-2-2 2-16,0-3 1 0,0 1-2 0,-2-5 1 15,2 1-3-15,-3-1-3 0,0-1-2 0,-1 1-4 16,-1 1-4-16,0 1-1 0,0 0 1 0,0 4-3 0,2 1 4 15,-3 1 3-15,3 6 3 0,0 0 4 0,2 7 4 0,-2 3 2 16,3 3 3-16,2 3 0 0,2 1 2 0,-1 0-3 16,2 3-3-16,0 3 2 0,0 3-1 0,3 1 1 15,-1 5 0-15,3 3 2 0,-1 2 2 0,1 4 2 0,1 3 2 16,-1 3 1-16,0 0 5 0,1 4-1 0,2 2 5 0,-2 2-1 16,-1 2 4-16,2 1-3 0,0 0-1 0,-2 2 0 15,1 0-2-15,1-2 1 0,-2 1-4 0,-1-2 1 0,2-1 0 16,-1-3-3-16,-2-1-1 0,2-1-2 0,-2-3 4 15,-1-3-5-15,0-1-1 0,1-4 0 0,1-2-2 0,-1-1 0 16,-1-3-7-16,0-4 5 0,-1-1 0 0,1-3 1 0,-1-1 2 16,-1-2 2-16,2-4 1 0,-2-1-2 0,0-6-5 15,0-2 0-15,0-6-2 0,0-4-2 0,0-4-2 0,-2-1-1 16,-1-4-3-16,0-2-9 0,-2-3-11 0,-2 0-5 0,5-1-8 16,-4-2-8-16,-1 1-1 0,-1-1 0 0,1-1 5 15,0 4 3-15,1 2 11 0,-1 2 7 0,1 2 12 16,0 6 5-16,1 6 7 0,2 2 4 0,-2 3 1 0,2 6 0 15,1 0-1-15,2 4 1 0,-1 2-1 0,1 4-1 0,0 2 0 16,1 4 2-16,1 2 5 0,-1 4 3 0,3 3 4 16,-1 2 9-16,2 3 5 0,0 3 2 0,2 1 4 0,-1 4 3 15,3 1 0-15,-1 0-2 0,1 4-3 0,0-1-2 0,-1 1-9 16,3 2-4-16,-1-1-2 0,-1 1-3 0,4 2-3 16,-2-3-1-16,-1 0 0 0,1 0 6 0,1-2-2 15,-2 0-6-15,1-3 1 0,-2-1-1 0,-2-1-2 0,2-4-9 16,-3-2 2-16,-1-1 3 0,0-3 0 0,0 0-10 0,-2-2-10 15,0-4-20-15,0-1-25 0,-2-2-27 0,0-2-31 16,-1-1-30-16,3-1-28 0,-3-3-32 0,0-3-46 16,0 0-88-16,-4-3-112 0</inkml:trace>
  <inkml:trace contextRef="#ctx0" brushRef="#br0" timeOffset="81728.97">12216 698 78 0,'1'0'204'0,"-1"-2"-52"0,1 2-35 0,2-2-19 15,-3 1-18-15,1-3-15 0,-1 3-13 0,3-2-12 0,-3-1-14 16,2 1-7-16,-1 3-8 0,1-5-4 0,4 2-3 0,-3 0-2 15,-1 0 1-15,0 0-3 0,-1 2 2 0,-1-1 2 0,0-1-1 16,0 1-1-16,2 1 1 0,-1 0-1 0,-1-2-2 0,0 2 1 16,0-1-1-16,0 0 0 0,0 1 0 0,0 1 2 15,-1-2 2-15,-1 2 0 0,2 0 3 0,-1-2 4 16,1 2 1-16,0 0 2 0,0 0 4 0,0-3 1 0,0 3 2 0,0 0 2 16,0 0 2-16,0-2 0 0,0 2 3 0,0-2 0 15,0 2 1-15,0-1-4 0,0-1-2 0,-2 2 0 0,2-1-1 16,0 0 1-16,0 1 1 0,0-3 1 0,0 3 4 0,0 0 0 15,0-2 0-15,0 2-3 0,0-2-4 0,0 2-1 0,0 0-3 16,2 0-5-16,-2 0-1 0,0 0-1 0,0-1-3 16,0 1-2-16,0 0-4 0,1 0 3 0,3 1-3 0,2 1 4 15,0-2 3-15,2 2 6 0,1 1 8 0,1-2 2 0,2 0 11 16,1 2 6-16,4-3 3 0,0 2-1 0,0 0-2 16,2-2-1-16,3 0-2 0,2 3-5 0,-3-1 6 0,2-2 2 15,-1 0 1-15,0 0-1 0,2 0-4 0,1 0-3 0,1-2 2 16,2-1 10-16,0 3 4 0,1-2 3 0,2 0 0 0,-1-1 0 15,2 1 0-15,-2-1-24 0,-3 3-10 0,0-2-8 0,0 0-1 16,-1 1-4-16,-2-3-12 0,-3 4 4 0,4-1 1 16,-5 1 0-16,0 0-3 0,-1 0 0 0,-5 1-6 0,3-1 3 15,-6 2 3-15,2 0-1 0,-4-1 3 0,-2 1 1 16,-2 0 1-16,2 1 1 0,-4-1-5 0,1 1 0 0,-3 1-1 16,-1 1 0-16,0-3 1 0,-1 3 1 0,-4 0-2 0,-4 1 3 15,4 3-1-15,-3 0 0 0,-2 1 2 0,-1 2-1 0,0 0 3 16,-4 1-2-16,3 2 2 0,-1 0-1 0,-2 0 46 0,0 2-22 15,2-1-9-15,-2 2-4 0,-2 1-5 0,6 1-1 0,-2-1-46 16,-1 0 21-16,0 3 10 0,1 0 6 0,0-4 23 0,0 2-7 16,4 0-6-16,-2-1-1 0,1-3-3 0,1 2 1 0,1 2-23 15,-1-1 10-15,3-4 4 0,-3 1 2 0,3 1 3 16,0-2-2-16,1-1 2 0,1-3 0 0,0 0 0 16,0 0-5-16,2-5 2 0,0 2-1 0,1-1-1 0,-3-2-1 15,2-1 0-15,0-1-22 0,1-1-29 0,-3-2-40 0,1 0-43 16,1-2-45-16,-2 0-42 0,0-1-28 0,0 1-30 15,0-3-43-15,0-2-81 0,3 2-83 0</inkml:trace>
  <inkml:trace contextRef="#ctx0" brushRef="#br0" timeOffset="82834.14">11180 1780 149 0,'0'-3'403'0,"0"-2"-125"16,2 0-88-16,-2-2-49 0,0 3-19 0,-2-1-9 0,2 0 0 15,0 0-4-15,0 0-5 0,-1 0-5 0,-1 3-13 16,2-1-9-16,0 2-15 0,0-1-12 0,0 0-14 0,0 2-9 15,0 2-12-15,0 0-7 0,2-1-4 0,-1 2-4 16,1-1 2-16,0 2-2 0,2 0 1 0,-2 3 3 0,4-2 0 16,2 4-1-16,0-4-3 0,0 2 3 0,3-1-2 15,0 1-4-15,4-1 2 0,-2-1 0 0,4 2-1 0,-2-4-2 16,1 2 1-16,1 0 1 0,-1 0-1 0,3 0-1 0,2-1-1 16,-1 1-11-16,2-2-26 0,0-1-28 0,-1 0-29 15,1-1-36-15,2 1-37 0,0 0-33 0,1-4-36 16,-3 0-65-16,3-1-104 0</inkml:trace>
  <inkml:trace contextRef="#ctx0" brushRef="#br0" timeOffset="83250.88">12510 1828 238 0,'4'-5'427'0,"-2"0"-163"16,0 1-111-16,-2 1-59 0,-2 2-33 0,0-3-15 16,1 4-4-16,-2 0 0 0,-2 0 0 0,2 0 0 0,-2 3-7 15,-1-1-6-15,-1 3-7 0,-3 2-3 0,-2 1-6 16,1 3-4-16,-4-1-2 0,0 2 0 0,-4 2 1 0,2 1 5 16,-1 2 3-16,-1-1 0 0,4 0 3 0,-1 1-1 15,5 0-5-15,1 2-3 0,1-1-3 0,4 0-4 0,7-3-1 16,1 2 0-16,2 0 0 0,2-1-2 0,1 2 1 0,2-1 1 15,4 0 1-15,2-2-2 0,4 0 2 0,2-2 1 16,1 1 0-16,2-1-1 0,2-1 2 0,0-1-1 0,1 1-1 16,-1-2 0-16,0 0-2 0,0 2 4 0,-3 0 2 0,-1-4-20 15,-1 4 13-15,-4-1 0 0,1-1 7 0,-4 3 4 16,-2-4 1-16,-3 6 24 0,-3-4-10 0,-2-1 3 16,-2 4-2-16,-3-3-5 0,-3 3-4 0,0-4-4 0,-4 0-3 15,0 2-3-15,-3-1-2 0,-2-1-1 0,2 0-2 0,-2 2 2 16,-3-5-2-16,3 1-1 0,-1-3-1 0,1 1-2 0,-1-1-3 15,0-1-11-15,0-3-29 0,1-1-38 0,3-1-53 16,-4-2-79-16,0-3-142 0,2-4-146 0,-3-3-62 16</inkml:trace>
  <inkml:trace contextRef="#ctx0" brushRef="#br0" timeOffset="83484.73">12382 1885 391 0,'9'-4'495'0,"-1"4"-190"0,0-3-130 0,6 0-75 16,1-1-37-16,3 2-15 0,3-1 3 0,3-3 5 15,4 1 8-15,1-2 0 0,2 1-2 0,4-1-2 0,3-2-10 16,0 1-12-16,1 0-12 0,1 1-5 0,-1 0-6 16,1 2-7-16,-2-3-3 0,0 3-3 0,0 0 1 0,-2 2-3 15,-1 0-2-15,-2 1-2 0,0 0-1 0,-4 2-2 16,-1 0-10-16,-1 4-20 0,-3-3-34 0,1 4-35 0,-3-1-47 15,-3 2-56-15,-2 0-84 0,-4 1-116 0,-2 1-99 0</inkml:trace>
  <inkml:trace contextRef="#ctx0" brushRef="#br0" timeOffset="90088.46">16299 16649 89 0,'-18'5'178'0,"1"-1"-80"0,-1-1-58 16,1 2-30-16,-2-1-18 0,3-1 3 0,-1-1 1 15,3 0 1-15,-2-1 2 0,2 1-3 0,-2-2-5 16,2 2-10-16,-2-1-8 0,2-1-11 0,-2 0-7 0,2 0-1 0,2 0 3 16,2 0 8-16,-5 0 11 0,1-3 12 0,1 1 5 15,-1 2 7-15,2 0 2 0,0 2 3 0,0 0-2 0,1-1 1 16,-5 1 2-16,3 0-1 0,4-2-1 0,-5 1 3 0,1-1-3 16,-1 0-1-16,1-1-1 0,1 1 0 0,-1-1-1 15,1 0-1-15,0-1 0 0,2 2-4 0,-2-3-8 0,3 3-10 16,-3-2-15-16,2-1-16 0</inkml:trace>
  <inkml:trace contextRef="#ctx0" brushRef="#br0" timeOffset="109951.24">13126 713 71 0,'0'-3'51'0,"0"3"-17"16,0 0-12-16,0 0-5 0,2 0-5 0,-2 0-4 0,0 0-3 15,-2 0-1-15,2 0-3 0,0 0 0 0,0 0-2 0,0 0 1 16,0 0 1-16,0 0-1 0,0 3 0 0,0-1-1 0,0-2 2 16,0 0 0-16,0 0-1 0,-1 0 6 0,1 0-3 15,0 0 2-15,0 0 0 0,0 0-1 0,0 0 3 0,0 0-3 16,0 0 5-16,-3 0-1 0,2 0 0 0,1 0-1 0,-1 2-2 16,-1-2 1-16,1 1-3 0,-2 1 2 0,0 0 3 0,-1 1 2 15,1-1 5-15,0 3 3 0,-2 1 10 0,0 0 8 0,0 3 2 16,0 1 5-16,-2 3 2 0,2 1 1 0,-3-1-7 15,-2 4-5-15,3 2 0 0,-4 7 7 0,-3-3 10 0,-1 5 7 16,-2 6 10-16,0 2-1 0,-4 6 5 0,-1 6 5 0,-2 7-8 16,-3 5-4-16,-3 6 0 0,3 5 0 0,-2 8-4 15,-2 3-11-15,0 5-3 0,-2 1-5 0,3 1-8 0,-2-2-7 16,2-1-6-16,-3-1-5 0,7-1-4 0,1 0-1 0,3-3-1 16,0-2-1-16,5-4 1 0,1-1-6 15,2-8 0-15,1-4-15 0,5-5 8 0,0-7-1 0,3-6 2 0,0-3 2 16,1-7 0-16,3-5 14 0,-1-3-8 0,2-9-2 15,0-2 1-15,0-5 15 0,2-1 23 0,-1-4 23 16,2-5 21-16,0-3 11 0,4-8 2 0,1-5-8 0,5-7-23 0,2-9-26 16,2-9-18-16,1-5-13 0,4-9-6 0,-3-3-5 15,3-5-5-15,0-3-3 0,0-3-1 0,2 0-6 16,-2-3-9-16,2-1-11 0,-1-4-12 0,3-2-9 0,-4-4-15 16,5-1-9-16,-2-1-3 0,4-3 3 0,-3 4 4 0,1-1 6 15,2 4 10-15,-1 5 13 0,-1 2 13 0,-3 7 7 16,1 5 10-16,-3 6 8 0,0 4 1 0,-4 9 2 0,-3 4 1 15,-3 6 0-15,-4 4 0 0,2 7 1 0,-6 5 2 0,-3 3 0 16,-1 2 1-16,-1 4 0 0,-3 5 0 0,1 3 0 16,-4 0-1-16,0 7 1 0,-1 4-1 0,-2 1-1 0,-2 3 1 15,-1 7 0-15,-1 2 1 0,-2 5-1 0,-2 4 4 0,-3 9 4 16,0 3 2-16,-1 4 1 0,-3 7 1 0,-2 4 3 0,0 5-1 16,0 6-6-16,0 3 4 0,-3 1-2 15,0 0 1-15,3-4-3 0,1-1-3 0,0-4 5 0,4-5-6 16,3-4-1-16,4-4 4 0,0-7-3 0,4-3 0 0,3-8-2 15,3-4 0-15,2-5 2 0,2-3-6 0,1-5 3 16,1-3 2-16,-1-5 3 0,3-1 9 0,-1-3 13 0,1-4 8 0,2-2 4 16,3-5 2-16,1-7-1 0,3-3-6 0,1-4-11 15,4-5-10-15,1-5-8 0,3-6 1 0,-2-1-1 16,1-8-3-16,2-1-3 0,1-6-6 0,1-5-1 0,-3-4-11 16,3-5-10-16,-3-1-6 0,3-4-5 0,-1 2-2 0,-1 0-2 15,-1 1 4-15,-1 2 5 0,-2 5 3 0,-1 6 8 16,-5 5 5-16,1 5 6 0,-4 9 6 0,-5 5 5 0,0 6 5 15,-4 8 0-15,-4 3 4 0,1 6 1 0,-3 5-1 0,-4 4-4 16,-1 3 0-16,0 5 0 0,-3 4 0 0,3 2 1 16,-4 7 2-16,0 1 0 0,0 2 1 0,-2 4-2 0,3 2-2 15,-2 3-2-15,2 0-6 0,-1 1 3 0,4 3 1 0,1 1-1 16,1 0-5-16,3 0-8 0,0 0-4 0,1-2-24 16,2 0-21-16,2-1-22 0,2-5-22 0,5-1-22 0,1-2-24 15,2-2-19-15,5-4-53 0,2-3-92 16</inkml:trace>
  <inkml:trace contextRef="#ctx0" brushRef="#br0" timeOffset="116002.05">18715 525 131 0,'0'-8'464'0,"4"1"-156"0,-3-2-128 15,-1 1-77-15,2 0-38 0,-1 1-20 0,-1 2-2 16,0 0 8-16,2-3 16 0,-2 1 8 0,2-1 7 0,-1 1 4 0,-1 2-4 16,0-1-11-16,2 2-17 0,1-1-6 0,-3 2-8 15,1-2-2-15,-1 5-2 0,2-2 0 0,-2 0 9 0,0 2-5 16,0-1-5-16,0-1-11 0,0 2-5 0,0 0-2 0,0 0-10 16,-2 2-2-16,2-1-4 0,-1-1 3 0,1 0-2 0,-3 2-2 15,1-2 0-15,-1 2 0 0,1-2 0 0,-1 3 0 16,-2-1 0-16,-1-2 2 0,-2 3 3 0,-4 2-2 0,-4-1 1 15,-5 2-1-15,-1 0 1 0,-1 1 0 0,-6 3-1 0,0-2-1 16,-1 4 2-16,-2-3-3 0,-3-1-1 0,5 1 0 0,0 2-1 16,0-4 0-16,5 1-1 0,0 2 1 0,3-2-1 0,3 1 2 15,3 1 0-15,2-3 0 0,5 1 2 0,2 0 0 16,3 0 0-16,2 2-2 0,4 0 0 0,-1 1 1 0,6 0-4 16,1-1 1-16,6 0 2 0,2-1 1 0,6 2 3 0,0-1-1 15,4 0-2-15,6 0 2 0,1 0-2 0,2 0 1 16,2 0-3-16,1 0 0 0,2 1-1 0,-1 1 4 0,-1-2-1 0,0 2-1 15,-2 0 1-15,-3 0 0 0,2-1 3 16,-4 2-6-16,-1 1 2 0,-3-1-8 0,-2 2 3 0,0 0 2 16,-4 1 2-16,0 1-1 0,-3 0 1 0,-5-1 8 0,-1 1-3 0,-1 0-2 15,-4 2 0-15,-2-3-2 0,-3 2 0 0,-4 0 4 0,0 1 0 16,-4-4 0-16,-3 2-1 0,-4-1 1 0,0-1 0 16,-5 1-1-16,-4-5-1 0,-2 2 4 0,-3-1-4 0,-3-2 3 15,0 0 0-15,-5-2 0 0,0 0 0 0,2-2-4 16,3-1 4-16,0-2-4 0,0-1 0 0,3 1 3 0,2-3-2 15,4 0-8-15,1-3-24 0,2 1-38 0,1-1-35 16,4-2-80-16,1-1-73 0,2-5-124 0,2-1-182 0,1-3-79 16</inkml:trace>
  <inkml:trace contextRef="#ctx0" brushRef="#br0" timeOffset="116305.88">18358 297 632 0,'13'-11'435'0,"-4"2"-177"0,3 2-98 0,-2 2-60 0,3-2-47 16,4 1-23-16,-1-1-14 0,6 3-2 0,5 1 5 0,2-1 6 16,2 1 4-16,4 0 5 0,3 1 13 0,0 1 0 15,5-1-5-15,-2 1-3 0,3 2 1 0,0 1-12 0,0-1-8 16,2 1-6-16,-2 1-5 0,3 2-2 0,-5-2-4 0,4 2 1 15,-3-1-1-15,-1 1 0 0,-1 0-2 0,-1 0-1 0,-1-1 0 16,-4 0 0-16,-2 1 0 0,-2-1 0 0,-1 2-1 16,-6 0 1-16,0-1-1 0,-3 1-2 0,0 0 1 0,-8-1-15 15,4 1-23-15,-4 0-27 0,-3-2-29 0,-2 1-24 0,-1 0-23 16,-6 0-13-16,1 1 6 0,-4 1-8 0,-3-1-4 0,1 2-16 16,-4 1-32-16,-5-1-63 0</inkml:trace>
  <inkml:trace contextRef="#ctx0" brushRef="#br0" timeOffset="117507.6">18482 1785 273 0,'-2'-8'384'0,"0"-1"-137"0,-1 1-90 0,3-1-44 0,-1 1-20 15,1-1-4-15,0 0 4 0,1 3 0 0,-1-2 8 16,2 0 6-16,-1 2-3 0,3-3-9 0,-4-1-13 0,5 3-8 15,0 0-13-15,0 2-13 0,2-1-14 0,1-1-10 16,3 3-11-16,3 0-7 0,1 1-2 0,24-4 6 16,-17 7-3-16,3 0 0 0,2 0-1 0,1 2 1 15,-1-2-1-15,3 3-1 0,0-1 0 0,-1 4 1 0,-1-2 0 16,-3 4-2-16,-1-1 0 0,-3 1-2 0,-1 2-1 16,-3 0-1-16,-4 0-1 0,-3 0 1 0,-3 2 1 0,-2-1 0 15,-3 2 2-15,-4 1 0 0,-2 0 1 0,-2-1 5 16,-4 2-3-16,-5-2-2 0,-2 2-3 0,-6-1 0 0,2-1-1 15,-8-1-7-15,3-1 4 0,-5-1 3 0,0 0 2 0,1-2-1 16,1-1 1-16,4 0 2 0,0-2-1 0,1-2-1 16,3 2 0-16,2-3-1 0,4 1 0 0,6-2-1 15,-1 1 1-15,4-2-2 0,2 1 0 0,2-1-3 0,4 2 1 16,1-1 0-16,5-1-1 0,2 0 2 0,7 0 2 0,3 0 2 16,6-1-2-16,4-1 0 0,4 1 2 0,2-2 0 15,2 1-2-15,0 1 0 0,0 1 1 0,3 0 0 0,-3 3-1 16,-3 0 1-16,-2 0-1 0,-3 1 1 0,1 2 0 15,-2 0 0-15,-4 2-1 0,-1 0 0 0,-5 1 0 0,0 3-1 16,-5-4-1-16,2 3-1 0,-7-1-2 0,2 2 0 0,-4-2 1 16,-3 2 0-16,-1 0 4 0,-3-1 0 0,-3 1 3 15,-1 2 0-15,-5-2 2 0,-3 2 2 0,-1 1 11 16,-4-5 9-16,1 3 5 0,-4-1 2 0,-1-1 1 0,-1 3 0 16,-3-6-10-16,-1 2-9 0,0 1-6 0,-1-2-3 0,2 0-1 15,-4 0-2-15,3-2 0 0,-2 1-1 0,0-1-2 16,1-2 2-16,-2 2-2 0,3-2 2 0,-3 0-6 0,1-1 1 15,-1 2 0-15,-1-1-24 0,0 1-36 0,0-2-46 0,2 0-38 16,-2 0-43-16,5 4-65 0,-3-4-63 0,1-1-90 16,2-1-140-16,0-4-48 0</inkml:trace>
  <inkml:trace contextRef="#ctx0" brushRef="#br0" timeOffset="120038.13">16999 2447 383 0,'-18'-9'534'0,"3"1"-200"16,4 1-122-16,1 2-75 0,1 1-48 0,6 1-22 0,-1 1-13 0,3 0 6 15,2 1 6-15,4 1 29 0,4 0 24 0,4 0 23 16,8-3 12-16,4 3 5 0,8-2-4 0,5 4-15 16,6 1-40-16,9 1-4 0,3-1-8 0,5 0-15 0,7-1-3 15,4-1-11-15,4 1 15 0,9-2-16 0,7 2-12 0,6 1-5 16,8-1-7-16,3 3-11 0,6-3-8 0,-1 5-7 16,1-2-6-16,0-1-1 0,-2 0 3 0,-1 1 2 0,-2-1 2 15,-1 1-2-15,-3-1-4 0,-1 1-2 0,-7 1-3 16,-6-2 0-16,-7 1-3 0,-4 0 2 0,-10 0 7 15,-3-2-3-15,-8 1-6 0,-3-1 3 0,-5-1 0 0,-6 0 1 16,-2-1-2-16,-4-1 2 0,-5 0 9 0,-3-1-12 0,-2 1-18 16,0-2-34-16,-9 0-37 0,1 2-47 0,-5 0-55 0,-2 0-47 15,-4 0-38-15,-3 0-20 0,-2-3-32 0,-6 3-51 16,0 0-107-16,-6 0-110 0</inkml:trace>
  <inkml:trace contextRef="#ctx0" brushRef="#br0" timeOffset="120617.77">18455 3160 592 0,'-3'-7'422'0,"-1"-1"-163"16,4 2-85-16,0 0-52 0,4-2-35 0,3 1-11 16,1-2 0-16,3 0 3 0,3-2-8 0,3 0-4 15,1 0-3-15,4-1-7 0,-1 2-13 0,4-1-12 0,3 0-10 16,1 1-5-16,2 3-6 0,0-1-4 0,0 1-3 0,0 2-2 15,2 1 3-15,-2 2-2 0,-4 2-1 0,2 0 0 16,-7 2 2-16,-1 2 0 0,-3 1-1 0,-1-1-2 0,0 4-1 16,-5-1 1-16,0 1-1 0,-3 2 0 0,0 0 0 15,-3 2 1-15,-2 1 2 0,-6 0-2 0,-1 4 2 0,-6-1-1 16,-3 5 3-16,-3-3 2 0,-2 2 1 0,-4 0 4 16,-3 3-2-16,-2-2 1 0,0 3-2 0,-4 2 1 15,1-2 1-15,1 0 13 0,-1 1 9 0,4-2 3 0,0 0 2 16,4 1 1-16,1-7-4 0,2 1-16 0,7-2-7 15,2 0-4-15,3-3-3 0,1-5 2 0,3 2 27 0,2-1 39 16,5 0 26-16,3-2 17 0,1 0 15 0,6-2 4 0,5 2-16 16,4-4-30-16,4 0-26 0,5-1-17 0,4-2-15 15,2 0-9-15,5 0-14 0,3 0-3 0,-1-4-5 0,2 3-3 16,1-1-1-16,2 1-2 0,0 0 5 0,0-2-4 0,0 3 0 16,-3-3 2-16,-1 3 1 0,-3-1 1 0,-2 1-3 15,-3-1 3-15,-3-1-2 0,-2 2-10 0,-3-1-27 0,-2-1-32 16,-4 2-38-16,-2-2-48 0,-2 1-48 0,-7 1-38 15,2 0-17-15,-7 0-13 0,-2 0-7 0,-2 1-8 0,-5-1-24 16,0 0-65-16,0 0-117 0</inkml:trace>
  <inkml:trace contextRef="#ctx0" brushRef="#br0" timeOffset="126826.54">3094 14595 165 0,'0'-5'366'0,"0"2"-99"0,0-1-89 0,0 1-68 0,0-2-46 16,0 2-27-16,0-1-19 0,0 1-6 0,0 0-4 0,0-1-4 16,0 0-3-16,0 1-1 0,2-2 0 0,0 2 0 15,0-1 0-15,0-1 1 0,-1 3 3 0,1-1 3 0,-1 0-1 16,-1-2 5-16,2 1 8 0,0-1 7 0,-1-1 7 16,0 0 7-16,1 1 10 0,0-3 7 0,-2 0 3 0,2 0 0 15,-2 1 1-15,1 1 1 0,-1 0-3 0,0 2 2 16,0-1 3-16,0 2 4 0,0 2 1 0,0-1-3 0,0 4 3 15,0-1-2-15,0 0 2 0,0 1 3 0,0-4 4 16,0 2 13-16,0 0 4 0,0 2-6 0,0 3-7 16,2-1-3-16,-1 5-5 0,1 3-11 0,1 0-7 0,3 5 2 0,-1 1-1 15,1 3-6-15,2 1-5 0,3 2-7 0,-1 0 2 16,-1 1-6-16,2-2 0 0,-1 1-5 0,1 1 0 16,0-3-6-16,7 21 6 0,-9-23-21 0,-3-2 0 15,2 0-3-15,-3-2 1 0,0 1-2 0,2-4-3 0,-2 0 0 16,0 0 0-16,-2-6-1 0,-1 1-2 0,-1-3 3 15,1 0 0-15,-2-2 0 0,2-2-4 0,-2-1 0 0,0 0 1 16,0-1-2-16,-2-2-1 0,2-5 0 0,-3-2-23 0,1-3 9 16,-3-7 4-16,-1-1-12 0,-2-7-10 0,0-3-4 15,-3-5 21-15,-4-1-20 0,0-2-5 0,-2-4 11 16,-2-1 6-16,-2-1 3 0,-1-1 6 0,0 0 7 0,3 5 5 16,-1 2 5-16,2 5 6 0,4 5 4 0,3 8-1 0,0 3 6 15,5 6 1-15,0 2-1 0,2 3 9 0,2 4 5 16,-2 1 11-16,2 4-3 0,2 4 0 0,0 1 2 15,0 5-11-15,2 2-11 0,4 4-7 0,0 6 1 0,1 2 0 16,5 4-2-16,-1 3 1 0,3 3 3 0,-1 3 0 0,4 0 0 16,-3 2-6-16,4 0 1 0,-2 0-3 0,1-2-3 15,-1 0 0-15,0-3-1 0,-2-2 3 0,0-1 0 0,-1-3 1 16,1-3-2-16,-3-4-1 0,-1-3-3 0,-4-3-1 0,2-8-1 16,-2-1 1-16,1-2 2 0,-2-5 0 0,0-2 1 15,0-5 0-15,0-3-2 0,-2-2-5 0,-1-3-8 0,-2-6-6 16,-2-1-4-16,-1-3-5 0,-2-3 2 0,-2-2 5 15,0 0 8-15,1 0 5 0,0 2 9 0,-1 4 6 0,0 3 4 16,5 4 1-16,0 4-1 0,-1 3 2 0,3 5 0 0,-1 3 0 16,1 2-1-16,1 3 2 0,2 4 0 0,1 2-1 15,3 2-2-15,1 6-3 0,2 0-5 0,4 3-5 16,-1 3-8-16,1-2-10 0,2 3-22 0,1-1-27 0,-1 0-46 16,0-2-50-16,0 1-52 0,1-3-55 0,-1-1-63 0,1-1-95 15,-1-3-135-15,1-1-66 0</inkml:trace>
  <inkml:trace contextRef="#ctx0" brushRef="#br0" timeOffset="150887.34">4864 1008 32 0,'5'-23'355'0,"0"-1"-121"0,0 1-78 16,-1-2-41-16,2 1-18 0,-1 3-9 0,0-1 1 0,0 1-3 15,0 4 7-15,-1 1-3 0,-2 2-1 0,1 0 0 0,-1 6-9 16,0 0-6-16,-2 2-18 0,0 3-6 0,0 0-11 15,0 2-19-15,0-1-11 0,0 4-9 0,0 2 4 0,0 2 8 16,0 5 8-16,0 4 13 0,0 4 5 0,-2 4 7 0,0 7 10 16,-1 3-3-16,-3 5-1 0,4 9 2 0,-3 7 5 15,0 2 5-15,0 9-6 0,-2 5-7 0,1 9 0 0,-1 5-8 16,1 3-12-16,-1 4-7 0,1-3-6 0,2-2-5 0,2-1-4 16,0-3-3-16,1-4-2 0,-1-1 1 0,2-2 2 0,0-5 0 15,2-1 0-15,-1-6 1 0,1-3 0 0,0-5-3 16,2-6-3-16,2-3 0 0,-1-7-1 0,0-3-4 0,1-6-15 15,1-2-27-15,-2-8-32 0,2-3-35 0,-2-4-29 16,0-5-23-16,0-4-22 0,1-3-18 0,1-6-15 0,-2-6-33 16,0-7-66-16,0-2-131 0,0-9-81 0</inkml:trace>
  <inkml:trace contextRef="#ctx0" brushRef="#br0" timeOffset="151542.94">4635 914 494 0,'-10'-19'347'0,"2"1"-151"0,1 4-78 0,2-1-35 15,2 2-13-15,-1 4-5 0,3 0-16 0,1 2-2 0,3-1-8 16,4 3-11-16,3-4-9 0,5-1-10 0,5 0-2 0,7-2 1 16,5 1 4-16,4 1 1 0,6-2 4 0,8-1 2 15,1 1 2-15,7-5 0 0,3 5-3 0,9-2-4 0,3-1-3 16,6 1 0-16,9-2-2 0,4 0 0 0,6 0-1 0,8 3 0 15,6-4-1-15,4 3-5 0,2-3-1 0,2 2-1 0,-3-2-3 16,-1 2 3-16,-1-2 2 0,0 3 0 0,-1-2 0 16,0 1 0-16,-2 0 1 0,-3 0-4 0,-6 3 0 0,-5-1 1 15,-3 3-1-15,-11 2 1 0,-4 1 0 0,-7 2-1 0,-4 1 0 16,-7 3 2-16,-9 3-1 0,-3 1 0 0,-6 4 0 0,-7 1 2 16,-3 0 1-16,-4 1-1 0,-3 3-1 0,-2 2 0 15,-5 0 1-15,0 1-1 0,-1 1-1 0,-3 0-1 0,1 1 2 16,-1 1 0-16,1 2-1 0,-2-3 0 0,0 4 2 0,1 0 0 15,2 3-1-15,-2 2 0 0,1 1 2 0,2-2-1 0,-2-2-1 16,1 4 2-16,1 0-1 0,4-1-2 0,1 3 0 0,-1 0 0 16,0 0 0-16,1 3-2 0,-1 1 0 0,2 1 2 0,1 0 4 15,-1 3-2-15,0 1 3 0,1 3 0 0,1-3 0 16,-1 4-1-16,3 0-1 0,-1 2 0 0,1-1-1 0,1-3 0 16,0 4 0-16,0-3-1 0,-3 3 0 0,3-5-1 15,-2 2 0-15,-1-2 2 0,-2-3-1 0,-1-2 0 0,0-1 3 16,-5-5 2-16,-2-2-2 0,-1 0 3 0,-3-3-3 0,-4 0 2 15,-4-3-5-15,-2 0-1 0,-3-2 1 0,-5 2-2 16,-3-1 4-16,-3-1 2 0,-6 0 4 0,-2-1 3 16,-2 2 8-16,-4-3 8 0,-5 2 0 0,-4 2 1 0,-3-3-3 15,-7 2 1-15,-1-1-7 0,-7 1-4 0,-5 0-4 16,-4 0 1-16,-3 0-1 0,-5 1-2 0,-4 1 1 0,-1 0-1 16,-5 0-1-16,-4 1 0 0,-3 2 1 0,-5-3-2 0,-5 4-2 15,-6 0-3-15,-6 2 0 0,-7 1-1 0,-6 1-2 16,-4-1-4-16,-1 2-2 0,-2 2 5 0,-1-1 3 0,0-1-2 15,0 2 1-15,-1 0 0 0,-1 0 9 0,3 3-6 16,3-6-9-16,3 3-1 0,7-2 1 0,6-3 5 0,9 1-7 16,6-5 1-16,8-2 5 0,10 0-9 0,5-2-18 0,11-3-38 15,5-3-28-15,6-1-39 0,12-4-48 0,1-3-56 16,12-3-66-16,5-4-86 0,8-3-109 0</inkml:trace>
  <inkml:trace contextRef="#ctx0" brushRef="#br0" timeOffset="155611.22">5174 1395 125 0,'-3'0'226'0,"1"-2"-56"0,-1 2-44 15,1 0-26-15,-2-1-8 0,2 1 0 0,1-2 5 0,-1 1 1 16,-1-3-1-16,3 4-6 0,-3-4-12 0,0 1-16 0,-1-2-11 16,-1 0-9-16,2 0-4 0,-3 1 2 0,3 1 3 15,-2-2 6-15,-1 0-3 0,1 3-5 0,-1-1-8 16,-2 1-8-16,3 1-1 0,0 1-2 0,2-2 0 0,0 1 0 16,1 1-4-16,2 0-5 0,0 0-6 0,0 0-7 15,3 0-2-15,4 3 13 0,4-2 15 0,5 4 13 0,6-3 19 0,6 3 9 16,9 0 13-16,9-5-4 0,8 4-4 0,12-4 2 15,8-4-14-15,14 1-3 0,9-5-4 0,11-2-4 16,9-2-7-16,5-1-13 0,8-4-3 0,0 0-3 0,6-1-6 16,3-1-9-16,-1-2-3 0,7 3 0 0,129-18-5 15,-145 20-8-15,-9-1-8 0,-3 6 6 0,-13-1 2 16,-9 2 2-16,-15 2 1 0,-5-1-4 0,-12 1-6 16,-11 3-23-16,-7 0-15 0,-12 2-8 0,-6-1-3 0,-5 1 4 15,-8 1 8-15,-3 1-2 0,-4-3-13 0,-6 2-20 0,-2-3-17 16,-4 1-25-16,-3-1-18 0,-6 1-6 0,1 1-15 0,-6 2-9 15,-3-3-34-15,0 4-47 0,-7 0-98 0,-2 0-121 0</inkml:trace>
  <inkml:trace contextRef="#ctx0" brushRef="#br0" timeOffset="155981.99">4515 2075 506 0,'19'-19'720'0,"3"1"-299"0,2 0-203 16,4 1-105-16,6 4-55 0,8 1-29 0,6-2-13 0,8 3 1 15,9-4-9-15,6-1-6 0,8-5-2 0,8-1-1 16,8-4 3-16,8-1-7 0,8-4 6 0,9 1 4 0,11-1 1 16,6 0 1-16,7 1-4 0,5 3-2 0,2 3 5 0,6-2 2 15,6 3-1-15,3 3 0 0,3 2 1 0,0 1-2 16,-6 2-3-16,-2 0-2 0,-8 3 0 0,-9 1 0 0,-3 1 0 16,-7 1-1-16,-4 1-2 0,-9 1-3 0,-8 4 0 0,-11 0-4 15,-12 3-26-15,-15 1-20 0,-10 2-26 0,-12-1-29 16,-11 5-32-16,-9-2-34 0,-11 0-9 0,-6 3-9 15,-10-1-14-15,-8-2-18 0,-6 0-21 0,-9 0-75 0</inkml:trace>
  <inkml:trace contextRef="#ctx0" brushRef="#br0" timeOffset="156406.94">5989 553 16 0,'-9'-37'570'0,"0"2"-226"0,1 4-137 16,1 3-70-16,1 1-30 0,-1 8-19 0,3 3-16 0,1 4-13 16,0 4-12-16,-1-1-11 0,3 4-12 0,-1 2-9 15,2 6-9-15,-2 2-3 0,1 7-2 0,1 5 3 0,-2 4 2 16,-2 8 3-16,0 6 6 0,2 10 3 0,-3 3 5 0,0 10 10 16,-2 9 1-16,2 6 5 0,-2 7 3 0,2 7 4 15,1 6 1-15,0 8-8 0,1 6 1 0,0 7-5 0,3 3-9 16,0 1-12-16,0 2-5 0,2-5-5 0,1 0-2 0,0-2 3 15,2-1 4-15,1-4 2 0,-1-1 1 0,4-3-4 16,1-7-6-16,0-5-3 0,3-5-3 0,0-9-8 0,3-6-26 16,-2-8-24-16,5-9-37 0,0-7-48 0,2-7-52 15,1-9-66-15,-1-4-81 0,1-12-149 0,0-5-68 0</inkml:trace>
  <inkml:trace contextRef="#ctx0" brushRef="#br0" timeOffset="156703.76">7041 310 292 0,'14'-30'686'0,"-4"3"-272"0,-4 5-192 16,-2 5-105-16,-6 8-53 0,-3 5-27 0,-2 5-17 0,-1 4-10 15,0 2-11-15,-1 7 1 0,1 1 2 0,0 2-2 0,-1 6 5 16,1 4 1-16,1 3 9 0,1 5-1 0,1 7 0 15,-1 4 0-15,3 7-1 0,0 7-1 0,1 4-5 0,1 4-1 16,1 4 0-16,1 6 5 0,3 4 3 0,-3 4 1 0,4 5 8 16,2 3-1-16,1 5 5 0,-1-1-8 0,4 0-6 0,-2-3-4 15,1-4-4-15,2-6-3 0,1-2-5 0,-3-5 0 16,5 0 3-16,-2-5 4 0,1-1-2 0,-1-3 1 0,1 1-4 16,0-7-25-16,-1 0-30 0,4-4-30 0,1-2-43 0,3 1-45 15,2-7-53-15,2-2-60 0,1-4-103 0,-1-8-110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9:24:13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2343 8481 212 0,'19'27'354'0,"-1"1"-159"0,-3-4-110 0,-1-1-78 16,-2-3-71-16,-3-1-74 0,-4-3-86 0,-4-1-100 15</inkml:trace>
  <inkml:trace contextRef="#ctx0" brushRef="#br0" timeOffset="5946.07">3668 5261 54 0,'-2'4'345'0,"2"-3"-90"0,0 1-63 15,0 1-42-15,0-3-24 0,0 0-17 0,-3 3-5 0,3-3-9 16,-2 0-7-16,2 0-6 0,2 0-12 0,1 0-13 16,-3-3-15-16,2 3-8 0,-1 0-13 0,1 0-10 0,2 0-6 15,-2-3-4-15,1 1 0 0,2-1-9 0,0 5 16 0,0-2-1 16,-2-2-4-16,0 2 0 0,1-6-2 0,-2 5 10 15,0-2-18-15,-1 1 4 0,-1 1 2 0,0-1 2 0,0 2 5 16,0-1 1-16,0 1 7 0,0 0 2 0,0 0 6 16,0 0 5-16,0 0-1 0,0 0-3 0,0 0-1 0,0 1-4 15,0-1-5-15,0 0-4 0,0 0-2 0,0 0-1 16,0 0-2-16,0 0 0 0,0 0-1 0,-1 0 3 0,-1 0-3 16,2 0 0-16,-2 0-1 0,2 0 2 0,-4 0-2 15,2 0-2-15,1 0 1 0,-1 0 0 0,-1 0-2 0,1 0 1 16,1 0 0-16,-1 0 0 0,-1 0 0 0,1-1 0 0,-1 1 2 15,0-2-1-15,3 2 2 0,-2-2-3 0,-2 2 0 16,2-1 0-16,-1 0 0 0,1 0 1 0,-1-1-3 16,0 1 2-16,0-3 0 0,1 1 0 0,-1 1 1 0,0-1-1 15,1-1-12-15,0 3 7 0,0-1 2 0,0 0 4 16,1-1 2-16,-1 3-1 0,2-2 11 0,-2 2-5 0,-1-2-6 16,0 2 9-16,0-1-8 0,0-1 2 0,-1 2-2 0,0-2-4 15,-2 1 1-15,-1 1-10 0,0 0 5 0,3 0-2 0,-5 0 1 16,1 1 4-16,3 1 0 0,-1-2 0 0,2 2 0 15,1-1 2-15,-3-1 0 0,3 2-2 0,-2-2 2 0,0 2-3 16,-1 1-4-16,-3-1 3 0,1 1 2 0,1 1 1 16,-1-1 1-16,-1 1 3 0,1-1 3 0,0 2-3 15,-1-2-2-15,1 2-2 0,0 0-1 0,2-1 0 0,-3 0 0 16,-1 1 2-16,3 3 0 0,-1-3 1 0,2 2-1 0,-3-2 0 16,2-1 0-16,-1 1 1 0,-1-2-1 0,-1 1 2 15,2-1 0-15,-1 2 1 0,-2-3-3 0,1 1 2 0,1 2 2 16,-2-2 1-16,3 0 2 0,0-2 0 0,0 2 1 0,2 0 2 15,0 0 2-15,-1 0 1 0,1-1 3 0,-3 2 0 16,5-1 1-16,-2 0-2 0,1 0-4 0,2 1-4 16,-2-1-1-16,-1 2-3 0,3-1-3 0,-2-1 0 0,2 2 0 15,-2-1 0-15,2 0-1 0,0 0 2 0,-2 1 1 16,0-1 1-16,2 1 1 0,0-1 2 0,0 1-4 0,1 1-5 16,1-2 3-16,-1 2 1 0,0-2-1 0,1 3 1 0,1-2 4 15,0 2 5-15,0-2-4 0,0 1-3 0,1-1 1 16,1 3-7-16,1-3 1 0,-1 2 2 0,0 1-1 0,1 0 3 15,0-1 0-15,0 2 2 0,3-2-2 0,-3 1-1 0,-1-3 1 16,-2 3-2-16,1-1-1 0,1 1 3 0,-2-1 1 16,2 1 0-16,-1 0-2 0,1-3 1 0,0 2 0 0,-1 0 0 15,2-1-2-15,-1 1 0 0,0-1 0 0,-1 1 0 16,2 1 0-16,0 1 1 0,0-1-1 0,-1 2 2 0,1-1-2 16,-1 1 1-16,-1-2-1 0,1 1-1 0,1 2 2 15,0-3-2-15,1 2 2 0,-1 0 0 0,4-1-1 0,-2 1-1 16,0-3 1-16,1 0 0 0,-2 0-2 0,3 0 1 0,-2 0 0 15,0-1 1-15,0-1 0 0,-1 0 0 0,0-1 0 16,5 1-3-16,-4-2 2 0,-1 1 0 0,1 4-2 16,-2-5 2-16,1 2-3 0,1-2 4 0,0-1 0 0,-4-2 1 15,5 1 1-15,-3 2 0 0,2-1 2 0,-2-1 0 16,2 2-4-16,-2-3 0 0,2 0-5 0,-1 0 0 0,1 2 2 16,-2-2 2-16,2 0 1 0,2 0 1 0,-1 0 6 0,0 0 3 15,2-2-4-15,-3 2-5 0,4 0 2 0,-3 0 0 16,2 0 0-16,0 0-4 0,-1-2 1 0,4 1 0 0,-2 0 4 15,1-1 0-15,2 1-2 0,1-2-2 0,1 1 1 16,-1-1 0-16,2-2-4 0,0 3 1 0,2-2 0 0,-1 0 1 16,0-1-1-16,-2 2 1 0,2-1 0 0,-4 1 0 0,1-2 1 15,0 3-1-15,-2-3 3 0,1 2-2 0,-2-1 1 16,1 1 0-16,-2 0 0 0,1 0-1 0,-2-1 0 0,1 3 0 16,-1-2 0-16,-1 0 0 0,-1 0 1 0,3 0 1 15,-2 0 0-15,-1-1 0 0,2 1-1 0,1-2 2 0,-1 0-2 16,-1-2 1-16,2-1-2 0,0 1 0 0,0 0 0 0,-1-2-1 15,1 0 1-15,-2-2-3 0,2 3 2 0,-3-4 0 16,3 0 2-16,-3 0-9 0,1 2 4 0,-2-2 4 16,0 1 0-16,-3 0 0 0,3 0 0 0,0-1 9 0,-2 2-5 15,1 1-1-15,-3 0-1 0,1 1 0 0,-1 1-2 16,-1 1 1-16,-1-1 0 0,1-1 0 0,-2-1-1 0,-1 1 0 16,1 1 1-16,0-1-1 0,1 1 0 0,0-2 0 15,-1 2 0-15,2-3 2 0,-2 1 1 0,-3 1-2 0,5-1-1 16,-2 1-1-16,0-3-3 0,1 2 2 0,-1-1-3 0,0 1 3 15,-1-3-1-15,3 1 1 0,-3-2 2 0,1 1 2 16,0 0 0-16,1 0-1 0,-2-3 0 0,1 1 2 0,-3-1 0 16,3 2-3-16,-3 0 0 0,2-2 0 0,-2 1 0 0,0 2-1 15,0-1 0-15,-1 3 1 0,2 0 0 0,-1 1-3 16,2 0 2-16,-1 2 1 0,-2-1 0 0,-1 1 0 16,2 0-1-16,-2 1 1 0,2 3-2 0,-1-1 1 0,-1 1-1 15,3-2 1-15,-2 0 0 0,3 2 4 0,-1-2 0 0,-1 2-3 16,-2 0-1-16,2 2 0 0,-1-2-2 0,-2 3-4 15,0 0 7-15,-3 0 1 0,3 4-2 0,-2-1 1 0,-2 3 1 16,2-1-1-16,-3 3-3 0,-1-2-2 0,0 3 5 16,0 1-1-16,-2 0-6 0,0 0 2 0,2 1 3 15,-2-1 1-15,0-1-1 0,2 0 2 0,0 2 7 0,0-4-2 0,1 3-3 16,-1-3-1-16,2 1-1 0,2-3 1 0,-3 2-3 16,4-2-2-16,-2 1 4 0,4-1-1 0,-1-2 1 15,2-1 0-15,-1 2 2 0,0-1 0 0,-1 0-1 0,1 0-1 16,0 1 0-16,-1-1 0 0,0 0-2 0,0 1 0 0,1-1 2 15,-3 2 0-15,3-1-2 0,1 1 5 0,-1 0 0 16,-3 0-2-16,5-2-1 0,-2 2-1 0,0 0 2 0,2-1-3 16,-1 2 0-16,-1-1 1 0,2 2 1 0,-1-1 0 0,-2 1-1 15,4 1-3-15,-1-1 2 0,-2 2 2 0,1-3-1 16,-3 4 1-16,4 0-2 0,-1 1 1 0,2-1 0 16,1 1 1-16,0-3 0 0,1 1 1 0,-1-1 1 0,0 3-4 15,0 1-1-15,2-1 0 0,-1 1 0 0,0 2 2 0,2-1 0 16,-1 1 2-16,-1 0 3 0,2 1 0 0,0-1 2 15,0 1-4-15,0-2 1 0,0 0-1 0,0 2-2 0,2-1 0 16,-1 1-1-16,-1-2 1 0,2-1-1 0,1 2 2 0,-1 0 0 16,-1-2 0-16,4 0 1 0,-2 1 0 0,0-2-2 15,2 2 0-15,0-3-1 0,0-3-2 0,4 2 1 0,-3-2-1 16,2 1 3-16,-1-3-2 0,5 1 3 0,-2-1 1 16,1-1 0-16,1 1-2 0,1-2 0 0,3 0 2 15,-2-2 0-15,2 3-1 0,0-2-1 0,-1 1 1 0,3-1 1 16,0-4-2-16,1 2 0 0,-1-2 3 0,1 2 0 0,-1 2 0 15,0-2-2-15,-3 2-3 0,2-1 2 0,0-1 0 16,-1 2 0-16,-2-2 0 0,-1 0 0 0,0 2 0 0,-1 1 0 16,-2-3 0-16,2 2 0 0,-2 0 0 0,0-2 1 15,0 0 0-15,-2-2 0 0,2 0 0 0,-2 2 0 0,3-3-1 16,-2 1-1-16,0-3 1 0,1 0 1 0,-2 0-1 16,-1 0-3-16,2-2 2 0,0 1 1 0,1 0 0 0,0-1 0 15,0-1-1-15,0 1 1 0,0-2 5 0,-1 2-3 0,1-1 0 16,-1 0 3-16,0 0-1 0,-1 2 0 0,-1 0-5 15,-1-1 1-15,3 3 0 0,-1-3-3 0,-1 2 2 0,-1-4 0 16,-2 2 1-16,1-1-2 0,0 0 2 0,0-1 0 0,0-2-2 16,1 3-1-16,-2-4 2 0,3 0-3 0,-3-1 2 15,2-2 2-15,-2 2 0 0,1-2 2 0,0-2-1 16,1 0 3-16,-3-2-1 0,-2 3-1 0,3-2 0 0,-4-1 0 16,2 1 0-16,-2 0-1 0,0 0-1 0,-2-1-2 15,2 1 1-15,-4 0-2 0,3 1 2 0,-2-2 5 0,1 1-1 16,-3 0-1-16,0 2-1 0,0-3 1 0,-2 2 1 0,1 2-8 15,-1-1 2-15,0-1 0 0,-1 2-1 0,2 0 3 16,-3 3-3-16,4-1 4 0,-3 3 1 0,0 0 1 0,-2 0-2 16,1 3-1-16,0 1 1 0,-2 0-4 0,1 2-1 15,2-1 2-15,-4 2 2 0,2 2 1 0,-2-2-3 0,0 3 3 16,-1 0 0-16,-1 0 0 0,1 1 0 0,-1 1-3 16,0-1 2-16,-2 2 0 0,0 2-1 0,0-2 0 0,-2 3 1 15,0-2 0-15,2 2 1 0,-3 1-19 0,3-2 10 0,-1 2 3 16,1-2 3-16,-1 2 3 0,0-2-2 0,2 3 19 15,-2-1-8-15,2 1-3 0,0 0-5 0,-1-3 0 16,2 2 0-16,1 0 1 0,-1 1-6 0,0-3 4 0,4 2-2 16,-5-2 1-16,5 3 1 0,-4-2 0 0,3 1-20 0,0-2 7 15,-3 2 6-15,4 1-12 0,0-3 8 0,-2 4 4 16,1-2 26-16,1 3-6 0,1-1-7 0,3-1 7 16,-1-1-9-16,2-5-4 0,2 1-4 0,-4 0-16 0,5 1 9 15,-3 2 6-15,0 1 4 0,-3 5 2 0,-1 1 4 0,-2 3 15 16,1 2-8-16,-2 2-7 0,2 0-3 0,-1-3 0 15,0 4-1-15,3-1 1 0,0-2 0 0,-1 1 2 0,1-1-1 16,2 0-3-16,1-1 2 0,0-2-2 0,3 0-1 0,-2 0 1 16,1 0 1-16,1 0 1 0,2 0-1 0,0 0 1 15,0 1-2-15,2 0 0 0,1 0 0 0,1 0 0 0,0 2 0 16,0-2 0-16,1 3 0 0,2-3 1 0,-1 1-2 16,2-1 0-16,0 0 1 0,0-1 1 0,1-2-1 0,0 0 0 15,1-1 2-15,1 1-2 0,0-4 0 0,0 1 1 0,3-2 1 16,-1 0 0-16,1-2-2 0,-1 0 2 0,1-3 2 15,4 0-3-15,1-1 3 0,3-1-3 0,0-1 1 0,0-1-2 16,-3-1 0-16,0-1 0 0,3 0 0 0,1-3-1 16,0 2 1-16,2-2 0 0,0-1 2 0,-1-1-1 0,0 1-1 15,-2-2 0-15,2 1 0 0,-2-1 0 0,-3 1-1 16,-2-1 0-16,2 0 0 0,-3 2 1 0,-2-2-3 16,0 2 0-16,-2 0 2 0,0 0 1 0,-2-1 1 0,-1 1-1 15,2-3 4-15,-3 2-4 0,2 0 1 0,-1 0 0 0,1-1-1 16,-1 1 0-16,0-1 1 0,-1-1 1 0,-1-1-1 15,3-1 0-15,0-1 0 0,-2 1 1 0,0-3-2 0,0 1-1 16,-2-3 1-16,-1 3-2 0,1-1 1 0,-2 0-1 0,-1 1 2 16,-1-1-1-16,-2-1-1 0,0 3 3 0,0-1 0 15,0 1-1-15,-2 0-2 0,0 1 3 0,-1 0-3 16,1-1-1-16,-2 1 1 0,0-1 0 0,0 1 0 0,-5 2-2 16,5-1-2-16,-2 3-1 0,-1-1 0 0,1-3 0 0,-2 4 1 15,-1-1 0-15,2 1-6 0,-1-1-12 0,-4 2-5 0,2 0-7 16,-4 2-5-16,2-1-7 0,-1 2 3 0,-3 1 4 15,3-2-11-15,-2 1-4 0,2 1-5 0,-1 1-12 16,4 0-13-16,-1-1-22 0,0 1-25 0,2 1-30 0,2-2-48 0,2-1-65 16,-4 2-92-16</inkml:trace>
  <inkml:trace contextRef="#ctx0" brushRef="#br0" timeOffset="15961.19">23823 6142 127 0,'5'-10'199'0,"0"-1"-55"16,0-1-26-16,2 2-16 0,-2-4-15 0,-2 2-8 0,3-1-14 15,2-1-20-15,-4 2-18 0,5 0-10 0,-3 0-2 16,2 2-2-16,2 0-2 0,-1-2-2 0,1 4-1 16,1-1 2-16,-2 1 2 0,1-1 2 0,1 0-1 0,-1 2-3 15,0 1 3-15,0-1-5 0,0 0-1 0,1 2-2 0,-3 0 1 16,0 0 2-16,-1 0-4 0,2 3 1 0,-3 0-5 16,-1 2 1-16,-2 0-2 0,0 0 1 0,1 2-2 15,-3 3-1-15,1 0 1 0,1 2 2 0,-6-2 1 0,1 3 2 16,-3 2 0-16,1 2 0 0,-4 1 0 0,-5 2-1 0,2 1-2 15,-3 2 0-15,-4 0 1 0,0 2 1 0,-2 4 1 16,2-2-3-16,-3 3 4 0,0-1-1 0,3 0-1 0,-3 0 1 16,3 0-1-16,0-3-2 0,6-1 0 0,3-3 0 0,0 0 0 15,2-5-1-15,4-1 1 0,3-1 1 0,2-2 0 16,2-3 1-16,0 0 0 0,7-2 3 0,1-1-1 0,5 0-3 16,3-2 3-16,5-2-1 0,5 0 3 0,5-1-4 15,3-2 0-15,5 0 0 0,7-3 0 0,-3 1-3 0,10-1 0 16,-2 1-1-16,1-2 0 0,-2 0 1 0,-1-3 0 0,1 1 0 15,0-3 0-15,-2 1 0 0,2 2 1 0,-1-3 1 16,-1 0-2-16,-1 1-2 0,0-1-1 0,-2 4-3 0,-7-2-18 16,1 0-22-16,0 0-28 0,-9 1-31 0,0 1-29 15,-4 1-45-15,-3 0-46 0,-7-1-74 0</inkml:trace>
  <inkml:trace contextRef="#ctx0" brushRef="#br0" timeOffset="23173.86">17735 8724 61 0,'-5'-3'221'16,"1"1"-65"-16,3-2-56 0,-3 1-34 0,1-1-17 0,0 2-14 15,0 1-2-15,1-2 5 0,0 1-1 0,-1-1-3 16,2 1 2-16,-1 0-3 0,0-1-1 0,1 3-3 16,-2-2 5-16,3 0 0 0,0 1 0 0,0 1-1 15,0-2-1-15,0 2-9 0,0 0-4 0,0 0-5 0,0 0-4 0,3-2-3 16,-2 2-4-16,3 0 1 0,0 0-4 0,1-3 1 15,1 3-2-15,5-4 1 0,-1 1 7 0,5 0-5 16,0-1 2-16,5 1-1 0,0-2-1 0,3-1 1 0,3 0-6 16,0 0 5-16,-1 1-1 0,9-1 1 0,-1-1 3 0,0 2 1 15,2-4-1-15,3 4 1 0,3-3 0 0,-1 1 1 16,-1-1 0-16,5 2 4 0,-2 0 5 0,1-2 1 0,1 3 4 16,-2-1-1-16,1-1 3 0,0 2-4 0,0 1-3 0,-3-1-5 15,2 0 0-15,-3 3-2 0,2-1 1 0,-1 3-2 16,-4 0 0-16,3 0 2 0,-1 3-2 0,-1 1-3 15,-2 1-1-15,5-2-1 0,-5 4-1 0,3 0-1 0,0 3 0 16,1-2 1-16,1 3-2 0,1-1-4 0,3 2 2 0,-1 3 2 16,0-1 0-16,0 1 1 0,0 1 1 0,-1 1 5 15,-1 0-2-15,-3-1-1 0,3 2-3 0,-3-1-1 0,-2 3 0 16,-1-1 0-16,-1 0 0 0,-3 0 0 0,-2 1 0 16,-2-1 0-16,-2 0 1 0,-3 3 0 0,-1-1-2 15,-4 0 1-15,2 0 0 0,-3 4 2 0,-2-3 0 0,-3 4-1 16,2 0 0-16,-3-1-1 0,2 1 3 0,-7 3-3 0,1 0 2 15,1 1-1-15,-2 2 0 0,7 1 1 0,-3 0 0 16,-1 1 1-16,-2 3-2 0,1 1 1 0,-3 1 0 0,2 0 0 16,-3 2-2-16,-3-1 0 0,0 1 0 0,-3-1 3 0,2 1 0 15,-5-2-2-15,1 4 0 0,-2-2 0 0,3 0-1 16,-4 1 0-16,-1-1-1 0,0 3 2 0,1-3 3 0,-1 3 1 16,0 1 2-16,-1-2 0 0,-2 1-1 0,-1-2-1 0,3 2-1 15,-1-1-1-15,0-1-1 0,0 2 0 0,-1-1 1 16,0-1 3-16,2 0 17 0,-3 1 12 0,1-4 9 15,0 2 5-15,-1-3 0 0,-1-1-5 0,0-3-16 0,-2 2-13 16,0-4-3-16,1-1 3 0,-3 0-6 0,-3 0 3 0,1-1-5 16,-1-3-3-16,-2 0-3 0,-1-1-8 0,1-1 4 15,-7 0 4-15,5 0 4 0,-1 2 1 0,-3-4 0 0,-1-1-2 16,0-3 1-16,0-2-2 0,2 3-2 0,-2 0-1 16,0-2 1-16,1-1 1 0,-1 3 34 0,3-6-16 0,0 1-8 15,-1 0-4-15,0-4-2 0,-1 1 5 0,1-1-18 16,-1-2 28-16,-1-1 13 0,0 0 7 0,1 1 5 0,-5-3-4 15,3 0-15-15,-4-2-11 0,1-2-4 0,0 1-2 16,-5 1-3-16,2-1 0 0,0-3 0 0,-1 2 1 0,-1-2-4 16,0-2 0-16,1 0 0 0,-2 0-3 0,0-4 1 0,3 3-2 15,-1-3 1-15,-1-2-1 0,1-2-1 0,-1-1 1 16,0-1-2-16,1-3 0 0,0-1-2 0,2-3 3 0,0 1 0 16,2-4 1-16,2-2 1 0,2 0 2 0,3-1 1 0,1-2-2 15,2-1 0-15,5-1 0 0,-2-1-4 0,4-2-2 16,-1-1 1-16,3 0 2 0,2-3-4 0,0 2 0 15,2-5 4-15,0 3-1 0,5-3 2 0,-5 0-2 0,1 1 5 16,1-2-1-16,-4-1-1 0,2 3 0 0,-3-2-2 0,3 5 1 16,-2 1-1-16,-3 0-2 0,4 0-1 0,-3 3 0 15,3-3 3-15,-2 1-1 0,0 0 1 0,1-1-1 0,0 1 1 16,4-1 1-16,-4 0-1 0,5-1 1 0,0 0 1 16,2-1 2-16,1-1 2 0,2-1 0 0,3-1-2 15,3-2-3-15,2-3 1 0,-1 0-1 0,1 1-3 0,3-2-2 16,0 1 0-16,2 0 6 0,-2-3-5 0,1 2 1 0,4-1 1 15,-4-1-1-15,3 2 2 0,-2-1-5 0,3 3 2 16,-1-1 0-16,0 3 1 0,-3 2 3 0,4 1-3 0,-4 2 3 16,3 4 1-16,-3 0 1 0,-1 3 2 0,-1 3-1 0,0 0-1 15,2 3-3-15,-2 1-2 0,-1 3-1 0,2 1-3 16,0 2 2-16,-2-1 2 0,2 2 3 0,4 1 0 0,-2 0 0 16,5-1 0-16,0 3-1 0,1-2-1 0,5 0 1 0,1 1-6 15,-1 1 4-15,5-2 2 0,1 1 1 0,2 1 1 16,2 0-1-16,-1 0 6 0,2 2-3 0,1 1-2 15,0-3-3-15,2 4 0 0,-4-1 1 0,4 1 1 0,-2 1-2 16,2 1 1-16,3 0 0 0,-4 0 1 0,6 2-1 0,-5-1-1 16,2 3-1-16,-2-3 2 0,-1 1-1 0,1-1 2 15,1 5 0-15,-1-3 0 0,-2-1 1 0,-1 1 0 0,0 1-17 16,-1 2 9-16,-1-1 1 0,-1-1 5 0,-1 2-2 0,0 0-1 16,-1 2 18-16,-2-1-6 0,1 1-3 0,1 1-3 15,-2 1-1-15,0 1-1 0,1 2 3 0,-5-2-2 16,4 3 0-16,-3 1-2 0,1-2 1 0,-2 2-17 15,3 3 7-15,-1 1 3 0,1-1 4 0,0 0 2 0,0 2-2 16,1 1 18-16,0 0-9 0,0 4-5 0,2-3 1 0,-3 3-2 16,-2 0 3-16,2 0-2 0,-1 0 3 0,1 0-2 15,-1 3-1-15,0-2 0 0,1-3-1 0,-2 1-1 0,-3 2 2 16,1 0 1-16,2-3 1 0,-2 1-2 0,1-2 0 0,0 3 2 16,-3-4-3-16,2 1 0 0,-1-1-1 0,-1 2 1 15,0 0-1-15,-2-3-1 0,2 0 2 0,-2 1 0 0,-1-2 0 16,0 3 0-16,0-3 2 0,-4 0 2 0,3 2-3 0,-4 0 1 15,0-1 0-15,0 1-1 0,-2-2 0 0,1 2-1 16,0 0 0-16,-3-2-2 0,0 3 0 0,3-1 1 0,-3-1-1 16,1 1-1-16,0 2 4 0,-1 0 3 0,-1-1 0 15,0 2-1-15,0-1-1 0,1 0-1 0,-2-2-1 0,0 3-2 16,1-1 1-16,-1 0 1 0,0-2-4 0,2 0 3 0,-3 0-1 16,0-1-4-16,0-2-15 0,0 2-16 0,1-3-8 15,-3-1-16-15,2 0-12 0,1 0-10 0,-2-2 3 16,-2 4 2-16,2-5 0 0,0 2-2 0,-2 0-4 0,0-2-3 15,-2 4-19-15,0-4-22 0,0 2-39 0,-2 0-61 16,1-2-94-16,-2 2-116 0</inkml:trace>
  <inkml:trace contextRef="#ctx0" brushRef="#br0" timeOffset="44059.97">4972 8997 180 0,'-2'-2'312'0,"2"0"-79"0,-1-1-76 0,-1 3-54 16,2-2-36-16,0-1-23 0,0 3-8 0,0-2-3 15,0 0-2-15,0 2-3 0,0 0-1 0,0 0-6 0,0 0-6 16,0 0-4-16,2-3-4 0,-1 3-4 0,-1 0-2 16,0-2-1-16,2 2 0 0,-2 0 0 0,0 0 4 0,0 2 5 15,0-2 7-15,0 0 9 0,0 0 10 0,0 0 12 0,0 0 10 16,0 0 6-16,-2 0 4 0,2 0 1 0,0 0-2 16,0 0-5-16,-1 3-9 0,1-3-4 0,-2 0-7 0,2-3-5 15,-2 1-2-15,2 0-3 0,0 2 0 0,0 0-2 0,0 4 0 16,0-4-1-16,0 0-3 0,0 3-3 0,0-3-4 15,0 0 0-15,0 0 1 0,0 0-2 0,0 0 3 0,0 0-2 16,0 0 2-16,0 0 0 0,0 0 6 0,0 0 0 16,0 0 6-16,0 0 5 0,0 0 6 0,0 0 4 0,0 0 1 15,0-3-1-15,-1 3-8 0,-1-4-8 0,2 1-9 16,-2-2-2-16,1 3-2 0,1-3 0 0,-2 1 2 0,2-1 6 16,-1-1 3-16,-1 0-3 0,2-1-4 0,-2-1 5 0,0 0 14 15,0-1 9-15,1 2 5 0,-1-2-2 0,0 0 3 16,-2 0 4-16,4 0-9 0,-2 2-7 0,0-2-5 15,1 2-1-15,-1-2-4 0,2-1-10 0,-2 0-10 0,1 0-5 16,1 2 7-16,-2-2 8 0,2 4 5 0,-1-3 0 0,1-1 2 16,0 1 2-16,0-1-10 0,0-1-7 0,0 2-5 15,0-2-2-15,0 3-5 0,0 1 2 0,0-1-2 0,0 1 6 16,0-2 5-16,0 1 3 0,-2 0 0 0,2 1 2 16,-2-2 0-16,2 0-7 0,-2 1-4 0,0-1 0 0,2 1 2 15,-1 1-3-15,-1 1-2 0,2 0-1 0,-2-2-3 0,2 1-2 16,-1 0 2-16,-2 0-1 0,3-1-2 0,0 1-1 15,0-2 1-15,0 4-1 0,0-3-4 0,-2 1 0 0,2 1 3 16,0 0 1-16,0-2 0 0,0 2 2 0,0 1 0 0,0-3 0 16,2 1-3-16,-2-2 3 0,0 1-2 0,4-1-1 15,-2 1 1-15,1-1 2 0,-1 0 1 0,0 2-1 16,-4-2 4-16,0-2-1 0,2 1 2 0,-1 0-1 0,-1 0 0 16,0-2 0-16,-2-1 0 0,4 0 2 0,-2-2-4 0,0-2 0 15,-1 2 0-15,0 0 0 0,0 2 0 0,-1-2-3 16,1 1 3-16,-1-1 1 0,2 1 1 0,-2 2-1 0,2 0 2 15,0 0 5-15,-1-1 3 0,0 1 2 0,3-2 0 16,0 2 0-16,-2-1-1 0,2-1-5 0,-1 1-2 0,-1 4-3 16,2-3-3-16,-2 2-1 0,2-2-1 0,0 0 1 15,0 0-1-15,-2 2-3 0,2-3 4 0,0 1-1 16,0 1 0-16,0-2 1 0,-1 0-2 0,1 2 2 0,0-1 0 16,-2-2 3-16,0 2-1 0,2-2 0 0,-2-1 0 0,2 2 0 15,0 0-2-15,0 2-3 0,-1 2 1 0,-2-1-1 16,3-1 0-16,0 3-2 0,0 0 2 0,0 0-1 0,-2 1 4 15,2-1 0-15,2 2-1 0,-2 0 1 0,0-2 1 0,3 1 4 16,-6-1-2-16,1 1 2 0,0 0-1 0,2-1 0 16,-3 1-2-16,0-1-1 0,3 2-1 0,-2-1-2 0,-1 2 2 15,3-4-1-15,-2 4 1 0,2-3-3 0,-2 1 3 16,1-1-1-16,1 3-2 0,0 1-1 0,0-2 1 0,0 1 2 16,0 0-5-16,1 1 2 0,1 0 2 0,-2-1 0 0,2 2-1 15,-2-1 1-15,2-1 2 0,-1 3 0 0,-1-5-1 16,2 4 1-16,-2-2-1 0,0 3 0 0,0-4-1 15,3 4 4-15,-3-1-2 0,0 0 2 0,0-1-1 0,0 1 1 16,0 0 2-16,0 0-1 0,0-1 1 0,0 2-2 0,0 0 3 16,0-1-3-16,0 2 1 0,0-1-2 0,0 1 0 15,0 1 2-15,0-2-3 0,0 2 0 0,0 0-3 16,0-3 3-16,0 3-2 0,0 0-1 0,0 3 2 16,0-3-1-16,0 0 0 0,0 0-1 0,0 0-2 0,0 0 3 15,0 0 1-15,0 0 1 0,0 0-2 0,0 0-1 16,0 0 3-16,0 0 0 0,0 0 0 0,0 0 0 0,0 0 2 15,0 0 0-15,0 0-2 0,0 0-1 0,0 0 1 0,0-3 0 16,0 3-1-16,0 0 1 0,0 0-2 0,0 0 1 16,0 0 0-16,0 0 1 0,0 0-3 0,2-2 0 15,-1 0 3-15,-1 0 0 0,2 1 0 0,-2-2 7 0,0 3-1 16,0-1-1-16,0 1-2 0,0-3 1 0,0 3-1 0,0 0-10 16,0 0 5-16,0 0 0 0,2-3 1 0,-2 3 1 15,0 0 0-15,0 0 1 0,0 0 0 0,0-1-3 0,0-2 2 16,0 3 0-16,0-1 0 0,0 1 1 0,0 0-1 0,0-2 3 15,0 0 0-15,0 2-3 0,3-2-1 0,-2 2 1 16,-1-3-1-16,0 0 0 0,2 3-1 0,-2-4 1 0,0 2 1 16,4-1 0-16,-3 0 0 0,3 0 1 0,-1 0 0 15,-1-2 0-15,1 3-2 0,0 0 0 0,1-1 0 16,-1 0-1-16,-2 0 1 0,3 1 0 0,-2-1 1 0,1 1 0 16,-1 0-6-16,0 0 4 0,-1 1-2 0,1 1 1 0,1-2 1 15,0 1-1-15,1 1 7 0,0-1-1 0,1-2-1 16,1 0 0-16,-1 2-1 0,0-2 0 0,0 0-1 0,-1 1-1 15,0 0 1-15,1 3 0 0,0-1 0 0,0 0 0 0,2 0 1 16,-1-1-1-16,-1 1-1 0,4 0 0 0,-3 0-2 16,-1 0 1-16,2 0-2 0,0 0 2 0,-2 1 0 15,3 0 1-15,-2-1 1 0,2 0-3 0,0 2-1 0,-2 0-4 16,1-1 1-16,2 2 0 0,-3 1 0 0,1-4 4 0,1 3 2 16,-2-1 4-16,3 0 0 0,-2 1-2 0,1-1 1 15,0-2-1-15,1 2 2 0,-1 1-2 0,0-3 2 0,3 0 0 16,0 0 1-16,-1 0-1 0,2 0-1 0,-2 0 0 0,-1-3 2 15,2 3-3-15,-1-2-1 0,-2 2-1 0,3 0 2 16,-3-2-2-16,-3 2 1 0,4-2 0 0,-3 1 0 16,-1 1 28-16,3-3-14 0,-2 2-7 0,3-2-4 0,-2 3-2 15,-1-4 0-15,2 1-29 0,-2 0 15 0,2 0 5 0,0-1 3 16,-1 1 5-16,-1 1 0 0,3-1-1 0,-1 2-2 16,0-2 2-16,3 0 0 0,-3 0 1 0,-1 1 1 0,2 1-1 15,2-1 4-15,-3 2-3 0,0-1-1 0,-1-1-1 16,0 2 2-16,-1 0 0 0,1 0-2 0,-1 2 2 0,3-1 2 15,-1-1-3-15,-1 0-4 0,1 2 2 0,-1-1 0 0,0-1 0 16,-1 0 2-16,2-1 4 0,1-1-3 0,-2 2 0 16,3 3 2-16,-2-1 0 0,0-1-2 0,1 1-1 0,-1-2 3 15,-2 1-1-15,3 1 0 0,-1-2-2 0,-1 1 1 16,2 1-1-16,-4-2-1 0,4 1 1 0,-4-1-1 0,2 1 2 16,0 1-4-16,-2-2 2 0,1 2-1 0,1-2 1 15,-1 0-3-15,2 0 1 0,0 0 4 0,0-2-2 0,0 2 0 16,1-3-2-16,2 2 2 0,-1-1 1 0,2 1-2 0,-2-2 1 15,2 0 4-15,0 1-6 0,-3-1 2 0,2 2-2 16,-1-1 1-16,0 0 1 0,2 0-2 0,-4 0 6 16,2 1-4-16,1-1 7 0,-2-1-3 0,0 2 0 0,2 1 1 15,-3-2-4-15,0 2-22 0,0 0 8 0,1-3 7 16,-2 3 0-16,1-2 5 0,1 2 2 0,0 0 23 0,1 0-9 16,-2 0-7-16,3 0 1 0,-1 0-6 0,-1 0-3 15,2-2 1-15,-1 2-1 0,1 0-1 0,1 0-1 0,-1-2 1 16,3 1 3-16,2 1-2 0,3-2 0 0,1 1 0 0,0 1-1 15,0 0 1-15,-2 0-2 0,-2 1 3 0,1 1 0 16,2-1 7-16,-2 1 1 0,-1 0-1 0,1 0 0 0,-4 1-2 16,3-1-3-16,-5 1-2 0,2 0 0 0,-2 0 0 0,-1-1-1 15,-1 3 2-15,2-3-3 0,-3-1 0 0,0 1-1 16,1 1-1-16,-1 0 2 0,-1 0-3 0,2-1 4 0,0 0-1 16,1 0 2-16,-1 1-1 0,-1-3 0 0,3 3 1 15,-1-3 0-15,4 0-3 0,-1 0 2 0,2-3 1 0,1 3 1 16,1-3 3-16,0 3-2 0,-2-2 4 0,1-1-1 15,1 2-2-15,-2-1-1 0,0 1-1 0,-2-1-1 0,0 1-1 16,-1 1 0-16,-2 0-1 0,2 0 0 0,-2 1 1 16,-2 1 1-16,4-2 0 0,-2 1 1 0,2 1-1 0,-2-2-1 15,1 1 1-15,2-1-2 0,0 0 0 16,0 0-1-16,1 0 3 0,4 0 1 0,-3 0 3 0,3 0 1 0,0-1 0 16,1 1-2-16,1-2-1 0,-2 1-2 0,2 1-4 0,-2-2 1 15,2 2 1-15,-1 0 1 0,-3 0 2 16,1 0 5-16,-2 2 1 0,2-2-5 0,-1 1 1 0,-2 1-1 0,-1-1-2 15,2 2-3-15,0-1 0 0,0 1-1 0,0 0 0 16,-1-1 0-16,0 2 2 0,-1-3 1 0,3 2 0 0,3 1 2 16,-2-4 1-16,1 3-1 0,3-2 3 0,0 2-2 15,0-2-2-15,-1 1 0 0,1 0-1 0,1-2 0 0,0 2-6 16,-3-2 1-16,3 3 3 0,-1-3 1 0,-2 0 0 16,1 2 1-16,-1-2-1 0,0 1 11 0,0-1-4 0,1 2-3 15,-3-1-9-15,1 1 2 0,0-1 5 0,1 1-9 0,0 0 4 16,0 0 1-16,1 0 41 0,2-1-18 0,-1 1-10 15,4-1-3-15,-1-1-4 0,1 0 2 0,0-1-31 0,-1-1 12 16,0 2 5-16,1-1 3 0,0 1 3 0,-1 0-4 16,0 0 3-16,-2 0 3 0,0 0 0 0,0-2 0 0,-1 2 1 15,-1-2 1-15,1 2-1 0,-4-1 0 0,2 0 1 0,-1 1 0 16,0 0 0-16,2 0 1 0,0-2-2 0,-1 2-8 16,1-1-11-16,1-1-9 0,1-1-11 0,2 2-9 15,-2-1-11-15,2-3-7 0,-2 0 8 0,3 1 4 16,0-2 13-16,-2 2 10 0,1-1 13 0,2 0 12 0,-4 0 3 15,1 1 4-15,-1 1-4 0,0-2-1 0,-2 2 2 0,1 0 3 16,-2 0-2-16,1 1 1 0,-2 1 2 0,0-2-1 16,1 2 0-16,-1-1-2 0,1-1 1 0,-1 2 0 0,0-1 5 15,0-3-6-15,1 5-7 0,1-4-9 0,0 1-4 0,0 1-7 16,-1-1-8-16,0-2 7 0,1 2 6 0,2-2 4 16,-2 1 10-16,0 1 7 0,0 1 0 0,-2-1 0 0,3 2 0 15,-1-2 3-15,-4 0 0 0,2 0-2 0,0 1 2 0,0 1 0 16,0-1 0-16,0-1-1 0,0 3-3 0,1-2 2 15,-1 2-1-15,1-1 0 0,0 0 2 0,-1 1-1 16,-1-2 2-16,2 1-5 0,0-1 4 0,-2 2-1 0,-1-3 0 16,0 2 1-16,0-1 1 0,-2 2 3 0,0-3-2 0,2 1 1 15,-2 0-1-15,-1 1 1 0,2-1 0 0,-3-1 0 16,-2 2 3-16,2-2-3 0,-4 3 0 0,1-4-1 0,1 4-2 16,-4-1 0-16,-1-1 0 0,1 2 1 0,-2-1 0 15,2 1-2-15,-2-2 4 0,1 0-1 0,-2 2-1 16,2-1 2-16,-2-1 0 0,1 2-1 0,0 0-2 0,1 0-1 15,-3 0-1-15,2 0 2 0,-2 0-1 0,-1 0-1 0,2 0 2 16,-1 0 1-16,1 0 0 0,1 0 0 0,2 2 0 16,-1-1 0-16,2-1 0 0,0 2 0 0,-2 0 0 0,5-1 0 0,0-1 0 15,-2 2 2-15,2-1-2 0,0 3 1 0,0-4 1 16,0 0-2-16,0 3 0 0,-2-3 0 0,0 1 1 16,0-1-1-16,-3 1-1 0,-2 1 2 0,0-2 0 0,0 0-1 15,-1 0 0-15,-2 0 1 0,2 0 0 0,-2 0-3 0,0 0 3 16,0 0-1-16,-2 0 0 0,2 0 0 0,-2 0 0 15,2 0 2-15,0 2-3 0,0-2-18 0,0 0 8 16,0 0 6-16,-1 0 2 0,1 0-1 0,0 0 3 0,-2 0 19 16,2 1-9-16,-2 1-6 0,1-2-1 0,-1 5 1 0,-1-3 24 15,0 1-13-15,-1 1-7 0,0-1-2 0,3 0-2 16,-1 2-6-16,-1-2-23 0,3 3 12 0,-2-2 6 0,-1 1 6 16,1 2 3-16,-1-1 2 0,0 4-1 0,2-3 1 15,-2 2-2-15,2 0-2 0,-3 0 1 0,2 1 0 16,1 1-2-16,-1 2 1 0,-1 1 2 0,3-1 1 0,-2 2-1 15,1 0-1-15,-1 2 1 0,-1 0 1 0,1 0-1 0,-1 3 0 16,2-1 1-16,1 2 2 0,-3-1 2 0,2 1-2 16,-1 2 1-16,0-3-3 0,0 3-2 0,1-1 1 0,-1 2 1 0,-1-1 0 15,1 0 0-15,-1 1 4 0,1 1-1 0,-1-1-1 16,-2 0-4-16,1-2 2 0,-2 1-1 0,1 1-1 16,2-2 1-16,-1 1 2 0,0-1 3 0,0-1-4 0,0 0 2 15,-1-1 0-15,1 4 0 0,0-5-4 0,1 2 0 0,1 0 1 16,1 1-2-16,-1-2-4 0,1 0 0 0,-1 4 2 15,2-3 3-15,-2 0 0 0,2-1 0 0,0 1 0 16,0 1 3-16,0-3 1 0,2 3-5 0,-2-3 2 0,2-1 0 16,-1 0-1-16,-1 2 1 0,2-3 1 0,-1 0-1 0,-1-1 0 15,0 0-1-15,-1 0 3 0,-1 1-2 0,2-3-1 16,-3 3 0-16,3-2 0 0,-2 0-1 0,2 0-1 16,-2 0 0-16,1 0-1 0,1-2 1 0,-1 2 2 0,-2-1 1 15,3-1 0-15,-2 2 2 0,2 1 1 0,-4-2 2 16,4 1-6-16,0 0 1 0,0 0-2 0,0-2 1 0,0 2-3 15,-2-1-1-15,0 1 6 0,2 0 2 0,-3 0 1 0,1 1-2 16,1 0 3-16,-1 0-1 0,-1-1-4 0,1 1-1 0,-1 1-1 16,2-1 1-16,-2-2 0 0,1 1-1 0,2 0 1 15,0 0 3-15,0-1 2 0,0-1 2 0,2 0 1 0,-2 1 1 16,4-1 0-16,-3-1 0 0,1-4-1 0,2 1-3 16,-1-3 2-16,0 2-3 0,0-3-2 0,-1 0-1 0,0-2-1 15,-2-1-2-15,4 1-5 0,-2-2 4 0,1-2-1 0,-2 1 0 16,2-3-3-16,2-2-14 0,-2-2-28 0,2-4-34 15,-1 1-37-15,5-3-44 0,-5-4-51 0,1-5-47 16,-2 1-40-16,1-6-44 0,-1-4-64 0,-1-1-88 0,-2-7-69 16</inkml:trace>
  <inkml:trace contextRef="#ctx0" brushRef="#br0" timeOffset="45491.6">9954 7389 144 0,'0'-3'250'0,"0"3"-72"0,-1 0-66 16,1 0-43-16,-2 3-25 0,0-1-17 0,2-2-7 16,-1 2 1-16,1 0 0 0,0-4 2 0,0 0 0 0,-2 2-4 15,2-1-2-15,0 0-8 0,0-2-1 0,-2 0-5 16,2 1-2-16,-1-1 0 0,-1 2-1 0,2-2 3 0,0 0 0 15,-2 0 5-15,1 0 6 0,1 0 5 0,-2-1 3 16,2 2 4-16,-1-3 4 0,-1 2-2 0,2 2-4 16,0-1 2-16,-1-1 2 0,1 1 4 0,-2 2 8 0,0-2-13 15,2 0 17-15,-2 1 9 0,0 1 5 0,2-2-1 0,0 1-3 16,-2 1 17-16,2-1-10 0,0 1-5 0,0 0-2 16,0-3-4-16,0 3-1 0,0 0-4 0,2 0-9 0,0 0-10 15,2 0-6-15,-1-3-4 0,2 2 5 0,1 1 4 0,1-1 5 16,-1-1 2-16,3 2 2 0,-1 0-6 0,1 0-8 15,1 0-32-15,2 2 7 0,0-1 3 0,1 0 2 0,1 2 0 16,2 1 0-16,1-1 25 0,-1 0-11 0,3 1-7 16,-2-1-3-16,4 0-2 0,1 0 1 0,0 0-2 0,0-1 2 15,3-1 1-15,-3 0 0 0,1 1 0 0,1 1 2 0,1-1 0 16,-2-1-4-16,-2-1-2 0,1 2 2 0,0-1 0 16,0 1 7-16,-1 1-4 0,1-2-2 0,-2 1-2 15,0-1 3-15,0 2-4 0,1-1-8 0,0 1 2 0,0 0 3 16,3-1-6-16,-2 2 2 0,3-3 4 0,4 2-1 15,0 1 3-15,2-1 1 0,-1-1 7 0,4 1-10 0,3 1 0 16,-2-2 5-16,-2 1-1 0,2-3-1 0,-2 2-1 16,1-2 6-16,-3 0-2 0,1 0-3 0,-1 0-5 0,3-2 1 15,-3 2 3-15,-1 0 1 0,0 0 1 0,-3 2-2 0,2-2 7 16,-6 1-6-16,2-1 0 0,1 3-2 0,-4-3 0 16,3 3-5-16,-3-1 3 0,3-1 4 0,-1 0 1 0,0 1 6 15,3 0-4-15,0-1 6 0,-2-1 7 0,3 2-7 0,2-1-6 16,-1-1-5-16,-2-1 2 0,4-1 0 0,-1 2-12 15,0-3 6-15,0 1 3 0,0 0 0 0,2 0 1 0,1-1 0 16,1 0 1-16,-3 0 0 0,4 0 0 0,0 1 1 16,-2 2-1-16,-3-2 0 0,2 2 0 0,-2 0 1 0,-2 0 0 15,0 0 0-15,-1 0 0 0,-1 2-11 0,-3-2 5 0,1 2 2 16,-4 1 3-16,1-1 0 0,1-1 0 0,-4-1 9 16,2 2-4-16,1-1-3 0,-4 1-4 0,4-1 3 15,-4 1 1-15,2-1 1 0,1 0 0 0,1-1-2 0,1 0 2 16,0 2-1-16,-1-2 0 0,1 0-2 0,0 0 0 15,2 0 4-15,-1 0-1 0,2 0-1 0,-2 2-1 0,-1-2 1 16,3 0 1-16,-2 0-2 0,2 0 0 0,0 1 0 16,-3-1-3-16,3 0 0 0,-2 0 3 0,1 0-1 0,-1-1-2 15,-1-1 0-15,-1 2 3 0,1-2 0 0,2 0-3 0,-1-1 0 16,0-2 1-16,2 2 0 0,-1-2-1 0,1-2 2 16,0 2 0-16,-1-3 0 0,1 2 1 0,-2-2 2 0,1 4-2 15,2-2 1-15,-4 1 1 0,2 1 0 0,-1 0-1 0,1 2 1 16,-2 0 1-16,2 1 0 0,0-1 2 0,-1 1-1 15,2-1 1-15,-5 2-5 0,5 0 0 0,-1-1 0 16,-3-1 0-16,2-3-1 0,-1 3 0 0,-2-1 3 0,0 3-2 16,0-2 0-16,0 1 0 0,0-3-1 0,-2 0 1 0,1 0 1 15,-3 0 1-15,1-1 4 0,-2 0 0 0,1 1 0 16,-2-2-2-16,2-2-4 0,-4 3-2 0,1 0-1 0,1 0-2 16,-2 2 2-16,1 0 0 0,-1 1 2 0,3-1 0 15,-2 1 1-15,-1 2 0 0,5 0 0 0,-4 0 0 0,5 0 0 16,-2 0 0-16,0 0-2 0,1 0 1 0,-1 0-2 0,1-2 3 15,1 1-1-15,1 0 1 0,-1-2 0 0,0 0-1 16,2 1 1-16,-2-1-2 0,2-4-1 0,3 3-1 16,-6-2 1-16,4 3 4 0,-3-1 0 0,-1-1 1 15,0 1 1-15,-3-2 0 0,2 1 1 0,-3 2-4 0,0 0-1 0,-1 0-1 16,1 1 2-16,-3 2-1 0,3 0-1 0,0 0 2 16,-2 0 2-16,6 0 0 0,-4 5-3 0,1-5 1 0,3 2-2 15,1-1 1-15,-4 1-6 0,2-1 2 0,-2 1 2 0,3-1 2 16,-2 1 0-16,1 1 1 0,-1-3 3 0,0 1-1 15,0 1-1-15,-1-1-1 0,-1 4 1 0,-1-2-3 16,0 1 2-16,-1-1-1 0,0 2 4 0,-2-2-3 0,0 6-1 16,-1-5 1-16,-1 3 3 0,-1-3-2 0,-2-2-5 0,2 1 2 15,1 2 0-15,-2-3 1 0,0 4-4 0,0-2-2 16,-3 2 5-16,4 2 1 0,1-2 1 0,-2-2 0 0,2 1-1 16,-2-1 11-16,1 2-5 0,-3 1-3 0,2-3-1 0,-2 2-2 15,0-4 1-15,0 3-10 0,-3-3 3 0,0-2-1 16,0 1 6-16,-3-1 2 0,0 3 0 0,-1-1 2 15,-1-1 0-15,0 1 0 0,-1 0-2 0,-1 2-1 0,0 0 1 16,-1-1 0-16,1 2 0 0,1-2 0 0,-2 1-1 16,3 1-2-16,1 0 1 0,-3 0 0 0,2-1-3 0,0 2 1 15,1-2-12-15,1-1-17 0,1-1-21 0,-1 0-19 16,3 1-25-16,-1-3-25 0,1 0-24 0,-2 0-24 0,0-3-32 16,2 3-45-16,0-6-51 0,2 1-65 0</inkml:trace>
  <inkml:trace contextRef="#ctx0" brushRef="#br0" timeOffset="45941.32">14787 7138 354 0,'-6'0'344'0,"3"0"-116"16,-2 0-84-16,2 0-53 0,1 2-27 0,-1-1-11 0,0 1-2 15,1 1 5-15,-1 1 3 0,-1 0 2 0,1 3 6 16,0 0 4-16,-1 3-4 0,1 2-8 0,1 2-3 0,-1 1-3 15,0 4-13-15,1 3-14 0,-1-1-7 0,-1 4-4 0,1 1-2 16,0-1-5-16,-2 1-2 0,0 6 3 0,-2-4 8 16,3 2 5-16,-5 1 8 0,2-2 3 0,2 5 4 15,-3-2-5-15,-2 1-5 0,3 1-11 0,-1 0-8 0,-3 1-1 16,0 3 1-16,1-1-1 0,-3 1 3 0,1-1 3 0,1 1 0 16,-1-1-6-16,0-1-2 0,2 1 0 0,-3 1 1 15,5-1-4-15,-1 1 0 0,-1-1 5 0,0 1-3 16,2 1-1-16,-2-1-2 0,1-3 1 0,-2 0-1 0,1-1 0 15,0-3 7-15,0 1-4 0,-1 0-2 0,2-1 2 0,-1-2-1 16,1 0-1-16,-1-2-4 0,2-3 1 0,-1-2 1 16,3 0 0-16,-1 2 1 0,3-5 6 0,-3-2-5 0,3 3-1 15,1-1-1-15,-1-3-1 0,1-1 0 0,0 2-4 0,1-5 3 16,-1 3 3-16,1-2 0 0,0 0 1 0,1 0-2 16,-2-1 0-16,1 0 1 0,2-2 0 0,-2-1-1 0,0 0 0 15,2-2 1-15,-1 1-1 0,1-1-1 0,-2-1 1 16,0 1 0-16,2-3 0 0,-1-1 0 0,-1-1 1 0,2 1-1 15,0-2-3-15,0 0-4 0,0-1-22 0,3 0-29 16,-1-1-37-16,1-3-52 0,1-5-59 0,1 1-82 16,3-6-95-16,0-1-137 0,5-1-50 0</inkml:trace>
  <inkml:trace contextRef="#ctx0" brushRef="#br0" timeOffset="47543.71">14843 7311 23 0,'8'-5'439'0,"-4"1"-130"0,3-1-120 0,-1 1-76 15,3 1-43-15,-1 0-15 0,1-1-4 0,-1 3 3 16,1 0 7-16,-1-1-2 0,3-1-1 0,1 2-5 0,0-1-4 16,-1 1-3-16,3 1-3 0,-1-2 3 0,1 2 3 15,-1 0 8-15,4 2 7 0,-5-1-3 0,2-1-2 0,2 2 1 16,-2-4 3-16,3 2-4 0,1 2-5 0,2-1-2 16,0 1-2-16,2-1-7 0,1-1-11 0,-2 2-10 0,5 0-5 15,0 0-3-15,1 1-6 0,0 0-4 0,0 0 0 16,1 2 1-16,2-2-3 0,-1-1-1 0,-2 2 1 0,3-1-1 0,0 2-2 15,0-1 0-15,0 0 0 0,-1 0 1 0,2 0 0 16,0-1 1-16,4 0-1 0,-3-1 0 0,2 0-2 16,0 3 1-16,1-4-1 0,0 2 1 0,0 0 1 0,4 0 0 15,-3 0 0-15,1 0 1 0,2 2 1 0,3-2-1 16,-2 3 1-16,2-2 2 0,2 1 2 0,-5 0-3 0,3 2-3 16,-2-2 1-16,2 2 0 0,-3-2-2 0,4 2-2 15,-4 0 1-15,-1-1 4 0,3 0-4 0,-3 2 1 0,0-4-3 16,-2 1 2-16,2 1-2 0,-1 0-1 0,-4-3 4 0,2-1-1 15,0 1 2-15,-2 0 2 0,-1-2-1 0,-2 0 2 16,0 1-2-16,0-2-1 0,-4 1 2 0,0-1 1 0,-3 0 1 16,2 2 8-16,-4-2 6 0,1 2 9 0,0 0 14 15,-4 1 11-15,2-1 6 0,-1-1-2 0,-1 1-2 16,2-1-9-16,0 2-12 0,-2-1-12 0,3-1-8 0,-4 0-7 16,2 1-4-16,0 0-2 0,-1-1 1 0,1 2 1 0,1-1 1 15,-1-2-6-15,1 1 2 0,1 1 8 0,-1-2-4 16,3 1-2-16,-5 1-1 0,3-2 6 0,0 1-2 0,-1 1-8 0,-1-2 2 15,2 1 2-15,-1-1 0 0,-1 0-2 0,0 0 0 16,1 0-3-16,-2-1 3 0,3 1-3 0,-2-2 1 16,1 1 2-16,1-1 1 0,-4 1 1 0,4-2-1 0,-3 1-1 15,2 1 0-15,0-1 1 0,1-1 1 0,-2 1-1 16,1-2 1-16,1 1 0 0,-2-1 0 0,1-1 1 0,1 1-1 16,-2-1 1-16,1 3 1 0,-4-4 0 0,3 2-2 0,-2-1 0 15,-2 0-2-15,0 0 1 0,0 1 0 0,-4-2 2 16,1 0 0-16,-2-1 1 0,-2 5 1 0,1-3-4 0,-2 2 1 15,-1 0-2-15,2 0 1 0,1 1 1 0,-1 0-1 16,-3-1-1-16,2 0-1 0,0 2 0 0,0-2-1 0,-1 3-3 16,0 0 1-16,2-3 4 0,0 2-1 0,0 1 0 15,0 0 2-15,1 0 0 0,-1 0-1 0,3 0-1 16,0 0 0-16,2 0-1 0,0 0-1 0,2 0 0 0,4-1-6 16,2-1-9-16,4 1-9 0,2-1-5 0,2 0-4 0,-3 0 0 15,1-1 4-15,-3-2 12 0,-2 2 9 0,0-1 9 0,0-1 2 16,-1 2 2-16,1-1 1 0,-1 0-3 0,-2 2 2 15,3-1-3-15,-2 0 1 0,1 0 1 0,-1 1 1 0,1-1 4 16,-3 1-1-16,-2-2 3 0,-2 1 1 0,-1 1-1 16,-1-1-2-16,3-1 0 0,-3 1-1 0,-3 2-2 0,4-3-3 15,-4 1 0-15,3 1 2 0,-2-1 0 0,-2 1-1 16,4 0 0-16,-3 1 3 0,-1 0-1 0,0-1 0 0,-3 1-1 16,0 1 1-16,0-2 0 0,-4 2-1 0,1 0 1 15,0 0-4-15,0 0 0 0,-2 0 4 0,0 2-2 0,1-2-3 16,-1 3 2-16,0-2 0 0,2 2 1 0,-1-1-4 0,1 3 2 15,1-2 2-15,2 2 0 0,3-1 1 0,-4 2 1 16,4-4-1-16,1 3 2 0,0-3 0 0,-3 3-1 16,4-3-1-16,-1 1 0 0,1 0 1 0,-3-2 1 0,2 1-2 15,0-1 0-15,-1 0 2 0,-2-1 0 0,2 0-1 0,-2-1-1 16,1 0 0-16,-1-1 1 0,-1 1 0 0,0-1-1 16,1-1 0-16,-5 2 0 0,2-1-2 0,1 2 1 0,-3-3-1 15,2 1-2-15,-1 0 3 0,0-1-1 0,-2 1 0 16,0 1-1-16,0 0-2 0,0 1-2 0,0-3-2 0,0 3 1 15,0 0 1-15,0 0 2 0,0 0 0 0,0 3 2 16,0-3 2-16,0 1-2 0,0-1 3 0,0 1-2 0,0 1 3 16,0 1 2-16,0-1 0 0,0-2 2 0,0 2-4 0,0 1-1 15,0-1 1-15,0-1-1 0,0 4 3 0,0-1-1 16,0 2 0-16,0 0 4 0,0 2 1 0,0-2-2 0,0 2-2 16,0 1 1-16,0 1 3 0,0 0-1 0,0-1-1 15,0 0-1-15,0 3-1 0,3-1 0 0,-1 2-1 0,-2 1-2 16,1-2 3-16,-1 1 0 0,0 1-3 0,-1-1 0 0,-1 3 1 15,-1-2 16-15,-1-2 9 0,0 3 4 0,-1-1 10 16,-3 3-3-16,2-2 2 0,-2-2-17 0,-2 2-10 16,-1 0-3-16,0 2-8 0,0-2 2 0,-2 0 2 0,1 4 0 15,-1 0-1-15,2 0 0 0,0 1-2 0,0 1 1 0,1 1-7 16,2 0 0-16,1-1 1 0,0 2-1 0,3 3 2 16,-3-5-2-16,2 3 6 0,0 1 0 0,0-5-1 15,1 3 0-15,0-3 0 0,0 2 0 0,0-3-1 0,0 3-1 16,1 0-2-16,-1-2 1 0,-1 3-2 0,0-1 4 0,2-3 2 15,-1 0 0-15,3 1 2 0,0 1 0 0,-3-1-1 16,-1-3-4-16,3 3-1 0,-1-2-1 0,-2 2 0 0,2-3 0 16,-3 0 0-16,4 3 1 0,-3-3 0 0,0 1 0 0,2-1 0 15,2 3-3-15,-3-3 2 0,3 1 2 0,-1 0 1 16,2 0 1-16,-1-2-1 0,1 1 0 0,-2 0 0 16,0 0 0-16,2-2 0 0,0 2-1 0,0-2 1 0,0 2 1 15,0-1 6-15,0 1-2 0,0-2-3 0,0 1-1 0,0-1 1 16,0 2-2-16,0-3-4 0,0 2 12 0,0-1-2 15,0 0-1-15,0 2-1 0,0 0 2 0,0-4 0 0,0 3-11 16,0-1 2-16,2-1 0 0,-2 2 0 0,0-2-1 0,0 0 0 16,-2 0-1-16,2-1-2 0,-2 1 5 0,1-2-1 15,0 1 3-15,1 0 1 0,-2 0-1 0,0-1 2 0,2 0-2 16,0-2 0-16,0 0-2 0,0 1-1 0,0 0 1 16,0-2 2-16,0 0-2 0,0-1-6 0,0-1-17 15,0-2-23-15,-1-1-22 0,1 1-25 0,-3-2-25 0,1-2-14 16,1 0 6-16,-1 0 0 0,1 1-11 0,-4-2-17 0,5-2-29 15,-2-1-55-15,-1-2-92 0,1-2-116 0,0-1-68 16</inkml:trace>
  <inkml:trace contextRef="#ctx0" brushRef="#br0" timeOffset="47960.48">19446 7099 85 0,'0'0'183'15,"0"0"-42"-15,0 0-22 0,0 0-9 0,0 0-7 0,3 0-8 16,-1-1 1-16,-2-1-5 0,1 1-5 0,-1-1-14 16,0 0-8-16,0 2-7 0,0 0-13 0,0 0-8 0,0 0-12 15,-1 4-8-15,-1-3-5 0,-1 3 1 0,1 3 4 16,-3-2 0-16,0 3 3 0,1-2-4 0,-5 2-1 0,1 1-2 15,-1 1-4-15,-3 0-3 0,2 1-2 0,1 2-1 16,-3 0 1-16,0 0-3 0,-2 2-7 0,3 0-11 0,-2 2-12 16,2-2-22-16,2 1-28 0,1-1-35 0,0 0-39 0,2 2-38 15,2-4-57-15,1-1-67 0</inkml:trace>
  <inkml:trace contextRef="#ctx0" brushRef="#br0" timeOffset="48841.75">19341 7490 296 0,'5'-2'380'15,"-2"-1"-95"-15,0 0-72 0,1-1-37 0,1 0-21 0,-1 0-18 0,1-1-12 16,-1 1-11-16,3-1 5 0,1 2 2 0,3-1 4 16,-2 1 8-16,3-2 1 0,0 2-2 0,1-2-27 15,2 3-25-15,0 0-22 0,0-1-24 0,0 3-15 0,4-1-10 16,-3 2-3-16,-1-1-3 0,1 3-2 0,1 1 0 0,1 3-1 16,-1-1 0-16,4 0-1 0,-4-4 0 0,2 2-1 15,3 2 2-15,-1-2-1 0,2 1 2 0,0 0-1 16,-2 2 4-16,2-2 1 0,1 0-31 0,4 1 14 0,-1-1 6 15,0 1 4-15,0 0-4 0,0 0 4 0,1-2 30 0,-2 1-12 16,0 1-5-16,1 0-5 0,-2-1 0 0,1 2-5 16,-2-1 4-16,-2-2-4 0,-1 1-3 0,3-1 0 15,-3-1 1-15,1-1 1 0,-2 0-2 0,1 2 1 0,-2 2 0 16,3-2 1-16,2 1 0 0,-3-4 2 0,1 2-2 16,1-3-1-16,-1 0 1 0,4 0-3 0,-2 0 1 0,1-2-1 15,0 1 1-15,0 0 4 0,-2-2-1 0,0 1 0 0,2 1 1 16,-3-2-1-16,1 1-1 0,-3 1-1 0,2-1 1 15,-2 1-1-15,0-1 0 0,-1 2 1 0,-1-2-1 0,0 2 0 16,-3 0-1-16,2 0 2 0,-3 0-3 0,0 0-1 0,0 0 0 16,1 0 3-16,-1 2 0 0,2-2 0 0,-3 0 3 15,2-2 0-15,-4 2 1 0,3-1-7 0,-2 0 0 0,5-1-1 16,-4-1-4-16,1 2-6 0,2-2-9 0,-3 1-5 0,2-1 0 16,-2 1-2-16,1-2 6 0,-1 1 5 0,0 2 12 15,1 0 6-15,1-2 1 0,0 3 0 0,0 0-2 16,1 0 3-16,3 0-2 0,0 0-8 0,2 0-3 0,2 0-3 15,1 3-4-15,0-2-11 0,0 2-4 0,2 0 2 0,0-1 4 16,-3 0 1-16,1 1 4 0,-2-3 8 0,0 2 7 16,0-2 4-16,-1 1-1 0,0 1 5 0,1-1 2 15,-3 1-2-15,1-1 0 0,1 1 3 0,-2 0 1 0,0 0-3 16,-3 1-2-16,6-1 6 0,-5-1-3 0,1 1-6 0,-1 1 4 16,-1-2 1-16,3 1 0 0,-2 1 0 0,-3-3 0 15,3 1 4-15,-1-1-2 0,2 0 0 0,-2-1-2 16,1 1 0-16,0-2 0 0,6-1-3 0,-1 2-1 0,0-2 3 15,0 3 1-15,2 0 0 0,1 1 0 0,0-1 0 0,0 0-10 16,-2 0 2-16,2 0-4 0,-1 0-3 0,1 2-3 16,-2-2-1-16,0 1 9 0,0 1-4 0,1-2 0 0,0 1-2 15,-2 1-4-15,2-1-5 0,-1-1-9 0,-2 1-8 0,-1 1-9 16,3-2-4-16,-1 0-1 0,-1-2-1 0,1 1 0 16,-2 1 2-16,-1-1 6 0,2 1 3 0,-1-2 5 0,-1 1 8 15,0-1 7-15,0 1 5 0,-3 1 2 0,4-2 6 16,-2 1 4-16,1 1-1 0,-1-2 3 0,2 2 2 0,-1 0 1 15,1-1 2-15,-2-1 0 0,4 2 1 0,0 0 1 0,-1-1 1 16,3-1-1-16,0 2 1 0,1-2-1 0,2 2 0 16,2-2 0-16,-5 0-2 0,3 1 2 0,-4 1-1 15,1-2 2-15,-1 1 1 0,0-1 1 0,-1-1 1 0,0-2-3 16,-4 0 1-16,5 2-1 0,1-1-1 0,-2 0 2 0,-3 1-1 16,1 0 1-16,-1 0 0 0,1-1-2 0,-2 4 0 15,3-3 0-15,-4 3 0 0,0-2-3 0,0 2 1 16,-2 0 2-16,-2 2 1 0,1-2 0 0,-3 0 3 0,0 3-1 15,0-3 3-15,-3 0-6 0,2 0 0 0,-1 3-1 0,-3-3-1 16,1 0 0-16,-1 0 1 0,-6 1 1 0,0-1-3 16,0 0-3-16,0 0-9 0,3 1-20 0,1-1-27 0,-3 2-40 15,-1-2-56-15,0 0-80 0,0 0-115 0,-3-4-111 0</inkml:trace>
  <inkml:trace contextRef="#ctx0" brushRef="#br0" timeOffset="56371.65">813 1098 257 0,'3'-5'207'0,"-1"4"-71"0,2-1-42 0,-2-3-27 15,3 1-15-15,-2-1-12 0,-1-2-4 0,2 2-1 0,-2 1-4 16,1 0 1-16,0 1-11 0,1 0-7 0,-2-1-6 0,0 3-4 15,3-2-2-15,-4 2 0 0,1-1-2 0,0 2 4 0,2-1 4 16,1 1 3-16,-2-2 4 0,3 1-2 0,-4 1 2 16,4 0-1-16,-2-2-4 0,-1 2-3 0,0 0-4 0,0-1 4 15,-1-1 3-15,1 2 9 0,0-2 6 0,0 1 10 0,0 1 8 16,0-1 4-16,-1-2 5 0,0 2 2 0,2-3 7 0,0 1-3 16,-3 3 1-16,0-5 5 0,3 3-1 0,-4-1-3 15,2-1-11-15,-1 1-7 0,-1-2-9 0,-1-2-8 0,-3 2-7 16,2-1-9-16,1 1 4 0,-2 1 16 0,3-1 6 15,0 1 3-15,-2-1 2 0,1 0 1 0,1 0-7 0,-3-2-14 16,3 3-10-16,-4-1-6 0,1 2-1 0,0-2 8 0,0 0-4 16,0 2-3-16,-2-1-2 0,2 1 1 0,-3 0-3 0,4-1-8 15,-3 3 3-15,2-2 4 0,-3 0 1 0,3 2 1 0,-2-2 1 16,-1 3-2-16,2-2 0 0,-2 2 0 0,0-1-1 0,0 1-1 16,-2 1-1-16,1-1 2 0,-4 2 1 0,3-1 0 0,-3 1-2 15,0 1 2-15,0 1 2 0,0-1-4 0,0 2 1 0,-2-2-3 16,1 1 3-16,1 0-3 0,-1 1 0 0,-2-1 6 15,3 3-1-15,-3-2 26 0,1 2-12 0,-1-1-7 0,0 1-2 16,2 1-8-16,0-1 2 0,1 1-27 0,0-1 13 0,0 2 6 16,0-2 19-16,3 2-7 0,-1-1-2 0,1 1-2 15,3-1-2-15,-2 2 2 0,3-1-19 0,-1 0 10 0,2 1 4 16,1 2 3-16,-2-2 2 0,4 0 0 0,-2 2 2 0,0-1-2 16,4 0 1-16,0 1 1 0,-2 1 0 0,3-1-1 15,-6-2-1-15,1 0 3 0,0 3-3 0,1-1-1 0,-1-2-2 16,2 1 4-16,0-1 16 0,0 1-7 0,2-3-4 0,-1 2-3 15,1-5 3-15,0 2-4 0,4-2-17 0,-2 0-1 16,4 0 8-16,-1 0 3 0,1-1 4 0,2-1 0 16,2 0 1-16,1-1 8 0,2-1-2 0,1 0-3 15,5-1 0-15,-1-1 2 0,1 1 1 0,1-1-3 0,-2-1-1 0,0 2-1 16,0 0 1-16,-1 2-4 0,0-1 2 0,-2 0 0 16,-1-1 1-16,0 1 2 0,-2-1-3 0,0 2-1 0,-4 1 0 15,2 2-1-15,-2-2 2 0,-2 1-1 0,0 1 1 0,0 1 2 16,-2-2 0-16,2 2 0 0,-4 1-1 0,6-2 0 15,-4 2-1-15,1 0 0 0,0-1 0 0,3-1-1 16,-2 2 1-16,0-3-2 0,0 2 0 0,1 0 2 0,1-1-1 16,1 3 4-16,0-1-1 0,-1-2 1 0,1 2 2 0,1-1-3 15,-2-2 33-15,-1 3-18 0,2-2-8 0,0 0-4 16,-1 2-4-16,-1 1 1 0,-1-2-36 0,0 1 17 0,1-4 6 16,-1 2 5-16,-1 0 2 0,-1-1 0 0,-1 1 1 15,1-1 3-15,-3 2 0 0,0 0 0 0,-1 1 2 0,-2-1-1 16,0 3 0-16,-3-1 2 0,1 2-2 0,-3 0 3 15,0 2-3-15,-2 1 1 0,1-1-2 0,-2 1 0 0,-5 0 1 16,2 3-1-16,1-1 1 0,-4 0 0 0,6 0 1 16,-4-2-1-16,2 2 0 0,-1-1 6 0,0-3-4 0,0 2-1 15,0-1 0-15,0-1 1 0,0 1-2 0,-1 0-5 0,0-2 2 16,1 2 3-16,-1-2 0 0,-1 1-1 0,0-3 4 16,-1 1-2-16,1-1-1 0,-2-1-1 0,0 2 0 0,0-4 1 15,0 1-2-15,0 0 2 0,0 0 0 0,-2-1 0 0,1-1 0 16,0-1 0-16,0 1-1 0,1-1-1 0,0 1 1 15,0-1-1-15,0-1 1 0,-4-2 4 0,-1 0 1 16,-15 0 4-16,19-2-5 0,-3-1 2 0,5-1-5 16,-3 0 2-16,0 0-1 0,0-1 2 0,1-1-1 0,1 0-1 15,-2 0 0-15,2-1 0 0,0-2 0 0,0 2 1 16,1-5-1-16,1 0 3 0,-1 2-2 0,2 1-2 0,2 2 0 16,-1 2-1-16,1 0 0 0,1 0-3 0,4 2 3 15,-3-1 0-15,4 1 0 0,-1-1 2 0,2 3 0 0,-2-1-1 16,5 2 0-16,-2-2 1 0,1 2-1 0,-1 0-3 15,2 0 0-15,0 0-2 0,0 0 2 0,0 0-1 0,0 0 0 16,0 0 2-16,0 0 0 0,0 0 0 0,0 0 0 16,0 0-1-16,2 0 2 0,-1 2 0 0,-1 1-1 0,2 1 1 15,-2-1-1-15,3 1 1 0,0 1-2 0,0-1 2 16,-1 0 0-16,3 2 2 0,-2 0-1 0,3 2-1 0,-1-2 0 16,1 1 0-16,-2 1 0 0,5-1 1 0,0 0 0 0,-1-2 3 15,2 2-3-15,1-3 1 0,-2 0 0 0,3 1-3 16,0-1 1-16,2-1-3 0,-1 0 2 0,0-2 1 0,4 1-1 15,-4 0 2-15,5-1-2 0,-2 1 0 0,1-2 0 16,0 0-2-16,0-2 2 0,-3 1-2 0,2-3 1 0,-2 3 2 16,2 0 0-16,-2-1-1 0,2 1 0 0,-3-2-2 0,2 1-2 15,-3-1-21-15,-1-2-22 0,1 2-26 0,-2-4-21 16,2-1-16-16,-2 3-22 0,1-2-4 0,0 0-12 0,-2 1-19 16,1-1-36-16,-1-2-66 0,-2 0-88 0,-2 0-122 15</inkml:trace>
  <inkml:trace contextRef="#ctx0" brushRef="#br0" timeOffset="58879.65">2009 1098 164 0,'2'-6'142'15,"-2"-1"-42"-15,0 0-21 0,0 0-17 0,0-1-2 16,0-1-5-16,0 0-7 0,0 2-9 0,0-4-2 0,2 2 2 15,-1 1-3-15,-1-1-4 0,2 1 4 0,-1-4 2 0,0 6 5 16,2-3 4-16,-2 3-5 0,1-2-1 0,1 3-3 0,-2-2-5 16,1 0-10-16,0 0 0 0,2 2 3 0,-2-2 4 15,-1 3-2-15,-1 0 1 0,2-1-1 0,-2 0-7 0,2 3 4 16,-1-3 2-16,1 4 4 0,-2-2 3 0,0 1 3 0,0 2-2 16,-2-1-7-16,2-1-7 0,0 2-7 0,0 0-3 0,0 0-4 15,-1 0-2-15,1 3-4 0,0-1-1 0,0-1-2 16,-2 2 0-16,2 0 0 0,-2 3 2 0,2-1 1 0,-1 6 2 15,-1 1-2-15,2 0 4 0,-2 1 1 0,0 0 1 0,2 2-4 16,-2 4 3-16,2 0 0 0,2-1 0 0,-2 3-2 0,2 1 1 16,0 0 3-16,-2-1-1 0,2 2 0 0,-2 1-2 15,0-3 3-15,0 3-3 0,0 1-1 0,0-3 0 0,-2-1-2 16,2 3 2-16,-4-2-4 0,2-1 1 0,-1 2-1 0,0-2 0 16,1-3 2-16,1 1-2 0,-2-2 1 0,2 0 3 15,-2-3-1-15,2-2 0 0,-1 2-1 0,0-4-1 0,1-2 0 16,-1-1-3-16,2-2-1 0,-3-3 1 0,2 2 1 15,1-1 1-15,0-3 2 0,0 1 2 0,0-1-1 0,0 0 2 16,0 0 0-16,0-1-1 0,1-1 0 0,-1 0-2 16,0-3 2-16,-1-2-3 0,-1-1 0 0,2-1-1 0,-2-4 0 15,1 2-1-15,1-4-2 0,0-2 2 0,0 0 0 0,-2 0 0 16,1-2-1-16,1-3 1 0,-2 0-1 0,2 1 0 16,-4-4 0-16,3 0-1 0,1 0 1 0,-3-2-1 15,3 0 1-15,-1-1 2 0,-1 1-1 0,2-3 2 0,0 6-1 16,-3-2 1-16,3 0 0 0,0 3-1 0,-2-1-1 0,2 1-2 15,2 1 0-15,-2 4 1 0,0-1 0 0,3 3-1 0,-3 2 0 16,2 1 2-16,-1 3-2 0,1 0 1 0,-1 1 6 0,-1 3-2 16,1-1 0-16,-1 4-2 0,0 1 0 0,0 1-2 15,0-1-5-15,0 2 1 0,0 2 3 0,0-2 1 0,0 3 0 16,0 0-3-16,-1 4 2 0,1 1 3 0,-1 2 0 16,-2 2 0-16,-2 3 1 0,3 2 3 0,-4 4-3 0,0 0-1 15,-1 1 0-15,1 2-1 0,-2 3 1 0,2-1 3 0,1 2 2 16,0 1 0-16,-1 1-1 0,-1 2 1 0,2-3-2 0,0 1-3 15,2-1 1-15,-1-1 0 0,3-1-1 0,-1-2 2 16,2 0-1-16,2-5 4 0,-1 2-3 0,-1-4-2 0,1 0 1 16,3-3-2-16,-2-3 1 0,-1 0-2 0,1-4 0 0,-2 0 2 15,2-2 4-15,-1-2-4 0,-1 1 2 0,0-2 1 16,0-1-1-16,0-2-2 0,0 0 2 0,0 0 1 0,0-2 0 16,0-1 0-16,2-2-1 0,-2 3-1 0,4-4-1 15,-2-2-1-15,-2 0 0 0,4-4 2 0,0-2-1 0,-2-1 0 16,2-2 0-16,1 1-1 0,-2-4-1 0,0 1-4 0,2-2-2 15,-5-2 0-15,3-1 2 0,0-1-1 0,-1-1 1 16,-1-3-1-16,0 1-1 0,3 0-3 0,-1-1-1 0,-1 3 1 16,-1-1 0-16,1 0 4 0,-2 4 1 0,0 1 4 0,0 0 1 15,-3 6-1-15,1 0 2 0,1 2-1 0,-2 2 2 16,0 0 0-16,1 3-1 0,0 1 1 0,-1 2 1 0,3 2-1 16,-3-1-5-16,3 4 2 0,0 0 0 0,-2-1-1 15,2 4-1-15,-3-1 2 0,2 3 6 0,-2 1-1 0,-1 2-3 16,0 2 1-16,-1 3-1 0,0 1 0 0,0 1-1 0,1 1-2 15,1 1 3-15,-1 1 0 0,3 3-2 0,-1-2 1 0,-2 2 1 16,3 2 2-16,0 2 1 0,-1 0 0 0,-1 1 3 0,0 2-1 16,3-1 1-16,-2 1-3 0,2 0-4 0,0-2 1 15,0 0 0-15,0 0 1 0,2-2-1 0,-2 0 5 0,4 0-2 16,0-2 0-16,-2-3-1 0,2 4-2 0,-1-3-12 0,-1-2-34 16,3 0-22-16,1-2-29 0,-2-3-52 0,1 2-75 15,0-6-90-15,-2 0-99 0</inkml:trace>
  <inkml:trace contextRef="#ctx0" brushRef="#br0" timeOffset="59502.25">1760 1697 279 0,'-6'-5'440'0,"-1"1"-160"0,-1 1-96 0,3-1-47 16,1 1-32-16,1 1-13 0,1 2-13 0,1-3-14 15,2 3-7-15,1 0-12 0,1 0-12 0,6-2-10 0,-1-1-10 16,5-4-4-16,1 2-3 0,5-1 0 0,-3-2 0 0,6 1 0 16,1 0 2-16,0 1-6 0,2-3 15 0,0 1-7 15,2-1-4-15,0 1-2 0,1-1-2 0,2 0 5 0,-3 0-3 16,2 1-2-16,-2 0-1 0,1 1 1 0,-4-1-2 16,-2 1 0-16,-4 3-16 0,-3-1 13 0,-5 4 0 0,1-2 1 15,-5 3 1-15,-1-1-1 0,0 1 1 0,-4 0-6 16,1 1 4-16,-4 3 1 0,-1 0 1 0,-3 1 3 0,-2 0 2 15,-5 0-2-15,0 1-7 0,-4 2 2 0,1-2 0 16,-3 4 2-16,-1-3-4 0,-1 2 1 0,1 0 9 0,-1-1-4 16,2-1 0-16,0 0-1 0,-1 1 0 0,1-1 1 0,-2-2-2 15,1 3 0-15,2-2 0 0,-2 1 2 0,2-2 0 16,-1 5-2-16,1-3 2 0,1 1-2 0,2-1 0 16,2-3-1-16,3-1 0 0,0 0 1 0,3 0-1 0,2-2 0 0,1 0 0 15,2-1 0-15,2 2 1 0,2-2 0 0,4 0 0 16,2 0 0-16,4-2 2 0,3 0 0 0,2-2 0 15,2-1 2-15,3-2-3 0,-1-5 2 0,3 2-1 0,-1 1 0 16,-1 0 0-16,0 2-2 0,-1 1 0 0,0-1-1 16,-3-1-13-16,0-1 7 0,1 2 6 0,-3-3 3 0,0 0 0 15,-4 4 1-15,2-5 11 0,-4 4-10 0,-2-2-9 16,1 3-1-16,-2-3-3 0,-4 2-14 0,-2-3-20 0,-1 0-17 16,-1 4-22-16,-4-3-39 0,0 1-50 0,-2-2-60 15,-1 1-75-15,-2-4-115 0</inkml:trace>
  <inkml:trace contextRef="#ctx0" brushRef="#br0" timeOffset="60232.88">1774 955 69 0,'0'-7'456'0,"0"1"-133"16,0-1-90-16,0 3-45 0,0 1 8 0,0 1-32 0,0 2-32 15,2-3-26-15,-1 1-25 0,1-1-26 0,4-1-46 0,3 1-2 16,-1-2-2-16,5 0-3 0,4-1 5 0,1 0 5 0,2 0 2 16,4-1-1-16,0-1 3 0,-2 0 1 0,5 1-5 0,1 0-3 15,2-3-3-15,0 2 0 0,-1 0 0 0,1-1-3 16,0 1-1-16,-2 2 0 0,-1-1 1 0,-2-2-3 0,-4 4-1 15,0 0 1-15,-4 2 0 0,-6-1-1 0,-1 0 0 0,-4 0 1 16,-3 4 2-16,0-3 0 0,-3 3 0 0,2 0 1 0,-4 0-1 16,-1 0 2-16,-5 0-1 0,0 0-3 0,-5 3 0 15,-2 4 0-15,-3 1 0 0,-4-1-2 0,0 0-1 0,-3 0 1 16,1 1 2-16,-3-1 0 0,-1 0 0 0,-1 0 0 0,3 0 1 16,0 3 0-16,-1-2 1 0,2-1-5 0,1 0 2 15,0 0 0-15,0-1-1 0,5 1 0 0,-2-2-1 0,3 1 4 16,4-1 0-16,-2 0 2 0,4 0-2 0,4-1-2 0,0-1-1 15,3 0-1-15,2-1-1 0,1 1 0 0,2-1 1 0,2-2 2 16,3 3 1-16,3-3 0 0,6 0 6 0,0-3-2 0,5 1-1 16,-1-1 0-16,4-4-3 0,2-1 1 0,4 1-3 15,-1 0 2-15,3-2 0 0,0 1 0 0,0-4 5 0,-2 3-20 16,2 1 6-16,-3-4 3 0,0 4 4 0,0-1 2 0,-3 0 0 16,-1 2 20-16,-1-1-10 0,-6 1-3 0,0 2-3 0,-8 0 1 15,0 0-1-15,-5 0 0 0,0 2 1 0,-1 2-2 0,-4-2-1 16,-1 3-4-16,-3-3 0 0,-4 3-1 0,-1 0-1 15,-3 3 1-15,-5 0 0 0,0 1 2 0,-3 1 1 16,-3 0-3-16,-3 2 2 0,0 1 1 0,0-1-2 0,0 0 1 0,0 1 0 16,-2-1 2-16,2 1-1 0,1-2-1 0,0 1 0 0,1-1 1 15,0 1 9-15,1 0-3 0,4 0-4 0,-1-4 1 0,3 4-1 16,3-4-3-16,2 2-10 0,5-2-10 0,2 0 9 0,4 0 2 16,1 0 4-16,4-2 4 0,1 1-1 0,5 0 15 15,0-2-4-15,6 0-3 0,2-4-1 0,1 3-3 0,5-3 2 16,1-1 1-16,2-1-2 0,0-1 0 0,2 1-2 0,0-3 4 15,-2 2-2-15,-3-1-1 0,1 0-1 0,-3 1 0 16,-1-1 0-16,2 2 0 0,-3 0 5 0,-1 0-2 0,-2 2-4 16,-2-1-2-16,-3 2-3 0,-3 1-6 0,-2-1-26 0,-2-1-21 15,-3 3-20-15,-3-1-24 0,1 2-24 0,-3 2-17 0,-2-1-11 16,-1 3-10-16,0-1-13 0,-3-1-29 0,-2 1-47 16,0 1-76-16</inkml:trace>
  <inkml:trace contextRef="#ctx0" brushRef="#br0" timeOffset="61264.06">721 310 274 0,'-3'-12'172'0,"0"0"-65"0,-2 2-39 15,2-1-20-15,-2-1 1 0,1 2 2 0,-1-2 8 0,2 1 2 0,1-1 10 16,1 2 3-16,-1-3-4 0,0 1-5 0,1 0-16 0,-1 1-8 16,2 0-16-16,0-1 0 0,2 3 0 0,-1-1 9 0,1 3 8 15,0-3 6-15,1 3 2 0,-2 1-4 0,1 0-5 0,1 6-9 16,-3 0-13-16,2 0-4 0,-2 0-5 0,0-5-3 0,0 2-5 16,0 2 0-16,0 1-4 0,0 0 1 0,0 1 1 15,0 5 4-15,-2 0-2 0,-1 3-1 0,-2 1 4 0,2 3-1 16,-2 2 1-16,0 1-4 0,0 4 5 0,0-1-1 0,-2 2-3 15,2 0-1-15,-3 2 3 0,2-1 0 0,-2 1-2 16,0 0 0-16,0 1 1 0,-1-2 2 0,3-1-3 0,-1 2-2 16,1-1-4-16,-1-3 1 0,-1 2 3 0,2-3 0 0,2 2 1 15,-1-4 2-15,0 1 5 0,-1 0 0 0,2-3-6 0,0-2 1 16,1 0-1-16,0 0-1 0,1-2-1 0,0 0 0 16,1-3 1-16,-1-2-1 0,2 0 0 0,0-3 2 0,2 0 1 15,-2-1 3-15,-2 1 2 0,2-2 1 0,0-2 13 0,0 1 6 16,0-3 2-16,3-3-2 0,-1-3-2 0,0-1 2 15,4-4-15-15,-2-2-6 0,4-1-5 0,-1-1-1 0,-1-2-2 16,2-1-1-16,1-3 0 0,-1 2-2 0,1-1 3 0,0-1-3 16,0-4 2-16,-1 3-1 0,0-2-1 0,3-2 0 0,-3 2-3 15,3-4 3-15,0 2 3 0,-1 1-1 0,-1 1 0 0,3 2 0 16,-2 2 2-16,0 3 0 0,-1 4-1 0,-1 4 1 16,0 3-1-16,-3 3 1 0,0 0 0 0,1 2-1 0,-3 3-6 0,-1-1 1 15,-1 0 1-15,1 3 4 0,1 0 0 0,0-2 1 0,0 2 5 16,1 2-1-16,-1 1-2 0,1 4-1 0,-2 3-3 0,1 2 1 15,0-2 2-15,0 2-1 0,1 1 0 0,-1 2 1 16,0 3 4-16,0-1-2 0,3 2-2 0,-4 2 2 0,4-1-2 16,-3-1-1-16,2-4-1 0,0 2-1 0,2 0 2 0,0 0 0 15,-2-2 0-15,1 0 6 0,-1-1-2 0,2 0 2 0,0-2-3 16,-2 1-2-16,1-1 1 0,-1 0-13 0,0-3-16 16,-2 1-24-16,2-3-20 0,-2 1-16 0,-2 1-22 0,-1-2-10 15,0-2-22-15,-3 1-28 0,0-1-41 0,-5-2-70 0,0 0-101 16</inkml:trace>
  <inkml:trace contextRef="#ctx0" brushRef="#br0" timeOffset="61479.93">625 430 126 0,'-5'-3'357'16,"0"-1"-122"-16,2 3-69 0,0-3-37 0,0 1-18 0,-1-2-26 15,4 3-20-15,0-3-15 0,4 0-8 0,0 0 0 0,3-2-5 16,1-1-5-16,3 3-1 0,1-2-5 0,3-1-2 15,2-1-8-15,1 0-6 0,4 2-5 0,-2-3-1 0,4 1-4 16,-2-2 2-16,2 0-1 0,-1 2-1 0,3 2 0 0,-3-1-2 16,1 0 2-16,0 1-1 0,0 2 0 0,-2 2-1 15,-5 1 1-15,2 2-1 0,-1 0-17 0,-1 2-21 0,-3 1-25 16,2 0-35-16,-2-1-63 0,0 1-93 0,-1 1-119 0,-2-4-116 16</inkml:trace>
  <inkml:trace contextRef="#ctx0" brushRef="#br0" timeOffset="62210.48">1712 81 106 0,'2'-9'441'15,"-2"-2"-156"-15,0 2-92 0,-2 3-57 0,1 2-43 0,-3 2-21 16,1 0-5-16,2-1 1 0,-2 3 3 0,1-2 3 0,1 2-2 15,-1 0-10-15,2 2-15 0,-1-2-16 0,-1 3-15 16,2-1-8-16,0 3-3 0,-2 1-3 0,2 3 0 0,0 0-1 16,0 0 1-16,0 3-2 0,2 1 1 0,-2 1 0 0,3-1 0 15,-1 2 2-15,-1 0 0 0,1 1 0 0,2-2 1 16,-2 3-2-16,1-2 0 0,0-1-1 0,-1 2-1 0,0-3 0 16,-1 2-1-16,1-1 1 0,-1-2 1 0,-1 1 2 0,0-1-3 15,0-3 1-15,-1 0 0 0,-1-1-1 0,2-1 3 0,-1-1-1 16,-1 0 2-16,2-1-1 0,0-2 4 0,0-1 0 0,-2 0-3 15,2-1-1-15,-1-2 1 0,-1-1-2 0,0 0-5 16,-1-4 2-16,2 1-1 0,-4-4 2 0,4 0-2 0,-1-3 2 16,2 0-1-16,0-5 0 0,-1 1 0 0,1-2-1 15,0-2 0-15,-2-1-1 0,2-1-2 0,0-2 1 0,2 1 0 16,1-2 1-16,0 1 4 0,1 1-2 0,1 0 3 0,0 5-1 16,1 4-2-16,1 2 1 0,0 4-2 0,0 3 2 0,-1 0 0 0,2 1 0 15,1 1 0-15,-1 0 0 0,-1 3 0 0,1 0 0 0,1-2 0 16,-1 1 0-16,0 1-2 0,0 0 2 0,0 0-5 0,1 0 1 15,-1 0 1-15,1 0 2 0,-2 0 1 0,1 0-4 0,-2 0 2 16,3 0 2-16,-5 0-1 0,4 0 0 0,-3 3-1 0,-1 0 2 16,-2 4 0-16,0 3 1 0,-2 2 0 0,-2 2 1 0,0 1 1 15,-1-1-1-15,-2 3 1 0,-1 1-1 0,1-4 1 16,-4 3-3-16,2-2-2 0,-1-1 4 0,0 1-2 0,-1-2 0 16,0-3 1-16,-1 1 0 0,1-2 5 0,1 1-6 0,1-3 2 15,1 0 0-15,-3-2-2 0,7 0 2 0,-1-5-1 0,0 2 4 16,3-1-3-16,-2-1-1 0,2 0 3 0,2-1-4 0,-1-1-2 15,4-3-1-15,0 1-2 0,3-4 3 0,1-1-1 16,4 1 0-16,1-3 3 0,2 1 0 0,3 1-1 16,0-2 1-16,0 2 0 0,1 1 0 0,-4-1-1 0,3 5 1 15,0 0 0-15,-3 1-1 0,0 3-1 0,-2-3 1 0,0 1 1 16,-3 2-2-16,1 2 2 0,-2-1-3 0,-2 1 2 0,0 5-1 16,0-3 0-16,-3 5 0 0,-2-2 2 0,0 1 1 0,0 0 0 15,-3 3 0-15,0-1 1 0,-3 1 0 0,-2 0 1 0,0 3 0 16,-6 1-1-16,2-1-1 0,-4-1 0 0,1 2-1 0,-3-2-1 15,0 4 1-15,0-5 1 0,-2 0-1 0,1 2 2 0,1-3 0 16,0 2 0-16,0 0-1 0,0-4-2 0,3 2-7 16,2-2-25-16,2 0-29 0,1-1-25 0,3 0-33 0,3-1-64 15,4-2-83-15,4-1-118 0,0-4-115 0</inkml:trace>
  <inkml:trace contextRef="#ctx0" brushRef="#br0" timeOffset="62672.18">2607 91 355 0,'2'-19'264'0,"-2"2"-89"0,1 2-43 0,2 6-22 16,-1 1-12-16,1 3-9 0,0 0-7 0,2 1-10 0,-1 1-12 15,3 0-10-15,-1 3-9 0,1 0-15 0,-1-2-13 0,-1 1-5 0,1 1-4 16,0 0-4-16,-1 0-2 0,-2 0 0 0,2 0 2 0,-2 0-1 15,2 0 0-15,0 0 3 0,-2 0 0 0,1 0 0 0,0 0-2 16,-3 0 3-16,1 3 4 0,-1 4 10 0,1 9 20 0,-2 7 20 16,-2 6 16-16,1 8 11 0,-1 1 5 0,2 4-6 15,-3 4-14-15,3 5-18 0,-2 3-8 0,2 5 20 0,2 2 14 16,0 4 9-16,1 2 0 0,2 4 1 0,1-1-7 0,2 2-30 16,1 2-18-16,4 1-10 0,1 3-6 0,2 1-2 0,3 5-1 15,-1 1-1-15,5 5-3 0,-1 1-2 0,0 0 0 16,1 1-1-16,0-3-3 0,1 3 4 0,0 0-1 15,-2-1 4-15,0 2 3 0,0 3 0 0,-2 2-1 0,-2-1 0 16,1 3-2-16,-5-1-4 0,2-4-6 0,-5-2 0 16,-1-3 0-16,0-6-1 0,-1-5 0 0,-3-1 2 0,-1-6 4 15,-1-4 0-15,-2-5 2 0,-2-3 0 0,-2-4-1 16,2-6-4-16,-3-4-2 0,3-4-1 0,-1-6 0 0,-1-3-1 16,2-7 1-16,-2-3-1 0,4-5 0 0,-2-2 1 0,0-8 0 15,0 0 1-15,0-4 0 0,0-2-6 0,0-4-27 16,0-5-41-16,2-1-40 0,-1-9-42 0,2 0-42 0,-1-3-61 15,-1-4-48-15,1-4-62 0,-2-5-105 0,-2-3-99 0</inkml:trace>
  <inkml:trace contextRef="#ctx0" brushRef="#br0" timeOffset="63861.81">3156 95 48 0,'0'-7'402'0,"-2"-3"-162"0,2 4-91 0,-2 0-47 0,1 0-18 16,-1 1-10-16,2 2-2 0,0 0 0 0,0 0-2 15,-1-1-14-15,-1 2-17 0,-1 0-12 0,1-1-12 0,1 1-7 16,1 2-2-16,-2-2-4 0,2-1-1 0,-2 3 2 0,2-1-1 16,0 1 0-16,0-1-1 0,0-2-1 0,-1 0 0 0,-1 2-1 15,1 5 1-15,-4 1 10 0,2 2 7 0,-2 4 5 0,0 0 3 16,-1 1 2-16,0 0-2 0,-2 5-11 0,0 0-3 0,3-2-7 15,-1 2-2-15,1 0 1 0,3 2 0 0,0-3 2 0,2 1-3 16,2-2 2-16,2 2-2 0,0 0-1 0,1-5 1 0,3 2-1 16,1-2 1-16,1-2-1 0,0 0 1 0,-1-2 0 0,4 1 0 15,-4-6 0-15,5 2 1 0,-1-2 0 0,1-2 1 16,-1 0-2-16,0-2-1 0,-1 0-1 0,1-4 0 0,-1-1 0 16,-2 1-1-16,-2-3-1 0,1-1 2 0,-1-3-1 0,0 1-1 15,-3-2 3-15,0-1 0 0,-2 1 1 0,-3-3-3 0,0 3 0 16,-3 0 1-16,0-2-1 0,-2 2 1 0,0 1-1 15,-3-1 1-15,-1 1 1 0,1 3-2 0,-2 2 0 0,-2 1 0 16,2 0 0-16,-1 1-2 0,0 5 2 0,2-5 0 0,-1 5-1 16,-1 0 0-16,3 0 1 0,2 3-1 0,-1-1-3 0,1 0 3 15,3 2 1-15,0 1 1 0,1 1 0 0,1 0 1 16,2 1 2-16,-1 1-2 0,3 0 0 0,1 1-2 0,0 2-13 16,2-2-14-16,1-3-3 0,2 0-18 0,2 2-18 15,1-4-20-15,0 2-11 0,2-3-1 0,1-1-16 0,0-1 4 16,0-1 4-16,2-1 15 0,-1 1 18 0,3-3 13 0,0 1 17 15,-3-1 13-15,4 0 12 0,-4 0 9 0,-2 0 3 0,1 0 3 16,-3 0 2-16,-1-1 2 0,-1 2 2 0,-1-1 5 0,-3 0 8 16,-1-2 4-16,-2 1 19 0,1 1 13 0,-3 1 19 0,1-1 11 15,-2 0 7-15,0 1 1 0,-2 3-13 0,1 0-13 16,-3 2-18-16,1-3-14 0,-2 3-14 0,1-3-7 0,-1 2-6 16,-3 1 2-16,3 1-4 0,2 1 0 0,0-2 0 0,1 2-1 15,0-1 4-15,2 1-3 0,2-1 0 0,0 1 0 0,3-1-2 16,0-2 2-16,1 1-1 0,4-2 0 0,0-1 4 0,3-1-1 15,0-1 0-15,1-1-3 0,0 0-2 0,5 0-1 16,-2-1 0-16,2-3 0 0,-3 2 2 0,-5-1 0 0,0-1 2 16,-1 0 0-16,2 2-2 0,-4-4 0 0,0 1-2 0,0 3 1 15,0-1 0-15,0-1 0 0,-3-1 0 0,2 4-2 16,-2-1 2-16,0 2 0 0,-2 0-2 0,-1 3 3 0,-1 0 0 16,-1 0 1-16,2 2-2 0,-2 1 1 0,0 0 1 15,0 1-2-15,0 2 1 0,-2 0 0 0,2 2 0 0,0 1 0 0,2-1 0 16,-2 1 1-16,2 1-1 0,1-3 0 0,3 2-6 0,2-1 5 15,1-2 1-15,3 0 1 0,3-3 0 0,1 0 0 0,2 0 6 16,2-3-7-16,-1-3 0 0,3 0 1 0,0 0 0 0,-2-3-1 16,3 0 0-16,-5-3-18 0,-1 1 11 0,0-4 9 15,-1 0 12-15,-2-1 9 0,-1-1 0 0,0-1 22 0,1-1-10 16,-2-4-13-16,-2 1-10 0,-1 2-5 0,2 5-1 0,-4 2 0 16,-1 3-2-16,-1 0-3 0,-2 2-1 0,-1 3 1 0,-1-1-1 15,-1 0-1-15,-3 3 0 0,-2 0 1 0,2-2 0 0,-2 1-1 16,5 1 1-16,0 0 0 0,-3 0 8 0,1 0 8 0,1 0 2 15,-1 0 1-15,0 0 0 0,0 0-2 0,-1 0-8 0,-1 0-6 16,-2 0-3-16,0 0 0 0,-1 0-1 0,-4 0-1 0,2 0-3 16,-1 0 2-16,-1 0 1 0,0 3 2 0,3 5 3 0,-3 8 3 15,3 6 3-15,0 7-2 0,2 3-1 0,-2 3-3 0,2 3-12 16,1-1-18-16,0 3-27 0,2 0-53 0,-4 0-84 0,3-2-133 16,-2-1-146-16</inkml:trace>
  <inkml:trace contextRef="#ctx0" brushRef="#br0" timeOffset="65228">285 2363 246 0,'-6'0'443'0,"0"-3"-157"0,1 3-78 16,3 0-56-16,2 0-30 0,0-2-22 0,0 0-19 15,3-1-2-15,3-2 9 0,1 0 13 0,4-3 6 0,0 1 19 0,5-2 25 16,-2-2 9-16,4 3 4 0,0-4-5 0,0 2 5 16,-1 0-2-16,-1 2 2 0,-2 1 3 0,-1-1-1 15,-1 4-7-15,-2-2-18 0,0 3-20 0,0-1-22 0,-2 1-24 16,2 0-18-16,4-1-9 0,-1 1-3 0,5 1 13 0,1-1 5 16,6-1-1-16,1-1 2 0,4 2-4 0,5-2-11 0,2 0-19 15,5-1-12-15,4-1-6 0,5-1-10 0,9-1 1 16,4-1 0-16,2-3-2 0,9-1 0 0,4 0 0 15,5-2 1-15,9 0-2 0,1-4 1 0,3 0 0 0,8-2 4 16,1 1-2-16,9-3-1 0,5 1 0 0,2 0 0 0,3-1-5 16,0 1-1-16,-2 1-3 0,-3 2 8 0,0-3-1 15,-3 4-1-15,0-2 1 0,0-1 0 0,-2 2 2 0,-5 0-7 16,1 0 0-16,-6 1-2 0,-2 0 1 0,-10-1 0 0,-5 3 1 16,-6 0 2-16,-4-1 10 0,-5 1-2 0,-4 3 1 15,-5-3 0-15,-6 1-2 0,-3 2-1 0,-7 2-9 16,-4 0 2-16,-6 3-2 0,-5 0 5 0,-6 2 1 0,-2 0-2 15,-7 2 6-15,-4 1-1 0,-3 0 3 0,-3 2-7 16,-3 1 1-16,1-2-2 0,-3 3-4 0,-1-2 4 0,-1 0-5 16,-2 2-1-16,-1-1-25 0,-1 1-44 0,-5-1-56 0,0-1-73 15,-4 2-87-15,-6 2-78 0,-2 0-39 0,-5 2-17 16,-1 2-40-16,-6-1-60 0,-7 2-112 0,-2 1-43 0</inkml:trace>
  <inkml:trace contextRef="#ctx0" brushRef="#br0" timeOffset="65856.88">946 2608 157 0,'-5'-6'402'0,"0"1"-157"15,-1-4-89-15,0 6-42 0,-4-1-30 0,1 1-6 0,-2 1-5 16,-1 2 4-16,0-5 9 0,1 5 8 0,-3 0-4 16,-1 0-14-16,0 2-8 0,-1 3-5 0,-2 2-6 0,1 0-3 15,1 2 5-15,-1 1 3 0,-1 0 0 0,-2 4 0 0,0 2-5 16,0-2-4-16,2 1 7 0,0 1 0 0,1 1 3 16,2 1-1-16,1-1-5 0,0-1-3 0,3 1-22 15,1-2-12-15,4 2-7 0,1 0-5 0,2-5-4 0,3 2-3 0,1-2 0 16,4 0 1-16,-1 0 3 0,6-4 0 0,3 2 1 15,3-3 6-15,1-1 23 0,4-1 17 0,1-2 11 16,5-2 7-16,0-2 3 0,3-4-4 0,-2-1-24 16,4-1-19-16,-2-1-9 0,2-4-6 0,-2 2-10 0,0-4 2 15,0 1 0-15,-3-2 5 0,-1-1-3 0,-2-1 1 0,-4-2 0 16,1 3-2-16,-6-2 1 0,0 1-9 0,-6 0 24 16,0 2 16-16,-2-3 10 0,-2 2 7 0,-5 0 5 0,0-1 4 15,-3 3-20-15,-2 2-12 0,-4 0-12 0,1-1-5 0,-3 5-4 16,-4-1-3-16,0 2-3 0,-1 2-3 0,-3 2 0 15,-1 0-1-15,-1 3 1 0,-1 0-2 0,0 3 1 16,-3-2-4-16,4 3 1 0,0 1 0 0,-1 0-1 0,2 2 1 16,2 0 2-16,-1 0 0 0,4 1-1 0,4-3-1 0,-1 1-23 15,3 0-49-15,1 2-68 0,3-4-73 0,5 1-57 16,2-1-51-16,6-1-59 0,3-1-66 0,3-4-121 0,7-1-69 16</inkml:trace>
  <inkml:trace contextRef="#ctx0" brushRef="#br0" timeOffset="66272.62">2073 2225 180 0,'-4'-3'623'0,"-1"-2"-227"0,-5 5-131 0,-3 1-93 0,-3 3-52 0,0 1-20 15,-1 3 7-15,-3-1 13 0,2 4 8 0,-1 0 6 16,2 1-5-16,1 2-13 0,0 1-18 0,2-3-25 0,3 3-22 15,0 1-19-15,5 3-14 0,1-3-10 0,2 4-2 16,1-2-3-16,5 3-3 0,0-2 1 0,4 1 0 0,4 0 4 16,0-1-2-16,4-1 2 0,3-2-1 0,1-1 0 15,2 1 2-15,2-6-3 0,0 0-1 0,5-4-1 0,-3-1 0 16,0-2-1-16,1-2 0 0,-1-2 1 0,2-2 0 0,-2-2 3 16,0-1 2-16,-1-2-1 0,-3-4-1 0,4 0-1 15,-3-1 1-15,-3-2-5 0,-3 2 1 0,-2-1 2 16,-3-1 19-16,-3 1 47 0,-3 1 29 0,-2 0 14 0,-3-2 5 15,-3-2-1-15,-2 0-13 0,-3 1-51 0,-3 0-25 16,0-1-15-16,-3 0-6 0,-2 1-2 0,-3 0-2 16,-2 1 1-16,-1 2 1 0,-3 1 2 0,2 0 2 0,-2 5-4 15,0 3 0-15,0-1-4 0,-2 2-3 0,3 3-3 0,-2 1-1 16,2 6 1-16,-1 0-3 0,-1 4 3 0,1-1 11 0,-2-1-1 16,-1 3-4-16,3 2-1 0,-1 2-26 0,1 3-50 15,0 2-80-15,-1 2-71 0,0 3-53 0,0 3-56 0,4-1-62 16,0 4-90-16,-2 2-138 0,2 0-39 0</inkml:trace>
  <inkml:trace contextRef="#ctx0" brushRef="#br0" timeOffset="66781.22">963 3633 360 0,'-5'-20'426'0,"-1"2"-141"16,0 3-90-16,-4 2-57 0,2 2-31 0,0 3-9 0,-1 1 2 16,1 1-5-16,-1 2-1 0,-1 1-9 0,1 0-8 15,1 3-14-15,0 0-17 0,-3 3-15 0,3 1-10 16,-2 2-9-16,-2 2-5 0,-1-1-1 0,2 3-3 0,-3 2 0 0,4 2 12 15,1 1 9-15,-4 2 6 0,4 0 3 0,-5 3 2 16,4 0 1-16,0 2-12 0,1 1-10 0,3-3-6 16,4 3-4-16,2-1 1 0,2 1-7 0,4 1 1 0,3-1 8 15,3-1-1-15,2-5 1 0,3-1-1 0,5-4 6 0,2-2-3 16,6-3-5-16,3-4-1 0,0-3 3 0,4-4 0 16,-1-3-2-16,2-3 2 0,0-2-1 0,-2-2 0 0,-1-1-2 15,-3-1 1-15,-2-2 16 0,-2-2 21 0,-4 2 20 0,-5-1 23 16,-2-2 17-16,-5 0 17 0,-2 1-5 0,-2-4-17 15,-4 0-9-15,-3 0-9 0,-1 0-2 0,-5-1-1 0,-1 2 9 16,-3 0 8-16,-1 1-8 0,-1 1-7 0,-5 1-11 16,-1 4-13-16,-4 0-19 0,1 1-10 0,-1 3-8 15,-3 3 2-15,-1 2-8 0,-2 4-6 0,-3-1-4 16,1 6-4-16,-1 1 1 0,4 1-8 0,-1 2 4 0,3 0 3 0,-1 2 2 16,5-1 0-16,2 2-2 0,4-1-4 0,4 1-22 15,2-1-39-15,1 2-59 0,4-1-70 0,3 0-80 0,3 1-60 16,4 2-49-16,3-2-67 0,1 2-115 0,5-1-104 15,0-2-6-15</inkml:trace>
  <inkml:trace contextRef="#ctx0" brushRef="#br0" timeOffset="67097.14">2177 3118 585 0,'0'-9'692'0,"0"3"-226"16,-1 1-152-16,-1 1-87 0,2 3-40 0,0-4-31 0,0 2-25 15,0 0-25-15,2 3-24 0,-1 0-21 0,1 2-23 0,3 2 2 16,0 1 7-16,2 3 6 0,1 4 3 0,0 5 19 16,4 0 14-16,-2 4-12 0,1 2-13 0,0 2-8 0,-1 0-5 15,-1 4-21-15,0 1-11 0,1 1-4 0,-2 2-2 0,3-1-3 16,-3 4 2-16,0-4-2 0,-2 4-6 0,3-5-3 15,0 1 0-15,-1-2-1 0,1 1-2 0,-1-3 0 16,0-2 2-16,0-1 0 0,1-1-1 0,-3-1-2 0,2-2 2 16,0 0 0-16,2-2-2 0,-2-2-20 0,-1-2-63 0,2 1-84 15,-2-4-88-15,0 0-78 0,0-4-129 0,0-1-199 16,-1-4-95-16,-1-1 5 0</inkml:trace>
  <inkml:trace contextRef="#ctx0" brushRef="#br0" timeOffset="67506.92">911 4393 517 0,'-3'-15'575'16,"0"3"-187"-16,1 2-100 0,1 1-61 0,-1 3-28 16,0 0-3-16,2 1 3 0,0 3-1 0,0-1-14 15,0 1-30-15,0 0-34 0,2 2-36 0,1 2-30 0,0 0-15 16,5 3 12-16,-2 2 28 0,2 1 25 0,2 3 13 0,1 4 9 15,-3 2-3-15,1 2-17 0,1 2-28 0,-2 1-27 16,0 6-11-16,-2-2-11 0,1 4-2 0,0 1-7 0,-1-3-7 16,-1 7-3-16,0-4-4 0,1 1-4 0,0 2-3 15,1-1-1-15,-1 0-3 0,-1 0 0 0,2-2-1 16,0-1 3-16,0 1-2 0,1-4 0 0,2-2 0 0,0-5-35 16,1-4-67-16,0-3-96 0,2-2-102 0,2-3-92 0,3-4-135 15,1-6-164-15,0-7-114 0,1-4-2 0</inkml:trace>
  <inkml:trace contextRef="#ctx0" brushRef="#br0" timeOffset="68069.6">2158 4013 424 0,'3'-7'600'0,"0"2"-217"16,-3 3-133-16,0 2-93 0,0 0-55 0,0 4-15 15,-1 2 15-15,-1 3 19 0,-1 3 28 0,0 3 22 0,0 3-1 16,-1 2-16-16,3 2-40 0,-2 4-24 0,3-1-31 0,0 2-29 16,3 1-9-16,0 3-13 0,5-5 5 0,0 2-9 15,2-1-3-15,2-2 2 0,2-2 3 0,5 1 1 16,-1-6-2-16,7 0 2 0,0-3 2 0,2-2-1 0,0-2-7 16,0-6 3-16,3-2-1 0,0-6 0 0,-3-2 0 15,2-2 1-15,-1-5-4 0,0-1 1 0,-2-2-1 0,-3-3 0 16,-1-3-1-16,-3 0-2 0,0-1 7 0,-6-2-1 0,-1-2 1 15,-4 1 0-15,-3-3 1 0,-3 3 1 0,-4-2-2 16,-1 1 37-16,-3 4 33 0,-1 1 22 0,-2 4 32 0,-1 0 21 16,-1 2 8-16,2 3-31 0,-1 4-29 0,-1 2 7 15,2 2-30-15,-1-1-30 0,2 2-16 0,1 1-9 0,2-1-5 16,0 3-27-16,2 0-4 0,1 0 7 0,-1 3 8 0,0-1 1 16,0 3 33-16,1-1-22 0,-1 0-5 0,2 1-7 15,-1-2-2-15,2 2 1 0,0-4-34 0,0 2 14 0,2-3 10 16,-2 2 9-16,0-2 2 0,0 0 2 0,0 0 2 15,0 0 2-15,0-2-1 0,1 1 0 0,-1-2 1 0,0 0-2 16,0-2 2-16,0 0 0 0,-1 0 7 0,-1 0-4 0,-1 2-5 16,-1-4 0-16,0 2-1 0,-2 0 0 0,2 1-8 15,-1-2 2-15,-4 2 3 0,1 1 1 0,0-2-1 16,-1 2-1-16,-2 0 1 0,1 2 2 0,-2-1 1 0,-2 2 0 16,-1 0-1-16,0 0 0 0,0 2-1 0,0-1-2 0,0 2 1 15,-1 2 0-15,-1-2 0 0,1 1-1 0,1 0 1 0,0 1-2 16,-2 2-3-16,2 0-1 0,0 2 2 0,2 0-1 15,-4 0-29-15,7 3-44 0,-4 0-55 0,1-1-63 16,0 4-71-16,0 1-63 0,1 0-28 0,0 2-9 0,4 0-34 16,0-1-56-16,3-1-105 0,-1 1-69 0</inkml:trace>
  <inkml:trace contextRef="#ctx0" brushRef="#br0" timeOffset="68551.67">1354 5622 764 0,'0'-7'803'0,"0"-1"-253"0,0 4-162 15,0 1-136-15,1-1-108 0,1 4-50 0,1 0-17 16,2 4 15-16,4 1 7 0,-1 3 30 0,3 2 31 0,2 2 28 16,1 4 14-16,2 4-15 0,-2 1-19 0,2 3-19 0,0 5-26 15,-2-1-40-15,3 2-36 0,-3 4-22 0,-1 0-10 16,1 0-6-16,-2 2-3 0,0 1-2 0,-1 1-2 16,0 1 2-16,0-1-3 0,0-1-3 0,-3-1-2 0,3 1-1 15,-3-2 0-15,0-2 2 0,0-1-3 0,1-1 2 0,-1-3 2 16,0-5-3-16,0 0-24 0,3-6-56 0,-3-2-82 0,2-5-102 15,2-4-88-15,1-3-116 0,4-6-127 0,-1-5-182 16,3-7-51-16,1-5 26 0</inkml:trace>
  <inkml:trace contextRef="#ctx0" brushRef="#br0" timeOffset="68863.64">2624 4960 530 0,'-1'6'748'0,"-1"-1"-240"0,1 5-187 15,-1 4-131-15,2 6-62 0,3 1-22 0,0 6-11 0,2 1-5 16,0 0 29-16,1 3 0 0,4-2-3 0,-1 3-1 16,2 0 0-16,3 3 0 0,-2 0-32 0,2 1-18 0,-1 0-18 15,-1 0-19-15,-1 1-15 0,0 1-4 0,3-1-3 16,-1 1 2-16,1-2 0 0,-3 0-2 0,1-1 1 0,-2-6-1 15,0 2-3-15,0-3-3 0,0-3 0 0,-2 0 3 16,-3-1-2-16,2-4-1 0,2-1 2 0,-3-2-4 0,2 0-2 16,-3-4 1-16,3-1-1 0,-3-1-1 0,1-4-1 0,-2 0 3 15,2 0-3-15,-3-2-23 0,4-5-49 0,-3 0-69 16,2 0-66-16,-3-5-70 0,2-2-93 0,-2 0-98 0,-3-3-133 16,0-2-79-16,-3-2-9 0</inkml:trace>
  <inkml:trace contextRef="#ctx0" brushRef="#br0" timeOffset="70310.95">76 4351 256 0,'-26'2'438'0,"-1"1"-149"0,0-2-100 16,0 3-57-16,3 1-30 0,-1 0-14 0,8-1 4 0,1-1-4 16,2 0 16-16,4 0 10 0,4-1-5 0,1-2-1 15,-1 2-20-15,4-2-24 0,2 0-22 0,0-2-20 0,0 2-12 16,2-2-7-16,4 2-9 0,0-1 31 0,2-1 20 0,2-1 15 16,4-1 22-16,5-2 12 0,1-1 14 0,4 0-5 15,3 0-9-15,1-2-1 0,2 1-8 0,2-1 19 16,1 1 20-16,2-2 3 0,0 3 5 0,0-3 3 0,4 2-7 15,-4-2-27-15,4 0-24 0,-2 0-25 0,4-3-16 16,-2 3-12-16,1-2-6 0,2-1-5 0,1 1-3 0,-4-1-1 16,6-2-4-16,-1 1-1 0,2 0-4 0,0 0 0 0,1 1-1 15,-2-4 0-15,4 0 1 0,-2-4 0 0,0 3 0 16,2-4 0-16,-2 5 0 0,3-3 0 0,-4 2-1 16,1-2 1-16,-2 1 0 0,-1 1-2 0,2 2 0 0,-4-3 2 15,-2 2 0-15,-1 2-3 0,2 0 3 0,-1-1 2 0,2 1-3 16,1 1 1-16,2-1 2 0,0-2 5 0,-2 1-6 15,1-1-1-15,2 0 2 0,0 1-2 0,3 0-2 0,0-3-4 16,0 2 4-16,4 2 1 0,1-3 0 0,2 0-8 0,0-2 6 16,0 2 1-16,1-1 0 0,-2-1-2 0,2-2 2 15,-2 2 5-15,-3 1-4 0,1-3-3 0,-3 3 2 0,-1 1 1 16,-1 0 1-16,-3-2 0 0,0 3 6 0,0 0-1 16,-2 2-3-16,1 1 0 0,-1-2 1 0,-3 3-1 0,2-1-4 15,0 2 1-15,-4 0 0 0,6 0 1 0,-3 2-1 16,0-2-2-16,3 1 0 0,-1 1 2 0,4 1 2 0,-1-2-3 15,2 3 2-15,0-4 0 0,-3 2 12 0,2-2-9 16,-4 2-3-16,2-2 3 0,2 1-1 0,-4-1 1 0,2 2-11 16,0-2 2-16,-1 1 5 0,0-1 1 0,3 2 0 0,-1-1-1 15,2 1 9-15,-2-1-1 0,1 1-4 0,0-1-3 0,-1 1 0 16,0-2-1-16,0 1-8 0,-1 1 4 0,-2-2 0 16,2 1 1-16,-1 2 4 0,-4-1 0 0,3 1 1 15,-3 0 1-15,-3-1-2 0,2-2 0 0,-1 2-2 0,-2 1 2 16,-1 0 0-16,0-2-1 0,0 3 5 0,-2 0-1 0,1-2-2 15,-2 0-3-15,1 3 3 0,-1-2-2 0,-2 1-1 16,0 3-2-16,0-3 4 0,0 2 3 0,-3 2-5 0,-4-2 0 16,3-1 1-16,-2 4 1 0,-1-2 0 0,-3 1-1 15,0 1 1-15,-3-1 1 0,1 1 1 0,-1 3-1 0,-1-2 1 16,-2 2 1-16,0 0-2 0,-1-5 2 0,-2 5-2 0,-1-3 1 16,-1 3-3-16,-1-2 0 0,-2 0 1 0,-1 2-1 15,0 0-5-15,1 0 0 0,-1-1 4 0,-1 1-2 16,-3-2-1-16,3 1 0 0,-2 1-11 0,-2 0-37 0,2 0-45 15,-1 0-51-15,-1 0-62 0,-1 0-62 0,-1 0-44 0,0 1-17 16,-2 1-18-16,0-2-21 0,-4 1-32 0,-1-1-69 16,-4 2-106-16</inkml:trace>
  <inkml:trace contextRef="#ctx0" brushRef="#br0" timeOffset="75123.02">3541 1946 79 0,'-1'-7'532'0,"-3"0"-207"15,1 1-119-15,-2 2-66 0,2-1-56 0,-3 1 2 0,3 1 12 16,1-1 13-16,1 1 13 0,-1 1-5 0,-1 2-8 15,3-3-20-15,-2 3-23 0,2 0-23 0,-2 0-19 0,1 0-12 16,1 0-6-16,-1 0-5 0,1 0-1 0,0 0 0 0,0 3-5 16,-2-3 3-16,2 2 0 0,-3 1 3 0,-3 1 18 15,1 3 12-15,-3 1 10 0,-2 0 5 0,0 3 2 0,0 1 0 16,0-2-18-16,1 2-15 0,1-2-5 0,1 3-4 16,1-3-5-16,1 2 1 0,0 0 0 0,0 1-1 15,2 2-2-15,-1-2-1 0,4 2 1 0,0-2-2 16,0 1 1-16,2-1-1 0,1-1 1 0,2 0 0 0,1 0 1 0,0-1-1 15,2-3 2-15,-1 2-1 0,4-3 5 0,1 0 0 16,1 1-5-16,1-3 1 0,1-2 0 0,3-2 1 0,3-1 3 16,-2-1 0-16,5-2 0 0,-1-2-2 0,2 0-1 15,-4-2-2-15,3-1-7 0,-4-1 4 0,2 1 1 0,-4-3 2 16,-1 1 1-16,-2-2 0 0,0-1 2 0,-4-1 0 16,-1 0 0-16,1-1-2 0,-5 0-1 0,-1-2 2 0,0 0-3 15,-2-1-1-15,-1 0 0 0,-4 3 1 0,1-4 1 0,-4 3-1 16,0 0 1-16,-3 1-1 0,-3-1 0 0,1 0-1 15,1 3-1-15,-5-1 1 0,1 4-1 0,-3 0 1 0,0 1 1 16,-1 1-1-16,-2 1-1 0,2 2 1 0,-2 1-1 16,0 4 0-16,0 0-1 0,1 4-1 0,-1-1 1 0,4 2 0 15,2 0-1-15,0 2 1 0,1 0-2 0,2 1 3 0,1 2-4 16,-1 0-22-16,4 2-48 0,-2 1-45 0,2-1-37 16,1 3-42-16,0-1-74 0,2 1-86 0,0 0-123 15,1 1-90-15</inkml:trace>
  <inkml:trace contextRef="#ctx0" brushRef="#br0" timeOffset="75571.78">3800 2763 190 0,'0'-21'264'16,"0"-2"-113"-16,-4 0-45 0,2 4 10 0,-1 2 40 15,0 0 47-15,0 2 50 0,1 4 58 0,0 2 29 0,1 1-7 16,-1 0-37-16,-1 1-34 0,1 2-30 0,1-2-29 0,-1 3-62 15,1-1 12-15,-1 4 17 0,2-2 0 0,0 3-11 16,-3-1-24-16,3 1 10 0,0 0-50 0,-1 0-40 0,1 1-24 16,0-1-21-16,0 1-10 0,0 1-3 0,0-2-7 15,0 1 1-15,0-1-1 0,0 4 2 0,1-1 3 0,-1 2 0 16,3 4 5-16,-3 1 0 0,2 2 2 0,-1 4 2 0,1 4 10 16,-1 2-4-16,1 1-4 0,0-1-3 0,1 1 1 15,0-1-2-15,-1 1-11 0,4-3 4 0,-1 4 3 0,1-5 1 16,0 0-2-16,-1 1 2 0,2-2-1 0,-2 0-2 0,5-3-5 15,-3 0-2-15,-1-1-30 0,0 1-53 0,2-5-73 16,-2 0-95-16,-1-2-95 0,2 1-65 0,-2 0-53 16,2-2-64-16,-1-1-99 0,-2-2-84 0,-3 1 11 0</inkml:trace>
  <inkml:trace contextRef="#ctx0" brushRef="#br0" timeOffset="75901.58">3653 3246 26 0,'-1'-3'615'15,"-1"-3"-203"-15,-1 1-152 0,3 1-101 0,0-1-60 0,1-1-39 16,4 2-13-16,0-2-7 0,3-1-2 0,3-1-7 16,-1 0-4-16,4-1-2 0,3 0-9 0,2-1-6 0,-1 1-3 15,5 0-1-15,-1 1-3 0,-2-2-2 0,3 0 0 0,-1 3 0 16,3-2 0-16,-2 0 0 0,2 2 1 0,-3 1 0 15,-2 0 3-15,0 0-3 0,-4 1-3 0,1 0-1 16,-2 5 1-16,-3 0-1 0,-2-2-4 0,-3 1 2 0,-1-3 1 16,-1 3 0-16,-2 1 0 0,-1-2 3 0,1 2 0 0,-3 0 1 15,0 0 1-15,-1 0 1 0,-1 0 0 0,-1 0 1 16,-2 2 0-16,0-2-1 0,-1 1-1 0,-5 3-1 0,1-3 1 16,-1 1-11-16,-3 0 4 0,1 1 1 0,1-1-1 0,-1-1-3 15,2 2-21-15,-3-1-23 0,4-1-58 0,-2 1-86 16,2-4-128-16,-3 1-175 0,-2-2-78 0</inkml:trace>
  <inkml:trace contextRef="#ctx0" brushRef="#br0" timeOffset="76315.32">3516 2694 534 0,'5'-14'435'0,"1"-3"-168"16,0 5-102-16,1 0-58 0,-1 2-42 0,6 0-11 16,0-1-7-16,3 3-3 0,1-4-7 0,5 2-7 15,2 0 0-15,1-1-11 0,2 0-7 0,2 3-6 0,0 0-4 16,1 0-1-16,-1-1-2 0,-1 1 0 0,0-1-1 0,-4 2 2 16,2 2 0-16,-5 0-1 0,-5 1 1 0,-2 0 0 15,-3 3-1-15,-3-2 1 0,-2 3 0 0,-3 0 0 16,-4 0 3-16,-3 2-1 0,-2 0 1 0,-3 2 1 0,-5 2 0 15,-3-2 0-15,-4 4-3 0,-3 0-1 0,0-1 1 0,-4 2 1 16,4-1-1-16,-4 0 3 0,1 0-2 0,-1-3 1 16,3 3 0-16,0-2-1 0,1 0 0 0,4-1-2 15,-1 0 0-15,2-1 1 0,5 1-1 0,1-2 0 0,6 1 1 0,0-3 2 16,4-1 0-16,-1 0 2 0,4 0-3 0,1 0 0 16,1-1 2-16,5-1-3 0,2 0 0 0,2-1-3 0,5-4 2 15,3 0-1-15,2 0 0 0,4-1-2 0,1-2 2 16,-1 2-1-16,0 0 1 0,0-2-1 0,-1 3-1 0,-2-3-1 15,1 3-2-15,0-1-14 0,-6 1-17 0,3 1-21 16,-5-2-31-16,2 2-46 0,-3 0-59 0,-1 1-79 0,-2-3-131 16,-2 1-111-16</inkml:trace>
  <inkml:trace contextRef="#ctx0" brushRef="#br0" timeOffset="76929.97">4302 1716 217 0,'1'-6'319'0,"-1"3"-93"0,2-1-52 0,-1 1-28 0,-1 0-3 16,0-1 4-16,0 1-12 0,0 1-20 0,0 2-27 0,0-3-26 16,0 3-26-16,0 3-15 0,0-3-11 0,1 4-5 15,4 1 1-15,0-1 14 0,0 3 25 0,0 2 13 0,1 2 8 16,1 0 7-16,0 5 14 0,3-1-3 0,-2 0-21 0,3 3-13 15,-2 2-6-15,1-1-5 0,2 2-16 0,1 2-9 16,-2 1-4-16,3 4-1 0,-2-2 2 0,1 3-4 0,0-1 0 16,1 2-1-16,-1 2-1 0,3-2-2 0,-2 4 3 15,-1-2-1-15,2 2-1 0,0-1 2 0,0 2-3 0,0 0 2 16,-1-3-3-16,1 2 1 0,0-3-2 0,-4 1-1 16,0-2 0-16,2-2 0 0,-2-1 0 0,3-1-1 15,-1-1 2-15,1-1 1 0,-3-4-2 0,0-1-1 0,2 0 1 16,-3-2 1-16,3-1 3 0,-3-2-7 0,-3-1-6 15,3-1-35-15,-5-4-52 0,0-1-37 0,0 0-51 0,-4-1-67 16,1-2-89-16,-2-4-115 0,0 0-108 0</inkml:trace>
  <inkml:trace contextRef="#ctx0" brushRef="#br0" timeOffset="77213.82">4431 2928 300 0,'-4'-3'490'16,"4"-2"-162"-16,-2 1-107 0,2-1-60 0,0 1-47 0,2-3-14 16,7 0-18-16,-1-2-6 0,1 0-2 0,2-2-4 0,2 1-2 15,3-2-17-15,3 0-10 0,3-1-19 0,3-1-10 16,3-1-5-16,2-2-2 0,2 1 2 0,3-1 2 0,0 0 3 16,4-1 0-16,2-2 1 0,-1 0-4 0,3 0-2 15,-1-2-2-15,1 2-4 0,-2 0-1 0,0-1 0 0,-1 2-1 16,-2 0-3-16,-2 0 1 0,-3 1-1 0,0 0 2 15,-3 3 1-15,-3 1-1 0,-8-1 0 0,0 2 0 16,-6 3 2-16,-1 1-1 0,0 1-2 0,-4 2-15 0,-4 1-24 16,-1-4-22-16,-6 6-28 0,-1-4-29 0,-4 0-50 0,-4 0-57 15,-2 0-67-15,-2 0-112 0,-2-1-114 0</inkml:trace>
  <inkml:trace contextRef="#ctx0" brushRef="#br0" timeOffset="77744.48">3915 1956 39 0,'-2'-5'425'0,"2"-1"-153"0,0 0-103 0,2 0-64 16,3-1-26-16,1-1-16 0,3 0-2 0,1 1-12 0,1-3-2 15,1 1 7-15,4 0-2 0,0-2-2 0,0 0-8 0,7 1-7 16,-1 2-5-16,0-4 5 0,5 2 4 0,0 1 3 16,1 0 9-16,1-1 5 0,-1 0 3 0,0-2-13 15,2 2-11-15,-3 0-5 0,2-2-13 0,-5 6-8 0,0-2-4 16,-4 1-3-16,-4 2 0 0,-2 1-1 0,-3 1 0 0,-3 0 0 16,-4 1-1-16,3 1-1 0,-5 1 1 0,-4 0 1 15,-1 0-1-15,-5 1 1 0,-1 3-2 0,-8 0 1 0,0 0-1 16,-6 4 0-16,-1 0-1 0,-3 2 0 0,-2-3 2 0,-1 3 1 15,-1-3 0-15,1 1 2 0,0-3 0 0,0 3 2 16,2-4-2-16,0 1-3 0,3-1 0 0,0-1 0 0,3 1 2 16,4 0 0-16,1-1-1 0,6-2-1 0,2 1 1 15,4-2-2-15,2 3-1 0,6-3 0 0,4-3 0 0,3 3 1 16,3 0 0-16,4-3 1 0,4-4 0 0,3 0-5 0,1-2 3 16,5 1-1-16,0-4 2 0,0 0 0 0,2 0 1 15,-2 1 2-15,3-1 1 0,-3 0-1 0,0-1-2 16,-3 1 1-16,1-1 1 0,-3 1-1 0,1 2-1 0,-5-3 0 15,-1 5 1-15,-4-2 1 0,-2 3-2 0,-3 2 0 0,-2 0-1 16,-2 1 3-16,-3 3-2 0,0-2 0 0,-3 3-2 16,-1 0 1-16,-3 0 0 0,0 3-5 0,-3-2 2 0,-4 4 0 15,1 2 0-15,-5 0 1 0,1 2-14 16,0 0-22-16,-2 3-16 0,2 0-27 0,-4 1-28 0,5 0-53 0,-3-1-54 16,0-2-69-16,-5-3-109 0,2 1-108 0</inkml:trace>
  <inkml:trace contextRef="#ctx0" brushRef="#br0" timeOffset="81161.33">914 4368 362 0,'-3'-5'303'0,"0"-1"-118"0,0 2-65 0,0 1-30 0,1 0-13 16,0-1 0-16,-2 2-4 0,4-1-3 0,0 2 1 15,-2-3-3-15,2 1 0 0,0 3-5 0,0-2 0 0,0-1-10 16,0 3-4-16,0 0-5 0,0-2-3 0,2 0-5 0,-2 2-3 15,0 0-9-15,0 2-4 0,0 0-8 0,0-2-2 16,3 3-4-16,0-1 8 0,2 3 11 0,1 1 2 16,-1 1 3-16,1 2 0 0,4 2-1 0,2 0-12 0,4 5-3 15,1-3-5-15,-1 4-3 0,1-1-1 0,1 2-2 0,1 1 1 16,-1-2-1-16,0 3 0 0,1-1 0 0,-1 2 1 16,-1-1-1-16,-1 1-1 0,1 0-1 0,-4-1 1 0,3 0 0 15,-2-1 0-15,0 1-17 0,-3-1 6 0,0-3 5 16,-1-1 2-16,-4 0 1 0,2-1-1 0,1 1 19 0,-4-5-5 15,0-1-3-15,-2 0-4 0,0-3-1 0,-1-2 1 16,0 1-3-16,-2-2 0 0,0-1-2 0,0-2 4 0,3 3 18 16,1-3 37-16,-1-3 28 0,-3 3 15 0,-3-2 25 0,-3-3-3 15,1-1-21-15,-1 0-38 0,-2-3-30 0,-1-1-16 16,-1 0-14-16,2-5-4 0,-4 1-2 0,2-4 0 0,-3 1-1 16,1-1-1-16,-1-2-13 0,-1-2 6 0,1-1 4 15,-2 0 4-15,0-4-1 0,2 0 1 0,0-1 3 0,3-1-1 16,-3 0-1-16,2-1-2 0,1 3 3 0,0 0 0 15,0 2-2-15,2 4 1 0,0 1 0 0,-2 3 4 0,4 3 0 16,0 3-1-16,1 1 1 0,-1 2-1 0,3 4 0 16,-1 0-2-16,3 0-2 0,1 3-3 0,-1 1 1 0,-1 0 0 15,2 0 0-15,3 1 1 0,-3 4 1 0,1-1 0 0,3 4-1 16,-1 2-2-16,1 1 0 0,0 4-1 0,1 2 1 16,-1 0 2-16,1 1 0 0,2 2 2 0,0 2 0 0,0-2 1 15,1 4 1-15,0 2 1 0,1 0 1 0,-1 1-1 16,-1 2 2-16,2-4-1 0,0 4-2 0,-1-3 2 0,0-2-1 15,1 1-2-15,-2-3 2 0,1-1 3 0,0-1-1 16,-1-1-2-16,1-2 0 0,-3-2 3 0,0-2-3 0,0-2-1 16,-1-1 0-16,1-3 0 0,-3-2 1 0,-1-1 0 0,1-1 3 15,-2-1-3-15,1 0 3 0,-1-2 1 0,-1 0-16 16,-1-2 5-16,-1-3 2 0,-2 0 4 0,1-6-1 16,-3 1-1-16,1-5 11 0,-2-2-4 0,-1 0-2 0,1-5-4 15,-2 0-2-15,-1-4-1 0,0-1 2 0,0-1-3 16,-4-1-2-16,3 1 9 0,-2 0-2 0,3-1-1 0,-2 0 0 15,2 5 1-15,0 2 1 0,3 2-8 0,-2 5 3 0,4 3 3 16,2 5-1-16,0 0 0 0,1 2-2 0,0 2-1 16,0-1-3-16,3 4 0 0,0 4 0 0,0-1 3 0,0 5 1 15,3 1 3-15,0 1 0 0,0 3 0 0,1 1 0 0,2 0 1 16,-2 3 1-16,3 0-2 0,1-1 0 0,0-1 1 16,3 0-1-16,0 0-1 0,0 0 0 0,0 0 0 0,3 0-1 15,1 2-1-15,0 0-5 0,0-3-38 0,0 3-51 0,0-1-49 16,4 3-41-16,-1-4-46 0,0 5-77 0,2-2-70 15,-2 4-124-15,1-3-85 0</inkml:trace>
  <inkml:trace contextRef="#ctx0" brushRef="#br0" timeOffset="81617.05">1852 6067 194 0,'-2'-2'476'16,"-1"-3"-165"-16,1-2-135 0,1 2-85 0,-1-2-46 16,-1 0-22-16,3-3-10 0,-2-1-8 0,1-1 8 0,-1-1-4 15,0 0-3-15,-2-3-1 0,2 3-2 0,0-2-1 0,-2 1-15 16,-1 0 5-16,2 2 4 0,-2-1 1 0,0 1 4 15,-1 0-1-15,0 0 2 0,-2 2 9 0,2-2 11 0,-1-2 3 16,1 2 5-16,-2-1 7 0,0-1 6 0,2 0-3 0,-1-1-5 16,-2 2 1-16,3-2-1 0,-1 2-1 0,-1 1 8 15,1-2-1-15,0 4 5 0,1 0-1 0,-1 3-1 0,3-1-1 16,-3 3-11-16,5-1-3 0,-2 1-9 0,-1 1-6 16,2 3-3-16,2-2-7 0,-1 1-4 0,0 2-2 0,2-2 0 15,0 2 0-15,0 2 0 0,0 0 2 0,0 3 3 0,0 4 2 16,0 0-1-16,2 5 3 0,1 0 0 0,-1 3 1 15,3 1 3-15,-2 2-1 0,1 0 3 0,4 2-5 16,-3-1 0-16,3-2 0 0,0 1-1 0,3 0-3 16,-3-4-4-16,2 2 1 0,-1-4 0 0,-1 1-2 0,0 0 0 0,0-2 2 15,-1-3 2-15,1 0 0 0,-1 0-2 0,-1-3 0 16,-1 0-12-16,1-4-29 0,-4-1-30 0,2 0-50 0,-2-4-76 16,-2 2-115-16,-2-7-167 0,-2-3-90 0</inkml:trace>
  <inkml:trace contextRef="#ctx0" brushRef="#br0" timeOffset="82597.42">583 4960 217 0,'-8'-30'403'0,"-1"-4"-162"0,3 4-85 0,-2 2-52 0,1 0-21 15,0 5-6-15,-1-1 0 0,0 2 16 0,2 4 14 16,1 3 20-16,0 3 13 0,1 4 6 0,4 1-5 0,-2-3-21 16,0 5-34-16,1 0-28 0,1 4-27 0,1 9-13 15,1 0 11-15,3 7 9 0,1 4 8 0,2 3 4 0,1 5 5 16,1 5-3-16,4 2-21 0,2 7-8 0,1 2-5 15,-1 3-4-15,3 2-1 0,3 0 0 0,2 2 0 0,3-1-3 16,0 1-3-16,1 0 0 0,2 0-5 0,0 1 1 0,0 2-1 16,-1 3 0-16,1-3 0 0,0 5 1 0,-3 0 4 15,3 1 0-15,-2-1 0 0,0-3 0 0,-1 1 0 16,-1-1-5-16,-1-4-2 0,-3 1 0 0,0-2 1 0,-2-6-1 16,0 0-1-16,-3-6 1 0,-1-1 1 0,1-4 0 0,-4 1 0 15,-3-8 0-15,4-1 2 0,-5-5 2 0,-2-2-4 16,2-3 1-16,-3-5-1 0,-2-1-6 0,-3-2 3 0,1-4 2 15,-4-1 4-15,1-4 0 0,-3-5-1 0,-2-3 6 16,-5-4-4-16,2-5-5 0,-3-4-2 0,-2-6-5 16,0-6 0-16,-5-5 0 0,1-4 0 0,-4-6-1 0,-1-4-2 0,-1-1 3 15,-1-3 7-15,1-6-4 0,-3-1-1 0,0 0 5 16,-1-3-2-16,-2 3 2 0,-3-2-8 0,3-1 3 0,3 5 1 16,-2-5-1-16,4 2 1 0,0 3-1 0,1-1 2 15,2 5 1-15,0 4 0 0,4 1 0 0,1 9 0 0,0 5 2 16,2 5 0-16,0 4-1 0,4 8 1 0,-1 2 1 15,3 5-1-15,1 7-3 0,3 0 0 0,-1 6 1 0,4 2-1 16,-1 4 0-16,3 1 1 0,-2 7 3 0,4 2-5 0,-2 8 0 16,3 5 6-16,2 6 0 0,2 6 0 0,1 2 2 15,4 4 2-15,1 3 3 0,4-1-6 0,1 5-1 16,2 2 0-16,2-1-1 0,-1 2 2 0,1 3-2 0,3 1 1 16,-1 2 3-16,1 1 0 0,-3-1 0 0,4-1 0 0,-4 1 1 15,3-2-3-15,-4-3 0 0,1-3 1 0,-4 0-1 16,0-6 2-16,1 0-1 0,-2-5-1 0,-2-3 0 0,-1-4 2 15,-2-2-1-15,0-5-3 0,-2-3 2 0,-2-4-2 16,2-3 1-16,-4-5-5 0,2-1 1 0,-5-4 2 0,0-1 2 16,-1-3 2-16,0-1 2 0,-2-2 0 0,-2-5 0 15,-1-4-3-15,-2-4-2 0,-1-5-2 0,-2-5-4 0,0-5-2 16,-2-5 1-16,-4-6 0 0,0-4-2 0,-2-1 0 0,-2-6 0 16,0 1-1-16,-5-5-3 0,3-3 1 0,-2-1 4 15,-2 2 7-15,0-3 22 0,1 2-12 0,2 4-3 0,1 2-1 16,2 5-4-16,-1 5-7 0,2 1-21 0,1 8 16 15,-1 5 5-15,1 4 4 0,0 5 2 0,5 3 0 0,3 4 2 16,1 2 0-16,5 3-2 0,-1 3-3 0,1 0-3 0,5 3 1 16,-1 3-3-16,1 2 1 0,3 5 2 0,-1 5 4 15,0 4 17-15,3 4-8 0,4 5-1 0,-2 1-1 16,4 4-2-16,2 5-1 0,0 4-15 0,4 1 9 0,2 2 4 16,0 0-1-16,1 1 5 0,2-2-1 0,-1 1-2 0,2-1-1 15,-2-4 0-15,0 3 2 0,1-5-4 0,-3-1 0 16,0 1 0-16,-2-4 0 0,-2-3 1 0,-3-3-1 0,0-2 0 15,-2-4 0-15,1-1 1 0,-4-4-1 0,-2-4 0 0,-1-1 24 16,-2-6-13-16,0 0-8 0,-2-3-3 16,0 0 0-16,2-5-2 0,-3 0-24 0,1-4-21 0,-1-5-36 15,5-3-39-15,-5-3-44 0,1-6-69 0,0 0-84 0,-1-6-82 16,-2 0-119-16,-2 0-85 0</inkml:trace>
  <inkml:trace contextRef="#ctx0" brushRef="#br0" timeOffset="85252.95">3473 3609 71 0,'3'-11'508'0,"-3"1"-157"0,2 2-125 15,-2-1-37-15,0 4-55 0,0-2-29 0,0 1-16 0,0 1-2 16,0 3 3-16,0-3-23 0,0 2 21 0,0 0 7 0,0 0-5 15,2 2-12-15,-4-1-14 0,0 1-14 0,2 1-17 16,0 0-14-16,2 0-7 0,0 0-5 0,-1 1 4 0,2 1 11 16,2-1 15-16,3 4 29 0,-1-1 18 0,3 3 11 15,3 1 25-15,0 3 7 0,2 2-5 0,0-1-22 0,2 5-14 16,-1 0-10-16,4 3-31 0,-2 2-19 0,4 1-6 0,-2 2-6 16,0 0-2-16,0 2-3 0,2 5 2 0,-6-1-1 15,3 1 2-15,1 2 0 0,-5 0-2 0,8 2 3 0,-1 0 0 16,-1 2 1-16,0-1 1 0,-1 1 0 0,-1 2 1 0,-2-3-2 15,0 1-4-15,3 1 2 0,0 4-4 0,-2 0 0 16,2 4 0-16,-1-4 0 0,-1 2 0 0,1 0-2 16,-2-2 2-16,3 3-2 0,1-3-3 0,0 1-1 0,1-2-2 15,0 2-2-15,1-1-2 0,-2 0 2 0,3 1 2 0,1-4 0 16,-3 2 2-16,-2-2 5 0,5 0-2 0,-2-4-1 16,-1 0-1-16,-2-2 10 0,0-1-8 0,0-3-2 15,-2-1-2-15,2 0 1 0,-2-2-1 0,1 0-8 0,-2-3 2 16,-1 2 1-16,0-4 2 0,-2 0-3 0,0-2 3 0,-3-2-5 15,-1 0 6-15,-1 1 1 0,-1-6 1 0,0 2-7 16,-1 0 4-16,0-2 3 0,-2-1 0 0,-2-2 0 0,-1 0-2 16,3-2 6-16,-4 0-5 0,2-1 0 0,-1-2 0 15,-2-2-1-15,2 1 0 0,-1-4-3 0,-1 3 3 0,2-3-7 16,0 0-32-16,-2 0-53 0,0-3-62 0,0 1-52 0,0-3-56 16,2-1-63-16,1-3-43 0,-1-1-40 0,1-5-49 15,-1-1-97-15,1-5-57 0</inkml:trace>
  <inkml:trace contextRef="#ctx0" brushRef="#br0" timeOffset="86500.49">4200 3396 391 0,'0'-11'286'15,"0"1"-110"-15,0 1-58 0,-1 0-31 0,-1 0-22 0,2-1-23 16,-2 3-8-16,2 1-10 0,-1-1-8 0,1 2-4 0,0-1-1 16,-2 3 2-16,2-1-1 0,0 2-4 0,0-1 3 15,0 0-7-15,0 2-1 0,0-1-2 0,0 1 0 0,0-1 3 16,0 2-5-16,0-3 1 0,0 2 0 0,-1-1 2 0,-2 2-2 15,3-5 8-15,0 5 8 0,0-2 5 0,0 1-1 16,0-3 0-16,0 2 2 0,0-1 1 0,0-1 0 16,0 1 12-16,0 2 1 0,0-1-2 0,-2-1-1 0,2 1 0 15,-1 0-3-15,-1 0-3 0,2 1 4 0,0-1 8 0,0-1 0 16,0 0-5-16,0 2-6 0,0-1-5 0,0 1-4 16,0-1-1-16,0 1 2 0,0 1-1 0,0 0 0 15,-2 0-10-15,2 1-3 0,0 1-6 0,0-2-3 0,2 1-1 16,-2 4 1-16,3 1 7 0,-1 1 24 0,2 3 15 0,-1 5 15 15,2 1 9-15,2 2 4 0,-1 1 0 0,3 3-19 16,-1 1-16-16,-1 0-14 0,4 3-8 0,0-3-4 0,-3 0-2 16,2 1-5-16,3 0 0 0,-6-2 0 0,3 3-1 0,0-3-2 15,-2-1 2-15,0-2-1 0,0 1 1 0,0-4-2 16,-2 1 0-16,2-2 1 0,-4-2-1 0,5-2 4 0,-5-3-3 16,1 0-1-16,-3-3 2 0,1-1 0 0,-1-1 2 15,-1-1-3-15,-1-1 6 0,2 1 14 0,-2-2 19 0,2-2 9 16,-2 1 4-16,-2-3 4 0,2-1 0 0,-2-3-14 0,2-2-22 15,-3-4-11-15,0 1-5 0,1-2-4 0,-1-2-2 16,-2 1-1-16,-1-3 3 0,0 2-1 0,1-1 2 16,-1-2-2-16,-1 2 2 0,1-1-2 0,0 1-5 0,-2-2-1 15,3 0 2-15,0 3 0 0,0 0 0 0,-1 0 1 0,0 2 3 16,1 3 1-16,2-1 1 0,0 3 1 0,-1 2-1 16,3 1 1-16,-1 2-1 0,-3-2-2 0,4 1-1 15,0 2 1-15,-1 0 0 0,1 1 0 0,-1 2 0 0,2-1 1 16,-3 0 1-16,3 1-3 0,0-1-1 0,0 0 1 15,-2 0 0-15,2 1-1 0,-1-1 2 0,1 0 0 0,-2 1 2 16,2 1-1-16,0-1 0 0,0-1 0 0,0 2-1 16,0 0 0-16,0 0 1 0,0 0 0 0,0 2-1 0,0-2 0 15,0 0 0-15,0 0 0 0,0 0-2 0,0 0 2 0,-5 0 0 16,3 0 0-16,-1 0 1 0,1 0-1 0,6 0-2 16,-3 1 0-16,1-1 0 0,-2 0 1 0,2 0 0 0,-1 0 1 15,-1-1 2-15,0-1 0 0,0 2 1 0,2 0-1 0,-2 0-2 16,0 0 1-16,0 0-1 0,0 0 38 0,0 0-18 15,0 0-8-15,0 0-7 0,0 0-2 0,0 0-1 0,0 0-38 16,0 0 17-16,0 0 11 0,0 0 5 0,0 0 1 16,0 0 0-16,0 0 1 0,0 0 0 0,0-1-1 0,0 1 1 15,0 0 2-15,0 0-1 0,0 0 0 0,0 0 0 0,0 0 0 16,0 0 0-16,2 0 5 0,-2 0-3 0,0 0-2 16,0 0 1-16,0 0 1 0,-2 0-1 0,2 0-5 0,0 0 4 15,0 0 1-15,2 0-2 0,-2 0-1 0,0 0 1 16,0 0-1-16,0 0 0 0,0 0 0 0,0 0 1 0,0 0 1 15,0 0-1-15,0 0 0 0,0 0 1 0,0 0-2 16,0 0 0-16,0 0 0 0,0 0 0 0,0 0 0 16,0 0 0-16,-2 0-1 0,2 0-1 0,0 0-3 0,0 0-3 15,0 1-18-15,0-1-27 0,-2 0-31 0,2 0-32 0,0 0-29 16,2 2-22-16,0-1 1 0,-1 0 5 0,1 3 3 16,3 1-4-16,-2 0-18 0,-1 0-29 0,5-3-63 0,-4 4-85 15,2-4-104-15</inkml:trace>
  <inkml:trace contextRef="#ctx0" brushRef="#br0" timeOffset="87347.52">5180 4763 424 0,'-4'-5'310'0,"-3"-3"-103"16,2 1-69-16,-1 2-30 0,0-1-17 0,1-1-11 15,0 0-8-15,-1 2-11 0,0-3-6 0,0 3-8 0,1-4-7 16,0 4 6-16,3-3 13 0,-1 1 7 0,1 2 11 16,-1 0 2-16,2 1-2 0,-2 1-11 0,1 0-19 0,-1 0-12 15,2 0-3-15,-1 1 8 0,0 0 17 0,1 1 18 0,-1 1 21 16,0-2 9-16,1 2-3 0,-1-1-16 0,0-3-25 16,1 3-18-16,-2-1-14 0,0 0-13 0,-2-1-2 0,1-1 0 15,-1 3 5-15,0-2-1 0,0-1-4 0,0 4-1 0,-2-4-1 16,0 3-2-16,-1-1-2 0,3-1-1 0,-4 3-3 15,3-2 0-15,-1 2 0 0,-1 0 14 0,1 2 12 16,2-1 4-16,-1 1 5 0,-1 1-1 0,-1 1-2 0,-1 3-15 16,1-2-12-16,0 3-5 0,-1 2-3 0,2 3-1 0,1-1 0 15,-1 1 0-15,1 2 0 0,-3 1 0 0,3-2 0 16,-1 3 1-16,2 1-1 0,0 1 1 0,0-1-1 0,1 2-18 16,4-2 7-16,0 1 7 0,2-1 4 0,2 2-1 0,1-2 2 15,0 1 20-15,5-2-10 0,-2-1-4 0,4 0-2 16,1 0 0-16,2-3-2 0,1-1 1 0,1 0 0 15,1-3-2-15,1-1 2 0,1-4-3 0,0 2 1 0,0-4 1 16,2 3 2-16,-1-5-1 0,1 0 1 0,2-5 1 16,-4 0-4-16,2-2-1 0,-1-1 1 0,-1-2 1 0,-2-3-2 15,-1 2-3-15,-2-1 4 0,-3-4-1 0,-2 2 2 16,0-3-3-16,-2 1 3 0,-6-3 1 0,3 2-2 0,-5-4 0 16,-2 1-2-16,-3-4 0 0,0 2-1 0,-2 0 16 0,-1-2-4 15,-2-1-6-15,-2 3-3 0,1 1-2 0,-3 0 0 16,1 1-18-16,-2 3 6 0,0 1 5 0,0 1 5 0,-2 2-2 15,0 2 1-15,1 2 0 0,-1 2 0 0,0-1 1 0,1 3-3 16,-1-2 1-16,2 3 0 0,0 0-3 0,0 2 0 16,2 0-3-16,-1-1-37 0,1 1-42 0,1 1-47 0,2 1-51 15,0-2-56-15,2 1-81 0,1-3-63 0,-1 1-103 16,1-2-111-16,-1-1-42 0</inkml:trace>
  <inkml:trace contextRef="#ctx0" brushRef="#br0" timeOffset="90569.15">5672 3441 161 0,'-3'-3'128'16,"0"-2"-32"-16,1 2-19 0,-1-2-14 0,1 5-10 0,-1-5-16 16,0 2-10-16,1-1-1 0,-1 1-18 0,0 2 6 0,0 0 8 15,1-1 9-15,-1-1 2 0,2 1 0 0,-1-1 20 16,0 1-6-16,-1-1-4 0,0 1-5 0,1 0-4 16,-1 1-4-16,0-2 2 0,0 0 1 0,0 0 0 0,1 0-1 15,1 0 0-15,-1 0-2 0,-1-1-8 0,1-1-3 0,1 1-3 16,-1-1-2-16,-1 0-1 0,1 0 3 0,-1-2-3 0,1 2 2 15,1-2 0-15,-3 2 0 0,2 0-1 0,-1-1-2 16,1 2-2-16,-1-1-5 0,1-1-1 0,1 2 1 0,-2 1-1 16,1 0 3-16,-2-2 0 0,1 3 2 0,-1-3-4 15,1 2-2-15,0-1 2 0,-2 0-5 0,0 0 0 0,2-1 2 16,-2 1 1-16,-1 1-1 0,3-1-2 0,-2 0 1 16,2 0 0-16,-2-1-1 0,2 1-1 0,-2-1 3 0,2 1 0 15,-4-1 0-15,6 2-1 0,-4-2 4 0,2-2-1 0,0 5-1 16,0-4 0-16,-1 4 4 0,3-3 6 0,-1 2 2 15,-1 1 1-15,1 0 1 0,-1 0-1 0,2 1-1 16,0-1-8-16,-1 0-1 0,2 1 0 0,0 1-2 0,0-1 0 16,0 1-2-16,0 0 1 0,0 0-1 0,0 0-2 15,0 0 0-15,0 0-1 0,0 0-2 0,0 0 2 0,0 0-1 16,0 0 3-16,0 0 1 0,0 0 0 0,0 0 0 16,0 0-1-16,0 0 1 0,0 0-2 0,0 0 1 0,0 0-1 15,0 0 0-15,0 0 1 0,0 0-1 0,0 0 1 16,0 1-3-16,0-1 5 0,0 0-3 0,0 0-1 0,0 0-1 15,0 0 0-15,0 0 1 0,0 1-6 0,0 1 5 0,0-2 0 16,0 0 2-16,0-2-2 0,0 1 2 0,0 1 1 16,-2 0 0-16,2 0-1 0,0 0 0 0,2 0 0 0,-2 0 1 15,0 0-1-15,0 0 0 0,0 0 1 0,0 0 0 0,0 0-1 16,0 0-2-16,0 0 2 0,0 0 0 0,0 0-1 16,0 0 1-16,-2 0 2 0,2 0 0 0,0 0 0 0,0 0 0 15,0 0-1-15,0 0 0 0,0 0-1 0,0 0 1 16,0 0-1-16,0 0 0 0,2 0 0 0,-2 0 0 0,2 0 0 15,-2 0-1-15,0 0 1 0,0 0 0 0,0 0 0 16,0 0-1-16,0 0-2 0,0 0 2 0,0 0 2 16,0 0-2-16,0 0 0 0,0 0 0 0,0 0 1 0,0 0-2 15,0 0 0-15,0 1-1 0,0-1 3 0,0 0 0 0,0 0 0 16,0 0 1-16,0 0-1 0,1 2 2 0,-1-2-2 16,1 2 1-16,-1-2 1 0,0 0-2 0,0 0 0 0,3-2 0 15,-3 2 1-15,0 0-1 0,0 0-2 0,0 0 2 16,0 0 1-16,0 0-2 0,0 0 1 0,0 0 1 0,0 0 0 15,0 2-3-15,0-2 0 0,0 0 1 0,0 0-1 0,0 0 0 16,0 0-2-16,0 0 3 0,0 0 1 0,0 1 0 16,2-1 1-16,-2 0 0 0,0 0 3 0,0 0-1 0,0 0 0 15,0 0-1-15,0 0-1 0,0 0 0 0,0 0 2 0,0 0-1 16,0 0 12-16,0 0 11 0,0 0 3 0,2 0 11 16,-2-1 4-16,0 1 6 0,0 0-9 0,0-2-8 15,0 2-3-15,0 0-6 0,0 0-6 0,0 0-5 0,0 0-5 16,0 0-2-16,1 0-4 0,-1 0 0 0,0 0-3 0,0 0 2 15,-1 0 0-15,1 0 1 0,0 0 2 0,0 0-2 16,0 0 1-16,1 0-2 0,-1 0 0 0,0 0-3 0,0 0 0 16,0 0 1-16,0 0 0 0,0 0 0 0,-1 0-1 0,1 2 1 15,0-2-2-15,0 1 3 0,0 1 0 0,0-2-2 16,1 0 1-16,-1 0 0 0,0 0 2 0,2 2-2 16,-1 0 1-16,1 1 4 0,1 0 0 0,-1 0-1 15,1-2-2-15,-1 5 1 0,1-4-1 0,0 3-1 0,1-3 1 16,1 5 1-16,-3-3 1 0,3 2-1 0,-2 2-1 0,2-1-1 15,1 4-1-15,-1-3-1 0,2 4 3 0,0 0 0 0,-2 1-1 16,1-1 2-16,2 2 3 0,0 2 1 0,0 1-4 16,3-1 2-16,0 2 2 0,0-1-1 0,2 2-4 0,-1 0-1 15,0-1 2-15,0 1-2 0,1 1-8 0,-1-2-12 0,-4-1-5 16,2 1-3-16,2-1-1 0,-1 2-2 0,-1-1 8 16,1-2 10-16,-1 2 8 0,-1-2 4 0,0 1 0 0,-1-2 1 15,0 2 1-15,0-3 2 0,0 0-2 0,0 0 0 16,-2-1 0-16,-1-1 0 0,3 0 0 0,-2 2 0 0,-1-4 1 15,0 1-1-15,-2 1 0 0,1-2-2 0,0 1 2 16,2 2-1-16,-3-2 1 0,0-1 0 0,1-1-19 0,0 0 13 16,-2 0 5-16,1-1 0 0,1-2-1 0,-1 1 2 0,1 0 19 15,-1 0-12-15,0-3-5 0,-1 0-1 0,0 1 0 16,1-2-2-16,-2 0 0 0,1-1-1 0,-2-1 1 16,2 1 0-16,-2-2 1 0,1 0 1 0,-1 1 0 15,0-1 5-15,0 0-2 0,0 0-1 0,0 0-2 0,-1 1 0 16,-1-1-2-16,2 0-1 0,0 0 0 0,2 0-1 0,-1 2 1 15,-1-2 2-15,1 2 0 0,-1-1 0 0,-1 1 1 0,0 1-1 16,-1 0 2-16,2-2-1 0,3 2-1 0,-2 0 0 16,-1-3 2-16,3 2-1 0,-2-1-1 0,-1-1 0 0,0 0 0 15,0 2 1-15,0-2-1 0,0 0 0 0,0 3 0 16,0-3 0-16,0 0 0 0,0 0 1 0,0 0-2 0,2 0 3 16,-2 0-1-16,0-3 1 0,2 3 0 0,-2 0-2 0,0 0 1 15,0 0-1-15,-2 0 2 0,0-2-1 0,2 2-1 16,-1-1 0-16,-2-1-1 0,3-1 2 0,-1 2-1 0,1-1 0 15,0 1 3-15,-1 1-3 0,-1-2 3 0,2 1-2 16,0 1 0-16,-2 0-2 0,2 0-2 0,0-2 3 0,0 4-1 16,0-1 1-16,0 1 0 0,0-2 0 0,0-2 0 0,0 1-1 15,0 1-1-15,0 0-1 0,0 0 2 0,0-2-1 16,0 2 1-16,0-1 2 0,0 1-1 0,0 0 1 16,0 0 0-16,0 0 0 0,0 0 2 0,0 0-1 15,0 0 0-15,0 0-2 0,0 0 0 0,0-2 0 16,0 2 0-16,0 0 0 0,0 0 0 0,0 0 1 0,0-1 0 15,0-1-2-15,0 2 0 0,0-2 1 0,0 2-1 16,0 0 1-16,0 0 0 0,0-1 0 0,0 0 0 0,-1 1-1 16,-2 0 1-16,3-2 0 0,0 1 0 0,0 1 1 0,-2-2-1 15,2 2 0-15,0-1 1 0,0-1-1 0,0 2-1 16,0 0 1-16,0 0 0 0,0 0 0 0,0 0-1 0,0 0 1 16,0 0 1-16,0 0-1 0,0 0 0 0,0 0 0 0,-2 0 0 15,2 0-3-15,0 0-1 0,-1-1 4 0,1 1 0 16,-2-2 0-16,2 2 13 0,-2 0-6 0,1-2-2 0,1-1-4 15,0 3-4-15,0 0 2 0,-2 0-13 0,2-2 10 16,0 0 3-16,-2 2 0 0,0-1 5 0,2 1-5 0,-1-2 1 16,1 1-2-16,-3 1 0 0,3-1 1 0,0-2 1 0,0 3 0 15,0 0 0-15,-1-3 0 0,1 3 0 0,0-1 0 16,0 1 0-16,0 0 0 0,0 0 0 0,0 0-1 16,0 0 2-16,0 0 0 0,0 0 1 0,0 0-2 0,0 0 0 15,0 0 0-15,0 0-1 0,0 0 0 0,0 0 0 0,0 0 1 16,-1 0 0-16,1 0-2 0,0 0-1 0,0 0 1 15,0 0 1-15,-2 0-3 0,2 1-1 0,-2-1-16 16,1 3-12-16,-2 0-27 0,1-1-26 0,-1 0-40 0,0-1-50 16,3-1-49-16,-4 4-73 0,-2-4-90 0</inkml:trace>
  <inkml:trace contextRef="#ctx0" brushRef="#br0" timeOffset="90916.93">5701 4210 446 0,'1'-1'415'0,"2"-2"-146"0,2 0-80 0,-2-3-61 0,6 0-30 0,0-2-14 16,3 0-4-16,1 0 7 0,2-1 1 0,1-3-6 15,0 3-12-15,3-2-9 0,2 1-14 0,1-1-16 16,0-2-9-16,3 0-7 0,2 0-5 0,0 1-3 15,3-1-2-15,0 0 1 0,3-2 0 0,-1-2 2 0,-1 2-1 16,1 0 0-16,-2-1 3 0,2-3-3 0,-4 1-1 0,2 0-2 16,-3 3-1-16,1 1 0 0,-4-2-1 0,-3 4-1 15,-1 2 0-15,-3 0 1 0,-4 3-1 0,-5 1-1 0,0 1 1 16,-3 1-2-16,0 3 0 0,-1-1-1 0,-4 1 2 0,-1 1-1 16,-4 1 0-16,-2 1 1 0,-2-1-1 0,-3 3 1 15,-4 1 0-15,0-2 1 0,-1 2-3 0,-1 0-4 0,-4 2-19 16,2-1-34-16,-1 1-35 0,-4-2-35 0,3 2-64 15,-2-1-87-15,-4-3-114 0,-2 1-128 0,-4-4-53 0</inkml:trace>
  <inkml:trace contextRef="#ctx0" brushRef="#br0" timeOffset="91374.65">5301 3537 42 0,'3'-14'526'0,"0"1"-161"0,0 3-132 16,1-2-63-16,1 2-35 0,0 3-23 0,2-1-8 0,-1-1 2 16,0 0-3-16,2 2-4 0,2 1-5 0,0-1 5 15,3-1 2-15,-2 0-4 0,3 2-6 0,1 1-9 16,2 0-2-16,3-1-5 0,4 1-13 0,3 1-8 0,0-1-4 15,3-1-2-15,0 0-7 0,3 2-13 0,-1-3-8 0,1 2-6 16,1-2-7-16,-1 3-4 0,-2-2-1 0,1-1 0 16,-2 2 1-16,-1 1-1 0,-3-1 1 0,-4 1-3 0,-3-1 0 15,-4 2-3-15,-4 2 3 0,-2-1-1 0,-4 1 2 16,-2 1 0-16,-3 0 0 0,-3 1 0 0,-4 2 1 0,-6-1-1 16,-1-1-1-16,-6 2 0 0,-2 2 0 0,-4-1 0 15,-2 2-1-15,-4 1 1 0,2 1 0 0,-4-1 0 16,-1 2-1-16,2-1 1 0,-2-2-2 0,2 0 0 0,0 2 0 15,1-1 0-15,2 2 3 0,3-4 2 0,3 2-1 0,5 0-2 16,4 0-1-16,3-2 0 0,2-2-5 0,2 2-18 16,6-3 11-16,-1-1 5 0,1 2 4 0,2-1 4 0,3-1 2 15,-1 1 17-15,4-1-7 0,0-1-6 0,5 0-4 0,1-1-33 16,0-2-35-16,3-2-42 0,0 2-42 0,-2-4-39 16,2 1-59-16,-3-2-46 0,1-1-73 0,-1 0-110 0,-1-3-99 15</inkml:trace>
  <inkml:trace contextRef="#ctx0" brushRef="#br0" timeOffset="92069.22">5038 3208 361 0,'-5'0'502'0,"2"-1"-184"0,2 1-125 16,1 0-81-16,1 0-34 0,1-2-9 0,4 2 8 0,3-3 17 16,1 1 19-16,4-1 18 0,-1-1-3 0,3-1-9 0,4 1-20 15,2 0-21-15,0-3-20 0,2 2-21 0,2 0-16 0,0-1 1 16,3-1 4-16,-1 1-1 0,4 0 4 0,0-2 3 16,1 1 2-16,-2-3-11 0,4 3-7 0,-1-3-3 0,1 2-3 15,-3 1-2-15,-1-2-3 0,1 1 0 0,-3-1-4 16,-1 4-1-16,-4-5-2 0,0 3-1 0,-2-1 1 0,-3 1 2 15,-6 2 0-15,-1 1 1 0,-4 1 0 0,-2 0 1 16,-4 0 0-16,-2 1-1 0,-5 2-1 0,-4-2-1 16,-2 4-1-16,-8 0 0 0,-2-1 0 0,-3 4 1 0,-4-1 0 0,-2 2 1 15,-2-1 0-15,-1 4-2 0,-5-1 2 0,-1-1 0 16,1 3 1-16,1-4-1 0,1 3 1 0,1 0 1 16,-1 0-2-16,1 1 0 0,4 0 0 0,-2-1-1 0,4-1 9 15,5 2-4-15,4-3-1 0,4 2-3 0,1-1 0 16,3-1 0-16,3-2-12 0,2-1 5 0,4 1 1 0,0-2 2 15,0-1-1-15,3 1 3 0,4-3 0 0,1 3 2 16,2-2 2-16,2-2 1 0,5-2 2 0,2 0-1 0,3-1 1 16,1-1-3-16,3 0-2 0,1-2 0 0,2 0-2 0,1-2 1 15,0 2 0-15,1-4 1 0,-1 3 2 0,-2-4 0 16,1 3-1-16,-2 1-1 0,-1-1 0 0,-6 3 0 0,1 0 0 16,-5 1 4-16,-1 2 0 0,-5 0 2 0,-2 3-3 0,-2-1 0 15,-2-1 0-15,-1 2-7 0,-4 0 3 0,-5 2-3 16,-3-1 2-16,-2 2 2 0,-6 0-1 0,3 2 1 0,-5-1-1 15,-1 2 0-15,0 0 1 0,0-1 1 0,-1 2 0 16,0-1-1-16,3 1 1 0,-2 0 2 0,3-2-2 0,-2 3-1 16,-1 1 0-16,1-1 0 0,0-1 0 0,0-1 14 0,4-1-7 15,1 0-5-15,2-2-1 0,3 1-2 0,4-3-1 16,3 2-16-16,2-2 7 0,3 2 4 0,0-3 2 16,5 4 2-16,2-3-2 0,3-1 4 0,5 0-4 0,2-1 0 15,2-3 1-15,6-1 2 0,-1-2 3 0,3 2-3 0,0-3 2 16,-1 2-2-16,-3-1-2 0,1-1-4 0,2-1-26 15,-4 1-26-15,-1 0-31 0,0 0-28 0,-1 0-28 16,-1 3-21-16,-2 0-3 0,0 2-1 0,-2-1-14 0,-4 1-23 16,0 0-43-16,-1 1-70 0,-2 1-131 0</inkml:trace>
  <inkml:trace contextRef="#ctx0" brushRef="#br0" timeOffset="99821.53">14316 793 154 0,'2'-10'370'0,"-2"3"-154"16,0-3-67-16,0 3-31 0,-2-1-12 0,1 2-11 0,-1 0-7 15,-1 2 14-15,-1-1-14 0,2 1-11 0,-2 1-27 16,2 2-7-16,0-3-12 0,1 3-12 0,-3 1-8 0,1-2-4 16,1 2 5-16,-1 0-4 0,-2 0 0 0,2 0-3 0,-2 0-2 15,0 2 1-15,0-2-2 0,-2 0-1 0,2 1-1 16,1-1 3-16,-4 4 3 0,2-3 3 0,-1 2 3 0,0-1-6 0,1 3 5 15,-3 1 1-15,0 0-2 0,-3 2 12 0,-2 2-6 16,2 0 8-16,-2 2-5 0,-1 1-2 0,0 2 2 0,-2 0-14 16,-1 3 6-16,3 1 0 0,0 1 5 0,2 1 13 0,-1 3-1 15,3-2-4-15,-3 2-3 0,2 1 1 0,4 0-4 0,-1-1-15 16,8-1 2-16,-1 2 2 0,5-2 0 0,2 2-1 16,-1-3 0-16,3-2 0 0,1-2 0 0,3-1 0 0,0-2 0 15,3-3 2-15,3-2 5 0,4-3 17 0,0-3 19 16,1 0 16-16,6-3 9 0,-1-2 3 0,1-4-1 0,2-2-18 15,0-3-12-15,0-1-20 0,0-5-9 0,-1 0-7 16,-1-2 11-16,-1-1-10 0,-4-3-3 0,-1 2-2 0,0-1-2 16,-5 3 0-16,-3-3-13 0,-2 0 6 0,-8 1 2 0,2 0 1 15,-6-2 0-15,0 1 1 0,-6 2 2 0,2-3-3 16,-6 2-1-16,0 2-1 0,-5 2 2 0,0-1-1 0,-2 1-2 16,-3 5 0-16,0-1 2 0,-5 1-2 0,0 4 0 0,-2 1-1 15,0 2 0-15,1 1 0 0,-3 1 2 0,2 4-1 0,0 3-2 16,1-2 2-16,3 2 4 0,1 2-2 0,3 1-3 0,0-1 3 15,1 1 2-15,4 3-3 0,3 1-24 0,2-3-34 0,3 3-42 16,2-1-46-16,1 0-37 0,2 1-30 0,1 3-13 16,1-1-31-16,2 1-41 0,1-2-76 0,1-1-122 0</inkml:trace>
  <inkml:trace contextRef="#ctx0" brushRef="#br0" timeOffset="100401.17">14876 814 408 0,'0'-4'348'16,"-3"1"-121"-16,0-2-65 0,-2 4-36 0,0-2-33 0,0 3-23 16,1-1-13-16,-5 2-7 0,2 1-2 0,0 0 9 15,-2 3 1-15,0 1-5 0,-1 1-9 0,2 1-4 0,-1 2-8 16,3 0-13-16,-3 2-9 0,1 1-6 0,1 0-1 0,1 4 0 15,-3-1 1-15,3 0 0 0,1 2-1 0,-1 0 0 16,5 4-2-16,-1-2 2 0,4 0-2 0,-1 0 2 0,5 3 1 16,-1-2-1-16,3-4 3 0,0 4-4 0,4-3 3 0,-2-3-3 15,3 0 0-15,1-2 3 0,0-3 1 0,0 2 9 0,3-4 25 16,1-3 5-16,1-1 8 0,-1-1 4 16,0-6 4-16,2 1-4 0,-1-3-7 0,-1 0-11 0,2-5-5 15,-3 0-8-15,2-1-7 0,-3-3-3 0,-1 1-18 16,-2-1 5-16,-2-3 2 0,2 0 1 0,-7 0 1 0,1-2-2 0,-3 1 0 15,0 0-3-15,-4 0-2 0,-4 1-1 0,0-4 1 0,-3 3 1 16,-1 0-1-16,-3 0 0 0,0 4 0 0,-3-4 0 16,-5 4-1-16,2 1-2 0,-1 2-1 0,-2-1 1 0,-1 3 1 15,3 0-6-15,-2 2 2 0,0 2 2 0,2 2-9 0,-1 0 7 16,2 2 1-16,-4 2 9 0,4 1-4 0,2 0 0 0,-2 5 7 16,3-4-7-16,0 5-1 0,3-1-6 0,1 0-14 0,4 3-37 15,-2-1-40-15,5-1-39 0,1 1-24 0,2 5-28 0,0-3-41 16,4 3-37-16,0 0-69 0,2-3-129 0</inkml:trace>
  <inkml:trace contextRef="#ctx0" brushRef="#br0" timeOffset="101841">15624 726 98 0,'6'-11'570'0,"2"-1"-189"0,-4 2-117 0,1 1-67 0,-1 0-34 16,0 3-15-16,0 0 1 0,-3 1 4 0,0 2-13 0,1 0-6 15,-2 2-45-15,3 1-25 0,-3 0-26 0,2 2-17 0,-2 3-9 16,0 1 12-16,-2 5 30 0,-1 0-2 0,0 5 6 0,0 2 16 16,-3 1 12-16,1 3-9 0,-2 2-9 0,-2 2-7 15,0 1-7-15,4 3-18 0,-5 0-12 0,1 3-11 0,-1-1-4 16,1 1-5-16,-4 1 0 0,4 0-2 0,-1 3-2 15,-1-2 1-15,3 1 0 0,-1-2 3 0,-4 0-3 0,4-3 4 16,-3 1 0-16,-1-2-1 0,6-4-4 0,-1-2-32 0,0-4-37 16,4-2-70-16,0-4-72 0,3-1-53 0,2-3-49 15,1-1-44-15,1-4-69 0,5-5-79 0,0-4-73 0</inkml:trace>
  <inkml:trace contextRef="#ctx0" brushRef="#br0" timeOffset="102092.84">16216 603 21 0,'10'-20'737'0,"-2"2"-168"0,-2 4-158 0,-2 1-93 0,0 6-48 15,-2 4-24-15,-1-2-10 0,-1 2-21 0,2 2-30 16,-1-1-39-16,-1 2-42 0,-1-1-35 0,-1-1-30 0,2 5-22 16,-1 1-6-16,-3 6-5 0,-2 5-1 0,0 4 0 0,0-1 0 15,-4 2 2-15,-1 8 6 0,2-1-3 0,-3 0-3 0,-2 5-3 16,3-3-3-16,-3 3 1 0,3 1-7 0,-2 2 3 15,-1-1 4-15,1 0-1 0,-1 3-3 0,3-2 0 0,-3 2-3 16,4-1 1-16,-1 2 0 0,0-1 2 0,3 1-10 16,0-4-33-16,0 3-69 0,-1-4-69 0,3-1-43 0,-1-1-72 15,1 1-58-15,0-2-69 0,-2-3-93 0,-2-2-109 0,-2-1-56 16</inkml:trace>
  <inkml:trace contextRef="#ctx0" brushRef="#br0" timeOffset="103282.87">14256 1870 542 0,'-1'-10'426'16,"-1"1"-130"-16,-1 0-54 0,-2 2-36 0,0 0-33 0,0 2-20 15,-2 3-18-15,1-1-16 0,-1 1-32 0,-3 4-23 0,0 1-13 16,-1 2-17-16,-5 4-12 0,2 1-9 0,-5 3-2 16,4 0-3-16,-3 5 1 0,-3 3-3 0,3-3 0 15,0 2 1-15,3 3 1 0,-4-2-3 0,5 1-1 0,0 0 1 16,3 2 0-16,3-4-3 0,3 1 1 0,4 1 2 0,2 0-1 16,1-1-1-16,6-3 0 0,0-1 1 0,0-1 1 15,4-3 0-15,1 1 0 0,0-4 2 0,2-1 0 0,2-3-1 16,1-2 0-16,2-1 14 0,-2-3 18 0,3 0 8 15,-3-5 8-15,2-3 13 0,-2-1 6 0,-1-3 3 0,1 0-9 16,-1-1 0-16,-4-3-6 0,-1 0-10 0,-3 0-7 16,-3-1-17-16,-1 0-9 0,-2-2-8 0,0 1-4 0,-3 0 0 15,-1 1-3-15,-3 2-2 0,1-1-2 0,-2 3 0 0,1 1-4 16,-4 2-1-16,0-2 1 0,0 5-1 0,2 0 1 16,-2 0-2-16,3 3 1 0,0 1 0 0,1 0-20 0,0 2-34 15,1-1-44-15,2 2-56 0,1 0-66 0,0 2-40 16,0-2-26-16,1 1-14 0,2 1-23 0,-3-2-30 0,7 1-49 15,-1-1-96-15</inkml:trace>
  <inkml:trace contextRef="#ctx0" brushRef="#br0" timeOffset="103536.71">14825 1703 152 0,'10'-5'560'16,"-3"-1"-194"-16,-2 2-133 0,-1 1-86 0,-3 3-55 0,1 0-35 15,-1 0-10-15,-2 3 0 0,-1 1 6 0,1 2 14 16,-4 1 17-16,1 4 5 0,-3 1-3 0,0 1-9 0,0 4-4 16,-3 1-4-16,-1 1-7 0,-2 0-4 0,1 5-6 0,-1-4-3 15,-1 3-4-15,1-3-15 0,-1 4-15 0,1-4-4 16,1 3-6-16,-4-1-3 0,4 1-2 0,-1-1 1 16,0 1-1-16,-2-1 0 0,5 1-1 0,0-3 1 0,-1 0 0 15,2-2-3-15,6 0 0 0,-4-1-17 0,6 0-40 0,-1-4-49 16,4-1-44-16,-1 0-47 0,2-3-72 0,4-4-84 15,-1 0-115-15,2-3-83 0</inkml:trace>
  <inkml:trace contextRef="#ctx0" brushRef="#br0" timeOffset="103944.48">15186 1760 528 0,'4'-14'434'16,"-2"3"-143"-16,-2 4-73 0,-2-1-46 0,2 4-31 16,-3 1-17-16,2 1-18 0,-3 1-22 0,0 2-20 0,-1 2-26 15,-3 3-11-15,0 2 1 0,-4 3 7 0,-1 5 2 0,-2 2 4 16,0 1 3-16,2 2-5 0,-1 1-16 0,1 1-9 16,3 0-7-16,3-1-4 0,1 0-2 0,3-2 1 0,3 3 0 15,0-3 0-15,3 0 2 0,3-2-1 0,2-1 1 16,5 0-3-16,-2-4-1 0,-1-3 0 0,2-1 0 0,2-1 1 15,3-2 1-15,1-2 2 0,1-3 2 0,-2-2-1 0,1 0 0 16,-3-2 1-16,0-3-2 0,0-2 1 0,-2-1 2 16,0-1-1-16,-4-3 14 0,-1 1 11 0,-3-2 5 15,3-1 2-15,-7-1-2 0,1-2 0 0,-4 1-15 16,1 0-10-16,-5 1-5 0,-1-1-2 0,-1 2-3 0,0 1 0 16,-3 3 1-16,0-1-2 0,-3 3 0 0,0 0-1 0,-2 3 0 15,0 2 0-15,-3 1 0 0,3-1 0 0,-2 4 3 16,1 0-3-16,2 4 0 0,2-4-4 0,2 3 4 0,2 2-2 15,1-1-5-15,1 0-1 0,3 2-2 0,1 0-28 0,3 1-47 16,1 2-50-16,5 0-38 0,1-1-43 0,2-1-70 16,3 0-78-16,3 0-114 0,5-4-86 0</inkml:trace>
  <inkml:trace contextRef="#ctx0" brushRef="#br0" timeOffset="104207.34">16069 1726 162 0,'10'-5'575'0,"-4"3"-199"0,-2 0-153 0,0 1-73 15,-2 1-40-15,-2 1-14 0,-2 2-4 0,-2 0 15 0,0 3 18 16,-2 1 14-16,0 5 1 0,-4 0 11 0,-1 3-2 0,0 1-20 16,0 3-22-16,0 1-21 0,-2 1-17 0,1-2-32 15,0 4-12-15,1-1-12 0,1 1-6 0,-2 0-4 0,3 1-3 16,-4 2 0-16,5 1-1 0,-1 0 0 0,-1 0 1 0,4 2 0 15,0 0 4-15,1-3-9 0,0 3 5 0,-1-1 1 16,3-1-3-16,0-2-2 0,-1 0-38 0,1-3-40 0,2 1-63 16,-3-3-51-16,1-3-49 0,1 1-66 0,-3-2-64 0,-2-4-111 15,-1 0-98-15</inkml:trace>
  <inkml:trace contextRef="#ctx0" brushRef="#br0" timeOffset="104580.52">13292 3078 170 0,'-41'10'612'0,"2"-2"-227"0,7-1-145 15,3-1-100-15,4-2-51 0,8 0-18 0,4-1-2 0,7-1 4 16,4-4 2-16,6 0-2 0,8-3-11 0,9-2-17 15,5-1-18-15,12-3-12 0,7-3 1 0,10-1 14 0,8 0 18 16,8-3 21-16,4-1 12 0,8-2 19 0,8-1 11 0,3-3 12 16,9 0 8-16,9-3 2 0,9 2 15 0,5-1-7 15,8 1-13-15,1-1-22 0,5 3-20 0,0-1-14 16,0 1-26-16,4 1-11 0,0 0-8 0,1 1-9 0,1 0-8 16,-4 1-7-16,-6-1-4 0,-6 2 0 0,-4-1 1 0,-9-1 2 15,-6 1 2-15,-10 3 0 0,-11 2-1 0,-6-1-1 16,-13 2-27-16,-5 5 10 0,-12 0 7 0,-7 1 2 0,-7 3 2 15,-10 0 2-15,-6 4 24 0,-6-2-11 0,-6 1-37 0,-4 2-18 16,-5-1-37-16,-6 0-57 0,-5 2-67 0,-7 0-61 16,-7 0-27-16,-3 2-66 0,-5-2-71 0,-5 0-120 15,-3-2-93-15,-3-1-26 0</inkml:trace>
  <inkml:trace contextRef="#ctx0" brushRef="#br0" timeOffset="106585.27">16207 3304 164 0,'0'-9'644'0,"0"0"-165"0,0-2-155 0,0 3-83 16,0-1-49-16,0-1-15 0,-1 0 9 0,1 1 12 0,-3 0-1 16,2 0 5-16,1 3 5 0,-1-4-4 0,-1 0-23 0,2 3-21 15,-1 0-2-15,-3 0-12 0,1 0-21 0,0 0-24 16,-1-1 5-16,-3 2 2 0,2 0-7 0,0 1-7 16,-3 0-7-16,3 2-7 0,-3-1-29 0,-2 0-20 0,0 3-13 15,0-1-9-15,-3 2-3 0,5 2 1 0,-6 0-1 0,-2 4 0 16,-2 0 0-16,-2 2 1 0,1 3-3 0,-2 1-2 15,-1 1 0-15,0 2-1 0,1 2-2 0,-1 1 1 0,3 1 5 16,0 2 1-16,1 3-2 0,2-3 4 0,-2 3 4 16,6 3-2-16,-1 0-1 0,4 2 0 0,2-1 0 0,2 2-5 15,3 0 2-15,2 0-3 0,2 0 3 0,3 0-2 0,2 0 1 16,2-1-1-16,4-4 2 0,-1 1 0 0,6-1-1 16,-1-3 1-16,4-2-2 0,1 0 3 0,0-3 15 15,3-4-8-15,2-3-7 0,2-1-2 0,1 0 0 0,-2-4-2 16,2-2-19-16,0-2 7 0,0-2 8 0,-2-2 2 0,-1-3 0 15,0-3 0-15,-2 0 4 0,-1-2 4 0,-2 0 0 16,0-1 1-16,-1-1 5 0,-2-2 5 0,0 0 1 0,-3 0-2 16,-1-2 5-16,-2-3-12 0,0 0-1 0,-2-1-1 0,-1-3-4 15,-3 0-2-15,0 0-3 0,-1-6 6 0,-3 0-4 16,-3 2-3-16,0-4 2 0,-3 2-1 0,-3-4 0 0,2 2 0 16,-2 1 0-16,-3-1 0 0,-2 3 0 0,1-2 0 15,1 3-1-15,-3 0-1 0,-1 3 2 0,0 3 1 0,-4 1 0 16,2 0-4-16,-2 1-2 0,-1 2 1 0,-1 3-2 0,1 0-1 15,-2 1 0-15,-2 3 3 0,-1 0-2 0,0 4-14 16,0 2-18-16,-1 0-40 0,1 2-51 0,-2-1-84 16,0 6-92-16,2 3-111 0,2 0-71 0,0 3-56 0,1 2-76 15,0 2-106-15,0-1-55 0,1 2 35 0</inkml:trace>
  <inkml:trace contextRef="#ctx0" brushRef="#br0" timeOffset="113141.63">15310 3012 292 0,'-3'-2'718'0,"-1"-1"-210"0,-1 0-193 0,2 2-128 15,2-2-84-15,-1 3-50 0,0-2-24 0,2 2-12 0,0 0-8 16,0 0-5-16,0 0-4 0,2 0-2 0,-2 0-5 0,2 2-1 16,-2-2 0-16,0 1-3 0,0 1 7 0,1 1 0 15,-1 0 3-15,0 0 1 0,-1 1 0 0,1 1 3 0,-2-1-5 16,2 2 1-16,-2 1 2 0,2 0-1 0,-1 3-1 0,-1-2 1 15,0 1 0-15,-1 1 0 0,1 4 0 0,-1-1 2 16,0 1 0-16,-2 1-1 0,3 0 1 0,-2 1-1 16,3 3-1-16,-1 0 2 0,1 0 2 0,-6 3-2 0,4 2 2 15,0 1 0-15,1 1 5 0,2 1-3 0,2 4 2 0,-1-2 0 16,1 2-1-16,-1-1-2 0,1 1-3 0,1-1 1 16,-1 1 1-16,0 1 2 0,-1-2 1 0,2 2 1 15,1-1-1-15,-2 1-2 0,3-2 0 0,-2 1 1 0,0-1-2 16,-1 0 0-16,1 0 4 0,2-3 0 0,-1 0 1 15,-1-2-2-15,1-3 2 0,-1-1-2 0,-1-4-5 0,-1 1 2 16,-1-7-2-16,2 0 0 0,-1-1 0 0,-1-4 1 0,2-1 0 16,-2-1 17-16,0-1 24 0,0 0 30 0,0-3 36 15,0 0 38-15,0 0 37 0,0 0 4 0,-2-2-12 0,2-2-25 16,-3-3-37-16,2-5-38 0,-1-3-35 0,1-1-21 0,-4-5-13 16,2-1-4-16,2-3-4 0,-3-6 0 0,1 0-3 15,-2-4-2-15,3-2-1 0,-1-2-3 0,-1-3-1 0,-1-1-3 16,2-1 1-16,1-4 0 0,-1 1 1 0,2 0 4 15,1 0 4-15,0-2 2 0,0 1-2 0,1 0 2 0,1 2 1 16,-1-1 1-16,1 4-1 0,1 3 0 0,2 3 2 16,-4 1-2-16,2 4 0 0,-1 4-2 0,-1 4-4 0,-1 3 1 15,2 4 1-15,-2 5 1 0,0 3-2 0,0 3-3 16,0 0 2-16,0 5-3 0,0-1-4 0,0 4 1 0,0 1 0 16,2 3 4-16,-1 4 3 0,-1 5-8 0,2 2 6 15,-2 4 6-15,2 1 2 0,-1 6 1 0,-1 1 2 0,4 2 10 16,-3 1-5-16,1 2-5 0,-1 2-1 0,4-1-1 0,-4 3-2 15,1-1 2-15,-1 1 1 0,2-1 5 16,-1 0-1-16,0-2-1 0,-1 1 1 0,-1-3-4 0,0 0 0 0,0-1-11 16,0-5 3-16,-1 1 3 0,-1-2 2 0,2-2 1 15,-2-3 0-15,-1-3 8 0,2 0-2 0,-1-3-1 0,1-3-2 16,1-1-4-16,-2-4-2 0,-1 0-9 0,3-5-22 0,0 1-27 16,0-2-44-16,0-1-58 0,-1 0-51 0,-2-3-54 15,-1 0-69-15,1-6-67 0,0-3-84 0,-1-1-120 16,1-5-60-16</inkml:trace>
  <inkml:trace contextRef="#ctx0" brushRef="#br0" timeOffset="114759.27">14721 3132 400 0,'0'-5'441'0,"-1"1"-154"0,-1-1-103 0,1 0-57 0,-3 1-22 15,3 0 1-15,-1-1 8 0,0 3 6 0,2 0-3 0,-1 2-9 16,1 0-20-16,-2 0-17 0,2 0-28 0,0 0-22 16,0 0-15-16,0 2-6 0,0 1-6 0,0 2-6 15,0-1 6-15,0 4-21 0,0 4 14 0,0-1 5 0,0 4 8 16,0 0 2-16,0 2 1 0,-1 2 24 0,1 2-8 0,-2 1 18 16,2 3 20-16,0 0 9 0,0 3 7 0,0 1 4 15,0-1-1-15,0 4-23 0,0-1-25 0,0 2-12 0,0 0-7 16,2 1-2-16,-1 3-3 0,1-1 0 0,-1 1 1 15,1 4-1-15,1-2-2 0,-1 1 0 0,0 0 2 0,1 1 1 16,-2-2-1-16,4-2-4 0,-4 0 1 0,2-5-1 16,2 0 0-16,0-5-2 0,-2-2-2 0,2 0 5 0,-2-4 0 15,3-2 4-15,-3-1-3 0,2-3-2 0,-2-3 1 0,2-1-3 16,-1-2-1-16,-3-3-9 0,2-1-13 0,-1 0-29 16,-2-4-36-16,0 2-38 0,0-3-40 0,0 0-66 15,-2-4-70-15,1-2-101 0,-2-4-156 0,-1-1-61 0</inkml:trace>
  <inkml:trace contextRef="#ctx0" brushRef="#br0" timeOffset="115730.03">14203 3500 370 0,'-2'-7'337'16,"1"2"-111"-16,-1-2-72 0,2 2-32 0,-2 0-15 0,2 2-6 15,0-1-3-15,0 0 1 0,0 1-3 0,-1 0-8 0,-1 0-3 16,2 0-5-16,-1 0 4 0,1 1 1 0,-2 1 9 16,2 0 12-16,-2 1 17 0,2 0 17 0,-2 0 12 0,1 0 9 15,1 0-1-15,0 0-1 0,-1 0-10 0,1 0-14 16,0 0-15-16,-2 0-13 0,0 0-15 0,2 0-20 16,-5-2-16-16,4 1-13 0,-2-1-12 0,-2-1-15 0,1 2-9 15,-2-1 0-15,0 2-3 0,0-5-3 0,2 5-1 0,-4 0-1 16,0 0 2-16,-3-2-1 0,1 1-8 0,-1 1 4 15,-1 1 0-15,-1 1 3 0,0-2 1 0,0 2-4 0,2 1 8 16,-4 0 2-16,3 2 0 0,-3-1-3 0,-1 4-1 0,-3 1 1 16,1 3 2-16,0 1-6 0,-3 3 3 0,0 0 2 15,2-1-3-15,-1 2 1 0,1 3-2 0,0 0 2 0,0 2-2 16,4 2-2-16,0 0-4 0,6 2 6 0,-3-1-2 16,3 1 3-16,1-1 1 0,3 3 4 0,2 0 2 0,2-1-2 15,-1 5-2-15,4-6-1 0,-1 3-3 0,2-2-3 0,2-3 3 16,2 1 1-16,-1-1-1 0,3-3 0 0,-1-1 1 15,5 1 1-15,-1-2 3 0,1-2-2 0,1-2 2 0,2 1 1 16,1-4 1-16,1 0 5 0,-1-3 3 0,2-1 3 0,0-2 4 16,3-3 4-16,2-2-1 0,0-1-2 0,-2-3-2 15,2-1-2-15,2-2-4 0,-2-2-3 0,1-1-1 16,-4-1-2-16,1-4 4 0,-1 1 7 0,-4-1 8 0,2-1 8 16,-4-1 3-16,-2-3 1 0,-1 0-1 0,-2-3-7 15,0 0-11-15,-2-3-10 0,-1-3-1 0,-2 0-3 0,-1-1-3 16,-2-2-2-16,0-1 1 0,-2 0 5 0,0 2 2 0,0-1 1 15,-3 1-1-15,0-1-1 0,-3 3-2 0,1-2-5 16,-1 2-4-16,-1 0-4 0,-1-1-2 0,-1 5 0 0,1 0-13 16,-1-1-20-16,-4 3-30 0,4 1-41 0,-8 1-48 0,5 1-62 15,-7 1-67-15,0 3-53 0,-4 0-35 0,-4 3-27 16,0 2-37-16,-3 1-83 0,0 0-121 0,-3 1-30 0</inkml:trace>
  <inkml:trace contextRef="#ctx0" brushRef="#br0" timeOffset="119565.19">20269 13911 132 0,'-47'-19'265'0,"-1"-2"-93"0,2 2-77 16,-3-2-55-16,4 3-33 0,-1-2-25 0,2 0-15 16,3-1-7-16,-2-1-2 0,0 0 2 0,4 0 1 0,-3-1 1 15,0 1 0-15,2-1 6 0,2 1 8 0,-2 2 12 0,1-1 17 16,5 5 19-16,-5 0 18 0,5 3 8 0,-4 4 4 15,2-1-4-15,4 3-9 0,-1 3-10 0,1 1-11 0,2 0-13 16,2 0-18-16,1 0-21 0,2 0-29 0,2 2-43 0,2-2-58 16,1-2-81-16</inkml:trace>
  <inkml:trace contextRef="#ctx0" brushRef="#br0" timeOffset="123124.78">19838 12523 269 0,'9'0'417'0,"-4"0"-140"16,1 0-102-16,-4 0-70 0,-2-2-34 0,1 2-17 0,1 0-2 16,0 0 1-16,1 0 7 0,-3 0 10 0,3 0 1 0,-1 0 4 15,-1 0 2-15,2 0 8 0,-3 0 8 0,1 2 6 16,2-2 0-16,-3 2-4 0,1-1-3 0,-1 1-6 16,0-2-1-16,0 2-1 0,0-2-1 0,-4 0 5 0,3 0 3 15,0 3-3-15,-1-3-4 0,4 2-7 0,-1 0-5 0,-1 1 0 16,-1 2 5-16,-1 0 2 0,-4 1-1 0,4 3 0 15,-3-1 0-15,0 0-7 0,0 2-10 0,-2-3-17 0,1 3 0 16,1-3 5-16,-2 1 10 0,-2 0 10 0,3 0 8 16,-2-1 17-16,-3 2 2 0,1 0-4 0,1 2-13 0,-5-1-15 15,1 0-13-15,-2 0-10 0,0 0-9 0,-2-1-5 16,1 1 0-16,-1 2-1 0,-2-3 3 0,4 1 7 0,-1 0 6 16,-1-1 5-16,1 2 1 0,-1-5 3 0,2 4-2 0,-2-3-6 15,4 1-8-15,-2 0-8 0,2 0-6 0,-4-3-3 16,2 3-5-16,0-4-4 0,0 2-3 0,0-1-1 0,0-1-1 15,0 1 1-15,0-1-2 0,0-3-3 0,-1 3 2 16,-3-3 0-16,2 1-2 0,-3 0-2 0,1-2 0 0,2 3 4 16,-2-3 0-16,0 2 5 0,2 1 3 0,-2-1 3 0,0 0 0 15,1-2 5-15,0 0-5 0,2 0-2 0,-3 0-3 16,3 0 1-16,-1 0-1 0,-1-2-2 0,2 2 5 16,-1-2 2-16,2-1-2 0,-1 1 0 0,1-1-3 0,0 1-1 15,-2-1-1-15,2-2-4 0,-1 2 1 0,-1-3-1 0,2 2 0 16,0-1 0-16,0-1-2 0,0 2 0 0,-2-4 1 0,3 3 0 15,0-2-1-15,-2 0 4 0,4 0 4 0,-2 2 4 16,1-2-1-16,0 2 3 0,-3 0 0 0,4 1-3 0,-2-1-3 16,-1-1 12-16,1 2-7 0,1-1-7 0,-1 1-4 15,2 0 4-15,-2-1-4 0,2 1-16 0,0-3 9 0,-1 2 4 16,3 0-1-16,-1-2 2 0,-1-1 2 0,1 3 0 16,-3-2 0-16,6-1 1 0,-5-1 0 0,0-1-1 0,2-1 2 15,-4 1-3-15,5-5-5 0,-1 3 1 0,-3-2 3 0,3 1-3 16,-3-1 2-16,2-1 0 0,-1 2 4 0,-2-2-1 15,0-2 0-15,0 2 1 0,4-3-3 0,-3 0 0 0,-2 1-3 16,0-3 1-16,0-1 0 0,-2-2 0 0,3 2 2 16,-1-3 1-16,-3 0 0 0,3 0 0 0,-2 0 0 15,1 0 0-15,0-1-2 0,0 1 2 0,-1-1 0 0,4 1-1 0,-2 0 1 16,-2 1-2-16,6 0 1 0,-1 1-1 0,0-2 1 16,1 3 1-16,0 1-2 0,1-2 2 0,1 0 0 15,-1 3 2-15,2 0-2 0,1 0-7 0,-3 3 5 0,3 0 1 16,0-1 0-16,0 0 0 0,-1-3 0 0,2 3 8 0,-1-2-6 15,2 0 0-15,-2-4-3 0,0 1 0 0,2 0-2 16,-1 0-1-16,-2-2 0 0,3-1-1 0,-1 0 2 0,1 0-2 16,3 0 1-16,-5 0 1 0,3 1 1 0,2 3-1 15,0-1 1-15,0 4 3 0,1 0-2 0,1 3-1 0,1 0 0 16,0 1-1-16,0 0-4 0,1 1 0 0,1 1 2 0,1 3 3 16,0-1-3-16,0 0-1 0,2 0 3 0,1-2-4 15,-1 0 0-15,1 0 0 0,-1-2 2 0,0-1 2 0,0-2 1 16,1 3 0-16,0-2 1 0,1 1 1 0,-1 0 0 15,0 0 1-15,4 1 1 0,-2 3-9 0,0 0 4 0,2 2 2 16,0-1 1-16,1 0 6 0,2 0-2 0,0 2 7 16,4-1-4-16,-3 2-3 0,4-2-3 0,1 1-6 0,-1-1 3 15,1 1-1-15,2 1 1 0,-1-2 0 0,2-1 0 16,-1 1 0-16,1-2 0 0,2 2 1 0,-2-3 0 0,-3 0 0 16,4 0 1-16,1 0 1 0,0 0-1 0,0 0-1 0,1 1-1 15,-3-1 1-15,3 0-3 0,1 1 1 0,-5 0 3 16,4 1-1-16,-2 1 1 0,0 2 1 0,1-2-1 0,-1 1 2 15,2 0-1-15,-1 1 0 0,-1-1-13 0,2 1 5 0,1 1 1 16,1-2 2-16,2 2 2 0,-3 0 2 0,1 1 15 16,2-2-6-16,1 1-1 0,-2-2-3 0,1 3-3 15,-1-2-2-15,1 0 0 0,1 0 2 0,0-2 0 0,3 1 3 16,-3 0-9-16,1 0 4 0,-1 0 0 0,0 0-1 0,0 1 1 16,0 0-3-16,-1-1 7 0,-3 0 3 0,0 3-5 15,1-1-2-15,-2 1-4 0,-1 0 3 0,0 2 1 0,-3-2-4 16,2 1 1-16,-1 1 3 0,2 1 2 0,-3 0-2 15,2 1 0-15,2-3-2 0,1 3 2 0,0-1-2 0,0 0-2 16,4 0 1-16,-1 1-2 0,2-3 4 0,1 2-3 0,1-1 2 16,0-2 0-16,2 1 0 0,1-2 0 0,1 1 2 15,1-1 1-15,-1 0 3 0,1 2-1 0,-3 1 2 0,0 0 0 16,-2 1-3-16,0 4-2 0,-1-2-1 0,-2 3 0 16,0 0 0-16,0-1 1 0,-1 0 1 0,-4 1 1 15,2 0 1-15,-2 0 1 0,3 2 0 0,1-2-2 0,-6 1-1 0,6-1-1 16,0 2 0-16,-1-2 0 0,2 0 2 0,0-1-1 15,2 2 0-15,1-3-1 0,3 1 0 0,-1 2-3 16,1-1 0-16,4-1 0 0,-1 1 3 0,1-2 0 0,1 3-1 0,1-2 1 16,0 3 2-16,-3-2 0 0,2-1 0 0,-5 3 1 15,3 1 1-15,-5-1 1 0,1 2-3 0,-3 1 0 16,0 0-1-16,0 1 1 0,-2 1-13 0,-2 0 7 0,0 2 4 16,0-1 2-16,-1 2 1 0,0 1 2 0,-2 1 12 0,0-1-5 15,2-1-2-15,-3 2-3 0,3-3-3 0,0 1-1 16,1 0-1-16,-1 1-2 0,3-2 0 0,-1 0 0 0,1-1-1 15,0-2 0-15,1 3-1 0,1-2 1 0,0-1-1 16,-1 0 0-16,0-1 2 0,2 1-3 0,-3 0 0 0,-4-2-1 16,1 4 3-16,-2-3-2 0,-2 2 1 0,-1-1-2 0,-3 3 2 15,-3 1 0-15,6 1-1 0,-7 0 2 0,1 1-2 16,2 1 5-16,-6 0-3 0,4-2 1 0,-3 3-2 16,2 0 0-16,-2-2-2 0,2 2 0 0,0-1 2 0,1 1 2 15,2-1 3-15,-1 2 0 0,0-1 3 0,2 0 0 16,-1 0-3-16,2 0-2 0,1 0-1 0,-4 2-1 0,4 0-1 0,-1-1-1 15,-3 1 0-15,3 2 2 0,-4 1-2 0,-1-1 0 16,0 1 1-16,-1 1 0 0,-3 1 0 0,3 0 0 16,-3 1 0-16,-1 1-2 0,2-2 1 0,-1 5-2 0,-1-4 0 15,1 1 1-15,0 1-1 0,0-2 2 0,1 1-1 0,0 0 2 16,-2 1 2-16,2-1-1 0,-1 1 2 0,1-3-1 16,0 3-1-16,2-3-2 0,-3 1-1 0,2 1 0 0,-2-2 0 15,1 0 1-15,2 0 1 0,-3 0 1 0,3 0 0 16,-1-1-2-16,-1 3 3 0,0-2-2 0,-1 3 1 0,0-1-2 15,2 1 3-15,-4 0 1 0,4-1-1 0,-4-2 3 0,3 6-2 16,-3-4 1-16,0 1-1 0,-1 0 2 0,0 0-1 16,0 0-1-16,0 1 0 0,0-2 1 0,1 3 0 0,-1-2-1 15,0-1 1-15,0 4 2 0,1-3-2 0,-4 1-1 16,0 1 0-16,-2 0 0 0,2 0-3 0,-2 0 0 0,1-1 2 16,0-2-1-16,-1-1 1 0,0-1 0 0,0 2 1 15,1-4-1-15,-3 0 0 0,3 1 0 0,-1-1 0 16,0 1 0-16,-1-1-1 0,2-1-1 0,-1-2 1 0,-1 0-2 0,-1-2 3 15,2 2-1-15,-1-1 0 0,0-2-1 0,-2 1 2 16,0 3 0-16,-2-3-3 0,0 1 1 0,-1 2-1 0,-2 0-1 16,0-3-1-16,1 1 1 0,-2-1 1 0,-1 1 3 15,1-4 2-15,-3 3 3 0,-1-2-4 0,2 2 2 0,-2 0 1 16,0-1-10-16,-1 2 4 0,-2 0 4 0,2 0 3 0,0 4-1 16,-2-4-1-16,1 3 8 0,-1-2-5 0,4 0-4 15,-3-3 0-15,0 2-1 0,1-1 2 0,-2-3-1 16,3 3 0-16,-1 1-1 0,-2-2-1 0,1 1 1 0,1 0-2 15,-2 1 0-15,1 1 1 0,0 0 0 0,-1 3 0 0,-1-1 0 16,-1-1 0-16,4 1 0 0,-1-4-1 0,0 1 1 16,0-3 0-16,1 1-1 0,-2 0 1 0,-1-3 0 0,1 2 0 15,-2-3 0-15,0 2-3 0,0 0 1 0,-2-1 1 0,-1-1 0 16,-3 3-3-16,4-1 2 0,-5 3-1 16,1 0-4-16,2-2-3 0,0 0 1 0,3-4-2 0,-1 3 1 0,1-2-2 15,0 0 5-15,2 0 1 0,-3 2 0 0,2-4-1 16,0 2-3-16,0-2-2 0,1 0-2 0,0 2-1 15,0-2 2-15,-2 1 3 0,3-2 4 0,0 0 3 0,1 1 0 16,0-1 3-16,2-1-1 0,-3-1 0 0,5 1 2 0,-1-1-1 16,-4 1 0-16,4-2 0 0,1-1 1 0,-3 2-1 15,1 0-2-15,2 0 2 0,-4-2-1 0,4 3-31 0,-2-4 12 16,-2 4 4-16,4-2 3 0,-4 0-3 0,0 3 3 0,1-2 27 16,0 1-10-16,-3 2-4 0,-1 0-2 0,1-1-2 0,1 1-3 15,-1-1-3-15,2 0-1 0,-6 1-2 0,6 0 0 16,-6 2 2-16,2-2 0 0,1 2 7 0,-1-2 0 15,3-1 3-15,-1 0-1 0,-2-1-1 0,3-3 1 0,0 3-5 16,0-1-2-16,0-2-30 0,-3 0 0 0,3-1-4 0,1 1-12 16,-2-2-11-16,1-2-8 0,0-1 17 0,-2 0-11 15,0 0-5-15,0-3 3 0,-1 0 11 0,-1 0 5 0,0-1 14 16,0-2 14-16,0-1 9 0,-4 0 10 0,1 0 5 16,1-1 2-16,-3 1 0 0,-3-1 6 0,2-1-4 0,1 2 3 15,-3 0 2-15,3 0 12 0,-4 2 12 0,1-2 9 16,3-1 16-16,0 3 10 0,-3-3 7 0,1 4 8 0,0-2-2 15,2 0-4-15,-2 0-8 0,4 0-6 0,1 1-8 16,-3 0-6-16,3-1-10 0,3 0-9 0,-1 1-6 0,0-2-1 0,4 0-7 16,0 0-7-16,1-1-1 0,0-1-4 0,2 2 2 15,-2-3-3-15,4 0 0 0,-2-2 5 0,2 0-3 16,-2-1 1-16,2-1-3 0,-2 0 1 0,-1-3-1 0,2 2-13 16,-1-3 8-16,-1 3 3 0,0-2 1 0,0 2 5 0,-2 0-2 15,2-2 7-15,-3 4-6 0,1 0-1 0,-1-1-3 16,1-1-2-16,-1 2-1 0,-1-1 1 0,2 0 1 0,-1 2 1 15,-1 0 2-15,0 0-3 0,2-1 4 0,-3 0-3 16,2 0 0-16,-2-2 0 0,5 1 0 0,-3-3 0 0,-1-1-1 16,3 2 2-16,-2-3-3 0,1-1-1 0,1-1 0 0,-2 1-1 15,2-1 1-15,-1 0-3 0,2 0 3 0,-3 0 3 16,1 0-4-16,-1-3-3 0,1 1-4 0,0-4-4 0,-2 1-5 16,0 1-6-16,0-3-1 0,0 1 2 0,2 0 0 15,-3-3 3-15,2 2 3 0,-2-3 4 0,3 3 5 16,0 0 3-16,0-1 3 0,1 2 2 0,1 3 3 0,0 0 1 15,2 2-2-15,-2 0 4 0,1 5-2 0,0-1 1 0,1 0-6 16,1 3 1-16,0-1-3 0,0 1 0 0,1 2 3 16,0 0-5-16,1 1 2 0,-1 2-4 0,3-2-5 0,-4 0-3 15,3 1-9-15,0 0 0 0,0-3-5 0,-1 3-2 0,3-1 1 16,-1-2 2-16,1 1 5 0,-1-1 1 0,-1 2 2 16,2 0 5-16,1 0 4 0,-1 0 1 0,0 2 3 0,0-1 3 15,-1 2 4-15,0 0 1 0,0 0-1 0,0 1-1 0,-1 1 1 16,1 0 2-16,-3 0-1 0,1-1-2 0,-2 2 0 15,2-2 3-15,-1 1 0 0,-2-1-2 0,0 4 1 16,1-2 1-16,-3 2 3 0,1-1-2 0,2 0-1 0,-1 0 2 16,-4 0-1-16,2 0-2 0,-1-2 2 0,-1 1 2 0,2 0 2 15,-3-2-3-15,2 0 28 0,-1 0 10 0,1 1-20 0,1-3-11 16,0 3-5-16,0-1-1 0,-14-7-45 16,17 9 39-16,-5 0 8 0,2 2 7 0,1-1 2 15,-2 1-5-15,2 3-2 0,2-1-1 0,-2 0 0 0,2 1-2 16,0-1 0-16,-1 0-1 0,2-1-1 0,0 3-2 0,0-2 0 15,2 0 1-15,-3 2-1 0,2-1 1 0,-1-1-4 16,-1 2 0-16,1-2 0 0,0 2-3 0,-1-3-1 16,2 3-5-16,-3-2-3 0,2-1-6 0,-1 1-13 0,1 0-16 15,0 1-13-15,1 1-18 0,-1 1-19 0,-1-1-26 0,-1 4-30 16,3-1-36-16,-1-1-38 0,-1 3-41 0,4 0-42 0,-5 1-43 16,5 2-49-16,-1-2-77 0,1 2-131 0,0 0-28 15</inkml:trace>
  <inkml:trace contextRef="#ctx0" brushRef="#br0" timeOffset="128518.74">20601 15090 462 0,'0'-4'591'16,"-1"-3"-148"-16,1 1-143 0,-4 2-111 0,3-2-66 0,-1 0-55 0,2 1-28 15,-2 1-17-15,2 1-7 0,0 0 4 0,0 1 1 16,0 0 2-16,0 1 5 0,0 1 2 0,0-1 3 16,0 1 0-16,0 0 6 0,0 0 8 0,0 0 8 0,0 0 19 15,0 0 12-15,0 0 16 0,-1 0 13 0,1 0 15 0,0-2 12 16,0 2 2-16,0 0 11 0,-2 0-1 0,2-1-2 15,0 1-11-15,0 0-12 0,0-2-16 0,0 1-28 0,-1 1-17 16,-2-3-17-16,-2 1-16 0,0-1-16 0,-1-1-9 0,-1-1 1 16,-1 0-4-16,-1 1-5 0,1 0 1 0,0-1 0 15,-1 1-1-15,0-1-2 0,1 1-3 0,-4-1-1 0,2 2 0 16,3-1 6-16,-3 1 6 0,1 1 7 0,1-1 5 16,-1 2 2-16,-2-1-31 0,0 4 15 0,-1-1 12 0,2 2 8 15,0-1 13-15,0 4 9 0,0-2 41 0,-3 2-11 16,3 2-11-16,-1-1-7 0,0 3-13 0,0 0-6 0,0 2-9 15,0-2-6-15,0 4-4 0,2-2-1 0,-1 2-2 16,-1 1-1-16,3-1 4 0,0 0-3 0,0 1-2 0,1 1-4 16,-2 0-1-16,4 0-1 0,-1 2-6 0,0-1-2 0,3 3-2 15,0-2 2-15,0 0-2 0,1 3 1 0,0-1 3 16,2 2 2-16,0-1 2 0,2 1 4 0,0 1 1 0,1 0 3 16,0-1 1-16,0 0-3 0,3 0 0 0,0-1-1 15,-1 1-3-15,2-1-4 0,-1 0-2 0,2 0 1 0,-2-2 1 16,2-1 5-16,-1 0 3 0,2-1 5 0,1 1 8 0,-1-2 8 15,2 0 1-15,0-1-2 0,0-2 0 0,2 1-4 16,-2-1-6-16,1-1-8 0,1 0-4 0,0 2-2 0,3-4-2 16,-3 2-1-16,4-2-2 0,-3 0-8 0,3-3 2 15,0 1 2-15,0-4 0 0,1 2-2 0,-2-1 0 0,1-2 7 16,0 0-3-16,-2-2-4 0,1-1 0 0,0 0 0 16,-2 0 0-16,2-1 1 0,-3 1-1 0,0-3 7 0,-3 3-2 15,3 0-4-15,-4 0-1 0,3 0 0 0,-2 0-1 0,0-3-5 16,-2 3 1-16,0 0 1 0,-1-3-1 15,2 1 4-15,-1 0-3 0,0 0 0 0,1-1-1 0,0-3 1 16,1 1-2-16,-1-1-5 0,-1 0 6 0,0-2-3 0,3 0-2 16,-1-3-3-16,-2 1-1 0,0-4-1 0,-1-1-8 0,1 1-2 15,0-3-3-15,0-1 0 0,0-2 2 0,-2 2 3 0,-2-2 7 16,-1 0 3-16,-3 0 6 0,1 3 7 0,-1-2-1 16,0 1 1-16,0 2 0 0,-1-2 1 0,-2 2-1 15,-2-1 2-15,0 0 1 0,-3-1-2 0,2 2-1 0,-2-1-4 16,-2 1-3-16,0-2-4 0,-2 1-5 0,1 0-8 0,-3-3-9 15,0 2-5-15,-2 0 5 0,2 2-7 0,-4-4-14 0,2 3-1 16,-1-1-7-16,-2 0-7 0,1-1-13 0,-2 1 1 16,3-3 10-16,-6 3 4 0,3 0 9 0,-1 1 10 15,1 2 12-15,-2 3 5 0,2-1 7 0,-1 2 6 0,0 1 8 16,3 2 3-16,-2 1-6 0,1-4 4 0,-1 4 3 0,4-1 2 16,-1 1 0-16,1 4 2 0,-1-1 9 0,2-2-3 15,0 4-3-15,2-1-1 0,-3-1-4 0,5 3-2 0,0-1 3 16,0 0-2-16,1 2 4 0,1 2 0 0,-2 0 2 15,1 4 0-15,1 1 0 0,0 1 4 0,-1 1 1 0,2 2 4 16,1 1 1-16,-2 3-21 0,3 2 12 0,1 3 8 0,0 3 5 16,0 2 4-16,3 2-1 0,-2 0 27 0,4 4-15 15,0-2-10-15,0 0-9 0,2 0-9 0,0-1-7 0,0-1-15 16,-1-2-16-16,3-2-27 0,-1-1-27 0,2-4-29 0,-2 0-44 16,2-1-46-16,-2-2-45 0,-1 0-37 0,0-5-37 15,-2 0-30-15,0-3-22 0,0-4-35 0,0-3-62 16,0 0-95-16,-7-3-19 0</inkml:trace>
  <inkml:trace contextRef="#ctx0" brushRef="#br0" timeOffset="130030.52">16943 11737 80 0,'2'2'145'0,"0"-1"5"0,-2 1-9 15,0 1-18-15,3-2-18 0,-2 1-15 0,-1 1-14 0,4 1-13 16,-3-3-10-16,1 1-7 0,1 1-5 0,-1 0-2 16,3-2 0-16,-1 2-1 0,1 0-2 0,-1-3-7 0,1 1-3 15,0-1-7-15,2 0-6 0,-2 0-3 0,2-1-3 0,-1 1 3 16,-1-3-4-16,2 0-4 0,-2 2-2 0,-1 0 0 15,0-3-1-15,0 1 1 0,-3 1 0 0,3-1 0 0,-3 0 0 16,1-3 0-16,-1 1 1 0,-1-2-1 0,0-1 0 16,0 1 0-16,-1 0 1 0,-1-3 14 0,2 0-3 15,-1 1-1-15,-3 0 9 0,3 0 11 0,-1 0 14 0,0 3-2 16,2 0 12-16,-1 1 4 0,1 3-2 0,0-1-9 0,1 3-6 16,-1 3-5-16,4 1 3 0,-3 3 6 0,4 2 53 15,0 5-6-15,1 2-3 0,-1 1-1 0,1 4 1 0,1 3-7 16,-3 2-51-16,5-1 7 0,0 2-3 0,-1 0-2 0,-2 1-9 15,3 0 1-15,-1 1-1 0,0 0 2 0,0 0 2 16,5 1-2-16,-5 1 4 0,1 0-3 0,0-1-1 0,-1 2-1 16,0-1-5-16,-1 0 1 0,0 3-3 0,1-4-2 15,-3 5 4-15,1-6-5 0,2 0-1 0,-3 0-4 0,-2-3-2 16,0-1-1-16,1-1-8 0,-1-3 4 0,0-1-1 16,0-3-3-16,-1-2 1 0,1-3-1 0,-2-2-1 0,1-1 0 15,-1-2 0-15,-1-2 3 0,0 0 1 0,0-3 0 0,0-2 11 16,0 0-6-16,0-2-3 0,0-3-4 0,0-5-4 15,-1-1-7-15,-1-6-14 0,1-1 1 0,-6-3-5 16,5-1-4-16,-5-3-8 0,2-3-4 0,0 0-6 0,-4-2-12 16,1-1-1-16,2-2-6 0,-4-3-2 0,1 2 1 15,-1-3 0-15,-1 2 5 0,-1-4 1 0,2 2 6 0,1 1 7 16,-2 0 4-16,3 2 8 0,0-2 8 0,0 2 9 0,0 3 7 16,3 2 3-16,1 1 8 0,-1 3 1 0,5 5 3 15,-4 0-1-15,0 3-2 0,1 3 1 0,0 3 2 0,1 3 2 16,1 1-2-16,2 0-15 0,-1 3 13 0,2 0 1 0,-1 4 0 15,1 0 0-15,-1 0 3 0,4 5 19 0,-2 2-8 16,-1 0-1-16,1 3 6 0,0 2 1 0,0 2 1 16,1 3-1-16,-1 3 5 0,1-2 6 0,0 2 4 0,2 5 5 0,-1-2 8 15,0 2 4-15,2 2 0 0,-2-2-2 0,4 3 1 16,-2 1-7-16,-1-1-3 0,2 0 20 0,0 1-12 16,-2-3-12-16,2 4-1 0,-2-3-8 0,2 1-5 0,0 1-28 15,-1-1 9-15,-2-2 3 0,-1 2-1 0,2-3 0 16,1-3 0-16,-4 2 0 0,0-5 3 0,0-1 0 0,1-4 1 15,-3 2-2-15,0-4 0 0,3-3-1 0,-1-2-4 16,-2-1 1-16,1-3 3 0,-1 0 5 0,-1 0 4 16,0-1 3-16,0-4 5 0,0-1-2 0,0-1-4 0,0-4-7 15,0-2 2-15,-1-3-8 0,-1-1-3 0,1-4-8 0,-2-3-5 16,1-1-5-16,-1-3-12 0,-2 0-8 0,2-4-13 16,-2-1-4-16,-1-1-11 0,-2-1-10 0,0-1-7 0,2-1 4 15,-2-2 6-15,-2-1 8 0,3 0 11 0,-1 2 13 0,0-2 12 16,-2 6 8-16,3 1 7 0,2 5 6 0,-2 5 6 15,1 1-1-15,1 5 2 0,2 3 0 0,2 2 0 0,-2 3 0 16,2 2-2-16,1 1 2 0,-1 1 0 0,1 2-1 0,0 0-1 16,1 2 2-16,-1 1 1 0,1 5 2 0,2 3-1 15,-3 1 1-15,1 1-1 0,-1 0 2 0,2 0 1 0,-1 2 2 16,1 1 4-16,-1 2 5 0,1 1 3 0,3 0 6 16,-2 0 6-16,0 1 2 0,0 2 5 0,0 0-1 0,1-1 2 15,0 1-4-15,-1-1-5 0,4-1-5 0,-4-1-7 16,0 1-1-16,0-1-29 0,0-1 8 0,1-3 4 0,0 2 3 15,-1-4-4-15,4 0 0 0,-6 1 23 0,2-3-11 16,1-1-5-16,-3 0-5 0,2-3 2 0,-1-2-5 0,0 0-3 16,-2 0-7-16,0-3-5 0,0-1-9 0,1 1-7 15,-1-2-9-15,0 0-14 0,0 0-12 0,-1-3-11 0,1-2-11 16,0 1-13-16,-2-1-6 0,0-2-6 0,1-1-8 16,-1 0-6-16,1-2-5 0,-3 1-29 0,3 0 16 0,-1-1 14 15,1 1 13-15,-4 1 12 0,3 1 12 0,1 2 40 0,1 0-12 16,0 2-13-16,0 3-12 0,0 0-22 0,0 0-25 15,0 0-38-15</inkml:trace>
  <inkml:trace contextRef="#ctx0" brushRef="#br0" timeOffset="131581.44">17340 12402 65 0,'3'0'433'0,"-1"-4"-114"16,0 3-115-16,-1 0-75 0,-1 0-44 0,2 1-27 0,-2-2-12 0,0 2 0 15,1 0 0-15,-1 2-2 0,0-2-4 0,0 1-5 16,0-2-3-16,0-1-6 0,0 1-2 0,0-1-2 16,0 2 1-16,0 0 2 0,0 0 3 0,0 0 3 0,-1 0 0 15,1 0 4-15,0 0-2 0,0 0 1 0,0 0-3 16,0 0-3-16,0 0-4 0,0 0-3 0,0 2-3 16,0-1-5-16,0-1-5 0,0 0-1 0,0 0-2 0,0 0-3 0,0 0 0 15,0 0-2-15,-2 0 0 0,2-1 0 0,-1 1 1 16,1 0-1-16,-2 0-3 0,0-2-5 0,-1 2-7 0,1 0-12 15,-1 0-12-15,1-2-15 0,-3 1-16 0,0-1-14 0,-1 0-9 16,-1-1-3-16,2-1-5 0,-1 1 0 0,2-2-3 16,-3 0-6-16,1 0-16 0,-1-2-33 0,-1-1-43 0,2-1-68 15,-2-2-96-15</inkml:trace>
  <inkml:trace contextRef="#ctx0" brushRef="#br0" timeOffset="132175.54">16357 11933 307 0,'-1'-8'663'0,"-1"1"-161"15,0 0-165-15,-1 1-96 0,3 2-45 0,-1 1-23 0,1 0-4 16,-2-1-2-16,0 3-11 0,2 0-17 0,0 1-30 16,0-2-27-16,0 2-27 0,0 0-21 0,2 0-14 15,-2 0-11-15,2 0-4 0,-2 0-2 0,1 0-3 0,1 2-7 16,-1-2-7-16,1 0-12 0,1 0-9 0,-3 0-14 0,2 0-12 16,0 1-10-16,-2-1-11 0,1 1-8 0,-1-1-11 15,0 2-8-15,-1-2-5 0,1 2 0 0,0-2 2 0,0 0-2 16,-2 0 0-16,-1 0-15 0,-1 0-15 0,0-2-16 0,-3 0-14 15,-1 2-17-15,1 0-30 0,-1 0-45 0,-4-1-84 16,2-2-67-16</inkml:trace>
  <inkml:trace contextRef="#ctx0" brushRef="#br0" timeOffset="132822.37">13537 11943 241 0,'0'-6'256'0,"0"2"-74"16,-1-1-44-16,-2 0-23 0,1 0-16 0,0 3-10 0,2-3-7 15,-3 2-7-15,3-1-7 0,-1 1-4 0,1 0-4 16,0 1-5-16,0 1-4 0,0 1-11 0,0-2-6 16,0 0-13-16,0 2-5 0,0 0-6 0,1 2-5 0,-1 0-2 15,2-2 0-15,-1 1-2 0,-1 1 0 0,2-2-1 0,-2 0 1 16,2 0 1-16,-2 3-2 0,0-3 0 0,0 0-2 16,3 3 1-16,-2-2 0 0,-1-1 0 0,0 0-1 0,0 0 2 15,0 0-1-15,0 0 1 0,0 0-1 0,0 0 1 0,0 0-4 16,0 0 2-16,0 0 4 0,0 0-1 0,0 0 1 15,0 0 1-15,-1 0 4 0,-2 0 0 0,3-1-5 0,0 1 1 16,-2 0-2-16,2 0-4 0,-2 1 2 0,2-1-3 16,0 0 2-16,-1 0 1 0,-1 1 0 0,2 1 2 0,-1-2 1 15,1 1-2-15,-2 1 1 0,0 0-1 0,2-1 0 16,0 1 0-16,0-2 0 0,2 2-1 0,0-2-1 0,-2 0 1 16,1 3-1-16,-1-3-4 0,2 1-3 0,-1 0 0 15,-1-1-3-15,0 0 1 0,2 0 1 0,-2 0-1 16,2 0 0-16,-2 0-2 0,0 0-4 0,3 0-3 0,-2-1-6 15,-1 1-8-15,0 0-7 0,2 0-4 0,-2 0-9 0,3 0-22 16,-2 0-3-16,-1 0-3 0,2 0-7 0,0 0-12 16,-2 1-19-16,0-1-17 0,0 0-61 0,0 0-109 0</inkml:trace>
  <inkml:trace contextRef="#ctx0" brushRef="#br0" timeOffset="141794.99">10835 14763 39 0,'-9'-5'58'0,"-2"2"1"16,1-1-2-16,-3 1 1 0,4-2 0 0,-3 2 6 0,1 2-3 16,1-1-3-16,-2 1-3 0,2 1-7 0,2 0-5 15,-2 1-7-15,2-1-7 0,-2 0-5 0,5 2-4 16,-4-1-7-16,3 1-3 0,1-1-2 0,0 2-2 0,0 0-4 16,-1 0 1-16,1 3 1 0,1 2 0 0,-1-1-1 0,-2 3 2 15,1 0 0-15,0 2 0 0,-1 3-1 0,-2-1-3 16,4 3 1-16,-2 2-2 0,-2-1 0 0,3 2 1 0,0 2-1 15,-2 0 1-15,2 3 1 0,-2 3 1 0,1 0 2 0,2 2 0 16,-1-2 2-16,3 2 0 0,3 0 4 0,-1 0 2 16,2 0 0-16,-1 0 6 0,3-1 5 0,3-1 4 0,1 1 2 15,2-1 5-15,3 0 1 0,2 1 4 0,0-3-3 16,6 2 2-16,1-2 0 0,1 1-2 0,2-3 3 0,3-2-8 16,0 1 0-16,3-3-5 0,0-1 1 0,3 0-2 0,-1-2-3 15,-1-1 5-15,-1-4-2 0,0-1 0 0,0-1-3 16,2-2-4-16,-2-2-1 0,-2-5-4 0,-2 1-3 15,0-4-1-15,-2 1-2 0,0-5-2 0,-2-2 0 0,-2-1 1 16,-2-1 0-16,2 0-1 0,-3-3-2 0,0-1 5 0,-2 0-2 16,-3-5-2-16,-3-1-2 0,0 0 0 0,-1 2-1 15,-1-2-2-15,-2 3 0 0,-2-1 0 0,-2 0 1 16,1 1-1-16,-2 0-2 0,-2 0 1 0,1 0 1 0,-2 1 0 16,-1 1 0-16,0 0-1 0,-1 0 1 0,0 0-1 0,-1 0-3 15,0 0-5-15,-1 1-13 0,-1 1-12 0,-3-1-14 16,3 0-8-16,-3 1-19 0,0 1-13 0,0-3-14 0,1 1-12 15,-3 3-27-15,-2-4-42 0,-1 2-83 0,-1-3-110 0</inkml:trace>
  <inkml:trace contextRef="#ctx0" brushRef="#br0" timeOffset="143241.68">7660 11673 5 0,'-3'-2'37'0,"1"-1"-10"16,1 0-2-16,-3 0 5 0,2 2 4 0,0-1 8 0,-1-1 6 15,2 3-3-15,-1-1-1 0,-1 1-5 0,-1 1-10 16,1 1-4-16,0-1-6 0,0 2-2 0,-3 0-1 0,4 2 0 16,-1-2 7-16,0 4-1 0,0-3 0 0,1 5 1 15,0-2 0-15,-1 1-1 0,0-1-7 0,3 1 3 0,-2 2 3 16,4 0 0-16,0 2 3 0,-1 1 4 0,2-1 5 15,1 1 4-15,-1 0 0 0,2 4-3 0,-2-2 1 0,4 2-3 16,-2 0-4-16,0 1-2 0,0 1-1 0,1 2-3 0,-2-3-3 16,3 2-4-16,-2 0-2 0,0 0-3 0,0-1-2 15,-1-1-1-15,4 0-2 0,-3-1 1 0,0-1-3 16,-1 0-1-16,0-2 0 0,0 1 1 0,0-3 0 0,1 0-2 16,-1 0 1-16,-2-5 2 0,2 0-2 0,-1 0-1 0,-1 0 0 15,1-3 1-15,0 3-1 0,-1-5 1 0,-2 2 1 16,2-3 0-16,-2 1-3 0,0-2 1 0,4 0 4 0,-2-2-2 15,-2 0-1-15,0-3 0 0,1-2 2 0,-1-1 1 16,0 2-4-16,0-6 2 0,-1 0-2 0,1-1-1 0,-6-2 1 16,6 2-1-16,-4-3-3 0,1 0 1 0,-2 1 1 0,2-2 1 15,-2-1-2-15,0-2 0 0,-2 2-1 0,1-4 0 16,1 0-3-16,-2 3-4 0,2-2-4 0,-2 0-1 16,1-1 2-16,-1 1-2 0,2-1 5 0,0 3 3 15,0 0 2-15,1 2 3 0,0 3-1 0,0-1 2 0,1 4-2 16,1 3 1-16,2 2 1 0,-1 2 0 0,-1 0 1 0,2 3 0 15,0-2 0-15,2 3 4 0,-1 0-3 0,-1 3 1 16,2-2-2-16,1 4-2 0,-1 0 2 0,0 1-3 0,-1 0 1 0,2 0 2 16,-1 1 1-16,0 0 1 0,-2 3-1 0,5 0 3 15,-3 2 0-15,1 3 3 0,0-1 0 0,1 3 0 16,-1 0 2-16,0-2 0 0,0 3 2 0,-1 0 2 0,0-1-2 16,3-1 1-16,-1 2 0 0,-1-1 1 0,0 0-3 0,2-1 4 15,-2-1 0-15,0-1 2 0,1 0 3 0,1-1 3 16,0 2-1-16,-1-4-1 0,0 1-1 0,-2-2-2 0,1 0-5 15,0 2-2-15,1-4-3 0,-4-1-5 0,6 0 1 16,-6-4-1-16,1 2 3 0,-1-1-3 0,2-3-1 0,-2 3 2 16,0-1-1-16,0-2-1 0,0-1-1 0,0 2 0 0,0-2-1 15,-2 0-3-15,2 0-4 0,-1 0-9 0,-5-2-15 16,6 2-16-16,-4-1-21 0,1-2-23 0,0-2-8 0,0 1-34 16,-3-2-48-16,4 2-79 0,-3-4-124 0</inkml:trace>
  <inkml:trace contextRef="#ctx0" brushRef="#br0" timeOffset="146958.66">6258 14863 51 0,'-11'-9'199'0,"-1"-2"-87"0,2 2-48 16,-1 1-29-16,-2-1-15 0,-2 1-5 0,0 1-6 0,-2 0-2 15,1 0-1-15,-1-1-1 0,-1 1-2 0,1 0 0 0,-2-1 0 16,0 1-2-16,-3-2-2 0,2 3-5 0,-2 0 0 15,1 1-2-15,0 2-1 0,0 3 2 0,1 0-1 16,-2 3 2-16,2 3 15 0,0 3-8 0,0 2-6 0,-2 2-13 16,4 3-10-16,-2 1-12 0,2 3-23 0,-1 2-5 0,2 1-8 15,1 1-8-15,2 1-9 0</inkml:trace>
  <inkml:trace contextRef="#ctx0" brushRef="#br0" timeOffset="148242.54">2951 14620 167 0,'-3'-7'218'15,"-1"-1"-80"-15,1-1-43 0,1 0-30 0,-1-1-16 16,-1 0 4-16,1-3 2 0,2 0 2 0,-1-2-2 0,1-2-1 16,-2 1-3-16,3-2-15 0,-1 0-2 0,2-3-2 15,2 2-4-15,-3 0 2 0,0 1 6 0,-4 3 9 0,1 0 5 16,-1 0 2-16,1 3 3 0,-1-2-2 0,1 4 1 0,2 0-2 15,-1 1-3-15,-1 1 0 0,1 4 3 0,1-1 0 16,-2 2-5-16,2 1-8 0,1 2-9 0,0 0-6 0,0 0-8 16,1 2-2-16,3 3 0 0,1 2 6 0,0 4 6 0,0 4 12 15,5 1 6-15,-3 3 4 0,3 3 0 0,0 3-4 16,1 0-7-16,1 3-9 0,-1 2-7 0,3 2-2 0,0 2-1 16,0 4 4-16,2 0 2 0,-2 4 3 0,2 2-2 15,-2 2-1-15,0 0-3 0,0 4-2 0,1 1-4 0,-1 2-3 16,-1-2 0-16,3 3-2 0,-2-3-1 0,0-3 1 15,-1-2-3-15,1-3-3 0,0-3 2 0,-1-2-2 0,-2-4-1 16,-1-3 1-16,4-2-3 0,-3-5 2 0,-1-5-1 0,0-1 0 16,-3-6 1-16,-1-1 1 0,1-4 2 0,-2-2 4 15,0-2 11-15,-2-2 12 0,1-4 13 0,-3-3 3 0,1-3 1 16,-4-5 0-16,-1-5-8 0,0-5-16 0,-4-3-12 16,-3-7-5-16,0-4-7 0,-1-4-3 0,-5-4-6 15,0-7-6-15,-1-1-5 0,-3-3-8 0,-1-3-11 0,-3-1-11 16,2-2-3-16,-3-2-6 0,4 4 2 0,-3-2 1 0,2 3 13 15,2 3 8-15,1 1 9 0,0 5 8 0,3 2 5 16,2 3 3-16,0 5 1 0,4 3 2 0,-1 5 4 0,2 4-1 16,1 4 2-16,2 7 2 0,0 3-1 0,2 3-1 0,2 5-6 15,-2 0 1-15,4 3-5 0,0 4-5 0,0 1 4 16,4 4 5-16,-2 2 2 0,2 5 3 0,2 3 2 0,-3 2 6 16,4 4-3-16,-3 0-2 0,3 3-1 0,0 3 2 0,1 1 2 15,0 1 1-15,1 2-1 0,-1 3 1 0,3 0 5 16,0 5 5-16,0-1 1 0,3 2 4 0,-1 2-1 15,1-1-1-15,-1 1-1 0,1-2-7 0,-2 3 2 0,3-3-12 16,-2-1-9-16,-2-2 8 0,1 1 4 0,0-5 3 0,-3-2-2 16,2-2 8-16,-3-4 11 0,0-4-11 0,-2-3-5 15,0-4-3-15,-3-4-3 0,1-2 1 0,-3-3 3 0,1-1 8 16,-2-4 10-16,2 0 3 0,-4-6 2 0,2-5 3 16,-3-4-7-16,-2-4-1 0,0-5-12 0,-1-6-6 0,-2 0-4 15,0-3-2-15,-3-1-2 0,0-4-11 0,-2-2-6 16,-1-1-4-16,3-3-4 0,-5 1-2 0,2-3-1 0,0 4 1 15,1 1 5-15,2 3 5 0,-1 5 6 0,2 3 1 16,2 6 5-16,2 5 1 0,1 3-1 0,0 5-9 0,2 3-9 16,3 4-8-16,0 3-2 0,1 2-2 0,3 1-6 0,1 5-2 15,2 3-9-15,-2 1-13 0,3 4-20 0,0 0-22 16,1 2-18-16,1 3-11 0,1 3-11 0,0 0-21 16,0 0-18-16,-1 2-28 0,1 2-65 0,-3-1-144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2T05:08:06.63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48,'0'-8,"8"-2,10 0,18 2,25 2,10 3,9 1,-1 1,0 1,-5 0,-7 1,-8-1,-5 1,2-1,1 0,-3 0,-2 0,-2 0,-3 0,7 0,2 0,-2 0,-1 0,-2 0,-3 0,-1 0,-1 0,-1 0,8 0,2 0,0 0,-2 0,-3 0,-1 0,-2 0,-1 0,8 8,1 2,0 8,-2 0,-3-3,-1-3,-2-5,-1-3,-1-2,8-1,2-2,15 8,4 2,-4 8,-6 1,-5-3,-6-4,-4-3,-3-4,-1-2,-1-2,1 0,-1-1,1 0,-1 1,2-1,-1 1,0 0,0 0,0 0,1 0,-1-8,1-3,-1 1,1 2,-1 3,0 1,1 2,-1 2,0-1,1 2,-1-1,0 1,1-1,-1 0,0 0,1 1,-1-1,1 0,-1 0,8 0,3 0,-1 0,-2 7,-2 4,-10 6,-4 2,-1 4,2-2,-6 4,-1 6,-6 4,2-3,-5 8,-6 5,2 18,6 6,-2-1,4-4,5-6,-3-4,-7-5,-6-2,-6-1,-4-1,-3-1,-3 8,0 3,0-1,0-1,0-2,0-2,1-2,-1-1,1 0,0-1,-7-8,-3-10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2T05:08:09.0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2,'7'0,"11"0,10 0,8 0,5 0,4 0,1 7,2 3,-1 0,8-2,1-3,0-1,-2-2,-11 6,-19 3,-23-10,-11-11,-11-5,-18 1,-10 2,-4 4,-1 2,9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00:30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16024 2381 0,'25'0'31,"0"0"-31,74 0 16,50 0-16,-100 0 15,75 0-15,100 0 16,49 0-16,24 0 16,1 0-1,24 0-15,1 0 0,-1 0 16,-49 0-1,-50 0-15,25 0 16,-99 0-16,25 0 16,-1 0-16,-48 0 15,23 0-15,-24 0 16,25-25-16,-25 1 16,0 24-16,-25 0 0,1-25 15,-1 0 1,-74 25-16</inkml:trace>
  <inkml:trace contextRef="#ctx0" brushRef="#br0" timeOffset="42818.35">16843 5829 0,'25'-50'93,"-1"50"-93,51-24 16,-26 24-16,26-25 16,-26 25-16,26-25 15,-50 25 1,24 0-16,-24 0 15,0-25-15,24 25 16,1 0 0,0 0-16,-1 0 15,1 0-15,-1 0 16,26 0-16,-25 0 16,-1 0-16,-24 0 15,49 0-15,-24 0 16,-25 0-16,24 0 15,-24 0-15,0 0 16,0 0-16,0 0 16,-1 0-16,26 0 15,-25 0 1,24 0-16,-24 0 16,25 0-1,-25 0-15,-1 0 16,1 0-16,25 0 15,-1 0 1,1 0 0,-25 0-16,0 0 15,24 0 1,1 0-16,-25 25 16,24-25-1,-24 0-15,0 0 16,0 0-1,0 0-15,-1 25 16,26-25-16,0 0 16,-1 0-16,1 25 15,-25-25 1,24 0-16,-24 0 16,25 0-1,-1 0-15,1 0 16,-1 0-16,51 0 15,-26 0-15,0 0 16,1 0-16,-1 24 16,26-24-1,-51 0-15,26 0 0,-26 0 16,26 0 0,-51 0-16,26 0 15,-25 0-15,0 0 16,24 0-16,-24 0 15,25 0-15,-26 0 0,26 0 16,-25 0 0,24 0-16,1 0 15,-25 0-15,0 0 16,-1 0-16,26 0 16,-25 0-16,0 25 15,24-25-15,1 0 16,-25 0-1,24 0-15,1 0 16,-25 0-16,24 0 16,1 0-16,0 0 15,24 0 1,0 0-16,1 0 0,24 0 16,-49 0-16,24 0 15,0 0 1,-24 0-16,-25 0 0,49 0 15,1 0 1,-1 0-16,50 0 0,-25 0 16,1 0-1,24 0-15,0 0 16,-25 0-16,25 0 16,0 0-16,0 0 15,-74 0-15,24 0 16,0 0-16,-24 0 15,0 0-15,24 0 16,25 0-16,-24 0 16,-1 0-16,50 0 15,-50 0-15,1 0 16,24 0-16,-24 0 16,-26 0-1,-24 0 1,0 0-16</inkml:trace>
  <inkml:trace contextRef="#ctx0" brushRef="#br0" timeOffset="44362.24">16644 6648 0,'100'0'16,"98"-25"-1,-74 0-15,99 0 16,25-24-1,25 24-15,0-25 0,-75 25 16,-24 25-16,-50 0 16,-50 0-1,-49 0-15,74 0 16,-74 0-16,50 0 16,-26 0-16,26 0 15,-1 0 1,1 0-16,24 0 0,25 0 15,-25 0 1,-49 0-16,49 0 0,0 0 16,25 0-16,0 0 15,-25 0-15,1 0 16,-1 0-16,-50 0 16,26 0-16,-50 0 15,24 0 1,26 0-16,-1 0 15,-24 0-15,24 0 16,0 0-16,-49 0 0,50 0 16,-26 0-1,26 0-15,24 0 16,0 0-16,-24 0 16,24 0-16,0 0 15,50 0-15,0 0 16,-50 0-16,0 0 15,-24 0-15,-1 0 16,-24 0-16,49 25 16,-50-25-16,75 25 15,0-25-15,50 0 16,24 0-16,-24 0 16,-75 0-16,1 0 15,-51 0-15,1 0 16,-25 0-16,-1 0 15,26 0 1,24 0-16,1 0 16,24 25-1,-25-25-15,1 25 0,-26-25 16,1 0-16,-25 24 16,0-24-1,0 0 1,-1 0-1,26 0 1,-25 0 0</inkml:trace>
  <inkml:trace contextRef="#ctx0" brushRef="#br0" timeOffset="46067.62">16669 7541 0,'25'0'31,"99"0"-15,25 0 0,-100 0-16,51 0 0,73 0 15,-24 0-15,0 0 16,-25 0-16,25 0 16,-25 0-16,-25 0 15,0 0-15,0 0 16,25 0-1,75 0-15,-150 0 16,1 0 0,-25 0-16,49-25 15,1 0-15,24 0 16,-49 25 0,24 0-16,50 0 15,0 0-15,-25-25 16,-24 25-16,24 0 15,50 0-15,-75 0 16,-24 0-16,-25 0 16,49 0-16,-49 0 0,49 0 15,-24 0 1,24 0 0,25 0-16,1 0 0,-26 0 15,50 0 1,-50 0-16,26 0 15,-51 0-15,51 0 16,-1 0-16,25 0 16,-50 0-16,25 0 15,1 0-15,-26 0 16,50 0-16,-25 0 16,25 0-16,-25 0 15,50 0-15,-74 0 16,24 0-16,0 0 15,25 0 1,25 0-16,-25 0 16,25 0-16,-25 0 0,-25 0 15,0 0 1,1 0-16,-51 0 16,50 0-16,-49 0 0,24-24 15,-24 24-15,0 0 16,24-25-16,25 0 15,-49 25 1,-1 0-16,1 0 0,25 0 16,-26 0-1,26 0-15,-1 0 16,-24 0-16,-1 0 16,1 0-16,-25 0 15</inkml:trace>
  <inkml:trace contextRef="#ctx0" brushRef="#br0" timeOffset="52033.73">21084 8037 0,'0'0'0,"25"0"78,0 0-62,0 0-1,0 0 1,-1 0-16,26 0 16,49 0-16,-49 0 15,24 0 1,-24 0-16,24 0 15,-49 0-15,0 0 16,0 0-16,-1 0 63</inkml:trace>
  <inkml:trace contextRef="#ctx0" brushRef="#br0" timeOffset="53937.87">18306 8235 0,'25'0'0,"0"0"31,0 0 0,-1 0 1,26 0-32,0 0 15,-1 0-15,50 0 16,1-49-16,-51 49 16,51-25-16,-51 25 15,1 0-15,-25 0 16,-1 0-16,1 0 15,25 0 1,-25 0 0,-1 0-1,1 0-15,50 0 16,-51 0-16,1 0 0,0 0 16,49 0-16,-49-25 15,0 0 1,0 25-16,24 0 15,-24 0 17,0 0-32,0 0 15,0 0 1,24 0 0,-24 0-1,0 0 1,0 0-16,-1 0 15,26 0-15,-25 0 16,0 0 0,0 0-16,24 0 15,-24 0 17,0 0-1,0 0-16,-1 0-15,1 0 16,0 0 15,-25-25-31,25 25 63</inkml:trace>
  <inkml:trace contextRef="#ctx0" brushRef="#br0" timeOffset="63465.65">17190 11485 0,'25'-25'47,"49"25"-31,-24-25-16,49 0 15,25-24-15,-25 24 16,-49 25-16,49-25 16,0 25-16,50 0 15,-25 0-15,-25 0 16,50 0-16,-50 0 16,1 0-16,-26 0 15,25 0 1,-24 0-16,-26 0 0,-24 0 15,0 0-15,74 0 16,0 0-16,1 0 16,24-25-16,24 25 15,-24-25-15,-49 25 16,-26 0 0,1 0-16</inkml:trace>
  <inkml:trace contextRef="#ctx0" brushRef="#br0" timeOffset="64571.99">22895 11187 0,'0'0'0,"25"0"15,0 0-15,-1 0 16,1 0-16,25 0 15,49 0-15,-49 0 16,24 0-16,1 0 16,-26 0-16,26 0 15,-1 0-15,-24 0 16,-1 0-16,-24 0 16,25-25-1,-26 25-15</inkml:trace>
  <inkml:trace contextRef="#ctx0" brushRef="#br0" timeOffset="65491.78">21109 11311 0,'25'0'16,"25"0"-1,-26 0-15,26 0 16,0 0-16,24 0 16,50-25-16,-50 0 15,-49 25 1,0 0 0</inkml:trace>
  <inkml:trace contextRef="#ctx0" brushRef="#br0" timeOffset="82025.42">1216 10071 0,'0'25'62,"99"-25"-46,-25 24-16,1-24 15,-1 0-15,-24 0 16,-1 0-16,1 0 16,0 0-16,-1 0 15,1 0-15,0 0 16,-26 0-16,1 0 15,25 0-15,-25 0 16,-1 0 0,1 0-1,0 0-15,0 0 16,49 0 0,-49 0-16,25 0 109,24 0-93,-24 0-1,-1 0-15,26 0 16,-26 0-16,1 0 15,-25 0-15,-75 0 282,0 0-282,1 0 0,-1 0 15,-74 0-15,-25 0 16,25 0 0,-24-24-16,73 24 15,25-25-15,1 25 16,24 0-16,0 0 31,0 0-15,1 0-1,-1 0-15,-50 0 16,51 0 0,-1 0-16,-25 0 15,25 0 1,75 0 156,-25 0-172,74 0 15,25 0-15,0 0 16,-49 0-16,-1 0 16,-24 0-16,-26 0 15,1 0-15,-50 0 203,1 0-187,-1 0-16,-50 0 16,51 0-1,-51 0-15,1 0 16,-1 0-16,26 0 15,24 0 1,74 0 93,1 0-93,49 0-16,1 0 16,-26 0-16,0 0 15,1 0-15,-1 0 16,-49 0-16,0 0 16,24 0-1,-24 0 1</inkml:trace>
  <inkml:trace contextRef="#ctx0" brushRef="#br0" timeOffset="-197249.82">21208 4093 0,'0'-25'93,"0"-25"-93,-49-24 16,-75-25-16,0 0 16,24-1-16,76 26 15,-51-25-15,-24-25 16,25 24 0,24-24-16,-24 75 0,49-26 15,-74 1-15,49 24 16,-49 26-16,-50-51 15,75 75-15,-1-25 16,1 1 0,-75-1-16,-25 0 15,25 25-15,-24 0 16,49 0-16,-50 0 16,0 0-16,-24 0 15,-50 0-15,0 0 16,-50 74-16,1-24 15,-1 0-15,-49 24 16,-25 25-16,-25 0 16,49 1-16,26 24 15,49-50-15,75 0 16,49-24 0,149-25-16,-50 0 1015,1 74-999,-1 25-16,-49 99 15,49-99 1,-24 0-16,-75 199 16,25-125-1,25-49-15,0 49 16,-1-24-16,1 49 16,-25 25-16,50-49 15,-26-26-15,1 51 16,0-26-16,25-49 15,24 25 1,0-1-16,-24 224 16,24-199-16,26 1 15,-51-1-15,50-24 16,1 0-16,24-1 16,-25 1-16,25-50 15,0 25-15,0-25 16,-25 49-16,0 1 15,0-50-15,-24 50 16,-1 49-16,0-25 16,-49 1-1,25 24-15,24-25 16,25-24-16,1 49 16,24 273-16,0-297 15,0-1-15,0-24 16,0 0-16,0-50 15,0-25 1,0-25-16,0 25 0,0 1 16,0-76-1,0 1-15,0 0 16,0-75 93,74-148-93</inkml:trace>
  <inkml:trace contextRef="#ctx0" brushRef="#br0" timeOffset="-194837.17">23168 4415 0,'0'-49'62,"-25"-26"-62,-49-74 16,49 75-16,-50-100 15,1 1-15,-50-75 16,0 0-16,0 0 16,-50-25-16,26 25 15,-26 0-15,-25 0 16,26 74-16,-1 0 15,50 75-15,-198-149 16,198 124 0,-25 25-16,-25 0 15,-967-174 32,943 223-47,49 25 0,25 1 16,-50-1-16,1 0 15,-1 0 1,0 25-16,-24 0 16,49 0-16,-74 0 15,0 0-15,-1 0 16,1 0-16,0 0 16,74 0-16,0 0 15,0 0-15,1 0 16,24 0-16,-25 25 15,-50 0-15,150-25 16,-26 0-16,-74 49 16,-74 26-16,25 24 15,-50 0-15,49 0 16,-24-24 0,49 24-16,26 0 15,-1 25-15,0 0 16,124-99-16,-49 25 0,-50 74 15,-25 25 1,0 24-16,-49 1 16,49 24-16,-50 1 0,75 24 15,-49 0-15,24-24 16,25 49 0,0 0-16,25 0 15,-1-50-15,-24-24 16,25-25-16,25-25 15,-1 24-15,-24 1 16,0 0-16,0-25 16,-25 25-16,0 0 15,24-25-15,-24 25 16,-49 49-16,24-49 16,25-25-16,-25-25 15,0 25-15,25 0 16,25 25-16,0 0 15,24 0-15,-24 0 16,25-1-16,-26 1 16,1 0-16,-25 0 15,0 0-15,25 0 16,0-25 0,-25 24-16,-25 26 0,-25-25 15,50 49 1,-25-24-16,-24 24 15,49-24-15,0 0 16,0 24-16,-50-49 0,25 0 16,25 0-1,0-25-15,75-50 16,-175 124 0,100-74-16,50-24 15,-25-26-15,74-24 16,-49 74-16,-26 0 15,-24 0 1,50 25 0,24-75-16,-49 124 15,49-123-15,-24 49 16,24-50-16,26 1 16,-26 49-1,0-75-15,50-24 16,-24 0-1,24 0-15,-25-25 16,25 49 0,0-24-16,0 0 15,-25 0-15,0 24 16,0-24-16,-49 74 16,74-74-1,-74 74-15,24-49 16,50 0-1,-25-26 1,0 1 0,25 0-16,-24 0 15,24 0 1,0-1 0</inkml:trace>
  <inkml:trace contextRef="#ctx0" brushRef="#br0" timeOffset="-189657.33">10989 18604 0,'0'24'16,"25"-24"-1,74 0-15,25 25 16,-50-25-16,50 0 15,75 0-15,74 25 0,-25-25 16,24 25 0,1-25-16,-25 0 0,50 0 15,0 0-15,-25 0 16,-50 0-16,0 25 16,-25-25-1,-24 24-15,-124-24 0,-1 0 16,-24 0-16,25 0 15,-1 25 1,51-25-16,24 25 16,-25-25-16,-50 0 15,51 0-15,73 0 16,-24 0-16,0 0 16,-50 0-16,-24 0 15,-26 0-15,1 0 16,-1 0-16,51 0 15,-76 0-15,51 0 16,-1 0-16,50-25 16,0 25-16,25 0 15,-25 0-15,-25 0 16,-24 0-16,-26 0 16,-24 0-16,0 0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9:17:00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5813 7631 457 0,'0'-7'365'0,"0"1"-114"15,0-1-86-15,3-1-51 0,-2-1-25 0,1 0-14 0,1 2-5 16,-3-1-9-16,0-1 0 0,0 1 2 0,0 1 1 16,0 1 4-16,1 2 3 0,-1-1 2 0,0 3 5 0,2 1-1 15,-2 0-2-15,0 1-3 0,0-2-8 0,0 1-9 0,0 1-6 16,0 1-1-16,-2 1 3 0,1 0 4 0,1 2 3 16,-1 2 0-16,-1 0-1 0,0 2-5 0,2-1-2 15,-1 0-3-15,-2-1-1 0,3 2-7 0,0-1-2 0,0 1-9 16,3-1-8-16,-2 1-5 0,3-1-5 0,-3 0 0 0,4 1-2 15,1-1 5-15,0 0-5 0,-2-3-2 0,5 1-3 16,0-1 3-16,1 1 0 0,0-4 2 0,2 1-2 0,-2-4 0 16,4 1-2-16,0-2-3 0,-2-2 0 0,4-1-3 0,1 0 0 15,0-4-1-15,-1-1 1 0,1-2-1 0,1 2 1 16,0-2 2-16,0-1 2 0,-2 1-1 0,2-2 0 16,-1-1 1-16,0 3-2 0,-3 0-2 0,3 0 1 0,-4 4 1 15,0-2 0-15,-1 2 0 0,-1 1 0 0,-4 2 0 0,2 2 0 16,-2 1-1-16,-3 1-2 0,1 1 2 0,-2 1 1 15,-1 1 2-15,2 2-1 0,-2 0 1 0,1 3 1 16,0 0 1-16,1 2-3 0,-1 1 2 0,1 1 5 0,-1 2 15 16,1-3-5-16,0 0 3 0,1 2-2 0,0-2 7 15,0 3 0-15,4-1-12 0,-3-2 6 0,3-2-1 0,0 0 3 16,-1-3-9-16,-2 1-6 0,4 0-3 0,0-2 0 0,-1 0-3 16,0-3 2-16,0 1-2 0,1 1 1 0,-3-4-1 15,3 1-3-15,1-1-7 0,-3-1-27 0,-1 0-41 0,0 0-58 16,0-2-59-16,-1 3-58 0,-1-3-73 0,1 1-88 0,0-1-126 15,-2-2-106-15,-1 0-23 0</inkml:trace>
  <inkml:trace contextRef="#ctx0" brushRef="#br0" timeOffset="1417.7">18402 8245 220 0,'-10'-7'720'15,"5"0"-121"-15,-2 0-213 0,3 2-157 0,-1 2-93 0,1 1-63 16,2-1-22-16,-1 0-5 0,3 3 7 0,0-2 7 15,-2 2 4-15,2 0 2 0,0 0-9 0,2 0-13 0,-2 0-16 16,0 0-11-16,3 2-4 0,1 1-7 0,-1 0-3 16,1-1 1-16,-3 5 18 0,2 1 17 0,1-1 23 15,-1 3 25-15,-2 4 16 0,1-1 19 0,-2 3-5 0,-2 1-9 16,2 2-11-16,0-2-11 0,0 3-8 0,0-2-16 0,4 2 0 16,-4-3-4-16,7 0-7 0,-2 0-12 0,1-2-7 15,1-2-3-15,-2 0-13 0,5-2-6 0,-2-2-5 0,4-4-1 16,-1 0 1-16,1-5 0 0,4 0-2 0,-2-3 3 0,3-2-5 15,1-3-1-15,1-1-2 0,-1-2-3 0,0-2-1 16,4-4 0-16,-2-1 0 0,2-1-2 0,0-2-37 0,-2 2 8 16,-2-4 3-16,-3 3-5 0,-4 0 4 0,-1 1 1 15,-1 1 38-15,-1 3-13 0,-1 3 5 0,-3 3 1 0,-2 2 0 16,1 1 2-16,-3 5 4 0,2-2 6 0,-4 3-5 16,1 4 2-16,-3 2 3 0,1 1 0 0,-1 4-5 0,-3 1 1 15,1 1 1-15,-2 2-3 0,2 2 1 0,-1-3-2 0,2 0 0 16,2 1-1-16,-1 0 0 0,1-1 1 0,1-2-2 15,0-1 0-15,2 0-3 0,2-2-3 0,-2-1-23 16,2 0-36-16,-1 1-50 0,1-5-56 0,1 0-51 0,-2 0-55 16,2-4-38-16,1 0-37 0,-1 0-38 0,2-5-64 15,-4-2-97-15,2-3-59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6:55:08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21845 1098 69 0,'2'-1'289'16,"-2"-1"-36"-16,-2-1-40 0,1 1-35 0,-1-3-27 0,2 3-6 16,-2 0-18-16,2-1-12 0,-1-2-12 0,-4 3-13 15,2-3 0-15,-3 2 7 0,3 0 13 0,-1-1 8 0,0 2 2 0,0-1 0 16,0-2-12-16,0 3-16 0,-3-1-14 0,5 0 0 0,1 0 11 16,-3 1 11-16,1 1 16 0,2-1 4 0,-1 2 0 15,0-2-6-15,2 1-17 0,0 1-15 0,0-1-18 0,0 2-14 16,2 0-5-16,-4 1-12 0,6-2-3 0,-3-3-6 0,4 2-5 15,0-3-5-15,2 0-8 0,1 1 0 0,4-4-2 16,-2 0-1-16,3 2-2 0,4 0 0 0,-3 0 1 0,6 0-2 16,-3-1-1-16,2-2-2 0,1 1 2 0,1-1-3 0,2 1 2 15,2 0 1-15,0-1 1 0,-3 1 0 0,3 2-1 0,1-2 1 16,-3 2-1-16,-1 2 0 0,-2 0 0 0,-3 3-1 16,-3 0-2-16,2 1 1 0,-3 1 1 0,-3 1-3 0,2 4 3 15,-4-2-1-15,1 0 3 0,-4 2-3 0,3-2 1 0,-4 5-1 16,0-2-4-16,-1 3 2 0,-1 1-2 0,-1 1 7 15,-2 4 2-15,-1-1 2 0,-1 0 3 0,-2 0-5 0,-2 3 0 16,3 0 0-16,-7-1-1 0,3 1 1 0,0 0 3 0,-6 1 8 16,6 0-3-16,-5-2-6 0,1-1-1 0,-1 2-1 0,-1-4-2 15,4-1-6-15,-1 0 5 0,-1-1 2 0,2-1 1 16,-1 0 0-16,2-6-2 0,0 1 1 0,5-1 0 16,0-2 0-16,3-3-1 0,1 3 3 0,-2-3 0 0,2 1-2 15,2-2 0-15,-2 0 1 0,1-3-2 0,1-2-3 0,1 1 0 16,2-4-1-16,2 1-9 0,2-5-9 0,0-1-4 15,6-4-6-15,-1-3-8 0,2 1-7 0,1-3-5 16,2-5-8-16,0 4-13 0,1-2-7 0,2-2-9 0,-1 3-10 0,1-2-3 16,-1 0 4-16,3 1 4 0,1-1 3 0,0 1 9 15,0-1 15-15,1 2 9 0,-1 0 12 0,1 2 12 0,0 0 11 16,1 2 7-16,-5 3 5 0,2 1 6 0,-3 3 2 0,1 1 2 16,1 3 1-16,-3 1-1 0,-2 2 0 0,-1 1-1 0,-4 4 0 15,0-1 2-15,-2 4 0 0,-1 0 0 0,-4 3 0 16,1 0 4-16,-3 3 5 0,-3 1 5 0,1 1 8 0,-4 4 5 15,1-3 11-15,-4 4 4 0,-1 1 6 0,0 3 1 0,-3 0 0 16,0 0 1-16,-2 3-2 0,0 2-1 0,0-3-8 0,-2 1-3 16,0 1 2-16,-2 1-5 0,4-2-1 0,-3 0-3 0,1 2 2 15,1-4-5-15,-1 3-5 0,1-2 0 0,-2-3-5 16,3 0 1-16,1-2-8 0,-2-1 0 0,2 1-1 16,1-5-3-16,-1 1-1 0,4-1-5 0,0-3 4 0,1 1-2 15,2-4-2-15,-1 0-3 0,0 0-3 0,4-3-6 0,-2 0-5 16,2-1-10-16,2 1-4 0,-2-2-7 0,4-2-9 15,1-2-9-15,3-4-10 0,0-2-3 0,6-5-6 0,-1 1-17 16,6-3 7-16,-2-5 1 0,6 0 7 0,-1-2-4 16,-1-2-5-16,2 1 7 0,-1-3-22 0,2 3-10 0,-3-2-3 15,2 2 0-15,-1 0 11 0,2 0 15 0,-2 2 21 0,-1 3 19 16,1 1 18-16,-5 1 10 0,4 5 9 0,-2 0 5 0,-2 1 2 16,0 2 3-16,-2 1 1 0,0 1 2 0,0 3 2 0,-1 0 3 15,-2 3 2-15,3 0 3 0,-6 2 4 0,3 0-2 0,-3 3 2 16,-3-2-1-16,-1 6 3 0,0-4-4 0,0 4 0 0,-4-1-3 15,2 1-2-15,0 2-1 0,-1-1 0 0,-2 0-2 16,0 1 0-16,0-2-2 0,-2 2 0 0,2 0-5 0,0 0 0 16,0 0 1-16,2-2 1 0,-2 3 0 0,0-3-2 0,1 2 0 15,3 0-8-15,-1-1-5 0,2-1-4 0,-2-1-7 16,6 1-7-16,1-2-9 0,-2 0-5 0,1 0-8 0,4-3-13 16,0 0-9-16,-1-1-10 0,2-1-12 0,-2-1-20 0,6-1-25 15,-1-3-29-15,-2 1-38 0,0-1-47 0</inkml:trace>
  <inkml:trace contextRef="#ctx0" brushRef="#br0" timeOffset="2289.39">23606 785 192 0,'2'0'361'0,"-2"0"-98"0,0 0-76 0,0 3-47 16,-2 1-24-16,0 1-9 0,1-1-6 0,-1 3-3 0,1-1-5 15,-1 1-10-15,0 3-15 0,1-2-8 0,-1 1-8 16,1-1-4-16,2 1-9 0,1-1-6 0,-1-1-4 0,3 1-1 15,-1-1-4-15,2 1 1 0,1-1 2 0,3 1 3 0,1 0 8 16,4-4 10-16,4-1 6 0,-1-1 4 0,4-2 0 0,4-2 1 16,0 0-5-16,3-1-7 0,1-2-10 0,-1 3-6 15,4-1-4-15,-1-4-9 0,4 2-5 0,2-1-2 0,4-2-2 16,1-1 2-16,3 2-2 0,4-2 1 0,1-2-1 0,-2 3 1 16,2-2-2-16,1 0-1 0,-4 1-4 0,3 0-2 15,-6 1 1-15,1-1-2 0,0 1 0 0,-1 3-1 0,-1-2 17 16,0 2-5-16,-3-2-3 0,2 2-1 0,0 2-1 0,-2-4 0 15,-1 3-18-15,2 1 8 0,-1-1 3 0,-1 1 6 16,1-1-22-16,1 2 13 0,-1-1 7 0,3 0-4 0,-1 0 10 0,1-1 4 16,1 1 29-16,-1-1-9 0,4 1 0 0,-4-2 10 15,1 3-3-15,2-1 1 0,-2-1-3 0,2 0 4 0,1 0-6 16,1 1-3-16,2 0-7 0,-3-2-1 0,3 2-2 0,1-1-6 16,-3 1-1-16,3-2-1 0,-3 1-2 0,-5 1-3 0,0-2-3 15,-5 2 0-15,-2-2-2 0,-2 1-5 0,-1 1 0 0,-6-2-1 16,-2 3 2-16,-2-3-1 0,-3 2 0 0,-2 0 1 0,-5-1 9 15,-1 1-4-15,-2 3-3 0,-2 0-1 0,-1 0 1 16,-2 0 1-16,0-2-3 0,0 1 8 0,-1-3 8 0,-1 3 5 16,-2 0 1-16,3-1 4 0,0-1-3 0,2 2-4 0,1-1-5 15,-1 1-3-15,2 2-2 0,5-2-5 0,-2 1-5 0,1-2-1 16,-1-3 1-16,1 3 35 0,0-1-19 0,-1 2-4 16,-1-3-10-16,1 4 2 0,-2-1-2 0,1-1-38 0,1 2 17 15,-2 0 8-15,3 0 4 0,2-2 0 0,0-1 2 0,2 3 3 16,0 0 0-16,1-2 1 0,-3 2 5 0,3-2 2 0,2 2-3 15,-2 0-4-15,3 0 1 0,-3 0 1 0,2 0 0 16,0-1-2-16,-1-1-5 0,0 2 0 0,1 0-6 0,0-1-8 16,-1 0-9-16,-2 1-13 0,-7-3-7 0,2 3-3 0,-3 0 1 15,-1-2 7-15,2 2 10 0,-5-2 14 0,1 1 6 0,-3 1 6 16,-1 0 4-16,-1 0 3 0,0 0-2 0,0-2-3 16,-3 0-4-16,2 2-2 0,-4 0-1 0,0-1-7 0,-1 1-4 15,0 0-1-15,-1 0-2 0,1 0 1 0,-4 0-3 0,4 0 1 16,0 1 4-16,-2-1 4 0,1 2 0 0,1-2 3 15,2 0-4-15,-1-2-7 0,-2 2-6 0,1 0-9 0,-2 2 1 16,0 0-1-16,2-2 4 0,-2 1 5 0,-1 1 8 0,-2-2 7 16,1 2 0-16,-5 1 2 0,1-2-1 0,-4 0-4 0,-3 2 0 15,-1 1 1-15,-3 1-3 0,-2 0-1 0,-6-1 1 16,1 0-1-16,-6 1 3 0,2-2-2 0,-2 0-3 0,-3 0-3 16,-3 0-3-16,1 2-4 0,-4-2-3 0,-1-3-4 0,1 3 2 15,-3 1 3-15,0-1 2 0,-2 0 3 0,-2-1 3 0,3 1 6 16,-4-1 0-16,1-2 5 0,-1 3 3 0,-2-1 3 0,5 1 5 15,-8-1 2-15,5 0 2 0,-4 3 5 0,1-3 0 0,-1-1 1 16,2 3 0-16,4-2 1 0,2 1 1 0,0 0-2 0,4 0 1 16,0-1-2-16,4 1 0 0,0-2-2 0,3 1-2 0,6-1-6 15,0 2-2-15,4-2 1 0,2-1-1 0,3 2 1 16,3 0-1-16,4-2 5 0,-2-4-1 0,7 3-4 0,-4-2 1 16,1 2-1-16,2 2 1 0,6-1-1 0,1-1 4 0,1-1 2 15,3 2 3-15,0-1 2 0,0-2 0 0,3 1 2 0,0 1-1 16,0-3 0-16,3 2-1 0,2-1 1 0,2 2-1 15,5-4 1-15,0 3 2 0,6-5 5 0,-1 2 34 0,7 0-10 16,1 0-2-16,3 0 2 0,4-2-2 0,1 2-5 0,2 0-31 16,3 1 13-16,1 0 7 0,3-1-2 0,2-1 8 15,3 1 1-15,2-2 0 0,1 2-3 0,2-2 1 0,-2 2-3 16,0 0-7-16,3-3 4 0,-3 1 0 0,1 0-1 0,-5 0 2 16,-1 3 2-16,1-1 1 0,-2 1-3 0,-4 1-5 0,0-2 3 15,-4 2-5-15,-2-2-2 0,0 3-4 0,-8-3 1 16,-1 3 3-16,-3-1-3 0,-8 0-13 0,-1 2 6 0,-5 0 5 15,-4 1 2-15,0 0 1 0,-8 0 12 0,0 0 8 0,-3 1-5 16,-4 0-4-16,-5-1-2 0,-4 3 0 0,-3-3-11 0,-4 3 1 16,-3-1 4-16,0 1-3 0,-3-1-1 0,-3 0-2 15,2 3 2-15,-1-5 0 0,-2 3-1 0,-1 1-1 0,-3-3 1 16,2 2 0-16,-3-1 0 0,-1 2-1 0,1-1-2 0,-3 0-1 16,2-2 1-16,-1 2-4 0,3 0-1 0,-1 0-1 0,4 0 2 15,-1-1-2-15,3 1 1 0,1 2 0 0,6-2 0 16,2 1 1-16,1-3-1 0,5 1 1 0,3 0 0 0,3 2-5 15,5 0-8-15,4-2-5 0,3 0-3 0,-1 3-1 0,6-3 1 16,1 1 2-16,5 0 8 0,2-2 8 0,5 1 6 0,4-2 0 16,2 0 2-16,4-2 1 0,5 1 0 0,4-2-1 0,1-2 2 15,2 3 0-15,1-3 0 0,0 0 2 0,0 0 1 16,1 0 0-16,-1 0-1 0,-1-2 4 0,-1 2 6 0,-1-1 1 0,0-1 3 16,-4 1 3-16,-1 0 1 0,-1 0 4 0,-7 1-5 15,0-2 6-15,-3 2-3 0,-5 3-1 0,-4-1 5 0,-2-1 2 16,-5 3 2-16,2-3-6 0,-4 3 9 0,-2-1 13 0,-4 1-10 15,-2 0-8-15,-3-2-6 0,-3 3-4 0,-4 0-6 0,-3 0-17 16,2 3 4-16,-6-2 1 0,0-1 1 0,2 3 5 16,-4-2 1-16,1 1 1 0,0 0-1 0,0 0-2 0,-2 1-3 15,1 0 0-15,0-1-2 0,-1 1-2 0,2 1 2 0,-2-1 1 16,2-1 2-16,4 1-2 0,-1 2 0 0,5-2 0 0,1-2-1 16,2 2-1-16,1 0 8 0,6 0-12 0,2 0-7 15,1 0-8-15,3 0-6 0,2-2-3 0,1 3-12 0,4-1 12 16,2-3 7-16,5 0 8 0,4 0 7 0,6 0 4 0,-2 0 1 15,5-2 0-15,4 1-1 0,-4-3 1 0,3 2-3 16,-3-1-2-16,1 0-4 0,-1 0-4 0,-4-2 1 0,0 2-2 16,0-1 0-16,-4 1 2 0,0-2 3 0,0 3 4 0,-5-1 2 15,-2-1 2-15,-4 1 3 0,0 2 0 0,-7 0 1 0,0-2 0 16,0 0 1-16,-4 2-1 0,0 0 0 0,-5-3 2 16,1 3 1-16,-5-1 2 0,-3 1 2 0,-3 0 3 0,0-2 0 15,-5 3-2-15,-1 0-1 0,-2 0-2 0,1 0 1 0,1 0-1 16,-1-3-4-16,-1 3-3 0,0 0 1 0,-1 0 3 0,-1-2-3 15,2 1-1-15,2-1 1 0,3 0 5 0,0 1-1 0,0 1-2 16,2-3 0-16,3 3-1 0,3-3-1 0,0 3 1 0,4-1-1 16,4 1-1-16,-2-3-6 0,5 1-4 0,1 2-6 15,4-1-4-15,1-1-3 0,5 2 2 0,1-2 4 0,3 1 6 16,5-2 3-16,1 1 4 0,2-2 0 0,3 1 1 0,1-4 1 16,0 2-1-16,1 0 2 0,1 0 0 0,-1 0 1 0,-2-2-2 15,0 2 0-15,1-1 1 0,-3 0 0 0,-1 2 0 0,-1-4 2 16,-1 2 0-16,0 0 0 0,-3 1 0 0,-2 0 0 15,-2 1 2-15,-3 1 6 0,-3-1 6 0,-2 3 6 0,-1-3 6 16,-4 4 1-16,1-1-1 0,-4 1-6 0,-3-2-4 0,-5 2-5 16,0 0-3-16,-4 2-2 0,0-2 0 0,-5 1 0 0,0 3 0 15,-5-2 1-15,1 1 0 0,-3 0-1 0,1-1-1 16,2 1-2-16,-1-1-1 0,-3 3 0 0,5-3-2 0,-1 3-1 16,3-2-1-16,-1 0 1 0,1-2-1 0,3 2 1 0,3-1 2 15,1-1-1-15,3 1 1 0,2-1 1 0,5 1-3 0,1-2-8 16,2 0-10-16,1 0-4 0,5 0-1 0,2 0-3 15,3 0 0-15,2-2 10 0,4 1 7 0,5-2 1 0,0-1 4 16,5 2 1-16,2-3-3 0,0-1-4 0,4 1 0 0,-3 1-2 16,-1 0-5-16,1 0-6 0,-3-3 4 0,1 1 2 15,-1-1 1-15,0 4 2 0,-3-3 6 0,1 0 5 0,-2-2 0 16,-1 4 2-16,2-2 5 0,-4 1 1 0,-4 0 2 0,-4 1 5 16,-1 0 10-16,-4 0 5 0,0 4 4 0,-4-3 5 0,-4 3 7 15,0-1-4-15,-5 1-5 0,-3 0-7 0,-4 1-3 16,-1 2-8-16,-5-3-5 0,-1 4 0 0,-4-1 2 0,-1 0 3 0,2-1-1 15,-1 3 2-15,3-5-2 0,1 2-1 0,2-1-1 16,-1 2-2-16,1-1-1 0,2-2 0 0,-1 1 0 0,4 1 0 16,2-2-2-16,-2 1 0 0,3 0-1 0,4 1-1 0,1 0-4 15,3-2-1-15,2 0-6 0,1-2-5 0,2 0-2 16,4 1-2-16,1 0-2 0,2-2 0 0,2 1 3 0,5-1 2 16,3 0 3-16,1 1 0 0,2-3 1 0,2 0-1 0,1 0-1 15,1 0-1-15,-1 0 1 0,2-2-4 0,-5 4-2 0,1-2-4 16,-1 1 0-16,1-2 4 0,-4 0-1 0,2 1 5 0,-4 1 5 15,-2-1 2-15,-1 2 2 0,-2-2 1 0,-3 1 3 0,-2 0 1 16,-4 0-21-16,1 1 17 0,-4 1 10 0,1 0 13 0,-6 0 5 16,-2 1 0-16,0-1 24 0,-4 1-13 0,-4 1-10 15,0 0-10-15,-5 0-5 0,1 0-4 0,-1 1 1 0,-1-1 2 16,3 0 2-16,-2 2 2 0,2-1 4 0,2-1 2 0,-1 0-3 16,1-1 0-16,1-2-5 0,2 2-1 0,2-2-5 0,0 0-1 15,1 3-1-15,2-3-1 0,1 1 2 0,2 1-2 16,2-1 1-16,2 1-3 0,2-1 2 0,1 2-2 0,1-1-6 15,-2-1-2-15,1 2-4 0,4-1 2 0,1-2-13 0,1 0 5 16,4-1 4-16,2 2 1 0,2-3 1 0,4-1-6 16,-2 1 3-16,1 1-10 0,-3-1-10 0,4-1-2 0,-2 1-8 15,1-1-5-15,0 0-1 0,1 0-3 0,-1 0 1 0,-3 0-2 16,1 1-2-16,-1-1-2 0,-3 0-2 0,1 3 0 0,-4-4 0 16,0 1 0-16,1-1 4 0,-4 3 5 0,2 1 0 15,-4-1 4-15,-1 1 6 0,1 0 6 0,-2 3 1 0,-1 0 4 0,-1-2 3 16,-2 1-6-16,3 1-11 0,-4 0-14 0,1 0-8 0,-2 0-7 15,2 0-7-15,-1 0-12 0,-3 0-27 0,7 0-24 16,-4 0-39-16,-1 0-48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6:26:55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16632 3453 128 0,'52'-90'211'15,"0"4"-135"-15,5 2-79 0,0 4-61 0,-1 5-37 0,1 4-31 16</inkml:trace>
  <inkml:trace contextRef="#ctx0" brushRef="#br0" timeOffset="811.74">17328 1045 462 0,'3'-7'384'0,"-1"-1"-106"16,-2 4-79-16,-5 0-52 0,5 0-33 0,-3 1-23 0,1-2-11 15,-1 3-3-15,0 0 8 0,-1 2 15 0,3-1 10 0,-1 1 3 16,0 0-9-16,-1 1-16 0,1-1-17 0,0 2-17 16,-1 0-19-16,0 3-16 0,-2-2-13 0,0 4 12 0,-2 1 21 15,-2 3 21-15,1 4 21 0,0 2 6 0,-1 4 10 0,-4-1-15 16,4 4-21-16,-6 2-21 0,4 1-22 0,-1 0-4 15,-2 3-3-15,-1 0-2 0,1 2-2 0,3 0 0 0,0 1 0 16,2 0-1-16,-4 2-4 0,5-3 1 0,-1 1 1 16,0 1-1-16,5-4 1 0,0 0-2 0,4-3 3 0,2-3-2 15,0-2 0-15,6-3-4 0,0-3 1 0,-2-3-8 16,5-1 6-16,2-2 2 0,2-5 3 0,6 0 3 0,1-3-3 16,3-6 7-16,1-1-6 0,-3-3-1 0,3-4-3 0,-1 1 0 15,0-2 1-15,24-23 0 0,-26 15-2 16,0-3-1-16,1-1-3 0,-1-1 0 0,-2-1 0 0,1 0 4 15,-3 1 0-15,0 3 1 0,-4 2 2 0,-1 4 1 0,-3 3-2 16,-3 4-3-16,-4 3-1 0,-1 4-1 0,1 0 0 16,-2 3-2-16,-1 1-2 0,-1 4 7 0,-1 5 13 15,-3 2 29-15,-1 6 21 0,-2 2 11 0,2 2 11 0,-6 4 0 16,1 5-6-16,1-2-29 0,-4 6-17 0,1 1-7 16,2 0-5-16,-3 0-7 0,4 1-3 0,-4 0-3 0,4 1-1 15,-1-4-2-15,-1 2-2 0,3-4-2 0,0 1 0 16,-1-1-1-16,4 0 0 0,1-4-1 0,-1 1-2 0,1-2 2 15,4-1 0-15,0 0 1 0,0-2-12 0,4 1-52 0,-3-3-54 16,4-1-74-16,3-3-76 0,-2-1-71 0,2-3-49 16,0-2-57-16,4-1-104 0,-2-2-57 0,4-5-8 0</inkml:trace>
  <inkml:trace contextRef="#ctx0" brushRef="#br0" timeOffset="1630.16">20096 1059 438 0,'7'-14'398'16,"-2"4"-104"-16,-2 1-58 0,0 1-35 0,1 3-17 16,-4 0-13-16,1 3-13 0,-1-1-15 0,0 3-23 0,0-2-22 15,0 2-27-15,0 0-18 0,2 2-6 0,-1 3 17 0,-1 0 16 16,0 2 3-16,0 3 49 0,-3 4 3 0,2 5-7 15,-3 3-20-15,-1 1-17 0,2 4-11 0,-4 2-47 0,0 2-8 16,-2 4-7-16,-1 1-5 0,-2 4-4 0,0 0 1 16,0 7 1-16,-6-1-1 0,1 4-1 0,1 3-10 0,-3-2 1 15,3 0 1-15,-2 0-1 0,2-3-3 0,0 0 2 0,1-4 7 16,2-1-6-16,0-1-14 0,0-5 5 0,4 1 1 16,1-5-26-16,0-1-53 0,2-3-61 0,1-4-57 0,2 1-69 15,-1-5-53-15,1-1-28 0,3-5-24 0,0-1-43 0,0-2-89 16,2-6-39-16</inkml:trace>
  <inkml:trace contextRef="#ctx0" brushRef="#br0" timeOffset="2552.02">20984 793 298 0,'1'-3'277'16,"1"-2"-104"-16,-2 5-53 0,1-2-35 0,-1 0-26 15,0 2-11-15,-1 2-3 0,1 0 6 0,-3 1 2 0,-1 1 0 16,0 1 11-16,-2 1 2 0,-2 4-10 0,1 2-12 0,-4 1-7 16,-1 4-1-16,0 1-13 0,-2 1-4 0,0 2 0 0,-2 6 1 15,0-3 12-15,-3 6 11 0,-2 3 9 0,0 3 5 0,-6 2 1 16,3 4 1-16,-4 1-6 0,-2 6-1 0,-4 1-3 16,-1 3-2-16,1 4 0 0,0 1-3 0,-1 0-11 0,5 1-8 15,0-1-8-15,7-5-8 0,3-3-2 0,3-5-1 0,5-3 0 16,4-7-2-16,7-2-2 0,1-2 3 0,3-7-3 15,5-2-2-15,2-4 2 0,2-1 0 0,4-5 3 0,3-2 1 16,-1-2 13-16,3-4 22 0,5-1 15 0,-3-3 16 0,4-3 2 16,0-1 3-16,0-4-13 0,-2-2-14 0,2-2-18 15,0-3-12-15,-3-4-6 0,-3 0-2 0,-1-1-4 0,-1-4-1 16,-3-2-3-16,-2-1-3 0,-5-3 0 0,-1 0-2 16,-2 0-1-16,-4-2-1 0,-4 4-1 0,-1-1 0 0,-4 4 2 15,-2 3-1-15,-3 1 1 0,-4 1-6 0,-2 6 1 16,-2 0 0-16,-4 4 0 0,1 2 2 0,-1 6-2 0,-5 0-6 15,2 2-20-15,-1 2-27 0,1 0-42 0,0 5-47 16,1 1-45-16,5 2-33 0,0 0-55 0,3 1-73 16,1 4-133-16,0-1-70 0</inkml:trace>
  <inkml:trace contextRef="#ctx0" brushRef="#br0" timeOffset="3648.99">20865 892 163 0,'6'-15'366'15,"1"1"-113"-15,-2-1-46 0,1 5-20 0,-3 0-9 0,2 2 4 16,-4 2 11-16,3 3-4 0,-4 0-16 0,3 2-33 0,-3-1-23 15,0 2-28-15,0 3-28 0,-3 0-19 0,3 3 15 16,-5 5 23-16,-2 0 16 0,-2 6 25 0,-2 4 23 0,-5 2 16 16,2 5-23-16,-5 4-23 0,0 1-17 0,-3 4-26 0,-2 6-20 15,-3 0-18-15,-3 6-9 0,-3 4-4 0,-5 4 0 0,-3 4-2 16,-2 4-1-16,2-1 0 0,-2 1-2 0,6-2-2 16,2-3-6-16,3-5-1 0,4-3-2 0,4-9-4 0,6-4 2 15,1-6 0-15,6-3 0 0,0-7-3 0,7-1 3 0,-1-4-1 16,3-3 0-16,4-1-1 0,-1-6 1 0,4 1 2 15,4-3 2-15,1-1 0 0,3-2-1 0,4-5 0 16,3-3-3-16,4 0 3 0,5-6-5 0,3-1 1 0,3-3 0 16,2-3-3-16,3-1 3 0,3-4-6 0,-1-2 4 0,1 1-4 15,-1 0 1-15,-2 0-1 0,-4 3 1 0,1 1 2 16,-3 3 0-16,-7 5 3 0,0 4-4 0,-3 3 4 0,-7 3-11 16,2 5 6-16,-3 1 4 0,-3 1 1 0,-3 7 3 0,-2 0 1 15,-4 1 9-15,0 5-8 0,-2 2 1 0,-2 4-3 16,-2-1 1-16,-2 5-3 0,0 0 1 0,0 0 3 0,-6 3-2 15,1 1-1-15,-1 2 1 0,-3 0 0 16,3 2 1-16,-3-2-1 0,-4 0 3 0,2 2 0 0,-2-2 1 16,0 0 1-16,-4-2 2 0,2-1 17 0,-3-2 8 0,0-4 7 15,-2 0 8-15,-1-2 11 0,0-3-1 0,-2-2-13 16,0-4-7-16,1 2-4 0,-1-4-9 0,0-2-6 0,2-1-6 16,-1-2-3-16,4 0-4 0,1-5-4 0,0 1-2 0,1-3-2 15,2-5-1-15,-1 2-5 0,5-6-27 0,-2-4-81 0,4-1-86 16,-1-5-105-16,4-6-85 0,1-2-114 0,3-6-144 15,0-3-97-15,2-5-17 0,2-5 52 0</inkml:trace>
  <inkml:trace contextRef="#ctx0" brushRef="#br0" timeOffset="3908.26">20623 1063 313 0,'7'-17'662'0,"1"1"-193"0,1 1-151 16,2-2-100-16,5 0-47 0,0 6-23 0,6-2-1 0,4-1-1 16,6 2-6-16,5-1-9 0,6-2-6 0,4 1-14 0,5 1-25 15,0-3-21-15,5 4-9 0,2-1-6 0,1-1-16 0,0 4-12 16,1 0-9-16,3-1-10 0,-3-1-5 0,3 2 2 16,-3 1 0-16,1 0-4 0,-4-2 1 0,1 2 1 0,-4 1 0 15,-5-4-11-15,0 3-37 0,-6-3-36 0,-6 1-44 0,-3 2-40 16,-5 0-36-16,-5 1-23 0,-3 3-4 0,-6 0-4 0,-2 3 0 15,-5 2-16-15,-2 0-16 0,-7 0-19 0,-2 5-39 16,-3 2-82-16</inkml:trace>
  <inkml:trace contextRef="#ctx0" brushRef="#br0" timeOffset="4853.96">20067 2738 462 0,'4'-15'429'0,"0"2"-122"0,-1 3-54 0,-2 1-35 0,1 1-13 16,0 2-4-16,-2 4-13 0,0-1-11 0,-2 3-26 16,2 0-15-16,-2 3 1 0,1 2 25 0,-1 6 25 0,-1 5 14 15,-6 3 10-15,1 5-5 0,-2 4-25 0,1 3-47 16,0 2-44-16,-3 3-26 0,0 2-22 0,1-1-14 0,-3 1-9 15,1-1-6-15,0 1-4 0,1-3-5 0,-3 2-4 0,4 0-2 16,-1-1-2-16,0 1 2 0,-2 0-1 0,3-1 3 16,0 0 1-16,-1-2-15 0,2-2-37 0,2-2-53 0,0-5-54 15,4-1-65-15,-1-3-57 0,3-5-41 16,4 11-338-16,4-18 347 0,2-4 6 0,1-3-7 0,3-4-29 16,1-5-65-16,2-6-89 0</inkml:trace>
  <inkml:trace contextRef="#ctx0" brushRef="#br0" timeOffset="5179.84">20520 2775 51 0,'8'-9'624'0,"-5"-2"-132"0,-3 6-144 16,-1-2-106-16,-2 4-76 0,-5 1-49 0,2 4-31 0,-2 1-27 16,0 4-18-16,-5-2-2 0,2 6 2 0,-3 2 0 0,5 2 1 15,-3 1-1-15,0 4-4 0,2-2-10 0,2 3-11 16,3 2-5-16,0-2-6 0,3 3-1 0,4-1-2 15,-1 0 0-15,8 1 0 0,1-1 1 0,5-1-1 0,2-1 0 16,3 2 1-16,7-2-3 0,-5 0 2 0,5 0-2 16,0-2 0-16,0 1-1 0,-2-2 1 0,0 0 0 0,-1-1 0 15,-2 2 12-15,0-1 9 0,-2-2 8 0,-2 1 6 16,-2 0 5-16,-2 0-1 0,-1 0-8 0,-5-1-11 0,-4 1-8 16,0 0-5-16,-4-3-2 0,-4 3 1 0,0-2-2 15,-4 0-1-15,-5 0 1 0,-1-2 1 0,-3 1-2 0,-3-1-2 16,-2-3 1-16,-3 2 1 0,-2-1-1 0,1-2 0 0,-1-1-1 15,3-3-2-15,-3 0-2 0,1-2-30 0,1-1-38 16,3-5-52-16,1 0-43 0,1-3-66 0,0-3-83 0,2-5-88 16,-1-4-162-16,5-1-30 0</inkml:trace>
  <inkml:trace contextRef="#ctx0" brushRef="#br0" timeOffset="5374.23">20448 2842 86 0,'10'-17'639'0,"2"-2"-134"0,4-1-125 15,0 3-84-15,1-2-47 0,4 4-7 0,0-4-21 16,3 1-9-16,0 0-15 0,6-2-9 0,2 1-7 0,2-1-44 16,3 1-16-16,-1 0-23 0,4-1-24 0,1 1-27 0,0 1-26 15,-1 2-13-15,0-1-1 0,-2 2-6 0,0 0-3 16,2 0-19-16,-1 2-36 0,-2-3-45 0,-6 4-56 16,-1 0-62-16,-3 3-52 0,-3 3-36 0,0 1-7 15,-2 2 21-15,-3 3-5 0,-3 0-13 0,-1 3-36 0,-3-2-93 16,-4 3-66-16</inkml:trace>
  <inkml:trace contextRef="#ctx0" brushRef="#br0" timeOffset="7396.53">17196 2721 321 0,'0'-17'395'15,"-1"-1"-136"-15,-1 2-82 0,-1 1-39 0,1-1-20 16,-1 5-2-16,2-1 5 0,-4 1 1 0,2-1-2 0,1 4-13 16,-1-1-3-16,2 1-12 0,-3 3-15 0,3 1-15 0,-1 2-8 15,4 2-6-15,-1 0-15 0,-1 0-14 0,0 0-9 16,-3 0-5-16,0 4-2 0,-2 4 12 0,-1 4 16 16,1 4 11-16,-3 1 8 0,0 5 5 0,-1 5 0 0,1 2-6 15,0 4-13-15,2 2-9 0,-4 1-2 0,3 0 1 0,-2 0-2 16,5 1-4-16,-4-4 0 0,7 1-5 0,-1-3-6 15,4-1 5-15,-1-2-7 0,3-4-3 0,3 0-4 16,0-3 0-16,3-1-1 0,0-2-6 0,3-2 4 0,0-3 2 16,1-2 2-16,4-2 2 0,-2-3 6 0,5-1-3 15,-4-4 0-15,4-2 2 0,-1-2-1 0,1-2-1 0,1-1-6 16,0-1 1-16,-2-3 1 0,1-3-2 0,-2-2 0 0,0-1-1 16,0-4-3-16,0 0 1 0,-1-4 0 0,0-2-1 15,-2-2-2-15,2 0 5 0,-1 1 5 0,-3-3-2 0,2 3-2 16,-6 4 2-16,0 3-1 0,0 4-6 0,-4 5-3 15,-2 4-2-15,0 5 4 0,-1 3 0 0,-1 4 3 0,-1 5 0 16,1 5 4-16,-2 7 2 0,-2 0 0 0,-1 5 3 0,0 7-2 16,-1-2 3-16,0 4 1 0,1 0 1 0,0 2-3 15,-2-3-2-15,4 5 1 0,-1-2-1 0,2 2-1 0,2 1 0 16,-1-2-12-16,1-3 4 0,1 3 5 0,2-6 0 16,-4 0-3-16,2-1 3 0,1-1 12 0,-1-4-5 0,1-3-6 15,2 0-29-15,-1-1-42 0,-1-5-54 0,-4-2-53 16,0-1-42-16,1-3-44 0,1 0-43 0,-1-6-45 15,0 0-73-15,-1-6-93 0,0 0-30 0</inkml:trace>
  <inkml:trace contextRef="#ctx0" brushRef="#br0" timeOffset="32066.6">10682 13448 213 0,'-2'-1'473'0,"-2"0"-137"0,0 0-121 0,4 1-86 0,-2-2-50 15,0 2-27-15,2-1-11 0,-1-1-3 0,-1 2 0 16,2 0 6-16,0 0 3 0,0 0 0 0,0 0-1 0,0 2 1 16,0-1 0-16,0-1 1 0,0 2 5 0,0 0 8 0,0-1 6 15,2 1 14-15,-1 0 18 0,-1 1 12 0,2-2 4 16,0 2 9-16,-2-1 7 0,0-1 2 0,0 2-2 16,3-2 4-16,-2-1 3 0,-1 2-2 0,2 0-4 0,0-2-7 15,0 1 0-15,3 1-9 0,-2-2-7 0,-1 0-3 0,4 0-5 16,2 0-1-16,0 1-12 0,3-1 1 0,2 2 4 15,2-1 1-15,0-1 1 0,2 2-3 0,0-1-3 0,4-1-10 16,1 1-17-16,-1-1-11 0,28 0 13 0,-24-1-46 16,2 1-5-16,0-1-1 0,3-1-4 0,0 2-2 15,0-3 1-15,0 3 0 0,3-1 0 0,0-2 0 0,-1 1 1 16,0-1-1-16,4 0 0 0,1-1 0 0,-3 1-3 16,2-4-1-16,1 5 1 0,-2-1 7 0,-4-2-4 15,3 2-2-15,-4 1-1 0,-4-1 0 0,0 3-4 0,-3-2-5 16,0 2 1-16,-3 0 2 0,0 2-1 0,-3-2 1 0,-2 3-1 15,0-3 0-15,-3 4 0 0,-1-1 0 0,-1 0-1 16,0-1 1-16,-1 0 1 0,-4-1 1 0,2 3-3 0,-2-1-2 16,0-2-1-16,-1 2-1 0,0-1-2 0,-3-1-4 0,-1 1-1 15,2-1-1-15,-1-1 0 0,-1 0 0 0,0 0 1 0,-1 0 2 16,-1 0 3-16,1 0 1 0,-3 0-2 0,0 0 1 16,-4 0-1-16,2 1-4 0,-2-1-2 0,-1 2-4 15,-3 0-1-15,1-2-4 0,-3 3-1 0,1-3-4 0,-3 1-3 16,0 2 1-16,-1-1-3 0,-2-1 1 0,0 2 2 0,2-3-1 15,-5 1 4-15,1-1-3 0,-2 0-2 0,0 0-1 16,-1 0-15-16,-2-1-20 0,-3-2-19 0,1 0-11 16,-4-1-20-16,1-1-10 0,-6 1 7 0,2-1 18 0,-1 1-7 15,-2-3 6-15,3 4 41 0,1 0 29 0,-3-1 18 0,2 1 12 16,4 1 32-16,-2-1 13 0,1 3-15 0,1 0-10 16,-1 0-6-16,2 3-5 0,-1-1 0 0,5 3 0 0,-1-2-2 15,1 1 0-15,1 1 0 0,-1 1 1 0,6 0-1 16,0 0-1-16,4 0 1 0,2-1 1 0,3 0-1 0,2 0-2 15,5 0 1-15,1-3 1 0,0 3 0 0,6-3-2 0,2 3 1 16,1-2 1-16,2 2 4 0,5-3 7 0,1 0 2 16,3 1 15-16,4-1 18 0,1 1 14 0,3-2 12 0,1 1 3 15,35 2 73-15,-27-2-89 0,-3-1-5 16,4 0-8-16,3 1-6 0,-2 0-3 0,0-2 0 0,3 0-7 16,-3 0-9-16,3-2-7 0,-2-1-4 0,2 0-4 15,-1-3-3-15,-2 2 0 0,2-3 1 0,-3 0-2 0,0-1 0 16,-2-1 0-16,1-3-2 0,-6 4-1 0,0-2-1 0,-1 2 2 15,-3 0 1-15,-2 1 0 0,-3 2 3 0,-3 0-2 16,3 0 0-16,-4 2-2 0,-5-1-2 0,1 4 3 0,-6-3-1 16,-2 3-1-16,0-2 0 0,-1 2 0 0,-1 0 1 15,-1 2-8-15,0-2 0 0,-1 0 1 0,-1 3 0 0,-1-3 1 16,0 4-3-16,-2-1-1 0,-3 2-5 0,0 0-3 0,-1 0-2 16,0-1-7-16,-2 1-7 0,1-1-2 0,-4 1-8 15,-2-1-10-15,0 1-12 0,-3-2-10 0,-2 0-1 16,-2-2-8-16,-1 2-1 0,2-3-10 0,-2 0-7 0,0 0-7 15,-1-1-14-15,1 2-13 0,2-1-11 0,-1-1-8 0,1-1-7 16,0-1-6-16,2-1-5 0,2 0-6 0,1 0-4 16,4 0-10-16,0-1-12 0,4 0-32 0,1 0-44 0,1 0-65 15,1 2-86-15</inkml:trace>
  <inkml:trace contextRef="#ctx0" brushRef="#br0" timeOffset="-209292.38">11150 11155 13 0,'0'0'220'16,"0"-2"-30"-16,-1 0-34 0,1 2-33 0,0 0-31 0,0 0-25 15,1 0-18-15,-1 0-15 0,0 0-13 0,2 0-8 0,-2 0-1 16,2 0 2-16,-2-3-6 0,0 3 5 0,0 0 2 15,0 0 4-15,0 0-1 0,0-2-3 0,0 0 1 0,0 2-3 16,0-2 4-16,0 2-3 0,0-3 0 0,0 1 1 0,0 2-4 16,0-3 1-16,0 2-1 0,0-2-1 0,0 0 3 15,0-2 1-15,0 2 2 0,0 0 1 0,0 2-1 16,0-2-3-16,3 1-1 0,-2-3-2 0,-1 3 2 0,2-3 1 16,0 3 3-16,-1-1 0 0,2-1-2 0,-1 1 0 15,0 0-3-15,2 0-6 0,-2-1-5 0,-1-1 1 0,2 1 0 16,1-1-1-16,-1-1 0 0,0 3 5 0,-3-1-1 0,3-1 0 15,0 1-1-15,1-1 1 0,-3 0 3 0,4 2 1 16,-4-2 4-16,-1-2 1 0,2 2 3 0,-1-2 2 0,-1 2 4 16,0 1 0-16,0 2 5 0,0-1 9 0,0 1 8 0,0 2 4 15,0-1 5-15,0-1 4 0,0 1 63 16,0-1-62-16,0 4 52 0,-1-1-59 0,-1 1-4 16,2-1-5-16,-1 1-3 0,-1 1-1 0,-1-1-2 0,0 3 0 15,3 1 1-15,-2 0-2 0,-1 1 0 0,2 0 1 16,-1 0 0-16,0 2 4 0,2-1 1 0,-4 2 8 15,4 0 4-15,0 1 2 0,0 2 3 0,0-1-3 0,0 1-4 16,-2 0-5-16,2 2-7 0,2 0 0 0,-2 0-1 16,0 0 3-16,0 0-2 0,3-2 2 0,-2 3-1 0,-1-1-4 15,2-2-10-15,0 1-6 0,-1-1-7 0,2 2-4 16,-1-2-4-16,0-1-4 0,-1-4 0 0,4 0-1 0,-4-1 0 16,1-1 0-16,-1-1-1 0,3 0 1 0,-1-1-3 0,0-1-1 15,0 0-1-15,2-2-4 0,1 0-2 0,0-2-3 16,-2 0-1-16,5-5-1 0,-2 2-2 0,2-1-5 0,-1 0-7 15,-1-2-5-15,0-1-9 0,1 1-4 0,-2 0 2 16,-1-2-2-16,2 1 2 0,-3 0 0 0,0 1 7 0,-2-1 0 16,1 1 1-16,-3-1 7 0,0-1 9 0,-1 3 8 0,-1-4 9 15,4 0 4-15,-4 3 4 0,2-3 5 0,-2 4 2 16,0-2 3-16,0 4 2 0,-1-3 5 0,-1 5 7 0,2 0 4 16,-1-1 4-16,-1 3 4 0,-1-1 0 0,0 1-2 15,0 1-7-15,-1-1-6 0,2 3-4 0,-1-1-5 0,0-1-6 16,-1 0-4-16,0 3-5 0,1-3-5 0,0 1-7 15,1-1-6-15,-1 2-4 0,1-1-6 0,-1-1-10 0,2 1-11 16,-2 1-13-16,1-2-16 0,0 0-22 0,0 3-14 0,3-4-19 16,-1 0-15-16,1 3-17 0,1-3-13 15,-2 0-15-15,-1 0-23 0,6 0-30 0,-3 0-40 0,0 0-58 16,3-3-69-16</inkml:trace>
  <inkml:trace contextRef="#ctx0" brushRef="#br0" timeOffset="-206858.97">16131 10978 469 0,'-2'-4'605'0,"2"1"-157"0,0 1-167 0,0-1-112 0,2-1-66 16,6-8 25-16,-1 5-64 0,0-1 21 15,-1-1 24-15,4 2 23 0,-2 2 19 0,4-3 27 0,1 2 24 16,1 0 11-16,-1-1 9 0,4 2 10 0,-1 0 0 0,2-1-11 16,-2 0-15-16,1 1-17 0,1 0-22 0,-1 1-30 15,0 1-26-15,1-1-28 0,-1 2-24 0,-3 0-22 0,2 1-14 16,-3-1-11-16,-1 2-6 0,2 2-6 0,-2-1-3 15,-2 2-3-15,-2 2-4 0,0-2-7 0,2 4-4 0,-6 3-4 16,0-1-5-16,2 1-5 0,-3 3 0 0,-2 1 1 16,1 2 3-16,-2 2 3 0,-2 0 5 0,1 3 5 0,-4 0 4 15,1-1 6-15,-1 1 11 0,-3-1 12 0,0 4 11 16,-1-2 10-16,2 0 7 0,-2 1 10 0,1-3-1 0,2 2-3 16,-4-1-8-16,-1 16 28 0,8-22-45 0,1 0-6 15,-2 0-4-15,4-5-7 0,3 1-5 16,-2-2 0-16,4-3-2 0,0-1-3 0,1 1 0 0,4-2 0 15,2-1 0-15,1-3-1 0,0-3 2 0,2-1 1 0,1-2 0 16,3 0 0-16,-3-2 1 0,3 1 0 0,-2-3 0 0,2 3-1 16,2-3 2-16,-2 4 2 0,1-2 0 0,1 1 1 0,-2 1-1 15,0 1 10-15,0 1-3 0,-2 2-7 0,-1-1-4 16,-2 1-11-16,0 0-14 0,-4 0-31 0,0 1-27 16,0-1-32-16,-2 0-34 0,0-1-44 0,-1 3-51 0,2-3-44 15,-3 2-40-15,-1 0-30 0,-2 1-24 0,1-2-9 0,-3 1-2 16,1-1-11-16,-2 2-26 0,0 0-66 0,-2-4-62 15</inkml:trace>
  <inkml:trace contextRef="#ctx0" brushRef="#br0" timeOffset="-205937.46">16548 10615 179 0,'-4'-1'500'0,"2"1"-83"16,-1-2-95-16,1 2-79 0,0-1-53 0,1 1-29 15,1 0-20-15,-1 0-9 0,1 0-1 0,0-2 3 0,0 2 2 16,0 0 3-16,1 0 1 0,-1 3 3 0,1-3 2 0,1 2-1 15,0-2 6-15,1-2 2 0,2-1 0 0,-4 2-1 16,4-1-2-16,-3 2-2 0,2 2-6 0,1-1 4 0,0-1-1 16,0 2-5-16,1-1-10 0,-1 1-15 0,1-2-21 15,1 1-25-15,-1 1-21 0,1-2-14 0,-3 1-14 0,4 0-10 16,-2-1-5-16,0 0-6 0,4 0-2 0,-1 0-3 0,-1-1-5 16,3 0-9-16,-3 1-11 0,2-2-16 0,1 4-20 15,-2-1-25-15,1-1-26 0,2-1-23 0,-1-2-26 0,-1-2-27 16,2 2-27-16,-2-2-22 0,-1 3-17 0,2-1-12 15,-3 0 2-15,1 0 6 0,-2 1-1 0,-1 1 21 16,-1-1 16-16,0 2 10 0,2-3-1 0,-4 3-8 0,3-2-8 16,-6 2-40-16,3 0-46 0,-3 0-59 0</inkml:trace>
  <inkml:trace contextRef="#ctx0" brushRef="#br0" timeOffset="-205420.84">17154 10401 163 0,'-5'-2'477'0,"3"-3"-79"0,-1 2-92 15,-1 1-78-15,-1 0-56 0,0 1-34 0,0-1-27 16,-1 2-10-16,0-1-7 0,-1 1 0 0,3 0-3 0,-3 0 3 15,-1 1 1-15,1 2 0 0,-2-1-1 0,3 2-1 16,-3 1-5-16,0-2 1 0,3 2 4 0,-2 2-2 0,3-2 2 16,-2 2 7-16,2-2 7 0,2 0-1 0,-3 1 1 15,6 0-3-15,-4 2-8 0,0-2-12 0,3-1-16 0,1 3-16 16,-2-2-16-16,2-1-14 0,2 0-12 0,-2 0-7 0,4 2-3 16,1-2-3-16,-1 0-5 0,2-1-10 0,3 1-10 0,2-2-15 15,-2-1-17-15,3 2-22 0,1-3-21 0,2 2-12 16,-1-1-14-16,0-1-9 0,2 1-1 0,-2 1 6 0,4-2 10 15,-4 0 16-15,2 3 21 0,-2-1 23 0,2 2 26 16,-3 3 32-16,0-2 25 0,-1 2 14 0,-3 1 7 0,2-2 9 16,-4 2-3-16,-1 0-9 0,-1 0-12 0,-2 0-2 0,-1 1-1 15,0 0-4-15,-2 0 2 0,-2-2 2 0,-2 2 5 16,1-1 8-16,0 2 8 0,-2-3 13 0,0 1 15 16,-1 1 13-16,-2 0 9 0,0-2 1 0,2 1 8 0,-2 0 10 15,0-1-9-15,0-1-3 0,3 2-1 0,-3-1 4 16,1-1-10-16,0 0-18 0,1-1-9 0,0 0-12 0,-1-1-21 15,1 1-15-15,0-2-19 0,-1-1-18 0,1-1-20 16,0 1-28-16,-1-3-26 0,1 0-38 0,0-3-35 0,-1 1-42 16,2-2-36-16,-2-1-32 0,1-1-24 0,-1-1-17 15,1-3-22-15,2-2-25 0,-3-1-49 0,1-3-88 0,-3 1-75 16</inkml:trace>
  <inkml:trace contextRef="#ctx0" brushRef="#br0" timeOffset="-205199.98">17040 10368 85 0,'6'-2'822'0,"2"1"0"0,0 1-152 0,0-2-166 0,2 1-128 16,2-1-93-16,-1 2-75 0,5-5-56 0,1 3-38 0,2-1-26 15,0-2-27-15,2 3-18 0,-1-3-15 0,-4 2-32 16,1-1-44-16,-4 3-59 0,1-3-61 0,-1 2-64 15,2 1-61-15,-1-3-44 0,-3 4-23 0,3-1-12 0,-5 1 3 16,3 1-11-16,-5 1-29 0,1 1-45 0,0 3-44 16</inkml:trace>
  <inkml:trace contextRef="#ctx0" brushRef="#br0" timeOffset="-204918.42">17922 11046 78 0,'6'-2'970'0,"-1"2"109"0,0 0-107 0,2-1-205 16,-2-1-194-16,3 2-159 0,0 0-127 0,5-1-96 15,0 1-70-15,2-2-39 0,1 1-23 0,1-1-19 0,1 2-15 16,1-3-12-16,1 1-3 0,0 0-5 0,-2-1-5 0,3 1-9 15,-2 0-9-15,1-1-12 0,2 0-7 0,-2 1-21 16,-2-1-31-16,0 1-33 0,-1-1-42 0,-2-1-56 0,0 1-85 16,-2-1-72-16,-1 2-57 0,-3-1-42 0,-1 0-30 15,1 0-15-15,-4 0-11 0,-2 0-27 0,-3 3-41 16,0 0 18-16</inkml:trace>
  <inkml:trace contextRef="#ctx0" brushRef="#br0" timeOffset="-204727.4">17957 10880 615 0,'-7'0'864'0,"2"0"-82"0,4-2-153 0,-3 2-137 0,8-1-104 15,-1 1-82-15,0-2-74 0,4 2-54 0,1-2-34 0,2 1-20 16,0 0-18-16,0-2-20 0,2-1-16 0,-1 0-15 16,1-1-19-16,3-1-27 0,0 0-39 0,3 0-35 0,0-1-52 15,1-2-70-15,3 0-81 0,1 2-78 0,3 0-62 0,-1-2-63 16,2 0-42-16,3 2-50 0,0-2-69 0,0 1-43 15,0 1 14-15</inkml:trace>
  <inkml:trace contextRef="#ctx0" brushRef="#br0" timeOffset="-204124.14">18892 10655 576 0,'-1'0'800'0,"1"-2"-106"0,0 1-150 0,0-1-129 15,1 0-92-15,-1 1-75 0,4-1-68 0,-3 0-31 0,4-3-20 16,0 0-13-16,0 2 1 0,2-3-2 0,0 1 7 16,-1 1-14-16,1 0-12 0,2-1-9 0,0 0-22 0,3 0-19 15,-2 2-9-15,2 0-8 0,0 0 1 0,2 1-1 0,-1-3 5 16,2 5 3-16,0-2 0 0,-1 2 2 0,2 0-7 16,-1 0-1-16,0 2-2 0,2-2-3 0,0 2-7 0,1 1-6 15,3 0-5-15,-2 0-3 0,1 0-5 0,2-3-4 16,-1 2-3-16,1 1-9 0,0-1-6 0,-1 3-13 15,-2 1-11-15,0 0-14 0,-3 2-8 0,1 2-11 0,-3 1-6 0,-1 2-1 16,-2-2 1-16,0 4 6 0,-2 0 9 0,-2 2 12 16,2 0 7-16,1-2 6 0,-4 2 8 0,-1 1 1 15,0 0 1-15,-4-2 7 0,1-1-2 0,-4 2 3 0,1-4 5 16,-4 1 2-16,2-2 1 0,-5 0 4 0,-1 0 7 16,-1-2 12-16,1-1 3 0,-3 1 10 0,-4-3 4 0,-2 0 7 15,0 1 7-15,1-4-1 0,1 1 5 0,-2 1 1 0,3-3-5 16,4 0-4-16,-1 0-8 0,3-2-9 0,4 1-11 15,1-2-17-15,2-2-24 0,0 1-25 0,6-2-26 0,-1-2-27 16,3 1-16-16,5 1-9 0,-1-2-3 0,5 2 3 16,0 0 7-16,5 2 4 0,-2-1 0 0,2 2 7 0,4 2 4 15,-2-2 14-15,21 4-60 0,-23 1 118 16,1-2 14-16,-1 3 24 0,2-2 15 0,-2 1 16 0,-2 4 16 16,3-2 16-16,-5 1 20 0,3 0 22 0,-3 1 20 0,-2-1 20 15,-2 1 22-15,2 2 15 0,-4-1 6 0,0 2 4 16,-4 1-4-16,2-1 5 0,-5-1 0 0,-2 3-4 15,-2-1-4-15,-2-1-10 0,-2 1-13 0,-3-1-19 0,0-1-23 16,-1 1-21-16,-4-1-13 0,0-2-13 0,-2 1-7 0,0-3-11 16,-3 1-8-16,1-1-6 0,-1 3-7 0,-3-3-5 15,4 1-4-15,-2-4-11 0,1 1-10 0,-1-1-9 0,3-3-15 16,-1 1-19-16,3-4-19 0,-2 1-23 0,3-3-38 16,3-1-46-16,0-2-64 0,3-2-93 0,4-2-98 0,3 0-89 15,3-5-94-15,2-2-123 0,2 0-104 0,3-1 16 0</inkml:trace>
  <inkml:trace contextRef="#ctx0" brushRef="#br0" timeOffset="-203718.94">19947 10570 750 0,'9'-15'733'0,"2"2"-135"0,1-1-151 0,2 2-98 15,1 1-75-15,0-1-16 0,20-5 241 0,-15 9-237 16,0 2 4-16,0 0-8 0,-2 3-24 0,2 1-27 15,-2 1-37-15,0 0-45 0,1 2-41 0,1 0-29 0,1 3-21 16,0-3-15-16,-1 5-8 0,0-2-2 0,-2 4 2 16,-1-1-1-16,-1 2 1 0,-3 4 6 0,-4 0 6 15,-1 4 1-15,-3 1 5 0,1 3 6 0,-4 1 7 0,-4 3 1 16,-1 1-2-16,-5 0 1 0,2 1-3 0,-4 0-1 0,0 0-4 16,-2-1-7-16,-1 1 1 0,-2-1-2 0,0 1-1 15,-2-3-4-15,1 0 1 0,-3 0 3 0,1-1-2 0,0-2 3 16,1 3-5-16,1-4 0 0,0 2 2 0,2-3 0 0,0-2-3 15,2 4-1-15,2-5-1 0,3-1-4 0,2-1-7 0,2-5-6 16,3 3-5-16,3-2-5 0,4-3-7 0,1 1-6 16,4-2-5-16,3-3-5 0,3-2-8 0,3-2 11 15,1-2-15-15,5 0-12 0,2-3-6 0,-1 1-7 0,0 0-3 16,2-2-14-16,-1 2 11 0,-1 0 7 0,1 0 7 0,-4 0 4 16,2 1 4-16,-4 0-2 0,1 1-8 0,0-1-15 15,-4 1-26-15,0-2-34 0,-2 1-42 0,1-1-64 16,-6 2-72-16,-2 0-63 0,0 0-53 0,-3-1-42 0,0 1-43 15,-3-1-36-15,-3-2-42 0,-4 2-42 0,-4 1 12 0</inkml:trace>
  <inkml:trace contextRef="#ctx0" brushRef="#br0" timeOffset="-203236.56">18527 11049 213 0,'8'0'647'0,"-1"-2"-24"0,7 1-62 0,-1 1-58 16,4-2-43-16,0 1-33 0,3-2-27 0,4 0-41 0,0 1-44 16,0-3-46-16,1 0-53 0,0 1-49 0,2-4-50 15,-2 1-40-15,1 0-31 0,-5 1-21 0,2 0-13 16,-2 0-7-16,-5 2-5 0,2-2-4 0,-3 3-1 0,-3 0-3 0,-2 1-5 16,-5 1-6-16,0 1-9 0,-2-2-3 0,-1 2-6 15,-2 2-8-15,0-1-6 0,-4 1-10 0,-2 1-5 16,-2 0-11-16,-3 1-5 0,0 1 2 0,-4-1 7 0,0 2 9 15,0 0 12-15,-2-1 16 0,-1 2 12 0,3-2 11 0,-1 0 13 16,0 2 5-16,2-2 8 0,-2 2 2 0,2-3 3 0,1 2 1 16,2 0-1-16,0-1 2 0,3-1-4 0,3-1-3 15,1 0-3-15,0-2-8 0,4 1-16 0,0-2-17 16,0 0-20-16,5-2-19 0,2 1-22 0,-1-2-28 0,3-1-25 16,2-1-34-16,2 1-31 0,0-2-34 0,-1 0-32 0,2 1-21 15,-1-2-12-15,3 2-6 0,-2 0-9 0,0-2-29 16,-1 2-55-16,3 0-98 0,-7 2-42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9:20:23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19951 963 440 0,'5'-11'505'0,"-3"-1"-205"0,3 0-144 15,-5-2-72-15,0 3-14 0,0 2 2 0,-5 0 13 0,5 0 22 16,-3 0 25-16,-1 2 22 0,1-2 15 0,2 2 10 16,-4 1 8-16,4-1-3 0,-3 4-14 0,3 1-23 0,-1 1-24 15,2-3-25-15,0 4-32 0,-1 4-26 0,-1-1-1 0,-1 7 22 16,0 3 20-16,-1 3 25 0,0 5 23 0,-5 5 16 0,-1 7 1 16,2 4-16-16,-5 6-12 0,-1 10-17 0,-5 5-16 15,-3 10-10-15,-2 7-19 0,-4 15-11 0,-7 7-13 16,-4 11-14-16,-6 9-10 0,-4 4 0 0,-2 9-2 0,-4 3 0 0,0 5-2 15,0 3 1-15,-1-1 2 0,6-1-6 0,-1-4-3 16,2-5 0-16,6-5 1 0,0-5 5 0,6-5 1 0,1-2-2 16,-1-6 3-16,4-5 0 0,0-8-1 0,1-4-2 0,2-10-2 15,2-5-1-15,2-9-10 0,1-8-11 0,5-7-21 16,2-9-30-16,2-5-34 0,5-6-45 0,5-8-43 16,-2-2-53-16,3-8-74 0,2-4-33 0,2-8-34 0,2-6-40 15,4-6-51-15,4-11-89 0,2-4-69 0,2-12-41 0</inkml:trace>
  <inkml:trace contextRef="#ctx0" brushRef="#br0" timeOffset="1355.43">19416 2375 241 0,'-7'-7'519'0,"-2"2"-162"0,0 2-126 0,2-4-70 15,1 5-27-15,2-3 1 0,0 3 13 0,-1-1 13 0,4 1 3 16,1 2-8-16,1-1-13 0,4-1-27 0,-1 0-29 0,4-3-29 16,4-1-15-16,3 0-8 0,6 2 7 0,0-2 18 0,2 1 12 15,6 1 13-15,-3-1 4 0,6 2 3 0,1 1-10 16,2-1-17-16,2 1-16 0,3 0-12 0,3 1-14 0,4 1-2 16,4 0-4-16,3 1-8 0,3 1 4 0,4 0 0 15,1 1 5-15,5 2-3 0,-1 2-7 0,8-2 5 0,-2 3-3 16,5-1-8-16,-4 2 1 0,1 0-5 0,-7-1 2 0,2 1-2 15,-8-1-3-15,0 1 2 0,-1-1-4 0,-5 0-3 16,-3-1 2-16,-5 1-1 0,-1-4-10 0,-6 2-14 16,-1-1-23-16,-2-2-27 0,-4-1-37 0,-8 1-33 0,-3-1-27 15,-6-2-17-15,0 0-5 0,-4 0 2 0,-4 0 13 0,-1-2 14 16,-4 2 5-16,0-5-4 0,-3 2-15 0,0-2-24 16,-1-1-49-16,-3 0-74 0,-4-1-117 0</inkml:trace>
  <inkml:trace contextRef="#ctx0" brushRef="#br0" timeOffset="5671.57">17403 1138 81 0,'4'-10'134'0,"-1"-2"-54"0,0 1-33 16,0 1-18-16,-1 0-10 0,0 1-6 0,1 1-3 15,1 0 0-15,-2 1-1 0,2-1-2 0,0 1 2 0,-3-1 2 16,2 1 1-16,-1-1 0 0,1 1 5 0,-1 0 0 0,0-1 0 16,-1 1 4-16,-1 0-1 0,0 3-2 0,0-4-1 0,0 2-2 15,-1 0 0-15,1-1 7 0,-4 1 6 0,1-1 1 0,-2 0 4 16,0 0 2-16,1 0-4 0,-4-1-7 0,2 2-4 16,-2-2-1-16,-2 1 1 0,-1-1 4 0,3 3 7 15,-1-2 2-15,-2-3-1 0,1 1 1 0,-1 1-4 0,-1 1-3 16,-3-1-11-16,1 1-2 0,0 1-6 0,-3-2-3 0,0 4-2 15,-1-1 0-15,-3 2 1 0,2-2 1 0,-5 3 2 0,-1 0 0 16,0 1 1-16,-2 2-1 0,0-1-2 0,-3 4 0 0,-3 1-1 16,-2-2 1-16,0 5 1 0,-3 1 0 0,0 1 1 0,-1 4 2 15,1 0 8-15,-2 5 7 0,-1-1 9 0,4 3 8 0,-6 6 3 16,6 1 7-16,-2 4-7 0,-1 3 0 0,2 5-8 16,2 3-5-16,-2 6-1 0,3 2-7 0,1 5-1 15,4 5-7-15,0 6-2 0,4 2-2 0,3 5-3 0,5 1-3 0,3 0-1 16,5 0-3-16,5-3 0 0,3 1 1 0,7-3 0 15,3 0 4-15,6 0 1 0,2-3 1 0,8-2-2 16,4-5 2-16,6-3 2 0,0-6-1 0,9-2-1 0,1-3 0 16,2-6 1-16,8-1-1 0,0-6 1 0,4-5 2 15,5-1 0-15,2-11 2 0,9-1 1 0,-1-5-2 0,4-8-4 16,0-6-3-16,0-5-3 0,2-5-1 0,2-2 0 0,1-8 0 16,-1-4-1-16,1-2 1 0,0-5-2 0,-5-1-3 15,2-5-3-15,2-2-2 0,-7 1-8 0,1-3-11 0,-5-4-7 16,-5-2-5-16,-3-7-6 0,-4 2-3 0,-8-3 6 15,-3-1 10-15,-7 0 9 0,-3-2 7 0,-8-1 2 0,-5 0 9 16,-4-1 3-16,-5 3 4 0,-6 2 0 0,-6 3 2 16,-5 1 6-16,-3 3-1 0,-7 2 2 0,-1 2 2 0,-6 3 4 15,-1 0 4-15,-6 1 0 0,-2 4 2 0,-4 1-5 0,1 3 2 16,-7 0 0-16,0 1-2 0,-2 3 0 0,-4 2-1 0,3 0 1 16,-2 1-3-16,1 3-4 0,1-2-3 0,-3 4-3 0,6 3-1 15,-1-3-3-15,0 4-2 0,0 2 0 0,1 5-1 0,0-1 0 16,-1 2 0-16,0 7 2 0,0-1-1 0,-4 6 0 15,4 0-9-15,-4 7-17 0,-3 1-25 0,3 2-35 0,-2 4-44 16,-1 1-42-16,-2 3-52 0,2 0-76 0,-3 4-131 0</inkml:trace>
  <inkml:trace contextRef="#ctx0" brushRef="#br0" timeOffset="9151.99">19047 1073 163 0,'-9'0'223'0,"-5"-2"-103"0,5 2-56 15,-1-2-30-15,-1 4-12 0,2-2-8 0,2 0-1 0,-2-2 9 16,2 1 12-16,1-3 17 0,2 3 12 0,0-1 10 0,0 1 8 15,2 1-3-15,0-1-9 0,2 1-13 0,0 0-7 0,-1 0-7 16,1 0 0-16,-2-3 3 0,2 3 5 0,0 0 4 0,0 0 3 16,2 0-1-16,-2 0-5 0,0 0-9 0,1 0-6 0,-1 0-9 15,2 0-7-15,1 3 6 0,4-2 21 0,3 2 21 0,6-2 30 16,3 3 24-16,8-1 19 0,6-1 5 0,9 1-1 16,8 1-1-16,10-3-15 0,9 1-4 0,5 0-3 0,8-2-2 15,3 5-11-15,5-5 29 0,6 2-28 0,2-1-18 0,6 3-17 16,7-3-18-16,6 1-14 0,4 0-50 0,8 1 5 15,-4 0 1-15,0-1-5 0,-4 1 3 0,-7-2 4 0,-2 1 4 16,-4-1 1-16,-3 1-1 0,-3-1-9 0,-3-1 10 0,0 0-6 16,-7-1-2-16,-6-1-1 0,-5 2 1 0,-10-3 10 0,0 2-10 15,-11-1 2-15,-8 1-4 0,-1-1 2 0,-7-1 1 16,-6 0 1-16,-3 2 0 0,-5-2 0 0,-4 0 1 0,-2 1-1 16,-5-1-3-16,2 1-4 0,-5-1-4 0,-2 1-3 0,-5 0-14 15,2 1-23-15,-5-1-27 0,-2 2-28 0,-2 0-36 16,0 0-44-16,-2 0-33 0,-3-2-29 0,0 2-23 0,-3 0-27 15,-5-3-21-15,0 3-29 0,-3 3-51 0,-4-3-129 0</inkml:trace>
  <inkml:trace contextRef="#ctx0" brushRef="#br0" timeOffset="10688.05">19133 360 50 0,'-4'-5'267'0,"1"1"-97"0,1-2-59 0,-2 1-20 16,3 0-8-16,-3 3-4 0,1-3-5 0,2 0-6 0,-3 1-4 16,1-1-10-16,2 1-7 0,-1 0-9 0,0 1-4 0,1-2 0 15,-3 2-3-15,4-1-3 0,0 1-11 0,0 0 0 16,5 0-3-16,0-1-1 0,0 2 3 0,3-3 4 0,4 2 4 16,1 0 4-16,4-2 4 0,4 1 1 0,6 1-1 0,3 1-6 15,3-1 0-15,7 3-5 0,-1 0-6 0,3 0-1 0,-2 3-2 16,2 1-2-16,-3 1-3 0,0 0-3 0,-1 3-1 15,-4 1-2-15,-4 1 1 0,-2 1-1 0,-4 5-2 0,-5 0-3 16,-3 0 1-16,-5 0 0 0,-5 1-2 0,-1 1 0 0,-5 0 2 16,-5 0 5-16,-3-3 2 0,-3 5 2 0,-5-1-1 0,-3-1-1 15,-4 0 1-15,-8 2-1 0,-2-3-2 0,-2 0 0 16,0-3-1-16,1 1 1 0,3 0 0 0,-4-6-2 0,5 3 0 16,0-7 0-16,8 1 0 0,2-1 2 0,2-4 1 0,6 2 0 15,2-3 21-15,5 0-10 0,3 0-5 0,7-1-5 0,6-1-2 16,5-1-1-16,6 0-21 0,5-3 8 0,6 2 5 0,2-2 0 15,9-1 1-15,-5 3 2 0,6-1-3 0,0 0 3 0,-3 2 2 16,0-1 0-16,-4 4 2 0,0 0 1 0,-3 4 2 16,-2-1-1-16,-3-1 2 0,-1 3-2 0,-7 2-12 0,3 0 5 0,-6-1 5 15,0 1-1-15,-3 2-1 0,-5-2 0 16,-3 3 12-16,-2 0-7 0,-1 1-2 0,-5 0-2 0,-5-1 1 0,-1 2 1 16,-5-1 0-16,-3 2 2 0,-6-1 1 0,-3 2 1 15,-1-2 0-15,-4-1-2 0,-4 1 3 0,1-1-2 0,-4-1-4 16,1 0 0-16,0-1 1 0,-1-1-1 0,-3-1 1 0,5-4-2 15,0 2 3-15,3-3-2 0,3 1-2 0,4-3 2 0,5 0-2 16,5-2 2-16,2 1-5 0,6-4-22 0,7 1-34 0,8-2-44 16,8-1-53-16,4-3-65 0,9-4-93 0,6 1-112 15</inkml:trace>
  <inkml:trace contextRef="#ctx0" brushRef="#br0" timeOffset="11019.84">20811 470 572 0,'-1'-6'445'0,"-7"2"-196"0,-5 0-115 16,-4 4-68-16,-7 0-22 0,-3 0 1 0,-1 4 8 16,-4 0 15-16,1 0 9 0,-1-2 19 0,0 1 9 0,-1 2-11 15,3 0-15-15,0 2-14 0,2-2-10 0,2 2-19 0,1 4-15 16,4-1-9-16,3 3-4 0,0 2-2 0,7-1-2 0,5 3 0 16,3-1 1-16,4 0 0 0,6 3 2 0,2-1-1 15,10-2 2-15,5 1 5 0,6-3-4 0,3 1-3 0,7-5-3 16,7 0 0-16,-3-4-1 0,5 0-7 0,-1-1 2 0,1-4 3 15,-3-1-1-15,-2-1 0 0,-3-4 1 0,-5-1 1 16,-1 0-1-16,-5-2 2 0,-5-2 2 0,-4-3-2 0,-3 0 1 16,-3-1 0-16,-3-3-2 0,-5-1-3 0,-2-6-1 0,-4 2 3 15,-2 0-1-15,-6-2-1 0,1-3 0 0,-3 4 0 0,-4 1-1 16,-3-1-4-16,-1 2 0 0,-9 2 2 0,0 0 0 16,-6 3 1-16,-3 2 1 0,-1 2 0 0,-7 3-1 0,-1 1-2 15,-3 6-1-15,-4 0-3 0,-5 4-19 0,1 3-37 0,-5 0-55 16,-3 3-55-16,0 1-82 0,-2 1-122 0,-6 1-184 0,1 1-77 15</inkml:trace>
  <inkml:trace contextRef="#ctx0" brushRef="#br0" timeOffset="13290.76">18937 283 184 0,'5'-18'358'0,"1"-2"-174"0,-2 1-64 16,0 3-21-16,-1 1-8 0,-1 1-2 0,-1-1-2 0,1 2 15 15,1-1-22-15,0 2-20 0,1 0-8 0,-3 0-3 0,3 2-1 16,-1 2 6-16,0-1 3 0,-1 2-3 0,0 1-8 16,0 0-13-16,-1 4-8 0,-1 0-6 0,2 1-7 0,-2 1-5 15,-2 1-4-15,1 1 0 0,1 3-1 0,0 1-1 0,3 3-1 16,0 1-5-16,-1 3 5 0,-1 4 1 0,-2 1 2 15,-1 5 2-15,-3 2 6 0,0 4 30 0,-3 4 2 0,-2 1 1 16,-3 3 5-16,-3 4-2 0,2 2-3 0,-2 1-23 0,0 4-4 16,-4-2-4-16,5 3 2 0,0 1-4 0,0-4-2 15,0 1 0-15,2 1-9 0,0-4 5 0,2 1-6 0,1-7 2 16,1 6 0-16,3-5 0 0,-2 38 12 0,5-40-6 16,1-3-2-16,0-1 2 0,2-4 0 0,0 1-5 0,0-3-1 15,0-1-3-15,2-4-2 0,0-1-3 0,-2-4 2 16,1 0-1-16,-1-5-14 0,2-4-21 0,-1-1-21 0,3-2-23 15,-4-1-24-15,1 2-29 0,1-2-26 0,-1-1-33 0,-1-3-53 16,0 0-103-16,-1-4-147 0</inkml:trace>
  <inkml:trace contextRef="#ctx0" brushRef="#br0" timeOffset="13650.28">18292 1173 533 0,'5'-13'370'16,"1"1"-163"-16,2 2-101 0,1 3-50 0,6-3-23 0,4 5-15 16,3-1-2-16,4 1 11 0,8 0 8 0,2-2 8 0,7 4 12 15,5-4 11-15,6 0 6 0,8 2 0 0,3 0-2 0,6 0-7 16,8 0-7-16,5 5-13 0,7-2-13 0,3 1-11 0,2 2-11 15,4 1-4-15,-4-2-2 0,2 4-4 0,-4-1 3 0,0 2 4 16,-2 0 0-16,-4-2 5 0,0 2-3 0,-3 2 0 0,-1-2-4 16,-4 2-3-16,-4-2 0 0,0 3-7 0,-6-2 2 15,-2 0 3-15,-10 0 1 0,-6-2-1 0,-7 0 0 16,-8 0 0-16,-5 1 1 0,-4-2-3 0,-5-3 1 0,8 2 0 16,-20-2 3-16,-4 3 0 0,-1-1 2 15,-3-2-2-15,0-2-5 0,-3-3-2 0,0 2-14 0,-3-2-26 16,-2 0-24-16,0-2-31 0,-4 4-39 0,0-2-38 0,-2 2-46 15,-1-1-77-15,-3 1-127 0</inkml:trace>
  <inkml:trace contextRef="#ctx0" brushRef="#br0" timeOffset="26934.06">3092 841 92 0,'8'2'142'0,"-3"-2"-24"16,1-4-43-16,-1 4-29 0,1-1-12 0,2 1-4 0,-2-2-2 15,-1 1-3-15,0 1 2 0,-2 0-7 0,-1 0-7 0,1 0-4 16,-1 0 2-16,-1-1 9 0,2-2 8 0,0 3 10 16,-1 0 11-16,-1-3 6 0,3 3 1 0,-1-3 0 0,-1-1-4 15,-1 0-2-15,1 1 0 0,-1-1-3 0,-1-1-2 16,2 1-2-16,-2 0 5 0,1-1 3 0,1 1 7 0,-2-1 11 16,0 3 7-16,0-1 4 0,0 3-7 0,0-1-9 0,0 1-15 15,-2 0-16-15,2 0-14 0,0 1-12 0,0 1-2 0,0 1-6 16,-1 2-2-16,1 0 1 0,0 4 11 0,0 3-4 0,1 2-2 15,1 6 3-15,0 2 1 0,2 0 2 0,1 0-9 0,1 4 4 16,1-5 3-16,2 4-1 0,2 4 2 0,0-3-2 16,3 4 0-16,-1 1 0 0,3 2-1 0,0 4 0 0,3-3 2 15,0 7-2-15,1 0-2 0,2 1 3 0,-1 4-1 0,1-2-16 16,0 4 7-16,3 2 2 0,-2-1 3 0,2 2 0 16,0-1 1-16,-3-2 16 0,0-1-7 0,-1 0-3 0,-2-4-1 15,-1-2-4-15,-1-2 0 0,-2-3-2 0,-2-2-1 0,0-3-2 16,1-2 0-16,-1-4 2 0,-1-4 1 0,-1-2-1 15,-1-2 0-15,1-4 2 0,-3-1-1 0,0-1 0 16,0-3 0-16,1-1 1 0,-4-2 0 0,0-1-1 0,1-3 4 16,2-1 1-16,-2-3-2 0,2-2 4 0,-1-2-2 0,-2-2 1 15,2-3-4-15,-2-1-6 0,0-2 3 0,-2-4-3 16,3-1 2-16,-2-3-2 0,3-2-1 0,-4-4 8 16,2 0-3-16,-2-8-1 0,2 0 0 0,0-5 1 15,-3-4-1-15,5-4 0 0,-3-4-2 0,2 3 2 0,0-3-4 16,-1-1-1-16,2 5 0 0,-2-3-1 0,2 2 1 0,-1 2 0 15,-1-1 1-15,2 1 3 0,-1 3 1 0,1-1 1 0,1 2 1 16,0 4-2-16,-2 1-2 0,-1 0 1 0,1 1 0 0,1 3 0 16,0 1-3-16,-2 0 3 0,2-2 0 0,-1 6-1 15,-1-5-1-15,4 2 1 0,-2 1 0 0,-1-1-3 0,2 1 3 16,-1-2-3-16,2 3 3 0,-2 0-4 0,0 2 3 0,2 0 3 16,-1 3 0-16,-2 3 0 0,1 1-1 0,2 4 2 0,-4 2 0 15,0 2 0-15,-2 5-1 0,0 0 1 0,-1 3-1 0,-1 1 0 16,1 2-2-16,-2 1-3 0,2 3 1 0,-1 0 1 15,-1 3 2-15,-1 1 0 0,-1 2 1 0,-1 4 1 0,0 4 0 16,-2-2-1-16,-2 8 2 0,-2 3-1 0,1 4 1 0,0 1 0 16,0 5-1-16,-3 1 2 0,2 5-1 0,-1 1 9 0,-2 6-6 15,1-2-4-15,0 5-1 0,-1 1 1 0,1 1-1 0,-1 4-10 16,2 2 7-16,2 3 5 0,-2 3 3 0,1 1-1 16,1 1 1-16,0 2 2 0,1 2-1 0,0 0 0 0,3 2-3 15,-2 1-2-15,2-3 2 0,-3-1-1 0,3-5-1 16,-2-1-2-16,-1-2 1 0,1-4 0 0,-1-4-1 0,3-2 0 15,-4-2 1-15,1-3 1 0,1 0 2 0,-3-5 1 16,1-1-7-16,0-3 3 0,-2-3 3 0,3-1-2 0,-1-3 1 16,1-8-1-16,-1 2 7 0,3-7-2 0,0 0 1 15,0-6-4-15,2-4 1 0,-1 0-2 0,0-1 1 0,-5-8-1 16,4-2-2-16,-2-4-2 0,2-5 1 0,-4-5-2 16,3-3-1-16,-2-7 0 0,0-2 4 0,-1-7 0 15,-1-2-1-15,0-2 1 0,-2-3 1 0,-1-3 3 16,0-2-4-16,-1-2 0 0,-2-1-5 0,-1 0-1 0,3-3-2 0,-2 0 1 15,-1-1 2-15,4 2 0 0,0-1 8 0,-1 4-3 16,3-1 0-16,-3 2-2 0,4 1-2 0,-2 4-1 16,2-1-2-16,2 4 2 0,-4 0 1 0,4 1 2 0,-2 0 2 15,2 4-1-15,-1 1 3 0,0-1-2 0,-1 1 0 0,3 0-1 16,-5 3-1-16,4 0 2 0,-2 1-2 0,0 3 2 0,3 3-1 16,-1 4 0-16,-1 0 1 0,3 6-2 0,-1 0-1 15,1 4 1-15,0 2 2 0,1 2-2 0,-1 1-1 0,4 1 1 16,-1 2 1-16,1 1-1 0,-1 1 0 0,3 1 0 0,-2 1 1 15,2 1-2-15,0 0-1 0,2 1 1 0,0 6 0 0,-1-1 2 16,2 2 0-16,1 4 2 0,-1-1 2 0,3 6 0 16,-1 1-2-16,1 4 2 0,-1 1 0 0,3 2-2 0,-1 4-9 15,1-1 4-15,0 5 2 0,1 3-1 0,1 1 2 0,0 1 1 16,4 3 11-16,-2-1-3 0,3 4-2 0,2-2 2 0,1 5-4 16,1-2-1-16,1 1 0 0,1 2-1 0,-2-2 0 15,2 1 1-15,3-1-1 0,-1 1 0 0,-1-2-1 16,2-2 0-16,-3-1-1 0,2 1 10 0,-1-6-5 0,-2 1 0 15,4-4-2-15,-6-1-1 0,2-1-1 0,-4-4-11 0,-2 0 6 16,-4-1 0-16,0-3 2 0,2 0 2 0,-4-2 2 16,1-4 14-16,-1 0-7 0,-2-4-6 0,-1 0 0 0,-3-5-2 15,4 0-1-15,-4-3-15 0,0-2 9 0,2 1 4 0,-3-2 3 16,-1-2 1-16,2 1 5 0,-2-1 20 0,0-1 12 16,0-1 8-16,2-4-1 0,-1-1 0 0,0-4-1 15,1-2-19-15,0-5-13 0,1-4-5 0,2-1-1 0,-2-3-4 16,1-6 0-16,3 0-4 0,1-6-2 0,0-1 0 15,-1-7-1-15,3-1 1 0,0-9-1 0,1-2 3 0,-1-3-4 16,4-5-2-16,-2 0-2 0,1-4-8 0,-2 0 2 0,2-1 0 16,-1-2-5-16,-1 4-6 0,0-1-10 0,1 1 0 15,-2 1-16-15,0 0-13 0,0-1-5 0,0-2-2 0,-2 0 1 16,-1-1 8-16,-1 1 9 0,2 2 11 0,-3 1 13 0,-1 3 11 16,-2 4 6-16,0 7 6 0,-2 2 4 0,-2 9 3 0,2 5 1 15,-2 7-1-15,-1 7 3 0,2 5-2 0,-3 6-1 0,1 0-1 16,-1 4 0-16,2 3 2 0,1 1 1 0,-1 2-2 0,0-1-2 15,1 0 1-15,1 3-2 0,-2 0-2 0,2-2 1 0,-1 1 3 16,-1 4 4-16,0 7-1 0,-1 5 5 0,0 8-1 0,-2 4 2 16,-1 10-3-16,0 1-2 0,-1 10 1 0,-2-1-1 0,-2 6 3 15,0 4 0-15,-3 3-1 0,1 5 1 0,0 4 2 0,-3 2-2 16,0 2 2-16,-1 2-2 0,-1 2 1 0,1 5 4 16,0 3-2-16,1 0 3 0,2 3-2 0,-2 3 3 15,-1 1-4-15,3 0-2 0,-2-5-2 0,3-5 4 0,-1-4-3 16,1-6-4-16,-1-6 0 0,3-4-2 0,0-8-1 15,-3-2-6-15,4-5 3 0,-1-6 2 0,-1-2 1 0,2-6 4 16,2-3 0-16,-4-4 1 0,7-7 1 0,-2-4 0 0,3-3 18 16,0-2 16-16,-2-3 11 0,3-4 4 0,0-4 1 0,0-6-1 15,0-5-14-15,-1-3-20 0,3-6-9 0,-1-4-5 16,0-6-3-16,1-3 0 0,-1-5-2 0,-2-6-1 0,-3-3-2 16,1-1-1-16,-2-5-1 0,-3-5 0 0,0 1-4 15,0 1 2-15,-5 2 2 0,2-1 2 0,-5 3 0 0,-1 2-1 16,0 1 0-16,-2 3 2 0,-1 5-1 0,-1-1-3 0,3 5 2 15,-3 0 0-15,3-1 2 0,2 0 1 0,1 0 0 16,1-1 0-16,1 0 0 0,2-3 1 0,1 2-2 0,4 0-3 16,-2-4 1-16,6 2-2 0,-1-3 0 0,2 3 0 0,1-1 0 15,3 5 2-15,0 2 0 0,0 2 1 0,2 5 11 0,-1 4-4 16,-1 4 3-16,0 4-2 0,0 3-3 0,0 3-3 16,0 2-10-16,0 4 4 0,0 2-8 0,0 0 4 0,0 3 1 15,0-1 4-15,0 4 0 0,0 3 2 0,2 0 2 0,-2 7 1 16,2-1 3-16,-1 5-1 0,-1 6 1 0,3 4-1 15,-1 4-1-15,0 5 0 0,1 1-2 0,1 4 0 0,1 0 1 16,1 7 2-16,1-1-1 0,3 4 1 0,0 3-1 0,1 3 4 16,3 2 1-16,1 2 0 0,1 2 1 0,1 3 0 15,0 2-1-15,3-1-1 0,0 1-2 0,2-4 1 0,-1 2-2 16,1-1 0-16,-1-4 2 0,0-4-4 0,0-6 0 0,1 0 0 16,-2-7 0-16,-2-2 1 0,-1-3 2 0,-4-4-2 15,1-3-1-15,-3-2 0 0,-4-4 0 0,0-1-1 16,-2-2-1-16,-2-3 3 0,4-3-1 0,-4-1 1 0,-1-5 0 15,2 2 0-15,-2-7 1 0,0 0 1 0,-1 0 1 0,-2-4-16 16,-1 0-40-16,-1-2-52 0,0-5-55 0,-1-4-53 16,1-2-52-16,0-1-59 0,-2-5-55 0,2 2-73 0</inkml:trace>
  <inkml:trace contextRef="#ctx0" brushRef="#br0" timeOffset="40016.89">6720 7593 391 0,'-7'9'255'0,"0"0"-118"0,2 4-81 0,0 1-56 16,2-1-27-16,0 4-17 0,0-2-5 0,1 5-7 16,2-3-3-16,-2-2-8 0,2 2-8 0,0 2-4 0,0 0-4 15,0 1 10-15,0 1 15 0,0 1 23 0,0 1 15 0,0 3 14 16,0 3 0-16,0-2-15 0,-3 4-8 0,-1 2 0 15</inkml:trace>
  <inkml:trace contextRef="#ctx0" brushRef="#br0" timeOffset="42637.56">13226 10769 272 0,'0'0'191'0,"0"-1"-72"0,0 1-52 0,-2 0-30 0,2 0-19 16,0 0-8-16,0-1-3 0,0 1-4 0,0-2-3 15,2 2 1-15,0-1-1 0,-1 1 1 0,-1-2-1 16,3 1 0-16,-1-1 1 0,1 1 0 0,-2-1-1 0,2 1-3 16,-3-2-4-16,0 1-5 0,0 1-5 0,1-2-6 15,3 1-3-15,1 2-3 0,-2-1 2 0,1-1 6 0,-3 2 4 16,2-1 4-16,-1 1 6 0,2-2 4 0,-1 1 2 0,-2 1 1 15,3-2 1-15,0 2 1 0,-3 0 1 0,0 0 2 16,1 0 2-16,0 0 3 0,0 0 2 0,-2 0 6 0,1 0 2 16,-1 0 4-16,0 0 4 0,0 0 4 0,0 0 2 0,0 0 2 15,0 0-2-15,0 0 2 0,0 0-7 0,0 0 0 16,0 0-6-16,0 0-3 0,0 0-3 0,2 0-6 0,-2 2 1 16,1-2 1-16,-1 1 5 0,2 1 3 0,2-2-1 0,0 1 7 15,-3-1-2-15,4 3 6 0,-2-3 3 0,2 2 6 16,1 1 9-16,4-3 0 0,-4 3 4 0,0-2-6 15,-1 1-9-15,3-2-6 0,1 1-8 0,-1-1 2 0,0 2-5 16,2-1 1-16,-2-1 2 0,1 2 5 0,2-1 5 0,-1 1-2 16,1-2 2-16,1 3 0 0,0-3-3 0,-1 1-5 15,1 0-2-15,1 1-5 0,1 0-1 0,-1-2-1 16,2 0-3-16,-2 0-3 0,3 0-2 0,-2-2-2 0,-1 0-4 16,1 1 1-16,1 0-1 0,-2-2-1 0,2 0-2 15,1-2 0-15,-2 2 0 0,3-1-3 0,-1-2 3 16,-1 0 0-16,-1-1 3 0,0 2 1 0,-2-2 1 0,-1 0 3 0,0 1-6 15,-3-1 1-15,2 1-3 0,-4 0 0 0,2 0 0 16,-2-2-1-16,-1 2 1 0,3 0 0 0,-2-2 0 0,-1-1 0 16,1 2-2-16,-1-1 2 0,1 1 0 0,-1 0-1 0,0-1 0 15,0 1 1-15,-1-1 2 0,1 2-2 0,1-1 0 16,-1-1 0-16,2 2 0 0,-1-2 0 0,0 1-4 0,0 1 3 16,1 0 1-16,-2 2-1 0,-1-1-1 0,0-1-1 15,2 0 5-15,-3 0-1 0,3-2-1 0,-3 1 0 0,1 0 3 16,-3-1 0-16,2 1-3 0,-1-2 0 0,0 1-3 15,-2 1 5-15,0-1-2 0,3 2 0 0,-3-1 1 0,0-3-7 16,2 2 5-16,-2-1-4 0,0-1 4 0,1 0-2 16,-2 0 0-16,1 1 5 0,0-1 1 0,-2-2-2 0,2 2-1 15,0-1 2-15,2 1 1 0,-2 0-1 0,-2-1-2 16,-1 1 0-16,3 0 3 0,-2 0-3 0,-1 1-3 0,0-1 3 16,-2 1-2-16,2 0 1 0,-5-2 2 0,2 1 1 15,2 0 1-15,0-2-2 0,-1 0 3 0,0 2-4 0,-1-2 0 16,1 0 0-16,0 0 0 0,2 0 0 0,-2 0 0 0,2 0 0 15,-2-1 0-15,-1 2 0 0,1 1-2 0,-1-2 0 16,1 0 0-16,-1 1 0 0,0 1 2 0,-1 1-1 0,-1 0-1 16,-1 0 1-16,-2 1 0 0,3 1-1 0,-2 0-1 0,1 0 2 15,0 1 1-15,-1 0 0 0,-1 2-2 0,0-1 2 16,1 1-1-16,-2-1-1 0,2 2 0 0,-2-1-1 16,1 2 1-16,0-3-3 0,-3 3 2 0,2 2-5 0,-1-1 1 15,1-1 4-15,-1 0-1 0,1 1 2 0,-1-1 2 0,3 2 5 16,-4 0-3-16,3 0-2 0,-4 2 0 0,3-1 0 15,0 3-1-15,-1-1 0 0,0-1 1 0,1 3-1 0,-1-1 1 16,-2 1-3-16,3 0 2 0,-2 0 1 0,2 1-1 0,-1 0 2 16,-3 0-2-16,3 1 4 0,-2-2-2 0,0 2-3 15,1-2 0-15,1 2 1 0,-2-2 0 0,0 0-1 16,0-1 0-16,0 1 2 0,1-1 1 0,0 2-1 0,-2-3 1 16,4 1-1-16,-1 1 2 0,0 0 0 0,0 0 1 0,0 2-1 15,0-2 1-15,-1 0 1 0,4 2-3 0,-1 0 1 16,0-1 0-16,1 0 3 0,1 1-4 0,-2 1 1 0,5 1-1 15,-2-1-1-15,-1 1-2 0,2-1-1 0,1 1 3 16,-1 0-3-16,4 1 1 0,-2 0 0 0,3 0 1 0,-3 0-1 16,5-1-2-16,0 3 3 0,0-2 1 0,4 0-1 0,-3 5 2 15,3-1-2-15,1 0 1 0,-2-1 2 0,2-1-2 16,-1 1-7-16,0 0 4 0,3 1 2 0,0-1-1 16,-3-1-2-16,1 2 3 0,2-2 6 0,0 1-5 0,0 1 0 15,-1-2-1-15,0 0 1 0,4 0 0 0,-2-1-3 0,-2 0 2 16,2-1 1-16,1 3 0 0,-1-2 0 0,2-1 1 15,1-2 2-15,-3 0-3 0,1 0 2 0,-1 0-1 0,1-2 0 16,0 1-2-16,-1-2 5 0,1 0-4 0,-1-2-1 0,-1 1 0 16,0-1-4-16,2-1-5 0,-5-1-14 0,4 1-2 15,-4-2-9-15,0 0-13 0,0-2-9 0,-2 2-5 16,2-1-5-16,-2-1-7 0,1-1-1 0,-1-1-2 0,1 1 1 16,0 1-3-16,0-5 2 0,2 2 1 0,0 2-1 15,3-3 0-15,-4 1-3 0,1-1-6 0,3 0-9 0,0 0-15 16,1 2-18-16,-1-1-24 0,0-2-33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6:27:56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7477 4850 172 0,'1'-2'214'0,"-1"0"-38"0,0 2-34 0,0-1-29 16,0 1-27-16,0-2-13 0,0 0-14 0,0 2-7 0,0 0-5 15,0 0-3-15,0 2-2 0,0-2-2 0,0 0 0 0,2 0-4 16,-2-2-2-16,2 2-4 0,-2 0-1 0,1 0 0 15,-1-3-2-15,2 3 3 0,-2 0-2 0,0 0 1 0,0 0-1 16,2 0-1-16,-2 0 1 0,0 0-1 0,0 0-4 16,0 0-4-16,0-2-4 0,0 0 1 0,0 1-6 0,0-1-1 15,0 0 1-15,0 1 0 0,-2 4 1 0,2-3-1 0,0 2 0 16,0-2 0-16,-2-4-1 0,2 3 1 0,0-2 0 16,0 3 0-16,-1 0 1 0,-1 0-4 0,0 0-2 0,2 0-1 15,0 0-3-15,2 0 1 0,-2 0-4 0,0 1 2 0,0 1 1 16,0-2 0-16,-2 3 1 0,2 2 2 0,-3 0 8 15,2 4 3-15,-1 3 4 0,0-1 3 0,-2 4 3 16,1 3-1-16,1 1-10 0,-1 1 0 0,0 4 0 0,1 3-1 16,-1 0-3-16,1 3-1 0,-1 33 31 0,0-29-27 15,1-2-7-15,2 4-3 0,-1-1 0 0,-2 0-12 16,2-3 3-16,-1 2 0 0,2 2 5 0,-2-5 0 0,2 3 1 16,0-1 0-16,2 0 1 0,1-1 0 0,1 1 2 15,1-1-2-15,2 3 1 0,-2-1 0 0,-1 0 0 0,-2 0 2 16,0 1-2-16,-1 0-1 0,3 0-1 0,0 1 2 15,-1 2 0-15,0-1-2 0,-1 2 0 0,-1 1 0 0,1-2 0 16,1 2 2-16,-2-2-3 0,1 3 2 0,0-4-1 16,1 2 1-16,1-1-1 0,-2-2-1 0,0 0 1 0,1-1-1 15,-1 0-2-15,-1-3 3 0,2-2-1 0,-1 1 0 0,1 0 1 16,-1 0 0-16,-1 0 3 0,-1-1-1 0,2 0 0 16,-2 1-7-16,0-5 3 0,-2 3 2 0,2-1 3 0,-1 1-2 15,-1-1 0-15,1-2 8 0,-3 2-4 0,1 1-3 0,0-1-3 16,-2 1 1-16,3-2 0 0,-2 1 1 0,1 0-1 15,-1 0 1-15,2 0 0 0,0 1-1 0,0-1 5 16,-1 1 7-16,1-1-3 0,2 1-8 0,-1 1 0 0,-1-2 1 16,2 3-5-16,0 0-11 0,0 0 6 0,0 1 5 0,0-2 0 15,0 1 2-15,0-1-1 0,0 0 0 0,0 2 0 16,-1-4 1-16,-1 2-1 0,2 0-4 0,-2 0-2 0,-2 2 1 16,3-2 13-16,-3 0-6 0,1 0-2 0,0-2 1 0,-2 1 5 15,-1-2-4-15,-2 0-16 0,3 2 5 0,1-4 4 16,-4 0 1-16,3 0-3 0,-3-2 3 0,3 2 0 15,0-1 2-15,-2-1 0 0,3 0 0 0,1-1 1 0,-3 1 1 16,1-1 2-16,2 3 3 0,1-3 0 0,-1 2-1 16,3-2-1-16,-1 2 0 0,-2-1-1 0,3 0-2 15,-1 1 0-15,1-1 0 0,-1 0-4 0,1 1-2 0,0-1-4 16,0 0 0-16,0 2-2 0,0-1 0 0,0-3 4 0,1 2 1 16,-1 0 5-16,1-2 0 0,-1 0 3 0,3 1-1 0,-2-1 0 15,-1 0-2-15,0 2 3 0,2-1-2 0,-1 1 0 16,-1 0 2-16,2 2 0 0,1-1 2 0,-1 1-2 0,1 1 2 15,1-2-1-15,-2-1 0 0,1 4 0 0,1-5 0 16,0 2 1-16,4 20-5 0,-6-21-7 0,4 2-3 16,-3-4-4-16,2 1-1 0,-3 2-3 0,2-4-3 0,0 2 6 15,-3-1 0-15,0-1 1 0,1 1 3 0,-2 3 0 16,2-1 8-16,0 0 0 0,-1 1 3 0,-1-4 1 16,3 0-1-16,-2-1 1 0,-1-3 1 0,2-1-3 0,1 0 2 0,-3-1 0 15,3-1 1-15,-3-1 1 0,2-1-2 0,-2 0-2 16,0-2-2-16,0 1-3 0,0-3-1 0,0-2-1 15,0 2 0-15,0-2 5 0,0 0 2 0,0 1 1 16,-2-1 2-16,2 0 5 0,-1 0-3 0,-1 1 0 0,-1 0-1 16,1 0 0-16,1 1 1 0,-2-3-5 0,0 1 3 0,1 0-1 15,-1 0 2-15,2 0 1 0,-3-3-2 0,3 1 0 16,-6 0-5-16,2-1-7 0,1-1-11 0,1-1-7 0,3 0-13 16,0-3-16-16,-2 2-12 0,0-4-14 0,-1 1-14 0,0-2-13 15,-1-1-14-15,2 0-15 0,-3 0-19 0,2-3-17 16,-3 3-13-16,2-1-16 0</inkml:trace>
  <inkml:trace contextRef="#ctx0" brushRef="#br0" timeOffset="1512.59">7283 8773 219 0,'0'0'239'0,"0"2"-42"0,0-2-34 16,0 0-35-16,0 0-26 0,0 0-22 0,0 0-14 0,0 0-13 15,0 0-10-15,1 0-10 0,-1 0-5 0,0 0-3 0,0 0-5 16,0 0 0-16,0 0 1 0,0 0 1 0,0 0-2 16,0 0 7-16,0 0 2 0,0 0-2 0,0 0 4 0,0 0 1 15,0-2 1-15,0 2 4 0,0 0-3 0,0-1 1 16,0 1-6-16,0 0 0 0,0-2-6 0,0 2-8 0,0-2-4 15,0-1-3-15,0-1-4 0,-1-1-4 0,-1 2-1 0,2-1 1 16,0-1 2-16,-1 2 0 0,-1-2 1 0,2 0-1 16,-2 0-1-16,2 0-1 0,-1 0-2 0,-1 1-1 0,1-2 1 15,-2 2 2-15,2-1 0 0,-2 1 0 0,1-1-1 16,1 2 0-16,-2-1 1 0,-2 1 0 0,2-4-1 0,-2 2 2 16,1 0-1-16,-1 0 1 0,0 0-3 0,0 0 2 15,-2-1 4-15,0-1-4 0,2 2 2 0,-4-1-1 0,3-1 0 16,-2 0-1-16,0 2-3 0,0-4 0 0,0 4 2 15,0-3 1-15,2 3 2 0,-1 0 1 0,-2-1 1 0,3-1 2 16,-1 4-3-16,-1-2-2 0,-1 0 1 0,1 0-1 16,0 1 0-16,1-1 1 0,-3 2 0 0,3-4 1 0,-1 4-1 15,0-1 1-15,-1 1-1 0,1-2-1 0,0 2-1 0,-1-1-1 16,1 1 0-16,0-2-2 0,0 2 0 0,-3-2-1 16,1 3 4-16,-1-2 2 0,0-1-2 0,0 1-1 0,2 1-1 15,-2-2 3-15,1 2-1 0,2-1-1 0,-3 0 1 16,3 1 4-16,-1 1 0 0,1 1 0 0,0 1-2 0,0 0 19 15,2 1-10-15,-3 1-6 0,2 0-1 0,-1 1-4 16,2-1-3-16,-2 2-18 0,0-1 11 0,2 2 4 0,-2-2 2 16,4 1 1-16,-3 1 3 0,2-1-1 0,0 0-1 15,0 1 1-15,-1 1 0 0,0-1 1 0,1 0 0 16,0 3 0-16,1-3 0 0,-1 4 1 0,0 1 0 0,-1-1 1 0,1 1-2 16,0 1 2-16,1-3-2 0,0 2 0 0,0 2 0 15,0 0 0-15,1 0 3 0,-3-1-1 0,3 3 2 16,1 0-2-16,-1 1-1 0,0-1 0 0,1 1-1 0,2-1-1 0,-1 3-3 15,-1 0 1-15,2-2 2 0,2 0 0 0,-1 1 1 16,-1 0 2-16,2 0 0 0,1 0 1 0,-1 0 0 16,1 2-3-16,0-1 0 0,-1 0 0 0,2 0 2 0,-1 1-1 15,1 0 0-15,0 0 3 0,0 1-1 0,-1-3-3 0,0 2 0 16,2-1 0-16,-2 2-1 0,3-1-2 0,-4 0 1 16,4-1 1-16,-1 2-12 0,0-3 4 0,0 2 3 15,0 0 2-15,-1-2 4 0,4 1-1 0,-2 0 12 0,1 0-5 16,2-2-3-16,0 2 2 0,-1-2-7 0,3-2 1 0,0 2-2 15,-1 0 3-15,1-3 0 0,-1 0-2 0,2-1 3 0,-1 1-2 16,0-1 0-16,3-1-1 0,-3 1 2 0,0-1 0 16,2 0 1-16,-2-2 1 0,2 1 0 0,-2-1-2 15,0-2 1-15,1-1-1 0,-2 2 0 0,1-2-1 16,2-2 0-16,-4 1 1 0,3-3-1 0,0 1 1 0,-1 0 0 16,1-2 1-16,0-2-1 0,-1 0 1 0,3-1-2 0,-3 1-2 15,3-3 3-15,-3 0-1 0,-1 0 2 0,2 0-2 0,-2 0 2 16,0-1 2-16,0 0-4 0,-2 0 3 0,2 0-3 0,-2-1 1 15,1 0 0-15,-1-3-1 0,0 1 2 0,0 0 1 16,-2 0 3-16,2-1-2 0,0 1 1 0,0-1-2 16,-2 1 0-16,1-1-2 0,-1 0 0 0,2-2 1 0,-2 1-2 15,-2-1 0-15,3 1 1 0,-2-1-1 0,0 0-2 0,-2-2 0 16,2 1 1-16,-4 2 2 0,2-1 1 0,-3-1 4 16,0 1-2-16,0-2 0 0,0 1 2 0,-1-1-3 15,-1 0-3-15,-1-1-5 0,0 0 6 0,0 0-1 0,0 0-3 16,-1 2 4-16,1 1-1 0,2-2 2 0,-1 1-1 0,-2-1 5 15,3 0 0-15,-2 1-3 0,0-1-2 0,0 1-5 16,-2 1 2-16,2 2-5 0,0-1 2 0,1 1 1 0,-1 0 2 16,-1 1 4-16,0-3-1 0,1 2-3 0,-2 0-5 15,-1-1-6-15,1 0-5 0,-2-1-8 0,1 0-11 0,-3-5-8 16,0 3-5-16,-3-2-6 0,0 0-4 0,1-5-1 16,-2 2-4-16,-3-1 3 0,2-2-1 0,-2-2 2 0,-1 2-2 15,1-4-13-15,-1 1 9 0,1-3-3 0,-1 3-2 0,2-2-18 16,0 2-10-16,2 1-3 0,-1 0-23 0,3 4-21 15,1 4-20-15</inkml:trace>
  <inkml:trace contextRef="#ctx0" brushRef="#br0" timeOffset="5289.68">6756 9522 555 0,'-9'0'506'0,"5"0"-178"0,-3 0-136 0,4 0-80 16,-2 0-25-16,5 0-75 0,1 0-9 0,4 0-3 15,0 0 0-15,3 1 4 0,4 1-2 0,-2 0 2 0,6 1-1 16,1 0 2-16,-2 2-4 0,5 0-2 0,0 1-2 0,0-2 5 16,1 2-1-16,0 0 0 0,1 0-1 0,-1 1 2 0,-2-2 0 15,23 9-5-15,-24-9 3 0,2 1 2 16,2-1-5-16,0 1 3 0,-1 1 0 0,4 0 1 0,-1-1 0 15,0-1-1-15,4 2 4 0,2-2-3 0,0 2-1 16,-3 2 1-16,38 6-5 0,-34-8 3 16,1-2 0-16,3 1-1 0,0 0 1 0,1-1-3 0,-1 3-2 0,4-1-8 15,-1 0-9-15,0-2-8 0,0 2-14 0,3 0-9 16,0-1-7-16,-1 0-6 0,2-1-2 0,-1 1-1 16,1 0 6-16,0-1 5 0,1 2 8 0,0-4 6 0,0 2 8 15,1-1 6-15,-2-1 7 0,7-1 4 0,-1 1 8 16,-2 1 5-16,4-1 5 0,-1-1 5 0,-1-2 2 0,1-2-4 15,-2-1-3-15,-3 1-11 0,1 0-18 0,-1 2-35 16,-3 0-44-16,0 0-56 0,-3 0-55 0,-3 2-53 16</inkml:trace>
  <inkml:trace contextRef="#ctx0" brushRef="#br0" timeOffset="52111.28">7510 4976 175 0,'0'-2'158'0,"0"-3"-29"16,0 2-21-16,-1-3-20 0,-1 2-18 0,2-1-17 0,0-1-9 15,0 1 0-15,0 0 4 0,0 0 7 0,0 0 1 0,0 1 2 16,0-1-5-16,0 2-10 0,2-2-9 0,-2 0-12 16,0 1-5-16,0-2-2 0,0 3 2 0,0-2 4 15,1 1 2-15,-1 1 12 0,2 0 5 0,-1 0 8 0,-1 1 6 16,0-1 3-16,0 2-3 0,-3 0-9 0,2-2-3 0,-1 1-6 16,0 0-12-16,-1 1-4 0,-1-1 0 0,-1 0 0 15,0-1-6-15,0-1-3 0,0 3 4 0,-1-1-3 16,-1 0-4-16,0 2 2 0,1-3 0 0,-2 3-1 15,-3 0-1-15,1 0 2 0,-1 0-2 0,-2 3-2 0,1 1-2 16,-2-1 0-16,0 2-3 0,-1-1 0 0,0 2-1 0,0-1 0 16,-1 3 0-16,-1 1-1 0,-1 2 1 0,-2-1-1 15,1 4 1-15,0 1 0 0,-1 1 1 0,-1 1-1 0,4 3 0 0,-2 0 0 16,1 3-1-16,1 0 1 0,2 2 0 0,-3 0 0 16,1 0 0-16,4 0 1 0,1-1 0 0,3-1 1 0,3 1 0 15,-1-1-2-15,1-2 0 0,1 1 1 0,-1-3-1 16,3-3 0-16,0 2 0 0,0-1 0 0,-1 0 0 0,1-3 0 15,0 0-3-15,1-2 3 0,1-2 0 0,-1 0 0 16,-2 2-1-16,4-5 3 0,-2-2 1 0,2-1-3 0,0-2 1 16,0 0 1-16,0 1 1 0,2-3-3 0,-2 2 0 15,0-2 1-15,0 0-2 0,0-2-2 0,3 1 0 0,-2-3-2 16,2 1-2-16,2-5-10 0,0 1-15 0,-2-2-21 0,2 1-31 16,-2-4-42-16,2 2-34 0,-2 0-40 0,0-1-41 15,0-1-57-15,-1 0-74 0</inkml:trace>
  <inkml:trace contextRef="#ctx0" brushRef="#br0" timeOffset="53066">6399 5263 261 0,'-4'0'274'0,"3"-2"-92"0,-2 1-60 16,0 1-32-16,0-1-10 0,1-1-4 0,0 4-1 0,1-1 3 16,-1-1-7-16,2-3-3 0,-3 0-9 0,8 0-10 15,-4 0-6-15,1 0-8 0,0 1-4 0,-6 0-3 0,3 1-7 16,-1-2 0-16,-2-1-1 0,4 3-3 0,-2-2-1 0,-1-1 0 15,2 0 0-15,-2 1-3 0,2-2 3 0,-2 1 5 16,3 1 1-16,-3-2 0 0,0 0 0 0,-1-1 0 16,1-2-4-16,-1 1-5 0,2-2-7 0,-2 1-7 0,0 0 0 15,-1-1 1-15,1-1 0 0,0 3-2 0,0-2 1 0,-2-2 6 16,0 0-2-16,0-2-3 0,0-1 0 0,0 2-2 16,-2 1 2-16,0-1-2 0,0 1 0 0,0 1 1 0,-1 0 1 15,-2 1 1-15,4-1-1 0,-4 3 1 0,-1-1-1 16,2 2 1-16,-4 2-1 0,1 1 0 0,-4 0-2 0,1 1-1 15,-5 2 1-15,1 2 0 0,-1 1 2 0,-4 0-3 16,-2 1 3-16,-1 2 0 0,-1 2 0 0,1-1 0 16,-1 0 0-16,1 1 2 0,1 1-1 0,-2 1-1 0,3-3 0 15,-1 2 1-15,0 0-2 0,0 0 1 0,3 0-1 0,2-1 1 16,3 1 0-16,-1-2 0 0,1 1 0 0,5-3 1 0,0 3 0 16,2-4 1-16,4 2 1 0,-1-1-2 0,4-2 2 15,-1 1-3-15,3-1 0 0,-1-2-8 0,3 1 5 0,-1 0 2 16,-1-1 0-16,3-1 1 0,-2 2-1 0,2-2 7 0,0 2-7 15,0-2-1-15,0 3-1 0,2-1-5 0,-2 0-5 16,1-1-14-16,1-1-14 0,-2 4-17 0,2-4-20 16,1 0-20-16,-1 3-18 0,-1-3-18 0,1 1-22 0,1-1-24 15,-3 0-39-15,5 3-53 0,1-3-85 0</inkml:trace>
  <inkml:trace contextRef="#ctx0" brushRef="#br0" timeOffset="61281.3">6026 4257 142 0,'-3'-4'358'0,"0"-4"-126"0,1 1-93 0,0 0-59 15,0 0-31-15,1 1-16 0,1 1-17 0,-3-1-9 0,3 2-7 16,3-1-7-16,-2 0-3 0,1-2 3 16,2 1 14-16,0 1 6 0,1-3 2 0,0 0 9 0,0 0 3 15,0 3 0-15,1-3 2 0,-2 2-2 0,-2 2 4 0,-2-1-7 16,0 0-5-16,0 1-2 0,0 1 2 0,3-1 6 0,0 2 5 15,-1-3 18-15,0 3 18 0,-1 0 15 0,-1 1 8 16,0-2-1-16,0 2-5 0,0-2-14 0,-1-1-15 0,-1 1-14 16,2 1-10-16,-2 1-5 0,2-2-2 0,-1 3-1 0,-1-1-2 15,2 1-3-15,0-3-2 0,0 3-3 0,0 0-5 16,0 0-2-16,0 0-3 0,2 0 0 0,-2 0-1 16,1 0-1-16,-1 0-2 0,2 0 2 0,-2 0 0 0,0 0-1 15,0 0 1-15,0 0 0 0,0 0 0 0,-2 0 2 0,2 0-1 16,0 3-1-16,0-3-2 0,-1 1 1 0,-1 0 2 15,2 1-3-15,-1 1 0 0,-1-1 2 0,0-1 0 0,-1 0 0 16,2 2-2-16,1 0 1 0,-2-2 1 0,2 0-1 0,-2 1 1 16,2-2 0-16,0 1 0 0,0-1 2 0,0 2-2 15,0 0 0-15,0-2-1 0,2 0 0 0,-2 0 1 0,0-2-1 16,0 2 1-16,0 0 0 0,0 2-1 0,0-2 1 16,0 0-1-16,0 0 1 0,0 0-1 0,0-2 2 0,0 2 1 15,0-2-2-15,0 2 1 0,0 0-1 0,0 0 0 16,0-1-2-16,0 1-1 0,0-2 2 0,0 1-1 0,0 0 2 15,2-2-4-15,-1-1 2 0,-1 1-2 0,0-2 1 16,0 3 2-16,0-1 1 0,0 0 0 0,0 3-1 16,0 0-4-16,-1-2-3 0,1 2-5 0,0 0-9 0,0 0-4 0,0 0-4 15,0 0-3-15,0 2-4 0,0-2-4 0,0 0 5 16,1 3-2-16,-1-3 3 0,0 0 2 0,0 3 1 0,0-3 6 16,0 0-2-16,2 1 1 0,-1 2 1 0,-1 0 4 15,2 1 1-15,-2 3-3 0,3-3-3 0,-1 0-7 0,-1 3-7 16,1-1-10-16,3 6-81 0,-1-5 50 15,-1 2-16-15,1 0-10 0,0 0-13 0,0 2-29 0,0-1-25 16,-2-2-41-16,1 1-54 0</inkml:trace>
  <inkml:trace contextRef="#ctx0" brushRef="#br0" timeOffset="106476.23">7567 3207 155 0,'-2'-2'535'16,"-1"-3"-164"-16,0 2-123 0,2-1-88 0,-2 2-47 16,-2-1-22-16,3 0-4 0,-1 2 4 0,1-2 10 0,2 2 3 15,-3-1 4-15,2-1-1 0,-1 1 2 0,0 0-10 0,-1-1-20 16,3 1-9-16,-2-1-5 0,2 0-3 0,-2 2-5 15,2-1 0-15,0 2 8 0,0-1-3 0,0 1-1 0,0 0-7 16,0 0-5-16,2-2-5 0,-2 1-11 0,2 1-5 16,1-3-5-16,2 1-3 0,2-1-5 0,2 0 10 15,2-1 10-15,2-1 11 0,2 2 8 0,3-4 4 0,2 1 6 16,2-1-4-16,3 3-5 0,1-2-2 0,4 2-3 0,2-1 0 16,4 2 0-16,-1-1 1 0,1 1-6 0,0 0-7 15,1 1-9-15,-4 4-3 0,-1 1-10 0,-2 1-5 0,-3 4-5 16,-3 2-1-16,-6 4 0 0,-2 2-5 0,-3 2-1 0,-5 4 2 15,-3 2 0-15,-4 2 1 0,-4 1-12 0,-3 5 10 16,-3-1 1-16,-4 3 1 0,-2-2 2 0,0 2 0 0,-6 1 11 16,0-2-7-16,-1 0 0 0,0-1 0 0,-3-1-2 0,4-2 0 15,-2-1 1-15,2-4 3 0,2 0 4 0,0-3-1 16,5 1 0-16,-1-5 3 0,4 0 2 0,1-2-4 16,5-4-1-16,0 2-1 0,3-4-2 0,1-2-3 0,2-1-1 15,4 0 0-15,2-1 1 0,3-4 0 0,3 1 2 0,4-4 3 16,4-1 2-16,3-1 1 0,1-3-2 0,4 0-4 15,-1-2-2-15,2 2-5 0,2-4-3 0,-1 1-5 0,1-1 2 16,1-2-3-16,0-1 4 0,1 3 0 0,-1-5-1 16,1 3 0-16,-1 1 9 0,-2 1-7 0,-2 1-22 15,-3 4-43-15,-4-1-45 0,-1 2-58 0,-7 2-67 0,0-1-48 16,-3 1-28-16,-3 2-6 0,-2-2 1 0,-3 2 12 0,1-1-1 16,-3-1-23-16,-1 3-65 0,-3-4-113 0,0-1-59 15</inkml:trace>
  <inkml:trace contextRef="#ctx0" brushRef="#br0" timeOffset="107040.38">8632 2392 489 0,'5'-4'552'0,"-3"-1"-186"0,-2 2-129 15,-2 3-84-15,1 0-50 0,-3 2-20 0,1 2-5 0,-2 1 9 16,-1 0 15-16,2 5 14 0,-3-2 8 0,2 4 4 16,-1 0-5-16,-2 5-11 0,0-2-18 0,0 4-14 15,0 5-11-15,-1-2-9 0,1 2-4 0,2 2-4 0,-1 2 0 0,0-2-3 16,0 3-5-16,3-1-10 0,-1 1-4 0,1 1-7 16,3-4-7-16,-1 1-3 0,4-2-1 0,-1-2-1 15,1-1 1-15,5-2-3 0,-1-2-3 0,2-2 1 0,1-2 0 16,2-1 2-16,-1-4-2 0,4 0 1 0,-1-3 4 15,2-1 1-15,0-2-5 0,0-2 1 0,0-2-2 0,0-2-1 16,-3-2 0-16,3 2-2 0,-2-2 0 0,-1-3 0 0,-2 0 2 16,-2 0 1-16,-1 0 5 0,-2 0 1 0,-1-2 5 15,-3 1 2-15,-1-2-2 0,-4 1 3 0,-1-1-6 16,-1-2 1-16,-1 4-4 0,-2-2 0 0,-5 1-1 0,4 2-1 16,-4 0 1-16,1 1 1 0,-1 2-1 0,-2 2 0 15,2 2 2-15,-2 1-3 0,-1 1-6 0,3 2-10 0,-2 1-13 16,3 1-25-16,2-2-30 0,0 4-38 0,3-1-43 0,0 1-50 15,5 2-39-15,1 1-25 0,2 1-23 0,3 2-18 0,4 1-23 16,2 1-52-16,5 0-90 0,-1 1-100 0</inkml:trace>
  <inkml:trace contextRef="#ctx0" brushRef="#br0" timeOffset="107378.62">9107 3603 350 0,'-13'-2'816'0,"3"-1"-126"0,1 0-207 0,1 1-149 15,5 1-100-15,0 1-64 0,3-1-41 0,1 1-23 0,4 0-2 16,2-2 6-16,3 1 14 0,0 1 8 0,6-2 7 16,-2-1-7-16,6 0-14 0,0-2-21 0,2 1-24 0,5 0-20 15,-1-3-19-15,1 2-14 0,3-2-9 0,-1 0-5 0,1-2-5 16,-2 0-6-16,-1 2-2 0,0-1-11 0,-2 0-28 16,-1 1-37-16,0 2-48 0,-3-3-59 0,-4-1-63 15,-3 2-46-15,0 0-29 0,-3 0-18 0,-2-1-15 0,-1 1-9 16,-1-3-31-16,-4 2-80 0</inkml:trace>
  <inkml:trace contextRef="#ctx0" brushRef="#br0" timeOffset="107603.01">9015 3361 275 0,'-5'-4'878'0,"2"-3"-46"0,0-1-243 0,1 0-210 0,2 2-144 15,2-1-88-15,4-1-47 0,2 1-14 0,2-1-3 0,2 1 8 16,2-2 9-16,2 2-7 0,2-2-8 0,1-1-17 0,0 0-19 16,6 2-18-16,0-1-16 0,0 2-8 0,0-1-6 15,5 1-3-15,-1 0-14 0,0-1-21 0,-1 1-44 0,-3 0-50 16,1 2-57-16,-3 0-60 0,-2 0-51 0,-2 2-40 16,0 0-33-16,-3 2-28 0,-1 1-37 0,1-3-59 0,-2 1-83 15</inkml:trace>
  <inkml:trace contextRef="#ctx0" brushRef="#br0" timeOffset="109710.49">11043 2716 483 0,'-1'-10'523'0,"-3"-1"-164"0,1 2-131 0,1 3-78 0,2-2-47 15,0-1-23-15,0 2-9 0,0 2-6 0,2-3-3 0,0 3-1 16,-1-1-1-16,3 2-5 0,-3-1-4 0,-1 2-18 16,2 0-3-16,-1 0-7 0,-1 2-7 0,2-1-7 0,-2 1-4 15,0-1 8-15,3 4-5 0,-3-1 13 0,1 1 20 16,-1 1 27-16,2 2 31 0,-2 3 29 0,0 2 25 0,3 4 5 15,-3 1-2-15,0 2-19 0,2 2-21 0,-1 2-26 0,-1 4-21 16,2-4-22-16,-1 6-16 0,1 0-10 0,1-1-4 16,-1 4-4-16,1 0-4 0,-1 0-2 0,1 2-1 0,-1-1-1 15,2 0-2-15,-1 1 0 0,0 1-2 0,1-1 3 16,-4-1 0-16,4-1 0 0,0 0-2 0,-1-2-2 16,0 1 3-16,1-3-2 0,-2-2 1 0,1-2-1 0,0-2 1 15,-1-4 2-15,0-1-2 0,-2-5 1 0,0 7-2 16,0-14 1-16,0 0-9 0,0-1 4 15,-2-2 3-15,0-2-1 0,2-2-1 0,-3-3-2 0,0-5 7 16,3 0-4-16,-4-4-5 0,2-2-11 0,-1-2-16 16,0-6-18-16,-1-1-20 0,0-4-24 0,-1 0-18 0,0-1-11 0,-1-5-3 15,1-1-1-15,0-2 2 0,0 2 6 0,-1-5 10 16,3 2 20-16,0 1 18 0,-3 2 28 0,3 4 31 0,-1 6 27 16,1 3 22-16,1 5 7 0,-1 5 8 0,2 2-5 0,-1 5-11 15,2 1-11-15,-3 3-3 0,3 3 2 0,0 2 8 16,0 6 16-16,0 2 13 0,0 2 6 0,0 6 0 15,0 1-5-15,3 2-10 0,-3 3-15 0,3 1-17 0,-1 1-6 16,-1 3-5-16,3-2-5 0,-1 2-4 0,0-1-6 0,0 0-11 16,2 0-26-16,-4-2-23 0,1-2-31 0,3 3-28 15,-2-3-26-15,0 0-25 0,2-3-19 0,-2 0-19 0,2 0-22 16,1-2-31-16,-1-4-50 0,0 1-76 0,-1-4-109 0</inkml:trace>
  <inkml:trace contextRef="#ctx0" brushRef="#br0" timeOffset="112476.64">13090 2982 201 0,'-5'-2'418'16,"-1"-1"-107"-16,1 1-97 0,2-1-66 0,0-1-37 0,0 3-20 16,-1-3-10-16,3 1-5 0,-1 1-5 0,0-1-5 0,1-1-7 15,-3 1-4-15,4 1-6 0,0-3-5 0,0 2-2 16,0-1-2-16,0 1-3 0,0-2-4 0,0 0-5 0,0 1-2 15,0 0 4-15,0-2 1 0,4-1 6 0,-3 4 13 0,-1-4 3 16,0 2 3-16,-1 1 0 0,1-1 3 0,0 2 2 16,0 1-6-16,0-1-2 0,0-2-3 0,0 1-7 0,0 1-11 15,0 0-12-15,1 0-6 0,-1 1-9 0,2 0-5 16,0 0-3-16,1-1 1 0,2-2 0 0,1 2-7 0,1 0 3 16,7-2 3-16,-3 2 1 0,1-2-3 0,1 1 3 0,3 1 5 15,-4 2-3-15,0-2 0 0,3 3 1 0,-2 0 0 16,-1 0-2-16,1 0-2 0,1 0 2 0,-2 3-1 15,-1-2-2-15,0 2 3 0,-1 1 0 0,0 1 2 0,1 0-1 16,-3 4 2-16,0-1 1 0,-1 1-2 0,0 2 1 16,-2 0 0-16,-2-1 0 0,-2 5 0 0,1-2-1 0,-2 2 5 15,-2 0 1-15,0 1 0 0,-2 0 3 0,0 1 2 16,-6 1 2-16,2-2 0 0,0 1 7 0,0 0 2 16,-2-2 3-16,2-2-2 0,-2 0 4 0,-1-1 5 0,3 0-12 0,2-1 6 15,-1-2 3-15,1-1 3 0,3-1-7 0,0-1-5 16,1-1 3-16,-1-3-10 0,3 0-7 0,-1 1-6 0,1-3-4 15,1 0 0-15,-1 2-3 0,3-1-1 0,1-1 1 0,0 3 1 16,2-2 1-16,2-1-2 0,4 3 3 0,1-3 2 16,19-4 3-16,-13 1-2 0,1-3 0 15,3 0-8-15,-4-1-17 0,0-2-20 0,3 1-34 0,-4-1-34 16,0-2-36-16,-2 3-39 0,2-3-28 0,-3 1-28 0,0 2-23 16,-3-2-33-16,1-2-57 0,-4 1-83 0,-2-6-91 15</inkml:trace>
  <inkml:trace contextRef="#ctx0" brushRef="#br0" timeOffset="112892.9">13615 2496 509 0,'-2'-3'542'0,"-1"-1"-167"0,0 1-142 0,-1 1-96 0,-1 0-60 16,-2 2-30-16,1 2-12 0,-1-1-6 0,-3 2 5 15,0 2 7-15,0 0 6 0,-1 2 4 0,3 1 1 0,0 1-6 16,0-1-5-16,-2 1-12 0,5 2-7 0,-2-1-8 0,3 1-4 16,0-1 0-16,1 2-2 0,0 0-1 0,3 0-1 15,3 2 3-15,-1-2-6 0,3 1 1 0,-1 1 0 16,1-1-1-16,2 2 0 0,5 0 0 0,-2 0-2 0,-2-1 0 15,6-1-2-15,-5 1 1 0,3-2 0 0,1 0 0 16,-3 0-2-16,2 0 4 0,-2-4-2 0,0 3 0 0,1-2 0 16,-2-1 0-16,1 1 7 0,0 0-5 0,-1-2 3 0,-1 0 0 15,-2 1 1-15,1-1-2 0,-2-2-4 0,-1 0 1 16,-3-2-1-16,2 0 0 0,-3 0 0 0,-2-1 2 16,1 2 1-16,-4-1 0 0,0 0-2 0,-2-2-5 0,-1 2-10 15,-2-1-14-15,0-1-19 0,-2-1-25 0,0-1-22 0,1-1-28 16,-1-1-23-16,0 0-32 0,-1-3-34 0,0-1-46 0,-1-4-66 15,2-1-71-15,-2 0-86 0</inkml:trace>
  <inkml:trace contextRef="#ctx0" brushRef="#br0" timeOffset="113083.3">13547 2430 551 0,'1'-4'500'0,"2"1"-154"0,-1 1-120 16,1 2-86-16,0-3-60 0,1-1-28 0,1 3-12 15,4-2 1-15,-3 2 3 0,4-1 3 0,0 1 0 0,2-2-3 16,2 1-7-16,1 1-9 0,4-3-12 0,-1 3-7 0,3 0-3 16,0-1-6-16,-1 1-14 0,3 1-22 0,-1-3-25 15,-1 1-34-15,0 1-40 0,-1-1-44 0,-1 2-52 0,-1-1-67 16,-6-1-94-16,1 2-105 0</inkml:trace>
  <inkml:trace contextRef="#ctx0" brushRef="#br0" timeOffset="115228.58">14898 2658 237 0,'-1'-7'623'0,"-1"2"-130"0,1-3-138 16,-3 2-102-16,1-1 72 0,3 2-200 15,-2 2-9-15,2 2 0 0,0-2 4 0,0 1 4 16,0-1 2-16,0 0-8 0,0 3-14 0,2-4-17 0,-2 1-22 16,3 0-22-16,1 0-18 0,-1-1-12 0,2 1-5 0,2 3-8 15,1-4-2-15,0 1 1 0,4 1-2 0,-2-1 1 16,1 1 1-16,3 2-1 0,-1-3 2 0,3 3 0 15,-2-2 0-15,0 2 1 0,1 2-1 0,0-1 4 0,1 1-1 16,1 3 1-16,0-3-1 0,1 5 0 0,-2-4 1 16,0 6-2-16,-2-1-1 0,0 0-1 0,-2 0 0 0,-3 3-1 0,0 0 0 15,-4-1-2-15,0 4 0 0,-2-1 1 0,-3-2 2 16,0 1 1-16,-3 1 1 0,-4 1 0 0,1-1 4 0,-5 1 0 16,-2-1-2-16,-4 2 0 0,1-2 2 0,-2-1 1 15,1 0 0-15,2-4 1 0,0 1 2 0,2-2 4 0,3 0 0 16,0-1-2-16,0-2-2 0,5 1-1 0,-2-2-6 15,6-1-7-15,-3 0-14 0,4-2-8 0,0 3-5 0,4-1-1 16,2-1 0-16,1 2 3 0,10 1 4 0,-1-4 1 0,6 2-5 16,4-2-16-16,4-2-15 0,0 2-12 0,2 0-7 15,1 0-13-15,1 0 1 0,-1 2 14 0,-1 0 13 16,-2 1 16-16,0 0 12 0,-2 1 18 0,-3 1 10 0,-1 1 4 16,-1 1 3-16,-3 2 2 0,-3 0 3 0,2 1-1 0,-3 2 2 15,-3 1 5-15,-3-1 9 0,-2 1 12 0,-4-1 16 16,-1 3 24-16,-6 0 19 0,3 0 19 0,-7 0 10 0,-1 2 16 15,-4-1 7-15,-3-1 8 0,-3 0 5 0,1 0 2 16,-6-1-2-16,-1-1-13 0,1 0-14 0,-3-1-15 0,1-4-15 16,-1 1-18-16,0 0-13 0,2-1-13 0,1-1-12 15,2-2-14-15,-2-1-14 0,3 1-16 0,4-1-25 0,-1-3-37 16,4-1-50-16,2 0-68 0,2-2-81 0,2-3-91 0,4-2-93 16,1-1-96-16,4-4-133 0,4-3-123 0,3-3-22 0</inkml:trace>
  <inkml:trace contextRef="#ctx0" brushRef="#br0" timeOffset="115626.76">15742 2643 319 0,'4'-5'887'15,"0"1"-52"-15,0-2-235 0,1 1-193 0,0 1-149 0,3-1-91 16,0 2-48-16,3-1-18 0,0 2 2 0,2-3 2 15,1 2 1-15,1-1 0 0,3 3-13 0,1 1-22 16,0 1-19-16,3 4-15 0,-1 2-10 0,3-2-9 0,0 4-5 16,-2 4 0-16,-2 1-3 0,-1 3-2 0,0 0 0 0,-3-2-2 15,-2 4 0-15,-3 2 0 0,-2 1 0 0,-6 2 3 0,-1 1 0 16,-4 1 1-16,-5 1-1 0,1-1-2 0,-6 3 0 16,-2 0 0-16,-2 0 1 0,-2-3-1 0,-2-1 1 0,0 2 5 15,0-4 7-15,-1 0 8 0,0-2 9 0,3-2 6 16,0-1 7-16,2-1 1 0,2 0 3 0,3-3-5 0,1 0-2 15,2-2-8-15,2-2-5 0,0 0-2 0,3-2-10 0,3-1-6 16,1 2-3-16,4-6-3 0,1 5 0 0,4-3-2 16,1-1-1-16,5-1-3 0,0-3-2 0,6 0-2 0,0-3-4 15,3 0-3-15,3-1-7 0,1-1-11 0,-2-2-18 16,3 1-23-16,0-2-29 0,0-1-36 0,0 2-47 0,-1-4-58 16,-3 2-49-16,1-1-38 0,-2 2-26 0,-3 0-18 15,-1-1 3-15,0 2 20 0,-4 2 9 0,1 0-14 0,-3 2-49 16,-4-2-89-16,-3-1-62 0</inkml:trace>
  <inkml:trace contextRef="#ctx0" brushRef="#br0" timeOffset="116494.6">16547 2875 313 0,'1'-2'615'0,"1"0"-149"0,-1 0-145 0,3 1-101 0,-1-3-67 16,2 3-35-16,0 0-13 0,1-2 5 0,1 1 8 0,1-1 18 15,2 0 9-15,2 0 0 0,0 0-14 0,0 0-17 16,4 2-24-16,-2-2-28 0,4 1-20 0,-1-1-20 0,1 2-8 16,0-1-7-16,0 2-5 0,1-5 0 0,0 5-2 15,-3 0 0-15,1-2 0 0,-4 1-1 0,1 1 1 0,-5-2-1 16,-1 0 0-16,-3 2 0 0,1 0 1 0,-3 0-1 0,-3 0 0 15,-1 0-4-15,-5 0 2 0,-1 0-2 0,-2 2 1 16,-5 0 2-16,1-2 2 0,-3 1 2 0,-1 1 10 16,-2-2 4-16,1 5 4 0,-1-5 1 0,0 2 2 0,4-1 2 15,-3 2-5-15,6 0-4 0,0-1-4 0,-1 1-1 16,4-1-4-16,1 2-8 0,2-3-14 0,2 1-22 0,-1 1-31 16,1-2-41-16,3 1-40 0,-2-1-40 0,6 2-40 0,0-3-39 15,1 1-43-15,5-1-53 0,2-1-98 0,2-3-129 0,0-2-42 16</inkml:trace>
  <inkml:trace contextRef="#ctx0" brushRef="#br0" timeOffset="116808.45">17235 2476 384 0,'4'-5'763'16,"2"3"-161"-16,-3-1-178 0,-1 0-128 0,0 1-86 15,-2 1-45-15,1 2-18 0,1-1 3 0,-1 2 8 0,1 1 35 16,1 1 29-16,1 4 5 0,-2-1-12 0,0 4-20 0,0 3-15 16,-2 2-33-16,-2 2-35 0,0 2-24 0,0 4-18 15,-2 1-15-15,1 1-17 0,-2 2-13 0,2 0-8 0,0 0-9 0,0-1-2 16,-4 4-5-16,5-3-3 0,-2-1-15 0,3 1-28 15,-3 0-33-15,1-3-46 0,0 1-59 0,0-2-63 16,0-3-56-16,0 1-46 0,1-1-31 0,2-2-23 0,2 0-8 16,1-3-8-16,-2 0-31 0,2 0-58 0,1-6-91 15</inkml:trace>
  <inkml:trace contextRef="#ctx0" brushRef="#br0" timeOffset="117978.49">19019 2455 351 0,'-2'-3'410'0,"2"2"-120"0,0 1-101 0,0 0-63 15,2 0-35-15,-4 0-16 0,4 0-5 0,0 0 4 16,-1-1 7-16,1 1 1 0,3-2-3 0,-1 1-7 0,4 1-11 15,-2-2-14-15,2 0-12 0,0 2-6 0,3 0-4 0,-1 0-3 16,0 0-2-16,0 0 5 0,0 0 9 0,0 0 3 16,-1 0 3-16,0 0 2 0,-1 0 0 0,3-1-14 0,-3-1-5 15,0 0-4-15,3 2-4 0,-2-3-3 0,-1 3-5 16,2 0 7-16,3 0-5 0,-4-2-3 0,-1 0-2 0,5 2-3 16,-2 0-1-16,1 2 2 0,-1 0-3 0,-1-2 0 15,1 0 1-15,-2 3 0 0,-1 1 0 0,2-3-2 0,-2 3 3 16,0 0-1-16,-3 0 1 0,1-1 6 0,0 3-2 0,-1 0 2 15,-4 2-9-15,2 0 6 0,-1 2 5 0,-2 4-2 16,-2-4 3-16,-1 2 6 0,2 1 14 0,-6-1 1 16,-2 2 1-16,-1 0 2 0,-1 2 3 0,-1-3 2 0,-1 1 2 15,-3-1 0-15,0 1 5 0,-1-1 2 0,-1-1 3 16,1 0 4-16,0-1 8 0,1 0 14 0,1 0 6 0,0-1 7 16,-10 5 96-16,15-7-100 0,2 0-18 15,1-4-12-15,0-1-10 0,4 0-13 0,1-1-5 0,2 1-11 16,0-2-4-16,0-1-2 0,4 2-3 0,0-2-1 0,5 0 0 15,1-2-3-15,1 1-2 0,5-1-13 0,-2-1-18 16,4 0-15-16,-1 0-20 0,2 0-20 0,0 2-17 0,0-2-8 16,2 1 3-16,-1 1 6 0,-2 1 13 0,4 1 16 0,-5 1 19 15,19 2-5-15,-21 0 44 0,2 1 8 16,-4 0 3-16,4 0 2 0,-4 2 0 0,2 0 0 0,-3 2-1 16,-3 0 3-16,4 3 3 0,-5-1 1 0,0 1 1 15,-3 1 3-15,0 2 3 0,0-1 0 0,-4-1 5 0,1-1 16 16,-4 2 15-16,1-2 11 0,-4 1 8 0,0 0 7 0,0-2 3 15,-3-2-13-15,0 0-12 0,-5-1-4 0,4-1 0 16,-3 0-4-16,-3 0-5 0,0-2-5 0,-2 0-2 16,3 0-9-16,-5 0-11 0,0-5-9 0,1 5-8 0,0-5-10 15,-3 0-20-15,4 0-23 0,-2 0-32 0,3 0-35 16,0 0-39-16,3 0-43 0,3 0-35 0,1 0-35 16,3-3-27-16,1 1-32 0,4-1-36 0,1-4-63 0,0 1-93 15</inkml:trace>
  <inkml:trace contextRef="#ctx0" brushRef="#br0" timeOffset="118274.32">19791 2479 528 0,'4'2'604'15,"-1"-2"-164"-15,0 1-113 0,0 2-65 0,1 1-31 16,1 3 5-16,-4 2 22 0,4-1 29 0,-2 1 4 0,1-1-7 0,1 1-9 16,-2 2-19-16,-1 2-29 0,0 0-36 0,-2 1-30 15,0 1-31-15,0 0-37 0,0 3-33 0,0-1-22 16,0 1-19-16,0 0-5 0,-4 1-3 0,3 1-3 16,-1 0-2-16,1-1-2 0,-3 0 5 0,0 2-6 0,3 0-3 15,-1-1-7-15,0 1-15 0,-1 0-35 0,2-2-44 0,-1-1-52 16,-1-1-74-16,3 0-85 0,-4 0-76 0,4-2-54 15,-1 0-47-15,1-2-53 0,0-1-62 0,-2 0-109 0,2-4-20 16</inkml:trace>
  <inkml:trace contextRef="#ctx0" brushRef="#br0" timeOffset="121816.84">18192 2295 61 0,'-5'-7'743'0,"-4"2"-97"16,2-2-216-16,0 4-166 0,-4 1-97 0,1 2-45 0,-2 2-20 15,1 3-2-15,-1 2 13 0,0 3 29 0,-1 0 25 0,0-1 13 16,0 2 4-16,0 2-9 0,-1 2-23 0,2 0-31 0,1 3-34 16,-1 2-29-16,2 0-22 0,0 1-13 0,3-2-3 15,1 1-3-15,2 2-4 0,1 0-2 0,3-4 1 0,3 3 3 16,1-2-1-16,0 1 2 0,5-3 2 0,1-1-1 15,1 1-2-15,7-2-1 0,-2-2-2 0,4-1-4 0,4 0 1 16,-1-3-2-16,1-3 0 0,3 0 0 0,-2-2-2 16,2-1 1-16,2-6 0 0,-4 3-2 0,0-7-1 0,-3 0 13 15,-1-1 14-15,-2-2 9 0,-3-1 13 0,-1-1 9 0,-3-5 14 16,-4 2 4-16,-4-2 5 0,-1-3 1 0,-6 1-8 16,-1-2-2-16,-3-2-23 0,-1 1-8 0,-4-1-11 0,-3-1-11 15,0 0-1-15,-1 4-3 0,-5-2 11 0,2 3-7 0,-3 2-6 16,0 3-2-16,3-1-5 0,-2 5-3 0,3 0-3 15,3 3-4-15,0 3-12 0,3 1-22 0,3 2-33 0,-2 1-37 16,4 3-51-16,0 1-61 0,3 2-71 0,1 3-63 16,0 2-46-16,6-1-42 0,0 4-39 0,4-1-46 15,-1 0-67-15,2 2-85 0,3 0-24 0</inkml:trace>
  <inkml:trace contextRef="#ctx0" brushRef="#br0" timeOffset="122110.65">18509 2636 535 0,'3'-4'744'0,"4"1"-188"16,-4 0-168-16,2 0-109 0,1 0-56 0,0 0-12 0,-3 2 2 15,7-4 13-15,0 2 7 0,-2 0 1 0,3-2-13 16,0 2-30-16,0-2-39 0,2 1-39 0,1 1-33 0,3 3-27 16,-1-2-23-16,3 0-17 0,2 1-4 0,-4 1-3 0,4 0-1 15,-2 0-5-15,1 0 3 0,1-2 1 0,1 2-2 16,-5 0-3-16,4 0 0 0,1 0-3 0,-1 2-1 15,1-1 0-15,-4-1 1 0,0 2-4 0,-1 0 0 0,-2-2 2 16,3 0-6-16,-3-2-11 0,1 0-12 0,-2 1-6 16,2-3-12-16,-4 1-11 0,-3 1 5 0,4-1 6 0,-6-1 1 15,-1 3-14-15,-2-2-17 0,-2 0-18 0,-2 0-31 0,-2-1-32 16,-2 0-22-16,-1 0-13 0,1 1-11 0,-3 0-23 16,-3 0-8-16,3 0-11 0,1 3-22 0,-2-4-33 0,3 3-52 15,-1 1-73-15,6 0-117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9:21:23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10678 6853 109 0,'-3'0'119'0,"0"-1"-52"0,-1 1-43 0,1-2-35 16,3 2-29-16,-5-1-33 0,-1-2-37 0</inkml:trace>
  <inkml:trace contextRef="#ctx0" brushRef="#br0" timeOffset="355.41">9796 6759 122 0,'0'-3'160'0,"-2"1"-56"0,2 1-40 15,-1-1-23-15,-1-1-12 0,2 3-2 0,-2-1-1 0,2 1 2 16,-1-2 4-16,-1 2-1 0,2 0-2 0,0 0-7 15,2 0-9-15,-1 0-10 0,-1 0-12 0,2 0-16 0,-2 0-23 16,2 0-30-16,-2 0-49 0,0 0-81 0</inkml:trace>
  <inkml:trace contextRef="#ctx0" brushRef="#br0" timeOffset="1107.57">8408 6843 167 0,'0'0'229'0,"0"0"-81"0,3 0-60 0,-1 0-37 15,-1 0-25-15,2 1-12 0,-1 1-8 0,0-2-4 16,-1 0-2-16,2 0 1 0,-1 1 3 0,-2-1 2 16,2 2 6-16,-1-2 6 0,-1 0 4 0,0 0 3 0,0 0 2 0,0-2 1 15,0 2-6-15,0 0-5 0,0 0-3 0,-1 0-3 16,1 0-5-16,0 0-5 0,0 0-4 0,0 0-1 15,-2 0-9-15,2 0-10 0,-2 0-11 0,2 0-16 0,-2 2-14 16,1-2-22-16,1 0-27 0,0 0-39 0,0 0-56 16</inkml:trace>
  <inkml:trace contextRef="#ctx0" brushRef="#br0" timeOffset="2773.34">7685 6488 64 0,'2'-2'377'0,"1"2"-127"0,-1 0-99 0,0 0-64 0,-1 0-40 15,2 0-18-15,-1 0-9 0,1 0 2 0,0 0 9 16,1 0 8-16,1 0 6 0,0 0 8 0,0 0 5 0,0 0-1 16,1 0-2-16,-2 2-2 0,3-2-4 0,0 3-3 15,-1-1 6-15,-1 1-11 0,0 1-8 0,-1-1-8 16,1-1-9-16,-3 1-3 0,4 1-14 0,-2-1 7 0,1 2 3 15,3-3 6-15,-2 2 4 0,-1-1 0 0,1 2-1 0,1-3-2 16,6 6 5-16,-4-3-14 0,-1-3 0 16,3 1-3-16,-1 1-1 0,-1-1-1 0,2-1 1 0,-1 1-1 15,1 1-2-15,1-3 6 0,-1 2 2 0,2 1 0 0,-2-2 4 16,0 0-3-16,3 1 0 0,-1 0-1 0,3-1-2 0,-2 0 0 16,2 1-17-16,-2-3 7 0,3 2 4 0,-1-1 0 15,0 2-1-15,0-1 0 0,3-2 15 0,-3 1-7 16,1-1-3-16,2 0-4 0,-2 0 0 0,2 0-2 0,-4 0-1 15,5 0 3-15,0 0-2 0,-2-1 2 0,3 1 0 16,-4-2 1-16,2 2-6 0,0-1 0 0,0-1 2 0,1 2 0 16,-1-1 0-16,0 1-2 0,0-2 7 0,2-1-2 0,-4 3-1 15,2-2 0-15,-1 2-2 0,2-2 2 0,-1 1-3 16,-1-1 0-16,0-1 0 0,-1 3-1 0,0-2-2 0,-1 2-1 16,1-2 0-16,-2-1-1 0,2 1-2 0,-3-1 1 15,2-1 0-15,-2 1 0 0,0-1 1 0,0 1 2 16,2 0 4-16,-3 0 2 0,0 0 1 0,1 0 3 0,0 0-2 15,-2 0 2-15,2 0-2 0,-1 2 0 0,0-2-1 0,1 1 0 16,-1 1 1-16,-1-1-1 0,1 1-1 0,-1-1 3 16,1 2 0-16,-1-1 0 0,2 1 0 0,-2-2-1 0,2 2-1 15,-1 0-3-15,3-3 2 0,-3 3-6 0,5 0 1 0,-3 0 3 16,2 0-2-16,-1 0 5 0,1 0-2 0,-1 0 1 16,2 3 1-16,-5-3 1 0,7 0 1 0,-1 2-3 0,-5-1 1 15,3 1 0-15,-1-1 0 0,1 1-2 0,0-1 1 16,1 1 3-16,-3 1 0 0,0-2-2 0,-2-1 0 0,1 3 0 15,-1-1 0-15,1-1-1 0,-3 1 0 0,3 1 1 0,-3-2 0 16,-1 1 1-16,2 0 0 0,0 0 0 0,-1-1-2 16,1 1 1-16,1 1 1 0,-1-1-1 0,0-2-1 0,2 2 1 15,0 0 0-15,-1-1-1 0,3-1 0 0,-3 2 1 0,2 0 1 16,-1-2 0-16,0 1 1 0,-1-1 0 16,0 2-1-16,1-1-1 0,-1-1 0 0,2 0-1 0,-2 0-1 15,3 0 1-15,-2 0-1 0,0 0-1 0,-2 4 0 16,3-2 1-16,-2 0 2 0,0-2 2 0,1 0-1 0,-1-2 1 15,-1 2 1-15,1 0-2 0,-1 0-1 0,1 0 0 0,-2 2 0 16,3-2 0-16,-2 0-1 0,0 0-1 0,-1 0 2 16,3-2 0-16,-4 2-2 0,4-2-5 0,-2 2 1 0,0 0-1 15,0-3-1-15,-2 2-1 0,1 0 0 0,1-1 3 0,-2 1 1 16,1-3-1-16,0 1-1 0,0 1 1 0,1 2 2 16,-2-2 2-16,2 1-2 0,-2-1 3 0,3-1 4 0,-2 1-1 15,2 1 0-15,-2 0-2 0,-1-1 2 0,2 1-8 16,-2 1-4-16,-1-2-5 0,0 1-6 0,-1 1-8 0,0-2-9 15,-2 2-2-15,2-1-6 0,-1 1-6 0,-2 0-1 0,-1 0 2 16,0-2 4-16,2 2 2 0,-5 0 6 0,4 0 9 16,-2 0 2-16,0 0 1 0,2 2 5 0,-2-1 0 0,1-1 7 15,2 0-2-15,-3 0-1 0,0 2 0 0,0-2-3 16,0 0-4-16,1 0-3 0,-1 0-4 0,0 0 0 0,0 0 3 16,3 0 5-16,-3 0 1 0,2 1 0 0,-2-1 1 15,1 0 0-15,-1 0-7 0,0 0-1 0,-1 0-2 16,-1-1 4-16,1 1 0 0,-2 0 5 0,4 0 7 0,-2 0 3 0,-1 0 6 15,-1 0 0-15,2 0 6 0,-2 1 0 0,1 1-1 16,1-2 0-16,2 0 0 0,-3 1-3 0,1-1 2 16,1 2-3-16,-1-2 0 0,1 0-3 0,-2 0-7 0,1 0-2 15,2 0-8-15,-2 0-7 0,1 0-9 0,0 0-11 0,-3 0-8 16,0 0-13-16,0 0-7 0</inkml:trace>
  <inkml:trace contextRef="#ctx0" brushRef="#br0" timeOffset="8464.93">6895 9186 179 0,'-14'0'181'0,"0"0"-39"0,3 0-37 15,1 0-32-15,1 0-25 0,4 3-16 0,-1-3-13 0,1 0-9 16,1 1-6-16,4 0-3 0,0 1-3 0,0-1 2 16,4 3-1-16,-1-3 1 0,1 3 0 0,1-1-2 0,-1-1-5 15,2 1-5-15,1-1-6 0,-1 0-9 0,1 1-7 0,0-1-3 16,0 1-4-16,2 1-4 0,0-3-2 0,-1 3-6 15,2-1-12-15,-2 0-13 0,3 0-21 0,-3-1-22 16</inkml:trace>
  <inkml:trace contextRef="#ctx0" brushRef="#br0" timeOffset="9722.85">7140 8710 71 0,'-6'-4'371'0,"0"0"-102"0,-1-1-91 0,3 1-64 16,-1-3-38-16,1 2-23 0,-1-2-9 0,0 2-4 0,3-3-4 0,1 3 3 16,-1-2 7-16,-1-1 8 0,0 0-1 0,-1 2-1 15,1-1 7-15,0 0-4 0,-1 0-5 0,-1-3-5 0,2 3-2 16,-1 1 0-16,0-1-6 0,0 2-3 0,-1 0 1 16,2 2-2-16,1 0 7 0,0 1-4 0,0 0 2 0,-1 2-2 15,0-1-4-15,1 1 1 0,1-2-10 0,-1 1-7 16,-1 1 3-16,-2 0-9 0,0 1-4 0,-4 1-4 0,1-1-3 15,0 1-1-15,-1 2-8 0,3 0 5 0,-4-1 4 0,0 0 2 16,1 0 2-16,-1 0 2 0,1 0-2 0,-2 0-1 16,0-1-3-16,1 2-4 0,-4 0-1 0,3 0 6 15,-3 1 4-15,4-2 0 0,-1 2 10 0,-1 2 17 0,0-3 0 16,0 4-4-16,0-3 0 0,2 1-2 0,-1 2-5 0,4-1-15 16,-2 2 2-16,-2 0-1 0,3 0 0 0,0 1 0 15,2 0-4-15,-2 0 2 0,2 1-2 0,-1 1 2 0,2 1-1 16,1 1 2-16,0 0 3 0,-3 0 6 0,5 4 7 15,1 1 8-15,-1-2 16 0,2 4 1 0,0-1-1 16,0 4-2-16,3-1-4 0,3 0-7 0,-1 2-18 0,1 0 0 16,2 0-6-16,2 0-4 0,2-1-4 0,1-1 2 0,4 2-2 15,-4-3-1-15,6-1 1 0,0-1-1 0,0 2 3 16,3-3-5-16,0 0-4 0,0-1-4 0,2 1-7 0,0-4-7 16,-1 0-15-16,0-2-5 0,2 0-6 0,-1-1-1 0,-1-3 1 15,1-2 3-15,-3 1 9 0,4-5 4 0,-1 1 8 16,-2-4 2-16,0 0 3 0,0-4 5 0,0 3 0 0,-3-3 3 15,3-1 0-15,-3 0 1 0,-1-2 1 0,1-1-6 16,-2 1-3-16,-3-3-9 0,2 2-16 0,-3-2-1 0,-2-1-4 16,0-1-1-16,-2-2 1 0,1 1 4 0,-3-2 10 15,-2-1 1-15,0-1 4 0,0 0 0 0,-2-5 5 0,0 3-1 16,-1-3 11-16,0 1 1 0,-4-1 1 0,0 2 6 0,-1-4 3 16,0 2 5-16,0-1-4 0,-2 1 6 0,-2 0 3 15,0-1 3-15,1 2 3 0,-2-1 2 0,1 0 2 0,0 2 3 16,-2 2-2-16,2-4 22 0,0 5-10 0,-2-2-8 15,2 2-6-15,-1-2-3 0,2 1-3 0,0 4-24 16,-1-3 8-16,1 3 8 0,1-1-12 0,-1 2 5 0,-2 0 7 16,2 1 2-16,1-1 2 0,0 4-2 0,-4-4 16 0,3 3-8 15,-1-1-4-15,-1 1-3 0,-1 0 0 0,1 1 1 16,0-3 4-16,-2 5 6 0,1-2 4 0,0 2 3 0,-1 0 3 0,2 2 4 16,-3-1-6-16,3 1-2 0,-3 1-5 0,2 0-2 15,-2 2-3-15,-2-1-1 0,0 3-1 0,2 0-2 16,-3 1 0-16,1 1 0 0,-2 0-2 0,2-1 0 0,-1 2-1 15,3-1 2-15,-4 3 0 0,1 0 3 0,1-1-1 16,0 2-3-16,1-1 2 0,-2 3-1 0,2 0-1 0,3-1-3 16,-2 2 1-16,1-1 2 0,3 1-3 0,0 0-2 15,-2 1 1-15,1 0 3 0,-1 2-1 0,1-2-1 0,0 2 1 16,0-2 1-16,0 1-1 0,1-1 1 0,0 3-2 0,1 1 0 16,-2-2 4-16,4 3-2 0,-1-1 1 0,0 1-1 15,-1 0 2-15,2 4 2 0,1-4-2 0,0 5 6 0,-1 0-3 16,3 0 4-16,-2 0 0 0,2 1-3 0,1 1 2 15,1-3-3-15,2 2-1 0,-2-1-3 0,3 2-1 16,0-3 1-16,1 0-2 0,2-1-1 0,-1-1 0 0,-2-1 0 16,0-2-1-16,2 1 0 0,-2-2-1 0,3-1 0 0,-2 0 1 15,1-3-6-15,-1-1-1 0,-2 0-3 0,0-2-6 16,-2 0-3-16,3-2-7 0,-2 1-4 0,-1-3-3 0,-1 1-1 16,2 1-1-16,-2-4-1 0,1 1-4 0,-1-1 1 0,0-1-5 15,0-1-7-15,-1-3-7 0,1 3-12 0,1-3-5 16,1-1-7-16,-2 0 0 0,3 0-7 0,-2 2-4 0,1-1-6 15,0 1-7-15,-2 1-17 0,0 0-21 0,0 3-19 16,0 0-41-16,0 0-23 0</inkml:trace>
  <inkml:trace contextRef="#ctx0" brushRef="#br0" timeOffset="29207.85">18199 12755 370 0,'0'-5'559'16,"0"-2"-188"-16,-2 0-151 0,0 1-90 0,2 2-61 15,0 1-28-15,0 0-14 0,0-1-1 0,4 3-6 0,-3-3-2 16,4-2 4-16,0-1 3 0,2 4 1 0,0-5 0 16,1 1 1-16,1 0 0 0,2 0 3 0,0 0 2 0,3-1 1 15,-2 5-1-15,0-4 6 0,-1 3 10 0,14-3 52 16,-12 4-48-16,-1-1 12 0,3 2 0 0,0-1-5 16,-1 0-6-16,2 0 3 0,-1 1-5 0,6-3-10 15,-4 3-8-15,4-3-5 0,-2 3-1 0,3-3-7 16,1 2-1-16,-1-2-3 0,4 1 1 0,1-1 10 0,1 1 18 0,4-1 13 15,-2-1 9-15,3 3 6 0,3-1 0 0,-1 0-16 16,-2 3-14-16,1 0-17 0,-1 0-7 0,-1 2-9 0,-2 0-4 16,0 0 3-16,0 3-4 0,0-1-23 0,-4 1 9 0,1 1 6 15,2-1 0-15,-3 1 3 0,0 1 1 0,1-2 22 16,0 2-9-16,1 1-7 0,1-3-23 0,1 1 7 0,0 2 5 16,3-2 1-16,0-2 1 0,5 0 1 0,-3 1 20 15,3-1-10-15,0-2-5 0,1 1-3 0,1-1-1 0,-3-1 0 16,3 0-1-16,-2 0 0 0,-2 0-2 0,1 0-1 15,-2 0-5-15,-4 0-10 0,2 0-10 0,-2 2-6 0,-3-1-9 16,-1 2-5-16,1-2 4 0,-1 1 7 0,-2 1 8 0,0 0 7 16,-2-1 7-16,-1 2 7 0,0-1 1 0,-3 2 2 15,3-4 2-15,-2 3 3 0,0-1 0 0,-1-1 1 16,1 0 1-16,-1 1-1 0,2-1 0 0,-1 1 0 0,-1-3 1 16,3 0-1-16,-1 0 1 0,-2-3 2 0,3 1 6 15,-2-3-4-15,1 3-3 0,0-3 0 0,-1-2-1 0,-1 3-2 16,0 0-7-16,-2 1 5 0,-2-2 1 0,0 2-3 0,0 0 3 15,-4 0 2-15,1 0 1 0,0 2 1 0,-2-1-2 16,2 2 3-16,-3 0-3 0,4 0 0 0,-5 0 0 0,1 0-1 16,-1 0 2-16,0 0-1 0,-3 0 1 0,-1 2 4 0,0-2-3 15,-3 0-1-15,3 1-2 0,-4-1 2 0,1 0-1 16,1 0-4-16,-2 0 5 0,0 0-1 0,-2 0 3 16,1 2 0-16,1-2-1 0,-4 0 0 0,3 1-4 0,-4-1-14 15,2 0-32-15,-4 0-32 0,0 0-33 0,0 0-43 0,-2 0-50 16,1-1-46-16,-5-1-59 0,0-1-85 0,-4-2-129 15,3 0-79-15</inkml:trace>
  <inkml:trace contextRef="#ctx0" brushRef="#br0" timeOffset="30242.87">20725 9999 469 0,'-2'-14'747'16,"0"1"-236"-16,1 1-174 0,-1 3-118 0,1 1-61 0,-1 2-33 16,0 2-19-16,2 1-8 0,0 1-9 0,0 0-12 15,0 1-20-15,0 1-20 0,2 1 6 0,0 1 3 0,1 4 0 16,-2-1 4-16,4 4 12 0,0-1 11 0,1 4-9 0,0 1-10 15,-1 0 0-15,0 2-5 0,0 2-12 0,0 0-9 16,-1 0 7-16,1 1 8 0,-2 3 2 0,0-2 7 0,2 1-2 16,-2 0-3-16,0-2-15 0,2 1-12 0,1-2-8 15,-1-3-8-15,1 1 2 0,3-3-1 0,1 0 2 0,2-2 18 16,5-3 22-16,0-2 15 0,5-2 3 0,7-2 3 16,1-4-2-16,5 0-16 0,3-4-21 0,2-3-12 0,5-2-8 15,0-5 0-15,3 0-2 0,4 0-1 0,2-5-3 0,4 0 0 16,1-2 2-16,5-2-4 0,-2-1-1 0,5 0-2 15,-2 1-1-15,1-2-2 0,-3 3 0 0,2-2 1 16,-3 1 2-16,-1 1 1 0,-4 1 1 0,0-1 2 0,-1 2 0 16,-6 1-1-16,-1-1 3 0,-2 2 0 0,-5-1 0 0,0 1-5 15,-5 3-4-15,-4 0 5 0,-3 3-2 0,-3 0 0 16,-6 2 1-16,-3 1 1 0,-1 3 1 0,-5 0-4 0,-3 2 4 16,0 1-1-16,-4-1-1 0,0 3-1 0,-2-1-2 15,-3 5 0-15,0-3-16 0,-1 1-15 0,-1 0-29 0,-1 1-30 16,0-1-33-16,-5 2-33 0,3 2-24 0,-3-1-23 0,0 3-10 15,-1-1-12-15,0 4 1 0,-1-2 3 0,-2 2 2 16,0 1-9-16,-1 2-5 0,-1-2-7 0,0 3-33 16,-2-2-48-16,-1 1-66 0,1-1-73 0</inkml:trace>
  <inkml:trace contextRef="#ctx0" brushRef="#br0" timeOffset="30716.09">7461 10953 416 0,'27'-32'680'0,"0"1"-255"0,3 2-224 0,-2 4-152 0,4 4-128 15,-2 3-111-15,3 2-103 0,-3 4-117 0,2 2-105 0</inkml:trace>
  <inkml:trace contextRef="#ctx0" brushRef="#br0" timeOffset="31926.34">9932 10624 483 0,'-8'-5'370'16,"3"-2"-137"-16,-1 1-82 0,-1 1-46 0,0 0-13 0,0 0-14 16,1 2 0-16,1 0 3 0,-1 0 8 0,0-1 1 0,1-1-2 15,0 2-1-15,2 1-11 0,1-1-11 0,-1 2-11 16,3 0-16-16,-2 1-13 0,2-2-14 0,-1 4-6 0,-1-2-3 15,2 1-5-15,2 0 2 0,-1-2 0 0,-1 1 0 0,2 1-1 16,1-2 1-16,-3 1 1 0,2 1 2 0,0-1 0 16,-1 3-2-16,-1 1 0 0,2-1-1 0,-1 0 0 15,-1-1-3-15,2-2 2 0,-2 2 0 0,0 1-1 0,0-1 1 16,0-1 0-16,2 1 0 0,0-1 1 0,-2 2 1 0,0-3 1 16,0 2 1-16,1 1 1 0,-1-2-1 0,0 0 0 15,0 3 0-15,0-4 0 0,-1 0-1 0,1 0-1 16,1 1 10-16,2 1-6 0,-2-1-2 0,-1 2-1 0,2-1-2 15,-1-1 1-15,-1 3-11 0,-1 0 5 0,-1-1 5 0,1 2 0 16,1-1 1-16,1 1 2 0,1 2 0 0,-1 1-1 16,1-1-3-16,-1 2 1 0,-1 1 1 0,0 2 1 15,0 1-2-15,0 1 1 0,-1 1 1 0,1 2 0 0,0-2-5 16,-2 3 1-16,-1-1 2 0,3-1 1 0,-1 0 0 0,2-1 0 16,-1 1 6-16,2-1-6 0,-1-1-1 0,1 1 1 15,1-3 0-15,0 0 15 0,1-2-8 0,0-1-1 0,2-1-4 16,1-2-1-16,-1 2-1 0,2-2-15 0,3-2 9 0,-2-1 3 15,5-1 2-15,-1-4 1 0,4-1-1 0,0-1 1 16,3-2-1-16,1-3 2 0,4-1-1 0,-1-2-1 0,3-1 1 16,-1 0 0-16,0-2 2 0,3-2 0 0,-1 0 3 15,0-2-2-15,2 1 2 0,0-1-1 0,0-3 0 0,2 1-2 16,0 1-1-16,1-2 2 0,1-4-2 0,-1 0-1 0,1 1 1 16,-1-2 0-16,0 0-1 0,1 1-1 0,-4 0 1 15,4 3-1-15,-4-1 0 0,0 3-1 0,-1 0 2 0,-2 3 0 16,-2 1 0-16,-3 0 0 0,-3 3 0 0,-2 1 0 15,-2 2-1-15,-3 1 1 0,-1 2 2 0,-3 1-1 0,1 3 0 16,-4-1-1-16,-1 4 2 0,-3-3-1 0,1 4-3 16,-1 0 2-16,-1 0-1 0,-1-2 1 0,-2 2-2 15,-1 2-2-15,-1-2 0 0,-2 4-4 0,-1 1-10 0,2 0-20 16,-3-2-18-16,0 2-20 0,3 0-16 0,0 2-21 0,-1-1-15 16,1 2-18-16,0-1-24 0,-1 1-28 0,-1 1-53 15,-1-2-62-15,1 1-84 0</inkml:trace>
  <inkml:trace contextRef="#ctx0" brushRef="#br0" timeOffset="45852.86">6772 6520 63 0,'-3'0'160'0,"3"-3"-13"0,-1 3-18 0,-1-2-17 15,2 2-17-15,-2 0-10 0,2 0-4 0,-1 0-1 0,1 0-1 16,0 0 2-16,0 0-2 0,0 0 1 0,-2 0 0 0,2 0-6 16,0 0-7-16,0 0-3 0,0 0-6 0,0 0-6 15,0 0-7-15,0 0-5 0,0 0-6 0,-2 0-5 0,2 0-9 16,0 0-5-16,0 0-3 0,0 0-3 0,0 0-2 16,2 0-3-16,-2 0 0 0,0 0-1 0,2 2-1 0,-2-2-2 15,1 3 9-15,1-3-5 0,1 0-1 0,3 2 4 16,-4-1-7-16,4-1 7 0,-2 2-6 0,3-1 6 15,1-1 2-15,-3 2 2 0,4-2 5 0,1 1-3 0,-1 1-4 16,2-2-3-16,-1 1 0 0,1 1-3 0,-1-2-2 0,4 0-1 16,-2 0 0-16,1 0 1 0,1 0-1 0,-3 0 1 15,3 0 0-15,-1 0-2 0,0-2 1 0,2 1-2 0,-2 1 0 16,1-2 1-16,-1 1 0 0,-1 1 1 0,1-2 0 0,-3 1-1 16,2-1-1-16,-4 1-2 0,-1 1 1 0,3-2-9 15,-3-1 1-15,-1 1 5 0,-1 2 2 0,0 0-2 0,1-3 0 16,0 1 10-16,-2 0-4 0,-1 1-2 0,0-1 2 0,-1 2 2 15,-1-2 0-15,1 2 1 0,-2 0-1 0,0-3 0 0,3 3-1 16,-3 0-1-16,2 0-1 0,-2 0 1 0,0 0 1 16,0 0-1-16,0 0 1 0,0-2 0 0,0 0-1 15,0 2 0-15,0 2-2 0,0-2-2 0,0 0-3 0,0 0-7 16,0 0-6-16,0 0-9 0,1 0-11 0,-1 0-6 0,0 0-3 16,3 0-2-16,-3-2 4 0,2 2 4 0,-2 0 8 15,0 0 6-15,3 0 6 0,-2 0 4 0,-1 0 3 16,2 0-2-16,0 0 6 0,-1 0 5 0,2 0 0 0,1 2 0 15,-1-2 3-15,0 0 7 0,0 0 0 0,0 0-3 16,-1 0 1-16,1 0 4 0,-2 0-3 0,-1 0 2 0,2 0-3 16,-2 0 1-16,0 0-2 0,0-2 0 0,-2 2 2 15,2-1-3-15,-4 1-1 0,4-4-3 0,-5 4 3 0,2-1-2 16,0 1 0-16,-2-2 0 0,0 2 3 0,0 0 0 0,1 0-1 16,-1 0 0-16,-1-2 3 0,1 2 0 0,-1 0 0 15,-1 0-2-15,1 0 0 0,0 0 1 0,-1 2-4 0,1-2 4 16,1 2-7-16,-4-1-7 0,3-1-14 0,-1 0-16 0,1 0-22 15,-1 0-24-15,0-1-22 0,2-1-17 0,-1 2-21 16,-1-2-31-16,0 2-35 0,0-2-46 0</inkml:trace>
  <inkml:trace contextRef="#ctx0" brushRef="#br0" timeOffset="46893.85">6840 6479 302 0,'-5'-1'400'0,"2"1"-124"0,-3 0-95 0,4 0-53 0,-1 0-29 15,2 0-12-15,-2 0 4 0,2 0 2 0,1 0 0 0,0-2-5 16,0 2-12-16,0-1-14 0,1 0-17 0,5 1-15 16,-1-3-12-16,2 0-6 0,3 1-5 0,-1-1-11 0,2-1 6 15,1 1 3-15,2 0 2 0,-2 1-1 0,2-1-1 16,2 2 9-16,0-1-6 0,1-1-4 0,2 2-2 0,-3 1-3 15,3-1 3-15,-3 1-2 0,1 0-1 0,-2 0 0 0,2 0 0 16,-4 1 1-16,2 0-2 0,-2 2-2 0,-2 0 3 16,-3-1-1-16,0-1-1 0,0 2-2 0,-2 2 3 0,-1-1-2 15,-2 1 1-15,-1 1 1 0,-2-2-1 0,-2 2 1 0,0 0-1 16,-2 0 2-16,-1 1 0 0,-1-3 0 0,-1 2 2 16,-2-2 0-16,-2 1 1 0,0-1 0 0,-1 1 1 15,-3-1-3-15,2-1 1 0,-4 2-1 0,2-2 0 0,0 0 2 16,0-2-2-16,-2 0 1 0,1 1 1 0,-3-2-2 15,2 1 0-15,0-1-1 0,-2 0 3 0,3 0 0 0,-4-1 1 16,5 1 2-16,-1 0-1 0,2 0 4 0,-1 0 3 16,5 0 1-16,5-2 1 0,-3 2 0 0,5 0 2 0,-1 0-2 15,4 0-6-15,0-1-5 0,4 0-2 0,-1 1 2 0,6-2-2 16,-1 1-2-16,4-2 1 0,0-2 1 0,3 2 0 16,0-1-3-16,1-1 0 0,1 1 2 0,-1-1-2 0,3 0-2 15,-3 0 1-15,1 1 2 0,1-1 0 0,-4 2 2 0,3-2-2 16,-4 1 2-16,0 2-1 0,1-1 0 0,-1-2-5 15,2 3 0-15,-3-1 3 0,1 0 2 0,-3 1 1 16,0-1-1-16,2 0 5 0,-2 2-1 0,-2-2-2 0,-2 1-3 16,-1 1-3-16,1-1 1 0,-3 2-1 0,-1-1-1 0,-1 1 6 15,-1 0-2-15,-1 0-1 0,-1 1-4 0,-3-1-6 16,1 2-2-16,-2 1-11 0,-2 0-2 0,-2-2-2 0,-1 2-2 16,0 0 4-16,-2 2 4 0,-1-2-1 0,3 1-1 15,-3-1-2-15,4 0 0 0,1-1-1 0,-2 0-2 0,1 1 6 16,1-1 2-16,-2 0 3 0,1-1 2 0,-1 3-2 15,0-4-1-15,3 3-2 0,-1-3 6 0,1 2 2 0,0-2 4 16,3 2 4-16,1-2 7 0,3 0-1 0,-2 0 1 16,2 0-3-16,-1 0 3 0,4 0 0 0,-1 0-2 0,3 0 2 15,2-2-1-15,0 2 1 0,0-2 0 0,2 2-3 0,0 0 2 16,0-3 1-16,3 3-2 0,0-4-1 0,2 3 0 16,-2-3 2-16,0 1-2 0,1 1-1 0,1 0 3 0,-3-1 2 15,2 0-2-15,0 0 1 0,0-1 1 0,-1 1 1 0,-1-2-2 16,-1 2-1-16,-1 2 2 0,0-2 1 0,-3 0-7 15,-2 1 1-15,0 2 3 0,-3-1 1 0,0 1 1 16,0 0-1-16,-1 0 7 0,-4 0-3 0,0 0 0 0,-1 0 1 16,-4 1-3-16,-1 1 1 0,-2 1 0 0,-2 0 1 0,0-1-3 15,-2 3-1-15,-1-2 3 0,1 2 0 0,-3-3 2 16,2 3-1-16,0-2 2 0,0 1 0 0,-2-1 2 0,2 1-1 16,2-3-1-16,-1 3-2 0,3-1 1 0,-1-3 1 15,4 2-3-15,0 0 3 0,2-2-1 0,4 1 0 0,0 1 0 16,5-2 0-16,0 0 2 0,4 0-4 0,0-2-1 0,5 1-1 15,1-3 0-15,1 1-1 0,5-1 0 16,0 1-3-16,1-4 0 0,1 2 1 0,2 0-5 0,2 0-1 16,-4-3 2-16,2 2 0 0,-1 0 3 0,-3 2-1 0,1-2 3 15,-2 0 6-15,-1 1-3 0,-3 0 1 0,-3 1-2 0,1-1 2 16,-1 2-3-16,-3 1 1 0,0-1-1 0,-2 1 2 16,-3-1 0-16,0 1-1 0,-3 1 0 0,1 0-1 0,-3-2 2 15,1 3 1-15,-3-2-1 0,0 2-1 0,-1 0 0 0,0 2 4 16,-1-2-4-16,-1 1-2 0,3 1 1 0,-2-1 0 15,0 0-1-15,1 1 1 0,1 1-1 0,-1 0 1 16,-1-1-1-16,4 0-1 0,0 1-1 0,0-1-3 0,2 0-9 16,2-1-16-16,-1-1-23 0,0 2-25 0,2 0-23 0,2-2-25 15,0 0-20-15,1 3-27 0,2-6-37 0,1 3-58 16,3-4-78-16</inkml:trace>
  <inkml:trace contextRef="#ctx0" brushRef="#br0" timeOffset="48350.77">7417 4791 98 0,'-3'0'138'0,"-1"0"-26"0,0-1-26 0,1 1-22 0,1-2-13 15,-1 2-6-15,1 0-3 0,1-1 1 0,-1 1-1 0,1 0-2 16,-2 0-7-16,2 1-9 0,0 1-7 0,-1-1-6 16,-1 0-4-16,0 0 0 0,-1 3-1 0,0-1 0 0,-1 0 4 15,1 1 9-15,-1 0 3 0,-3 1 0 0,3 0-2 0,-3 0 2 16,0 2-5-16,-1-2-13 0,1 2-2 0,-4 1-1 16,2-3 24-16,-1 3-10 0,1-1-6 0,-4 1 6 15,3 1-2-15,-3 0 1 0,1 0-16 0,2 1 16 0,-3 2 6 16,1-2 5-16,-1 1 1 0,1-1-2 0,1 3-2 0,-2-1 2 15,1 0 0-15,-1 0-1 0,3 1 5 0,-1-1-2 16,0 2 0-16,2 0-4 0,2 1 4 0,-2-2 4 0,3 2 0 16,-1 0-2-16,-3-2-2 0,2 3 0 0,2-3-6 15,-1 0-10-15,4-1-3 0,0-1-3 0,2 1-1 16,-2-2-2-16,1 4-1 0,0-2 6 0,0 0-4 0,-1 0 0 0,3-2 2 16,-1 0 0-16,-2 2-1 0,2-3-2 0,0-1 5 15,1 3 1-15,-1-2 0 0,-1 0-2 0,2-2 2 16,-3 0-2-16,1 3-2 0,0-3-1 0,1 1 1 0,-1-1-1 15,-1-1-2-15,0-1 1 0,3-1 1 0,-1-1-1 0,1 2 3 16,-1-2-2-16,2 2 2 0,-1-3-2 0,-2 1 0 16,2 0 0-16,-2-1-3 0,2 0-1 0,-1-2 1 0,4 3 0 15,-1 1-1-15,-1-1 0 0,0-1 0 0,-1 1 4 0,-1 1 0 16,2-1-1-16,-2 0 2 0,2 0 0 0,0 1 2 16,-1 1-4-16,-1-1 0 0,2-1 1 0,-2 1-1 15,2 1 2-15,-2-2-3 0,2-1 0 0,0 2 1 0,0-1-1 16,0-2 0-16,0 1-2 0,0 1 0 0,2-1 4 0,-2-2-2 15,2 2 1-15,-2-2-1 0,2 0 0 0,-1 3 3 16,-1 1-2-16,2-3 0 0,0-1-1 0,-1-1 0 0,-1 1 2 16,2-2 0-16,-1 0-5 0,-1 2 3 0,1-3 0 0,-1 3 0 15,0 0-1-15,0 0 1 0,0 0 3 0,0 0-2 16,0 0 0-16,0 0 0 0,0 0 1 0,0 0-3 0,0 0 1 16,0 0 0-16,0 0 0 0,0 0 0 0,0 0-1 15,0 0 0-15,3 0-3 0,-3 0-5 0,1 0-6 16,-1 0-16-16,2 0-12 0,-1-2-16 0,1 0-15 0,1-1-17 0,-1 1-12 15,2 1-11-15,1-1-12 0,-2 0-17 0,1-1-22 16,3 0-42-16,-4 1-63 0</inkml:trace>
  <inkml:trace contextRef="#ctx0" brushRef="#br0" timeOffset="53767.98">6424 4717 52 0,'0'-10'76'15,"-1"-2"-5"-15,-1 1-4 0,1-2-7 0,-1 2-11 16,0-1 6-16,1 2-8 0,-1 0-2 0,-1-1-5 0,-2 0 2 16,2 1 7-16,-1-1 4 0,0 2 9 0,1 1 6 0,0 0 8 15,0 1-1-15,1-4-4 0,0 2-9 0,2 0-7 16,-1 1-3-16,-1-1 0 0,4 0 5 0,-1 2 4 16,1-1 7-16,0 3 4 0,-2-2-3 0,0 4-10 0,0-2-10 15,3 1-12-15,0-2-8 0,0 2-3 0,1 1 3 0,-1 0 2 16,0 0 2-16,1 1 0 0,-1 0 1 0,-1 1-2 15,1 1 1-15,1 1-5 0,-3 1 3 0,2 1 3 0,-3 2 11 16,1 2 11-16,-1 1 4 0,0 2 6 0,3 1-2 0,-3 0-8 16,0 3-10-16,0 3-7 0,0-3-18 0,0 3-8 15,0-2-2-15,1 0-3 0,-1 1 0 0,2 3-13 0,-1-2 9 16,1-3 0-16,2 3 0 0,-1-1 0 0,1 0-1 16,-1-3 0-16,0-1-2 0,1 1 1 0,2-2-1 0,-2-1-1 15,3-1 0-15,-1 1 2 0,0-5 1 0,1 3-1 0,0-4 2 16,1-1 0-16,2-1 0 0,-2-2 0 0,4 0 2 15,1-3 1-15,1-2-1 0,1 0 7 0,3-4-18 16,0-3 6-16,1 0 2 0,3-1 0 0,3-3 9 0,-1-1-8 16,3 0 15-16,1-3-7 0,-1-3-4 0,3 3-1 15,1-5-11-15,3 1 2 0,-1 0 0 0,2-2 0 0,1 1 1 16,-1 1-1-16,2-3 2 0,-1 3 25 0,2 0-14 16,-2 0-6-16,0 0-5 0,-1 4-2 0,0-4 0 0,-3 4-26 15,-1 2 10-15,-2 1 3 0,-5 4 2 0,2-3-5 0,-6 5-4 16,-2 0-6-16,-1 2-6 0,-4 3-5 0,-3 0-10 15,-1 2-8-15,-2 2-9 0,-3-3-11 0,-2 5-8 0,1-2-4 16,-3 2-1-16,0 2 2 0,-3 1 4 0,0 1-1 0,-2 0-6 16,0 3-15-16,-4 0-16 0,1 2-14 0,0 0-17 15,-3 4-15-15,0-1-12 0,1 2-18 0,-2-1-34 16,1 3-52-16</inkml:trace>
  <inkml:trace contextRef="#ctx0" brushRef="#br0" timeOffset="57247.28">17399 4735 469 0,'-5'-4'446'0,"-1"-2"-180"0,4 1-123 16,-1 1-66-16,0 3-32 0,0-2-15 0,1 1-3 0,0 0-1 16,2 1 8-16,0 1-2 0,0 0 2 0,4 0 7 0,-3 1 5 15,6-1 1-15,-4 2 0 0,8 0 7 0,-3-2 7 16,1 1-7-16,4 1 1 0,-4-2 2 0,4 1 7 0,-1-1 6 16,1 1 4-16,0 0 7 0,1-1 6 0,2 2-4 0,1-2-2 15,2 0-5-15,0 2-5 0,3-1-8 0,0-1-17 16,4 2 4-16,0-2-7 0,3 3-6 0,2-3 0 0,3 3 0 15,1-2 3-15,3 1-2 0,1-1-6 0,4 2-6 0,0-1-18 16,2-1-4-16,-1 1-2 0,2-2-2 0,0 0-1 16,-2 3 0-16,-1-3 7 0,0 0-2 0,-4 0 2 15,-1 0-4-15,-1 0 1 0,-4 3 0 0,-5-3-1 0,-1 1 0 16,-3-1-2-16,-4 0 3 0,-6 0 0 0,-2 0-1 16,-4 0 0-16,-2 0-2 0,-5 0 1 0,-1-1-14 0,-7 1 6 15,-4 0 3-15,-2-3 0 0,-6 3 2 0,-4 0 0 0,-3 0 12 16,-4 0-5-16,-5 0-3 0,-1 0-5 0,-4 0 0 15,1 0 2-15,-4 0 1 0,-1 0-3 0,-2 0 0 16,-2 0 3-16,-1 0 0 0,4-3 0 0,-6 3-2 0,1 0 7 16,2-2-2-16,-1-1 2 0,3 1-2 0,-1 1-2 0,4-2 3 15,2 0-3-15,3 2 3 0,3-1-1 0,2 1 0 16,6 1 4-16,4-2-7 0,5 1 0 0,4-1-3 0,4 2-1 16,4 0 0-16,2 0-3 0,4 2 4 0,6-1 0 0,2-1-4 15,3 2 1-15,6 1 4 0,2-2 2 0,3 1 2 16,7 1 2-16,2-1 4 0,2 3-1 0,4-3-6 15,2 4-1-15,1-2-4 0,1 1-1 0,2 0 0 0,-2-2-1 16,4 2 1-16,-5-1-1 0,3-1 1 0,-1-1-1 0,-4 0 1 16,2-1 2-16,-1 1 3 0,-2 0 0 0,-2-2 1 15,-2 0-2-15,-2 0 1 0,-2 0-1 0,-1-2 0 0,-3 0 0 16,-5 2-1-16,-1-1 6 0,-7 1-3 0,-1 0 0 16,-4-2-2-16,-3 2-9 0,-4 0-11 0,-3-2-16 0,-2-1-15 15,-4-1-12-15,-7 1-17 0,-2 1-11 0,-2-1-9 0,-3 1-4 16,-3-3-18-16,-1 0-11 0,-3 0-5 0,0 0-2 15,-3-1-2-15,3 3-6 0,-1-1 6 0,-1 1 1 16,2 1-4-16,1-1-3 0,3 1-1 0,1 2 6 0,1 2 10 0,5 0 4 16,-3 1-9-16,9 0-23 0,0 0-52 15</inkml:trace>
  <inkml:trace contextRef="#ctx0" brushRef="#br0" timeOffset="63236.81">17622 5271 177 0,'0'-5'277'16,"-4"-1"-85"-16,3 0-60 0,-1 0-36 0,1 1-17 16,-3 0-2-16,4-1 5 0,-4 2-1 0,3-3-6 0,-1 2 1 15,0-2-5-15,0 1-7 0,-1 2-10 0,0-2-1 16,-2-1 0-16,2 2 3 0,-3 0-6 0,1-1 4 0,0 1 0 16,-1-2 1-16,1 3 0 0,-4-2-8 0,1-1-1 0,0 2-9 15,-2-3-6-15,0 4-7 0,-1-4-8 0,-2 2-4 16,0 2-4-16,0-4 3 0,-4 2 0 0,0 1-1 0,1-3-2 15,-3 2 9-15,0-1 10 0,0 0 0 0,0 1-1 0,-1-1-15 16,-2-1-8-16,1 1-13 0,-1 1-10 0,-2-1-5 16,-1 1-4-16,-2-2 14 0,2 0 10 0,-1 0 4 15,-2 1 5-15,2-3 9 0,-2 4 12 0,1 0 10 0,0 2 4 16,1 4 0-16,-1 0 0 0,4 0-6 0,0 0-8 0,1 1-4 16,0 0 0-16,4 1 1 0,-1 2-1 0,2 1 6 15,-1 1-4-15,2-2-8 0,-1 4-2 0,1-3-6 0,4 4 0 16,1-1-7-16,-2 0 0 0,5 1 1 0,0 0 1 0,0 0 0 15,1 1-2-15,0 0 0 0,2 0-1 0,2-1 1 16,-2 0 0-16,2 0 1 0,0-2 2 0,0 2-1 16,2-4 0-16,1 2 0 0,-3-2-1 0,2 0-1 0,1-2 0 15,-1 1 0-15,-1 1 1 0,2-2-2 0,-2-2 1 16,2 2 0-16,0-2-1 0,-1 1 1 0,1 0-1 0,0-1-2 16,0 1 0-16,0-2-1 0,1 1-1 0,-1-1-4 0,2 1-8 15,1 0-11-15,2-1-22 0,1 0-22 0,2-1-21 16,0 0-15-16,2 0-12 0,2-1-6 0,-1 1 2 0,0-3-1 15,4 1-3-15,-3 1-7 0,6-1-7 0,-4 3-14 0,3-2-5 16,-1 0-19-16,3 2-29 0,0-3-58 0,-1 1-86 16</inkml:trace>
  <inkml:trace contextRef="#ctx0" brushRef="#br0" timeOffset="68984.39">18325 4111 78 0,'7'-11'417'0,"-4"2"-165"16,1-1-109-16,-2 3-52 0,-2 1-19 0,0 0-3 16,0 1 4-16,0 1 7 0,1 1 3 0,-1 0 1 0,2 1-4 15,-1 2-7-15,-1 0-15 0,2 0-10 0,0 0-9 16,-1 0-8-16,1 2-4 0,0 1 0 0,1 0 5 0,2 1 6 15,-2 2 5-15,3 2 4 0,-3-1 4 0,0 0-2 16,2 3-4-16,-2 0-1 0,0 1-4 0,-3 1-2 0,0 3-4 16,0 0-2-16,-3 2-1 0,-2-3-3 0,1 3-2 0,-3 1-4 15,-2 1-4-15,1 0-1 0,-2 0 1 16,1 1-4-16,0 2-3 0,0-2-3 0,1 0-2 0,-1 1-1 0,3-2-2 16,4-2-2-16,1-1 1 0,2 1 1 0,1-3 3 15,4-1 8-15,1-2 9 0,3-1 10 0,3-1 3 16,3-3 4-16,2-1 3 0,5-2-7 0,2-3-10 0,4-3-6 15,4-3-1-15,4-3-5 0,3-2-7 0,3-2 0 0,3-3 2 16,1-4-1-16,2 2-2 0,0-2-3 0,4 0 2 16,0-2-4-16,2-1-2 0,0 1 0 0,1-3-4 0,1-1 1 15,2 1-3-15,-1-2 3 0,-1 4-2 0,-2 3 1 0,-2-2-1 16,-3 1 1-16,-3 3 2 0,-4 2-3 0,-1-1 0 16,-3 2-2-16,-5 2 2 0,-2 1 0 0,0 1-3 15,-4 1 0-15,-1 0-6 0,-4 3-9 0,-1 0-4 0,-4 4-12 0,0-2-13 16,-2 2-17-16,-4 0-17 0,1 2-16 0,-5 1-21 15,0 0-16-15,-3 0-6 0,-1 1-11 0,-2 2-3 16,-2 0-6-16,-2 2-16 0,-2-2-32 0,-1 1-71 0,-3-1-122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6:31:08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12622 177 0,'-5'-17'472'0,"-1"3"-122"16,-1-4-101-16,0-3-66 0,0-1-49 0,-1 0-39 16,0-3-26-16,-3 0-11 0,2-3-3 0,-1-2 2 0,-2 1 5 15,2-2 5-15,-4 1 1 0,0-4 0 0,2 5 10 16,-6-2 10-16,2-2 5 0,-3 3-5 0,-3-3 3 0,0 1 9 16,-2 0 12-16,-3-1 10 0,-4 3 15 0,1-4 4 0,2 0-14 15,-4 0-12-15,1 3-21 0,1-3-25 0,0 5-24 16,-2 0-10-16,1 1 13 0,2 3-7 0,-1 3-8 15,4 0 0-15,0 3 11 0,1 2 6 0,0 4 1 0,0 0 3 16,4 2-3-16,-3 3-6 0,-1 2-15 0,3 2-10 0,0-1-9 16,0 2-7-16,1 2-1 0,2 1-1 15,0 2-1-15,-1 2-4 0,-1 0-2 0,-1 4-2 0,-3 1 2 16,3 1 0-16,-4 3-1 0,-1 1 4 0,0 1 4 0,-3 3 0 16,2 2-3-16,0 2-1 0,-1-2 0 0,1 1 0 15,1 3-2-15,0-2 2 0,0 1 0 0,2 3-3 0,-1-3 3 16,-2 4 0-16,4 0 2 0,-3-2-2 0,1 3 2 0,5 1 3 15,-1-4-2-15,1 0 0 0,4 0-3 0,-2 0 2 16,3 0 0-16,4 0-2 0,0 0 2 0,0 0-3 0,4 5 4 16,0-3-1-16,3 7 0 0,-1-3 1 0,3 1 1 0,1 4 3 15,2-5-3-15,0 5-2 0,2-3 1 0,1-2-1 16,3-1-4-16,2 2 0 0,0-2 1 0,3 0 2 0,3 0-3 16,-1-2 3-16,4 0 3 0,-2 3-3 0,5-3 0 0,-3 2 1 15,3-1 2-15,0-1 0 0,1 2-1 0,1-3-1 16,0 2 1-16,-2 0-1 0,1-1 0 0,1 0 1 15,0-2-1-15,-1 2 3 0,1-3-3 0,0 1-1 0,0-2 0 16,-3 1 0-16,3-3 0 0,-3-1 1 0,0-1 0 16,2-3 2-16,-4 0-3 0,2-3-3 0,0 1-4 0,0 0-1 15,2-6 1-15,2 3-1 0,-1-6 1 0,2 2-4 16,2-2 4-16,2-3-2 0,2 0-1 0,0-1-8 0,3-2-4 16,1 0-5-16,3-4-3 0,0 0-10 0,-1-2-4 15,4-2-4-15,0 2-4 0,-3-6-1 0,4 3 0 0,0-4 8 16,-3 1-1-16,0-1 3 0,2 0 7 0,-2-2 3 0,-1 1 3 15,3-3 0-15,-2 2-2 0,1-1 3 0,-1-4 3 0,0 1 7 16,1-2 2-16,-4-2 3 0,0-1 4 0,-3-3 5 16,-2 1 0-16,0-6 0 0,-2 3 3 0,-1-2 3 0,-4-4 2 15,0 0-1-15,-3 0 3 0,1 0-1 0,-2-2-1 16,-2 1-1-16,10-37 3 0,-17 36-3 16,-2 2 0-16,-2 0-1 0,-4-1 1 0,-2 0-1 0,-2 2 2 15,-1 0 3-15,-3 3-1 0,-3 0 0 0,-1 1 1 0,-1 2 0 16,-2 1-1-16,-3 0-2 0,2 3-1 0,-3 0 1 15,1 0-1-15,-2 0-1 0,-2 4-3 0,-1-3-1 0,-1 3 0 16,-1 0 1-16,-3 3-2 0,2-3-2 0,-5 2 1 0,0 1 3 16,-3 0-4-16,0-1 1 0,-3 3 4 0,-2 0 2 15,0 2 0-15,0-1 0 0,-6 2-2 0,2-1 2 16,-2 2 1-16,-1-1-1 0,1-1 3 0,1 1 0 0,-1 0-1 16,-1 2 1-16,6 3-5 0,0-1 0 0,1 4-4 15,4 0 0-15,5 2 0 0,-1 0 0 0,4 4 2 0,1-1-2 16,3 2-9-16,4 2-25 0,4-1-45 0,0 2-48 0,3 2-54 15,-1-2-56-15,3-1-57 0,1 1-62 0,3 1-68 16,-3-1-120-16,5 1-58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08T09:22:44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4098 10993 248 0,'-3'-1'732'0,"-2"1"-83"0,0-2-197 16,-1 1-165-16,1 1-120 0,-3 0-73 0,3 0-44 16,-1 0-22-16,1-2-19 0,0 2-3 0,0-1 0 15,1-1 0-15,1-1-3 0,1-1 0 0,2-2 5 0,0 0-5 16,0-4-3-16,0-2-1 0,0-1 7 0,2 0 1 0,-2-4 3 15,2 2 4-15,-1-5 7 0,-1-1 5 0,3 1 2 16,-2-1 6-16,-1-2 2 0,-1-2 5 0,-2 0 3 0,2-4-3 16,-3-1-6-16,-1 2-4 0,-1-4-7 0,0 1-5 0,-3-5-9 15,-1 2-3-15,0 0-5 0,0-2-2 16,-2 1 2-16,1-1-3 0,0 3 3 0,-2 0 1 0,0 3 0 16,3 1 1-16,1 4-1 0,-2 1 1 0,6 3-3 0,-2 3 0 15,2 5 1-15,2 2-1 0,0 2-1 0,0 4 0 16,-1-2 2-16,3 2-2 0,1 5 3 0,0 0-1 0,0 5-3 0,1 2 0 15,4 3 0-15,-2 3 0 0,2 7-4 0,0 4 0 16,0 3 3-16,2 4 1 0,3 6 0 0,-2 2 1 16,2 7 1-16,2 2 2 0,1 1-1 0,-1 5 0 0,1 2-2 15,-1-2 1-15,5 1 2 0,-4 1-1 0,0-4-1 0,0-2 4 16,1-2-1-16,-1-5-1 0,-1-2-2 0,-2-6 2 16,1-3 1-16,0-5-1 0,-1-4 0 0,-4-6 1 0,2-4-1 15,-2-3-3-15,1-2 2 0,-3-5 10 0,1-3-4 16,0-3-2-16,0-6 1 0,-1-3 0 0,1-5-4 0,-2-5-9 15,0-4-4-15,-1-3 3 0,1-8 0 0,-3-1 1 16,-3-8-1-16,0-3-1 0,-4-2 7 0,-2-5-3 0,-2-4-2 16,-2-5-1-16,-1-1-13 0,-2-2-13 0,-1-2-19 0,-2-2-25 15,-1 2-19-15,2 2-15 0,0 0 1 0,0 6 9 16,-1 5 18-16,4 4 26 0,-2 7 19 0,2 3 18 16,2 10 11-16,2 5 6 0,1 6 0 0,3 7 3 0,3 5 0 15,1 4 3-15,0 4 0 0,1 5-2 0,2 5-1 16,0 5 0-16,0 4 0 0,2 9 1 0,-2 0 3 0,6 6 1 15,-2 4 2-15,5 4 3 0,-1 2 0 0,1 5 0 0,4 1-1 16,-1 1-1-16,-3 2-4 0,6 0-5 0,0 1-5 16,0 0-15-16,0 0-22 0,0-1-33 0,-2 0-39 0,4 0-52 15,-2-1-56-15,2-3-71 0,-3-1-97 0,2 0-106 0,-3 0-51 16</inkml:trace>
  <inkml:trace contextRef="#ctx0" brushRef="#br0" timeOffset="4366.59">3900 10391 211 0,'-2'-7'155'0,"0"3"-55"0,1-2-41 0,0-2-22 16,1 2-9-16,0 1 0 0,0 0 1 0,0-2 5 15,-2 2 0-15,2-2 0 0,0 2-1 0,0-2-6 0,2 2-4 16,-2 0-2-16,0 1 0 0,0-1-3 16,0 1 1-16,1-1 2 0,-1 1 0 0,0 2-1 0,0-3 0 15,0 0 1-15,0 0 1 0,1 0-2 0,1-2 0 0,-2 0-1 16,0 2 5-16,0-2-4 0,0 1 0 0,0-2 0 16,2-1-2-16,-2 3 2 0,2-4 1 0,-1 0-3 0,-1-4 0 0,2 3 3 15,-2-3 4-15,0 1-1 0,3-2 2 0,-1-2-1 16,-1 0 1-16,1-1-2 0,-2 0-4 0,1-2 2 15,0 1-1-15,4-4-6 0,-3 2-1 0,1-1-1 0,0-1 2 16,2 1-3-16,0 0 3 0,0 0 7 0,-3 1 7 0,5 5 4 16,-1 0 1-16,-2 1 3 0,-3 4 3 0,1 2 3 15,1 1 28-15,-3 3-4 0,0 3-1 0,0 1 0 0,0-2 0 16,-2 4-2-16,2 2-28 0,0 3 7 0,0 1 2 16,0 5-3-16,0 5 4 0,0 0-3 0,0 6 3 0,0 3 2 15,2 3 8-15,-2 3 4 0,3 4-1 0,-1 2 1 16,0 3-2-16,3 3-8 0,-1 2-8 0,0 0-9 0,1 3-5 15,0 1-5-15,3-1-9 0,0 1-2 0,0 1-3 0,1-3 0 16,2 0-2-16,-1-1-8 0,1-4 2 0,0-1 0 16,-2-3 31-16,1-3-15 0,1-3-8 0,-2-1 3 15,1-6-2-15,1 3-4 0,-2-5-31 0,-2-3 13 0,1-3 6 16,1-3 1-16,-3-1 2 0,-1-4 2 0,-2-3-1 16,1-1-1-16,-3-1 2 0,1-2 1 0,-2 0-3 0,3-2 1 15,-3 1 2-15,0-2 0 0,0 0 1 0,0-3-1 0,0 0 0 16,0-3-2-16,0 1-4 0,0-5 0 0,-3 3-5 15,3-3-2-15,-2 0-7 0,1-1-18 0,-3 2-20 0,1 0-31 16,0 0-25-16,1-3-28 0,-2 2-23 0,0-2-12 0,1 0-4 16,-3 1-1-16,3-1 0 0,-2-1-3 0,2-1-9 15,-2-1-13-15,2 0-19 0,-2 0-35 0,-1-1-44 16</inkml:trace>
  <inkml:trace contextRef="#ctx0" brushRef="#br0" timeOffset="7789.32">4080 10495 30 0,'-1'-7'48'15,"-1"-1"-5"-15,0 1-6 0,1-1-3 0,-1 1-6 0,0-1-7 16,-2 1-1-16,3-1-4 0,-1 0-2 0,-1-1-4 0,1 1 0 15,-1-1-3-15,1-1 0 0,1 0-5 0,-1 1 1 16,-2 0 1-16,3 1 1 0,0-2 0 0,-1 3 0 0,0-3 2 16,-2 1 7-16,3 4 7 0,-1-1 11 0,0 1 13 15,-1 1 8-15,1 1 8 0,1 1-1 0,-1 1-5 0,-1-1-8 16,1 2-12-16,0-1-8 0,2-1-9 0,-1 2-4 16,0 0-3-16,-1 2-2 0,2-1-2 0,-2 1-1 0,2 1 1 15,-1-2-3-15,1 1 1 0,0 0 4 0,1 0 4 0,1 1 2 16,0 3 0-16,-1-2 4 0,0 4-1 0,-1-1-2 15,2 5-2-15,0-2-3 0,0 0 0 0,-1 3-1 16,1 1 1-16,1 1 5 0,0 2 0 0,1-1 3 0,1 2-1 16,-1 2 0-16,-2-1-3 0,2 2-7 0,-1 2-1 15,0-1 0-15,1 2-3 0,-1-3 1 0,0 3-2 0,1-1 1 16,-2-2 2-16,1 1-2 0,1 0-1 0,-3-2 2 0,2 0 3 16,0-2 0-16,1 3 3 0,-1-3-1 0,0 0-1 15,-1-2-3-15,2 0 1 0,-1 1-4 0,1-3 0 0,-1 1-2 16,0-2 0-16,0-2 2 0,0 0-4 0,-1-2 0 0,0-2 1 15,-1-3 0-15,-1 1-1 0,2-2 0 0,-2-2 0 16,2 1 2-16,0-2-4 0,0 0 0 0,-1-3 3 16,-1 0-1-16,2-3-3 0,-2-2-3 0,2-1 0 0,-1-3-5 15,-1-3-10-15,0-1-4 0,0-4-7 0,0-2-5 0,-3-2-8 16,1 0-2-16,-1-3-4 0,-1-5-3 0,2 1-15 16,-3-2 1-16,2-4-2 0,-2 1-2 0,2-1-5 15,-2-2-5-15,2 1 1 0,-3-1-13 0,3 1-5 0,1-1-7 16</inkml:trace>
  <inkml:trace contextRef="#ctx0" brushRef="#br0" timeOffset="8226.04">4102 9934 2 0,'-4'-4'37'15,"-1"0"9"-15,2 4 11 0,-2 0 11 0,0 4 8 16,2 0 3-16,0 3 1 0,-1 3-2 0,2 2-5 0,0 2-6 16,2 2-8-16,0 3-6 0,0 2-12 0,0 3-7 0,2 3-4 15,0 4-4-15,0 0 0 0,1 4-7 0,1 0-3 16,-1 2-2-16,0 3 0 0,3 0-4 0,-1 1 0 0,1 0-1 15,-1 0 0-15,1 0-2 0,-1 1-1 0,0-1-2 16,0-4-2-16,2 1-2 0,-2-4 0 0,0-1 0 0,0-5 0 16,-2-2 0-16,2-2 0 0,-1-3 1 0,-1-3-1 15,-1-2 0-15,1-3-2 0,-1-4 2 0,-1-1-1 0,1-3-2 16,0-4 2-16,-1 1 1 0,1-4 0 0,1-4-2 0,-3-1-1 16,0-6 1-16,0-1 0 0,0-3-1 0,0-2 0 15,-2-3-1-15,1-4 1 0,-4-1-4 0,2-5 0 16,-4-1-6-16,0-2-6 0,2 0-3 0,-2-2-2 0,1-3 0 15,1 2 2-15,-4-1 5 0,4 1 4 0,-1 0 5 16,1 3-1-16,0 0 2 0,2 2 2 0,-3 2 3 0,3 6-1 16,0 2 3-16,-1 3 5 0,1 2 0 0,0 4-1 0,2 3 0 15,-3 3 1-15,1 1-1 0,1 5 3 0,-2-1 1 16,1 4 2-16,0 3 4 0,-1-1 6 0,3 4 3 0,-1 3-1 16,-1-1 0-16,1 3 1 0,0 3-4 0,2 2-5 0,0 1-1 15,2 1-3-15,0 4-3 0,0-1-1 0,-1 2-5 16,2 1-1-16,1 3-1 0,-1-3 1 0,2 2-1 0,-1 2-2 15,1-2 2-15,-2-2-1 0,0 0-2 0,2 0-4 0,-2-2-6 16,2-1-10-16,-1-1-13 0,1-3-20 0,-3-1-19 16,1-1-22-16,-1-3-32 0,-1-2-37 0,-1-2-48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04:38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3498 7094 0,'0'0'0,"74"0"0,25 0 16,-49 0-16,49 0 16,50 0-16,50 0 15,49 0-15,-25 0 16,74 0-16,26 0 15,-1 0-15,26 0 16,-51 0-16,-49 0 16,0 0-16,-49 0 15,-50 0-15,0 0 16,-25 0-16,24 0 16,-24 0-1,0 0-15,25 0 0,50 0 16,-1 0-1,25 0-15,50 0 16,-50 0-16,25-25 16,-24 1-16,-26 24 15,1-25-15,-26 0 16,-24 0-16,-50 0 16,50 1-16,-25-1 15,-74 25-15,99-50 16,-50 50-16,50-25 15,-25 0-15,-50 1 16,50 24-16,-99-25 16,25 25-16,-1 0 15,1-25-15,-25 25 16,49-25 0,-49 25-16,0 0 15,24-25-15,-24 25 31</inkml:trace>
  <inkml:trace contextRef="#ctx0" brushRef="#br0" timeOffset="1463.88">4118 10220 0,'0'0'0,"74"-25"15,1 0 1,-1 25-16,-24 0 16,49-25-16,50 25 15,74-25-15,75 25 16,74 0-16,-25 0 16,50 0-16,25 0 15,-100-24-15,-49-1 16,0 0-16,-75 25 15,-49 0-15,0 0 16,-50 0 0,0 0-16,25 0 15,25 0-15,25 0 0,-25 0 16,49 0 0,0-25-16,26 25 15,-26 0-15,1 0 16,-1 0-16,25-25 15,1 0-15,24 25 16,-25-24-16,25-1 16,-25 0-16,0 25 15,1 0-15,-76 0 16,-98 0-16,24 0 16,26 0-16,-26 0 15,-24 0-15,49 0 16,-25 0-16,1 0 15,24 0-15,0 0 16,0 0-16,1 0 16,-1 0-16,0 0 15,-25 0-15,1 0 16,-26 0-16,1 0 16,25 0-16,-1 0 15,0 0-15,-24 0 16,24 0-16,-24 0 15,-25 0-15</inkml:trace>
  <inkml:trace contextRef="#ctx0" brushRef="#br0" timeOffset="26392.64">3126 6077 0,'0'-25'62,"-25"25"-46,0 25-16,-49 0 15,49 0-15,-50 24 16,26-24-16,-26 25 16,1-1-16,-50 1 15,74-25 1,-24 24-16,0 1 16,-1-50-16,26 74 15,-26-49-15,-49 50 16,50-26-16,-25 1 15,24 24-15,-24 1 16,49-26-16,25-24 16,-24 0-16,49 25 15,-25-26 1,25 1 0,0 0-1,25 0-15,0-25 16,-1 0-1,26 25-15,-25-25 16,0 0 0,24 0-16,-24 0 15,0 0-15,0 0 16,0 0 62,-1 24-62,-24 1 31,0 0-47,0 25 15,0 24-15,0-49 16,-49 0-16,-1 24 15,-49-24-15,74 0 16,25 0 109,25-1-125,0-24 16,49 0-16,25 50 15,-49-25-15,0-25 16,-26 0 0,1 25 15,-25-1 0,0 1-15,-25 50-16,1-75 15,-51 49-15,1 26 16,-75 24-16,99-49 16,-24-26-16,-1-24 15,51 25 63,48 0-62,1 0 0,50 0-16,-75-1 15,49-24-15,-49 25 16,25-25 15,-25 25-31,0 0 16,25 0-16,0-1 15,-1 1 1,-24 25-16,0-1 16,25-24-16,-25 0 15,0 25-15,0 24 16,0 0-16,-49 1 15,24 24-15,-25 0 16,50-24-16,-49 24 16,-26 0-16,75-74 15,-74 25-15,49 74 16,0-50-16,0-24 16,-24 49-16,24-50 15,25-24-15,-25 0 16,25 0-1,0 0-15,25-1 16,0-24 0,-25 25-16,25-25 15,-25 25-15,24-25 16,1 50 0,0-26-16,25 1 15,-1 0-15,-24 0 16,74 0-16,-49 24 15,24-24 1,-24-25-16,74 0 16,-25 0-16,0 0 15,25 0-15,-24 0 16,-26 0-16,-24 0 16,-26 0-16,26 0 15,-25 0 1,0 0-1,-1 0-15,1 0 16,25 0 15,-25 0-15,-1 0 0,1 0 15,25 0 469</inkml:trace>
  <inkml:trace contextRef="#ctx0" brushRef="#br0" timeOffset="46782.2">16917 2431 0,'25'-25'47,"25"0"-16,-26 0-31,1 25 16,25 0-16,-1 0 15,1 0 1,0 0-16,-26 0 16,1 0-1,0 0-15,0 0 0,0 50 16,-25 0 15,0-1-31,0 26 16,-50-1-16,25-24 0,25-1 15,-25-24-15,25 0 16,0 0 62,25 0-62,25-25-1,24 0-15,-24 0 16,49-25-16,-25 0 16,26-25-16,-75 50 15</inkml:trace>
  <inkml:trace contextRef="#ctx0" brushRef="#br0" timeOffset="47181.95">18133 2108 0,'49'50'0,"-24"49"15,25 0-15,-26-24 16,1 49-16,50-25 16,-75-49-16,49 49 15,1-49-15,-25 24 16,-1-49-16,-24 24 0,25-73 62,-25-51-46,-25-24-16</inkml:trace>
  <inkml:trace contextRef="#ctx0" brushRef="#br0" timeOffset="47644.28">18108 2456 0,'49'0'31,"-24"0"-31,25 0 0,-25 0 15,74 0-15,-25 0 16,25 0-16,-49 0 16,-25 0-16,0 0 15</inkml:trace>
  <inkml:trace contextRef="#ctx0" brushRef="#br0" timeOffset="48267.66">18678 2431 0,'0'25'15,"0"24"-15,0 1 16,0 24-16,0-24 16,0 0-16,0-1 15,25 1 16,0-50 16,24 0-47,-49-50 16,50 1-16,-50-26 16,25 25-16,-25 1 15,0 24-15,0 0 31,0 0-15,0 1 0,-25-1-1,0 0 1,0 0 0,1 0-16,-1 25 46,0 0 33,25 25-64</inkml:trace>
  <inkml:trace contextRef="#ctx0" brushRef="#br0" timeOffset="48772.28">19497 2084 0,'-25'0'0,"0"49"16,25 1-16,-49 49 15,-1-25 1,25 26-16,-49-1 15,74 0-15,-50 0 16,50-24-16,0-50 16,0-1-1,0 1 1,25-25 0,0 0-16,74 0 15,25-25 1,-74-24-16,-1 49 15,26-25-15,-1 0 16,-24 0 0,24 25-16,-49 0 15,-25-24 32</inkml:trace>
  <inkml:trace contextRef="#ctx0" brushRef="#br0" timeOffset="49123.68">19819 2604 0,'0'25'16,"0"25"-16,0 0 16,0 24-16,0-24 15,0-1-15,0 26 16,25-1-16,0-24 16,-25-26-16,0 1 15,25-25 1</inkml:trace>
  <inkml:trace contextRef="#ctx0" brushRef="#br0" timeOffset="49979.64">21506 2555 0,'0'-25'15,"0"0"1,0 0 0,0 1-16,0-1 0,0 0 15,0 0-15,25 50 78,0 49-62,24 26-16,1-1 16,-50-74-16,49 49 15,-49-49-15,0 0 16,50 0-16,-50-1 31,0-73 47,0-50-78,25 24 16,0-49-16,-1 25 16,1 74-1,0-49-15,0 74 31,24 0 1,-24 49-32,-25-24 15,25 49 1,0-49-16,0 0 16,0 25-16,-1-26 31,1-24 47</inkml:trace>
  <inkml:trace contextRef="#ctx0" brushRef="#br0" timeOffset="50604.89">22300 2406 0,'0'-25'31,"-25"25"0,0 50-31,-24-25 16,49 49-1,0-49 1,0 24 0,0-24-16,0 0 15,24-25 79,-24-25-94,0 0 16,25 25 62,0 0-31,0 0-16</inkml:trace>
  <inkml:trace contextRef="#ctx0" brushRef="#br0" timeOffset="78477.1">17364 6003 0,'24'-25'32,"1"25"-17,50 0-15,-26 0 16,1 0-16,-1-25 15,1 25-15,0 0 16,24 0 0,-24 0-16,-1 0 15,1 0-15,0 0 16,-26 0-16,26 0 16,-25-25-16,0 25 15,-1 0-15,1 0 16,0 0-1,25 0-15,-26-24 16,1 24 0,0 0-16,0 0 15</inkml:trace>
  <inkml:trace contextRef="#ctx0" brushRef="#br0" timeOffset="80971.23">3870 13122 0,'0'0'0,"49"0"0,76 0 16,-76 0 0,26 0-16,24 0 15,-50 0-15,26 0 16,49 0-16,-75 0 16,51 0-16,-1 0 15,0 0-15,0 0 16,25 0-16,-49 0 15,24 0-15,0 0 16,-24-25 0,49 0-16,-50 25 0,75-25 15,-50 25-15,0 0 16,25 0-16,25 0 16,-74 0-1,-1 0-15,-24 0 16,49 0-16,0-25 15,50 1-15,-25 24 16,49-25-16,1 0 16,0 25-16,-125 0 15,51 0-15,-26 0 16,25 0-16,-49 0 16,49 0-16,-25 0 15,50 0-15,-24 0 16,-1 0-16,0 0 15,-24 0-15,24 0 16,0 0-16,-25 0 16,1 0-16,-26 0 15,26 0-15,-26 0 16,51 0-16,-26 0 16,-24 0-16,49 0 15,-25 0-15,26 0 16,-26 0-16,-24 0 15,74-25-15,-100 25 16,76-25 0,24 1-1,-100 24-15,1 0 16,0 0-16,25 0 16,-1 0-16,50-50 15,-49 50-15,0 0 16,24 0-16,-24 0 15,49 0-15,-49 0 16,24 0-16,-49 0 16,0 0-16,-1 0 15,1 0 1,0 0 15,0 0 0</inkml:trace>
  <inkml:trace contextRef="#ctx0" brushRef="#br0" timeOffset="82477.12">22176 9599 0,'49'0'16,"1"0"-1,-25 0 1,24 0-16,1 0 16,-25 0-16,0 0 15,24 0-15,-24 0 16,25 0-16,-26 0 15,1 0-15,25 0 16,-1 0-16,1 0 16,-25 0-1,0 0-15,-1 0 16,1 0-16,25 0 31,-25 0-15,-1 0-1,1 0-15</inkml:trace>
  <inkml:trace contextRef="#ctx0" brushRef="#br0" timeOffset="150947.29">20092 5680 0,'0'-25'63,"-25"1"-48,1 24 1,-1 0 0,25-25-16,-25 0 15,0 25-15,-24-25 16,24 25 31,0 0-16,0 0-15,0 0-16,0 0 15,-24 0-15,24 0 16,0 0-16,0 25 16,25 0-16,-24-25 15,-1 25 1,0 24 15,0-24-31,25 0 16,-25 0-16,25-1 15,-24 26 1,24-25-16,0 0 16,0 0-16,0 49 15,0-49-15,0 0 16,0-1-16,0 1 15,0 0 1,0 0 0,24 0-16,1-1 15,25 26-15,-1 0 32,-24-26-17,0 1 1,25 0-1,-26 0 17,1 0-17,0-25 1,25 0 0,-25 0-1,-1-25 32,-24 0 0,0-25-47,0 1 16,0 24-1,0 0 1,0 0-16,0 1 15,-24 24-15,24-25 16,-25 0 0,0 0 31,0 25-47,0-25 31</inkml:trace>
  <inkml:trace contextRef="#ctx0" brushRef="#br0" timeOffset="151396.31">20216 6077 0,'50'0'31,"-50"25"1,0 25-32,25-26 15,-1 26-15,-24-25 16,0 0-16,0-1 15,0 26-15,0-25 32,25 0-32</inkml:trace>
  <inkml:trace contextRef="#ctx0" brushRef="#br0" timeOffset="153114.49">20142 9128 0,'0'-25'79,"-25"25"-64,0 0 1,0 0-1,-49 0 1,49 0-16,-49 0 16,24 0-16,0 0 15,1 0-15,-1 0 16,1 25-16,24-25 16,0 0-16,-25 50 15,1-1 1,24-24-1,0 0 1,-24 0-16,49 24 16,-50 1-16,25 0 15,-49 49-15,24-50 16,25 26-16,1-26 16,24 1-16,-50 0 15,50-1-15,0 1 16,0-25-1,0-1-15,0 26 16,25-25 0,-25 0-16,25-25 15,-25 25-15,24-1 16,-24 1-16,25-25 16,0 0-16,0 25 15,0-25 1,24 0-16,-24 0 15,0 0-15,0 0 16,-1 0 0,26 0-1,0-50 1,-1 1 0,26-1-1,-51 50-15,1-50 16,25 50-16,-25-49 15,24 49-15,-24-50 16,0 50 0,-25-25-1,0 1 1,0-1 0,0 0 46,0 0-46,-25 0-1,0 25 1,0-24-16,1 24 16,-1 0-16,0 0 15,0 0 16</inkml:trace>
  <inkml:trace contextRef="#ctx0" brushRef="#br0" timeOffset="153642.84">20191 9723 0,'0'0'0,"25"25"16,0 0-1,0 25-15,-25-26 16,25 1-16,-25 0 16,0 25-16,0-1 15,0-24 1,24-25 31,26 0 31,49-124-78,-24 74 0,-1-49 16,-24 50-16,-26-26 15,1 26-15,0 49 16</inkml:trace>
  <inkml:trace contextRef="#ctx0" brushRef="#br0" timeOffset="156930.47">21084 8954 0</inkml:trace>
  <inkml:trace contextRef="#ctx0" brushRef="#br0" timeOffset="157884.1">22325 9128 0</inkml:trace>
  <inkml:trace contextRef="#ctx0" brushRef="#br0" timeOffset="196638.69">16768 4887 0,'75'0'15,"24"0"1,0 0-16,-24 0 16,49-25-16,74 25 15,0 0-15,26 0 16,24 0-16,-25 0 15,0 0-15,-24 0 16,-1 0-16,-24 0 0,-1-25 16,1 0-16,0 0 15,-1 0-15,1 1 16,0-1-16,-50 0 16,24 0-1,-48 25-15,-1 0 16,-25 0-16,-24 0 15,49 0-15,0 0 16,50 0-16,-25 0 16,-74 0-16,74 0 15,49 0-15,1 0 16,-50 0-16,-25 0 16,-74 0-16,0 0 15,0 0 79,24 0-78,26 0-16,24 0 15,25 0-15,25 0 16,-50 0-16,0 0 15,25 0 1,-49 0-16,24 0 16,-49 0-16,24 0 15,-24 0 1,-26 0-16,1 0 16,0 0-1,25 0 1,-1 0-1,-24 0 1,0 0-16,0 0 16,-1 0 31,-24 25-32,50 49-15,-50-49 16,25 25-16,49 0 15,-74 24-15,0 25 16,25-24-16,25 49 16,-50 24-16,0-24 15,0-49-15,0 74 16,0 24-16,24 26 16,-24 49-16,25-50 15,0 1-15,-25-26 16,25 1-16,0-50 15,24 50 1,1-1-16,24 1 16,1 49-16,-1-24 15,25 49-15,-24 24 16,-1 26-16,1-25 16,24 0-16,-50 24 15,1-24-15,-25 0 16,24-50-16,-24 25 15,25-74-15,-25-50 16,24 25-16,1 0 16,-25-50-16,-1-49 15,1-1-15,-25 26 16,0-51-16,0 1 47,0 25-16,25-25-31,-25 49 16,0-24-1,25-26-15,-25 1 16,0 0-16,0 25 16,0-26-16,0 26 15,0-25 1,0 49-16,0-49 15,0 0 1,0 0-16,0 0 16,0 24-16,0 1 15,-25-25-15,25-1 16,-50 26-16,50-25 16,-49 24-16,49-24 15,-50 0-15,50 0 16,-49 0-16,-51 49 15,51-74-15,-1 25 16,-74 24-16,50-24 16,-1-25-16,-24 0 15,-74 25-15,-1-25 16,-25 0-16,-24 0 16,-25 25-16,50 0 15,-1-25-15,1 24 16,-1 1-16,51 0 15,-26 25-15,0-1 16,25 1-16,-24-25 16,-1 0-1,25-1-15,-99 26 16,75-25-16,-26 0 16,26 24-16,-1-24 15,75 0-15,-50 0 16,0 24-16,25-24 15,0 25-15,-25-26 16,25 26-16,-25 0 16,-24 24-16,-1 0 15,-24 1-15,24-26 16,0 1-16,-24-25 16,24 0-16,-24-1 15,24 1-15,25-25 16,1 0-16,48 0 15,76 0-15,-1 0 16,-25 0-16,25 0 16,1 0-16,-26 0 15,25 0 1,-24 0 0,24-74-1,-25-50-15,25 49 0,-49-73 16,24-51-16,1 26 15,-26-1 1,26 25-16,24 0 16,0 50-16,0-75 15,25-24-15,-25-25 16,1-50-16,-26-74 16,0-25-16,-24-50 15,-25-49-15,49 148 16,1 50-16,24 75 15,0 24-15,25 25 16,0 100-16,0-75 16,0 74-16,0-49 15,0 24-15,0-24 16,0 25-16,-25-50 16,25-25-16,0 99 15,-124-24-15,124 24 16,-49-49-16,24 50 15,25 24-15,0-25 16,-25 50 0,0-50-1,-24 1 1,-100-125-16,74 174 16,-123-25-1</inkml:trace>
  <inkml:trace contextRef="#ctx0" brushRef="#br0" timeOffset="197518.46">4862 6921 0,'50'0'78,"49"0"-62,99 0-16,75 0 16,25 0-16,49 0 15,25 0-15,-25 0 16,26 0-16,-51 0 16,-74 0-16,0 0 15,-25 0-15,-74 0 16,-99 0-16,-25 0 15,49 0 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07:5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21680 11063 0,'0'-25'156,"24"25"-156,26 0 31,-25 0-15,0 0 0,-1-25-16,1 25 15,-25-25-15,25 25 16,0-24-16,0 24 15,-1-25-15,26 0 32,-25 0-17,25 0-15,-1 1 32</inkml:trace>
  <inkml:trace contextRef="#ctx0" brushRef="#br0" timeOffset="-22399.9">15255 1538 0,'50'0'15,"-25"0"17,-1-25-32,1 25 15,0 0 17,0 0-32,24-25 31,-24 25 0,0 0-31,0 0 16,0 0 46,-25 25 32,0 0-94,0 0 16,0-1-1,0 1 79,-25-25-63,25 25 641,-25-25-656,25 25-16,-25 25 172,0-26-172,25 1 15,0 0-15,-49 25 16,49-26-1,-25 1-15,25 0 16,-25 25 0,0-50-1,25 24-15,-24 26 32,-1-25-17,25 0 1,-25-25-1,25 24 1,50-24 93,-26 0-109,76-24 16,-26 24-16,-24-25 16,-26 0-16,1 25 15,0 0 1,0 0 62,0 0-47,24 0-31,-49-25 16,25 25-16,0 0 0,0-25 16,0 25-1</inkml:trace>
  <inkml:trace contextRef="#ctx0" brushRef="#br0" timeOffset="-21888.24">16619 1240 0,'25'50'15,"0"74"-15,-25-25 16,0 0-16,25 1 0,-25-51 16,0 1-16,25-25 15,-25-1 1,0 26 15,25-50-31,-25 25 31,24-25 1,-24 25-32,25-25 0</inkml:trace>
  <inkml:trace contextRef="#ctx0" brushRef="#br0" timeOffset="-21452.19">16520 1712 0,'25'0'31,"0"0"-15,49 0-16,1-25 15,-1 25-15,1 0 16,-1 0 0,0 0-16,26-50 0,-51 25 15,1 25-15,-1-25 16,-49 1 46</inkml:trace>
  <inkml:trace contextRef="#ctx0" brushRef="#br0" timeOffset="-20820.16">17314 1513 0,'25'25'32,"-25"24"-17,25 51-15,-25-26 16,0-24-16,0-1 15,0 26-15,24-50 16,1-1 15,0-24-15,0 0 15,24 0-31,1-49 16,-25-1-1,0 25-15,-1 1 16,-24-1-16,0 0 16,0-25-16,0-24 15,0 24-15,0 25 16,0-99-16,0 100 16,0-1-1,-24 0 1,-1 0-1,0 25 1,-25-25-16,26 25 16,-1 0-1</inkml:trace>
  <inkml:trace contextRef="#ctx0" brushRef="#br0" timeOffset="-20276.93">18455 1141 0,'-25'0'31,"-24"50"-15,49 24-16,0 0 16,0 1-16,-25 49 15,-25-50 1,25-24-16,25 0 0,0-1 15,0-24 1,0 0 0,0 0-1,50-25 17,0 0-17,-1 0-15,26 0 16,-26-50-16,26 50 15,-26-25-15,-24 0 16,0 25-16,24-24 16</inkml:trace>
  <inkml:trace contextRef="#ctx0" brushRef="#br0" timeOffset="-19886.19">18777 1563 0,'0'49'31,"0"1"-15,0 24-16,0 1 16,0-1-1,0 25-15,0-49 16,25 24-16,-25-24 16,0 0-16,25-26 15,-25 1-15,25 50 16,-25-51-1,0 1 1,0 0 15,0 0-15,25-25-16</inkml:trace>
  <inkml:trace contextRef="#ctx0" brushRef="#br0" timeOffset="-19216.27">19968 1935 0,'25'25'16,"74"-25"-1,0 0 1,1 0-16,-1 0 15,25 0-15,-25-25 16,-25 25-16,-24-25 16,24 0-16,-49 25 15,0 0-15,0-25 16,0 25-16</inkml:trace>
  <inkml:trace contextRef="#ctx0" brushRef="#br0" timeOffset="-18703.5">20390 2257 0,'49'0'47,"1"0"-31,74 0-16,25-25 15,-100 1-15,76-26 16,-51 0-16,0 26 16,1-1-16,-26 0 15</inkml:trace>
  <inkml:trace contextRef="#ctx0" brushRef="#br0" timeOffset="-18159.5">20911 1637 0,'49'0'32,"-49"25"-17,75 49-15,-75-24 16,25 24-16,24 1 15,-24 74-15,0-50 16,0-25-16,-25-24 16,24 24-16,26 1 15,-50-51-15,25 26 16,0-25 0,-25 0-1,-25-50 95</inkml:trace>
  <inkml:trace contextRef="#ctx0" brushRef="#br0" timeOffset="-16497.84">21357 1712 0,'25'0'0,"25"0"15,-26 0-15,26 0 16,24 0-16,50 0 16,-24 0-16,-51 0 15,50 0-15,50 0 16,-49 0-16,-76 0 15,26 0 1,-25 0-16,0 0 16,-25 24-16,24 1 0,-24 0 15,0 74 1,25-74-16,0 25 16,-25-1-16,0 1 15,0-1-15,0 1 16,0-25-16,0 24 15,0-24-15,-25 0 16,25 0-16,-25 0 16,1 24-1,-1-49 1,25 25-16,-50-25 16,1 50-16,24-50 15,-25 24-15,-24 1 16,24 0-16,25-25 15,-24 0-15,-1 0 16,25 25-16,0-25 16,1 0-16,24-25 78,0-49-63</inkml:trace>
  <inkml:trace contextRef="#ctx0" brushRef="#br0" timeOffset="-16079.99">22449 1935 0,'0'0'16,"24"0"-16,1 0 15,25 0-15,24 0 16,1 0-16,49-25 16,-25 0-16,-50 25 15,26 0 1,-1 0-16,-49 0 16,0 0-16</inkml:trace>
  <inkml:trace contextRef="#ctx0" brushRef="#br0" timeOffset="-13469.19">22870 2406 0,'25'0'31,"-25"-25"-15,25-24-1,-25 24 1,25 0 0,-25-25-16,24 1 15,1-1 1,-25 25 15,0 1 0,0-1-15,0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03:33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21109 10368 0,'25'25'46,"-25"50"-30,0-26-16,25 75 16,0-74-16,-25 49 15,0-25-15,24 75 16,26-50-16,-50 26 16,25-1-16,0-50 15,-25 0-15,0-24 16,0 0-16,49-1 15,-24-24 1,-25 25 0,0-26-1,25 1-15,-25-74 110,-50-75-95</inkml:trace>
  <inkml:trace contextRef="#ctx0" brushRef="#br0" timeOffset="1105.57">19174 10393 0,'0'75'109,"0"-1"-109,0-24 16,0 24-16,0 25 16,0-24-16,0 24 15,0 25-15,0-25 16,0-49-16,0 24 16,25 1-16,-25-51 15,0 26 1,0-25 15,25-25 0</inkml:trace>
  <inkml:trace contextRef="#ctx0" brushRef="#br0" timeOffset="2920.47">23441 12278 0,'-75'-24'15,"26"-26"-15,-1 50 16,-49-25-16,74 25 15,-24 0-15,-1-25 16,25 25 0,0 0-16,0 0 15,-24 0 1,-50 25-16,74 25 16,-50-1-1,26 26-15,-26-1 16,51-49-16,-26 99 15,50-74-15,-50 24 16,50-49-16,0 24 16,0 26-16,0-50 15,25 24 1,-25-24-16,50 25 16,-25-26-16,-1 1 15,51 50-15,-26-26 16,26-49-1,-1 0-15,1 0 16,-26 25-16,-24-25 16,0 0-1,0 0 1,0 0-16,49 0 16,-24-50-16,24 1 15,-49-1-15,24-24 16,51-1-1,-51 1-15,1 49 16,-50 0-16,25-24 16,-1 24-16,-24 0 15,0 0-15,0 1 16,0-1-16,-24 0 16,24 0-1,-25 0-15,0 1 16,0-26-1,0 25-15,1-24 16,-1 24-16,-25-25 16,50 25-16,-49 1 15,49-1-15,-25 25 16,0 0 15,0 0-31,-74 0 16,0 0-16,24 0 15,1 0-15,24 0 16,25 0 0,1 0-1,-51 0 1,-24 25-16,-50 24 16,75-24-16</inkml:trace>
  <inkml:trace contextRef="#ctx0" brushRef="#br0" timeOffset="10904.44">20836 13990 0,'25'0'141,"-25"-25"-141,-25 0 47,0 25 4093,1 0-4124,24-25-16,-25 25 16,-25-49-16,1 49 15,24-25 16,0 25 157,25 50-172,0-26-1,0 1 1,0 0-1,0 0-15,0 0 16,0-1 0,0 1-1,0 0 1,25-25-16,-25 25 16,25-25-1,-1 25 1,-24-1-1,0 1-15,25 0 16,0 0 0,0 24-1,0 1 48,-1-50-63,-24 25 15,25-25-15,-25 25 16,25-25-16,0 25 16,0-1-16,0-24 15,24 25 1,-24-25-16,0 0 16,0 0-1,-1 0-15,26 0 31,-50-25-31,25-24 16,-25-1-16,25 25 16,24-74-16,-49 74 15,25 0 1,0-24 0,-25 24-1,0 0-15,0 0 16,0 1-1,0-26-15,-25 25 16,-25 0 0,26 1-1,-1 24 1,25-25 0,-25 25-16,25-25 15,-25 25-15,0-25 16,1 25-1,-26-25 1,25 1-16,0 24 16,1 0-1,-1 0 1,0 0 0,0 0-16,0 0 15,0 0 1,1 0-1,-1 0 1,0 0 0,-25 0-16,-49 0 15,0 0-15,25 0 16,-50 0-16</inkml:trace>
  <inkml:trace contextRef="#ctx0" brushRef="#br0" timeOffset="12961.3">17413 11063 0,'25'-25'32,"0"25"-1,24 0-31,-49 25 15,50 24-15,-25 26 16,24-25-16,-24-1 16,0 26-16,0 49 15,0-75-15,-25 26 16,25-1-16,-1-49 16,-24 0-16,0 24 15,0-24-15,25 0 16</inkml:trace>
  <inkml:trace contextRef="#ctx0" brushRef="#br0" timeOffset="17503.36">16520 11832 0,'0'74'78,"0"1"-62,-49-1-16,49 0 16,0-24-16,0-25 15,0 0-15,0 24 16,0-24 0,0 0 15,0-50 94,0-24-110,0-1-15,0 0 16,0 1 0,24-26-16,-24-24 15,25 49-15,0 26 16,-25-51-16,0 50 16,25 1-16,-25-1 15,0 124 157,0 0-172,25 25 16,-1-49-16,-24-1 15,0 1-15,0-51 16,0 1-16,0 0 16,0-50 140,0-74-156,0 49 15,0-24-15,0 24 16,0-24-16,0-1 16,0 26-16,0-1 15,0 25 1,25-24-16,0-1 16,-25 25-1,0 1-15,0-1 47,0 174 47,0-75-79,25 25-15,-25 25 16,25-49-16,-25-1 16,25 1-16,-25-26 15,24-24-15,-24 0 16,0 0 0,0-50 109,0-74-125,0 24 15,0 25-15,0 1 16,0-1-16,0 25 15,0-24-15,0-1 16,0 25-16,0 1 16,0-1-16,0 0 15,0-25-15,0 26 16,0-1 0</inkml:trace>
  <inkml:trace contextRef="#ctx0" brushRef="#br0" timeOffset="19919.38">16049 10096 0,'0'24'93,"0"51"-77,0-1-16,0-24 16,0 24-16,25 1 15,0-26-15,-25 1 16,0-1-16,0-24 15,0 0-15,0 0 16,0 0-16,0-1 16,0 1 15,0 0-15,0 0 15</inkml:trace>
  <inkml:trace contextRef="#ctx0" brushRef="#br0" timeOffset="21824.1">14139 10046 0,'0'25'47,"25"-25"-47,-25 25 15,0-1-15,25 26 16,-25 0-16,24-1 15,-24 50-15,0 1 16,0 24-16,0 24 16,0-73-16,0-1 15,0-49-15,0 0 16,0 0 0</inkml:trace>
  <inkml:trace contextRef="#ctx0" brushRef="#br0" timeOffset="26970.16">15255 14114 0,'0'49'109,"0"26"-93,0-1-16,0-24 15,0 24-15,0 1 16,0 24-16,0-49 16,0-1-16,0-24 15,0 0-15,0-50 156,0-74-140</inkml:trace>
  <inkml:trace contextRef="#ctx0" brushRef="#br0" timeOffset="29287.99">12552 11261 0,'0'25'16,"0"74"0,0-49-16,-25 74 15,-25-50-15,25 26 16,25-26-16,0 0 15,0 1-15,0-26 16,0-24 0,0 0-16,0 0 156</inkml:trace>
  <inkml:trace contextRef="#ctx0" brushRef="#br0" timeOffset="-122907.11">2605 2183 0,'0'-25'15,"49"25"1,-24 0-1,0 0-15,25 0 16,24 0-16,0 0 16,-24 0-16,-25 0 15,0 0-15,24-25 16,1 25-16,74-74 78,-99 74-78,0 0 16,24 0-16,-49-25 78,0-25-63</inkml:trace>
  <inkml:trace contextRef="#ctx0" brushRef="#br0" timeOffset="-120603.47">1489 1265 0,'24'0'0,"1"0"16,0 0-1,0 0 32,0 0-31,-1 0 0,1 0-1,0 0-15,0 0 16,0 25-16,-1-25 47,-24 25 31,0-1-63,0 1 1,-49 0 187,-1 0-187,25 0-16,1-1 15,-26 1 1,25-25 0,0 0-1,25 25 79,25 0-78,0-25-1,-25 25 1,25-1-16,0-24 16,-1 0-16,26 0 15,-25 0-15,24 0 16,-24 0-16,25 0 15,24 0 1,-49 0 0,25 50-1,24-50-15,-49 0 16,0 0 0,0 25-16,-1-25 15,-24 25 32,0 0-31,0-1-1,0 1-15,0 25 16,-24-50-16,-1 49 16,0-24-16,0 0 15,0-25 1,1 25-1,-1-25 32,0 0-31,-25 0 0,26 0 30,-26 0 1,25 0-31,0 0 0</inkml:trace>
  <inkml:trace contextRef="#ctx0" brushRef="#br0" timeOffset="-118163.45">2481 12154 0</inkml:trace>
  <inkml:trace contextRef="#ctx0" brushRef="#br0" timeOffset="-117924.59">2332 12278 0,'-25'0'79,"0"0"-64,1 0 1</inkml:trace>
  <inkml:trace contextRef="#ctx0" brushRef="#br0" timeOffset="-117699.73">1712 12030 0,'-25'-25'94,"25"1"-79</inkml:trace>
  <inkml:trace contextRef="#ctx0" brushRef="#br0" timeOffset="-117507.81">1662 11981 0,'-25'0'63,"1"0"-63,-1 0 47</inkml:trace>
  <inkml:trace contextRef="#ctx0" brushRef="#br0" timeOffset="-117291.97">1513 11981 0,'-24'0'78,"-1"0"-31</inkml:trace>
  <inkml:trace contextRef="#ctx0" brushRef="#br0" timeOffset="-108114.27">3349 14784 0,'25'0'0,"0"0"16,24 0-16,-24 0 15,74 0-15,25 0 16,-49 0-16,98 0 16,100 0-16,25 0 15,-25 0-15,-25 0 16,49 0-16,-24 24 15,-50-24-15,-24 0 16,-1 0-16,50 0 16,-24 0-16,-1 0 15,75 0-15,24 0 16,25 0-16,1 0 16,73 0-1,1-49-15,-50 24 16,-50 25-16,-24 0 15,-75 0-15,-24 0 16,-1 0-16,-24 0 16,-1 0-16,51 0 15,24 0-15,49 0 16,51-50-16,-1 26 16,25-26-16,149-24 15,-99 49-15,74-25 16,-25 50-16,-49 0 15,-75 0-15,25 0 16,-50-25-16,1 1 16,24-1-16,-24-25 15,-1 25-15,50-49 16,25 24-16,-25 1 16,50-1-16,24 0 15,1-24-15,-100 49 16,-99 0-16,-50 1 15,51-1 1,-51 0-16,-24 25 0,-125 0 16,50-25-16,-49 25 15,49-25 1,25 1-16,0 24 16,25 0-16,-50 0 15,1 0-15,24 0 16,-75 0-16,100 0 15,-99 0-15,24 0 16,-49 0-16</inkml:trace>
  <inkml:trace contextRef="#ctx0" brushRef="#br0" timeOffset="-105653.02">2307 14287 0,'0'50'94,"-25"25"-79,1 49-15,24-25 16,-25 0-16,25-49 16,0-1-16,0 26 15,0-51 1,0-73 93,0-50-93,0-1-16,-25-48 16,-25 48-16,26-24 15,24 99 1,0 1-1,0-1 1,-25 25 93,-25 0-77,1-25-32,-26 25 15,1-25-15,24 0 16,-24 25-16,-1 0 16,-24 0-16,-25 0 15,74 0-15,-74 0 16,75 0-16,-26 0 15,26 0-15,-1 0 16,1 0 0,24 0-1,-25 0-15,1 0 16,-26 0 0,25 0-16,26 0 15,-1 0-15,0 0 110,25 100-95,0-1-15,0-25 16,0 26-16,-25 24 15,25-50-15,-25 25 16,-24 0-16,24 25 16,25-74-16,0 49 15,0-24-15,0-26 16,0-24-16,0 0 16,0 49-16,0-49 15,0 0 1,0 0-16,0 24 15,0-24-15,0 0 16,0 0-16,0 0 31,0-1-31,0 1 16,25-25 93,74 25-93,-49-25-16,24 0 16,-24 0-16,49 0 15,25 0-15,25 0 16,24 0-16,26-50 15,-26 50-15,-24 0 16,-49 0-16,-26 0 16,-49 0-16,-25-24 156,0-1-125,0 0-31,-25 0 16,25-24-16,0-1 15,-50-49-15,50 24 16,-74-49-16,24-25 16,50 100-16,-49-50 15,24-1-15,0 51 16,25 24-16,0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6T05:09:42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18455 14560 0,'50'0'47,"24"0"-31,25 0-16,0 0 15,-24 0-15,74-24 16,49-1-16,75 0 15,25-49-15,24 24 16,1 25-16,-1 0 16,-24 0-16,-25 1 15,-25-1-15,-50 0 16,-24 25-16,-125 0 16,1 0-16,-25 0 93,0 0-77,24 0-16,1 0 16,-1 0-16,-24 0 15,0 0-15</inkml:trace>
  <inkml:trace contextRef="#ctx0" brushRef="#br0" timeOffset="7680.01">11733 16718 0,'25'0'31,"74"0"-15,50 0-16,-25 0 0,-75 0 16,51 0-16,73 0 15,1 0 1,0-24-16,-1-1 16,-24 25-16,0-25 15,0 0-15,-25 0 16,-25 25-16,-25-24 15,1-1-15,-26 0 16,26 25-16,-26 0 16,1 0-16,-25 0 15,0 0 1</inkml:trace>
  <inkml:trace contextRef="#ctx0" brushRef="#br0" timeOffset="29147.66">11262 16743 0,'24'0'15,"1"0"1,25 0 0,-25 0-1,0 0-15,74 0 0,-74 0 16,49 0 0,25 0-16,-49 0 15,49 0-15,0 0 16,0 0-16,50 0 15,-50 0-15,-24 0 16,-1 0-16,-24 0 16,-25 0-16,0 0 15,49 0-15,0-25 32,-49 25-32,25 0 15,-1 0-15,1 0 16,24 0-1,-24 0-15,24 0 16,-24 0-16,49 0 16,25 0-16,25 0 15,-99 0-15,49 0 0,75 0 16,-26 0-16,26 0 16,-25-24-16,-100 24 15,26 0 1,-50 0-16,-1 0 375,-48-25-360,-76 0-15,-48 25 16,98 0-16,-74-25 16,-74 25-16,24 0 15,-25 0-15,75 0 16,-24 0-16,98 0 16,0 0-16,-24-25 15,49 25-15,-24 0 16,-1 0-1,0 0-15,-24 0 16,0 0-16,-50 0 16,24 0-1,-24 0-15,50 0 16,-50 0-16,25-49 0,49 49 16,0 0-16,26 0 15,-26 0-15,25 0 16,0 0-16,-74 0 15,0 25-15,49-1 16,-24-24 0,24 0-16,1 25 15,24-25-15,0 0 16,-25 25-16,75-25 641</inkml:trace>
  <inkml:trace contextRef="#ctx0" brushRef="#br0" timeOffset="34188.44">18902 15528 0,'-25'0'63,"74"25"-48,26-25 1,-26 49 0,-24-49-16,50 0 0,-1 0 15,-24 0 1,49 0-16,25 0 16,-50 0-16,50 0 15,25 0-15,-99 0 16,24 0-16,1 0 15,24 0-15,-50 0 16,-24 0-16,0 0 16,0 0-16,0 0 172</inkml:trace>
  <inkml:trace contextRef="#ctx0" brushRef="#br0" timeOffset="130939.2">8533 3448 0,'25'0'47,"0"0"-32,0 0 1,-1 0-16,26 0 16,24 0-1,-24 25-15,0-1 16,-26-24 0,1 25-16,0-25 15,0 50-15,0-1 16,-1-24-16,-24 75 15,0-1-15,0-50 16,0 26-16,-24 49 16,-51-25-1,26-25-15,49-49 94,49-25-78,50 0-1,1-25-15,-26 1 16,25-1-16,1 0 16,48 0-16,1-24 15,-124 49-15,49-25 16</inkml:trace>
  <inkml:trace contextRef="#ctx0" brushRef="#br0" timeOffset="131810.54">9773 3671 0,'0'25'31,"0"49"-31,0-24 16,0-25-16,0 24 15,0 1-15,0-25 16,0 24-16,0 1 31,50-25-31,-50 0 16,50 24-1,-50-24 1,0 0 0,24-25-1,1 0-15,0 0 16,49-50-16,-49 1 16,50-26-16,-1 26 15,-24-51-15,-26 26 16,26 24-16,-50-24 15,50 24-15,-50 25 16,0-24-16,0 24 31,-25-25-15,0 50 0,0-24-16,0 24 15,-24 0 1,-1 0-1,25 0 1,1 0-16,-1 0 16,0 0-1,0 0 1</inkml:trace>
  <inkml:trace contextRef="#ctx0" brushRef="#br0" timeOffset="132754.91">11063 3125 0,'25'50'15,"-25"49"-15,0 0 16,0 1-16,0-26 15,0-24-15,-25 49 16,0 25-16,25-74 16,0-1-16,0-24 15,0 0 1,0 0 0,0-1-1,75 26 16,-26-50-31,-24 0 16,50 0-16,49-25 16,0-24-16,-99 24 15,99-25 1,-50 50-16,-24-25 16,-26 1-16,1 24 31</inkml:trace>
  <inkml:trace contextRef="#ctx0" brushRef="#br0" timeOffset="133115.26">11708 3721 0,'25'74'16,"-25"-24"-1,50 99 1,-50-25-16,0-50 15,124 75-15,-124-50 16,0 25-16,24-50 16,26-24-16,-50-25 15,0 0-15,0-75 63,0-24-48,25-50-15,24-50 16</inkml:trace>
  <inkml:trace contextRef="#ctx0" brushRef="#br0" timeOffset="133916.26">12924 3001 0,'-25'25'16,"0"0"-1,25 0-15,-50 24 16,26 1-16,-1-25 15,-50 74-15,51-49 16,-26-1-16,0 26 16,50-26-16,0-24 15,0 0-15,0 24 16,0 1 0,0-25-16,0 0 15,25 24-15,-25-24 16,25 0-16,25 0 15,98 24-15,-98-49 16,74 25-16,0 0 16,0 0-16,-25 0 15,-74-25-15,0 24 16,0-24-16,-25 50 16,0-25-1,0 0 1,0-1-16,0 1 15,0 0-15,-25-25 16,-25 50-16,1-26 16,24-24-1,-50 25-15,51-25 16,-1 0-16,-25 0 16,25 0-16,-49-74 15,49 24-15,0-24 16,1-25-16,-1 24 15,25-49-15,0 25 16,0-25-16,49 0 16,1 25-16,24-25 15,-24 0-15,0 24 16,-1 51-16,-24-50 16,-25 74-16,0 0 15,0 0 1,0 0 31,-25 25-47,0 0 15,-24 0 1</inkml:trace>
  <inkml:trace contextRef="#ctx0" brushRef="#br0" timeOffset="139138.97">20191 9029 0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5-18T05:01:37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13196 14263 0,'0'0'0,"25"0"0,0 0 16,-25 24-16,25-24 16,0 25-16,-1-25 15,1 25-15,25-25 16,-50 25-1,25-25 1,-1 0 0,1 0 31,0 0-32,0 0 16,0 0 1,0-25-17,-25 0 1,24 25-16,26 0 31,-25 0 0,0 0-15,-1 0 15,1 0-31,-50-25 141,-24 1-125,-1-1-1,1 25-15,-51-25 16,1 25-16,25 0 15,-1-25-15,26 0 16,-1 25-16,25 0 16,-24 0-1,24 0 1,0 0 0,0 0-1,0 0 1,1 0-1,-1 0 1,0 0 15,25 25 79,0 0-95,50 0-15,-50 0 16,24-25-16,-24 24 16,25 1-16,25-25 31,-50 25 0,25 0 63,-1-25-32,1 0-46,0 0-16,0-25 16,0 25-16,-25-25 15,24 25-15,1-25 16,25 25-1,-25-24-15,-1-1 16,1 25-16,0 0 16,0 0-16,24 0 15,-49-25 1,50 0-16,-25 25 47,0 0-32,-25-25 142</inkml:trace>
  <inkml:trace contextRef="#ctx0" brushRef="#br0" timeOffset="16296.87">19150 13618 0,'0'-25'46,"49"0"-30,75 0 0,-25 1-16,-49-1 15,49 0-15,25 0 16,-49 0-16,-1 25 16,1-24-16,-1-1 15,0 0-15,-24 25 16,0 0-16,-1 0 15,26 0-15,-26 0 16,1-25-16,24 0 16,1 25-16,-1 0 15,0 0-15,26 0 16,-1 0-16,-25 0 16,1 0-16,-1 0 15,-24 0 1,24 0-16,-24-24 15,-1 24-15,-24 0 16,25 0-16,-25 0 16,-1 0-1,26 0-15,-25 0 16,0 0-16,24 0 16,1 0-1,-25 0-15,-1 0 16,1 0-16,25-25 15,-25 25 1,-1 0 0,1 0-1,0 0 1</inkml:trace>
  <inkml:trace contextRef="#ctx0" brushRef="#br0" timeOffset="18351.71">10716 15875 0,'0'25'16,"0"24"-1,-25 26 1,0 49-16,1-25 16,24-49-16,-25-1 15,0 75-15,25-49 0,-25-50 16,25 24-1,0 1 1,0-25 0,-25-1-1,1-48 95,-1-51-110,0 75 15,25-49 1,0-1-16,0 0 0,0-24 16,25 24-16,0 1 15,-25 24-15,24-50 16,-24 51-1,25-26-15,-25 25 16,0 0 15,0 1-15,0-1 31,0 0 0,25 0 0,-25 0-47,25 1 15,-25-1-15,25 0 16,-1 0 15,1 0 0,0 25 1,0 0-17,0 0 1,-1 0-16,-24 25 15,25 0-15,0 0 16,0 49-16,0-24 16,-1 24-16,1-24 15,25 24-15,-25 25 16,-1-49 0,-24 0-16,25 24 15,-25-49-15,25 25 16,-25-26-16,25 26 15,0 0 1,-25-26 0,-25-24 93</inkml:trace>
  <inkml:trace contextRef="#ctx0" brushRef="#br0" timeOffset="19232.32">10815 16495 0,'25'0'250,"0"0"-203,0 0 0,-1 0-32,1-25 1,0 25-16,0-24 16,0 24-1,-1 0 17,-24-25-32</inkml:trace>
  <inkml:trace contextRef="#ctx0" brushRef="#br0" timeOffset="19903.6">10394 15652 0,'24'-25'63,"26"0"-63,0 25 15,24 0-15,-49 0 16,24 0-16,26 0 15,-50-25-15,49 25 16,-49-24-16,0 24 63,-1 0-48,1 0 1,25 0-1,-25 0 1</inkml:trace>
  <inkml:trace contextRef="#ctx0" brushRef="#br0" timeOffset="21663.76">11386 15974 0,'25'0'0,"24"99"31,-49-24-31,0-26 16,0 26-16,25-1 15,0 1-15,-25-1 16,25 1-16,-25-51 16,0 26-16,24-25 15,-48-75 95,-1 25-95,-25-99-15,50-25 16,-25 75-16,25 0 15,-24-1-15,24 26 16,0 24-16,0-25 16,-25 1-16,25 24 15,-25-50-15,25 51 16,0-1-16,0 0 31,0 0 0,0 0-15,0 1 0,25-1-16,24-25 15,1 50 1,-25-25 0,24 1-16,-24 24 15,0 0-15,25 24 16,24 26-1,-24 74-15,-26-74 16,26 74 0,-50-50-16,0-24 15,0-1-15,0 1 16,0-25-16,0 24 16,-25 1-16,25-25 15,-49 24-15,-1 26 16,25-75-16,-24 49 15,24-49-15,0 0 16,0 0-16,0 0 16,1 0-16,24-24 109,0-1-109,0-25 16,49 25-16,1-24 15,24 49-15,1-75 0,-1 75 16,-24-25 0,-26 25-16,1 0 15,25 0-15,-25 0 16,-1 0-16,26 0 15,0 25-15,-26 0 16,26 25-16,0-26 16,-26 26-16,51 0 15,-75-25-15,25-1 16,24 26-16,-24 0 16,0-50-1,0 49 1,0 1-16,-25-25 15,0 24 1,0-24 0,0 0-16,0 24 15,0 1 1,-50-50-16,-25 50 16,1-26-16,0-24 15,-1 0-15,26 0 16,-1 0-16,25 0 15,0 0 1,1 0-16,-26 0 16,25 0-1,25-24 1,-49-26 0,24 0-1,0 1-15,0 24 16,-24 0-1,49 0-15,0 1 63,0-1-47,0 0-16</inkml:trace>
  <inkml:trace contextRef="#ctx0" brushRef="#br0" timeOffset="22231.4">13519 15652 0,'25'0'15,"-25"25"1,0-1-16,25 1 16,-25 74-16,49-24 15,-49-1-15,0-24 16,0 24-16,25 50 15,0-49-15,-25-26 16,25 1-16,-1 0 16,-24-26 15,0 1-31</inkml:trace>
  <inkml:trace contextRef="#ctx0" brushRef="#br0" timeOffset="22719.1">13246 16173 0,'0'-25'16,"25"25"-16,74 0 16,-25 0-16,75-25 15,-49 0-15,-26 25 16,0-49-16,1 49 16,-50 0-16,-1 0 15,1 0-15,0 0 31,0-25-15,0 25 0,-1 0-1,1-25 1,0 25 0</inkml:trace>
  <inkml:trace contextRef="#ctx0" brushRef="#br0" timeOffset="24223.75">14461 15875 0,'25'50'31,"0"74"-15,0-25-16,25 25 15,-50-25-15,24-24 16,1 24-16,-25-25 16,0 1-16,0-51 15,25 26-15,-75-75 110,50-49-95,-24 24-15,-1-49 16,0-25-16,0 49 15,25 51-15,-25-51 16,25 26-16,-25-26 16,25 50-16,0-24 15,0-1-15,0 1 16,0-1-16,0 0 16,25 50-1,0-24-15,0-26 31,25 50-15,-1 0 0,-24 0-1,25 0 1,-1 0-16,-24 25 16,25 0-16,-26 24 15,1-24-15,-25 0 16,0 0-16,0-1 15,0 1-15,0 25 16,0 24 0,0 1-16,0-26 15,-25 26-15,1-26 16,-1 1-16,-25 0 16,1-26-16,49 1 15,-25 0-15,0-25 16,0 0 15,0 0-15,25-25-1,0-24 1,25-1-16,25 25 16,24 0-16,1-24 15,-51 49-15,26 0 16,-25-25-16,24 25 15,1 0 1,-25 0-16,0 0 16,-1 0-16,1 0 15,0 49-15,25-24 16,-50 0-16,24-25 16,-24 50-1,25-25 1,-25 24-16,50-24 15,-50 0-15,0 24 16,25-24-16,-1 0 16,-24 0-16,0 0 15,0-1 1,0 1 0,0 0-1,0 0-15,0 0 16,0-1 15,-24 1-15,-1-25-1,-25 0-15,-24 25 16,-1-25-16,51 0 16,-1 0-16,0 0 15,0 0 32,0 0-16,1 0 1,-1-25-1,0 0-16,25 1 1</inkml:trace>
  <inkml:trace contextRef="#ctx0" brushRef="#br0" timeOffset="25305.06">14263 15652 0,'25'0'16,"0"-25"0,-1 25-16,51-25 15,-1-24-15,-24 49 0,24-50 16,75 0 0,-99 26-16,-1 24 15,1-50-15,0 25 16,-26 25 93</inkml:trace>
  <inkml:trace contextRef="#ctx0" brushRef="#br0" timeOffset="26935.67">14139 15999 0,'25'50'16,"-25"49"0,0 0-1,49 0-15,-49 25 0,0-24 16,0-26-1,0 25-15,0-49 16,0 24-16,0-49 0,0 0 16,0 24-1,0-24-15,0 0 16,0-50 109,0-24-125,0-51 16,0 26-16,0-25 15,0 24-15,0-24 16,0 50-16,0 24 15,0 0-15,0-25 16,0 25-16,0 1 16,0-1-16,0 0 15,0-25-15,0 26 16,0-1-16,0-25 16,25 25 140,0 25-125,0 100-15,0-26-16,24 75 15,-24-50-15,25-24 16,-26-1-16,-24 0 16,0 1-16,25-26 15,0 1-15,0-25 16,0 49-16,74 50 15,-49-49-15,-50-51 16,24 26 0,-24 0-1,0-26 32,-24-48 63,-1-26-95,-25 25 1</inkml:trace>
  <inkml:trace contextRef="#ctx0" brushRef="#br0" timeOffset="27600.65">14337 16892 0,'25'0'156,"0"0"-140,0-25-16,0 0 31,-1 25-15</inkml:trace>
  <inkml:trace contextRef="#ctx0" brushRef="#br0" timeOffset="28919.57">10096 17909 0,'49'25'0,"-24"74"15,-25 25-15,25 25 16,-25-100-16,0 51 15,0-26-15,25 25 16,0 25-16,-1-49 16,-24-26-16,0 1 15,25 0-15,-25-100 94,0 0-78,0-49-16,0-50 15,0 0-15,25-49 16,0 24-16,0 1 16,24 24-16,-24 0 15,25 100-15,-50-26 16,25 50-1,-25 0 17,49 50 15,-24 99-47,74 25 15,-24-74-15,-1 49 16,0 24-16,-24-73 15,-25-1-15,24-24 16,-49 24-16,50-49 16,-50 49-16,25-24 15,0-25-15,24 25 16,-49-1 0,25 1-1,0-25 1,-25-1-16,0 1 15,25-25 1,-50-49 47,0-1-63,-25-24 15</inkml:trace>
  <inkml:trace contextRef="#ctx0" brushRef="#br0" timeOffset="29439.71">10567 18430 0,'0'0'0,"25"0"0,49-25 15,1 25-15,24-50 16,-25 50-16,50-24 16,-24-26-16,48 25 15,-48 0-15,-26 25 16,-49-24-16,0 24 15</inkml:trace>
  <inkml:trace contextRef="#ctx0" brushRef="#br0" timeOffset="29913.59">12031 17884 0,'24'0'16,"1"0"-16,0 25 15,0 0-15,0 24 16,-1 26 0,1-1-16,0 1 15,0 24-15,-25-50 16,49 75-16,-24-74 16,-25-25-1,-25-50 95</inkml:trace>
  <inkml:trace contextRef="#ctx0" brushRef="#br0" timeOffset="30375.59">12006 18355 0,'0'-24'47,"124"-51"-32,0 26-15,25-1 16,-75 25-16,1 0 16,-26 25-16,-24 0 15,0-24-15,0 24 16</inkml:trace>
  <inkml:trace contextRef="#ctx0" brushRef="#br0" timeOffset="31407.49">12353 17636 0,'-124'0'0,"248"0"0,-595 99 32,372-74-32,24 50 15,1-51-15,24 26 16,25-25-1,1 0-15,24-1 0,0 1 16,0 25-16,0 24 16,0-24-1,0 24-15,0 1 16,0-51-16,24 26 16,-24 0-1,25-1-15,0-24 16,-25 0-1,0 0-15,50 0 16,-50-1-16,49-24 16,-49 25-16,25 0 15,0-25-15,0 25 16,24 0-16,-24-25 16,25 0-16,24 0 15,50 0-15,-74 0 16,-1 0-16,50 0 15,1-75-15,-51 50 16,-24 1 0,0 24-16,0-25 15,-25 0-15,49 0 16,-49 0-16,25 0 16,0-24-16,0-1 15,0 25-15,-1-49 16,-24 0-16,0 24 15,25 0-15,-25 1 16,25 24-16,-25 0 16,0-24-16,0 24 15,0 0-15,0-25 16,0 1 0,0-1-16,-25 50 15,25-25-15,-25 1 16,25-1-16,-49 25 15,-1-50-15,-24 25 16,-26 1-16,-48 24 16,48 0-16,26 0 15,24 0-15,26 0 16,-1 0 0,99 0 93,25 0-93</inkml:trace>
  <inkml:trace contextRef="#ctx0" brushRef="#br0" timeOffset="32792.25">12750 17562 0,'25'0'0,"24"25"15,-49-1-15,25 26 16,25 0-16,24 49 15,-49-25-15,25 1 16,-26-1-16,1-24 16,0-50-1,-25 49-15,25-49 16,0 25-16,-25 25 31,-25-100 63,-25 25-94,25-24 16,-74-100-16,99 99 15,-49-49-15,49 49 16,-25 1-16,25 24 15,0 0-15,0 0 16,-25-24 0,25-1 15,0 25-15,50 0-16,-50 1 15,74 24-15,-24 0 16,-1 0-16,-24 0 15,25 0-15,-26 0 16,1 0-16,25 0 16,-25 0-1,-1 49-15,26-49 16,-25 50 0,0-50-16,-1 50 15,1-1-15,0 1 16,0-25-1,-25-1-15,0 1 16,0 0-16,-25 49 16,-49-24-1,24-25-15,25-25 16,-24 25-16,24-25 16,0 0-1,0 0 32,25-50-47,25 50 16,49-50-16,1 26 15,49-1-15,0 0 16,25 0 0,-50 25-16,0 0 0,0 0 15,-49 0-15,49 25 16,-74-25-1,0 25-15,0 0 0,-25-1 16,24 1 0,1 0-16,-25 0 15,25 24 1,0 1-16,-25 0 16,0-1-1,0-24 1,0 0-16,0 24 15,-25 1 1,-49 24-16,-1-49 16,26 0-16,-26 25 15,-24-26-15,25 1 16,-1-25-16,1 0 16,49 0-16,0 0 15,0 0-15,1 0 16,-1 0 31,0 0-32,0 0-15,-49-49 16,49-26 0,0 75-16,-49-49 15</inkml:trace>
  <inkml:trace contextRef="#ctx0" brushRef="#br0" timeOffset="35342.58">10567 15205 0,'75'-25'15,"-1"1"-15,100-1 16,74-25-16,25 25 15,-50 25-15,-25 0 16,-74 0-16,-49 0 16</inkml:trace>
  <inkml:trace contextRef="#ctx0" brushRef="#br0" timeOffset="36023.55">13916 15081 0,'0'25'31,"25"-25"-15,24 0-1,26 0-15,-1 0 16,50 0-16,74 0 16,-24 0-16,-124 0 15,-25 0-15,-1 0 16,-24 25 93,-124 49-93,75-74-16</inkml:trace>
  <inkml:trace contextRef="#ctx0" brushRef="#br0" timeOffset="39207.11">19621 14982 0,'49'0'32,"26"0"-32,-1 0 15,75-25-15,-50 0 16,50 1-16,-99 24 16,49-25-16,-25 25 15,-24-25 1,-25 25-16,0-25 31,-1 25-15,26 0-16,49 0 15,-49-25-15,-25 25 16,99-24-16,-50-26 16,1 50-16,-1 0 15,0 0-15,-24-25 16,-25 0-16,0 25 15,-1 0-15,1 0 47</inkml:trace>
  <inkml:trace contextRef="#ctx0" brushRef="#br0" timeOffset="46920.38">22225 14560 0</inkml:trace>
  <inkml:trace contextRef="#ctx0" brushRef="#br0" timeOffset="49367.11">17066 14982 0,'50'0'47,"24"0"-31,75 0-1,49 0-15,1 0 0,-26 0 16,1 25-16,0-25 16,-150 0-1,1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>
                <a:latin typeface="Times New Roman" pitchFamily="18" charset="0"/>
              </a:defRPr>
            </a:lvl1pPr>
          </a:lstStyle>
          <a:p>
            <a:fld id="{9DE2CD5F-476D-48C5-8B5A-02D3B2F29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95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3E7D9-46ED-409B-84BC-B97B0C49B519}" type="slidenum">
              <a:rPr lang="en-US"/>
              <a:pPr/>
              <a:t>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8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47315-5181-49F8-B502-20132B3B08F8}" type="slidenum">
              <a:rPr lang="en-US"/>
              <a:pPr/>
              <a:t>10</a:t>
            </a:fld>
            <a:endParaRPr lang="en-US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1111 + 0001 = 10000</a:t>
            </a:r>
          </a:p>
        </p:txBody>
      </p:sp>
    </p:spTree>
    <p:extLst>
      <p:ext uri="{BB962C8B-B14F-4D97-AF65-F5344CB8AC3E}">
        <p14:creationId xmlns:p14="http://schemas.microsoft.com/office/powerpoint/2010/main" val="194642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CF05A-40C6-4C24-BA12-D06D09C8818C}" type="slidenum">
              <a:rPr lang="en-US"/>
              <a:pPr/>
              <a:t>12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32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F5852-2D36-4B87-A6DA-29F80AD0F228}" type="slidenum">
              <a:rPr lang="en-US"/>
              <a:pPr/>
              <a:t>13</a:t>
            </a:fld>
            <a:endParaRPr lang="en-US"/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@5 </a:t>
            </a:r>
            <a:r>
              <a:rPr lang="en-US" dirty="0" err="1"/>
              <a:t>adnd</a:t>
            </a:r>
            <a:r>
              <a:rPr lang="en-US" dirty="0"/>
              <a:t> @6</a:t>
            </a:r>
          </a:p>
          <a:p>
            <a:r>
              <a:rPr lang="en-US" dirty="0"/>
              <a:t>Each FA adds 2 gate </a:t>
            </a:r>
            <a:r>
              <a:rPr lang="en-US" dirty="0" err="1"/>
              <a:t>dealys</a:t>
            </a:r>
            <a:r>
              <a:rPr lang="en-US" dirty="0"/>
              <a:t> to the carry!</a:t>
            </a:r>
          </a:p>
        </p:txBody>
      </p:sp>
    </p:spTree>
    <p:extLst>
      <p:ext uri="{BB962C8B-B14F-4D97-AF65-F5344CB8AC3E}">
        <p14:creationId xmlns:p14="http://schemas.microsoft.com/office/powerpoint/2010/main" val="1994422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06D37-B8E3-46EE-84DF-9D978FCEDEA9}" type="slidenum">
              <a:rPr lang="en-US"/>
              <a:pPr/>
              <a:t>14</a:t>
            </a:fld>
            <a:endParaRPr lang="en-US"/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32 bit means</a:t>
            </a:r>
            <a:r>
              <a:rPr lang="en-US" baseline="0" dirty="0"/>
              <a:t> n=31; Thus delay of S31= 2xn+4=32+4=66 </a:t>
            </a:r>
            <a:r>
              <a:rPr lang="en-US" dirty="0"/>
              <a:t>delays or 66 ns</a:t>
            </a:r>
          </a:p>
          <a:p>
            <a:r>
              <a:rPr lang="en-US" dirty="0"/>
              <a:t>Freq: 1/66ns= 15.2MHz</a:t>
            </a:r>
          </a:p>
        </p:txBody>
      </p:sp>
    </p:spTree>
    <p:extLst>
      <p:ext uri="{BB962C8B-B14F-4D97-AF65-F5344CB8AC3E}">
        <p14:creationId xmlns:p14="http://schemas.microsoft.com/office/powerpoint/2010/main" val="272675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BBC8E-049D-47E0-B1F5-FABDC6653024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11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00386-5596-4C24-B4E2-439E12749485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6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00386-5596-4C24-B4E2-439E12749485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1FD15-45D8-4790-AF37-19B4A49CA12E}" type="slidenum">
              <a:rPr lang="en-US"/>
              <a:pPr/>
              <a:t>23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4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DCCE9-E553-4141-82D2-FFA7C01FBCE0}" type="slidenum">
              <a:rPr lang="en-US"/>
              <a:pPr/>
              <a:t>24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83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D7D54-DDD1-4643-ABA0-B5EB998AC03D}" type="slidenum">
              <a:rPr lang="en-US"/>
              <a:pPr/>
              <a:t>25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6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58CD3-1E2E-4A68-82F9-016D9BE27903}" type="slidenum">
              <a:rPr lang="en-US"/>
              <a:pPr/>
              <a:t>2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 dealt with logic operations</a:t>
            </a:r>
            <a:r>
              <a:rPr lang="en-US" baseline="0" dirty="0"/>
              <a:t> such as AND, OR, etc. These operations work on a bit per bit basis. E.g. A+B had the meaning A OR B</a:t>
            </a:r>
          </a:p>
          <a:p>
            <a:r>
              <a:rPr lang="en-US" baseline="0" dirty="0"/>
              <a:t>Now we are talking about arithmetic operations: addition, subtraction, multiplication. E.g. when we write A+B is Add A to B. Notice the different meaning of the “+” sign. For addition, the representation A can be a word (multi bit or a vector)</a:t>
            </a:r>
          </a:p>
          <a:p>
            <a:r>
              <a:rPr lang="en-US" baseline="0" dirty="0"/>
              <a:t>These are very important in digital systems and knowing how to implement these are essential to design any digital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66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2DBFE-B2BC-4958-893B-2DABB09AEDFD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3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CC746-5BC3-4613-861C-B3549F26F915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68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B864B-05B2-44E7-B4B6-04F8DA28C602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B8E85-4198-4D5A-8002-C9F739CF2AB2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9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40F82-151E-4B47-AB92-AE63E464D1AB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52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774B9-AA5E-46CA-B873-B6C473DCD314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3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774B9-AA5E-46CA-B873-B6C473DCD314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2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11213-EEDC-4531-A3EB-11A9CA28C732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13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13DB2-0FE2-4766-B500-93ACD3AC9C1C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7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35-17 = 18</a:t>
            </a:r>
          </a:p>
          <a:p>
            <a:r>
              <a:rPr lang="en-US" dirty="0"/>
              <a:t>2</a:t>
            </a:r>
            <a:r>
              <a:rPr lang="en-US"/>
              <a:t>) 35-54 = -19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2CD5F-476D-48C5-8B5A-02D3B2F29CD3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9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029B3-277F-4BFF-B8A0-F319142F65BB}" type="slidenum">
              <a:rPr lang="en-US"/>
              <a:pPr/>
              <a:t>3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Number of Inputs = 66</a:t>
            </a:r>
          </a:p>
          <a:p>
            <a:r>
              <a:rPr lang="en-US"/>
              <a:t>Truth Table Rows = 2</a:t>
            </a:r>
            <a:r>
              <a:rPr lang="en-US" baseline="30000"/>
              <a:t>66</a:t>
            </a:r>
          </a:p>
          <a:p>
            <a:r>
              <a:rPr lang="en-US"/>
              <a:t>Equations with up to 66 variables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9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2CD5F-476D-48C5-8B5A-02D3B2F29CD3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21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AD764-622B-403D-98EE-6F66D56B92D6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3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AD764-622B-403D-98EE-6F66D56B92D6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5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3E44B-6950-4A4A-81E0-5162FD3D963D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58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9A007-1CDA-4E13-BBF1-CA9A72B32255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8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142D3-9217-49B0-A7D1-5031F077EDB1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</a:t>
            </a:r>
            <a:r>
              <a:rPr lang="en-US" baseline="0" dirty="0"/>
              <a:t> that for negative numbers, e.g. 1101 = -3= -8 + 5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316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44745-1B05-4903-A091-1238D70706C1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67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B1908-8351-4C6C-97A3-7BC28BF4C4A6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4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 dirty="0"/>
              <a:t>Example 1:  -3 + 3=0.  Result is  0000. The carry out of the MSB is discarded.</a:t>
            </a:r>
          </a:p>
          <a:p>
            <a:r>
              <a:rPr lang="en-US" sz="4400" dirty="0"/>
              <a:t>Example 2:  -3 -3=-6; Complement 0011 to 1101 and add.  Result is   1010. The carry out of the MSB is discarded.</a:t>
            </a:r>
          </a:p>
          <a:p>
            <a:r>
              <a:rPr lang="en-US" sz="4400" dirty="0"/>
              <a:t>Example 3: 5-11: 00101; takes 2’s complement of 11 (01011) = 10101; add 00101+10101= 11010 (Result) which is equal to -6 </a:t>
            </a:r>
          </a:p>
        </p:txBody>
      </p:sp>
    </p:spTree>
    <p:extLst>
      <p:ext uri="{BB962C8B-B14F-4D97-AF65-F5344CB8AC3E}">
        <p14:creationId xmlns:p14="http://schemas.microsoft.com/office/powerpoint/2010/main" val="2828339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B49488-C7B7-4E79-B99B-8478373BBC34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5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2A347-CA08-45E0-BCCC-FD35BA4F8EF5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3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D7A05-10C0-4F43-91C2-25DBCD15316C}" type="slidenum">
              <a:rPr lang="en-US"/>
              <a:pPr/>
              <a:t>4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4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876B8-15CE-419E-A3EF-0B8E8887D278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056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2CD5F-476D-48C5-8B5A-02D3B2F29CD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0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2CD5F-476D-48C5-8B5A-02D3B2F29CD3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15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0E4B3-759B-4136-9542-A3118F0FEBAE}" type="slidenum">
              <a:rPr lang="en-US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30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BC293-9FDD-4FF3-9A17-5C5AE4AC736B}" type="slidenum">
              <a:rPr lang="en-US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2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7C70D-6854-45DA-ADB5-597B507A0CBB}" type="slidenum">
              <a:rPr lang="en-US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76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0434B-D896-438F-804C-421EE808E686}" type="slidenum">
              <a:rPr lang="en-US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F16CC-F2AF-49E5-8864-0B1A5DB60E84}" type="slidenum">
              <a:rPr lang="en-US"/>
              <a:pPr/>
              <a:t>5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281AE9-E7A3-493F-8094-5CAB3AB1D07B}" type="slidenum">
              <a:rPr lang="en-US"/>
              <a:pPr/>
              <a:t>6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6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714EA-D7B4-4733-8E7B-9A501D3A7886}" type="slidenum">
              <a:rPr lang="en-US"/>
              <a:pPr/>
              <a:t>7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2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21E39-86CF-4A99-9E9B-BAFFAD2D1B1B}" type="slidenum">
              <a:rPr lang="en-US"/>
              <a:pPr/>
              <a:t>8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84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77413-230E-49FD-A2B1-A4CA14A86376}" type="slidenum">
              <a:rPr lang="en-US"/>
              <a:pPr/>
              <a:t>9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6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63" y="0"/>
            <a:ext cx="7772400" cy="1020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Text Box 55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2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83" name="Rectangle 5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84" name="Picture 60" descr="watermark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400" y="6421438"/>
            <a:ext cx="2365375" cy="411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4638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210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3782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354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customXml" Target="../ink/ink18.x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customXml" Target="../ink/ink20.xml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26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28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3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customXml" Target="../ink/ink35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customXml" Target="../ink/ink37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9.xml"/><Relationship Id="rId5" Type="http://schemas.openxmlformats.org/officeDocument/2006/relationships/image" Target="../media/image52.png"/><Relationship Id="rId4" Type="http://schemas.openxmlformats.org/officeDocument/2006/relationships/customXml" Target="../ink/ink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43.xml"/><Relationship Id="rId4" Type="http://schemas.openxmlformats.org/officeDocument/2006/relationships/image" Target="../media/image5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customXml" Target="../ink/ink45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5" Type="http://schemas.openxmlformats.org/officeDocument/2006/relationships/image" Target="../media/image58.png"/><Relationship Id="rId4" Type="http://schemas.openxmlformats.org/officeDocument/2006/relationships/customXml" Target="../ink/ink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chapter 4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38" y="1250950"/>
            <a:ext cx="77724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</a:rPr>
              <a:t>Iterative circuits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</a:rPr>
              <a:t>Binary adders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Full adder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Ripple carry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</a:rPr>
              <a:t>Unsigned Binary subtraction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</a:rPr>
              <a:t>Binary adder-</a:t>
            </a:r>
            <a:r>
              <a:rPr lang="en-US" sz="2800" dirty="0" err="1">
                <a:latin typeface="Arial" pitchFamily="34" charset="0"/>
              </a:rPr>
              <a:t>subtractors</a:t>
            </a:r>
            <a:endParaRPr lang="en-US" sz="2800" dirty="0">
              <a:latin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Signed binary numbers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Signed binary addition and subtraction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Overflow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</a:rPr>
              <a:t>Binary multiplication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</a:rPr>
              <a:t>Other arithmetic functions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Design by contraction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4D0A9F-BFA4-4C99-80C4-322AD1A1B9F8}"/>
                  </a:ext>
                </a:extLst>
              </p14:cNvPr>
              <p14:cNvContentPartPr/>
              <p14:nvPr/>
            </p14:nvContentPartPr>
            <p14:xfrm>
              <a:off x="5634720" y="642960"/>
              <a:ext cx="3018600" cy="201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4D0A9F-BFA4-4C99-80C4-322AD1A1B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5360" y="633600"/>
                <a:ext cx="3037320" cy="203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4-bit Ripple-Carry Binary Adder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64911"/>
            <a:ext cx="8382000" cy="523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</a:rPr>
              <a:t>A four-bit Ripple Carry Adder made from four 1-bit Full Adders:  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Slow adder</a:t>
            </a:r>
            <a:r>
              <a:rPr lang="en-US" sz="2800" dirty="0">
                <a:latin typeface="Arial" pitchFamily="34" charset="0"/>
              </a:rPr>
              <a:t>: many delays from input to output  </a:t>
            </a:r>
            <a:endParaRPr lang="en-US" sz="2800" dirty="0">
              <a:latin typeface="Arial" pitchFamily="34" charset="0"/>
              <a:sym typeface="Symbol" pitchFamily="18" charset="2"/>
            </a:endParaRPr>
          </a:p>
        </p:txBody>
      </p:sp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1109663" y="34246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1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2564" y="3260238"/>
            <a:ext cx="3057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5439" y="3300651"/>
            <a:ext cx="18573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6418" y="3287997"/>
            <a:ext cx="18478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283" y="3278471"/>
            <a:ext cx="17811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179224" y="1688863"/>
            <a:ext cx="1846263" cy="1903412"/>
            <a:chOff x="4838" y="993"/>
            <a:chExt cx="1163" cy="1199"/>
          </a:xfrm>
        </p:grpSpPr>
        <p:sp>
          <p:nvSpPr>
            <p:cNvPr id="752646" name="Rectangle 6"/>
            <p:cNvSpPr>
              <a:spLocks noChangeArrowheads="1"/>
            </p:cNvSpPr>
            <p:nvPr/>
          </p:nvSpPr>
          <p:spPr bwMode="auto">
            <a:xfrm>
              <a:off x="5200" y="1592"/>
              <a:ext cx="560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FA</a:t>
              </a:r>
            </a:p>
          </p:txBody>
        </p:sp>
        <p:sp>
          <p:nvSpPr>
            <p:cNvPr id="752647" name="Line 7"/>
            <p:cNvSpPr>
              <a:spLocks noChangeShapeType="1"/>
            </p:cNvSpPr>
            <p:nvPr/>
          </p:nvSpPr>
          <p:spPr bwMode="auto">
            <a:xfrm>
              <a:off x="5664" y="1200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2648" name="Line 8"/>
            <p:cNvSpPr>
              <a:spLocks noChangeShapeType="1"/>
            </p:cNvSpPr>
            <p:nvPr/>
          </p:nvSpPr>
          <p:spPr bwMode="auto">
            <a:xfrm>
              <a:off x="5280" y="1192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2649" name="Line 9"/>
            <p:cNvSpPr>
              <a:spLocks noChangeShapeType="1"/>
            </p:cNvSpPr>
            <p:nvPr/>
          </p:nvSpPr>
          <p:spPr bwMode="auto">
            <a:xfrm flipH="1">
              <a:off x="5768" y="1752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2650" name="Line 10"/>
            <p:cNvSpPr>
              <a:spLocks noChangeShapeType="1"/>
            </p:cNvSpPr>
            <p:nvPr/>
          </p:nvSpPr>
          <p:spPr bwMode="auto">
            <a:xfrm flipH="1">
              <a:off x="4944" y="17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2652" name="Line 12"/>
            <p:cNvSpPr>
              <a:spLocks noChangeShapeType="1"/>
            </p:cNvSpPr>
            <p:nvPr/>
          </p:nvSpPr>
          <p:spPr bwMode="auto">
            <a:xfrm>
              <a:off x="5488" y="1880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2654" name="Text Box 14"/>
            <p:cNvSpPr txBox="1">
              <a:spLocks noChangeArrowheads="1"/>
            </p:cNvSpPr>
            <p:nvPr/>
          </p:nvSpPr>
          <p:spPr bwMode="auto">
            <a:xfrm>
              <a:off x="5519" y="993"/>
              <a:ext cx="2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A</a:t>
              </a:r>
              <a:r>
                <a:rPr lang="en-US" sz="1800" baseline="-25000"/>
                <a:t>i</a:t>
              </a:r>
              <a:endParaRPr lang="en-US" sz="1800"/>
            </a:p>
          </p:txBody>
        </p:sp>
        <p:sp>
          <p:nvSpPr>
            <p:cNvPr id="752655" name="Text Box 15"/>
            <p:cNvSpPr txBox="1">
              <a:spLocks noChangeArrowheads="1"/>
            </p:cNvSpPr>
            <p:nvPr/>
          </p:nvSpPr>
          <p:spPr bwMode="auto">
            <a:xfrm>
              <a:off x="5158" y="1001"/>
              <a:ext cx="2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B</a:t>
              </a:r>
              <a:r>
                <a:rPr lang="en-US" sz="1800" baseline="-25000"/>
                <a:t>i</a:t>
              </a:r>
              <a:endParaRPr lang="en-US" sz="1800"/>
            </a:p>
          </p:txBody>
        </p:sp>
        <p:sp>
          <p:nvSpPr>
            <p:cNvPr id="752656" name="Text Box 16"/>
            <p:cNvSpPr txBox="1">
              <a:spLocks noChangeArrowheads="1"/>
            </p:cNvSpPr>
            <p:nvPr/>
          </p:nvSpPr>
          <p:spPr bwMode="auto">
            <a:xfrm>
              <a:off x="5760" y="1561"/>
              <a:ext cx="2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</a:t>
              </a:r>
              <a:r>
                <a:rPr lang="en-US" sz="1800" baseline="-25000"/>
                <a:t>i</a:t>
              </a:r>
              <a:endParaRPr lang="en-US" sz="1800"/>
            </a:p>
          </p:txBody>
        </p:sp>
        <p:sp>
          <p:nvSpPr>
            <p:cNvPr id="752657" name="Text Box 17"/>
            <p:cNvSpPr txBox="1">
              <a:spLocks noChangeArrowheads="1"/>
            </p:cNvSpPr>
            <p:nvPr/>
          </p:nvSpPr>
          <p:spPr bwMode="auto">
            <a:xfrm>
              <a:off x="5262" y="1961"/>
              <a:ext cx="2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S</a:t>
              </a:r>
              <a:r>
                <a:rPr lang="en-US" sz="1800" baseline="-25000"/>
                <a:t>i</a:t>
              </a:r>
              <a:endParaRPr lang="en-US" sz="1800"/>
            </a:p>
          </p:txBody>
        </p:sp>
        <p:sp>
          <p:nvSpPr>
            <p:cNvPr id="752658" name="Text Box 18"/>
            <p:cNvSpPr txBox="1">
              <a:spLocks noChangeArrowheads="1"/>
            </p:cNvSpPr>
            <p:nvPr/>
          </p:nvSpPr>
          <p:spPr bwMode="auto">
            <a:xfrm>
              <a:off x="4838" y="1521"/>
              <a:ext cx="3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</a:t>
              </a:r>
              <a:r>
                <a:rPr lang="en-US" sz="1800" baseline="-25000"/>
                <a:t>i+1</a:t>
              </a:r>
              <a:endParaRPr lang="en-US" sz="18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858A31-0E94-49D4-ADF1-92120FE63F4F}"/>
                  </a:ext>
                </a:extLst>
              </p14:cNvPr>
              <p14:cNvContentPartPr/>
              <p14:nvPr/>
            </p14:nvContentPartPr>
            <p14:xfrm>
              <a:off x="196560" y="455400"/>
              <a:ext cx="8304840" cy="521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858A31-0E94-49D4-ADF1-92120FE63F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200" y="446040"/>
                <a:ext cx="8323560" cy="523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 Carry Adder</a:t>
            </a:r>
          </a:p>
        </p:txBody>
      </p:sp>
      <p:pic>
        <p:nvPicPr>
          <p:cNvPr id="4" name="Content Placeholder 3" descr="radder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3"/>
          <a:stretch>
            <a:fillRect/>
          </a:stretch>
        </p:blipFill>
        <p:spPr>
          <a:xfrm>
            <a:off x="438698" y="1588607"/>
            <a:ext cx="8049665" cy="46352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FD0DA9-1537-4758-AF0D-B1C852EC8040}"/>
                  </a:ext>
                </a:extLst>
              </p14:cNvPr>
              <p14:cNvContentPartPr/>
              <p14:nvPr/>
            </p14:nvContentPartPr>
            <p14:xfrm>
              <a:off x="3071880" y="991080"/>
              <a:ext cx="4947480" cy="5036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FD0DA9-1537-4758-AF0D-B1C852EC80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2520" y="981720"/>
                <a:ext cx="4966200" cy="50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4575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 of a Full Adder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74750"/>
            <a:ext cx="7772400" cy="1255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Assume that AND, OR gates have 1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gate delay</a:t>
            </a:r>
            <a:r>
              <a:rPr lang="en-US" sz="2400" dirty="0">
                <a:latin typeface="Arial" pitchFamily="34" charset="0"/>
              </a:rPr>
              <a:t> and the XOR has 2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gate delays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Delay of the Sum and Carry bit: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9025" y="2254250"/>
            <a:ext cx="3248025" cy="4144963"/>
            <a:chOff x="3550" y="756"/>
            <a:chExt cx="2046" cy="2611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 rot="5400000">
              <a:off x="4730" y="2415"/>
              <a:ext cx="437" cy="325"/>
              <a:chOff x="750" y="2323"/>
              <a:chExt cx="774" cy="576"/>
            </a:xfrm>
          </p:grpSpPr>
          <p:sp>
            <p:nvSpPr>
              <p:cNvPr id="754694" name="Freeform 6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4695" name="Freeform 7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754696" name="AutoShape 8"/>
            <p:cNvSpPr>
              <a:spLocks noChangeAspect="1" noChangeArrowheads="1"/>
            </p:cNvSpPr>
            <p:nvPr/>
          </p:nvSpPr>
          <p:spPr bwMode="auto">
            <a:xfrm flipH="1">
              <a:off x="4231" y="1978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 u="sng" baseline="-25000">
                <a:latin typeface="+mj-lt"/>
              </a:endParaRPr>
            </a:p>
          </p:txBody>
        </p:sp>
        <p:sp>
          <p:nvSpPr>
            <p:cNvPr id="754697" name="Freeform 9"/>
            <p:cNvSpPr>
              <a:spLocks noChangeAspect="1"/>
            </p:cNvSpPr>
            <p:nvPr/>
          </p:nvSpPr>
          <p:spPr bwMode="auto">
            <a:xfrm rot="5400000">
              <a:off x="3852" y="2435"/>
              <a:ext cx="398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698" name="AutoShape 10"/>
            <p:cNvSpPr>
              <a:spLocks noChangeAspect="1" noChangeArrowheads="1"/>
            </p:cNvSpPr>
            <p:nvPr/>
          </p:nvSpPr>
          <p:spPr bwMode="auto">
            <a:xfrm flipH="1">
              <a:off x="4231" y="1179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 u="sng" baseline="-25000">
                <a:latin typeface="+mj-lt"/>
              </a:endParaRPr>
            </a:p>
          </p:txBody>
        </p:sp>
        <p:grpSp>
          <p:nvGrpSpPr>
            <p:cNvPr id="4" name="Group 11"/>
            <p:cNvGrpSpPr>
              <a:grpSpLocks noChangeAspect="1"/>
            </p:cNvGrpSpPr>
            <p:nvPr/>
          </p:nvGrpSpPr>
          <p:grpSpPr bwMode="auto">
            <a:xfrm rot="5400000">
              <a:off x="4640" y="1572"/>
              <a:ext cx="437" cy="325"/>
              <a:chOff x="750" y="2323"/>
              <a:chExt cx="774" cy="576"/>
            </a:xfrm>
          </p:grpSpPr>
          <p:sp>
            <p:nvSpPr>
              <p:cNvPr id="754700" name="Freeform 12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54701" name="Freeform 13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754702" name="Line 14"/>
            <p:cNvSpPr>
              <a:spLocks noChangeAspect="1" noChangeShapeType="1"/>
            </p:cNvSpPr>
            <p:nvPr/>
          </p:nvSpPr>
          <p:spPr bwMode="auto">
            <a:xfrm>
              <a:off x="4054" y="2801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03" name="Line 15"/>
            <p:cNvSpPr>
              <a:spLocks noChangeAspect="1" noChangeShapeType="1"/>
            </p:cNvSpPr>
            <p:nvPr/>
          </p:nvSpPr>
          <p:spPr bwMode="auto">
            <a:xfrm>
              <a:off x="4954" y="2795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04" name="Line 16"/>
            <p:cNvSpPr>
              <a:spLocks noChangeAspect="1" noChangeShapeType="1"/>
            </p:cNvSpPr>
            <p:nvPr/>
          </p:nvSpPr>
          <p:spPr bwMode="auto">
            <a:xfrm>
              <a:off x="4858" y="1954"/>
              <a:ext cx="0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05" name="Line 17"/>
            <p:cNvSpPr>
              <a:spLocks noChangeAspect="1" noChangeShapeType="1"/>
            </p:cNvSpPr>
            <p:nvPr/>
          </p:nvSpPr>
          <p:spPr bwMode="auto">
            <a:xfrm>
              <a:off x="5032" y="2218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06" name="Line 18"/>
            <p:cNvSpPr>
              <a:spLocks noChangeAspect="1" noChangeShapeType="1"/>
            </p:cNvSpPr>
            <p:nvPr/>
          </p:nvSpPr>
          <p:spPr bwMode="auto">
            <a:xfrm>
              <a:off x="4636" y="2224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07" name="Line 19"/>
            <p:cNvSpPr>
              <a:spLocks noChangeAspect="1" noChangeShapeType="1"/>
            </p:cNvSpPr>
            <p:nvPr/>
          </p:nvSpPr>
          <p:spPr bwMode="auto">
            <a:xfrm>
              <a:off x="4630" y="2044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08" name="Line 20"/>
            <p:cNvSpPr>
              <a:spLocks noChangeAspect="1" noChangeShapeType="1"/>
            </p:cNvSpPr>
            <p:nvPr/>
          </p:nvSpPr>
          <p:spPr bwMode="auto">
            <a:xfrm flipV="1">
              <a:off x="4132" y="2134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09" name="Line 21"/>
            <p:cNvSpPr>
              <a:spLocks noChangeAspect="1" noChangeShapeType="1"/>
            </p:cNvSpPr>
            <p:nvPr/>
          </p:nvSpPr>
          <p:spPr bwMode="auto">
            <a:xfrm flipV="1">
              <a:off x="3964" y="1336"/>
              <a:ext cx="0" cy="1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10" name="Line 22"/>
            <p:cNvSpPr>
              <a:spLocks noChangeAspect="1" noChangeShapeType="1"/>
            </p:cNvSpPr>
            <p:nvPr/>
          </p:nvSpPr>
          <p:spPr bwMode="auto">
            <a:xfrm>
              <a:off x="3964" y="133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11" name="Line 23"/>
            <p:cNvSpPr>
              <a:spLocks noChangeAspect="1" noChangeShapeType="1"/>
            </p:cNvSpPr>
            <p:nvPr/>
          </p:nvSpPr>
          <p:spPr bwMode="auto">
            <a:xfrm flipH="1">
              <a:off x="4126" y="212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12" name="Line 24"/>
            <p:cNvSpPr>
              <a:spLocks noChangeAspect="1" noChangeShapeType="1"/>
            </p:cNvSpPr>
            <p:nvPr/>
          </p:nvSpPr>
          <p:spPr bwMode="auto">
            <a:xfrm flipV="1">
              <a:off x="4768" y="1047"/>
              <a:ext cx="0" cy="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13" name="Line 25"/>
            <p:cNvSpPr>
              <a:spLocks noChangeAspect="1" noChangeShapeType="1"/>
            </p:cNvSpPr>
            <p:nvPr/>
          </p:nvSpPr>
          <p:spPr bwMode="auto">
            <a:xfrm flipV="1">
              <a:off x="4948" y="1047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14" name="Line 26"/>
            <p:cNvSpPr>
              <a:spLocks noChangeAspect="1" noChangeShapeType="1"/>
            </p:cNvSpPr>
            <p:nvPr/>
          </p:nvSpPr>
          <p:spPr bwMode="auto">
            <a:xfrm>
              <a:off x="4624" y="123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15" name="Line 27"/>
            <p:cNvSpPr>
              <a:spLocks noChangeAspect="1" noChangeShapeType="1"/>
            </p:cNvSpPr>
            <p:nvPr/>
          </p:nvSpPr>
          <p:spPr bwMode="auto">
            <a:xfrm>
              <a:off x="4624" y="1426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16" name="Text Box 28"/>
            <p:cNvSpPr txBox="1">
              <a:spLocks noChangeAspect="1" noChangeArrowheads="1"/>
            </p:cNvSpPr>
            <p:nvPr/>
          </p:nvSpPr>
          <p:spPr bwMode="auto">
            <a:xfrm>
              <a:off x="4613" y="756"/>
              <a:ext cx="3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A</a:t>
              </a:r>
              <a:r>
                <a:rPr lang="en-US" sz="2800" baseline="-25000">
                  <a:latin typeface="+mj-lt"/>
                </a:rPr>
                <a:t>i</a:t>
              </a:r>
            </a:p>
          </p:txBody>
        </p:sp>
        <p:sp>
          <p:nvSpPr>
            <p:cNvPr id="754717" name="Text Box 29"/>
            <p:cNvSpPr txBox="1">
              <a:spLocks noChangeAspect="1" noChangeArrowheads="1"/>
            </p:cNvSpPr>
            <p:nvPr/>
          </p:nvSpPr>
          <p:spPr bwMode="auto">
            <a:xfrm>
              <a:off x="4839" y="756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B</a:t>
              </a:r>
              <a:r>
                <a:rPr lang="en-US" sz="2800" baseline="-25000">
                  <a:latin typeface="+mj-lt"/>
                </a:rPr>
                <a:t>i</a:t>
              </a:r>
            </a:p>
          </p:txBody>
        </p:sp>
        <p:sp>
          <p:nvSpPr>
            <p:cNvPr id="754718" name="Text Box 30"/>
            <p:cNvSpPr txBox="1">
              <a:spLocks noChangeAspect="1" noChangeArrowheads="1"/>
            </p:cNvSpPr>
            <p:nvPr/>
          </p:nvSpPr>
          <p:spPr bwMode="auto">
            <a:xfrm>
              <a:off x="5241" y="2089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r>
                <a:rPr lang="en-US" sz="2800" baseline="-25000">
                  <a:latin typeface="+mj-lt"/>
                </a:rPr>
                <a:t>i</a:t>
              </a:r>
            </a:p>
          </p:txBody>
        </p:sp>
        <p:sp>
          <p:nvSpPr>
            <p:cNvPr id="754719" name="Text Box 31"/>
            <p:cNvSpPr txBox="1">
              <a:spLocks noChangeAspect="1" noChangeArrowheads="1"/>
            </p:cNvSpPr>
            <p:nvPr/>
          </p:nvSpPr>
          <p:spPr bwMode="auto">
            <a:xfrm>
              <a:off x="3550" y="2856"/>
              <a:ext cx="469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r>
                <a:rPr lang="en-US" sz="2800" baseline="-25000">
                  <a:latin typeface="+mj-lt"/>
                </a:rPr>
                <a:t>i+1</a:t>
              </a:r>
            </a:p>
          </p:txBody>
        </p:sp>
        <p:sp>
          <p:nvSpPr>
            <p:cNvPr id="754720" name="Text Box 32"/>
            <p:cNvSpPr txBox="1">
              <a:spLocks noChangeAspect="1" noChangeArrowheads="1"/>
            </p:cNvSpPr>
            <p:nvPr/>
          </p:nvSpPr>
          <p:spPr bwMode="auto">
            <a:xfrm>
              <a:off x="3814" y="976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G</a:t>
              </a:r>
              <a:r>
                <a:rPr lang="en-US" sz="2800" baseline="-25000">
                  <a:latin typeface="+mj-lt"/>
                </a:rPr>
                <a:t>i</a:t>
              </a:r>
            </a:p>
          </p:txBody>
        </p:sp>
        <p:sp>
          <p:nvSpPr>
            <p:cNvPr id="754721" name="Text Box 33"/>
            <p:cNvSpPr txBox="1">
              <a:spLocks noChangeAspect="1" noChangeArrowheads="1"/>
            </p:cNvSpPr>
            <p:nvPr/>
          </p:nvSpPr>
          <p:spPr bwMode="auto">
            <a:xfrm>
              <a:off x="4881" y="1891"/>
              <a:ext cx="283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P</a:t>
              </a:r>
              <a:r>
                <a:rPr lang="en-US" sz="2800" baseline="-25000">
                  <a:latin typeface="+mj-lt"/>
                </a:rPr>
                <a:t>i</a:t>
              </a:r>
            </a:p>
          </p:txBody>
        </p:sp>
        <p:sp>
          <p:nvSpPr>
            <p:cNvPr id="754722" name="Freeform 34"/>
            <p:cNvSpPr>
              <a:spLocks noChangeAspect="1"/>
            </p:cNvSpPr>
            <p:nvPr/>
          </p:nvSpPr>
          <p:spPr bwMode="auto">
            <a:xfrm>
              <a:off x="4746" y="1220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23" name="Freeform 35"/>
            <p:cNvSpPr>
              <a:spLocks noChangeAspect="1"/>
            </p:cNvSpPr>
            <p:nvPr/>
          </p:nvSpPr>
          <p:spPr bwMode="auto">
            <a:xfrm>
              <a:off x="4927" y="1412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24" name="Freeform 36"/>
            <p:cNvSpPr>
              <a:spLocks noChangeAspect="1"/>
            </p:cNvSpPr>
            <p:nvPr/>
          </p:nvSpPr>
          <p:spPr bwMode="auto">
            <a:xfrm>
              <a:off x="4836" y="2031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25" name="Freeform 37"/>
            <p:cNvSpPr>
              <a:spLocks noChangeAspect="1"/>
            </p:cNvSpPr>
            <p:nvPr/>
          </p:nvSpPr>
          <p:spPr bwMode="auto">
            <a:xfrm>
              <a:off x="5011" y="2211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26" name="Text Box 38"/>
            <p:cNvSpPr txBox="1">
              <a:spLocks noChangeAspect="1" noChangeArrowheads="1"/>
            </p:cNvSpPr>
            <p:nvPr/>
          </p:nvSpPr>
          <p:spPr bwMode="auto">
            <a:xfrm>
              <a:off x="4777" y="2961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S</a:t>
              </a:r>
              <a:r>
                <a:rPr lang="en-US" sz="2800" baseline="-25000">
                  <a:latin typeface="+mj-lt"/>
                </a:rPr>
                <a:t>i</a:t>
              </a:r>
            </a:p>
          </p:txBody>
        </p:sp>
        <p:sp>
          <p:nvSpPr>
            <p:cNvPr id="754727" name="Line 39"/>
            <p:cNvSpPr>
              <a:spLocks noChangeShapeType="1"/>
            </p:cNvSpPr>
            <p:nvPr/>
          </p:nvSpPr>
          <p:spPr bwMode="auto">
            <a:xfrm flipH="1">
              <a:off x="3936" y="301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681663" y="1876425"/>
            <a:ext cx="2220912" cy="469900"/>
            <a:chOff x="1003" y="2038"/>
            <a:chExt cx="1399" cy="296"/>
          </a:xfrm>
        </p:grpSpPr>
        <p:sp>
          <p:nvSpPr>
            <p:cNvPr id="754729" name="Rectangle 41"/>
            <p:cNvSpPr>
              <a:spLocks noChangeArrowheads="1"/>
            </p:cNvSpPr>
            <p:nvPr/>
          </p:nvSpPr>
          <p:spPr bwMode="auto">
            <a:xfrm>
              <a:off x="2198" y="2063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sz="2800" b="1" baseline="-25000">
                  <a:solidFill>
                    <a:srgbClr val="000000"/>
                  </a:solidFill>
                  <a:latin typeface="+mj-lt"/>
                </a:rPr>
                <a:t>i</a:t>
              </a:r>
              <a:endParaRPr lang="en-US">
                <a:latin typeface="+mj-lt"/>
              </a:endParaRPr>
            </a:p>
          </p:txBody>
        </p:sp>
        <p:sp>
          <p:nvSpPr>
            <p:cNvPr id="754730" name="Rectangle 42"/>
            <p:cNvSpPr>
              <a:spLocks noChangeArrowheads="1"/>
            </p:cNvSpPr>
            <p:nvPr/>
          </p:nvSpPr>
          <p:spPr bwMode="auto">
            <a:xfrm>
              <a:off x="1785" y="2063"/>
              <a:ext cx="20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B</a:t>
              </a:r>
              <a:r>
                <a:rPr lang="en-US" sz="2800" b="1" baseline="-25000">
                  <a:solidFill>
                    <a:srgbClr val="000000"/>
                  </a:solidFill>
                  <a:latin typeface="+mj-lt"/>
                </a:rPr>
                <a:t>i</a:t>
              </a:r>
              <a:endParaRPr lang="en-US">
                <a:latin typeface="+mj-lt"/>
              </a:endParaRPr>
            </a:p>
          </p:txBody>
        </p:sp>
        <p:sp>
          <p:nvSpPr>
            <p:cNvPr id="754731" name="Rectangle 43"/>
            <p:cNvSpPr>
              <a:spLocks noChangeArrowheads="1"/>
            </p:cNvSpPr>
            <p:nvPr/>
          </p:nvSpPr>
          <p:spPr bwMode="auto">
            <a:xfrm>
              <a:off x="1365" y="2063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A</a:t>
              </a:r>
              <a:r>
                <a:rPr lang="en-US" sz="2800" b="1" baseline="-25000" dirty="0">
                  <a:solidFill>
                    <a:srgbClr val="000000"/>
                  </a:solidFill>
                  <a:latin typeface="+mj-lt"/>
                </a:rPr>
                <a:t>i</a:t>
              </a:r>
              <a:endParaRPr lang="en-US" dirty="0">
                <a:latin typeface="+mj-lt"/>
              </a:endParaRPr>
            </a:p>
          </p:txBody>
        </p:sp>
        <p:sp>
          <p:nvSpPr>
            <p:cNvPr id="754732" name="Rectangle 44"/>
            <p:cNvSpPr>
              <a:spLocks noChangeArrowheads="1"/>
            </p:cNvSpPr>
            <p:nvPr/>
          </p:nvSpPr>
          <p:spPr bwMode="auto">
            <a:xfrm>
              <a:off x="1003" y="2063"/>
              <a:ext cx="19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S</a:t>
              </a:r>
              <a:r>
                <a:rPr lang="en-US" sz="2800" b="1" baseline="-25000">
                  <a:solidFill>
                    <a:srgbClr val="000000"/>
                  </a:solidFill>
                  <a:latin typeface="+mj-lt"/>
                </a:rPr>
                <a:t>i</a:t>
              </a:r>
              <a:endParaRPr lang="en-US">
                <a:latin typeface="+mj-lt"/>
              </a:endParaRPr>
            </a:p>
          </p:txBody>
        </p:sp>
        <p:sp>
          <p:nvSpPr>
            <p:cNvPr id="754733" name="Rectangle 45"/>
            <p:cNvSpPr>
              <a:spLocks noChangeArrowheads="1"/>
            </p:cNvSpPr>
            <p:nvPr/>
          </p:nvSpPr>
          <p:spPr bwMode="auto">
            <a:xfrm>
              <a:off x="1983" y="2038"/>
              <a:ext cx="17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754734" name="Rectangle 46"/>
            <p:cNvSpPr>
              <a:spLocks noChangeArrowheads="1"/>
            </p:cNvSpPr>
            <p:nvPr/>
          </p:nvSpPr>
          <p:spPr bwMode="auto">
            <a:xfrm>
              <a:off x="1569" y="2038"/>
              <a:ext cx="17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754735" name="Rectangle 47"/>
            <p:cNvSpPr>
              <a:spLocks noChangeArrowheads="1"/>
            </p:cNvSpPr>
            <p:nvPr/>
          </p:nvSpPr>
          <p:spPr bwMode="auto">
            <a:xfrm>
              <a:off x="1183" y="2038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=</a:t>
              </a:r>
              <a:endParaRPr lang="en-US">
                <a:latin typeface="+mj-lt"/>
              </a:endParaRPr>
            </a:p>
          </p:txBody>
        </p:sp>
      </p:grpSp>
      <p:sp>
        <p:nvSpPr>
          <p:cNvPr id="754736" name="Text Box 48"/>
          <p:cNvSpPr txBox="1">
            <a:spLocks noChangeArrowheads="1"/>
          </p:cNvSpPr>
          <p:nvPr/>
        </p:nvSpPr>
        <p:spPr bwMode="auto">
          <a:xfrm>
            <a:off x="6372225" y="3024188"/>
            <a:ext cx="1140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2 delays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4995864" y="4068763"/>
            <a:ext cx="3206750" cy="409575"/>
            <a:chOff x="3003" y="2499"/>
            <a:chExt cx="2020" cy="258"/>
          </a:xfrm>
        </p:grpSpPr>
        <p:sp>
          <p:nvSpPr>
            <p:cNvPr id="754739" name="Rectangle 51"/>
            <p:cNvSpPr>
              <a:spLocks noChangeArrowheads="1"/>
            </p:cNvSpPr>
            <p:nvPr/>
          </p:nvSpPr>
          <p:spPr bwMode="auto">
            <a:xfrm>
              <a:off x="4846" y="2524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b="1" baseline="-250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2000">
                <a:latin typeface="+mj-lt"/>
              </a:endParaRPr>
            </a:p>
          </p:txBody>
        </p:sp>
        <p:sp>
          <p:nvSpPr>
            <p:cNvPr id="754740" name="Rectangle 52"/>
            <p:cNvSpPr>
              <a:spLocks noChangeArrowheads="1"/>
            </p:cNvSpPr>
            <p:nvPr/>
          </p:nvSpPr>
          <p:spPr bwMode="auto">
            <a:xfrm>
              <a:off x="4742" y="2524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)</a:t>
              </a:r>
              <a:endParaRPr lang="en-US" sz="2000">
                <a:latin typeface="+mj-lt"/>
              </a:endParaRPr>
            </a:p>
          </p:txBody>
        </p:sp>
        <p:sp>
          <p:nvSpPr>
            <p:cNvPr id="754741" name="Rectangle 53"/>
            <p:cNvSpPr>
              <a:spLocks noChangeArrowheads="1"/>
            </p:cNvSpPr>
            <p:nvPr/>
          </p:nvSpPr>
          <p:spPr bwMode="auto">
            <a:xfrm>
              <a:off x="4570" y="2524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B</a:t>
              </a:r>
              <a:r>
                <a:rPr lang="en-US" sz="2000" b="1" baseline="-25000">
                  <a:solidFill>
                    <a:srgbClr val="000000"/>
                  </a:solidFill>
                  <a:latin typeface="+mj-lt"/>
                </a:rPr>
                <a:t>i</a:t>
              </a:r>
            </a:p>
          </p:txBody>
        </p:sp>
        <p:sp>
          <p:nvSpPr>
            <p:cNvPr id="754742" name="Rectangle 54"/>
            <p:cNvSpPr>
              <a:spLocks noChangeArrowheads="1"/>
            </p:cNvSpPr>
            <p:nvPr/>
          </p:nvSpPr>
          <p:spPr bwMode="auto">
            <a:xfrm>
              <a:off x="4151" y="2524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A</a:t>
              </a:r>
              <a:r>
                <a:rPr lang="en-US" sz="2000" b="1" baseline="-25000">
                  <a:solidFill>
                    <a:srgbClr val="000000"/>
                  </a:solidFill>
                  <a:latin typeface="+mj-lt"/>
                </a:rPr>
                <a:t>i</a:t>
              </a:r>
            </a:p>
          </p:txBody>
        </p:sp>
        <p:sp>
          <p:nvSpPr>
            <p:cNvPr id="754743" name="Rectangle 55"/>
            <p:cNvSpPr>
              <a:spLocks noChangeArrowheads="1"/>
            </p:cNvSpPr>
            <p:nvPr/>
          </p:nvSpPr>
          <p:spPr bwMode="auto">
            <a:xfrm>
              <a:off x="4063" y="2524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(</a:t>
              </a:r>
              <a:endParaRPr lang="en-US" sz="2000">
                <a:latin typeface="+mj-lt"/>
              </a:endParaRPr>
            </a:p>
          </p:txBody>
        </p:sp>
        <p:sp>
          <p:nvSpPr>
            <p:cNvPr id="754744" name="Rectangle 56"/>
            <p:cNvSpPr>
              <a:spLocks noChangeArrowheads="1"/>
            </p:cNvSpPr>
            <p:nvPr/>
          </p:nvSpPr>
          <p:spPr bwMode="auto">
            <a:xfrm>
              <a:off x="3694" y="2524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B</a:t>
              </a:r>
              <a:r>
                <a:rPr lang="en-US" b="1" baseline="-25000">
                  <a:solidFill>
                    <a:srgbClr val="000000"/>
                  </a:solidFill>
                  <a:latin typeface="+mj-lt"/>
                </a:rPr>
                <a:t>i</a:t>
              </a:r>
            </a:p>
          </p:txBody>
        </p:sp>
        <p:sp>
          <p:nvSpPr>
            <p:cNvPr id="754745" name="Rectangle 57"/>
            <p:cNvSpPr>
              <a:spLocks noChangeArrowheads="1"/>
            </p:cNvSpPr>
            <p:nvPr/>
          </p:nvSpPr>
          <p:spPr bwMode="auto">
            <a:xfrm>
              <a:off x="3495" y="2516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A</a:t>
              </a:r>
              <a:r>
                <a:rPr lang="en-US" b="1" baseline="-25000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2000">
                <a:latin typeface="+mj-lt"/>
              </a:endParaRPr>
            </a:p>
          </p:txBody>
        </p:sp>
        <p:sp>
          <p:nvSpPr>
            <p:cNvPr id="754746" name="Rectangle 58"/>
            <p:cNvSpPr>
              <a:spLocks noChangeArrowheads="1"/>
            </p:cNvSpPr>
            <p:nvPr/>
          </p:nvSpPr>
          <p:spPr bwMode="auto">
            <a:xfrm>
              <a:off x="3003" y="2524"/>
              <a:ext cx="3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b="1" baseline="-25000" dirty="0">
                  <a:solidFill>
                    <a:srgbClr val="000000"/>
                  </a:solidFill>
                  <a:latin typeface="+mj-lt"/>
                </a:rPr>
                <a:t>i+1</a:t>
              </a:r>
            </a:p>
          </p:txBody>
        </p:sp>
        <p:sp>
          <p:nvSpPr>
            <p:cNvPr id="754747" name="Rectangle 59"/>
            <p:cNvSpPr>
              <a:spLocks noChangeArrowheads="1"/>
            </p:cNvSpPr>
            <p:nvPr/>
          </p:nvSpPr>
          <p:spPr bwMode="auto">
            <a:xfrm>
              <a:off x="4355" y="2499"/>
              <a:ext cx="1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754748" name="Rectangle 60"/>
            <p:cNvSpPr>
              <a:spLocks noChangeArrowheads="1"/>
            </p:cNvSpPr>
            <p:nvPr/>
          </p:nvSpPr>
          <p:spPr bwMode="auto">
            <a:xfrm>
              <a:off x="3898" y="2499"/>
              <a:ext cx="1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 sz="2000">
                <a:latin typeface="+mj-lt"/>
              </a:endParaRPr>
            </a:p>
          </p:txBody>
        </p:sp>
        <p:sp>
          <p:nvSpPr>
            <p:cNvPr id="754749" name="Rectangle 61"/>
            <p:cNvSpPr>
              <a:spLocks noChangeArrowheads="1"/>
            </p:cNvSpPr>
            <p:nvPr/>
          </p:nvSpPr>
          <p:spPr bwMode="auto">
            <a:xfrm>
              <a:off x="3368" y="2499"/>
              <a:ext cx="1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=</a:t>
              </a:r>
              <a:endParaRPr lang="en-US" sz="2000">
                <a:latin typeface="+mj-lt"/>
              </a:endParaRPr>
            </a:p>
          </p:txBody>
        </p:sp>
      </p:grpSp>
      <p:sp>
        <p:nvSpPr>
          <p:cNvPr id="754758" name="AutoShape 70"/>
          <p:cNvSpPr>
            <a:spLocks/>
          </p:cNvSpPr>
          <p:nvPr/>
        </p:nvSpPr>
        <p:spPr bwMode="auto">
          <a:xfrm rot="5400000">
            <a:off x="6654800" y="2730500"/>
            <a:ext cx="190500" cy="736600"/>
          </a:xfrm>
          <a:prstGeom prst="rightBrace">
            <a:avLst>
              <a:gd name="adj1" fmla="val 3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6343650" y="3346450"/>
            <a:ext cx="1993900" cy="547688"/>
            <a:chOff x="3996" y="2108"/>
            <a:chExt cx="1256" cy="345"/>
          </a:xfrm>
        </p:grpSpPr>
        <p:sp>
          <p:nvSpPr>
            <p:cNvPr id="754759" name="AutoShape 71"/>
            <p:cNvSpPr>
              <a:spLocks/>
            </p:cNvSpPr>
            <p:nvPr/>
          </p:nvSpPr>
          <p:spPr bwMode="auto">
            <a:xfrm rot="5400000">
              <a:off x="4352" y="1752"/>
              <a:ext cx="144" cy="856"/>
            </a:xfrm>
            <a:prstGeom prst="rightBrace">
              <a:avLst>
                <a:gd name="adj1" fmla="val 495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4760" name="Text Box 72"/>
            <p:cNvSpPr txBox="1">
              <a:spLocks noChangeArrowheads="1"/>
            </p:cNvSpPr>
            <p:nvPr/>
          </p:nvSpPr>
          <p:spPr bwMode="auto">
            <a:xfrm>
              <a:off x="4166" y="2201"/>
              <a:ext cx="10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j-lt"/>
                </a:rPr>
                <a:t>2+2=4 delays</a:t>
              </a:r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5122863" y="4830763"/>
            <a:ext cx="3262312" cy="409575"/>
            <a:chOff x="3003" y="2499"/>
            <a:chExt cx="2055" cy="258"/>
          </a:xfrm>
        </p:grpSpPr>
        <p:sp>
          <p:nvSpPr>
            <p:cNvPr id="754762" name="Rectangle 74"/>
            <p:cNvSpPr>
              <a:spLocks noChangeArrowheads="1"/>
            </p:cNvSpPr>
            <p:nvPr/>
          </p:nvSpPr>
          <p:spPr bwMode="auto">
            <a:xfrm>
              <a:off x="4846" y="2524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b="1" baseline="-2500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2000" b="1">
                <a:latin typeface="+mj-lt"/>
              </a:endParaRPr>
            </a:p>
          </p:txBody>
        </p:sp>
        <p:sp>
          <p:nvSpPr>
            <p:cNvPr id="754763" name="Rectangle 75"/>
            <p:cNvSpPr>
              <a:spLocks noChangeArrowheads="1"/>
            </p:cNvSpPr>
            <p:nvPr/>
          </p:nvSpPr>
          <p:spPr bwMode="auto">
            <a:xfrm>
              <a:off x="4742" y="2524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)</a:t>
              </a:r>
              <a:endParaRPr lang="en-US" sz="2000" b="1">
                <a:latin typeface="+mj-lt"/>
              </a:endParaRPr>
            </a:p>
          </p:txBody>
        </p:sp>
        <p:sp>
          <p:nvSpPr>
            <p:cNvPr id="754764" name="Rectangle 76"/>
            <p:cNvSpPr>
              <a:spLocks noChangeArrowheads="1"/>
            </p:cNvSpPr>
            <p:nvPr/>
          </p:nvSpPr>
          <p:spPr bwMode="auto">
            <a:xfrm>
              <a:off x="4570" y="2524"/>
              <a:ext cx="2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+mj-lt"/>
                </a:rPr>
                <a:t>B</a:t>
              </a:r>
              <a:r>
                <a:rPr lang="en-US" sz="2000" b="1" baseline="-25000" dirty="0">
                  <a:solidFill>
                    <a:srgbClr val="000000"/>
                  </a:solidFill>
                  <a:latin typeface="+mj-lt"/>
                </a:rPr>
                <a:t>0 </a:t>
              </a:r>
            </a:p>
          </p:txBody>
        </p:sp>
        <p:sp>
          <p:nvSpPr>
            <p:cNvPr id="754765" name="Rectangle 77"/>
            <p:cNvSpPr>
              <a:spLocks noChangeArrowheads="1"/>
            </p:cNvSpPr>
            <p:nvPr/>
          </p:nvSpPr>
          <p:spPr bwMode="auto">
            <a:xfrm>
              <a:off x="4151" y="2524"/>
              <a:ext cx="2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A</a:t>
              </a:r>
              <a:r>
                <a:rPr lang="en-US" sz="2000" b="1" baseline="-2500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754766" name="Rectangle 78"/>
            <p:cNvSpPr>
              <a:spLocks noChangeArrowheads="1"/>
            </p:cNvSpPr>
            <p:nvPr/>
          </p:nvSpPr>
          <p:spPr bwMode="auto">
            <a:xfrm>
              <a:off x="4063" y="2524"/>
              <a:ext cx="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(</a:t>
              </a:r>
              <a:endParaRPr lang="en-US" sz="2000" b="1">
                <a:latin typeface="+mj-lt"/>
              </a:endParaRPr>
            </a:p>
          </p:txBody>
        </p:sp>
        <p:sp>
          <p:nvSpPr>
            <p:cNvPr id="754767" name="Rectangle 79"/>
            <p:cNvSpPr>
              <a:spLocks noChangeArrowheads="1"/>
            </p:cNvSpPr>
            <p:nvPr/>
          </p:nvSpPr>
          <p:spPr bwMode="auto">
            <a:xfrm>
              <a:off x="3694" y="2524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B</a:t>
              </a:r>
              <a:r>
                <a:rPr lang="en-US" b="1" baseline="-2500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754768" name="Rectangle 80"/>
            <p:cNvSpPr>
              <a:spLocks noChangeArrowheads="1"/>
            </p:cNvSpPr>
            <p:nvPr/>
          </p:nvSpPr>
          <p:spPr bwMode="auto">
            <a:xfrm>
              <a:off x="3495" y="2516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+mj-lt"/>
                </a:rPr>
                <a:t>A</a:t>
              </a:r>
              <a:r>
                <a:rPr lang="en-US" b="1" baseline="-25000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2000" b="1" dirty="0">
                <a:latin typeface="+mj-lt"/>
              </a:endParaRPr>
            </a:p>
          </p:txBody>
        </p:sp>
        <p:sp>
          <p:nvSpPr>
            <p:cNvPr id="754769" name="Rectangle 81"/>
            <p:cNvSpPr>
              <a:spLocks noChangeArrowheads="1"/>
            </p:cNvSpPr>
            <p:nvPr/>
          </p:nvSpPr>
          <p:spPr bwMode="auto">
            <a:xfrm>
              <a:off x="3003" y="2524"/>
              <a:ext cx="2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b="1" baseline="-2500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754770" name="Rectangle 82"/>
            <p:cNvSpPr>
              <a:spLocks noChangeArrowheads="1"/>
            </p:cNvSpPr>
            <p:nvPr/>
          </p:nvSpPr>
          <p:spPr bwMode="auto">
            <a:xfrm>
              <a:off x="4355" y="2499"/>
              <a:ext cx="14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754771" name="Rectangle 83"/>
            <p:cNvSpPr>
              <a:spLocks noChangeArrowheads="1"/>
            </p:cNvSpPr>
            <p:nvPr/>
          </p:nvSpPr>
          <p:spPr bwMode="auto">
            <a:xfrm>
              <a:off x="3898" y="2499"/>
              <a:ext cx="1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 sz="2000" b="1">
                <a:latin typeface="+mj-lt"/>
              </a:endParaRPr>
            </a:p>
          </p:txBody>
        </p:sp>
        <p:sp>
          <p:nvSpPr>
            <p:cNvPr id="754772" name="Rectangle 84"/>
            <p:cNvSpPr>
              <a:spLocks noChangeArrowheads="1"/>
            </p:cNvSpPr>
            <p:nvPr/>
          </p:nvSpPr>
          <p:spPr bwMode="auto">
            <a:xfrm>
              <a:off x="3368" y="2499"/>
              <a:ext cx="1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+mj-lt"/>
                </a:rPr>
                <a:t>=</a:t>
              </a:r>
              <a:endParaRPr lang="en-US" sz="2000" b="1">
                <a:latin typeface="+mj-lt"/>
              </a:endParaRPr>
            </a:p>
          </p:txBody>
        </p:sp>
      </p:grpSp>
      <p:sp>
        <p:nvSpPr>
          <p:cNvPr id="754773" name="AutoShape 85"/>
          <p:cNvSpPr>
            <a:spLocks/>
          </p:cNvSpPr>
          <p:nvPr/>
        </p:nvSpPr>
        <p:spPr bwMode="auto">
          <a:xfrm rot="5400000">
            <a:off x="7505700" y="4978400"/>
            <a:ext cx="228600" cy="1358900"/>
          </a:xfrm>
          <a:prstGeom prst="rightBrace">
            <a:avLst>
              <a:gd name="adj1" fmla="val 495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92"/>
          <p:cNvGrpSpPr>
            <a:grpSpLocks/>
          </p:cNvGrpSpPr>
          <p:nvPr/>
        </p:nvGrpSpPr>
        <p:grpSpPr bwMode="auto">
          <a:xfrm>
            <a:off x="7080254" y="5251450"/>
            <a:ext cx="781051" cy="420688"/>
            <a:chOff x="4460" y="3308"/>
            <a:chExt cx="492" cy="265"/>
          </a:xfrm>
        </p:grpSpPr>
        <p:sp>
          <p:nvSpPr>
            <p:cNvPr id="754775" name="Text Box 87"/>
            <p:cNvSpPr txBox="1">
              <a:spLocks noChangeArrowheads="1"/>
            </p:cNvSpPr>
            <p:nvPr/>
          </p:nvSpPr>
          <p:spPr bwMode="auto">
            <a:xfrm>
              <a:off x="4582" y="3321"/>
              <a:ext cx="3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j-lt"/>
                </a:rPr>
                <a:t>@2</a:t>
              </a:r>
            </a:p>
          </p:txBody>
        </p:sp>
        <p:sp>
          <p:nvSpPr>
            <p:cNvPr id="754776" name="AutoShape 88"/>
            <p:cNvSpPr>
              <a:spLocks/>
            </p:cNvSpPr>
            <p:nvPr/>
          </p:nvSpPr>
          <p:spPr bwMode="auto">
            <a:xfrm rot="5400000">
              <a:off x="4632" y="3136"/>
              <a:ext cx="120" cy="464"/>
            </a:xfrm>
            <a:prstGeom prst="rightBrace">
              <a:avLst>
                <a:gd name="adj1" fmla="val 3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6064250" y="5988050"/>
            <a:ext cx="2159000" cy="542925"/>
            <a:chOff x="3820" y="3772"/>
            <a:chExt cx="1360" cy="342"/>
          </a:xfrm>
        </p:grpSpPr>
        <p:sp>
          <p:nvSpPr>
            <p:cNvPr id="754774" name="Text Box 86"/>
            <p:cNvSpPr txBox="1">
              <a:spLocks noChangeArrowheads="1"/>
            </p:cNvSpPr>
            <p:nvPr/>
          </p:nvSpPr>
          <p:spPr bwMode="auto">
            <a:xfrm>
              <a:off x="4046" y="3862"/>
              <a:ext cx="10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j-lt"/>
                </a:rPr>
                <a:t>2+2=4 delays</a:t>
              </a:r>
            </a:p>
          </p:txBody>
        </p:sp>
        <p:sp>
          <p:nvSpPr>
            <p:cNvPr id="754777" name="AutoShape 89"/>
            <p:cNvSpPr>
              <a:spLocks/>
            </p:cNvSpPr>
            <p:nvPr/>
          </p:nvSpPr>
          <p:spPr bwMode="auto">
            <a:xfrm rot="5400000">
              <a:off x="4428" y="3164"/>
              <a:ext cx="144" cy="1360"/>
            </a:xfrm>
            <a:prstGeom prst="rightBrace">
              <a:avLst>
                <a:gd name="adj1" fmla="val 787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754778" name="Rectangle 90"/>
          <p:cNvSpPr>
            <a:spLocks noChangeArrowheads="1"/>
          </p:cNvSpPr>
          <p:nvPr/>
        </p:nvSpPr>
        <p:spPr bwMode="auto">
          <a:xfrm>
            <a:off x="7351713" y="5684838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j-lt"/>
              </a:rPr>
              <a:t>@3</a:t>
            </a:r>
          </a:p>
        </p:txBody>
      </p: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5694362" y="2374900"/>
            <a:ext cx="2289174" cy="593725"/>
            <a:chOff x="3587" y="1496"/>
            <a:chExt cx="1442" cy="374"/>
          </a:xfrm>
        </p:grpSpPr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3587" y="1574"/>
              <a:ext cx="1442" cy="296"/>
              <a:chOff x="1003" y="2038"/>
              <a:chExt cx="1442" cy="296"/>
            </a:xfrm>
          </p:grpSpPr>
          <p:sp>
            <p:nvSpPr>
              <p:cNvPr id="754751" name="Rectangle 63"/>
              <p:cNvSpPr>
                <a:spLocks noChangeArrowheads="1"/>
              </p:cNvSpPr>
              <p:nvPr/>
            </p:nvSpPr>
            <p:spPr bwMode="auto">
              <a:xfrm>
                <a:off x="2198" y="2063"/>
                <a:ext cx="247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C</a:t>
                </a:r>
                <a:r>
                  <a:rPr lang="en-US" sz="2800" b="1" baseline="-250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54752" name="Rectangle 64"/>
              <p:cNvSpPr>
                <a:spLocks noChangeArrowheads="1"/>
              </p:cNvSpPr>
              <p:nvPr/>
            </p:nvSpPr>
            <p:spPr bwMode="auto">
              <a:xfrm>
                <a:off x="1785" y="2063"/>
                <a:ext cx="247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B</a:t>
                </a:r>
                <a:r>
                  <a:rPr lang="en-US" sz="2800" b="1" baseline="-250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54753" name="Rectangle 65"/>
              <p:cNvSpPr>
                <a:spLocks noChangeArrowheads="1"/>
              </p:cNvSpPr>
              <p:nvPr/>
            </p:nvSpPr>
            <p:spPr bwMode="auto">
              <a:xfrm>
                <a:off x="1365" y="2063"/>
                <a:ext cx="247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A</a:t>
                </a:r>
                <a:r>
                  <a:rPr lang="en-US" sz="2800" b="1" baseline="-250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54754" name="Rectangle 66"/>
              <p:cNvSpPr>
                <a:spLocks noChangeArrowheads="1"/>
              </p:cNvSpPr>
              <p:nvPr/>
            </p:nvSpPr>
            <p:spPr bwMode="auto">
              <a:xfrm>
                <a:off x="1003" y="2063"/>
                <a:ext cx="234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>
                    <a:solidFill>
                      <a:srgbClr val="000000"/>
                    </a:solidFill>
                    <a:latin typeface="+mj-lt"/>
                  </a:rPr>
                  <a:t>S</a:t>
                </a:r>
                <a:r>
                  <a:rPr lang="en-US" sz="2800" b="1" baseline="-250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>
                  <a:latin typeface="+mj-lt"/>
                </a:endParaRPr>
              </a:p>
            </p:txBody>
          </p:sp>
          <p:sp>
            <p:nvSpPr>
              <p:cNvPr id="754755" name="Rectangle 67"/>
              <p:cNvSpPr>
                <a:spLocks noChangeArrowheads="1"/>
              </p:cNvSpPr>
              <p:nvPr/>
            </p:nvSpPr>
            <p:spPr bwMode="auto">
              <a:xfrm>
                <a:off x="1983" y="2038"/>
                <a:ext cx="174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lang="en-US" sz="2800" dirty="0">
                  <a:latin typeface="Times New Roman" pitchFamily="18" charset="0"/>
                </a:endParaRPr>
              </a:p>
            </p:txBody>
          </p:sp>
          <p:sp>
            <p:nvSpPr>
              <p:cNvPr id="754756" name="Rectangle 68"/>
              <p:cNvSpPr>
                <a:spLocks noChangeArrowheads="1"/>
              </p:cNvSpPr>
              <p:nvPr/>
            </p:nvSpPr>
            <p:spPr bwMode="auto">
              <a:xfrm>
                <a:off x="1569" y="2038"/>
                <a:ext cx="174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Symbol" pitchFamily="18" charset="2"/>
                  </a:rPr>
                  <a:t>Å</a:t>
                </a:r>
                <a:endParaRPr lang="en-US" sz="2800" dirty="0">
                  <a:latin typeface="Times New Roman" pitchFamily="18" charset="0"/>
                </a:endParaRPr>
              </a:p>
            </p:txBody>
          </p:sp>
          <p:sp>
            <p:nvSpPr>
              <p:cNvPr id="754757" name="Rectangle 69"/>
              <p:cNvSpPr>
                <a:spLocks noChangeArrowheads="1"/>
              </p:cNvSpPr>
              <p:nvPr/>
            </p:nvSpPr>
            <p:spPr bwMode="auto">
              <a:xfrm>
                <a:off x="1183" y="2038"/>
                <a:ext cx="132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+mj-lt"/>
                  </a:rPr>
                  <a:t>=</a:t>
                </a:r>
                <a:endParaRPr lang="en-US" dirty="0">
                  <a:latin typeface="+mj-lt"/>
                </a:endParaRPr>
              </a:p>
            </p:txBody>
          </p:sp>
        </p:grpSp>
        <p:sp>
          <p:nvSpPr>
            <p:cNvPr id="754782" name="AutoShape 94"/>
            <p:cNvSpPr>
              <a:spLocks noChangeArrowheads="1"/>
            </p:cNvSpPr>
            <p:nvPr/>
          </p:nvSpPr>
          <p:spPr bwMode="auto">
            <a:xfrm>
              <a:off x="3976" y="1496"/>
              <a:ext cx="768" cy="104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45A771-4C63-4D56-A1CB-EC03A740DB18}"/>
                  </a:ext>
                </a:extLst>
              </p14:cNvPr>
              <p14:cNvContentPartPr/>
              <p14:nvPr/>
            </p14:nvContentPartPr>
            <p14:xfrm>
              <a:off x="3634560" y="4768560"/>
              <a:ext cx="4366800" cy="2063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45A771-4C63-4D56-A1CB-EC03A740DB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5200" y="4759200"/>
                <a:ext cx="4385520" cy="208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4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4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54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54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5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build="p"/>
      <p:bldP spid="754736" grpId="0"/>
      <p:bldP spid="754758" grpId="0" animBg="1"/>
      <p:bldP spid="754773" grpId="0" animBg="1"/>
      <p:bldP spid="7547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of the Carry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20762" y="1262063"/>
            <a:ext cx="3317874" cy="469900"/>
            <a:chOff x="3003" y="2499"/>
            <a:chExt cx="2090" cy="296"/>
          </a:xfrm>
        </p:grpSpPr>
        <p:sp>
          <p:nvSpPr>
            <p:cNvPr id="756740" name="Rectangle 4"/>
            <p:cNvSpPr>
              <a:spLocks noChangeArrowheads="1"/>
            </p:cNvSpPr>
            <p:nvPr/>
          </p:nvSpPr>
          <p:spPr bwMode="auto">
            <a:xfrm>
              <a:off x="4846" y="2524"/>
              <a:ext cx="24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  <a:latin typeface="+mj-lt"/>
                </a:rPr>
                <a:t>C</a:t>
              </a:r>
              <a:r>
                <a:rPr lang="en-US" sz="2800" b="1" baseline="-25000">
                  <a:solidFill>
                    <a:schemeClr val="accent2"/>
                  </a:solidFill>
                  <a:latin typeface="+mj-lt"/>
                </a:rPr>
                <a:t>1</a:t>
              </a:r>
              <a:endParaRPr lang="en-US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56741" name="Rectangle 5"/>
            <p:cNvSpPr>
              <a:spLocks noChangeArrowheads="1"/>
            </p:cNvSpPr>
            <p:nvPr/>
          </p:nvSpPr>
          <p:spPr bwMode="auto">
            <a:xfrm>
              <a:off x="4742" y="2524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)</a:t>
              </a:r>
              <a:endParaRPr lang="en-US">
                <a:latin typeface="+mj-lt"/>
              </a:endParaRPr>
            </a:p>
          </p:txBody>
        </p:sp>
        <p:sp>
          <p:nvSpPr>
            <p:cNvPr id="756742" name="Rectangle 6"/>
            <p:cNvSpPr>
              <a:spLocks noChangeArrowheads="1"/>
            </p:cNvSpPr>
            <p:nvPr/>
          </p:nvSpPr>
          <p:spPr bwMode="auto">
            <a:xfrm>
              <a:off x="4544" y="2524"/>
              <a:ext cx="381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B</a:t>
              </a:r>
              <a:r>
                <a:rPr lang="en-US" b="1" baseline="-25000" dirty="0">
                  <a:solidFill>
                    <a:srgbClr val="000000"/>
                  </a:solidFill>
                  <a:latin typeface="+mj-lt"/>
                </a:rPr>
                <a:t>1    </a:t>
              </a:r>
            </a:p>
          </p:txBody>
        </p:sp>
        <p:sp>
          <p:nvSpPr>
            <p:cNvPr id="756743" name="Rectangle 7"/>
            <p:cNvSpPr>
              <a:spLocks noChangeArrowheads="1"/>
            </p:cNvSpPr>
            <p:nvPr/>
          </p:nvSpPr>
          <p:spPr bwMode="auto">
            <a:xfrm>
              <a:off x="4151" y="2524"/>
              <a:ext cx="23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A</a:t>
              </a:r>
              <a:r>
                <a:rPr lang="en-US" b="1" baseline="-2500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756744" name="Rectangle 8"/>
            <p:cNvSpPr>
              <a:spLocks noChangeArrowheads="1"/>
            </p:cNvSpPr>
            <p:nvPr/>
          </p:nvSpPr>
          <p:spPr bwMode="auto">
            <a:xfrm>
              <a:off x="4063" y="2524"/>
              <a:ext cx="7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(</a:t>
              </a:r>
              <a:endParaRPr lang="en-US">
                <a:latin typeface="+mj-lt"/>
              </a:endParaRPr>
            </a:p>
          </p:txBody>
        </p:sp>
        <p:sp>
          <p:nvSpPr>
            <p:cNvPr id="756745" name="Rectangle 9"/>
            <p:cNvSpPr>
              <a:spLocks noChangeArrowheads="1"/>
            </p:cNvSpPr>
            <p:nvPr/>
          </p:nvSpPr>
          <p:spPr bwMode="auto">
            <a:xfrm>
              <a:off x="3694" y="2524"/>
              <a:ext cx="24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B</a:t>
              </a:r>
              <a:r>
                <a:rPr lang="en-US" sz="2800" b="1" baseline="-2500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756746" name="Rectangle 10"/>
            <p:cNvSpPr>
              <a:spLocks noChangeArrowheads="1"/>
            </p:cNvSpPr>
            <p:nvPr/>
          </p:nvSpPr>
          <p:spPr bwMode="auto">
            <a:xfrm>
              <a:off x="3495" y="2516"/>
              <a:ext cx="24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A</a:t>
              </a:r>
              <a:r>
                <a:rPr lang="en-US" sz="2800" b="1" baseline="-25000" dirty="0">
                  <a:solidFill>
                    <a:srgbClr val="000000"/>
                  </a:solidFill>
                  <a:latin typeface="+mj-lt"/>
                </a:rPr>
                <a:t>1</a:t>
              </a:r>
              <a:endParaRPr lang="en-US" dirty="0">
                <a:latin typeface="+mj-lt"/>
              </a:endParaRPr>
            </a:p>
          </p:txBody>
        </p:sp>
        <p:sp>
          <p:nvSpPr>
            <p:cNvPr id="756747" name="Rectangle 11"/>
            <p:cNvSpPr>
              <a:spLocks noChangeArrowheads="1"/>
            </p:cNvSpPr>
            <p:nvPr/>
          </p:nvSpPr>
          <p:spPr bwMode="auto">
            <a:xfrm>
              <a:off x="3003" y="2524"/>
              <a:ext cx="24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sz="2800" b="1" baseline="-25000">
                  <a:solidFill>
                    <a:srgbClr val="00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756748" name="Rectangle 12"/>
            <p:cNvSpPr>
              <a:spLocks noChangeArrowheads="1"/>
            </p:cNvSpPr>
            <p:nvPr/>
          </p:nvSpPr>
          <p:spPr bwMode="auto">
            <a:xfrm>
              <a:off x="4355" y="2499"/>
              <a:ext cx="17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756749" name="Rectangle 13"/>
            <p:cNvSpPr>
              <a:spLocks noChangeArrowheads="1"/>
            </p:cNvSpPr>
            <p:nvPr/>
          </p:nvSpPr>
          <p:spPr bwMode="auto">
            <a:xfrm>
              <a:off x="3898" y="2499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756750" name="Rectangle 14"/>
            <p:cNvSpPr>
              <a:spLocks noChangeArrowheads="1"/>
            </p:cNvSpPr>
            <p:nvPr/>
          </p:nvSpPr>
          <p:spPr bwMode="auto">
            <a:xfrm>
              <a:off x="3329" y="2499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=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756751" name="AutoShape 15"/>
          <p:cNvSpPr>
            <a:spLocks/>
          </p:cNvSpPr>
          <p:nvPr/>
        </p:nvSpPr>
        <p:spPr bwMode="auto">
          <a:xfrm rot="5400000">
            <a:off x="3403600" y="1409700"/>
            <a:ext cx="228600" cy="1358900"/>
          </a:xfrm>
          <a:prstGeom prst="rightBrace">
            <a:avLst>
              <a:gd name="adj1" fmla="val 495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754" name="AutoShape 18"/>
          <p:cNvSpPr>
            <a:spLocks/>
          </p:cNvSpPr>
          <p:nvPr/>
        </p:nvSpPr>
        <p:spPr bwMode="auto">
          <a:xfrm rot="5400000">
            <a:off x="2927350" y="1454150"/>
            <a:ext cx="228600" cy="2159000"/>
          </a:xfrm>
          <a:prstGeom prst="rightBrace">
            <a:avLst>
              <a:gd name="adj1" fmla="val 787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3"/>
          <p:cNvGrpSpPr/>
          <p:nvPr/>
        </p:nvGrpSpPr>
        <p:grpSpPr>
          <a:xfrm>
            <a:off x="2978150" y="1682750"/>
            <a:ext cx="814388" cy="800100"/>
            <a:chOff x="2978150" y="1682750"/>
            <a:chExt cx="814388" cy="800100"/>
          </a:xfrm>
        </p:grpSpPr>
        <p:grpSp>
          <p:nvGrpSpPr>
            <p:cNvPr id="4" name="Group 112"/>
            <p:cNvGrpSpPr/>
            <p:nvPr/>
          </p:nvGrpSpPr>
          <p:grpSpPr>
            <a:xfrm>
              <a:off x="2978150" y="1682750"/>
              <a:ext cx="738188" cy="417513"/>
              <a:chOff x="2978150" y="1682750"/>
              <a:chExt cx="738188" cy="417513"/>
            </a:xfrm>
          </p:grpSpPr>
          <p:sp>
            <p:nvSpPr>
              <p:cNvPr id="756752" name="Text Box 16"/>
              <p:cNvSpPr txBox="1">
                <a:spLocks noChangeArrowheads="1"/>
              </p:cNvSpPr>
              <p:nvPr/>
            </p:nvSpPr>
            <p:spPr bwMode="auto">
              <a:xfrm>
                <a:off x="3171825" y="1703388"/>
                <a:ext cx="54451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Times New Roman" pitchFamily="18" charset="0"/>
                  </a:rPr>
                  <a:t>@2</a:t>
                </a:r>
              </a:p>
            </p:txBody>
          </p:sp>
          <p:sp>
            <p:nvSpPr>
              <p:cNvPr id="756753" name="AutoShape 17"/>
              <p:cNvSpPr>
                <a:spLocks/>
              </p:cNvSpPr>
              <p:nvPr/>
            </p:nvSpPr>
            <p:spPr bwMode="auto">
              <a:xfrm rot="5400000">
                <a:off x="3251200" y="1409700"/>
                <a:ext cx="190500" cy="736600"/>
              </a:xfrm>
              <a:prstGeom prst="rightBrace">
                <a:avLst>
                  <a:gd name="adj1" fmla="val 322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6755" name="Rectangle 19"/>
            <p:cNvSpPr>
              <a:spLocks noChangeArrowheads="1"/>
            </p:cNvSpPr>
            <p:nvPr/>
          </p:nvSpPr>
          <p:spPr bwMode="auto">
            <a:xfrm>
              <a:off x="3249613" y="2116138"/>
              <a:ext cx="542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@?</a:t>
              </a:r>
            </a:p>
          </p:txBody>
        </p:sp>
      </p:grpSp>
      <p:sp>
        <p:nvSpPr>
          <p:cNvPr id="756756" name="Text Box 20"/>
          <p:cNvSpPr txBox="1">
            <a:spLocks noChangeArrowheads="1"/>
          </p:cNvSpPr>
          <p:nvPr/>
        </p:nvSpPr>
        <p:spPr bwMode="auto">
          <a:xfrm>
            <a:off x="3895725" y="1639888"/>
            <a:ext cx="544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</a:rPr>
              <a:t>@4</a:t>
            </a:r>
          </a:p>
        </p:txBody>
      </p:sp>
      <p:sp>
        <p:nvSpPr>
          <p:cNvPr id="756757" name="Rectangle 21"/>
          <p:cNvSpPr>
            <a:spLocks noChangeArrowheads="1"/>
          </p:cNvSpPr>
          <p:nvPr/>
        </p:nvSpPr>
        <p:spPr bwMode="auto">
          <a:xfrm>
            <a:off x="2805113" y="2613025"/>
            <a:ext cx="582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@?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003925" y="1479550"/>
            <a:ext cx="2828925" cy="4019550"/>
            <a:chOff x="3710" y="1388"/>
            <a:chExt cx="1782" cy="2532"/>
          </a:xfrm>
        </p:grpSpPr>
        <p:grpSp>
          <p:nvGrpSpPr>
            <p:cNvPr id="6" name="Group 23"/>
            <p:cNvGrpSpPr>
              <a:grpSpLocks noChangeAspect="1"/>
            </p:cNvGrpSpPr>
            <p:nvPr/>
          </p:nvGrpSpPr>
          <p:grpSpPr bwMode="auto">
            <a:xfrm rot="5400000">
              <a:off x="4626" y="3047"/>
              <a:ext cx="437" cy="325"/>
              <a:chOff x="750" y="2323"/>
              <a:chExt cx="774" cy="576"/>
            </a:xfrm>
          </p:grpSpPr>
          <p:sp>
            <p:nvSpPr>
              <p:cNvPr id="756760" name="Freeform 24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761" name="Freeform 25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6762" name="AutoShape 26"/>
            <p:cNvSpPr>
              <a:spLocks noChangeAspect="1" noChangeArrowheads="1"/>
            </p:cNvSpPr>
            <p:nvPr/>
          </p:nvSpPr>
          <p:spPr bwMode="auto">
            <a:xfrm flipH="1">
              <a:off x="4127" y="2610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 u="sng" baseline="-25000">
                <a:latin typeface="Times New Roman" pitchFamily="18" charset="0"/>
              </a:endParaRPr>
            </a:p>
          </p:txBody>
        </p:sp>
        <p:sp>
          <p:nvSpPr>
            <p:cNvPr id="756763" name="Freeform 27"/>
            <p:cNvSpPr>
              <a:spLocks noChangeAspect="1"/>
            </p:cNvSpPr>
            <p:nvPr/>
          </p:nvSpPr>
          <p:spPr bwMode="auto">
            <a:xfrm rot="5400000">
              <a:off x="3748" y="3067"/>
              <a:ext cx="398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64" name="AutoShape 28"/>
            <p:cNvSpPr>
              <a:spLocks noChangeAspect="1" noChangeArrowheads="1"/>
            </p:cNvSpPr>
            <p:nvPr/>
          </p:nvSpPr>
          <p:spPr bwMode="auto">
            <a:xfrm flipH="1">
              <a:off x="4127" y="1811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 u="sng" baseline="-25000">
                <a:latin typeface="Times New Roman" pitchFamily="18" charset="0"/>
              </a:endParaRPr>
            </a:p>
          </p:txBody>
        </p:sp>
        <p:grpSp>
          <p:nvGrpSpPr>
            <p:cNvPr id="7" name="Group 29"/>
            <p:cNvGrpSpPr>
              <a:grpSpLocks noChangeAspect="1"/>
            </p:cNvGrpSpPr>
            <p:nvPr/>
          </p:nvGrpSpPr>
          <p:grpSpPr bwMode="auto">
            <a:xfrm rot="5400000">
              <a:off x="4536" y="2204"/>
              <a:ext cx="437" cy="325"/>
              <a:chOff x="750" y="2323"/>
              <a:chExt cx="774" cy="576"/>
            </a:xfrm>
          </p:grpSpPr>
          <p:sp>
            <p:nvSpPr>
              <p:cNvPr id="756766" name="Freeform 3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767" name="Freeform 31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6768" name="Line 32"/>
            <p:cNvSpPr>
              <a:spLocks noChangeAspect="1" noChangeShapeType="1"/>
            </p:cNvSpPr>
            <p:nvPr/>
          </p:nvSpPr>
          <p:spPr bwMode="auto">
            <a:xfrm>
              <a:off x="3950" y="3433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69" name="Line 33"/>
            <p:cNvSpPr>
              <a:spLocks noChangeAspect="1" noChangeShapeType="1"/>
            </p:cNvSpPr>
            <p:nvPr/>
          </p:nvSpPr>
          <p:spPr bwMode="auto">
            <a:xfrm>
              <a:off x="4850" y="3427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0" name="Line 34"/>
            <p:cNvSpPr>
              <a:spLocks noChangeAspect="1" noChangeShapeType="1"/>
            </p:cNvSpPr>
            <p:nvPr/>
          </p:nvSpPr>
          <p:spPr bwMode="auto">
            <a:xfrm>
              <a:off x="4754" y="2586"/>
              <a:ext cx="0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1" name="Line 35"/>
            <p:cNvSpPr>
              <a:spLocks noChangeAspect="1" noChangeShapeType="1"/>
            </p:cNvSpPr>
            <p:nvPr/>
          </p:nvSpPr>
          <p:spPr bwMode="auto">
            <a:xfrm>
              <a:off x="4928" y="2850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2" name="Line 36"/>
            <p:cNvSpPr>
              <a:spLocks noChangeAspect="1" noChangeShapeType="1"/>
            </p:cNvSpPr>
            <p:nvPr/>
          </p:nvSpPr>
          <p:spPr bwMode="auto">
            <a:xfrm>
              <a:off x="4532" y="2856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3" name="Line 37"/>
            <p:cNvSpPr>
              <a:spLocks noChangeAspect="1" noChangeShapeType="1"/>
            </p:cNvSpPr>
            <p:nvPr/>
          </p:nvSpPr>
          <p:spPr bwMode="auto">
            <a:xfrm>
              <a:off x="4526" y="2676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4" name="Line 38"/>
            <p:cNvSpPr>
              <a:spLocks noChangeAspect="1" noChangeShapeType="1"/>
            </p:cNvSpPr>
            <p:nvPr/>
          </p:nvSpPr>
          <p:spPr bwMode="auto">
            <a:xfrm flipV="1">
              <a:off x="4028" y="2766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5" name="Line 39"/>
            <p:cNvSpPr>
              <a:spLocks noChangeAspect="1" noChangeShapeType="1"/>
            </p:cNvSpPr>
            <p:nvPr/>
          </p:nvSpPr>
          <p:spPr bwMode="auto">
            <a:xfrm flipV="1">
              <a:off x="3860" y="1968"/>
              <a:ext cx="0" cy="1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6" name="Line 40"/>
            <p:cNvSpPr>
              <a:spLocks noChangeAspect="1" noChangeShapeType="1"/>
            </p:cNvSpPr>
            <p:nvPr/>
          </p:nvSpPr>
          <p:spPr bwMode="auto">
            <a:xfrm>
              <a:off x="3860" y="196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7" name="Line 41"/>
            <p:cNvSpPr>
              <a:spLocks noChangeAspect="1" noChangeShapeType="1"/>
            </p:cNvSpPr>
            <p:nvPr/>
          </p:nvSpPr>
          <p:spPr bwMode="auto">
            <a:xfrm flipH="1">
              <a:off x="4022" y="276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8" name="Line 42"/>
            <p:cNvSpPr>
              <a:spLocks noChangeAspect="1" noChangeShapeType="1"/>
            </p:cNvSpPr>
            <p:nvPr/>
          </p:nvSpPr>
          <p:spPr bwMode="auto">
            <a:xfrm flipV="1">
              <a:off x="4664" y="1679"/>
              <a:ext cx="0" cy="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79" name="Line 43"/>
            <p:cNvSpPr>
              <a:spLocks noChangeAspect="1" noChangeShapeType="1"/>
            </p:cNvSpPr>
            <p:nvPr/>
          </p:nvSpPr>
          <p:spPr bwMode="auto">
            <a:xfrm flipV="1">
              <a:off x="4844" y="1679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80" name="Line 44"/>
            <p:cNvSpPr>
              <a:spLocks noChangeAspect="1" noChangeShapeType="1"/>
            </p:cNvSpPr>
            <p:nvPr/>
          </p:nvSpPr>
          <p:spPr bwMode="auto">
            <a:xfrm>
              <a:off x="4520" y="187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81" name="Line 45"/>
            <p:cNvSpPr>
              <a:spLocks noChangeAspect="1" noChangeShapeType="1"/>
            </p:cNvSpPr>
            <p:nvPr/>
          </p:nvSpPr>
          <p:spPr bwMode="auto">
            <a:xfrm>
              <a:off x="4520" y="2058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6782" name="Text Box 46"/>
            <p:cNvSpPr txBox="1">
              <a:spLocks noChangeAspect="1" noChangeArrowheads="1"/>
            </p:cNvSpPr>
            <p:nvPr/>
          </p:nvSpPr>
          <p:spPr bwMode="auto">
            <a:xfrm>
              <a:off x="4509" y="1388"/>
              <a:ext cx="3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A</a:t>
              </a:r>
              <a:r>
                <a:rPr lang="en-US" sz="2800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56783" name="Text Box 47"/>
            <p:cNvSpPr txBox="1">
              <a:spLocks noChangeAspect="1" noChangeArrowheads="1"/>
            </p:cNvSpPr>
            <p:nvPr/>
          </p:nvSpPr>
          <p:spPr bwMode="auto">
            <a:xfrm>
              <a:off x="4735" y="138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B</a:t>
              </a:r>
              <a:r>
                <a:rPr lang="en-US" sz="2800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56784" name="Text Box 48"/>
            <p:cNvSpPr txBox="1">
              <a:spLocks noChangeAspect="1" noChangeArrowheads="1"/>
            </p:cNvSpPr>
            <p:nvPr/>
          </p:nvSpPr>
          <p:spPr bwMode="auto">
            <a:xfrm>
              <a:off x="5137" y="2721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C</a:t>
              </a:r>
              <a:r>
                <a:rPr lang="en-US" sz="2800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56785" name="Text Box 49"/>
            <p:cNvSpPr txBox="1">
              <a:spLocks noChangeAspect="1" noChangeArrowheads="1"/>
            </p:cNvSpPr>
            <p:nvPr/>
          </p:nvSpPr>
          <p:spPr bwMode="auto">
            <a:xfrm>
              <a:off x="3750" y="3592"/>
              <a:ext cx="4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C</a:t>
              </a:r>
              <a:r>
                <a:rPr lang="en-US" sz="2800" baseline="-25000">
                  <a:latin typeface="Times New Roman" pitchFamily="18" charset="0"/>
                </a:rPr>
                <a:t>i+1</a:t>
              </a:r>
            </a:p>
          </p:txBody>
        </p:sp>
        <p:sp>
          <p:nvSpPr>
            <p:cNvPr id="756786" name="Text Box 50"/>
            <p:cNvSpPr txBox="1">
              <a:spLocks noChangeAspect="1" noChangeArrowheads="1"/>
            </p:cNvSpPr>
            <p:nvPr/>
          </p:nvSpPr>
          <p:spPr bwMode="auto">
            <a:xfrm>
              <a:off x="3710" y="160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G</a:t>
              </a:r>
              <a:r>
                <a:rPr lang="en-US" sz="2800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56787" name="Text Box 51"/>
            <p:cNvSpPr txBox="1">
              <a:spLocks noChangeAspect="1" noChangeArrowheads="1"/>
            </p:cNvSpPr>
            <p:nvPr/>
          </p:nvSpPr>
          <p:spPr bwMode="auto">
            <a:xfrm>
              <a:off x="4777" y="2523"/>
              <a:ext cx="2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P</a:t>
              </a:r>
              <a:r>
                <a:rPr lang="en-US" sz="2800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56788" name="Freeform 52"/>
            <p:cNvSpPr>
              <a:spLocks noChangeAspect="1"/>
            </p:cNvSpPr>
            <p:nvPr/>
          </p:nvSpPr>
          <p:spPr bwMode="auto">
            <a:xfrm>
              <a:off x="4642" y="1852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89" name="Freeform 53"/>
            <p:cNvSpPr>
              <a:spLocks noChangeAspect="1"/>
            </p:cNvSpPr>
            <p:nvPr/>
          </p:nvSpPr>
          <p:spPr bwMode="auto">
            <a:xfrm>
              <a:off x="4823" y="2044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90" name="Freeform 54"/>
            <p:cNvSpPr>
              <a:spLocks noChangeAspect="1"/>
            </p:cNvSpPr>
            <p:nvPr/>
          </p:nvSpPr>
          <p:spPr bwMode="auto">
            <a:xfrm>
              <a:off x="4732" y="2663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91" name="Freeform 55"/>
            <p:cNvSpPr>
              <a:spLocks noChangeAspect="1"/>
            </p:cNvSpPr>
            <p:nvPr/>
          </p:nvSpPr>
          <p:spPr bwMode="auto">
            <a:xfrm>
              <a:off x="4907" y="2843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6792" name="Text Box 56"/>
            <p:cNvSpPr txBox="1">
              <a:spLocks noChangeAspect="1" noChangeArrowheads="1"/>
            </p:cNvSpPr>
            <p:nvPr/>
          </p:nvSpPr>
          <p:spPr bwMode="auto">
            <a:xfrm>
              <a:off x="4673" y="3593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Times New Roman" pitchFamily="18" charset="0"/>
                </a:rPr>
                <a:t>S</a:t>
              </a:r>
              <a:r>
                <a:rPr lang="en-US" sz="2800" baseline="-250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87" name="Freeform 80"/>
          <p:cNvSpPr>
            <a:spLocks/>
          </p:cNvSpPr>
          <p:nvPr/>
        </p:nvSpPr>
        <p:spPr bwMode="auto">
          <a:xfrm>
            <a:off x="1190625" y="1847850"/>
            <a:ext cx="2978150" cy="1331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2" y="180"/>
              </a:cxn>
              <a:cxn ang="0">
                <a:pos x="432" y="492"/>
              </a:cxn>
              <a:cxn ang="0">
                <a:pos x="870" y="684"/>
              </a:cxn>
              <a:cxn ang="0">
                <a:pos x="1722" y="804"/>
              </a:cxn>
              <a:cxn ang="0">
                <a:pos x="1794" y="834"/>
              </a:cxn>
              <a:cxn ang="0">
                <a:pos x="1752" y="834"/>
              </a:cxn>
            </a:cxnLst>
            <a:rect l="0" t="0" r="r" b="b"/>
            <a:pathLst>
              <a:path w="1876" h="839">
                <a:moveTo>
                  <a:pt x="0" y="0"/>
                </a:moveTo>
                <a:cubicBezTo>
                  <a:pt x="165" y="49"/>
                  <a:pt x="330" y="98"/>
                  <a:pt x="402" y="180"/>
                </a:cubicBezTo>
                <a:cubicBezTo>
                  <a:pt x="474" y="262"/>
                  <a:pt x="354" y="408"/>
                  <a:pt x="432" y="492"/>
                </a:cubicBezTo>
                <a:cubicBezTo>
                  <a:pt x="510" y="576"/>
                  <a:pt x="655" y="632"/>
                  <a:pt x="870" y="684"/>
                </a:cubicBezTo>
                <a:cubicBezTo>
                  <a:pt x="1085" y="736"/>
                  <a:pt x="1568" y="779"/>
                  <a:pt x="1722" y="804"/>
                </a:cubicBezTo>
                <a:cubicBezTo>
                  <a:pt x="1876" y="829"/>
                  <a:pt x="1789" y="829"/>
                  <a:pt x="1794" y="834"/>
                </a:cubicBezTo>
                <a:cubicBezTo>
                  <a:pt x="1799" y="839"/>
                  <a:pt x="1775" y="836"/>
                  <a:pt x="1752" y="8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1109664" y="3065463"/>
            <a:ext cx="3317876" cy="469900"/>
            <a:chOff x="3003" y="2499"/>
            <a:chExt cx="2090" cy="296"/>
          </a:xfrm>
        </p:grpSpPr>
        <p:sp>
          <p:nvSpPr>
            <p:cNvPr id="102" name="Rectangle 58"/>
            <p:cNvSpPr>
              <a:spLocks noChangeArrowheads="1"/>
            </p:cNvSpPr>
            <p:nvPr/>
          </p:nvSpPr>
          <p:spPr bwMode="auto">
            <a:xfrm>
              <a:off x="4846" y="2524"/>
              <a:ext cx="24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chemeClr val="accent2"/>
                  </a:solidFill>
                  <a:latin typeface="+mj-lt"/>
                </a:rPr>
                <a:t>C</a:t>
              </a:r>
              <a:r>
                <a:rPr lang="en-US" sz="2800" b="1" baseline="-25000">
                  <a:solidFill>
                    <a:schemeClr val="accent2"/>
                  </a:solidFill>
                  <a:latin typeface="+mj-lt"/>
                </a:rPr>
                <a:t>2</a:t>
              </a:r>
              <a:endParaRPr lang="en-US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03" name="Rectangle 59"/>
            <p:cNvSpPr>
              <a:spLocks noChangeArrowheads="1"/>
            </p:cNvSpPr>
            <p:nvPr/>
          </p:nvSpPr>
          <p:spPr bwMode="auto">
            <a:xfrm>
              <a:off x="4742" y="2524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)</a:t>
              </a:r>
              <a:endParaRPr lang="en-US">
                <a:latin typeface="+mj-lt"/>
              </a:endParaRPr>
            </a:p>
          </p:txBody>
        </p:sp>
        <p:sp>
          <p:nvSpPr>
            <p:cNvPr id="104" name="Rectangle 60"/>
            <p:cNvSpPr>
              <a:spLocks noChangeArrowheads="1"/>
            </p:cNvSpPr>
            <p:nvPr/>
          </p:nvSpPr>
          <p:spPr bwMode="auto">
            <a:xfrm>
              <a:off x="4544" y="2524"/>
              <a:ext cx="23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B</a:t>
              </a:r>
              <a:r>
                <a:rPr lang="en-US" b="1" baseline="-25000" dirty="0">
                  <a:solidFill>
                    <a:srgbClr val="00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105" name="Rectangle 61"/>
            <p:cNvSpPr>
              <a:spLocks noChangeArrowheads="1"/>
            </p:cNvSpPr>
            <p:nvPr/>
          </p:nvSpPr>
          <p:spPr bwMode="auto">
            <a:xfrm>
              <a:off x="4151" y="2524"/>
              <a:ext cx="23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A</a:t>
              </a:r>
              <a:r>
                <a:rPr lang="en-US" b="1" baseline="-25000">
                  <a:solidFill>
                    <a:srgbClr val="00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106" name="Rectangle 62"/>
            <p:cNvSpPr>
              <a:spLocks noChangeArrowheads="1"/>
            </p:cNvSpPr>
            <p:nvPr/>
          </p:nvSpPr>
          <p:spPr bwMode="auto">
            <a:xfrm>
              <a:off x="4063" y="2524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(</a:t>
              </a:r>
              <a:endParaRPr lang="en-US">
                <a:latin typeface="+mj-lt"/>
              </a:endParaRPr>
            </a:p>
          </p:txBody>
        </p:sp>
        <p:sp>
          <p:nvSpPr>
            <p:cNvPr id="107" name="Rectangle 63"/>
            <p:cNvSpPr>
              <a:spLocks noChangeArrowheads="1"/>
            </p:cNvSpPr>
            <p:nvPr/>
          </p:nvSpPr>
          <p:spPr bwMode="auto">
            <a:xfrm>
              <a:off x="3694" y="2524"/>
              <a:ext cx="24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B</a:t>
              </a:r>
              <a:r>
                <a:rPr lang="en-US" sz="2800" b="1" baseline="-25000">
                  <a:solidFill>
                    <a:srgbClr val="000000"/>
                  </a:solidFill>
                  <a:latin typeface="+mj-lt"/>
                </a:rPr>
                <a:t>2</a:t>
              </a:r>
            </a:p>
          </p:txBody>
        </p:sp>
        <p:sp>
          <p:nvSpPr>
            <p:cNvPr id="108" name="Rectangle 64"/>
            <p:cNvSpPr>
              <a:spLocks noChangeArrowheads="1"/>
            </p:cNvSpPr>
            <p:nvPr/>
          </p:nvSpPr>
          <p:spPr bwMode="auto">
            <a:xfrm>
              <a:off x="3482" y="2516"/>
              <a:ext cx="24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A</a:t>
              </a:r>
              <a:r>
                <a:rPr lang="en-US" sz="2800" b="1" baseline="-25000" dirty="0">
                  <a:solidFill>
                    <a:srgbClr val="000000"/>
                  </a:solidFill>
                  <a:latin typeface="+mj-lt"/>
                </a:rPr>
                <a:t>2</a:t>
              </a:r>
              <a:endParaRPr lang="en-US" dirty="0">
                <a:latin typeface="+mj-lt"/>
              </a:endParaRPr>
            </a:p>
          </p:txBody>
        </p:sp>
        <p:sp>
          <p:nvSpPr>
            <p:cNvPr id="109" name="Rectangle 65"/>
            <p:cNvSpPr>
              <a:spLocks noChangeArrowheads="1"/>
            </p:cNvSpPr>
            <p:nvPr/>
          </p:nvSpPr>
          <p:spPr bwMode="auto">
            <a:xfrm>
              <a:off x="3003" y="2524"/>
              <a:ext cx="24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sz="2800" b="1" baseline="-25000" dirty="0">
                  <a:solidFill>
                    <a:srgbClr val="000000"/>
                  </a:solidFill>
                  <a:latin typeface="+mj-lt"/>
                </a:rPr>
                <a:t>3</a:t>
              </a:r>
            </a:p>
          </p:txBody>
        </p:sp>
        <p:sp>
          <p:nvSpPr>
            <p:cNvPr id="110" name="Rectangle 66"/>
            <p:cNvSpPr>
              <a:spLocks noChangeArrowheads="1"/>
            </p:cNvSpPr>
            <p:nvPr/>
          </p:nvSpPr>
          <p:spPr bwMode="auto">
            <a:xfrm>
              <a:off x="4355" y="2499"/>
              <a:ext cx="17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111" name="Rectangle 67"/>
            <p:cNvSpPr>
              <a:spLocks noChangeArrowheads="1"/>
            </p:cNvSpPr>
            <p:nvPr/>
          </p:nvSpPr>
          <p:spPr bwMode="auto">
            <a:xfrm>
              <a:off x="3898" y="2499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112" name="Rectangle 68"/>
            <p:cNvSpPr>
              <a:spLocks noChangeArrowheads="1"/>
            </p:cNvSpPr>
            <p:nvPr/>
          </p:nvSpPr>
          <p:spPr bwMode="auto">
            <a:xfrm>
              <a:off x="3329" y="2499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=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93" name="AutoShape 72"/>
          <p:cNvSpPr>
            <a:spLocks/>
          </p:cNvSpPr>
          <p:nvPr/>
        </p:nvSpPr>
        <p:spPr bwMode="auto">
          <a:xfrm rot="5400000">
            <a:off x="3016250" y="3257551"/>
            <a:ext cx="228600" cy="2159000"/>
          </a:xfrm>
          <a:prstGeom prst="rightBrace">
            <a:avLst>
              <a:gd name="adj1" fmla="val 787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15"/>
          <p:cNvGrpSpPr/>
          <p:nvPr/>
        </p:nvGrpSpPr>
        <p:grpSpPr>
          <a:xfrm>
            <a:off x="2927350" y="3778251"/>
            <a:ext cx="1358900" cy="508000"/>
            <a:chOff x="2927350" y="3778251"/>
            <a:chExt cx="1358900" cy="508000"/>
          </a:xfrm>
        </p:grpSpPr>
        <p:sp>
          <p:nvSpPr>
            <p:cNvPr id="90" name="AutoShape 69"/>
            <p:cNvSpPr>
              <a:spLocks/>
            </p:cNvSpPr>
            <p:nvPr/>
          </p:nvSpPr>
          <p:spPr bwMode="auto">
            <a:xfrm rot="5400000">
              <a:off x="3492500" y="3213101"/>
              <a:ext cx="228600" cy="1358900"/>
            </a:xfrm>
            <a:prstGeom prst="rightBrace">
              <a:avLst>
                <a:gd name="adj1" fmla="val 4953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73"/>
            <p:cNvSpPr>
              <a:spLocks noChangeArrowheads="1"/>
            </p:cNvSpPr>
            <p:nvPr/>
          </p:nvSpPr>
          <p:spPr bwMode="auto">
            <a:xfrm>
              <a:off x="3338513" y="3919538"/>
              <a:ext cx="5429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@7</a:t>
              </a:r>
            </a:p>
          </p:txBody>
        </p:sp>
      </p:grpSp>
      <p:grpSp>
        <p:nvGrpSpPr>
          <p:cNvPr id="10" name="Group 114"/>
          <p:cNvGrpSpPr/>
          <p:nvPr/>
        </p:nvGrpSpPr>
        <p:grpSpPr>
          <a:xfrm>
            <a:off x="3067050" y="3443288"/>
            <a:ext cx="1462088" cy="460375"/>
            <a:chOff x="3067050" y="3443288"/>
            <a:chExt cx="1462088" cy="460375"/>
          </a:xfrm>
        </p:grpSpPr>
        <p:sp>
          <p:nvSpPr>
            <p:cNvPr id="91" name="Text Box 70"/>
            <p:cNvSpPr txBox="1">
              <a:spLocks noChangeArrowheads="1"/>
            </p:cNvSpPr>
            <p:nvPr/>
          </p:nvSpPr>
          <p:spPr bwMode="auto">
            <a:xfrm>
              <a:off x="3260725" y="3506788"/>
              <a:ext cx="5445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@2</a:t>
              </a:r>
            </a:p>
          </p:txBody>
        </p:sp>
        <p:sp>
          <p:nvSpPr>
            <p:cNvPr id="92" name="AutoShape 71"/>
            <p:cNvSpPr>
              <a:spLocks/>
            </p:cNvSpPr>
            <p:nvPr/>
          </p:nvSpPr>
          <p:spPr bwMode="auto">
            <a:xfrm rot="5400000">
              <a:off x="3340100" y="3213101"/>
              <a:ext cx="190500" cy="736600"/>
            </a:xfrm>
            <a:prstGeom prst="rightBrace">
              <a:avLst>
                <a:gd name="adj1" fmla="val 3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74"/>
            <p:cNvSpPr txBox="1">
              <a:spLocks noChangeArrowheads="1"/>
            </p:cNvSpPr>
            <p:nvPr/>
          </p:nvSpPr>
          <p:spPr bwMode="auto">
            <a:xfrm>
              <a:off x="3984625" y="3443288"/>
              <a:ext cx="5445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@6</a:t>
              </a:r>
            </a:p>
          </p:txBody>
        </p:sp>
      </p:grpSp>
      <p:sp>
        <p:nvSpPr>
          <p:cNvPr id="96" name="Rectangle 75"/>
          <p:cNvSpPr>
            <a:spLocks noChangeArrowheads="1"/>
          </p:cNvSpPr>
          <p:nvPr/>
        </p:nvSpPr>
        <p:spPr bwMode="auto">
          <a:xfrm>
            <a:off x="2894013" y="4416426"/>
            <a:ext cx="58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@8</a:t>
            </a:r>
          </a:p>
        </p:txBody>
      </p:sp>
      <p:sp>
        <p:nvSpPr>
          <p:cNvPr id="97" name="Rectangle 76"/>
          <p:cNvSpPr>
            <a:spLocks noChangeArrowheads="1"/>
          </p:cNvSpPr>
          <p:nvPr/>
        </p:nvSpPr>
        <p:spPr bwMode="auto">
          <a:xfrm>
            <a:off x="1008063" y="4624388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C</a:t>
            </a:r>
            <a:r>
              <a:rPr lang="en-US" sz="2800" b="1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8" name="Text Box 77"/>
          <p:cNvSpPr txBox="1">
            <a:spLocks noChangeArrowheads="1"/>
          </p:cNvSpPr>
          <p:nvPr/>
        </p:nvSpPr>
        <p:spPr bwMode="auto">
          <a:xfrm>
            <a:off x="1368425" y="4643438"/>
            <a:ext cx="2738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: delay 8+2 = 10</a:t>
            </a:r>
          </a:p>
          <a:p>
            <a:endParaRPr lang="en-US" sz="2800" dirty="0"/>
          </a:p>
        </p:txBody>
      </p:sp>
      <p:sp>
        <p:nvSpPr>
          <p:cNvPr id="99" name="Text Box 78"/>
          <p:cNvSpPr txBox="1">
            <a:spLocks noChangeArrowheads="1"/>
          </p:cNvSpPr>
          <p:nvPr/>
        </p:nvSpPr>
        <p:spPr bwMode="auto">
          <a:xfrm>
            <a:off x="669925" y="5149851"/>
            <a:ext cx="680612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n</a:t>
            </a:r>
            <a:r>
              <a:rPr lang="en-US" dirty="0"/>
              <a:t> stage: delay of </a:t>
            </a:r>
            <a:r>
              <a:rPr lang="en-US" b="1" dirty="0" err="1">
                <a:solidFill>
                  <a:schemeClr val="accent2"/>
                </a:solidFill>
              </a:rPr>
              <a:t>C</a:t>
            </a:r>
            <a:r>
              <a:rPr lang="en-US" b="1" baseline="-25000" dirty="0" err="1">
                <a:solidFill>
                  <a:schemeClr val="accent2"/>
                </a:solidFill>
              </a:rPr>
              <a:t>n</a:t>
            </a:r>
            <a:r>
              <a:rPr lang="en-US" b="1" dirty="0">
                <a:solidFill>
                  <a:schemeClr val="accent2"/>
                </a:solidFill>
              </a:rPr>
              <a:t>: 2n+2 delays!</a:t>
            </a:r>
          </a:p>
          <a:p>
            <a:r>
              <a:rPr lang="en-US" b="1" dirty="0"/>
              <a:t>                         and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S</a:t>
            </a:r>
            <a:r>
              <a:rPr lang="en-US" b="1" baseline="-25000" dirty="0" err="1">
                <a:solidFill>
                  <a:schemeClr val="accent2"/>
                </a:solidFill>
              </a:rPr>
              <a:t>n</a:t>
            </a:r>
            <a:r>
              <a:rPr lang="en-US" b="1" dirty="0">
                <a:solidFill>
                  <a:schemeClr val="accent2"/>
                </a:solidFill>
              </a:rPr>
              <a:t>: 2n+4 (=@</a:t>
            </a:r>
            <a:r>
              <a:rPr lang="en-US" b="1" dirty="0" err="1">
                <a:solidFill>
                  <a:schemeClr val="accent2"/>
                </a:solidFill>
              </a:rPr>
              <a:t>C</a:t>
            </a:r>
            <a:r>
              <a:rPr lang="en-US" b="1" baseline="-25000" dirty="0" err="1">
                <a:solidFill>
                  <a:schemeClr val="accent2"/>
                </a:solidFill>
              </a:rPr>
              <a:t>n</a:t>
            </a:r>
            <a:r>
              <a:rPr lang="en-US" b="1" dirty="0">
                <a:solidFill>
                  <a:schemeClr val="accent2"/>
                </a:solidFill>
              </a:rPr>
              <a:t> + 2)</a:t>
            </a:r>
          </a:p>
          <a:p>
            <a:r>
              <a:rPr lang="en-US" sz="2000" dirty="0"/>
              <a:t>The bottleneck is the </a:t>
            </a:r>
            <a:r>
              <a:rPr lang="en-US" sz="2000" b="1" dirty="0"/>
              <a:t>delay of the carry</a:t>
            </a:r>
            <a:r>
              <a:rPr lang="en-US" sz="2000" dirty="0"/>
              <a:t>.</a:t>
            </a:r>
          </a:p>
        </p:txBody>
      </p:sp>
      <p:sp>
        <p:nvSpPr>
          <p:cNvPr id="100" name="Line 79"/>
          <p:cNvSpPr>
            <a:spLocks noChangeShapeType="1"/>
          </p:cNvSpPr>
          <p:nvPr/>
        </p:nvSpPr>
        <p:spPr bwMode="auto">
          <a:xfrm flipV="1">
            <a:off x="6172200" y="5294811"/>
            <a:ext cx="1360714" cy="432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Line 81"/>
          <p:cNvSpPr>
            <a:spLocks noChangeShapeType="1"/>
          </p:cNvSpPr>
          <p:nvPr/>
        </p:nvSpPr>
        <p:spPr bwMode="auto">
          <a:xfrm flipH="1" flipV="1">
            <a:off x="3990975" y="3067051"/>
            <a:ext cx="66675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644D01-C8A3-4A5D-86D3-837894EE0586}"/>
                  </a:ext>
                </a:extLst>
              </p14:cNvPr>
              <p14:cNvContentPartPr/>
              <p14:nvPr/>
            </p14:nvContentPartPr>
            <p14:xfrm>
              <a:off x="4080960" y="419760"/>
              <a:ext cx="2375640" cy="5724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644D01-C8A3-4A5D-86D3-837894EE05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1600" y="410400"/>
                <a:ext cx="2394360" cy="574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6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54" grpId="0" animBg="1"/>
      <p:bldP spid="756757" grpId="0"/>
      <p:bldP spid="87" grpId="0" animBg="1"/>
      <p:bldP spid="93" grpId="0" animBg="1"/>
      <p:bldP spid="96" grpId="0"/>
      <p:bldP spid="97" grpId="0"/>
      <p:bldP spid="98" grpId="0"/>
      <p:bldP spid="99" grpId="0"/>
      <p:bldP spid="1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49759" y="1524239"/>
            <a:ext cx="8471806" cy="2526438"/>
            <a:chOff x="398283" y="3248587"/>
            <a:chExt cx="8471806" cy="252643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1109663" y="3412987"/>
              <a:ext cx="184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b="1">
                <a:latin typeface="Times New Roman" pitchFamily="18" charset="0"/>
                <a:sym typeface="Symbol" pitchFamily="18" charset="2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2564" y="3248587"/>
              <a:ext cx="3057525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5439" y="3289000"/>
              <a:ext cx="1857375" cy="248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96418" y="3276346"/>
              <a:ext cx="184785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8283" y="3266820"/>
              <a:ext cx="1781175" cy="249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 in  a Ripple-carry adder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7121525" y="1195388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@0</a:t>
            </a:r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8334375" y="2262188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@0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5991225" y="2655888"/>
            <a:ext cx="1812925" cy="1217612"/>
            <a:chOff x="5991225" y="2655888"/>
            <a:chExt cx="1812925" cy="1217612"/>
          </a:xfrm>
        </p:grpSpPr>
        <p:sp>
          <p:nvSpPr>
            <p:cNvPr id="758790" name="Text Box 6"/>
            <p:cNvSpPr txBox="1">
              <a:spLocks noChangeArrowheads="1"/>
            </p:cNvSpPr>
            <p:nvPr/>
          </p:nvSpPr>
          <p:spPr bwMode="auto">
            <a:xfrm>
              <a:off x="7261225" y="3506788"/>
              <a:ext cx="542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@4</a:t>
              </a:r>
            </a:p>
          </p:txBody>
        </p:sp>
        <p:sp>
          <p:nvSpPr>
            <p:cNvPr id="758791" name="Text Box 7"/>
            <p:cNvSpPr txBox="1">
              <a:spLocks noChangeArrowheads="1"/>
            </p:cNvSpPr>
            <p:nvPr/>
          </p:nvSpPr>
          <p:spPr bwMode="auto">
            <a:xfrm>
              <a:off x="5991225" y="2655888"/>
              <a:ext cx="542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@4</a:t>
              </a:r>
            </a:p>
          </p:txBody>
        </p:sp>
      </p:grpSp>
      <p:sp>
        <p:nvSpPr>
          <p:cNvPr id="758792" name="Text Box 8"/>
          <p:cNvSpPr txBox="1">
            <a:spLocks noChangeArrowheads="1"/>
          </p:cNvSpPr>
          <p:nvPr/>
        </p:nvSpPr>
        <p:spPr bwMode="auto">
          <a:xfrm>
            <a:off x="4327525" y="2706688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@6</a:t>
            </a:r>
          </a:p>
        </p:txBody>
      </p:sp>
      <p:sp>
        <p:nvSpPr>
          <p:cNvPr id="758793" name="Text Box 9"/>
          <p:cNvSpPr txBox="1">
            <a:spLocks noChangeArrowheads="1"/>
          </p:cNvSpPr>
          <p:nvPr/>
        </p:nvSpPr>
        <p:spPr bwMode="auto">
          <a:xfrm>
            <a:off x="5483225" y="3544888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@6</a:t>
            </a:r>
          </a:p>
        </p:txBody>
      </p:sp>
      <p:sp>
        <p:nvSpPr>
          <p:cNvPr id="758794" name="Text Box 10"/>
          <p:cNvSpPr txBox="1">
            <a:spLocks noChangeArrowheads="1"/>
          </p:cNvSpPr>
          <p:nvPr/>
        </p:nvSpPr>
        <p:spPr bwMode="auto">
          <a:xfrm>
            <a:off x="2651125" y="2732088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@8</a:t>
            </a:r>
          </a:p>
        </p:txBody>
      </p:sp>
      <p:sp>
        <p:nvSpPr>
          <p:cNvPr id="758795" name="Text Box 11"/>
          <p:cNvSpPr txBox="1">
            <a:spLocks noChangeArrowheads="1"/>
          </p:cNvSpPr>
          <p:nvPr/>
        </p:nvSpPr>
        <p:spPr bwMode="auto">
          <a:xfrm>
            <a:off x="3883025" y="3532188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@8</a:t>
            </a:r>
          </a:p>
        </p:txBody>
      </p:sp>
      <p:sp>
        <p:nvSpPr>
          <p:cNvPr id="758796" name="Text Box 12"/>
          <p:cNvSpPr txBox="1">
            <a:spLocks noChangeArrowheads="1"/>
          </p:cNvSpPr>
          <p:nvPr/>
        </p:nvSpPr>
        <p:spPr bwMode="auto">
          <a:xfrm>
            <a:off x="2155825" y="3532188"/>
            <a:ext cx="669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@10</a:t>
            </a:r>
          </a:p>
        </p:txBody>
      </p:sp>
      <p:sp>
        <p:nvSpPr>
          <p:cNvPr id="758797" name="Text Box 13"/>
          <p:cNvSpPr txBox="1">
            <a:spLocks noChangeArrowheads="1"/>
          </p:cNvSpPr>
          <p:nvPr/>
        </p:nvSpPr>
        <p:spPr bwMode="auto">
          <a:xfrm>
            <a:off x="708025" y="3811588"/>
            <a:ext cx="669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@10</a:t>
            </a:r>
          </a:p>
        </p:txBody>
      </p:sp>
      <p:sp>
        <p:nvSpPr>
          <p:cNvPr id="758798" name="Text Box 14"/>
          <p:cNvSpPr txBox="1">
            <a:spLocks noChangeArrowheads="1"/>
          </p:cNvSpPr>
          <p:nvPr/>
        </p:nvSpPr>
        <p:spPr bwMode="auto">
          <a:xfrm>
            <a:off x="365125" y="5403850"/>
            <a:ext cx="84629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/>
              <a:t>Example:</a:t>
            </a:r>
            <a:r>
              <a:rPr lang="en-US" sz="2000" dirty="0"/>
              <a:t> 32-bit Ripple-carry has a unit gate delay of 1ns. </a:t>
            </a:r>
          </a:p>
          <a:p>
            <a:pPr>
              <a:buFontTx/>
              <a:buChar char="•"/>
            </a:pPr>
            <a:r>
              <a:rPr lang="en-US" sz="2000" dirty="0"/>
              <a:t>What is the total delay of the adder? </a:t>
            </a:r>
          </a:p>
          <a:p>
            <a:pPr>
              <a:buFontTx/>
              <a:buChar char="•"/>
            </a:pPr>
            <a:r>
              <a:rPr lang="en-US" sz="2000" dirty="0"/>
              <a:t>What is the max frequency at which it can be clocked?</a:t>
            </a:r>
          </a:p>
        </p:txBody>
      </p:sp>
      <p:sp>
        <p:nvSpPr>
          <p:cNvPr id="758799" name="Rectangle 15"/>
          <p:cNvSpPr>
            <a:spLocks noChangeArrowheads="1"/>
          </p:cNvSpPr>
          <p:nvPr/>
        </p:nvSpPr>
        <p:spPr bwMode="auto">
          <a:xfrm>
            <a:off x="354013" y="4206216"/>
            <a:ext cx="84248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One problem with the addition of binary numbers is the length of time to propagate the ripple carry from the least significant bit to the most significant bit.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7676" y="1150706"/>
            <a:ext cx="3839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4-bit adder (n=4)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F6B97A-73E0-42D4-BC91-E5CFE9F8D009}"/>
                  </a:ext>
                </a:extLst>
              </p14:cNvPr>
              <p14:cNvContentPartPr/>
              <p14:nvPr/>
            </p14:nvContentPartPr>
            <p14:xfrm>
              <a:off x="303840" y="3241440"/>
              <a:ext cx="8108280" cy="31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F6B97A-73E0-42D4-BC91-E5CFE9F8D0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480" y="3232080"/>
                <a:ext cx="8127000" cy="318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5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5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2" grpId="0"/>
      <p:bldP spid="758793" grpId="0"/>
      <p:bldP spid="758794" grpId="0"/>
      <p:bldP spid="758795" grpId="0"/>
      <p:bldP spid="758796" grpId="0"/>
      <p:bldP spid="758797" grpId="0"/>
      <p:bldP spid="758798" grpId="0"/>
      <p:bldP spid="7587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Carry Lookahead Adder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Uses a different circuit to calculate the carry out (calculates it ahead), to speed up the overall addition</a:t>
            </a:r>
          </a:p>
          <a:p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Requires more complex circuits.</a:t>
            </a:r>
          </a:p>
          <a:p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Trade-off: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</a:rPr>
              <a:t>speed vs. area </a:t>
            </a:r>
            <a:r>
              <a:rPr lang="en-US" dirty="0">
                <a:latin typeface="Arial" pitchFamily="34" charset="0"/>
              </a:rPr>
              <a:t>(complexity, cost)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62EDA3-E042-46E2-932C-E6A8B20DDF4B}"/>
                  </a:ext>
                </a:extLst>
              </p14:cNvPr>
              <p14:cNvContentPartPr/>
              <p14:nvPr/>
            </p14:nvContentPartPr>
            <p14:xfrm>
              <a:off x="919800" y="991080"/>
              <a:ext cx="5099400" cy="2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62EDA3-E042-46E2-932C-E6A8B20DDF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440" y="981720"/>
                <a:ext cx="511812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9627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 4 bit</a:t>
            </a: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48" y="-113483"/>
            <a:ext cx="5626152" cy="709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BBAA84-7F3F-449B-82A2-2C774B55776E}"/>
                  </a:ext>
                </a:extLst>
              </p14:cNvPr>
              <p14:cNvContentPartPr/>
              <p14:nvPr/>
            </p14:nvContentPartPr>
            <p14:xfrm>
              <a:off x="4884840" y="830520"/>
              <a:ext cx="4250880" cy="587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BBAA84-7F3F-449B-82A2-2C774B5577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5480" y="821160"/>
                <a:ext cx="4269600" cy="58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03630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 Cases</a:t>
            </a:r>
          </a:p>
        </p:txBody>
      </p:sp>
      <p:pic>
        <p:nvPicPr>
          <p:cNvPr id="4" name="Picture 4" descr="radder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30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9" t="7480" r="6253"/>
          <a:stretch>
            <a:fillRect/>
          </a:stretch>
        </p:blipFill>
        <p:spPr>
          <a:xfrm>
            <a:off x="1176104" y="1557829"/>
            <a:ext cx="6864310" cy="4801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CACE05-9404-4180-AE65-06490A079C3F}"/>
                  </a:ext>
                </a:extLst>
              </p14:cNvPr>
              <p14:cNvContentPartPr/>
              <p14:nvPr/>
            </p14:nvContentPartPr>
            <p14:xfrm>
              <a:off x="1785960" y="1723320"/>
              <a:ext cx="6099480" cy="461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CACE05-9404-4180-AE65-06490A079C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6600" y="1713960"/>
                <a:ext cx="6118200" cy="46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B9A0B0-3432-4E58-B1BB-F28282792D0E}"/>
                  </a:ext>
                </a:extLst>
              </p14:cNvPr>
              <p14:cNvContentPartPr/>
              <p14:nvPr/>
            </p14:nvContentPartPr>
            <p14:xfrm>
              <a:off x="1562760" y="1598400"/>
              <a:ext cx="2143440" cy="311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B9A0B0-3432-4E58-B1BB-F28282792D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3400" y="1589040"/>
                <a:ext cx="216216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9516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pPr eaLnBrk="1" hangingPunct="1"/>
            <a:r>
              <a:rPr lang="en-US" altLang="en-US"/>
              <a:t>Carry Look-Ahead Adder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8915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Based of the analysis, we can now develop expressions for the output carry, </a:t>
            </a:r>
            <a:r>
              <a:rPr lang="en-US" altLang="en-US" sz="18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 dirty="0" err="1">
                <a:solidFill>
                  <a:srgbClr val="0000FF"/>
                </a:solidFill>
                <a:latin typeface="Arial" panose="020B0604020202020204" pitchFamily="34" charset="0"/>
              </a:rPr>
              <a:t>out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of each full-adder stage for the </a:t>
            </a: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4-bit example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Full-adder 1: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out1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 = C</a:t>
            </a:r>
            <a:r>
              <a:rPr lang="en-US" altLang="en-US" sz="1800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g1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p1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in1</a:t>
            </a:r>
            <a:endParaRPr lang="en-US" altLang="en-US" sz="18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u="sng" dirty="0">
                <a:solidFill>
                  <a:srgbClr val="FF0000"/>
                </a:solidFill>
                <a:latin typeface="Arial" panose="020B0604020202020204" pitchFamily="34" charset="0"/>
              </a:rPr>
              <a:t>Full-adder 2: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		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in2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= 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out1</a:t>
            </a:r>
            <a:endParaRPr lang="en-US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		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out2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= 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g2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in2</a:t>
            </a:r>
            <a:endParaRPr lang="en-US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		         = 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g2 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+ 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out1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		           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 = 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g2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(C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g1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p1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 dirty="0">
                <a:solidFill>
                  <a:schemeClr val="bg2"/>
                </a:solidFill>
                <a:latin typeface="Arial" panose="020B0604020202020204" pitchFamily="34" charset="0"/>
              </a:rPr>
              <a:t>in1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out2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 = C</a:t>
            </a:r>
            <a:r>
              <a:rPr lang="en-US" altLang="en-US" sz="1800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g2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g1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+ C</a:t>
            </a:r>
            <a:r>
              <a:rPr lang="en-US" altLang="en-US" sz="1800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p1</a:t>
            </a:r>
            <a:r>
              <a:rPr lang="en-US" altLang="en-US" sz="1800" b="1" dirty="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 dirty="0">
                <a:solidFill>
                  <a:srgbClr val="0000FF"/>
                </a:solidFill>
                <a:latin typeface="Arial" panose="020B0604020202020204" pitchFamily="34" charset="0"/>
              </a:rPr>
              <a:t>in1</a:t>
            </a:r>
            <a:endParaRPr lang="en-US" altLang="en-US" sz="18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120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altLang="en-US" sz="4000"/>
              <a:t>Carry Look-Ahead Adder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Full-adder 3: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	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in3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=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out2</a:t>
            </a:r>
            <a:endParaRPr lang="en-US" altLang="en-US" sz="1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	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out3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=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g3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in3</a:t>
            </a:r>
            <a:endParaRPr lang="en-US" altLang="en-US" sz="1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	        =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g3 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+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out2</a:t>
            </a:r>
            <a:endParaRPr lang="en-US" altLang="en-US" sz="1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	        = 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g3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(C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g2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+C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g1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+C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p1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in1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	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out3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= 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g3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g2 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+ 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g1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+C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p1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in1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Full-adder 4: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		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in4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=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out3</a:t>
            </a:r>
            <a:endParaRPr lang="en-US" altLang="en-US" sz="18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		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out4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=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g4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p4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in4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		            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=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g4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p4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out3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		           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= 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g4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p4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(C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g3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g2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+C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g1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+C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p1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aseline="-25000">
                <a:solidFill>
                  <a:schemeClr val="bg2"/>
                </a:solidFill>
                <a:latin typeface="Arial" panose="020B0604020202020204" pitchFamily="34" charset="0"/>
              </a:rPr>
              <a:t>in1</a:t>
            </a: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out4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= 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g4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 + 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p4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g3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+C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p4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g2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+C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p4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g1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+C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p4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p3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p2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p1</a:t>
            </a:r>
            <a:r>
              <a:rPr lang="en-US" altLang="en-US" sz="18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1" baseline="-25000">
                <a:solidFill>
                  <a:srgbClr val="0000FF"/>
                </a:solidFill>
                <a:latin typeface="Arial" panose="020B0604020202020204" pitchFamily="34" charset="0"/>
              </a:rPr>
              <a:t>in1</a:t>
            </a:r>
            <a:endParaRPr lang="en-US" altLang="en-US" sz="18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60EFEB-CD7B-4DA4-8059-B367B95751D9}"/>
                  </a:ext>
                </a:extLst>
              </p14:cNvPr>
              <p14:cNvContentPartPr/>
              <p14:nvPr/>
            </p14:nvContentPartPr>
            <p14:xfrm>
              <a:off x="1893240" y="3759480"/>
              <a:ext cx="5893920" cy="249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60EFEB-CD7B-4DA4-8059-B367B95751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80" y="3750120"/>
                <a:ext cx="5912640" cy="25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03444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369300" cy="1020763"/>
          </a:xfrm>
        </p:spPr>
        <p:txBody>
          <a:bodyPr/>
          <a:lstStyle/>
          <a:p>
            <a:r>
              <a:rPr lang="en-US"/>
              <a:t>4-1 Iterative Combinational Circuits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263650"/>
            <a:ext cx="7772400" cy="5027613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Arithmetic functions</a:t>
            </a:r>
          </a:p>
          <a:p>
            <a:pPr lvl="1"/>
            <a:r>
              <a:rPr lang="en-US" sz="2400">
                <a:latin typeface="Arial" pitchFamily="34" charset="0"/>
              </a:rPr>
              <a:t>Operate on binary vectors</a:t>
            </a:r>
          </a:p>
          <a:p>
            <a:pPr lvl="1"/>
            <a:r>
              <a:rPr lang="en-US" sz="2400">
                <a:latin typeface="Arial" pitchFamily="34" charset="0"/>
              </a:rPr>
              <a:t>Use the same subfunction in each bit position</a:t>
            </a:r>
          </a:p>
          <a:p>
            <a:r>
              <a:rPr lang="en-US" sz="2800">
                <a:latin typeface="Arial" pitchFamily="34" charset="0"/>
              </a:rPr>
              <a:t>One can design a </a:t>
            </a:r>
            <a:r>
              <a:rPr lang="en-US" sz="2800">
                <a:solidFill>
                  <a:schemeClr val="accent2"/>
                </a:solidFill>
                <a:latin typeface="Arial" pitchFamily="34" charset="0"/>
              </a:rPr>
              <a:t>functional block</a:t>
            </a:r>
            <a:r>
              <a:rPr lang="en-US" sz="2800">
                <a:latin typeface="Arial" pitchFamily="34" charset="0"/>
              </a:rPr>
              <a:t> for the subfunction and </a:t>
            </a:r>
            <a:r>
              <a:rPr lang="en-US" sz="2800">
                <a:solidFill>
                  <a:schemeClr val="accent2"/>
                </a:solidFill>
                <a:latin typeface="Arial" pitchFamily="34" charset="0"/>
              </a:rPr>
              <a:t>repeat</a:t>
            </a:r>
            <a:r>
              <a:rPr lang="en-US" sz="2800">
                <a:latin typeface="Arial" pitchFamily="34" charset="0"/>
              </a:rPr>
              <a:t> it to obtain functional block for overall function</a:t>
            </a:r>
          </a:p>
          <a:p>
            <a:endParaRPr lang="en-US" sz="2800">
              <a:latin typeface="Arial" pitchFamily="34" charset="0"/>
            </a:endParaRPr>
          </a:p>
          <a:p>
            <a:r>
              <a:rPr lang="en-US" sz="2800" i="1">
                <a:latin typeface="Arial" pitchFamily="34" charset="0"/>
              </a:rPr>
              <a:t>Iterative array</a:t>
            </a:r>
            <a:r>
              <a:rPr lang="en-US" sz="2800">
                <a:latin typeface="Arial" pitchFamily="34" charset="0"/>
              </a:rPr>
              <a:t> - a array of interconnected cells (1-D or 2-D arrays)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altLang="en-US" sz="4000"/>
              <a:t>Carry Look-Ahead Adder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8686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Notice that in each of these expressions, the output carry for each full-adder stage is dependent only on the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initial input carry (C</a:t>
            </a:r>
            <a:r>
              <a:rPr lang="en-US" altLang="en-US" sz="2400" b="1" baseline="-25000">
                <a:solidFill>
                  <a:srgbClr val="FF0000"/>
                </a:solidFill>
                <a:latin typeface="Arial" panose="020B0604020202020204" pitchFamily="34" charset="0"/>
              </a:rPr>
              <a:t>in1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), </a:t>
            </a:r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he 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 b="1" baseline="-25000">
                <a:solidFill>
                  <a:srgbClr val="0000FF"/>
                </a:solidFill>
                <a:latin typeface="Arial" panose="020B0604020202020204" pitchFamily="34" charset="0"/>
              </a:rPr>
              <a:t>g</a:t>
            </a:r>
            <a:r>
              <a:rPr lang="en-US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C</a:t>
            </a:r>
            <a:r>
              <a:rPr lang="en-US" altLang="en-US" sz="2400" b="1" baseline="-25000">
                <a:solidFill>
                  <a:srgbClr val="FF00FF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400" b="1">
                <a:solidFill>
                  <a:srgbClr val="FF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functions of that stage, and the C</a:t>
            </a:r>
            <a:r>
              <a:rPr lang="en-US" altLang="en-US" sz="2400" baseline="-25000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and C</a:t>
            </a:r>
            <a:r>
              <a:rPr lang="en-US" altLang="en-US" sz="2400" baseline="-25000">
                <a:solidFill>
                  <a:schemeClr val="bg2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functions of preceding stages.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Since each of the C</a:t>
            </a:r>
            <a:r>
              <a:rPr lang="en-US" altLang="en-US" sz="2400" baseline="-25000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and C</a:t>
            </a:r>
            <a:r>
              <a:rPr lang="en-US" altLang="en-US" sz="2400" baseline="-25000">
                <a:solidFill>
                  <a:schemeClr val="bg2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functions can be expressed in terms of the A and B inputs to the full-adders.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All the output carries are immediately available (except for gate delays) and you do not have to wait for a carry to ripple though all the stages before a final result is achieved.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677118-D251-44C3-B9C1-CF423FF279A4}"/>
                  </a:ext>
                </a:extLst>
              </p14:cNvPr>
              <p14:cNvContentPartPr/>
              <p14:nvPr/>
            </p14:nvContentPartPr>
            <p14:xfrm>
              <a:off x="732240" y="5357880"/>
              <a:ext cx="2161440" cy="19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677118-D251-44C3-B9C1-CF423FF279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80" y="5348520"/>
                <a:ext cx="218016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48864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5600"/>
            <a:ext cx="76454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5175" name="Rectangle 7"/>
          <p:cNvSpPr>
            <a:spLocks noChangeArrowheads="1"/>
          </p:cNvSpPr>
          <p:nvPr/>
        </p:nvSpPr>
        <p:spPr bwMode="auto">
          <a:xfrm>
            <a:off x="5199063" y="0"/>
            <a:ext cx="34671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 dirty="0">
                <a:solidFill>
                  <a:srgbClr val="3333FF"/>
                </a:solidFill>
                <a:latin typeface="Arial" pitchFamily="34" charset="0"/>
              </a:rPr>
              <a:t>4-bit Implementation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99225" y="1333500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CC"/>
                </a:solidFill>
              </a:rPr>
              <a:t>@4</a:t>
            </a:r>
          </a:p>
        </p:txBody>
      </p:sp>
      <p:sp>
        <p:nvSpPr>
          <p:cNvPr id="775177" name="Text Box 9"/>
          <p:cNvSpPr txBox="1">
            <a:spLocks noChangeArrowheads="1"/>
          </p:cNvSpPr>
          <p:nvPr/>
        </p:nvSpPr>
        <p:spPr bwMode="auto">
          <a:xfrm>
            <a:off x="4568825" y="1308100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CC"/>
                </a:solidFill>
              </a:rPr>
              <a:t>@6</a:t>
            </a: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2587625" y="1333500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CC"/>
                </a:solidFill>
              </a:rPr>
              <a:t>@6</a:t>
            </a:r>
          </a:p>
        </p:txBody>
      </p:sp>
      <p:sp>
        <p:nvSpPr>
          <p:cNvPr id="775179" name="Text Box 11"/>
          <p:cNvSpPr txBox="1">
            <a:spLocks noChangeArrowheads="1"/>
          </p:cNvSpPr>
          <p:nvPr/>
        </p:nvSpPr>
        <p:spPr bwMode="auto">
          <a:xfrm>
            <a:off x="784225" y="1371600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CC"/>
                </a:solidFill>
              </a:rPr>
              <a:t>@6</a:t>
            </a:r>
          </a:p>
        </p:txBody>
      </p:sp>
      <p:sp>
        <p:nvSpPr>
          <p:cNvPr id="775180" name="Text Box 12"/>
          <p:cNvSpPr txBox="1">
            <a:spLocks noChangeArrowheads="1"/>
          </p:cNvSpPr>
          <p:nvPr/>
        </p:nvSpPr>
        <p:spPr bwMode="auto">
          <a:xfrm>
            <a:off x="2333625" y="0"/>
            <a:ext cx="26098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CC"/>
                </a:solidFill>
              </a:rPr>
              <a:t>PFA generates G and P</a:t>
            </a:r>
          </a:p>
        </p:txBody>
      </p:sp>
      <p:sp>
        <p:nvSpPr>
          <p:cNvPr id="775181" name="AutoShape 13"/>
          <p:cNvSpPr>
            <a:spLocks noChangeArrowheads="1"/>
          </p:cNvSpPr>
          <p:nvPr/>
        </p:nvSpPr>
        <p:spPr bwMode="auto">
          <a:xfrm>
            <a:off x="2336800" y="0"/>
            <a:ext cx="2641600" cy="419100"/>
          </a:xfrm>
          <a:prstGeom prst="wedgeRectCallout">
            <a:avLst>
              <a:gd name="adj1" fmla="val -39421"/>
              <a:gd name="adj2" fmla="val 1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u="sng">
              <a:solidFill>
                <a:srgbClr val="3333CC"/>
              </a:solidFill>
            </a:endParaRPr>
          </a:p>
        </p:txBody>
      </p: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4400550" y="3425825"/>
            <a:ext cx="2368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C2= G1 + P1G0 + P1P0 C0</a:t>
            </a:r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 flipV="1">
            <a:off x="4419600" y="2857500"/>
            <a:ext cx="1905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8" name="Text Box 20"/>
          <p:cNvSpPr txBox="1">
            <a:spLocks noChangeArrowheads="1"/>
          </p:cNvSpPr>
          <p:nvPr/>
        </p:nvSpPr>
        <p:spPr bwMode="auto">
          <a:xfrm>
            <a:off x="2403475" y="4025900"/>
            <a:ext cx="46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3333CC"/>
                </a:solidFill>
              </a:rPr>
              <a:t>@4</a:t>
            </a:r>
          </a:p>
        </p:txBody>
      </p:sp>
      <p:sp>
        <p:nvSpPr>
          <p:cNvPr id="775192" name="Rectangle 24"/>
          <p:cNvSpPr>
            <a:spLocks noChangeArrowheads="1"/>
          </p:cNvSpPr>
          <p:nvPr/>
        </p:nvSpPr>
        <p:spPr bwMode="auto">
          <a:xfrm>
            <a:off x="2668588" y="4921250"/>
            <a:ext cx="3938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C3= G2 + P2G1 + P2P1G0 + P2P1P0 C0</a:t>
            </a:r>
          </a:p>
        </p:txBody>
      </p:sp>
      <p:sp>
        <p:nvSpPr>
          <p:cNvPr id="775193" name="Line 25"/>
          <p:cNvSpPr>
            <a:spLocks noChangeShapeType="1"/>
          </p:cNvSpPr>
          <p:nvPr/>
        </p:nvSpPr>
        <p:spPr bwMode="auto">
          <a:xfrm flipV="1">
            <a:off x="2743200" y="4368800"/>
            <a:ext cx="25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45" y="1887537"/>
            <a:ext cx="8804559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293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888" y="1604963"/>
            <a:ext cx="7920037" cy="52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75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55600"/>
            <a:ext cx="76454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5175" name="Rectangle 7"/>
          <p:cNvSpPr>
            <a:spLocks noChangeArrowheads="1"/>
          </p:cNvSpPr>
          <p:nvPr/>
        </p:nvSpPr>
        <p:spPr bwMode="auto">
          <a:xfrm>
            <a:off x="5199063" y="0"/>
            <a:ext cx="34671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400" b="1" dirty="0">
                <a:solidFill>
                  <a:srgbClr val="3333FF"/>
                </a:solidFill>
                <a:latin typeface="Arial" pitchFamily="34" charset="0"/>
              </a:rPr>
              <a:t>4-bit Implementation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99225" y="1333500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CC"/>
                </a:solidFill>
              </a:rPr>
              <a:t>@4</a:t>
            </a:r>
          </a:p>
        </p:txBody>
      </p:sp>
      <p:sp>
        <p:nvSpPr>
          <p:cNvPr id="775177" name="Text Box 9"/>
          <p:cNvSpPr txBox="1">
            <a:spLocks noChangeArrowheads="1"/>
          </p:cNvSpPr>
          <p:nvPr/>
        </p:nvSpPr>
        <p:spPr bwMode="auto">
          <a:xfrm>
            <a:off x="4568825" y="1308100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CC"/>
                </a:solidFill>
              </a:rPr>
              <a:t>@6</a:t>
            </a: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2587625" y="1333500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CC"/>
                </a:solidFill>
              </a:rPr>
              <a:t>@6</a:t>
            </a:r>
          </a:p>
        </p:txBody>
      </p:sp>
      <p:sp>
        <p:nvSpPr>
          <p:cNvPr id="775179" name="Text Box 11"/>
          <p:cNvSpPr txBox="1">
            <a:spLocks noChangeArrowheads="1"/>
          </p:cNvSpPr>
          <p:nvPr/>
        </p:nvSpPr>
        <p:spPr bwMode="auto">
          <a:xfrm>
            <a:off x="784225" y="1371600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CC"/>
                </a:solidFill>
              </a:rPr>
              <a:t>@6</a:t>
            </a:r>
          </a:p>
        </p:txBody>
      </p:sp>
      <p:sp>
        <p:nvSpPr>
          <p:cNvPr id="775180" name="Text Box 12"/>
          <p:cNvSpPr txBox="1">
            <a:spLocks noChangeArrowheads="1"/>
          </p:cNvSpPr>
          <p:nvPr/>
        </p:nvSpPr>
        <p:spPr bwMode="auto">
          <a:xfrm>
            <a:off x="2333625" y="0"/>
            <a:ext cx="26098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CC"/>
                </a:solidFill>
              </a:rPr>
              <a:t>PFA generates G and P</a:t>
            </a:r>
          </a:p>
        </p:txBody>
      </p:sp>
      <p:sp>
        <p:nvSpPr>
          <p:cNvPr id="775181" name="AutoShape 13"/>
          <p:cNvSpPr>
            <a:spLocks noChangeArrowheads="1"/>
          </p:cNvSpPr>
          <p:nvPr/>
        </p:nvSpPr>
        <p:spPr bwMode="auto">
          <a:xfrm>
            <a:off x="2336800" y="0"/>
            <a:ext cx="2641600" cy="419100"/>
          </a:xfrm>
          <a:prstGeom prst="wedgeRectCallout">
            <a:avLst>
              <a:gd name="adj1" fmla="val -39421"/>
              <a:gd name="adj2" fmla="val 1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u="sng">
              <a:solidFill>
                <a:srgbClr val="3333CC"/>
              </a:solidFill>
            </a:endParaRPr>
          </a:p>
        </p:txBody>
      </p:sp>
      <p:sp>
        <p:nvSpPr>
          <p:cNvPr id="775182" name="Rectangle 14"/>
          <p:cNvSpPr>
            <a:spLocks noChangeArrowheads="1"/>
          </p:cNvSpPr>
          <p:nvPr/>
        </p:nvSpPr>
        <p:spPr bwMode="auto">
          <a:xfrm>
            <a:off x="6235700" y="2335213"/>
            <a:ext cx="1481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C</a:t>
            </a:r>
            <a:r>
              <a:rPr lang="en-US" sz="1600" b="1" baseline="-25000">
                <a:solidFill>
                  <a:srgbClr val="000000"/>
                </a:solidFill>
              </a:rPr>
              <a:t>1</a:t>
            </a:r>
            <a:r>
              <a:rPr lang="en-US" sz="1600" b="1">
                <a:solidFill>
                  <a:srgbClr val="000000"/>
                </a:solidFill>
              </a:rPr>
              <a:t> = G</a:t>
            </a:r>
            <a:r>
              <a:rPr lang="en-US" sz="1600" b="1" baseline="-25000">
                <a:solidFill>
                  <a:srgbClr val="000000"/>
                </a:solidFill>
              </a:rPr>
              <a:t>0</a:t>
            </a:r>
            <a:r>
              <a:rPr lang="en-US" sz="1600" b="1">
                <a:solidFill>
                  <a:srgbClr val="000000"/>
                </a:solidFill>
              </a:rPr>
              <a:t> + P</a:t>
            </a:r>
            <a:r>
              <a:rPr lang="en-US" sz="1600" b="1" baseline="-25000">
                <a:solidFill>
                  <a:srgbClr val="000000"/>
                </a:solidFill>
              </a:rPr>
              <a:t>0</a:t>
            </a:r>
            <a:r>
              <a:rPr lang="en-US" sz="1600" b="1">
                <a:solidFill>
                  <a:srgbClr val="000000"/>
                </a:solidFill>
              </a:rPr>
              <a:t> C</a:t>
            </a:r>
            <a:r>
              <a:rPr lang="en-US" sz="1600" b="1" baseline="-25000">
                <a:solidFill>
                  <a:srgbClr val="000000"/>
                </a:solidFill>
              </a:rPr>
              <a:t>0</a:t>
            </a:r>
            <a:r>
              <a:rPr lang="en-US" sz="16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75183" name="Line 15"/>
          <p:cNvSpPr>
            <a:spLocks noChangeShapeType="1"/>
          </p:cNvSpPr>
          <p:nvPr/>
        </p:nvSpPr>
        <p:spPr bwMode="auto">
          <a:xfrm flipV="1">
            <a:off x="6267450" y="2124075"/>
            <a:ext cx="17145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4400550" y="3425825"/>
            <a:ext cx="2368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C2= G1 + P1G0 + P1P0 C0</a:t>
            </a:r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 flipV="1">
            <a:off x="4419600" y="2857500"/>
            <a:ext cx="1905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6" name="Text Box 18"/>
          <p:cNvSpPr txBox="1">
            <a:spLocks noChangeArrowheads="1"/>
          </p:cNvSpPr>
          <p:nvPr/>
        </p:nvSpPr>
        <p:spPr bwMode="auto">
          <a:xfrm>
            <a:off x="5927725" y="1930400"/>
            <a:ext cx="46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3333CC"/>
                </a:solidFill>
              </a:rPr>
              <a:t>@4</a:t>
            </a:r>
          </a:p>
        </p:txBody>
      </p:sp>
      <p:sp>
        <p:nvSpPr>
          <p:cNvPr id="775187" name="Text Box 19"/>
          <p:cNvSpPr txBox="1">
            <a:spLocks noChangeArrowheads="1"/>
          </p:cNvSpPr>
          <p:nvPr/>
        </p:nvSpPr>
        <p:spPr bwMode="auto">
          <a:xfrm>
            <a:off x="4241800" y="2397125"/>
            <a:ext cx="46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3333CC"/>
                </a:solidFill>
              </a:rPr>
              <a:t>@4</a:t>
            </a:r>
          </a:p>
        </p:txBody>
      </p:sp>
      <p:sp>
        <p:nvSpPr>
          <p:cNvPr id="775188" name="Text Box 20"/>
          <p:cNvSpPr txBox="1">
            <a:spLocks noChangeArrowheads="1"/>
          </p:cNvSpPr>
          <p:nvPr/>
        </p:nvSpPr>
        <p:spPr bwMode="auto">
          <a:xfrm>
            <a:off x="2403475" y="4025900"/>
            <a:ext cx="463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3333CC"/>
                </a:solidFill>
              </a:rPr>
              <a:t>@4</a:t>
            </a:r>
          </a:p>
        </p:txBody>
      </p:sp>
      <p:sp>
        <p:nvSpPr>
          <p:cNvPr id="775190" name="Text Box 22"/>
          <p:cNvSpPr txBox="1">
            <a:spLocks noChangeArrowheads="1"/>
          </p:cNvSpPr>
          <p:nvPr/>
        </p:nvSpPr>
        <p:spPr bwMode="auto">
          <a:xfrm rot="5400000">
            <a:off x="7270750" y="3644900"/>
            <a:ext cx="314642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Carry lookahead logic</a:t>
            </a:r>
          </a:p>
        </p:txBody>
      </p:sp>
      <p:sp>
        <p:nvSpPr>
          <p:cNvPr id="775191" name="AutoShape 23"/>
          <p:cNvSpPr>
            <a:spLocks/>
          </p:cNvSpPr>
          <p:nvPr/>
        </p:nvSpPr>
        <p:spPr bwMode="auto">
          <a:xfrm>
            <a:off x="8382000" y="1714500"/>
            <a:ext cx="161925" cy="4953000"/>
          </a:xfrm>
          <a:prstGeom prst="rightBrace">
            <a:avLst>
              <a:gd name="adj1" fmla="val 254902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75192" name="Rectangle 24"/>
          <p:cNvSpPr>
            <a:spLocks noChangeArrowheads="1"/>
          </p:cNvSpPr>
          <p:nvPr/>
        </p:nvSpPr>
        <p:spPr bwMode="auto">
          <a:xfrm>
            <a:off x="2668588" y="4921250"/>
            <a:ext cx="3938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C3= G2 + P2G1 + P2P1G0 + P2P1P0 C0</a:t>
            </a:r>
          </a:p>
        </p:txBody>
      </p:sp>
      <p:sp>
        <p:nvSpPr>
          <p:cNvPr id="775193" name="Line 25"/>
          <p:cNvSpPr>
            <a:spLocks noChangeShapeType="1"/>
          </p:cNvSpPr>
          <p:nvPr/>
        </p:nvSpPr>
        <p:spPr bwMode="auto">
          <a:xfrm flipV="1">
            <a:off x="2743200" y="4368800"/>
            <a:ext cx="254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E35A96-E9AE-44B2-8085-647938411582}"/>
                  </a:ext>
                </a:extLst>
              </p14:cNvPr>
              <p14:cNvContentPartPr/>
              <p14:nvPr/>
            </p14:nvContentPartPr>
            <p14:xfrm>
              <a:off x="553680" y="89280"/>
              <a:ext cx="7456680" cy="512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E35A96-E9AE-44B2-8085-6479384115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320" y="79920"/>
                <a:ext cx="7475400" cy="51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96408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a.  Unsigned Subtraction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2609850"/>
            <a:ext cx="7772400" cy="37322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dirty="0">
                <a:latin typeface="MS Shell Dlg" charset="0"/>
              </a:rPr>
              <a:t>Examples:  </a:t>
            </a:r>
          </a:p>
          <a:p>
            <a:pPr lvl="1"/>
            <a:endParaRPr lang="en-US" sz="2400" dirty="0"/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2692400" y="3826781"/>
            <a:ext cx="15875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                            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   1001               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-  </a:t>
            </a:r>
            <a:r>
              <a:rPr lang="en-US" sz="2400" b="1" u="sng" dirty="0">
                <a:latin typeface="+mj-lt"/>
              </a:rPr>
              <a:t>0111</a:t>
            </a:r>
            <a:r>
              <a:rPr lang="en-US" sz="2400" b="1" dirty="0">
                <a:latin typeface="+mj-lt"/>
              </a:rPr>
              <a:t>            </a:t>
            </a:r>
            <a:br>
              <a:rPr lang="en-US" sz="2400" b="1" u="sng" dirty="0">
                <a:latin typeface="+mj-lt"/>
              </a:rPr>
            </a:br>
            <a:r>
              <a:rPr lang="en-US" sz="2400" b="1" dirty="0">
                <a:latin typeface="+mj-lt"/>
              </a:rPr>
              <a:t> </a:t>
            </a:r>
            <a:br>
              <a:rPr lang="en-US" sz="2400" b="1" dirty="0">
                <a:latin typeface="+mj-lt"/>
              </a:rPr>
            </a:br>
            <a:endParaRPr lang="en-US" sz="2400" b="1" dirty="0">
              <a:latin typeface="+mj-lt"/>
            </a:endParaRPr>
          </a:p>
        </p:txBody>
      </p:sp>
      <p:grpSp>
        <p:nvGrpSpPr>
          <p:cNvPr id="685079" name="Group 23"/>
          <p:cNvGrpSpPr>
            <a:grpSpLocks/>
          </p:cNvGrpSpPr>
          <p:nvPr/>
        </p:nvGrpSpPr>
        <p:grpSpPr bwMode="auto">
          <a:xfrm>
            <a:off x="1292225" y="4327659"/>
            <a:ext cx="1044575" cy="1552575"/>
            <a:chOff x="814" y="2172"/>
            <a:chExt cx="658" cy="978"/>
          </a:xfrm>
        </p:grpSpPr>
        <p:sp>
          <p:nvSpPr>
            <p:cNvPr id="685061" name="Text Box 5"/>
            <p:cNvSpPr txBox="1">
              <a:spLocks noChangeArrowheads="1"/>
            </p:cNvSpPr>
            <p:nvPr/>
          </p:nvSpPr>
          <p:spPr bwMode="auto">
            <a:xfrm>
              <a:off x="814" y="2172"/>
              <a:ext cx="595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 M   9</a:t>
              </a:r>
            </a:p>
            <a:p>
              <a:r>
                <a:rPr lang="en-US" sz="2400"/>
                <a:t>-N   7</a:t>
              </a:r>
            </a:p>
            <a:p>
              <a:r>
                <a:rPr lang="en-US" sz="2400"/>
                <a:t>       2</a:t>
              </a:r>
            </a:p>
            <a:p>
              <a:endParaRPr lang="en-US" sz="2400"/>
            </a:p>
          </p:txBody>
        </p:sp>
        <p:sp>
          <p:nvSpPr>
            <p:cNvPr id="685062" name="Line 6"/>
            <p:cNvSpPr>
              <a:spLocks noChangeShapeType="1"/>
            </p:cNvSpPr>
            <p:nvPr/>
          </p:nvSpPr>
          <p:spPr bwMode="auto">
            <a:xfrm>
              <a:off x="816" y="2664"/>
              <a:ext cx="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5067" name="Text Box 11"/>
          <p:cNvSpPr txBox="1">
            <a:spLocks noChangeArrowheads="1"/>
          </p:cNvSpPr>
          <p:nvPr/>
        </p:nvSpPr>
        <p:spPr bwMode="auto">
          <a:xfrm>
            <a:off x="1228725" y="1314450"/>
            <a:ext cx="5222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M</a:t>
            </a:r>
          </a:p>
          <a:p>
            <a:r>
              <a:rPr lang="en-US" sz="2400"/>
              <a:t>-N</a:t>
            </a:r>
          </a:p>
          <a:p>
            <a:endParaRPr lang="en-US" sz="2400"/>
          </a:p>
        </p:txBody>
      </p:sp>
      <p:sp>
        <p:nvSpPr>
          <p:cNvPr id="685068" name="Line 12"/>
          <p:cNvSpPr>
            <a:spLocks noChangeShapeType="1"/>
          </p:cNvSpPr>
          <p:nvPr/>
        </p:nvSpPr>
        <p:spPr bwMode="auto">
          <a:xfrm>
            <a:off x="1104900" y="2070100"/>
            <a:ext cx="698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5069" name="Text Box 13"/>
          <p:cNvSpPr txBox="1">
            <a:spLocks noChangeArrowheads="1"/>
          </p:cNvSpPr>
          <p:nvPr/>
        </p:nvSpPr>
        <p:spPr bwMode="auto">
          <a:xfrm>
            <a:off x="860425" y="206375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Result</a:t>
            </a: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5965825" y="4337822"/>
            <a:ext cx="6126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  4</a:t>
            </a:r>
          </a:p>
          <a:p>
            <a:pPr>
              <a:buFontTx/>
              <a:buChar char="-"/>
            </a:pPr>
            <a:r>
              <a:rPr lang="en-US" sz="2400" dirty="0">
                <a:latin typeface="+mj-lt"/>
              </a:rPr>
              <a:t> 7</a:t>
            </a:r>
          </a:p>
          <a:p>
            <a:r>
              <a:rPr lang="en-US" sz="2400" dirty="0">
                <a:solidFill>
                  <a:srgbClr val="CC6600"/>
                </a:solidFill>
                <a:latin typeface="+mj-lt"/>
              </a:rPr>
              <a:t>13!</a:t>
            </a:r>
          </a:p>
        </p:txBody>
      </p:sp>
      <p:grpSp>
        <p:nvGrpSpPr>
          <p:cNvPr id="685082" name="Group 26"/>
          <p:cNvGrpSpPr>
            <a:grpSpLocks/>
          </p:cNvGrpSpPr>
          <p:nvPr/>
        </p:nvGrpSpPr>
        <p:grpSpPr bwMode="auto">
          <a:xfrm>
            <a:off x="5791200" y="5049022"/>
            <a:ext cx="3121025" cy="476250"/>
            <a:chOff x="3648" y="2588"/>
            <a:chExt cx="1966" cy="300"/>
          </a:xfrm>
        </p:grpSpPr>
        <p:sp>
          <p:nvSpPr>
            <p:cNvPr id="685064" name="Line 8"/>
            <p:cNvSpPr>
              <a:spLocks noChangeShapeType="1"/>
            </p:cNvSpPr>
            <p:nvPr/>
          </p:nvSpPr>
          <p:spPr bwMode="auto">
            <a:xfrm>
              <a:off x="3672" y="2656"/>
              <a:ext cx="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5065" name="Line 9"/>
            <p:cNvSpPr>
              <a:spLocks noChangeShapeType="1"/>
            </p:cNvSpPr>
            <p:nvPr/>
          </p:nvSpPr>
          <p:spPr bwMode="auto">
            <a:xfrm flipH="1">
              <a:off x="3752" y="2616"/>
              <a:ext cx="336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5066" name="Line 10"/>
            <p:cNvSpPr>
              <a:spLocks noChangeShapeType="1"/>
            </p:cNvSpPr>
            <p:nvPr/>
          </p:nvSpPr>
          <p:spPr bwMode="auto">
            <a:xfrm>
              <a:off x="3648" y="2624"/>
              <a:ext cx="48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5074" name="Text Box 18"/>
            <p:cNvSpPr txBox="1">
              <a:spLocks noChangeArrowheads="1"/>
            </p:cNvSpPr>
            <p:nvPr/>
          </p:nvSpPr>
          <p:spPr bwMode="auto">
            <a:xfrm>
              <a:off x="4206" y="2588"/>
              <a:ext cx="1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CC6600"/>
                  </a:solidFill>
                </a:rPr>
                <a:t>Wrong answer!</a:t>
              </a:r>
            </a:p>
          </p:txBody>
        </p:sp>
      </p:grpSp>
      <p:sp>
        <p:nvSpPr>
          <p:cNvPr id="685075" name="Text Box 19"/>
          <p:cNvSpPr txBox="1">
            <a:spLocks noChangeArrowheads="1"/>
          </p:cNvSpPr>
          <p:nvPr/>
        </p:nvSpPr>
        <p:spPr bwMode="auto">
          <a:xfrm>
            <a:off x="4495800" y="3952698"/>
            <a:ext cx="1346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   0100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-</a:t>
            </a:r>
            <a:r>
              <a:rPr lang="en-US" sz="800" b="1" dirty="0">
                <a:latin typeface="+mj-lt"/>
              </a:rPr>
              <a:t>      </a:t>
            </a:r>
            <a:r>
              <a:rPr lang="en-US" sz="2400" b="1" u="sng" dirty="0">
                <a:latin typeface="+mj-lt"/>
              </a:rPr>
              <a:t>0111</a:t>
            </a:r>
            <a:br>
              <a:rPr lang="en-US" sz="2400" b="1" u="sng" dirty="0">
                <a:latin typeface="+mj-lt"/>
              </a:rPr>
            </a:br>
            <a:r>
              <a:rPr lang="en-US" sz="2400" b="1" dirty="0">
                <a:latin typeface="+mj-lt"/>
              </a:rPr>
              <a:t>   </a:t>
            </a:r>
            <a:br>
              <a:rPr lang="en-US" sz="2400" b="1" dirty="0">
                <a:latin typeface="+mj-lt"/>
              </a:rPr>
            </a:br>
            <a:endParaRPr lang="en-US" sz="24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5302" y="1384184"/>
            <a:ext cx="151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Minuend</a:t>
            </a:r>
          </a:p>
          <a:p>
            <a:r>
              <a:rPr lang="en-US" sz="2000" dirty="0"/>
              <a:t>Subtrahend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816225" y="3357386"/>
            <a:ext cx="3543300" cy="1237483"/>
            <a:chOff x="2816225" y="2355851"/>
            <a:chExt cx="3543300" cy="1237483"/>
          </a:xfrm>
        </p:grpSpPr>
        <p:grpSp>
          <p:nvGrpSpPr>
            <p:cNvPr id="685081" name="Group 25"/>
            <p:cNvGrpSpPr>
              <a:grpSpLocks/>
            </p:cNvGrpSpPr>
            <p:nvPr/>
          </p:nvGrpSpPr>
          <p:grpSpPr bwMode="auto">
            <a:xfrm>
              <a:off x="2816225" y="2355851"/>
              <a:ext cx="3543300" cy="1231901"/>
              <a:chOff x="1774" y="1484"/>
              <a:chExt cx="2232" cy="776"/>
            </a:xfrm>
          </p:grpSpPr>
          <p:sp>
            <p:nvSpPr>
              <p:cNvPr id="685070" name="Text Box 14"/>
              <p:cNvSpPr txBox="1">
                <a:spLocks noChangeArrowheads="1"/>
              </p:cNvSpPr>
              <p:nvPr/>
            </p:nvSpPr>
            <p:spPr bwMode="auto">
              <a:xfrm>
                <a:off x="3302" y="1484"/>
                <a:ext cx="7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borrow</a:t>
                </a:r>
              </a:p>
            </p:txBody>
          </p:sp>
          <p:sp>
            <p:nvSpPr>
              <p:cNvPr id="685071" name="Line 15"/>
              <p:cNvSpPr>
                <a:spLocks noChangeShapeType="1"/>
              </p:cNvSpPr>
              <p:nvPr/>
            </p:nvSpPr>
            <p:spPr bwMode="auto">
              <a:xfrm flipH="1">
                <a:off x="1960" y="1752"/>
                <a:ext cx="1304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85072" name="Line 16"/>
              <p:cNvSpPr>
                <a:spLocks noChangeShapeType="1"/>
              </p:cNvSpPr>
              <p:nvPr/>
            </p:nvSpPr>
            <p:spPr bwMode="auto">
              <a:xfrm flipH="1">
                <a:off x="3032" y="1760"/>
                <a:ext cx="496" cy="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85078" name="Text Box 22"/>
              <p:cNvSpPr txBox="1">
                <a:spLocks noChangeArrowheads="1"/>
              </p:cNvSpPr>
              <p:nvPr/>
            </p:nvSpPr>
            <p:spPr bwMode="auto">
              <a:xfrm>
                <a:off x="1774" y="1930"/>
                <a:ext cx="24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accent2"/>
                    </a:solidFill>
                    <a:latin typeface="+mj-lt"/>
                  </a:rPr>
                  <a:t>0</a:t>
                </a: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516358" y="3070114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+mj-lt"/>
                </a:rPr>
                <a:t>1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612572" y="2638697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4-bit numbers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11970" y="5039730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0010</a:t>
            </a:r>
            <a:endParaRPr lang="en-US" sz="2400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49482" y="5048444"/>
            <a:ext cx="853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1101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100C67-B364-4FF8-9A30-E48D02701E23}"/>
                  </a:ext>
                </a:extLst>
              </p14:cNvPr>
              <p14:cNvContentPartPr/>
              <p14:nvPr/>
            </p14:nvContentPartPr>
            <p14:xfrm>
              <a:off x="3164040" y="97200"/>
              <a:ext cx="5729040" cy="546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100C67-B364-4FF8-9A30-E48D02701E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4680" y="87840"/>
                <a:ext cx="5747760" cy="54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100F9A-9594-4AC4-972F-B50ADB0C15A2}"/>
                  </a:ext>
                </a:extLst>
              </p14:cNvPr>
              <p14:cNvContentPartPr/>
              <p14:nvPr/>
            </p14:nvContentPartPr>
            <p14:xfrm>
              <a:off x="5173920" y="834120"/>
              <a:ext cx="480960" cy="40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100F9A-9594-4AC4-972F-B50ADB0C15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4560" y="824760"/>
                <a:ext cx="499680" cy="42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8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  <p:bldP spid="685060" grpId="0"/>
      <p:bldP spid="685063" grpId="0"/>
      <p:bldP spid="685075" grpId="0"/>
      <p:bldP spid="25" grpId="0"/>
      <p:bldP spid="28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Unsigned Subtraction (cont)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360" y="1222171"/>
            <a:ext cx="8470900" cy="351631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</a:rPr>
              <a:t>What happened with the previous example:</a:t>
            </a:r>
          </a:p>
          <a:p>
            <a:r>
              <a:rPr lang="en-US" sz="2400" dirty="0">
                <a:latin typeface="Arial" pitchFamily="34" charset="0"/>
              </a:rPr>
              <a:t>We had to borrow a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“1”</a:t>
            </a:r>
            <a:r>
              <a:rPr lang="en-US" sz="2400" dirty="0">
                <a:latin typeface="Arial" pitchFamily="34" charset="0"/>
              </a:rPr>
              <a:t> which corresponds to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 2</a:t>
            </a:r>
            <a:r>
              <a:rPr lang="en-US" sz="2400" baseline="30000" dirty="0">
                <a:solidFill>
                  <a:schemeClr val="accent2"/>
                </a:solidFill>
                <a:latin typeface="Arial" pitchFamily="34" charset="0"/>
              </a:rPr>
              <a:t>4</a:t>
            </a:r>
            <a:r>
              <a:rPr lang="en-US" sz="2400" dirty="0">
                <a:latin typeface="Arial" pitchFamily="34" charset="0"/>
              </a:rPr>
              <a:t>.</a:t>
            </a:r>
          </a:p>
          <a:p>
            <a:r>
              <a:rPr lang="en-US" sz="2400" dirty="0">
                <a:latin typeface="Arial" pitchFamily="34" charset="0"/>
              </a:rPr>
              <a:t>Thus we actually added 2</a:t>
            </a:r>
            <a:r>
              <a:rPr lang="en-US" sz="2400" baseline="30000" dirty="0">
                <a:latin typeface="Arial" pitchFamily="34" charset="0"/>
              </a:rPr>
              <a:t>4</a:t>
            </a:r>
            <a:r>
              <a:rPr lang="en-US" sz="2400" dirty="0">
                <a:latin typeface="Arial" pitchFamily="34" charset="0"/>
              </a:rPr>
              <a:t> or 2</a:t>
            </a:r>
            <a:r>
              <a:rPr lang="en-US" sz="2400" baseline="30000" dirty="0">
                <a:latin typeface="Arial" pitchFamily="34" charset="0"/>
              </a:rPr>
              <a:t>n</a:t>
            </a:r>
            <a:r>
              <a:rPr lang="en-US" sz="2400" dirty="0">
                <a:latin typeface="Arial" pitchFamily="34" charset="0"/>
              </a:rPr>
              <a:t>:</a:t>
            </a:r>
          </a:p>
          <a:p>
            <a:endParaRPr lang="en-US" sz="2400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To get the correct answer we need to subtract the previous answer from 2</a:t>
            </a:r>
            <a:r>
              <a:rPr lang="en-US" sz="2400" baseline="30000" dirty="0">
                <a:latin typeface="Arial" pitchFamily="34" charset="0"/>
              </a:rPr>
              <a:t>n</a:t>
            </a:r>
            <a:r>
              <a:rPr lang="en-US" sz="2400" dirty="0">
                <a:latin typeface="Arial" pitchFamily="34" charset="0"/>
              </a:rPr>
              <a:t>:</a:t>
            </a:r>
          </a:p>
          <a:p>
            <a:endParaRPr lang="en-US" sz="2400" dirty="0">
              <a:latin typeface="Arial" pitchFamily="34" charset="0"/>
            </a:endParaRPr>
          </a:p>
          <a:p>
            <a:pPr>
              <a:buNone/>
            </a:pPr>
            <a:r>
              <a:rPr lang="en-US" sz="2400" dirty="0">
                <a:latin typeface="Arial" pitchFamily="34" charset="0"/>
              </a:rPr>
              <a:t>		  </a:t>
            </a:r>
            <a:r>
              <a:rPr lang="en-US" sz="2400" b="0" dirty="0">
                <a:latin typeface="Arial" pitchFamily="34" charset="0"/>
              </a:rPr>
              <a:t>(N-M is magnitude) plus add the (-) minus sign:</a:t>
            </a:r>
          </a:p>
          <a:p>
            <a:pPr lvl="1"/>
            <a:endParaRPr lang="en-US" sz="2000" dirty="0">
              <a:latin typeface="Arial" pitchFamily="34" charset="0"/>
            </a:endParaRPr>
          </a:p>
        </p:txBody>
      </p:sp>
      <p:sp>
        <p:nvSpPr>
          <p:cNvPr id="787460" name="Text Box 4"/>
          <p:cNvSpPr txBox="1">
            <a:spLocks noChangeArrowheads="1"/>
          </p:cNvSpPr>
          <p:nvPr/>
        </p:nvSpPr>
        <p:spPr bwMode="auto">
          <a:xfrm>
            <a:off x="1350627" y="5107135"/>
            <a:ext cx="3962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 1</a:t>
            </a:r>
            <a:r>
              <a:rPr lang="en-US" sz="2000" b="1">
                <a:latin typeface="Courier New" pitchFamily="49" charset="0"/>
              </a:rPr>
              <a:t>        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0100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- </a:t>
            </a:r>
            <a:r>
              <a:rPr lang="en-US" sz="2000" b="1" u="sng">
                <a:latin typeface="Courier New" pitchFamily="49" charset="0"/>
              </a:rPr>
              <a:t>0111</a:t>
            </a:r>
            <a:br>
              <a:rPr lang="en-US" sz="2000" b="1" u="sng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1101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17427" y="5442097"/>
            <a:ext cx="5194300" cy="1158875"/>
            <a:chOff x="1824" y="2646"/>
            <a:chExt cx="3272" cy="730"/>
          </a:xfrm>
        </p:grpSpPr>
        <p:sp>
          <p:nvSpPr>
            <p:cNvPr id="787461" name="Text Box 5"/>
            <p:cNvSpPr txBox="1">
              <a:spLocks noChangeArrowheads="1"/>
            </p:cNvSpPr>
            <p:nvPr/>
          </p:nvSpPr>
          <p:spPr bwMode="auto">
            <a:xfrm>
              <a:off x="2600" y="2646"/>
              <a:ext cx="249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Courier New" pitchFamily="49" charset="0"/>
                </a:rPr>
                <a:t>   10000    2</a:t>
              </a:r>
              <a:r>
                <a:rPr lang="en-US" sz="2000" b="1" baseline="30000" dirty="0">
                  <a:latin typeface="Courier New" pitchFamily="49" charset="0"/>
                </a:rPr>
                <a:t>4</a:t>
              </a:r>
              <a:br>
                <a:rPr lang="en-US" sz="2000" b="1" dirty="0">
                  <a:latin typeface="Courier New" pitchFamily="49" charset="0"/>
                </a:rPr>
              </a:br>
              <a:r>
                <a:rPr lang="en-US" sz="2000" b="1" dirty="0">
                  <a:latin typeface="Courier New" pitchFamily="49" charset="0"/>
                </a:rPr>
                <a:t>  -</a:t>
              </a:r>
              <a:r>
                <a:rPr lang="en-US" sz="2000" b="1" u="sng" dirty="0">
                  <a:latin typeface="Courier New" pitchFamily="49" charset="0"/>
                </a:rPr>
                <a:t> 1101</a:t>
              </a:r>
              <a:r>
                <a:rPr lang="en-US" sz="2000" b="1" dirty="0">
                  <a:latin typeface="Courier New" pitchFamily="49" charset="0"/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en-US" sz="2000" b="1" dirty="0">
                  <a:latin typeface="Courier New" pitchFamily="49" charset="0"/>
                </a:rPr>
                <a:t> (-)0011   = </a:t>
              </a:r>
              <a:r>
                <a:rPr lang="en-US" sz="2000" b="1" dirty="0">
                  <a:solidFill>
                    <a:schemeClr val="accent2"/>
                  </a:solidFill>
                  <a:latin typeface="Courier New" pitchFamily="49" charset="0"/>
                </a:rPr>
                <a:t>(-)3</a:t>
              </a:r>
              <a:r>
                <a:rPr lang="en-US" sz="2000" b="1" dirty="0">
                  <a:latin typeface="Courier New" pitchFamily="49" charset="0"/>
                </a:rPr>
                <a:t> </a:t>
              </a:r>
            </a:p>
          </p:txBody>
        </p:sp>
        <p:sp>
          <p:nvSpPr>
            <p:cNvPr id="787462" name="AutoShape 6"/>
            <p:cNvSpPr>
              <a:spLocks noChangeArrowheads="1"/>
            </p:cNvSpPr>
            <p:nvPr/>
          </p:nvSpPr>
          <p:spPr bwMode="auto">
            <a:xfrm>
              <a:off x="2032" y="2720"/>
              <a:ext cx="392" cy="51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7463" name="Freeform 7"/>
            <p:cNvSpPr>
              <a:spLocks/>
            </p:cNvSpPr>
            <p:nvPr/>
          </p:nvSpPr>
          <p:spPr bwMode="auto">
            <a:xfrm>
              <a:off x="1824" y="2979"/>
              <a:ext cx="960" cy="316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144" y="221"/>
                </a:cxn>
                <a:cxn ang="0">
                  <a:pos x="304" y="269"/>
                </a:cxn>
                <a:cxn ang="0">
                  <a:pos x="568" y="293"/>
                </a:cxn>
                <a:cxn ang="0">
                  <a:pos x="680" y="133"/>
                </a:cxn>
                <a:cxn ang="0">
                  <a:pos x="816" y="21"/>
                </a:cxn>
                <a:cxn ang="0">
                  <a:pos x="960" y="5"/>
                </a:cxn>
              </a:cxnLst>
              <a:rect l="0" t="0" r="r" b="b"/>
              <a:pathLst>
                <a:path w="960" h="316">
                  <a:moveTo>
                    <a:pt x="0" y="189"/>
                  </a:moveTo>
                  <a:cubicBezTo>
                    <a:pt x="46" y="198"/>
                    <a:pt x="93" y="208"/>
                    <a:pt x="144" y="221"/>
                  </a:cubicBezTo>
                  <a:cubicBezTo>
                    <a:pt x="195" y="234"/>
                    <a:pt x="233" y="257"/>
                    <a:pt x="304" y="269"/>
                  </a:cubicBezTo>
                  <a:cubicBezTo>
                    <a:pt x="375" y="281"/>
                    <a:pt x="505" y="316"/>
                    <a:pt x="568" y="293"/>
                  </a:cubicBezTo>
                  <a:cubicBezTo>
                    <a:pt x="631" y="270"/>
                    <a:pt x="639" y="178"/>
                    <a:pt x="680" y="133"/>
                  </a:cubicBezTo>
                  <a:cubicBezTo>
                    <a:pt x="721" y="88"/>
                    <a:pt x="769" y="42"/>
                    <a:pt x="816" y="21"/>
                  </a:cubicBezTo>
                  <a:cubicBezTo>
                    <a:pt x="863" y="0"/>
                    <a:pt x="911" y="2"/>
                    <a:pt x="960" y="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482868" y="2806663"/>
            <a:ext cx="1507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</a:rPr>
              <a:t>M-N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+2</a:t>
            </a:r>
            <a:r>
              <a:rPr lang="en-US" baseline="30000" dirty="0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en-US" dirty="0">
                <a:latin typeface="Arial" pitchFamily="34" charset="0"/>
              </a:rPr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56063" y="4316681"/>
            <a:ext cx="3667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2</a:t>
            </a:r>
            <a:r>
              <a:rPr lang="en-US" baseline="30000" dirty="0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– (M-N+2</a:t>
            </a:r>
            <a:r>
              <a:rPr lang="en-US" baseline="30000" dirty="0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) = N-M</a:t>
            </a:r>
            <a:r>
              <a:rPr lang="en-US" dirty="0">
                <a:latin typeface="Arial" pitchFamily="34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19E2D5-B03D-4153-BAC8-131D0E46D3E7}"/>
                  </a:ext>
                </a:extLst>
              </p14:cNvPr>
              <p14:cNvContentPartPr/>
              <p14:nvPr/>
            </p14:nvContentPartPr>
            <p14:xfrm>
              <a:off x="5044680" y="5886360"/>
              <a:ext cx="291240" cy="136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19E2D5-B03D-4153-BAC8-131D0E46D3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5320" y="5877000"/>
                <a:ext cx="309960" cy="15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Subtraction: Algorithm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7" y="1162050"/>
            <a:ext cx="8576174" cy="502761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Algorithm:</a:t>
            </a:r>
          </a:p>
          <a:p>
            <a:pPr lvl="1"/>
            <a:r>
              <a:rPr lang="en-US" sz="2400" dirty="0">
                <a:latin typeface="Arial" pitchFamily="34" charset="0"/>
              </a:rPr>
              <a:t>Subtract the subtrahend N from the minuend M (M-N)</a:t>
            </a:r>
          </a:p>
          <a:p>
            <a:pPr lvl="1"/>
            <a:r>
              <a:rPr lang="en-US" sz="2400" dirty="0">
                <a:latin typeface="Arial" pitchFamily="34" charset="0"/>
              </a:rPr>
              <a:t>If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no end borrow</a:t>
            </a:r>
            <a:r>
              <a:rPr lang="en-US" sz="2400" dirty="0">
                <a:latin typeface="Arial" pitchFamily="34" charset="0"/>
              </a:rPr>
              <a:t> occurs, then M &gt; N, and the result is a non-negative number and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correct</a:t>
            </a:r>
            <a:r>
              <a:rPr lang="en-US" sz="2400" dirty="0">
                <a:latin typeface="Arial" pitchFamily="34" charset="0"/>
              </a:rPr>
              <a:t>.</a:t>
            </a:r>
          </a:p>
          <a:p>
            <a:pPr lvl="1"/>
            <a:r>
              <a:rPr lang="en-US" sz="2400" dirty="0">
                <a:latin typeface="Arial" pitchFamily="34" charset="0"/>
              </a:rPr>
              <a:t>If an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end borrow</a:t>
            </a:r>
            <a:r>
              <a:rPr lang="en-US" sz="2400" dirty="0">
                <a:latin typeface="Arial" pitchFamily="34" charset="0"/>
              </a:rPr>
              <a:t> occurs, the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M &lt; N</a:t>
            </a:r>
            <a:r>
              <a:rPr lang="en-US" sz="2400" dirty="0">
                <a:latin typeface="Arial" pitchFamily="34" charset="0"/>
              </a:rPr>
              <a:t> and the difference M - N + 2</a:t>
            </a:r>
            <a:r>
              <a:rPr lang="en-US" sz="2400" baseline="30000" dirty="0">
                <a:latin typeface="Arial" pitchFamily="34" charset="0"/>
              </a:rPr>
              <a:t>n</a:t>
            </a:r>
            <a:r>
              <a:rPr lang="en-US" sz="2400" dirty="0">
                <a:latin typeface="Arial" pitchFamily="34" charset="0"/>
              </a:rPr>
              <a:t> is subtracted from 2</a:t>
            </a:r>
            <a:r>
              <a:rPr lang="en-US" sz="2400" baseline="30000" dirty="0">
                <a:latin typeface="Arial" pitchFamily="34" charset="0"/>
              </a:rPr>
              <a:t>n</a:t>
            </a:r>
            <a:r>
              <a:rPr lang="en-US" sz="2400" dirty="0">
                <a:latin typeface="Arial" pitchFamily="34" charset="0"/>
              </a:rPr>
              <a:t>, and a minus sign is appended to the result:</a:t>
            </a:r>
          </a:p>
          <a:p>
            <a:r>
              <a:rPr lang="en-US" sz="2800" dirty="0">
                <a:latin typeface="Arial" pitchFamily="34" charset="0"/>
              </a:rPr>
              <a:t>Examples:  </a:t>
            </a:r>
          </a:p>
          <a:p>
            <a:pPr lvl="1"/>
            <a:endParaRPr lang="en-US" sz="2400" dirty="0">
              <a:latin typeface="Arial" pitchFamily="34" charset="0"/>
            </a:endParaRP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2616200" y="4335463"/>
            <a:ext cx="1752600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0</a:t>
            </a:r>
            <a:r>
              <a:rPr lang="en-US" sz="2400" b="1">
                <a:latin typeface="Courier New" pitchFamily="49" charset="0"/>
              </a:rPr>
              <a:t>                            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1000              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- </a:t>
            </a:r>
            <a:r>
              <a:rPr lang="en-US" sz="2400" b="1" u="sng">
                <a:latin typeface="Courier New" pitchFamily="49" charset="0"/>
              </a:rPr>
              <a:t>0101</a:t>
            </a:r>
            <a:r>
              <a:rPr lang="en-US" sz="2400" b="1">
                <a:latin typeface="Courier New" pitchFamily="49" charset="0"/>
              </a:rPr>
              <a:t>            </a:t>
            </a:r>
            <a:br>
              <a:rPr lang="en-US" sz="2400" b="1" u="sng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0011              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                   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                   </a:t>
            </a:r>
            <a:br>
              <a:rPr lang="en-US" sz="2400" b="1" u="sng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                </a:t>
            </a:r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1254125" y="4819650"/>
            <a:ext cx="9445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 M   8</a:t>
            </a:r>
          </a:p>
          <a:p>
            <a:r>
              <a:rPr lang="en-US" sz="2400"/>
              <a:t>-N   5</a:t>
            </a:r>
          </a:p>
          <a:p>
            <a:r>
              <a:rPr lang="en-US" sz="2400"/>
              <a:t>       3</a:t>
            </a:r>
          </a:p>
          <a:p>
            <a:endParaRPr lang="en-US" sz="2400"/>
          </a:p>
        </p:txBody>
      </p:sp>
      <p:sp>
        <p:nvSpPr>
          <p:cNvPr id="789510" name="Line 6"/>
          <p:cNvSpPr>
            <a:spLocks noChangeShapeType="1"/>
          </p:cNvSpPr>
          <p:nvPr/>
        </p:nvSpPr>
        <p:spPr bwMode="auto">
          <a:xfrm>
            <a:off x="1130300" y="5562600"/>
            <a:ext cx="104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988068" y="4535910"/>
            <a:ext cx="2740026" cy="2032000"/>
            <a:chOff x="3769" y="2850"/>
            <a:chExt cx="1726" cy="1280"/>
          </a:xfrm>
        </p:grpSpPr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3998" y="2850"/>
              <a:ext cx="326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  5</a:t>
              </a:r>
            </a:p>
            <a:p>
              <a:pPr>
                <a:buFontTx/>
                <a:buChar char="-"/>
              </a:pPr>
              <a:r>
                <a:rPr lang="en-US" sz="1800" dirty="0"/>
                <a:t> 8</a:t>
              </a:r>
            </a:p>
            <a:p>
              <a:r>
                <a:rPr lang="en-US" sz="1800" dirty="0">
                  <a:solidFill>
                    <a:srgbClr val="CC6600"/>
                  </a:solidFill>
                </a:rPr>
                <a:t>13!</a:t>
              </a:r>
            </a:p>
            <a:p>
              <a:endParaRPr lang="en-US" sz="1800" dirty="0">
                <a:solidFill>
                  <a:srgbClr val="CC6600"/>
                </a:solidFill>
              </a:endParaRPr>
            </a:p>
            <a:p>
              <a:r>
                <a:rPr lang="en-US" sz="1800" dirty="0"/>
                <a:t>16</a:t>
              </a:r>
            </a:p>
            <a:p>
              <a:r>
                <a:rPr lang="en-US" sz="1800" dirty="0"/>
                <a:t>-13</a:t>
              </a:r>
            </a:p>
            <a:p>
              <a:r>
                <a:rPr lang="en-US" sz="1800" dirty="0"/>
                <a:t>  3</a:t>
              </a:r>
            </a:p>
          </p:txBody>
        </p:sp>
        <p:sp>
          <p:nvSpPr>
            <p:cNvPr id="789512" name="Line 8"/>
            <p:cNvSpPr>
              <a:spLocks noChangeShapeType="1"/>
            </p:cNvSpPr>
            <p:nvPr/>
          </p:nvSpPr>
          <p:spPr bwMode="auto">
            <a:xfrm>
              <a:off x="3957" y="3209"/>
              <a:ext cx="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89515" name="Line 11"/>
            <p:cNvSpPr>
              <a:spLocks noChangeShapeType="1"/>
            </p:cNvSpPr>
            <p:nvPr/>
          </p:nvSpPr>
          <p:spPr bwMode="auto">
            <a:xfrm>
              <a:off x="4011" y="3910"/>
              <a:ext cx="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3769" y="3548"/>
              <a:ext cx="23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  <a:latin typeface="+mj-lt"/>
                </a:rPr>
                <a:t>2</a:t>
              </a:r>
              <a:r>
                <a:rPr lang="en-US" sz="1600" b="1" baseline="30000" dirty="0">
                  <a:solidFill>
                    <a:schemeClr val="accent6"/>
                  </a:solidFill>
                  <a:latin typeface="+mj-lt"/>
                </a:rPr>
                <a:t>4</a:t>
              </a:r>
              <a:endParaRPr lang="en-US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789517" name="AutoShape 13"/>
            <p:cNvSpPr>
              <a:spLocks/>
            </p:cNvSpPr>
            <p:nvPr/>
          </p:nvSpPr>
          <p:spPr bwMode="auto">
            <a:xfrm>
              <a:off x="4464" y="3560"/>
              <a:ext cx="104" cy="544"/>
            </a:xfrm>
            <a:prstGeom prst="rightBrace">
              <a:avLst>
                <a:gd name="adj1" fmla="val 435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89518" name="Text Box 14"/>
            <p:cNvSpPr txBox="1">
              <a:spLocks noChangeArrowheads="1"/>
            </p:cNvSpPr>
            <p:nvPr/>
          </p:nvSpPr>
          <p:spPr bwMode="auto">
            <a:xfrm>
              <a:off x="4589" y="3728"/>
              <a:ext cx="90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2’s complement</a:t>
              </a:r>
            </a:p>
          </p:txBody>
        </p:sp>
      </p:grpSp>
      <p:sp>
        <p:nvSpPr>
          <p:cNvPr id="789519" name="Text Box 15"/>
          <p:cNvSpPr txBox="1">
            <a:spLocks noChangeArrowheads="1"/>
          </p:cNvSpPr>
          <p:nvPr/>
        </p:nvSpPr>
        <p:spPr bwMode="auto">
          <a:xfrm>
            <a:off x="4406900" y="4073773"/>
            <a:ext cx="20447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      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0101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-</a:t>
            </a:r>
            <a:r>
              <a:rPr lang="en-US" sz="700" b="1" dirty="0">
                <a:latin typeface="Courier New" pitchFamily="49" charset="0"/>
              </a:rPr>
              <a:t>   </a:t>
            </a:r>
            <a:r>
              <a:rPr lang="en-US" sz="2000" b="1" u="sng" dirty="0">
                <a:latin typeface="Courier New" pitchFamily="49" charset="0"/>
              </a:rPr>
              <a:t>1000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u="sng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 1101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789521" name="Rectangle 17"/>
          <p:cNvSpPr>
            <a:spLocks noChangeArrowheads="1"/>
          </p:cNvSpPr>
          <p:nvPr/>
        </p:nvSpPr>
        <p:spPr bwMode="auto">
          <a:xfrm>
            <a:off x="4343400" y="5384800"/>
            <a:ext cx="292100" cy="25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943225" y="5918200"/>
            <a:ext cx="1003300" cy="781050"/>
            <a:chOff x="1854" y="3728"/>
            <a:chExt cx="632" cy="492"/>
          </a:xfrm>
        </p:grpSpPr>
        <p:sp>
          <p:nvSpPr>
            <p:cNvPr id="789522" name="Text Box 18"/>
            <p:cNvSpPr txBox="1">
              <a:spLocks noChangeArrowheads="1"/>
            </p:cNvSpPr>
            <p:nvPr/>
          </p:nvSpPr>
          <p:spPr bwMode="auto">
            <a:xfrm>
              <a:off x="1854" y="3778"/>
              <a:ext cx="63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correct</a:t>
              </a:r>
            </a:p>
            <a:p>
              <a:r>
                <a:rPr lang="en-US" sz="2000"/>
                <a:t>answer</a:t>
              </a:r>
            </a:p>
          </p:txBody>
        </p:sp>
        <p:sp>
          <p:nvSpPr>
            <p:cNvPr id="789523" name="AutoShape 19"/>
            <p:cNvSpPr>
              <a:spLocks/>
            </p:cNvSpPr>
            <p:nvPr/>
          </p:nvSpPr>
          <p:spPr bwMode="auto">
            <a:xfrm rot="5400000">
              <a:off x="2064" y="3568"/>
              <a:ext cx="152" cy="472"/>
            </a:xfrm>
            <a:prstGeom prst="rightBrace">
              <a:avLst>
                <a:gd name="adj1" fmla="val 258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922378" y="4014720"/>
            <a:ext cx="2609654" cy="1626760"/>
            <a:chOff x="4922378" y="4081832"/>
            <a:chExt cx="2609654" cy="1626760"/>
          </a:xfrm>
        </p:grpSpPr>
        <p:sp>
          <p:nvSpPr>
            <p:cNvPr id="21" name="TextBox 20"/>
            <p:cNvSpPr txBox="1"/>
            <p:nvPr/>
          </p:nvSpPr>
          <p:spPr>
            <a:xfrm>
              <a:off x="5010188" y="4081832"/>
              <a:ext cx="2521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End borrow: needs correction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10800000" flipV="1">
              <a:off x="4922378" y="4341263"/>
              <a:ext cx="247828" cy="854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rot="5400000">
              <a:off x="5366759" y="4606184"/>
              <a:ext cx="1341690" cy="8631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Rectangle 23"/>
          <p:cNvSpPr/>
          <p:nvPr/>
        </p:nvSpPr>
        <p:spPr>
          <a:xfrm>
            <a:off x="4454554" y="553976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</a:rPr>
              <a:t>  10000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-</a:t>
            </a:r>
            <a:r>
              <a:rPr lang="en-US" sz="2000" b="1" u="sng" dirty="0">
                <a:latin typeface="Courier New" pitchFamily="49" charset="0"/>
              </a:rPr>
              <a:t> 1101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(-)0011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9553" y="3646362"/>
            <a:ext cx="3265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Arial" pitchFamily="34" charset="0"/>
              </a:rPr>
              <a:t> 2</a:t>
            </a:r>
            <a:r>
              <a:rPr lang="en-US" sz="2400" b="1" baseline="30000" dirty="0">
                <a:solidFill>
                  <a:schemeClr val="accent6"/>
                </a:solidFill>
                <a:latin typeface="Arial" pitchFamily="34" charset="0"/>
              </a:rPr>
              <a:t>n</a:t>
            </a:r>
            <a:r>
              <a:rPr lang="en-US" sz="2400" b="1" dirty="0">
                <a:solidFill>
                  <a:schemeClr val="accent6"/>
                </a:solidFill>
                <a:latin typeface="Arial" pitchFamily="34" charset="0"/>
              </a:rPr>
              <a:t> -(M - N + 2</a:t>
            </a:r>
            <a:r>
              <a:rPr lang="en-US" sz="2400" b="1" baseline="30000" dirty="0">
                <a:solidFill>
                  <a:schemeClr val="accent6"/>
                </a:solidFill>
                <a:latin typeface="Arial" pitchFamily="34" charset="0"/>
              </a:rPr>
              <a:t>n</a:t>
            </a:r>
            <a:r>
              <a:rPr lang="en-US" sz="2400" b="1" dirty="0">
                <a:solidFill>
                  <a:schemeClr val="accent6"/>
                </a:solidFill>
                <a:latin typeface="Arial" pitchFamily="34" charset="0"/>
              </a:rPr>
              <a:t> )= N-M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0BB41-1F62-4C94-9F70-EE864BE8D0C5}"/>
                  </a:ext>
                </a:extLst>
              </p14:cNvPr>
              <p14:cNvContentPartPr/>
              <p14:nvPr/>
            </p14:nvContentPartPr>
            <p14:xfrm>
              <a:off x="3058200" y="1270080"/>
              <a:ext cx="2991600" cy="4464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0BB41-1F62-4C94-9F70-EE864BE8D0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8840" y="1260720"/>
                <a:ext cx="3010320" cy="448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8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uiExpand="1" build="p"/>
      <p:bldP spid="789508" grpId="0"/>
      <p:bldP spid="789509" grpId="0"/>
      <p:bldP spid="789510" grpId="0" animBg="1"/>
      <p:bldP spid="789519" grpId="0"/>
      <p:bldP spid="24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191500" cy="1020763"/>
          </a:xfrm>
        </p:spPr>
        <p:txBody>
          <a:bodyPr/>
          <a:lstStyle/>
          <a:p>
            <a:r>
              <a:rPr lang="en-US" dirty="0"/>
              <a:t>Unsigned Adder – </a:t>
            </a:r>
            <a:r>
              <a:rPr lang="en-US" dirty="0" err="1"/>
              <a:t>Subtractor</a:t>
            </a:r>
            <a:endParaRPr lang="en-US" b="0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>
          <a:xfrm>
            <a:off x="224600" y="1266340"/>
            <a:ext cx="3854901" cy="5027613"/>
          </a:xfrm>
        </p:spPr>
        <p:txBody>
          <a:bodyPr/>
          <a:lstStyle/>
          <a:p>
            <a:pPr>
              <a:buNone/>
            </a:pPr>
            <a:r>
              <a:rPr lang="en-US" sz="2800" b="0" dirty="0">
                <a:latin typeface="Arial" pitchFamily="34" charset="0"/>
              </a:rPr>
              <a:t>To do both unsigned addition and unsigned subtraction requires:</a:t>
            </a:r>
          </a:p>
          <a:p>
            <a:pPr lvl="1"/>
            <a:r>
              <a:rPr lang="en-US" sz="2400" dirty="0">
                <a:latin typeface="Arial" pitchFamily="34" charset="0"/>
              </a:rPr>
              <a:t>Complex circuits!</a:t>
            </a:r>
          </a:p>
          <a:p>
            <a:pPr lvl="1"/>
            <a:r>
              <a:rPr lang="en-US" sz="2400" dirty="0" err="1">
                <a:latin typeface="Arial" pitchFamily="34" charset="0"/>
                <a:sym typeface="Wingdings"/>
              </a:rPr>
              <a:t></a:t>
            </a:r>
            <a:r>
              <a:rPr lang="en-US" sz="2400" dirty="0">
                <a:latin typeface="Arial" pitchFamily="34" charset="0"/>
                <a:sym typeface="Wingdings"/>
              </a:rPr>
              <a:t> </a:t>
            </a:r>
            <a:r>
              <a:rPr lang="en-US" sz="2400" dirty="0">
                <a:latin typeface="Arial" pitchFamily="34" charset="0"/>
              </a:rPr>
              <a:t>Introduce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complements as an approach</a:t>
            </a:r>
            <a:r>
              <a:rPr lang="en-US" sz="2400" dirty="0">
                <a:latin typeface="Arial" pitchFamily="34" charset="0"/>
              </a:rPr>
              <a:t> to simplify the circuit (see next)</a:t>
            </a:r>
          </a:p>
          <a:p>
            <a:endParaRPr lang="en-US" sz="2800" dirty="0">
              <a:latin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71406" y="1661314"/>
            <a:ext cx="4972594" cy="4871033"/>
            <a:chOff x="4171406" y="1661314"/>
            <a:chExt cx="4972594" cy="4871033"/>
          </a:xfrm>
        </p:grpSpPr>
        <p:grpSp>
          <p:nvGrpSpPr>
            <p:cNvPr id="5" name="Group 4"/>
            <p:cNvGrpSpPr/>
            <p:nvPr/>
          </p:nvGrpSpPr>
          <p:grpSpPr>
            <a:xfrm>
              <a:off x="4192663" y="1661314"/>
              <a:ext cx="4951337" cy="4871033"/>
              <a:chOff x="1181144" y="1325460"/>
              <a:chExt cx="6075333" cy="5513487"/>
            </a:xfrm>
          </p:grpSpPr>
          <p:pic>
            <p:nvPicPr>
              <p:cNvPr id="7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52684" y="4839568"/>
                <a:ext cx="4642231" cy="1999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8"/>
              <p:cNvGrpSpPr/>
              <p:nvPr/>
            </p:nvGrpSpPr>
            <p:grpSpPr>
              <a:xfrm>
                <a:off x="1181144" y="1336036"/>
                <a:ext cx="2722731" cy="3514634"/>
                <a:chOff x="1181144" y="1336036"/>
                <a:chExt cx="2722731" cy="3514634"/>
              </a:xfrm>
            </p:grpSpPr>
            <p:pic>
              <p:nvPicPr>
                <p:cNvPr id="10" name="Picture 4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181144" y="1336036"/>
                  <a:ext cx="2448336" cy="3514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3565321" y="2038522"/>
                  <a:ext cx="338554" cy="731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26148" y="1325460"/>
                <a:ext cx="3630329" cy="3593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" name="Rectangle 11"/>
            <p:cNvSpPr/>
            <p:nvPr/>
          </p:nvSpPr>
          <p:spPr bwMode="auto">
            <a:xfrm>
              <a:off x="4171406" y="1942011"/>
              <a:ext cx="4850674" cy="4145280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3DD1D5-126F-40B6-9102-5F888F2C0318}"/>
                  </a:ext>
                </a:extLst>
              </p14:cNvPr>
              <p14:cNvContentPartPr/>
              <p14:nvPr/>
            </p14:nvContentPartPr>
            <p14:xfrm>
              <a:off x="4006800" y="117360"/>
              <a:ext cx="4642920" cy="653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3DD1D5-126F-40B6-9102-5F888F2C03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7440" y="108000"/>
                <a:ext cx="4661640" cy="65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55954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4-3 </a:t>
            </a:r>
            <a:r>
              <a:rPr lang="en-US" dirty="0" err="1"/>
              <a:t>b</a:t>
            </a:r>
            <a:r>
              <a:rPr lang="en-US" dirty="0"/>
              <a:t>. Complements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492635" y="1129426"/>
            <a:ext cx="8378991" cy="5027613"/>
          </a:xfrm>
        </p:spPr>
        <p:txBody>
          <a:bodyPr/>
          <a:lstStyle/>
          <a:p>
            <a:pPr marL="342900" indent="-342900"/>
            <a:r>
              <a:rPr lang="en-US" sz="2800" dirty="0">
                <a:latin typeface="Arial" pitchFamily="34" charset="0"/>
              </a:rPr>
              <a:t>Two type of complements:</a:t>
            </a:r>
          </a:p>
          <a:p>
            <a:pPr marL="742950" lvl="1" indent="-285750"/>
            <a:r>
              <a:rPr lang="en-US" sz="2400" dirty="0">
                <a:latin typeface="Arial" pitchFamily="34" charset="0"/>
              </a:rPr>
              <a:t>Diminished Radix Complement of N</a:t>
            </a:r>
            <a:endParaRPr lang="en-US" sz="2400" b="0" dirty="0">
              <a:latin typeface="Arial" pitchFamily="34" charset="0"/>
            </a:endParaRPr>
          </a:p>
          <a:p>
            <a:pPr lvl="2"/>
            <a:r>
              <a:rPr lang="en-US" dirty="0">
                <a:latin typeface="Arial" pitchFamily="34" charset="0"/>
              </a:rPr>
              <a:t>Defined as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r</a:t>
            </a:r>
            <a:r>
              <a:rPr lang="en-US" sz="2800" baseline="30000" dirty="0" err="1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- 1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 –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N, </a:t>
            </a:r>
            <a:r>
              <a:rPr lang="en-US" dirty="0">
                <a:latin typeface="Arial" pitchFamily="34" charset="0"/>
              </a:rPr>
              <a:t>with n = number of digits or bits</a:t>
            </a:r>
          </a:p>
          <a:p>
            <a:pPr lvl="2"/>
            <a:r>
              <a:rPr lang="en-US" dirty="0">
                <a:latin typeface="Arial" pitchFamily="34" charset="0"/>
              </a:rPr>
              <a:t>1’s complement for radix 2</a:t>
            </a:r>
          </a:p>
          <a:p>
            <a:pPr marL="742950" lvl="1" indent="-285750"/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Radix Complement</a:t>
            </a:r>
            <a:endParaRPr lang="en-US" sz="2400" b="0" dirty="0">
              <a:solidFill>
                <a:schemeClr val="accent2"/>
              </a:solidFill>
              <a:latin typeface="Arial" pitchFamily="34" charset="0"/>
            </a:endParaRPr>
          </a:p>
          <a:p>
            <a:pPr lvl="2"/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Defined as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r</a:t>
            </a:r>
            <a:r>
              <a:rPr lang="en-US" baseline="30000" dirty="0" err="1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- N</a:t>
            </a:r>
          </a:p>
          <a:p>
            <a:pPr lvl="2"/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2’s complement in binary</a:t>
            </a:r>
          </a:p>
          <a:p>
            <a:pPr marL="342900" indent="-342900"/>
            <a:r>
              <a:rPr lang="en-US" sz="2800" dirty="0">
                <a:latin typeface="Arial" pitchFamily="34" charset="0"/>
              </a:rPr>
              <a:t>As we will see shortly, subtraction is done by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adding the complement</a:t>
            </a:r>
            <a:r>
              <a:rPr lang="en-US" sz="2800" dirty="0">
                <a:latin typeface="Arial" pitchFamily="34" charset="0"/>
              </a:rPr>
              <a:t> of the subtrahend</a:t>
            </a:r>
          </a:p>
          <a:p>
            <a:pPr marL="342900" indent="-342900"/>
            <a:r>
              <a:rPr lang="en-US" sz="2800" dirty="0">
                <a:latin typeface="Arial" pitchFamily="34" charset="0"/>
              </a:rPr>
              <a:t>If the result is negative, takes its 2’s complement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441F9B-74B3-427E-A880-81D013B71682}"/>
                  </a:ext>
                </a:extLst>
              </p14:cNvPr>
              <p14:cNvContentPartPr/>
              <p14:nvPr/>
            </p14:nvContentPartPr>
            <p14:xfrm>
              <a:off x="3428640" y="301680"/>
              <a:ext cx="4007520" cy="236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441F9B-74B3-427E-A880-81D013B71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9280" y="292320"/>
                <a:ext cx="4026240" cy="23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95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Binary 1's Complement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For </a:t>
            </a:r>
            <a:r>
              <a:rPr lang="en-US" sz="2800" i="1" dirty="0">
                <a:latin typeface="Arial" pitchFamily="34" charset="0"/>
                <a:cs typeface="Times New Roman" pitchFamily="18" charset="0"/>
              </a:rPr>
              <a:t>r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= 2, </a:t>
            </a:r>
            <a:r>
              <a:rPr lang="en-US" sz="2800" i="1" dirty="0"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= 0111 0011</a:t>
            </a:r>
            <a:r>
              <a:rPr lang="en-US" sz="2800" baseline="-25000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= 8  (8 digits):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        (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r</a:t>
            </a:r>
            <a:r>
              <a:rPr lang="en-US" sz="2800" baseline="30000" dirty="0" err="1"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–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1) = 256 -1 = 255</a:t>
            </a:r>
            <a:r>
              <a:rPr lang="en-US" sz="2800" baseline="-25000" dirty="0">
                <a:latin typeface="Arial" pitchFamily="34" charset="0"/>
                <a:cs typeface="Times New Roman" pitchFamily="18" charset="0"/>
              </a:rPr>
              <a:t>10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 or 11111111</a:t>
            </a:r>
            <a:r>
              <a:rPr lang="en-US" sz="2800" baseline="-25000" dirty="0">
                <a:latin typeface="Arial" pitchFamily="34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The 1's complement of 01110011</a:t>
            </a:r>
            <a:r>
              <a:rPr lang="en-US" sz="2800" baseline="-25000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is then: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	  11111111</a:t>
            </a: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– </a:t>
            </a:r>
            <a:r>
              <a:rPr lang="en-US" sz="2800" u="sng" dirty="0">
                <a:latin typeface="Arial" pitchFamily="34" charset="0"/>
                <a:cs typeface="Times New Roman" pitchFamily="18" charset="0"/>
              </a:rPr>
              <a:t>01110011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	  10001100</a:t>
            </a:r>
          </a:p>
          <a:p>
            <a:pPr marL="342900" indent="-342900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Since the 2</a:t>
            </a:r>
            <a:r>
              <a:rPr lang="en-US" sz="2800" baseline="30000" dirty="0">
                <a:latin typeface="Arial" pitchFamily="34" charset="0"/>
                <a:cs typeface="Times New Roman" pitchFamily="18" charset="0"/>
              </a:rPr>
              <a:t>n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–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1 factor consists of all 1's and since 1 – 0 = 1 and 1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–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1 = 0, the one's complement is obtained by </a:t>
            </a:r>
            <a:r>
              <a:rPr lang="en-US" sz="2800" u="sng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complementing each individual bit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(bitwise NOT).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5127" y="2608976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r</a:t>
            </a:r>
            <a:r>
              <a:rPr lang="en-US" b="1" baseline="30000" dirty="0" err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– 1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249959" y="3020037"/>
            <a:ext cx="1082180" cy="523220"/>
            <a:chOff x="1249959" y="3020037"/>
            <a:chExt cx="1082180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1249959" y="3020037"/>
              <a:ext cx="1073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</a:rPr>
                <a:t>-  N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291905" y="3498209"/>
              <a:ext cx="104023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TextBox 9"/>
          <p:cNvSpPr txBox="1"/>
          <p:nvPr/>
        </p:nvSpPr>
        <p:spPr>
          <a:xfrm>
            <a:off x="1124125" y="3531765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1’s </a:t>
            </a:r>
            <a:r>
              <a:rPr lang="en-US" sz="2000" dirty="0" err="1">
                <a:solidFill>
                  <a:srgbClr val="000000"/>
                </a:solidFill>
              </a:rPr>
              <a:t>compl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82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Binary 2's Complement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0"/>
            <a:ext cx="8242300" cy="5027613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For </a:t>
            </a:r>
            <a:r>
              <a:rPr lang="en-US" sz="2800" i="1" dirty="0">
                <a:latin typeface="Arial" pitchFamily="34" charset="0"/>
                <a:cs typeface="Times New Roman" pitchFamily="18" charset="0"/>
              </a:rPr>
              <a:t>r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= 2, </a:t>
            </a:r>
            <a:r>
              <a:rPr lang="en-US" sz="2800" i="1" dirty="0"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= 0111 0011</a:t>
            </a:r>
            <a:r>
              <a:rPr lang="en-US" sz="2800" baseline="-25000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= 8  (8 digits), we have: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    (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r</a:t>
            </a:r>
            <a:r>
              <a:rPr lang="en-US" sz="2800" baseline="30000" dirty="0" err="1"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) = 256</a:t>
            </a:r>
            <a:r>
              <a:rPr lang="en-US" sz="2800" baseline="-25000" dirty="0">
                <a:latin typeface="Arial" pitchFamily="34" charset="0"/>
                <a:cs typeface="Times New Roman" pitchFamily="18" charset="0"/>
              </a:rPr>
              <a:t>10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 or 100000000</a:t>
            </a:r>
            <a:r>
              <a:rPr lang="en-US" sz="2800" baseline="-25000" dirty="0">
                <a:latin typeface="Arial" pitchFamily="34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The 2's complement of 01110011 is then: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 			    </a:t>
            </a:r>
            <a:r>
              <a:rPr lang="en-US" sz="2800" dirty="0">
                <a:latin typeface="Courier New" pitchFamily="49" charset="0"/>
                <a:cs typeface="Times New Roman" pitchFamily="18" charset="0"/>
              </a:rPr>
              <a:t>100000000</a:t>
            </a:r>
            <a:br>
              <a:rPr lang="en-US" sz="2800" dirty="0">
                <a:latin typeface="Courier New" pitchFamily="49" charset="0"/>
                <a:cs typeface="Times New Roman" pitchFamily="18" charset="0"/>
              </a:rPr>
            </a:br>
            <a:r>
              <a:rPr lang="en-US" sz="2800" dirty="0">
                <a:latin typeface="Courier New" pitchFamily="49" charset="0"/>
                <a:cs typeface="Times New Roman" pitchFamily="18" charset="0"/>
              </a:rPr>
              <a:t>        – </a:t>
            </a:r>
            <a:r>
              <a:rPr lang="en-US" sz="2800" u="sng" dirty="0">
                <a:latin typeface="Courier New" pitchFamily="49" charset="0"/>
                <a:cs typeface="Times New Roman" pitchFamily="18" charset="0"/>
              </a:rPr>
              <a:t>01110011</a:t>
            </a:r>
            <a:r>
              <a:rPr lang="en-US" sz="2800" dirty="0">
                <a:latin typeface="Courier New" pitchFamily="49" charset="0"/>
                <a:cs typeface="Times New Roman" pitchFamily="18" charset="0"/>
              </a:rPr>
              <a:t> </a:t>
            </a:r>
            <a:br>
              <a:rPr lang="en-US" sz="2800" dirty="0">
                <a:latin typeface="Courier New" pitchFamily="49" charset="0"/>
                <a:cs typeface="Times New Roman" pitchFamily="18" charset="0"/>
              </a:rPr>
            </a:br>
            <a:r>
              <a:rPr lang="en-US" sz="2800" dirty="0">
                <a:latin typeface="Courier New" pitchFamily="49" charset="0"/>
                <a:cs typeface="Times New Roman" pitchFamily="18" charset="0"/>
              </a:rPr>
              <a:t> 		   10001101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Note the result is the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1's complement plus 1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: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648196" name="Rectangle 4"/>
          <p:cNvSpPr>
            <a:spLocks noChangeArrowheads="1"/>
          </p:cNvSpPr>
          <p:nvPr/>
        </p:nvSpPr>
        <p:spPr bwMode="auto">
          <a:xfrm>
            <a:off x="2797175" y="4860925"/>
            <a:ext cx="18859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01110011</a:t>
            </a:r>
          </a:p>
          <a:p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10001100</a:t>
            </a:r>
          </a:p>
          <a:p>
            <a:r>
              <a:rPr lang="en-US" b="1" u="sng">
                <a:solidFill>
                  <a:srgbClr val="000000"/>
                </a:solidFill>
                <a:latin typeface="Courier New" pitchFamily="49" charset="0"/>
              </a:rPr>
              <a:t>+      1</a:t>
            </a:r>
          </a:p>
          <a:p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10001101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810125" y="5060950"/>
            <a:ext cx="2524125" cy="1371600"/>
            <a:chOff x="3526" y="3188"/>
            <a:chExt cx="1590" cy="864"/>
          </a:xfrm>
        </p:grpSpPr>
        <p:sp>
          <p:nvSpPr>
            <p:cNvPr id="648197" name="Text Box 5"/>
            <p:cNvSpPr txBox="1">
              <a:spLocks noChangeArrowheads="1"/>
            </p:cNvSpPr>
            <p:nvPr/>
          </p:nvSpPr>
          <p:spPr bwMode="auto">
            <a:xfrm>
              <a:off x="3526" y="3188"/>
              <a:ext cx="13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Invert bit-wise</a:t>
              </a:r>
            </a:p>
          </p:txBody>
        </p:sp>
        <p:sp>
          <p:nvSpPr>
            <p:cNvPr id="648198" name="Text Box 6"/>
            <p:cNvSpPr txBox="1">
              <a:spLocks noChangeArrowheads="1"/>
            </p:cNvSpPr>
            <p:nvPr/>
          </p:nvSpPr>
          <p:spPr bwMode="auto">
            <a:xfrm>
              <a:off x="3654" y="3764"/>
              <a:ext cx="1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</a:rPr>
                <a:t>2’s complement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12023" y="3078760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r</a:t>
            </a:r>
            <a:r>
              <a:rPr lang="en-US" b="1" baseline="30000" dirty="0" err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n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350628" y="3456265"/>
            <a:ext cx="1166069" cy="461665"/>
            <a:chOff x="1291905" y="3036815"/>
            <a:chExt cx="1166069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1384183" y="3036815"/>
              <a:ext cx="1073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</a:rPr>
                <a:t> -  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1291905" y="3498209"/>
              <a:ext cx="104023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1283516" y="3892492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2’s </a:t>
            </a:r>
            <a:r>
              <a:rPr lang="en-US" sz="2000" dirty="0" err="1">
                <a:solidFill>
                  <a:srgbClr val="000000"/>
                </a:solidFill>
              </a:rPr>
              <a:t>compl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16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178800" cy="1020763"/>
          </a:xfrm>
        </p:spPr>
        <p:txBody>
          <a:bodyPr/>
          <a:lstStyle/>
          <a:p>
            <a:r>
              <a:rPr lang="en-US" dirty="0"/>
              <a:t>Block Diagram of a 1D Iterative Array</a:t>
            </a:r>
          </a:p>
        </p:txBody>
      </p:sp>
      <p:pic>
        <p:nvPicPr>
          <p:cNvPr id="70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6216" y="1237298"/>
            <a:ext cx="27146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402" y="1176909"/>
            <a:ext cx="61817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/>
          <p:nvPr/>
        </p:nvGrpSpPr>
        <p:grpSpPr>
          <a:xfrm>
            <a:off x="6501384" y="1271016"/>
            <a:ext cx="2118360" cy="2731830"/>
            <a:chOff x="6501384" y="1389888"/>
            <a:chExt cx="2118360" cy="2731830"/>
          </a:xfrm>
        </p:grpSpPr>
        <p:sp>
          <p:nvSpPr>
            <p:cNvPr id="7" name="TextBox 6"/>
            <p:cNvSpPr txBox="1"/>
            <p:nvPr/>
          </p:nvSpPr>
          <p:spPr>
            <a:xfrm>
              <a:off x="7004304" y="3721608"/>
              <a:ext cx="13131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single cell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5175504" y="2715768"/>
              <a:ext cx="2697480" cy="457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rot="16200000" flipH="1">
              <a:off x="7248144" y="2740152"/>
              <a:ext cx="2697480" cy="457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3054096" y="3127248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array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415034"/>
            <a:ext cx="7772400" cy="5027613"/>
          </a:xfrm>
        </p:spPr>
        <p:txBody>
          <a:bodyPr/>
          <a:lstStyle/>
          <a:p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Example: n = 32</a:t>
            </a:r>
          </a:p>
          <a:p>
            <a:pPr lvl="1"/>
            <a:r>
              <a:rPr lang="en-US" sz="2000" dirty="0">
                <a:latin typeface="Arial" pitchFamily="34" charset="0"/>
              </a:rPr>
              <a:t>Number of inputs = ?</a:t>
            </a:r>
          </a:p>
          <a:p>
            <a:pPr lvl="1"/>
            <a:r>
              <a:rPr lang="en-US" sz="2000" dirty="0">
                <a:latin typeface="Arial" pitchFamily="34" charset="0"/>
              </a:rPr>
              <a:t>Truth table rows =  ? </a:t>
            </a:r>
          </a:p>
          <a:p>
            <a:pPr lvl="1"/>
            <a:r>
              <a:rPr lang="en-US" sz="2000" dirty="0">
                <a:latin typeface="Arial" pitchFamily="34" charset="0"/>
              </a:rPr>
              <a:t>Equations with  up to ?  input variables </a:t>
            </a:r>
          </a:p>
          <a:p>
            <a:pPr lvl="1"/>
            <a:r>
              <a:rPr lang="en-US" sz="2000" dirty="0">
                <a:latin typeface="Arial" pitchFamily="34" charset="0"/>
              </a:rPr>
              <a:t>Equations with huge number of terms</a:t>
            </a:r>
          </a:p>
          <a:p>
            <a:pPr lvl="1"/>
            <a:r>
              <a:rPr lang="en-US" sz="2000" dirty="0">
                <a:latin typeface="Arial" pitchFamily="34" charset="0"/>
              </a:rPr>
              <a:t>Design impractical!</a:t>
            </a:r>
          </a:p>
          <a:p>
            <a:r>
              <a:rPr lang="en-US" sz="2400" dirty="0">
                <a:latin typeface="Arial" pitchFamily="34" charset="0"/>
              </a:rPr>
              <a:t>Iterative array takes advantage of the regularity to make design feasible: </a:t>
            </a:r>
            <a:r>
              <a:rPr lang="en-US" sz="2400" dirty="0">
                <a:solidFill>
                  <a:srgbClr val="3333FF"/>
                </a:solidFill>
                <a:latin typeface="Arial" pitchFamily="34" charset="0"/>
              </a:rPr>
              <a:t>Divide and Conquer!</a:t>
            </a:r>
          </a:p>
          <a:p>
            <a:pPr lvl="1">
              <a:buFontTx/>
              <a:buNone/>
            </a:pPr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0"/>
            <a:ext cx="8669337" cy="1020763"/>
          </a:xfrm>
        </p:spPr>
        <p:txBody>
          <a:bodyPr/>
          <a:lstStyle/>
          <a:p>
            <a:r>
              <a:rPr lang="en-US"/>
              <a:t>Alternate 2’s Complement Method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0"/>
            <a:ext cx="8089900" cy="5027613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800">
                <a:latin typeface="Arial" pitchFamily="34" charset="0"/>
                <a:cs typeface="Times New Roman" pitchFamily="18" charset="0"/>
              </a:rPr>
              <a:t>Given: an </a:t>
            </a:r>
            <a:r>
              <a:rPr lang="en-US" sz="2800" i="1"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-bit binary number, beginning at the least significant bit and proceeding upward: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Copy all least significant 0’s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Copy the first 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Complement all bits thereafter.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>
                <a:latin typeface="Arial" pitchFamily="34" charset="0"/>
                <a:cs typeface="Times New Roman" pitchFamily="18" charset="0"/>
              </a:rPr>
              <a:t>2’s Complement Example:</a:t>
            </a:r>
          </a:p>
          <a:p>
            <a:pPr marL="742950" lvl="1" indent="-285750">
              <a:lnSpc>
                <a:spcPct val="90000"/>
              </a:lnSpc>
              <a:buFontTx/>
              <a:buNone/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			10010</a:t>
            </a:r>
            <a:r>
              <a:rPr lang="en-US" sz="2400" u="sng">
                <a:latin typeface="Arial" pitchFamily="34" charset="0"/>
                <a:cs typeface="Times New Roman" pitchFamily="18" charset="0"/>
              </a:rPr>
              <a:t>100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Copy underlined bits:</a:t>
            </a:r>
          </a:p>
          <a:p>
            <a:pPr marL="742950" lvl="1" indent="-285750">
              <a:lnSpc>
                <a:spcPct val="90000"/>
              </a:lnSpc>
              <a:buFontTx/>
              <a:buNone/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			          </a:t>
            </a:r>
            <a:r>
              <a:rPr lang="en-US" sz="2400" u="sng">
                <a:latin typeface="Arial" pitchFamily="34" charset="0"/>
                <a:cs typeface="Times New Roman" pitchFamily="18" charset="0"/>
              </a:rPr>
              <a:t>100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and complement bits to the left:</a:t>
            </a:r>
          </a:p>
          <a:p>
            <a:pPr marL="742950" lvl="1" indent="-285750">
              <a:lnSpc>
                <a:spcPct val="90000"/>
              </a:lnSpc>
              <a:buFontTx/>
              <a:buNone/>
            </a:pPr>
            <a:r>
              <a:rPr lang="en-US" sz="2400">
                <a:latin typeface="Arial" pitchFamily="34" charset="0"/>
                <a:cs typeface="Times New Roman" pitchFamily="18" charset="0"/>
              </a:rPr>
              <a:t>			</a:t>
            </a:r>
            <a:r>
              <a:rPr lang="en-US" sz="24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01101</a:t>
            </a:r>
            <a:r>
              <a:rPr lang="en-US" sz="2400" u="sng">
                <a:latin typeface="Arial" pitchFamily="34" charset="0"/>
                <a:cs typeface="Times New Roman" pitchFamily="18" charset="0"/>
              </a:rPr>
              <a:t>100</a:t>
            </a:r>
            <a:r>
              <a:rPr lang="en-US" sz="2400">
                <a:latin typeface="Arial" pitchFamily="34" charset="0"/>
                <a:cs typeface="Times New Roman" pitchFamily="18" charset="0"/>
              </a:rPr>
              <a:t> 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C65B6F-15DB-41B5-A2D8-DB4F8ACFC0C5}"/>
                  </a:ext>
                </a:extLst>
              </p14:cNvPr>
              <p14:cNvContentPartPr/>
              <p14:nvPr/>
            </p14:nvContentPartPr>
            <p14:xfrm>
              <a:off x="2667600" y="4218840"/>
              <a:ext cx="1740240" cy="38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C65B6F-15DB-41B5-A2D8-DB4F8ACFC0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8240" y="4209480"/>
                <a:ext cx="17589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31F09F-2379-4AD3-942E-44AD939CEFA8}"/>
                  </a:ext>
                </a:extLst>
              </p14:cNvPr>
              <p14:cNvContentPartPr/>
              <p14:nvPr/>
            </p14:nvContentPartPr>
            <p14:xfrm>
              <a:off x="2680200" y="1924560"/>
              <a:ext cx="6065280" cy="3769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31F09F-2379-4AD3-942E-44AD939CEF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0840" y="1915200"/>
                <a:ext cx="6084000" cy="37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941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1369" y="228600"/>
            <a:ext cx="8686800" cy="838200"/>
          </a:xfrm>
        </p:spPr>
        <p:txBody>
          <a:bodyPr/>
          <a:lstStyle/>
          <a:p>
            <a:r>
              <a:rPr lang="en-US" dirty="0"/>
              <a:t>3-3c. Subtraction with 2’s Compleme</a:t>
            </a:r>
            <a:r>
              <a:rPr lang="en-US" sz="3200" dirty="0"/>
              <a:t>nt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0"/>
            <a:ext cx="7772400" cy="5294313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For n-digit, </a:t>
            </a:r>
            <a:r>
              <a:rPr lang="en-US" u="sng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unsigned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numbers M and N, find M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in base 2: Algorithm</a:t>
            </a:r>
          </a:p>
          <a:p>
            <a:pPr marL="231775" indent="-231775">
              <a:lnSpc>
                <a:spcPct val="90000"/>
              </a:lnSpc>
            </a:pP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 marL="514350" indent="-285750">
              <a:lnSpc>
                <a:spcPct val="90000"/>
              </a:lnSpc>
              <a:buNone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Add the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2's complement of the subtrahend 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 to the minuend </a:t>
            </a:r>
            <a:r>
              <a:rPr lang="en-US">
                <a:latin typeface="Arial" pitchFamily="34" charset="0"/>
                <a:cs typeface="Times New Roman" pitchFamily="18" charset="0"/>
              </a:rPr>
              <a:t>M:</a:t>
            </a:r>
          </a:p>
          <a:p>
            <a:pPr marL="514350" indent="-285750">
              <a:lnSpc>
                <a:spcPct val="90000"/>
              </a:lnSpc>
              <a:buNone/>
            </a:pPr>
            <a:br>
              <a:rPr lang="en-US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      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 +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(2</a:t>
            </a:r>
            <a:r>
              <a:rPr lang="en-US" baseline="30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N) = M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N + 2</a:t>
            </a:r>
            <a:r>
              <a:rPr lang="en-US" baseline="30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F51A2B-D904-420A-A6FA-E677A11C9864}"/>
                  </a:ext>
                </a:extLst>
              </p14:cNvPr>
              <p14:cNvContentPartPr/>
              <p14:nvPr/>
            </p14:nvContentPartPr>
            <p14:xfrm>
              <a:off x="2565360" y="4666680"/>
              <a:ext cx="4308840" cy="34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F51A2B-D904-420A-A6FA-E677A11C98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000" y="4657320"/>
                <a:ext cx="43275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F05A62-0321-4823-A1B7-5A21E7CC5E4C}"/>
                  </a:ext>
                </a:extLst>
              </p14:cNvPr>
              <p14:cNvContentPartPr/>
              <p14:nvPr/>
            </p14:nvContentPartPr>
            <p14:xfrm>
              <a:off x="7095600" y="2441880"/>
              <a:ext cx="1701360" cy="2129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F05A62-0321-4823-A1B7-5A21E7CC5E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6240" y="2432520"/>
                <a:ext cx="1720080" cy="21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909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1369" y="228600"/>
            <a:ext cx="8686800" cy="838200"/>
          </a:xfrm>
        </p:spPr>
        <p:txBody>
          <a:bodyPr/>
          <a:lstStyle/>
          <a:p>
            <a:r>
              <a:rPr lang="en-US" dirty="0"/>
              <a:t>3-3c. Subtraction with 2’s Compleme</a:t>
            </a:r>
            <a:r>
              <a:rPr lang="en-US" sz="3200" dirty="0"/>
              <a:t>nt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>
          <a:xfrm>
            <a:off x="719137" y="1314450"/>
            <a:ext cx="8122989" cy="5294313"/>
          </a:xfrm>
        </p:spPr>
        <p:txBody>
          <a:bodyPr/>
          <a:lstStyle/>
          <a:p>
            <a:pPr marL="231775" indent="-231775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Thus one calculates M +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(2</a:t>
            </a:r>
            <a:r>
              <a:rPr lang="en-US" sz="3600" baseline="30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N) = M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N + 2</a:t>
            </a:r>
            <a:r>
              <a:rPr lang="en-US" sz="3600" baseline="30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</a:t>
            </a:r>
          </a:p>
          <a:p>
            <a:pPr marL="514350" indent="-285750">
              <a:lnSpc>
                <a:spcPct val="90000"/>
              </a:lnSpc>
              <a:buNone/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Two possibilities:</a:t>
            </a:r>
          </a:p>
          <a:p>
            <a:pPr marL="514350" indent="-28575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If M </a:t>
            </a:r>
            <a:r>
              <a:rPr lang="en-US" sz="2800" u="sng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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N, the sum produces end carry 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r</a:t>
            </a:r>
            <a:r>
              <a:rPr lang="en-US" baseline="30000" dirty="0" err="1"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which is discarded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; from above, M </a:t>
            </a:r>
            <a:r>
              <a:rPr lang="en-US" sz="2800" dirty="0">
                <a:latin typeface="Arial" pitchFamily="34" charset="0"/>
              </a:rPr>
              <a:t>-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N remains, which is the correct answer.</a:t>
            </a:r>
          </a:p>
          <a:p>
            <a:pPr marL="514350" indent="-285750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If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M &lt; N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, the sum does not produce an end carry and, from above, is equal to</a:t>
            </a:r>
          </a:p>
          <a:p>
            <a:pPr marL="809625" lvl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M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N + 2</a:t>
            </a:r>
            <a:r>
              <a:rPr lang="en-US" baseline="30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can we rewritten as 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baseline="30000" dirty="0"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 N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M ),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 which is 2's complement of   ( N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M ).  </a:t>
            </a:r>
          </a:p>
          <a:p>
            <a:pPr marL="809625"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Thus, to obtain the result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 (N – M)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, take the 2's complement of the sum and place a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to its left: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1368425" lvl="2" indent="-285750">
              <a:lnSpc>
                <a:spcPct val="90000"/>
              </a:lnSpc>
              <a:buNone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    2</a:t>
            </a:r>
            <a:r>
              <a:rPr lang="en-US" baseline="30000" dirty="0">
                <a:latin typeface="Arial" pitchFamily="34" charset="0"/>
                <a:cs typeface="Times New Roman" pitchFamily="18" charset="0"/>
              </a:rPr>
              <a:t>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 [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Times New Roman" pitchFamily="18" charset="0"/>
              </a:rPr>
              <a:t>2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Times New Roman" pitchFamily="18" charset="0"/>
              </a:rPr>
              <a:t>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 N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M )] =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N-M  and place a minus sign in front:   - (N-M)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0212AD-C340-472C-A6D3-06B399A58165}"/>
                  </a:ext>
                </a:extLst>
              </p14:cNvPr>
              <p14:cNvContentPartPr/>
              <p14:nvPr/>
            </p14:nvContentPartPr>
            <p14:xfrm>
              <a:off x="2932920" y="2915280"/>
              <a:ext cx="4611960" cy="27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0212AD-C340-472C-A6D3-06B399A581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3560" y="2905920"/>
                <a:ext cx="4630680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6494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Unsigned 2’s Complement Subtraction Example 1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1"/>
            <a:ext cx="7772400" cy="718630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Find 01010100</a:t>
            </a:r>
            <a:r>
              <a:rPr lang="en-US" baseline="-25000" dirty="0">
                <a:latin typeface="Arial" pitchFamily="34" charset="0"/>
              </a:rPr>
              <a:t>2</a:t>
            </a:r>
            <a:r>
              <a:rPr lang="en-US" dirty="0">
                <a:latin typeface="Arial" pitchFamily="34" charset="0"/>
              </a:rPr>
              <a:t> – 0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1000011</a:t>
            </a:r>
            <a:r>
              <a:rPr lang="en-US" baseline="-25000" dirty="0">
                <a:latin typeface="Arial" pitchFamily="34" charset="0"/>
              </a:rPr>
              <a:t>2</a:t>
            </a:r>
          </a:p>
          <a:p>
            <a:endParaRPr lang="en-US" sz="2800" baseline="-25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	01010100		 	0</a:t>
            </a:r>
            <a:r>
              <a:rPr lang="en-US" sz="2800" dirty="0">
                <a:latin typeface="Courier New" pitchFamily="49" charset="0"/>
                <a:cs typeface="Times New Roman" pitchFamily="18" charset="0"/>
              </a:rPr>
              <a:t>1010100</a:t>
            </a:r>
            <a:endParaRPr lang="en-US" sz="28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  –</a:t>
            </a:r>
            <a:r>
              <a:rPr lang="en-US" sz="2800" u="sng" dirty="0">
                <a:latin typeface="Courier New" pitchFamily="49" charset="0"/>
              </a:rPr>
              <a:t>0</a:t>
            </a:r>
            <a:r>
              <a:rPr lang="en-US" sz="2800" u="sng" dirty="0">
                <a:latin typeface="Courier New" pitchFamily="49" charset="0"/>
                <a:cs typeface="Times New Roman" pitchFamily="18" charset="0"/>
              </a:rPr>
              <a:t>1000011</a:t>
            </a:r>
            <a:r>
              <a:rPr lang="en-US" sz="2800" dirty="0">
                <a:latin typeface="Courier New" pitchFamily="49" charset="0"/>
              </a:rPr>
              <a:t>	  	   +</a:t>
            </a:r>
            <a:r>
              <a:rPr lang="en-US" sz="1050" dirty="0">
                <a:latin typeface="Courier New" pitchFamily="49" charset="0"/>
              </a:rPr>
              <a:t> </a:t>
            </a:r>
            <a:r>
              <a:rPr lang="en-US" sz="2800" u="sng" dirty="0">
                <a:latin typeface="Courier New" pitchFamily="49" charset="0"/>
              </a:rPr>
              <a:t>10111101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				 	00010001</a:t>
            </a:r>
            <a:endParaRPr lang="en-US" dirty="0">
              <a:latin typeface="Arial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3632200" y="2692400"/>
            <a:ext cx="1395413" cy="457200"/>
            <a:chOff x="3632200" y="2692400"/>
            <a:chExt cx="1395413" cy="457200"/>
          </a:xfrm>
        </p:grpSpPr>
        <p:sp>
          <p:nvSpPr>
            <p:cNvPr id="653317" name="Text Box 5"/>
            <p:cNvSpPr txBox="1">
              <a:spLocks noChangeArrowheads="1"/>
            </p:cNvSpPr>
            <p:nvPr/>
          </p:nvSpPr>
          <p:spPr bwMode="auto">
            <a:xfrm>
              <a:off x="3683000" y="2692400"/>
              <a:ext cx="13446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2’s comp</a:t>
              </a:r>
            </a:p>
          </p:txBody>
        </p:sp>
        <p:sp>
          <p:nvSpPr>
            <p:cNvPr id="653318" name="Line 6"/>
            <p:cNvSpPr>
              <a:spLocks noChangeShapeType="1"/>
            </p:cNvSpPr>
            <p:nvPr/>
          </p:nvSpPr>
          <p:spPr bwMode="auto">
            <a:xfrm>
              <a:off x="3632200" y="3124200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5105400" y="1746250"/>
            <a:ext cx="3540125" cy="928688"/>
            <a:chOff x="5105400" y="1746250"/>
            <a:chExt cx="3540125" cy="928688"/>
          </a:xfrm>
        </p:grpSpPr>
        <p:sp>
          <p:nvSpPr>
            <p:cNvPr id="653316" name="Text Box 4"/>
            <p:cNvSpPr txBox="1">
              <a:spLocks noChangeArrowheads="1"/>
            </p:cNvSpPr>
            <p:nvPr/>
          </p:nvSpPr>
          <p:spPr bwMode="auto">
            <a:xfrm>
              <a:off x="5105400" y="2095500"/>
              <a:ext cx="3810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>
                  <a:solidFill>
                    <a:srgbClr val="3333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3319" name="Text Box 7"/>
            <p:cNvSpPr txBox="1">
              <a:spLocks noChangeArrowheads="1"/>
            </p:cNvSpPr>
            <p:nvPr/>
          </p:nvSpPr>
          <p:spPr bwMode="auto">
            <a:xfrm>
              <a:off x="6664325" y="1746250"/>
              <a:ext cx="1981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Discard carry</a:t>
              </a:r>
            </a:p>
          </p:txBody>
        </p:sp>
        <p:sp>
          <p:nvSpPr>
            <p:cNvPr id="653320" name="Line 8"/>
            <p:cNvSpPr>
              <a:spLocks noChangeShapeType="1"/>
            </p:cNvSpPr>
            <p:nvPr/>
          </p:nvSpPr>
          <p:spPr bwMode="auto">
            <a:xfrm flipH="1">
              <a:off x="5368954" y="2032000"/>
              <a:ext cx="1349346" cy="2246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355600" y="2370138"/>
            <a:ext cx="1028700" cy="1373187"/>
            <a:chOff x="355600" y="2370138"/>
            <a:chExt cx="1028700" cy="1373187"/>
          </a:xfrm>
        </p:grpSpPr>
        <p:sp>
          <p:nvSpPr>
            <p:cNvPr id="653321" name="Text Box 9"/>
            <p:cNvSpPr txBox="1">
              <a:spLocks noChangeArrowheads="1"/>
            </p:cNvSpPr>
            <p:nvPr/>
          </p:nvSpPr>
          <p:spPr bwMode="auto">
            <a:xfrm>
              <a:off x="504825" y="2370138"/>
              <a:ext cx="700088" cy="1373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 84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-67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 17</a:t>
              </a:r>
            </a:p>
          </p:txBody>
        </p:sp>
        <p:sp>
          <p:nvSpPr>
            <p:cNvPr id="653322" name="Line 10"/>
            <p:cNvSpPr>
              <a:spLocks noChangeShapeType="1"/>
            </p:cNvSpPr>
            <p:nvPr/>
          </p:nvSpPr>
          <p:spPr bwMode="auto">
            <a:xfrm>
              <a:off x="355600" y="3289300"/>
              <a:ext cx="1028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1177046" y="2603499"/>
            <a:ext cx="7461115" cy="2494273"/>
            <a:chOff x="1177046" y="2603499"/>
            <a:chExt cx="7461115" cy="2494273"/>
          </a:xfrm>
        </p:grpSpPr>
        <p:sp>
          <p:nvSpPr>
            <p:cNvPr id="653323" name="Line 11"/>
            <p:cNvSpPr>
              <a:spLocks noChangeShapeType="1"/>
            </p:cNvSpPr>
            <p:nvPr/>
          </p:nvSpPr>
          <p:spPr bwMode="auto">
            <a:xfrm flipV="1">
              <a:off x="3764604" y="2603499"/>
              <a:ext cx="1429696" cy="1589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77046" y="4020554"/>
              <a:ext cx="746111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000000"/>
                  </a:solidFill>
                  <a:latin typeface="Arial" pitchFamily="34" charset="0"/>
                </a:rPr>
                <a:t>The carry of </a:t>
              </a:r>
              <a:r>
                <a:rPr lang="en-US" sz="3200" dirty="0">
                  <a:solidFill>
                    <a:srgbClr val="3333CC"/>
                  </a:solidFill>
                  <a:latin typeface="Arial" pitchFamily="34" charset="0"/>
                </a:rPr>
                <a:t>1</a:t>
              </a:r>
              <a:r>
                <a:rPr lang="en-US" sz="3200" dirty="0">
                  <a:solidFill>
                    <a:srgbClr val="000000"/>
                  </a:solidFill>
                  <a:latin typeface="Arial" pitchFamily="34" charset="0"/>
                </a:rPr>
                <a:t> indicates that no correction of the result is required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47C0BD-84F7-431C-B1AC-57660ECAB5BB}"/>
                  </a:ext>
                </a:extLst>
              </p14:cNvPr>
              <p14:cNvContentPartPr/>
              <p14:nvPr/>
            </p14:nvContentPartPr>
            <p14:xfrm>
              <a:off x="1933200" y="1812960"/>
              <a:ext cx="5500440" cy="229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47C0BD-84F7-431C-B1AC-57660ECAB5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3840" y="1803600"/>
                <a:ext cx="5519160" cy="23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6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Unsigned 2’s Complement Subtraction Example 2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Find 01000011</a:t>
            </a:r>
            <a:r>
              <a:rPr lang="en-US" baseline="-25000" dirty="0">
                <a:latin typeface="Arial" pitchFamily="34" charset="0"/>
              </a:rPr>
              <a:t>2</a:t>
            </a:r>
            <a:r>
              <a:rPr lang="en-US" dirty="0">
                <a:latin typeface="Arial" pitchFamily="34" charset="0"/>
              </a:rPr>
              <a:t> – 0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1010100</a:t>
            </a:r>
            <a:r>
              <a:rPr lang="en-US" baseline="-25000" dirty="0">
                <a:latin typeface="Arial" pitchFamily="34" charset="0"/>
              </a:rPr>
              <a:t>2</a:t>
            </a:r>
          </a:p>
          <a:p>
            <a:pPr marL="342900" indent="-342900">
              <a:lnSpc>
                <a:spcPct val="90000"/>
              </a:lnSpc>
            </a:pPr>
            <a:endParaRPr lang="en-US" baseline="-25000" dirty="0"/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  </a:t>
            </a:r>
            <a:r>
              <a:rPr lang="en-US" sz="1200" dirty="0"/>
              <a:t> </a:t>
            </a:r>
            <a:r>
              <a:rPr lang="en-US" dirty="0"/>
              <a:t>01000011		</a:t>
            </a:r>
            <a:r>
              <a:rPr lang="en-US" sz="1800" dirty="0"/>
              <a:t> </a:t>
            </a:r>
            <a:r>
              <a:rPr lang="en-US" dirty="0"/>
              <a:t>01000011</a:t>
            </a:r>
            <a:endParaRPr lang="en-US" sz="3600" dirty="0"/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    –  </a:t>
            </a:r>
            <a:r>
              <a:rPr lang="en-US" u="sng" dirty="0"/>
              <a:t>0</a:t>
            </a:r>
            <a:r>
              <a:rPr lang="en-US" u="sng" dirty="0">
                <a:cs typeface="Times New Roman" pitchFamily="18" charset="0"/>
              </a:rPr>
              <a:t>1010100</a:t>
            </a:r>
            <a:r>
              <a:rPr lang="en-US" dirty="0"/>
              <a:t>	      + </a:t>
            </a:r>
            <a:r>
              <a:rPr lang="en-US" u="sng" dirty="0"/>
              <a:t>10101100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				</a:t>
            </a:r>
            <a:r>
              <a:rPr lang="en-US" sz="1000" dirty="0"/>
              <a:t> </a:t>
            </a:r>
            <a:r>
              <a:rPr lang="en-US" dirty="0"/>
              <a:t>11101111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				</a:t>
            </a:r>
            <a:r>
              <a:rPr lang="en-US" sz="1400" dirty="0"/>
              <a:t> </a:t>
            </a:r>
            <a:r>
              <a:rPr lang="en-US" dirty="0"/>
              <a:t>00010001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The carry of 0 indicates that a correction of the result is required.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Result = – (00010001)</a:t>
            </a:r>
          </a:p>
          <a:p>
            <a:pPr marL="342900" indent="-342900"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5105400" y="1930400"/>
            <a:ext cx="38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3333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677055" y="2681591"/>
            <a:ext cx="1371600" cy="457200"/>
            <a:chOff x="3677055" y="2681591"/>
            <a:chExt cx="1371600" cy="457200"/>
          </a:xfrm>
        </p:grpSpPr>
        <p:sp>
          <p:nvSpPr>
            <p:cNvPr id="654341" name="Text Box 5"/>
            <p:cNvSpPr txBox="1">
              <a:spLocks noChangeArrowheads="1"/>
            </p:cNvSpPr>
            <p:nvPr/>
          </p:nvSpPr>
          <p:spPr bwMode="auto">
            <a:xfrm>
              <a:off x="3677055" y="2681591"/>
              <a:ext cx="13446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3333CC">
                      <a:lumMod val="75000"/>
                    </a:srgbClr>
                  </a:solidFill>
                  <a:latin typeface="Times New Roman" pitchFamily="18" charset="0"/>
                </a:rPr>
                <a:t>2’s comp</a:t>
              </a:r>
            </a:p>
          </p:txBody>
        </p:sp>
        <p:sp>
          <p:nvSpPr>
            <p:cNvPr id="654342" name="Line 6"/>
            <p:cNvSpPr>
              <a:spLocks noChangeShapeType="1"/>
            </p:cNvSpPr>
            <p:nvPr/>
          </p:nvSpPr>
          <p:spPr bwMode="auto">
            <a:xfrm>
              <a:off x="3677055" y="3138791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90500" y="2255838"/>
            <a:ext cx="1092200" cy="1800225"/>
            <a:chOff x="190500" y="2255838"/>
            <a:chExt cx="1092200" cy="1800225"/>
          </a:xfrm>
        </p:grpSpPr>
        <p:sp>
          <p:nvSpPr>
            <p:cNvPr id="654345" name="Text Box 9"/>
            <p:cNvSpPr txBox="1">
              <a:spLocks noChangeArrowheads="1"/>
            </p:cNvSpPr>
            <p:nvPr/>
          </p:nvSpPr>
          <p:spPr bwMode="auto">
            <a:xfrm>
              <a:off x="466725" y="2255838"/>
              <a:ext cx="700088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</a:rPr>
                <a:t> 67</a:t>
              </a:r>
            </a:p>
            <a:p>
              <a:r>
                <a:rPr lang="en-US" b="1" dirty="0">
                  <a:solidFill>
                    <a:srgbClr val="000000"/>
                  </a:solidFill>
                </a:rPr>
                <a:t>-84</a:t>
              </a:r>
            </a:p>
            <a:p>
              <a:r>
                <a:rPr lang="en-US" b="1" dirty="0">
                  <a:solidFill>
                    <a:srgbClr val="000000"/>
                  </a:solidFill>
                </a:rPr>
                <a:t>-17</a:t>
              </a:r>
            </a:p>
            <a:p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654346" name="Line 10"/>
            <p:cNvSpPr>
              <a:spLocks noChangeShapeType="1"/>
            </p:cNvSpPr>
            <p:nvPr/>
          </p:nvSpPr>
          <p:spPr bwMode="auto">
            <a:xfrm>
              <a:off x="190500" y="3111500"/>
              <a:ext cx="109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54347" name="Line 11"/>
          <p:cNvSpPr>
            <a:spLocks noChangeShapeType="1"/>
          </p:cNvSpPr>
          <p:nvPr/>
        </p:nvSpPr>
        <p:spPr bwMode="auto">
          <a:xfrm flipV="1">
            <a:off x="3581400" y="2400300"/>
            <a:ext cx="16129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 flipV="1">
            <a:off x="5285066" y="4311941"/>
            <a:ext cx="1182846" cy="1140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7086600" y="3276600"/>
            <a:ext cx="1386280" cy="827204"/>
            <a:chOff x="7086600" y="3276600"/>
            <a:chExt cx="1386280" cy="827204"/>
          </a:xfrm>
        </p:grpSpPr>
        <p:sp>
          <p:nvSpPr>
            <p:cNvPr id="654343" name="Text Box 7"/>
            <p:cNvSpPr txBox="1">
              <a:spLocks noChangeArrowheads="1"/>
            </p:cNvSpPr>
            <p:nvPr/>
          </p:nvSpPr>
          <p:spPr bwMode="auto">
            <a:xfrm>
              <a:off x="7086600" y="3276600"/>
              <a:ext cx="13446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</a:rPr>
                <a:t>2’s comp</a:t>
              </a:r>
            </a:p>
          </p:txBody>
        </p:sp>
        <p:sp>
          <p:nvSpPr>
            <p:cNvPr id="654344" name="Line 8"/>
            <p:cNvSpPr>
              <a:spLocks noChangeShapeType="1"/>
            </p:cNvSpPr>
            <p:nvPr/>
          </p:nvSpPr>
          <p:spPr bwMode="auto">
            <a:xfrm>
              <a:off x="7086600" y="3733800"/>
              <a:ext cx="1371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654344" idx="1"/>
            </p:cNvCxnSpPr>
            <p:nvPr/>
          </p:nvCxnSpPr>
          <p:spPr bwMode="auto">
            <a:xfrm rot="16200000" flipH="1">
              <a:off x="8281331" y="3910668"/>
              <a:ext cx="368417" cy="146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10800000">
              <a:off x="7197754" y="4102216"/>
              <a:ext cx="1266738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1942A0-85EF-4F93-B8AC-DE9BD1C83D52}"/>
                  </a:ext>
                </a:extLst>
              </p14:cNvPr>
              <p14:cNvContentPartPr/>
              <p14:nvPr/>
            </p14:nvContentPartPr>
            <p14:xfrm>
              <a:off x="2188080" y="2482920"/>
              <a:ext cx="6052680" cy="281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1942A0-85EF-4F93-B8AC-DE9BD1C83D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720" y="2473560"/>
                <a:ext cx="6071400" cy="28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400E18-67A9-44D1-BEC1-3E1BED9AF5F9}"/>
                  </a:ext>
                </a:extLst>
              </p14:cNvPr>
              <p14:cNvContentPartPr/>
              <p14:nvPr/>
            </p14:nvContentPartPr>
            <p14:xfrm>
              <a:off x="2781720" y="3719160"/>
              <a:ext cx="4514040" cy="214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400E18-67A9-44D1-BEC1-3E1BED9AF5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2360" y="3709800"/>
                <a:ext cx="4532760" cy="21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3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/>
      <p:bldP spid="654340" grpId="0"/>
      <p:bldP spid="6543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Do the following subtraction of the following unsigned numbers, using the 2’s complement method:</a:t>
            </a:r>
          </a:p>
          <a:p>
            <a:r>
              <a:rPr lang="en-US" sz="2800" dirty="0">
                <a:latin typeface="+mj-lt"/>
              </a:rPr>
              <a:t>100011 – 10001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100011 -</a:t>
            </a:r>
            <a:r>
              <a:rPr lang="en-US" sz="2800" dirty="0"/>
              <a:t> </a:t>
            </a:r>
            <a:r>
              <a:rPr lang="en-US" sz="2800" dirty="0">
                <a:latin typeface="+mj-lt"/>
              </a:rPr>
              <a:t>110110 </a:t>
            </a:r>
          </a:p>
        </p:txBody>
      </p:sp>
    </p:spTree>
    <p:extLst>
      <p:ext uri="{BB962C8B-B14F-4D97-AF65-F5344CB8AC3E}">
        <p14:creationId xmlns:p14="http://schemas.microsoft.com/office/powerpoint/2010/main" val="411767635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1846" y="1963024"/>
            <a:ext cx="7056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35</a:t>
            </a:r>
          </a:p>
          <a:p>
            <a:r>
              <a:rPr lang="en-US" dirty="0">
                <a:solidFill>
                  <a:srgbClr val="000000"/>
                </a:solidFill>
              </a:rPr>
              <a:t>-17</a:t>
            </a:r>
          </a:p>
          <a:p>
            <a:r>
              <a:rPr lang="en-US" dirty="0">
                <a:solidFill>
                  <a:srgbClr val="000000"/>
                </a:solidFill>
              </a:rPr>
              <a:t> 18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 bwMode="auto">
          <a:xfrm rot="10800000" flipH="1">
            <a:off x="1031846" y="2870965"/>
            <a:ext cx="70564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298584" y="2038525"/>
            <a:ext cx="1550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100011</a:t>
            </a:r>
          </a:p>
          <a:p>
            <a:r>
              <a:rPr lang="en-US" dirty="0">
                <a:solidFill>
                  <a:srgbClr val="000000"/>
                </a:solidFill>
              </a:rPr>
              <a:t>-  10001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357307" y="2877424"/>
            <a:ext cx="15267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867325" y="2709644"/>
            <a:ext cx="41944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878973" y="2491530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3333CC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01111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0705" y="2065090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100011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363674" y="2912378"/>
            <a:ext cx="15267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873692" y="2752987"/>
            <a:ext cx="938169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381850" y="2041321"/>
            <a:ext cx="1625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100011</a:t>
            </a:r>
          </a:p>
          <a:p>
            <a:r>
              <a:rPr lang="en-US" dirty="0">
                <a:solidFill>
                  <a:srgbClr val="000000"/>
                </a:solidFill>
              </a:rPr>
              <a:t>- </a:t>
            </a:r>
            <a:r>
              <a:rPr lang="en-US" dirty="0">
                <a:solidFill>
                  <a:srgbClr val="3333CC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10001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863594" y="2962712"/>
            <a:ext cx="15267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080309" y="2952925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010010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62195" y="171135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2863" y="1300294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carry out</a:t>
            </a:r>
          </a:p>
        </p:txBody>
      </p:sp>
      <p:cxnSp>
        <p:nvCxnSpPr>
          <p:cNvPr id="24" name="Straight Arrow Connector 23"/>
          <p:cNvCxnSpPr>
            <a:endCxn id="21" idx="3"/>
          </p:cNvCxnSpPr>
          <p:nvPr/>
        </p:nvCxnSpPr>
        <p:spPr bwMode="auto">
          <a:xfrm rot="5400000">
            <a:off x="7175581" y="1707509"/>
            <a:ext cx="337112" cy="193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54848" y="245797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2’s </a:t>
            </a:r>
            <a:r>
              <a:rPr lang="en-US" sz="1800" dirty="0" err="1">
                <a:solidFill>
                  <a:srgbClr val="000000"/>
                </a:solidFill>
              </a:rPr>
              <a:t>compl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8717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4-4 Binary Adder-Subtractors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Using 2’s complement, the subtraction becomes an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ADDITION</a:t>
            </a:r>
            <a:r>
              <a:rPr lang="en-US" dirty="0">
                <a:latin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</a:rPr>
              <a:t>This leads to much simpler circuit than the previous one where we needed both an ADDER and SUBTRACTOR with selective 2’s </a:t>
            </a:r>
            <a:r>
              <a:rPr lang="en-US" dirty="0" err="1">
                <a:latin typeface="Arial" pitchFamily="34" charset="0"/>
              </a:rPr>
              <a:t>complementer</a:t>
            </a:r>
            <a:r>
              <a:rPr lang="en-US" dirty="0">
                <a:latin typeface="Arial" pitchFamily="34" charset="0"/>
              </a:rPr>
              <a:t> and multiplexer</a:t>
            </a:r>
          </a:p>
        </p:txBody>
      </p:sp>
    </p:spTree>
    <p:extLst>
      <p:ext uri="{BB962C8B-B14F-4D97-AF65-F5344CB8AC3E}">
        <p14:creationId xmlns:p14="http://schemas.microsoft.com/office/powerpoint/2010/main" val="425714073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4-4 Binary Adder-Subtractors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Using 2’s complement, the subtraction becomes an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ADDITION</a:t>
            </a:r>
            <a:r>
              <a:rPr lang="en-US" dirty="0">
                <a:latin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</a:rPr>
              <a:t>This leads to much simpler circuit than the previous one where we needed both an ADDER and SUBTRACTOR with selective 2’s </a:t>
            </a:r>
            <a:r>
              <a:rPr lang="en-US" dirty="0" err="1">
                <a:latin typeface="Arial" pitchFamily="34" charset="0"/>
              </a:rPr>
              <a:t>complementer</a:t>
            </a:r>
            <a:r>
              <a:rPr lang="en-US" dirty="0">
                <a:latin typeface="Arial" pitchFamily="34" charset="0"/>
              </a:rPr>
              <a:t> and multiplexer</a:t>
            </a:r>
          </a:p>
        </p:txBody>
      </p:sp>
    </p:spTree>
    <p:extLst>
      <p:ext uri="{BB962C8B-B14F-4D97-AF65-F5344CB8AC3E}">
        <p14:creationId xmlns:p14="http://schemas.microsoft.com/office/powerpoint/2010/main" val="374282155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2’s Complement Adder/Subtractor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idx="1"/>
          </p:nvPr>
        </p:nvSpPr>
        <p:spPr>
          <a:xfrm>
            <a:off x="100970" y="1245326"/>
            <a:ext cx="8267700" cy="4724400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Times New Roman" pitchFamily="18" charset="0"/>
              </a:rPr>
              <a:t>Subtraction can be done by addition of the 2's Complement. 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          1. Complement each bit (1's Complement.)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          2. Add 1 to the result.</a:t>
            </a:r>
          </a:p>
          <a:p>
            <a:r>
              <a:rPr lang="en-US" sz="2000" dirty="0">
                <a:latin typeface="Arial" pitchFamily="34" charset="0"/>
                <a:cs typeface="Times New Roman" pitchFamily="18" charset="0"/>
              </a:rPr>
              <a:t>The circuit shown computes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A + B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and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A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 –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B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:</a:t>
            </a:r>
          </a:p>
          <a:p>
            <a:r>
              <a:rPr lang="en-US" sz="2000" dirty="0">
                <a:latin typeface="Arial" pitchFamily="34" charset="0"/>
                <a:cs typeface="Times New Roman" pitchFamily="18" charset="0"/>
              </a:rPr>
              <a:t>For S = 1, subtract, the 2’s complement of B is formed by using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XORs to form the 1’s comp and adding the 1 applied to C</a:t>
            </a:r>
            <a:r>
              <a:rPr lang="en-US" sz="2000" baseline="-25000" dirty="0">
                <a:latin typeface="Arial" pitchFamily="34" charset="0"/>
                <a:cs typeface="Times New Roman" pitchFamily="18" charset="0"/>
              </a:rPr>
              <a:t>0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Arial" pitchFamily="34" charset="0"/>
                <a:cs typeface="Times New Roman" pitchFamily="18" charset="0"/>
              </a:rPr>
              <a:t>For S = 0, add, B is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passed through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unchanged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1431" y="3429437"/>
            <a:ext cx="6261995" cy="324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FE6930-3030-4CE6-846A-70A058227B5D}"/>
                  </a:ext>
                </a:extLst>
              </p14:cNvPr>
              <p14:cNvContentPartPr/>
              <p14:nvPr/>
            </p14:nvContentPartPr>
            <p14:xfrm>
              <a:off x="3828600" y="2625840"/>
              <a:ext cx="5247000" cy="147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FE6930-3030-4CE6-846A-70A058227B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9240" y="2616480"/>
                <a:ext cx="5265720" cy="14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92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4-2 Binary Adders</a:t>
            </a:r>
          </a:p>
        </p:txBody>
      </p:sp>
      <p:sp>
        <p:nvSpPr>
          <p:cNvPr id="627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Arial" pitchFamily="34" charset="0"/>
                <a:cs typeface="Times New Roman" pitchFamily="18" charset="0"/>
              </a:rPr>
              <a:t>Binary addition used frequently</a:t>
            </a:r>
          </a:p>
          <a:p>
            <a:pPr marL="342900" indent="-342900"/>
            <a:r>
              <a:rPr lang="en-US" dirty="0">
                <a:latin typeface="Arial" pitchFamily="34" charset="0"/>
                <a:cs typeface="Times New Roman" pitchFamily="18" charset="0"/>
              </a:rPr>
              <a:t>Addition Development:</a:t>
            </a:r>
          </a:p>
          <a:p>
            <a:pPr marL="742950" lvl="1" indent="-285750"/>
            <a:r>
              <a:rPr lang="en-US" i="1" dirty="0">
                <a:latin typeface="Arial" pitchFamily="34" charset="0"/>
                <a:cs typeface="Times New Roman" pitchFamily="18" charset="0"/>
              </a:rPr>
              <a:t>Full-Adder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(FA), a 3-input bit-wise addition functional block,</a:t>
            </a:r>
          </a:p>
          <a:p>
            <a:pPr marL="742950" lvl="1" indent="-285750"/>
            <a:r>
              <a:rPr lang="en-US" i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Ripple Carry Adder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an iterative array to perform</a:t>
            </a:r>
            <a:r>
              <a:rPr lang="en-US" u="sng" dirty="0">
                <a:latin typeface="Arial" pitchFamily="34" charset="0"/>
                <a:cs typeface="Times New Roman" pitchFamily="18" charset="0"/>
              </a:rPr>
              <a:t> binary addition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and</a:t>
            </a:r>
          </a:p>
          <a:p>
            <a:pPr marL="742950" lvl="1" indent="-285750"/>
            <a:r>
              <a:rPr lang="en-US" i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Carry-Look-Ahead Adder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(CLA), a hierarchical structure to improve performance (check in Wikipedia).</a:t>
            </a:r>
            <a:r>
              <a:rPr lang="en-US" dirty="0">
                <a:latin typeface="Arial" pitchFamily="34" charset="0"/>
              </a:rPr>
              <a:t> 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325100" y="2408373"/>
            <a:ext cx="836188" cy="1011483"/>
            <a:chOff x="325100" y="2408373"/>
            <a:chExt cx="863620" cy="1241045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-95368" y="2828841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Single bit</a:t>
              </a:r>
            </a:p>
          </p:txBody>
        </p:sp>
        <p:sp>
          <p:nvSpPr>
            <p:cNvPr id="7" name="Left Brace 6"/>
            <p:cNvSpPr/>
            <p:nvPr/>
          </p:nvSpPr>
          <p:spPr bwMode="auto">
            <a:xfrm>
              <a:off x="795528" y="2450592"/>
              <a:ext cx="393192" cy="1124712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307259" y="3565532"/>
            <a:ext cx="844885" cy="925253"/>
            <a:chOff x="319287" y="2406921"/>
            <a:chExt cx="869433" cy="1243952"/>
          </a:xfrm>
        </p:grpSpPr>
        <p:sp>
          <p:nvSpPr>
            <p:cNvPr id="10" name="TextBox 9"/>
            <p:cNvSpPr txBox="1"/>
            <p:nvPr/>
          </p:nvSpPr>
          <p:spPr>
            <a:xfrm rot="16200000">
              <a:off x="-96821" y="2823029"/>
              <a:ext cx="1243952" cy="411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Vector</a:t>
              </a:r>
            </a:p>
          </p:txBody>
        </p:sp>
        <p:sp>
          <p:nvSpPr>
            <p:cNvPr id="11" name="Left Brace 10"/>
            <p:cNvSpPr/>
            <p:nvPr/>
          </p:nvSpPr>
          <p:spPr bwMode="auto">
            <a:xfrm>
              <a:off x="795528" y="2450592"/>
              <a:ext cx="393192" cy="1124712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96045" y="4505401"/>
            <a:ext cx="998771" cy="1252266"/>
            <a:chOff x="160930" y="2187096"/>
            <a:chExt cx="1027790" cy="1683603"/>
          </a:xfrm>
        </p:grpSpPr>
        <p:sp>
          <p:nvSpPr>
            <p:cNvPr id="13" name="TextBox 12"/>
            <p:cNvSpPr txBox="1"/>
            <p:nvPr/>
          </p:nvSpPr>
          <p:spPr>
            <a:xfrm rot="16200000">
              <a:off x="-316645" y="2664671"/>
              <a:ext cx="1683603" cy="728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Improved</a:t>
              </a:r>
            </a:p>
            <a:p>
              <a:r>
                <a:rPr lang="en-US" sz="2000" dirty="0"/>
                <a:t>adder</a:t>
              </a:r>
            </a:p>
          </p:txBody>
        </p:sp>
        <p:sp>
          <p:nvSpPr>
            <p:cNvPr id="14" name="Left Brace 13"/>
            <p:cNvSpPr/>
            <p:nvPr/>
          </p:nvSpPr>
          <p:spPr bwMode="auto">
            <a:xfrm>
              <a:off x="795528" y="2450592"/>
              <a:ext cx="393192" cy="1124712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6939-37B1-4C32-A58D-54814989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7969C-3699-4DB1-95B3-0ECFA4E53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007" y="1861212"/>
            <a:ext cx="8309986" cy="430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256DA3-C552-4A97-8044-885A726954F1}"/>
                  </a:ext>
                </a:extLst>
              </p14:cNvPr>
              <p14:cNvContentPartPr/>
              <p14:nvPr/>
            </p14:nvContentPartPr>
            <p14:xfrm>
              <a:off x="-1174423" y="6169577"/>
              <a:ext cx="257040" cy="47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256DA3-C552-4A97-8044-885A726954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83423" y="6160937"/>
                <a:ext cx="27468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103941-397F-40C3-9FEE-7FD708E5CD69}"/>
                  </a:ext>
                </a:extLst>
              </p14:cNvPr>
              <p14:cNvContentPartPr/>
              <p14:nvPr/>
            </p14:nvContentPartPr>
            <p14:xfrm>
              <a:off x="49680" y="24120"/>
              <a:ext cx="8877240" cy="5930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103941-397F-40C3-9FEE-7FD708E5CD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20" y="14760"/>
                <a:ext cx="8895960" cy="59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56421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23BD-CBFA-46F2-B0C0-D6CF6A90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A07DF-B3DE-4456-9785-258BAA9C8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307" y="1751169"/>
            <a:ext cx="7892821" cy="409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C6319C-E8E9-4F6B-9DC6-4F19DB75E4BA}"/>
                  </a:ext>
                </a:extLst>
              </p14:cNvPr>
              <p14:cNvContentPartPr/>
              <p14:nvPr/>
            </p14:nvContentPartPr>
            <p14:xfrm>
              <a:off x="1083600" y="72360"/>
              <a:ext cx="7543800" cy="5935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C6319C-E8E9-4F6B-9DC6-4F19DB75E4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4240" y="63000"/>
                <a:ext cx="7562520" cy="59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924E50-2404-4C10-BFBA-B904AB02DE62}"/>
                  </a:ext>
                </a:extLst>
              </p14:cNvPr>
              <p14:cNvContentPartPr/>
              <p14:nvPr/>
            </p14:nvContentPartPr>
            <p14:xfrm>
              <a:off x="-56160" y="0"/>
              <a:ext cx="9106560" cy="572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924E50-2404-4C10-BFBA-B904AB02DE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5520" y="-9360"/>
                <a:ext cx="9125280" cy="57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21330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69B49B63-065F-41D9-AD0F-A0C36419A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53112"/>
          <a:stretch/>
        </p:blipFill>
        <p:spPr bwMode="auto">
          <a:xfrm>
            <a:off x="0" y="4392385"/>
            <a:ext cx="2339778" cy="173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F23BD-CBFA-46F2-B0C0-D6CF6A90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A07DF-B3DE-4456-9785-258BAA9C8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724" y="2595468"/>
            <a:ext cx="6931799" cy="359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262F4E5-6E81-4313-8EC5-2944AA7B8581}"/>
              </a:ext>
            </a:extLst>
          </p:cNvPr>
          <p:cNvGrpSpPr/>
          <p:nvPr/>
        </p:nvGrpSpPr>
        <p:grpSpPr>
          <a:xfrm>
            <a:off x="1860994" y="4603577"/>
            <a:ext cx="1912680" cy="759960"/>
            <a:chOff x="1860994" y="4603577"/>
            <a:chExt cx="1912680" cy="759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73AE0E-3811-49EF-B812-39D44C776060}"/>
                    </a:ext>
                  </a:extLst>
                </p14:cNvPr>
                <p14:cNvContentPartPr/>
                <p14:nvPr/>
              </p14:nvContentPartPr>
              <p14:xfrm>
                <a:off x="1942714" y="4603577"/>
                <a:ext cx="1830960" cy="581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73AE0E-3811-49EF-B812-39D44C7760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24714" y="4495577"/>
                  <a:ext cx="1866600" cy="7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A2365B-243A-4211-964B-870FBD01DD7B}"/>
                    </a:ext>
                  </a:extLst>
                </p14:cNvPr>
                <p14:cNvContentPartPr/>
                <p14:nvPr/>
              </p14:nvContentPartPr>
              <p14:xfrm>
                <a:off x="1860994" y="5338697"/>
                <a:ext cx="218160" cy="24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A2365B-243A-4211-964B-870FBD01DD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3354" y="5230697"/>
                  <a:ext cx="25380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1912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Signed</a:t>
            </a:r>
            <a:r>
              <a:rPr lang="en-US"/>
              <a:t> Binary Numbers</a:t>
            </a:r>
          </a:p>
        </p:txBody>
      </p:sp>
      <p:sp>
        <p:nvSpPr>
          <p:cNvPr id="658437" name="Rectangle 5"/>
          <p:cNvSpPr>
            <a:spLocks noGrp="1" noChangeArrowheads="1"/>
          </p:cNvSpPr>
          <p:nvPr>
            <p:ph idx="1"/>
          </p:nvPr>
        </p:nvSpPr>
        <p:spPr>
          <a:xfrm>
            <a:off x="287867" y="1162050"/>
            <a:ext cx="8534399" cy="502761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So far we focused on the addition and subtraction of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unsigned</a:t>
            </a:r>
            <a:r>
              <a:rPr lang="en-US" sz="2800" dirty="0">
                <a:latin typeface="Arial" pitchFamily="34" charset="0"/>
              </a:rPr>
              <a:t> numbers.</a:t>
            </a:r>
          </a:p>
          <a:p>
            <a:r>
              <a:rPr lang="en-US" sz="2800" dirty="0">
                <a:latin typeface="Arial" pitchFamily="34" charset="0"/>
              </a:rPr>
              <a:t>For 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</a:rPr>
              <a:t>SIGNED</a:t>
            </a:r>
            <a:r>
              <a:rPr lang="en-US" sz="2800" dirty="0">
                <a:latin typeface="Arial" pitchFamily="34" charset="0"/>
              </a:rPr>
              <a:t> numbers:</a:t>
            </a:r>
          </a:p>
          <a:p>
            <a:pPr lvl="1"/>
            <a:r>
              <a:rPr lang="en-US" dirty="0">
                <a:latin typeface="Arial" pitchFamily="34" charset="0"/>
              </a:rPr>
              <a:t>How to represent a sign (+ or –)?</a:t>
            </a:r>
          </a:p>
          <a:p>
            <a:pPr lvl="2"/>
            <a:r>
              <a:rPr lang="en-US" sz="2800" dirty="0">
                <a:latin typeface="Arial" pitchFamily="34" charset="0"/>
              </a:rPr>
              <a:t>One need one more bit of information.</a:t>
            </a:r>
          </a:p>
          <a:p>
            <a:pPr lvl="2"/>
            <a:r>
              <a:rPr lang="en-US" sz="2800" dirty="0">
                <a:latin typeface="Arial" pitchFamily="34" charset="0"/>
              </a:rPr>
              <a:t>Two ways: 	</a:t>
            </a:r>
          </a:p>
          <a:p>
            <a:pPr lvl="3"/>
            <a:r>
              <a:rPr lang="en-US" sz="1800" dirty="0">
                <a:latin typeface="Arial" pitchFamily="34" charset="0"/>
              </a:rPr>
              <a:t>Sign + magnitude</a:t>
            </a:r>
          </a:p>
          <a:p>
            <a:pPr lvl="3"/>
            <a:r>
              <a:rPr lang="en-US" sz="1800" dirty="0">
                <a:latin typeface="Arial" pitchFamily="34" charset="0"/>
              </a:rPr>
              <a:t>Signed-Complements</a:t>
            </a:r>
            <a:endParaRPr lang="en-US" sz="1600" dirty="0">
              <a:latin typeface="Arial" pitchFamily="34" charset="0"/>
            </a:endParaRPr>
          </a:p>
          <a:p>
            <a:r>
              <a:rPr lang="en-US" sz="2800" dirty="0">
                <a:latin typeface="Arial" pitchFamily="34" charset="0"/>
              </a:rPr>
              <a:t>Thus: </a:t>
            </a:r>
          </a:p>
          <a:p>
            <a:pPr lvl="1"/>
            <a:r>
              <a:rPr lang="en-US" sz="2400" dirty="0">
                <a:latin typeface="Arial" pitchFamily="34" charset="0"/>
              </a:rPr>
              <a:t>Positive number are unchanged</a:t>
            </a:r>
          </a:p>
          <a:p>
            <a:pPr lvl="1"/>
            <a:r>
              <a:rPr lang="en-US" sz="2400" dirty="0">
                <a:latin typeface="Arial" pitchFamily="34" charset="0"/>
              </a:rPr>
              <a:t>Negative numbers: use one of the above methods</a:t>
            </a:r>
          </a:p>
        </p:txBody>
      </p:sp>
    </p:spTree>
    <p:extLst>
      <p:ext uri="{BB962C8B-B14F-4D97-AF65-F5344CB8AC3E}">
        <p14:creationId xmlns:p14="http://schemas.microsoft.com/office/powerpoint/2010/main" val="81206704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2’s complement system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idx="1"/>
          </p:nvPr>
        </p:nvSpPr>
        <p:spPr>
          <a:xfrm>
            <a:off x="706438" y="1187450"/>
            <a:ext cx="7772400" cy="170021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Positive numbers are unchanged</a:t>
            </a:r>
          </a:p>
          <a:p>
            <a:r>
              <a:rPr lang="en-US" sz="2800" dirty="0">
                <a:latin typeface="Arial" pitchFamily="34" charset="0"/>
              </a:rPr>
              <a:t>Negative numbers: take 2’s complement</a:t>
            </a:r>
          </a:p>
          <a:p>
            <a:r>
              <a:rPr lang="en-US" sz="2800" dirty="0">
                <a:latin typeface="Arial" pitchFamily="34" charset="0"/>
              </a:rPr>
              <a:t>Example for 4-bit word:</a:t>
            </a:r>
          </a:p>
        </p:txBody>
      </p:sp>
      <p:sp>
        <p:nvSpPr>
          <p:cNvPr id="799748" name="Text Box 4"/>
          <p:cNvSpPr txBox="1">
            <a:spLocks noChangeArrowheads="1"/>
          </p:cNvSpPr>
          <p:nvPr/>
        </p:nvSpPr>
        <p:spPr bwMode="auto">
          <a:xfrm>
            <a:off x="1114425" y="2736850"/>
            <a:ext cx="17780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  0	0000</a:t>
            </a:r>
          </a:p>
          <a:p>
            <a:r>
              <a:rPr lang="en-US" sz="2400" dirty="0">
                <a:solidFill>
                  <a:srgbClr val="000000"/>
                </a:solidFill>
              </a:rPr>
              <a:t>+1	</a:t>
            </a:r>
            <a:r>
              <a:rPr lang="en-US" sz="2400" dirty="0">
                <a:solidFill>
                  <a:srgbClr val="3333CC"/>
                </a:solidFill>
              </a:rPr>
              <a:t>0</a:t>
            </a:r>
            <a:r>
              <a:rPr lang="en-US" sz="2400" dirty="0">
                <a:solidFill>
                  <a:srgbClr val="000000"/>
                </a:solidFill>
              </a:rPr>
              <a:t>001</a:t>
            </a:r>
          </a:p>
          <a:p>
            <a:r>
              <a:rPr lang="en-US" sz="2400" dirty="0">
                <a:solidFill>
                  <a:srgbClr val="000000"/>
                </a:solidFill>
              </a:rPr>
              <a:t>+2	</a:t>
            </a:r>
            <a:r>
              <a:rPr lang="en-US" sz="2400" dirty="0">
                <a:solidFill>
                  <a:srgbClr val="3333CC"/>
                </a:solidFill>
              </a:rPr>
              <a:t>0</a:t>
            </a:r>
            <a:r>
              <a:rPr lang="en-US" sz="2400" dirty="0">
                <a:solidFill>
                  <a:srgbClr val="000000"/>
                </a:solidFill>
              </a:rPr>
              <a:t>010</a:t>
            </a:r>
          </a:p>
          <a:p>
            <a:r>
              <a:rPr lang="en-US" sz="2400" dirty="0">
                <a:solidFill>
                  <a:srgbClr val="000000"/>
                </a:solidFill>
              </a:rPr>
              <a:t>+3	0011</a:t>
            </a:r>
          </a:p>
          <a:p>
            <a:r>
              <a:rPr lang="en-US" sz="2400" dirty="0">
                <a:solidFill>
                  <a:srgbClr val="000000"/>
                </a:solidFill>
              </a:rPr>
              <a:t>+4 	0100</a:t>
            </a:r>
          </a:p>
          <a:p>
            <a:r>
              <a:rPr lang="en-US" sz="2400" dirty="0">
                <a:solidFill>
                  <a:srgbClr val="000000"/>
                </a:solidFill>
              </a:rPr>
              <a:t>+5	0101</a:t>
            </a:r>
          </a:p>
          <a:p>
            <a:r>
              <a:rPr lang="en-US" sz="2400" dirty="0">
                <a:solidFill>
                  <a:srgbClr val="000000"/>
                </a:solidFill>
              </a:rPr>
              <a:t>+6	0110</a:t>
            </a:r>
          </a:p>
          <a:p>
            <a:r>
              <a:rPr lang="en-US" sz="2400" dirty="0">
                <a:solidFill>
                  <a:srgbClr val="000000"/>
                </a:solidFill>
              </a:rPr>
              <a:t>+7	0111</a:t>
            </a:r>
          </a:p>
        </p:txBody>
      </p:sp>
      <p:sp>
        <p:nvSpPr>
          <p:cNvPr id="799749" name="Text Box 5"/>
          <p:cNvSpPr txBox="1">
            <a:spLocks noChangeArrowheads="1"/>
          </p:cNvSpPr>
          <p:nvPr/>
        </p:nvSpPr>
        <p:spPr bwMode="auto">
          <a:xfrm>
            <a:off x="5584825" y="3067050"/>
            <a:ext cx="20129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-1	</a:t>
            </a:r>
            <a:r>
              <a:rPr lang="en-US" sz="2400" dirty="0">
                <a:solidFill>
                  <a:srgbClr val="3333CC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111</a:t>
            </a:r>
          </a:p>
          <a:p>
            <a:r>
              <a:rPr lang="en-US" sz="2400" dirty="0">
                <a:solidFill>
                  <a:srgbClr val="000000"/>
                </a:solidFill>
              </a:rPr>
              <a:t>-2	1110</a:t>
            </a:r>
          </a:p>
          <a:p>
            <a:r>
              <a:rPr lang="en-US" sz="2400" dirty="0">
                <a:solidFill>
                  <a:srgbClr val="000000"/>
                </a:solidFill>
              </a:rPr>
              <a:t>-3	1101</a:t>
            </a:r>
          </a:p>
          <a:p>
            <a:r>
              <a:rPr lang="en-US" sz="2400" dirty="0">
                <a:solidFill>
                  <a:srgbClr val="000000"/>
                </a:solidFill>
              </a:rPr>
              <a:t>-4	1100</a:t>
            </a:r>
          </a:p>
          <a:p>
            <a:r>
              <a:rPr lang="en-US" sz="2400" dirty="0">
                <a:solidFill>
                  <a:srgbClr val="000000"/>
                </a:solidFill>
              </a:rPr>
              <a:t>-5	1011</a:t>
            </a:r>
          </a:p>
          <a:p>
            <a:r>
              <a:rPr lang="en-US" sz="2400" dirty="0">
                <a:solidFill>
                  <a:srgbClr val="000000"/>
                </a:solidFill>
              </a:rPr>
              <a:t>-6	1010</a:t>
            </a:r>
          </a:p>
          <a:p>
            <a:r>
              <a:rPr lang="en-US" sz="2400" dirty="0">
                <a:solidFill>
                  <a:srgbClr val="000000"/>
                </a:solidFill>
              </a:rPr>
              <a:t>-7	1001</a:t>
            </a:r>
          </a:p>
          <a:p>
            <a:r>
              <a:rPr lang="en-US" sz="2400" dirty="0">
                <a:solidFill>
                  <a:srgbClr val="000000"/>
                </a:solidFill>
              </a:rPr>
              <a:t>-8	1000	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2054225" y="2895600"/>
            <a:ext cx="6226175" cy="3962400"/>
            <a:chOff x="2054225" y="2895600"/>
            <a:chExt cx="6226175" cy="3962400"/>
          </a:xfrm>
        </p:grpSpPr>
        <p:sp>
          <p:nvSpPr>
            <p:cNvPr id="799751" name="Line 7"/>
            <p:cNvSpPr>
              <a:spLocks noChangeShapeType="1"/>
            </p:cNvSpPr>
            <p:nvPr/>
          </p:nvSpPr>
          <p:spPr bwMode="auto">
            <a:xfrm>
              <a:off x="6756400" y="29210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" name="Group 12"/>
            <p:cNvGrpSpPr/>
            <p:nvPr/>
          </p:nvGrpSpPr>
          <p:grpSpPr>
            <a:xfrm>
              <a:off x="2054225" y="2895600"/>
              <a:ext cx="6226175" cy="3962400"/>
              <a:chOff x="2054225" y="2895600"/>
              <a:chExt cx="6226175" cy="3962400"/>
            </a:xfrm>
          </p:grpSpPr>
          <p:sp>
            <p:nvSpPr>
              <p:cNvPr id="799750" name="Line 6"/>
              <p:cNvSpPr>
                <a:spLocks noChangeShapeType="1"/>
              </p:cNvSpPr>
              <p:nvPr/>
            </p:nvSpPr>
            <p:spPr bwMode="auto">
              <a:xfrm>
                <a:off x="2273300" y="2895600"/>
                <a:ext cx="0" cy="2730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52" name="Text Box 8"/>
              <p:cNvSpPr txBox="1">
                <a:spLocks noChangeArrowheads="1"/>
              </p:cNvSpPr>
              <p:nvPr/>
            </p:nvSpPr>
            <p:spPr bwMode="auto">
              <a:xfrm>
                <a:off x="2054225" y="6035675"/>
                <a:ext cx="6226175" cy="822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2400">
                    <a:solidFill>
                      <a:srgbClr val="3333CC"/>
                    </a:solidFill>
                  </a:rPr>
                  <a:t>0</a:t>
                </a:r>
                <a:r>
                  <a:rPr lang="en-US" sz="2400">
                    <a:solidFill>
                      <a:srgbClr val="000000"/>
                    </a:solidFill>
                  </a:rPr>
                  <a:t> indicates positive and </a:t>
                </a:r>
                <a:r>
                  <a:rPr lang="en-US" sz="2400">
                    <a:solidFill>
                      <a:srgbClr val="3333CC"/>
                    </a:solidFill>
                  </a:rPr>
                  <a:t>1</a:t>
                </a:r>
                <a:r>
                  <a:rPr lang="en-US" sz="2400">
                    <a:solidFill>
                      <a:srgbClr val="000000"/>
                    </a:solidFill>
                  </a:rPr>
                  <a:t> negative numbers</a:t>
                </a:r>
              </a:p>
              <a:p>
                <a:pPr>
                  <a:buFontTx/>
                  <a:buChar char="•"/>
                </a:pPr>
                <a:r>
                  <a:rPr lang="en-US" sz="2400">
                    <a:solidFill>
                      <a:srgbClr val="000000"/>
                    </a:solidFill>
                  </a:rPr>
                  <a:t>7 positive numbers and 8 negative ones</a:t>
                </a:r>
              </a:p>
            </p:txBody>
          </p:sp>
          <p:sp>
            <p:nvSpPr>
              <p:cNvPr id="799753" name="Line 9"/>
              <p:cNvSpPr>
                <a:spLocks noChangeShapeType="1"/>
              </p:cNvSpPr>
              <p:nvPr/>
            </p:nvSpPr>
            <p:spPr bwMode="auto">
              <a:xfrm flipH="1" flipV="1">
                <a:off x="2247900" y="5613400"/>
                <a:ext cx="38100" cy="508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99754" name="Line 10"/>
            <p:cNvSpPr>
              <a:spLocks noChangeShapeType="1"/>
            </p:cNvSpPr>
            <p:nvPr/>
          </p:nvSpPr>
          <p:spPr bwMode="auto">
            <a:xfrm flipV="1">
              <a:off x="5689600" y="5549900"/>
              <a:ext cx="939800" cy="596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80DD04-90AB-4B4C-80D9-6A28DB1FE81D}"/>
                  </a:ext>
                </a:extLst>
              </p14:cNvPr>
              <p14:cNvContentPartPr/>
              <p14:nvPr/>
            </p14:nvContentPartPr>
            <p14:xfrm>
              <a:off x="2092680" y="2677320"/>
              <a:ext cx="4672080" cy="39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80DD04-90AB-4B4C-80D9-6A28DB1FE8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3320" y="2667960"/>
                <a:ext cx="469080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65762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7488"/>
            <a:ext cx="8077200" cy="8382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2’s Complement Arithmetic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800" u="sng" dirty="0">
                <a:latin typeface="Arial" pitchFamily="34" charset="0"/>
                <a:cs typeface="Times New Roman" pitchFamily="18" charset="0"/>
              </a:rPr>
              <a:t>Addition: 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Simple rule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Times New Roman" pitchFamily="18" charset="0"/>
              </a:rPr>
              <a:t>Represent negative number by its 2’s complement. Then, add the numbers including the sign bits,  discarding a carry out of the sign bits (2's complement):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Times New Roman" pitchFamily="18" charset="0"/>
              </a:rPr>
              <a:t>Indeed,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e.x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. M+(-N) 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M + (2</a:t>
            </a:r>
            <a:r>
              <a:rPr lang="en-US" sz="2400" baseline="30000" dirty="0"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-N)</a:t>
            </a:r>
          </a:p>
          <a:p>
            <a:pPr lvl="2"/>
            <a:r>
              <a:rPr lang="en-US" sz="2000" dirty="0">
                <a:latin typeface="Arial" pitchFamily="34" charset="0"/>
                <a:cs typeface="Times New Roman" pitchFamily="18" charset="0"/>
              </a:rPr>
              <a:t>If M ≥ N: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(M-N)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+ 2</a:t>
            </a:r>
            <a:r>
              <a:rPr lang="en-US" sz="2000" baseline="30000" dirty="0">
                <a:latin typeface="Arial" pitchFamily="34" charset="0"/>
                <a:cs typeface="Times New Roman" pitchFamily="18" charset="0"/>
              </a:rPr>
              <a:t>n          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ignore carry out: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M-N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is the answer in two’s complement)</a:t>
            </a:r>
          </a:p>
          <a:p>
            <a:pPr lvl="2"/>
            <a:r>
              <a:rPr lang="en-US" sz="2000" dirty="0">
                <a:latin typeface="Arial" pitchFamily="34" charset="0"/>
                <a:cs typeface="Times New Roman" pitchFamily="18" charset="0"/>
              </a:rPr>
              <a:t>If M ≤ N: (M-N) + 2</a:t>
            </a:r>
            <a:r>
              <a:rPr lang="en-US" sz="2000" baseline="30000" dirty="0">
                <a:latin typeface="Arial" pitchFamily="34" charset="0"/>
                <a:cs typeface="Times New Roman" pitchFamily="18" charset="0"/>
              </a:rPr>
              <a:t>n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000" baseline="30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 – (N-M)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which is 2’s complement of the (negative) number (M-N): -(N-M).  </a:t>
            </a:r>
          </a:p>
          <a:p>
            <a:pPr marL="342900" indent="-342900"/>
            <a:r>
              <a:rPr lang="en-US" sz="2800" u="sng" dirty="0">
                <a:latin typeface="Arial" pitchFamily="34" charset="0"/>
                <a:cs typeface="Times New Roman" pitchFamily="18" charset="0"/>
              </a:rPr>
              <a:t>Subtraction: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M-N  </a:t>
            </a:r>
            <a:r>
              <a:rPr lang="en-US" sz="28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M + (2</a:t>
            </a:r>
            <a:r>
              <a:rPr lang="en-US" sz="2800" baseline="30000" dirty="0">
                <a:latin typeface="Arial" pitchFamily="34" charset="0"/>
                <a:cs typeface="Times New Roman" pitchFamily="18" charset="0"/>
              </a:rPr>
              <a:t>n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-N)</a:t>
            </a:r>
          </a:p>
          <a:p>
            <a:pPr marL="742950" lvl="1" indent="-285750">
              <a:buFontTx/>
              <a:buNone/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   Form the complement of the number you are subtracting and follow the rules for addition.</a:t>
            </a:r>
          </a:p>
          <a:p>
            <a:pPr marL="342900" indent="-342900"/>
            <a:endParaRPr lang="en-US" sz="2800" dirty="0">
              <a:latin typeface="Arial" pitchFamily="34" charset="0"/>
            </a:endParaRPr>
          </a:p>
        </p:txBody>
      </p:sp>
      <p:sp>
        <p:nvSpPr>
          <p:cNvPr id="663556" name="Line 4"/>
          <p:cNvSpPr>
            <a:spLocks noChangeShapeType="1"/>
          </p:cNvSpPr>
          <p:nvPr/>
        </p:nvSpPr>
        <p:spPr bwMode="auto">
          <a:xfrm flipH="1" flipV="1">
            <a:off x="4254500" y="3962400"/>
            <a:ext cx="3810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35021" y="3725839"/>
            <a:ext cx="354842" cy="450376"/>
            <a:chOff x="3835021" y="3725839"/>
            <a:chExt cx="354842" cy="450376"/>
          </a:xfrm>
        </p:grpSpPr>
        <p:cxnSp>
          <p:nvCxnSpPr>
            <p:cNvPr id="8" name="Straight Connector 7"/>
            <p:cNvCxnSpPr/>
            <p:nvPr/>
          </p:nvCxnSpPr>
          <p:spPr bwMode="auto">
            <a:xfrm rot="16200000" flipH="1">
              <a:off x="3807726" y="3766782"/>
              <a:ext cx="409432" cy="3548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rot="5400000">
              <a:off x="3828197" y="3828197"/>
              <a:ext cx="450376" cy="24566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78CEE3-0C2D-4A60-BCAF-19FCF6A2D0DC}"/>
                  </a:ext>
                </a:extLst>
              </p14:cNvPr>
              <p14:cNvContentPartPr/>
              <p14:nvPr/>
            </p14:nvContentPartPr>
            <p14:xfrm>
              <a:off x="7840800" y="0"/>
              <a:ext cx="1902600" cy="48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78CEE3-0C2D-4A60-BCAF-19FCF6A2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1440" y="-9360"/>
                <a:ext cx="1921320" cy="5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713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2" name="Rectangle 6"/>
          <p:cNvSpPr>
            <a:spLocks noGrp="1" noChangeArrowheads="1"/>
          </p:cNvSpPr>
          <p:nvPr>
            <p:ph type="title"/>
          </p:nvPr>
        </p:nvSpPr>
        <p:spPr>
          <a:xfrm>
            <a:off x="461963" y="0"/>
            <a:ext cx="8440737" cy="1020763"/>
          </a:xfrm>
          <a:noFill/>
          <a:ln/>
        </p:spPr>
        <p:txBody>
          <a:bodyPr/>
          <a:lstStyle/>
          <a:p>
            <a:r>
              <a:rPr lang="en-US"/>
              <a:t>Signed 2’s Complement Examples</a:t>
            </a:r>
          </a:p>
        </p:txBody>
      </p:sp>
      <p:sp>
        <p:nvSpPr>
          <p:cNvPr id="66458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Example 1:  1101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             +</a:t>
            </a:r>
            <a:r>
              <a:rPr lang="en-US" sz="1200" u="sng" dirty="0">
                <a:latin typeface="+mj-lt"/>
              </a:rPr>
              <a:t> </a:t>
            </a:r>
            <a:r>
              <a:rPr lang="en-US" u="sng" dirty="0">
                <a:latin typeface="+mj-lt"/>
              </a:rPr>
              <a:t>0011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Example 2:  1101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             -</a:t>
            </a:r>
            <a:r>
              <a:rPr lang="en-US" sz="1200" u="sng" dirty="0">
                <a:latin typeface="+mj-lt"/>
              </a:rPr>
              <a:t>  </a:t>
            </a:r>
            <a:r>
              <a:rPr lang="en-US" u="sng" dirty="0">
                <a:latin typeface="+mj-lt"/>
              </a:rPr>
              <a:t>0011</a:t>
            </a:r>
          </a:p>
          <a:p>
            <a:endParaRPr lang="en-US" u="sng" dirty="0">
              <a:latin typeface="+mj-lt"/>
            </a:endParaRPr>
          </a:p>
          <a:p>
            <a:r>
              <a:rPr lang="en-US" dirty="0">
                <a:latin typeface="+mj-lt"/>
              </a:rPr>
              <a:t>Example 3:  (5 – 11)</a:t>
            </a:r>
            <a:r>
              <a:rPr lang="en-US" baseline="-25000" dirty="0">
                <a:latin typeface="+mj-lt"/>
              </a:rPr>
              <a:t>10</a:t>
            </a:r>
            <a:r>
              <a:rPr lang="en-US" dirty="0">
                <a:latin typeface="+mj-lt"/>
              </a:rPr>
              <a:t> (using 2’s </a:t>
            </a:r>
            <a:r>
              <a:rPr lang="en-US" dirty="0" err="1">
                <a:latin typeface="+mj-lt"/>
              </a:rPr>
              <a:t>compl</a:t>
            </a:r>
            <a:r>
              <a:rPr lang="en-US" dirty="0">
                <a:latin typeface="+mj-lt"/>
              </a:rPr>
              <a:t>.)</a:t>
            </a:r>
          </a:p>
          <a:p>
            <a:endParaRPr lang="en-US" dirty="0">
              <a:latin typeface="+mj-lt"/>
            </a:endParaRPr>
          </a:p>
          <a:p>
            <a:endParaRPr lang="en-US" u="sng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063804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A21F-116C-4CD3-8056-CB33AB2F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6D3-AA2D-4682-9EBE-B944769C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0275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 Detection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0"/>
            <a:ext cx="8166100" cy="53705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latin typeface="Arial" pitchFamily="34" charset="0"/>
              </a:rPr>
              <a:t>Overflow</a:t>
            </a:r>
            <a:r>
              <a:rPr lang="en-US" sz="2400" dirty="0">
                <a:latin typeface="Arial" pitchFamily="34" charset="0"/>
              </a:rPr>
              <a:t> occurs if </a:t>
            </a:r>
            <a:r>
              <a:rPr lang="en-US" sz="2400" i="1" dirty="0">
                <a:latin typeface="Arial" pitchFamily="34" charset="0"/>
              </a:rPr>
              <a:t>n</a:t>
            </a:r>
            <a:r>
              <a:rPr lang="en-US" sz="2400" dirty="0">
                <a:latin typeface="Arial" pitchFamily="34" charset="0"/>
              </a:rPr>
              <a:t> + 1 bits are required to contain the result from an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n-bit addition</a:t>
            </a:r>
            <a:r>
              <a:rPr lang="en-US" sz="2400" dirty="0">
                <a:latin typeface="Arial" pitchFamily="34" charset="0"/>
              </a:rPr>
              <a:t> or subtraction.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In computers there is a fixed no. of bits (e.g. </a:t>
            </a:r>
            <a:r>
              <a:rPr lang="en-US" sz="2400" i="1" dirty="0">
                <a:latin typeface="Arial" pitchFamily="34" charset="0"/>
              </a:rPr>
              <a:t>n</a:t>
            </a:r>
            <a:r>
              <a:rPr lang="en-US" sz="2400" dirty="0">
                <a:latin typeface="Arial" pitchFamily="34" charset="0"/>
              </a:rPr>
              <a:t> bits)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Overflow can occur for: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</a:rPr>
              <a:t>Addition of two operands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with the same sign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Subtraction</a:t>
            </a:r>
            <a:r>
              <a:rPr lang="en-US" sz="2000" dirty="0">
                <a:latin typeface="Arial" pitchFamily="34" charset="0"/>
              </a:rPr>
              <a:t> of operands with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different signs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For a n-bit signed number the max numbers are: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</a:rPr>
              <a:t>Min-Max positive no:0 to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(2</a:t>
            </a:r>
            <a:r>
              <a:rPr lang="en-US" sz="2000" baseline="30000" dirty="0">
                <a:solidFill>
                  <a:schemeClr val="accent2"/>
                </a:solidFill>
                <a:latin typeface="Arial" pitchFamily="34" charset="0"/>
              </a:rPr>
              <a:t>n-1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 – 1)</a:t>
            </a:r>
            <a:r>
              <a:rPr lang="en-US" sz="2000" dirty="0">
                <a:latin typeface="Arial" pitchFamily="34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</a:rPr>
              <a:t>Most negative no: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-2</a:t>
            </a:r>
            <a:r>
              <a:rPr lang="en-US" sz="2000" baseline="30000" dirty="0">
                <a:solidFill>
                  <a:schemeClr val="accent2"/>
                </a:solidFill>
                <a:latin typeface="Arial" pitchFamily="34" charset="0"/>
              </a:rPr>
              <a:t>n-1</a:t>
            </a:r>
            <a:r>
              <a:rPr lang="en-US" sz="2000" dirty="0">
                <a:latin typeface="Arial" pitchFamily="34" charset="0"/>
              </a:rPr>
              <a:t> to -1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</a:rPr>
              <a:t>Example of 6-bit signed no: Max Pos no is 2</a:t>
            </a:r>
            <a:r>
              <a:rPr lang="en-US" sz="2000" baseline="30000" dirty="0">
                <a:latin typeface="Arial" pitchFamily="34" charset="0"/>
              </a:rPr>
              <a:t>5</a:t>
            </a:r>
            <a:r>
              <a:rPr lang="en-US" sz="2000" dirty="0">
                <a:latin typeface="Arial" pitchFamily="34" charset="0"/>
              </a:rPr>
              <a:t>-1 or 31; Most negative no. is -2</a:t>
            </a:r>
            <a:r>
              <a:rPr lang="en-US" sz="2000" baseline="30000" dirty="0">
                <a:latin typeface="Arial" pitchFamily="34" charset="0"/>
              </a:rPr>
              <a:t>5</a:t>
            </a:r>
            <a:r>
              <a:rPr lang="en-US" sz="2000" dirty="0">
                <a:latin typeface="Arial" pitchFamily="34" charset="0"/>
              </a:rPr>
              <a:t>=-32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If the result of the addition or subtraction is outside this range, overflow will occur. Example of 6-bit numbers: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</a:rPr>
              <a:t>18+15=33, or -17-21=-38  (&lt;-32)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</a:rPr>
              <a:t>No overflow in cases: 18-15, or 17-21  (within the range).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>
              <a:latin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23449F-94EE-4E44-A8B7-689B03840C3E}"/>
                  </a:ext>
                </a:extLst>
              </p14:cNvPr>
              <p14:cNvContentPartPr/>
              <p14:nvPr/>
            </p14:nvContentPartPr>
            <p14:xfrm>
              <a:off x="3827520" y="230400"/>
              <a:ext cx="4136760" cy="464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23449F-94EE-4E44-A8B7-689B03840C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8160" y="221040"/>
                <a:ext cx="4155480" cy="46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DD3CAB-BD29-44C0-B510-C75F48052408}"/>
                  </a:ext>
                </a:extLst>
              </p14:cNvPr>
              <p14:cNvContentPartPr/>
              <p14:nvPr/>
            </p14:nvContentPartPr>
            <p14:xfrm>
              <a:off x="1113120" y="0"/>
              <a:ext cx="6936840" cy="387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DD3CAB-BD29-44C0-B510-C75F48052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3760" y="-9360"/>
                <a:ext cx="6955560" cy="38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54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6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6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6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6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6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 examples (continued)</a:t>
            </a:r>
          </a:p>
        </p:txBody>
      </p:sp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1076325" y="2305050"/>
            <a:ext cx="701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  18</a:t>
            </a:r>
          </a:p>
          <a:p>
            <a:r>
              <a:rPr lang="en-US" sz="2400">
                <a:solidFill>
                  <a:srgbClr val="000000"/>
                </a:solidFill>
              </a:rPr>
              <a:t>+15</a:t>
            </a:r>
          </a:p>
          <a:p>
            <a:r>
              <a:rPr lang="en-US" sz="2400">
                <a:solidFill>
                  <a:srgbClr val="000000"/>
                </a:solidFill>
              </a:rPr>
              <a:t>  33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01799" name="Text Box 7"/>
          <p:cNvSpPr txBox="1">
            <a:spLocks noChangeArrowheads="1"/>
          </p:cNvSpPr>
          <p:nvPr/>
        </p:nvSpPr>
        <p:spPr bwMode="auto">
          <a:xfrm>
            <a:off x="2105025" y="1898650"/>
            <a:ext cx="1885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CC"/>
                </a:solidFill>
              </a:rPr>
              <a:t>0 1 1 1 1 0</a:t>
            </a:r>
            <a:r>
              <a:rPr lang="en-US" sz="2400">
                <a:solidFill>
                  <a:srgbClr val="000000"/>
                </a:solidFill>
              </a:rPr>
              <a:t>  </a:t>
            </a:r>
          </a:p>
          <a:p>
            <a:r>
              <a:rPr lang="en-US" sz="2400">
                <a:solidFill>
                  <a:srgbClr val="000000"/>
                </a:solidFill>
              </a:rPr>
              <a:t>   0 1 0 0 1 0</a:t>
            </a:r>
          </a:p>
          <a:p>
            <a:r>
              <a:rPr lang="en-US" sz="2400">
                <a:solidFill>
                  <a:srgbClr val="000000"/>
                </a:solidFill>
              </a:rPr>
              <a:t> +0 0 1 1 1 1</a:t>
            </a:r>
          </a:p>
          <a:p>
            <a:r>
              <a:rPr lang="en-US" sz="2400">
                <a:solidFill>
                  <a:srgbClr val="000000"/>
                </a:solidFill>
              </a:rPr>
              <a:t>   1 0 0 0 0 1</a:t>
            </a:r>
          </a:p>
        </p:txBody>
      </p:sp>
      <p:sp>
        <p:nvSpPr>
          <p:cNvPr id="801800" name="Line 8"/>
          <p:cNvSpPr>
            <a:spLocks noChangeShapeType="1"/>
          </p:cNvSpPr>
          <p:nvPr/>
        </p:nvSpPr>
        <p:spPr bwMode="auto">
          <a:xfrm>
            <a:off x="2171700" y="3035300"/>
            <a:ext cx="173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1801" name="Line 9"/>
          <p:cNvSpPr>
            <a:spLocks noChangeShapeType="1"/>
          </p:cNvSpPr>
          <p:nvPr/>
        </p:nvSpPr>
        <p:spPr bwMode="auto">
          <a:xfrm>
            <a:off x="1092200" y="3086100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1803" name="Text Box 11"/>
          <p:cNvSpPr txBox="1">
            <a:spLocks noChangeArrowheads="1"/>
          </p:cNvSpPr>
          <p:nvPr/>
        </p:nvSpPr>
        <p:spPr bwMode="auto">
          <a:xfrm>
            <a:off x="2155825" y="3854450"/>
            <a:ext cx="2252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</a:rPr>
              <a:t>wrong</a:t>
            </a:r>
            <a:r>
              <a:rPr lang="en-US" sz="2400" dirty="0">
                <a:solidFill>
                  <a:srgbClr val="000000"/>
                </a:solidFill>
              </a:rPr>
              <a:t> answer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due to overflow</a:t>
            </a:r>
          </a:p>
        </p:txBody>
      </p:sp>
      <p:grpSp>
        <p:nvGrpSpPr>
          <p:cNvPr id="801836" name="Group 44"/>
          <p:cNvGrpSpPr>
            <a:grpSpLocks/>
          </p:cNvGrpSpPr>
          <p:nvPr/>
        </p:nvGrpSpPr>
        <p:grpSpPr bwMode="auto">
          <a:xfrm>
            <a:off x="2482850" y="3384550"/>
            <a:ext cx="1358900" cy="698500"/>
            <a:chOff x="1564" y="2132"/>
            <a:chExt cx="856" cy="440"/>
          </a:xfrm>
        </p:grpSpPr>
        <p:sp>
          <p:nvSpPr>
            <p:cNvPr id="801802" name="Text Box 10"/>
            <p:cNvSpPr txBox="1">
              <a:spLocks noChangeArrowheads="1"/>
            </p:cNvSpPr>
            <p:nvPr/>
          </p:nvSpPr>
          <p:spPr bwMode="auto">
            <a:xfrm>
              <a:off x="1782" y="2284"/>
              <a:ext cx="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-31!</a:t>
              </a:r>
            </a:p>
          </p:txBody>
        </p:sp>
        <p:sp>
          <p:nvSpPr>
            <p:cNvPr id="801805" name="AutoShape 13"/>
            <p:cNvSpPr>
              <a:spLocks/>
            </p:cNvSpPr>
            <p:nvPr/>
          </p:nvSpPr>
          <p:spPr bwMode="auto">
            <a:xfrm rot="5400000">
              <a:off x="1904" y="1792"/>
              <a:ext cx="176" cy="856"/>
            </a:xfrm>
            <a:prstGeom prst="rightBrace">
              <a:avLst>
                <a:gd name="adj1" fmla="val 405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01806" name="Text Box 14"/>
          <p:cNvSpPr txBox="1">
            <a:spLocks noChangeArrowheads="1"/>
          </p:cNvSpPr>
          <p:nvPr/>
        </p:nvSpPr>
        <p:spPr bwMode="auto">
          <a:xfrm>
            <a:off x="3908425" y="1416050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carries</a:t>
            </a:r>
          </a:p>
        </p:txBody>
      </p:sp>
      <p:sp>
        <p:nvSpPr>
          <p:cNvPr id="801807" name="Line 15"/>
          <p:cNvSpPr>
            <a:spLocks noChangeShapeType="1"/>
          </p:cNvSpPr>
          <p:nvPr/>
        </p:nvSpPr>
        <p:spPr bwMode="auto">
          <a:xfrm flipH="1">
            <a:off x="3644900" y="18161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01832" name="Group 40"/>
          <p:cNvGrpSpPr>
            <a:grpSpLocks/>
          </p:cNvGrpSpPr>
          <p:nvPr/>
        </p:nvGrpSpPr>
        <p:grpSpPr bwMode="auto">
          <a:xfrm>
            <a:off x="5029200" y="1701800"/>
            <a:ext cx="3349625" cy="2873375"/>
            <a:chOff x="3168" y="1072"/>
            <a:chExt cx="2110" cy="1810"/>
          </a:xfrm>
        </p:grpSpPr>
        <p:sp>
          <p:nvSpPr>
            <p:cNvPr id="801823" name="Text Box 31"/>
            <p:cNvSpPr txBox="1">
              <a:spLocks noChangeArrowheads="1"/>
            </p:cNvSpPr>
            <p:nvPr/>
          </p:nvSpPr>
          <p:spPr bwMode="auto">
            <a:xfrm>
              <a:off x="3294" y="1388"/>
              <a:ext cx="44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 18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- 15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    3</a:t>
              </a:r>
            </a:p>
            <a:p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01824" name="Line 32"/>
            <p:cNvSpPr>
              <a:spLocks noChangeShapeType="1"/>
            </p:cNvSpPr>
            <p:nvPr/>
          </p:nvSpPr>
          <p:spPr bwMode="auto">
            <a:xfrm>
              <a:off x="3304" y="1880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1825" name="Text Box 33"/>
            <p:cNvSpPr txBox="1">
              <a:spLocks noChangeArrowheads="1"/>
            </p:cNvSpPr>
            <p:nvPr/>
          </p:nvSpPr>
          <p:spPr bwMode="auto">
            <a:xfrm>
              <a:off x="3894" y="1116"/>
              <a:ext cx="118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3333CC"/>
                  </a:solidFill>
                </a:rPr>
                <a:t>1 1 0 0 0 0</a:t>
              </a:r>
              <a:r>
                <a:rPr lang="en-US" sz="2400">
                  <a:solidFill>
                    <a:srgbClr val="000000"/>
                  </a:solidFill>
                </a:rPr>
                <a:t>  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   0 1 0 0 1 0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 +1 1 0 0 0 1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   0 0 0 0 1 1</a:t>
              </a:r>
            </a:p>
          </p:txBody>
        </p:sp>
        <p:sp>
          <p:nvSpPr>
            <p:cNvPr id="801826" name="Line 34"/>
            <p:cNvSpPr>
              <a:spLocks noChangeShapeType="1"/>
            </p:cNvSpPr>
            <p:nvPr/>
          </p:nvSpPr>
          <p:spPr bwMode="auto">
            <a:xfrm>
              <a:off x="4016" y="1824"/>
              <a:ext cx="10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1827" name="Line 35"/>
            <p:cNvSpPr>
              <a:spLocks noChangeShapeType="1"/>
            </p:cNvSpPr>
            <p:nvPr/>
          </p:nvSpPr>
          <p:spPr bwMode="auto">
            <a:xfrm>
              <a:off x="3168" y="1072"/>
              <a:ext cx="6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1828" name="Text Box 36"/>
            <p:cNvSpPr txBox="1">
              <a:spLocks noChangeArrowheads="1"/>
            </p:cNvSpPr>
            <p:nvPr/>
          </p:nvSpPr>
          <p:spPr bwMode="auto">
            <a:xfrm>
              <a:off x="4422" y="22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01829" name="Text Box 37"/>
            <p:cNvSpPr txBox="1">
              <a:spLocks noChangeArrowheads="1"/>
            </p:cNvSpPr>
            <p:nvPr/>
          </p:nvSpPr>
          <p:spPr bwMode="auto">
            <a:xfrm>
              <a:off x="3902" y="2364"/>
              <a:ext cx="13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correct answer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no overflow</a:t>
              </a:r>
            </a:p>
          </p:txBody>
        </p:sp>
        <p:sp>
          <p:nvSpPr>
            <p:cNvPr id="801830" name="AutoShape 38"/>
            <p:cNvSpPr>
              <a:spLocks/>
            </p:cNvSpPr>
            <p:nvPr/>
          </p:nvSpPr>
          <p:spPr bwMode="auto">
            <a:xfrm rot="5400000">
              <a:off x="4448" y="1728"/>
              <a:ext cx="176" cy="856"/>
            </a:xfrm>
            <a:prstGeom prst="rightBrace">
              <a:avLst>
                <a:gd name="adj1" fmla="val 405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01835" name="Group 43"/>
          <p:cNvGrpSpPr>
            <a:grpSpLocks/>
          </p:cNvGrpSpPr>
          <p:nvPr/>
        </p:nvGrpSpPr>
        <p:grpSpPr bwMode="auto">
          <a:xfrm>
            <a:off x="533400" y="2362200"/>
            <a:ext cx="8037513" cy="3419475"/>
            <a:chOff x="336" y="1488"/>
            <a:chExt cx="5063" cy="2154"/>
          </a:xfrm>
        </p:grpSpPr>
        <p:sp>
          <p:nvSpPr>
            <p:cNvPr id="801818" name="Text Box 26"/>
            <p:cNvSpPr txBox="1">
              <a:spLocks noChangeArrowheads="1"/>
            </p:cNvSpPr>
            <p:nvPr/>
          </p:nvSpPr>
          <p:spPr bwMode="auto">
            <a:xfrm>
              <a:off x="336" y="3124"/>
              <a:ext cx="506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Overflow occurs when the carry-in into the sign bit (most left bit) is different from the carry-out of the sign bit.</a:t>
              </a:r>
            </a:p>
          </p:txBody>
        </p:sp>
        <p:sp>
          <p:nvSpPr>
            <p:cNvPr id="801820" name="Line 28"/>
            <p:cNvSpPr>
              <a:spLocks noChangeShapeType="1"/>
            </p:cNvSpPr>
            <p:nvPr/>
          </p:nvSpPr>
          <p:spPr bwMode="auto">
            <a:xfrm flipV="1">
              <a:off x="696" y="1488"/>
              <a:ext cx="744" cy="1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01834" name="Group 42"/>
          <p:cNvGrpSpPr>
            <a:grpSpLocks/>
          </p:cNvGrpSpPr>
          <p:nvPr/>
        </p:nvGrpSpPr>
        <p:grpSpPr bwMode="auto">
          <a:xfrm>
            <a:off x="2184400" y="1778000"/>
            <a:ext cx="4559300" cy="533400"/>
            <a:chOff x="1376" y="1120"/>
            <a:chExt cx="2872" cy="336"/>
          </a:xfrm>
        </p:grpSpPr>
        <p:sp>
          <p:nvSpPr>
            <p:cNvPr id="801817" name="Rectangle 25"/>
            <p:cNvSpPr>
              <a:spLocks noChangeArrowheads="1"/>
            </p:cNvSpPr>
            <p:nvPr/>
          </p:nvSpPr>
          <p:spPr bwMode="auto">
            <a:xfrm>
              <a:off x="1376" y="1200"/>
              <a:ext cx="304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1831" name="Rectangle 39"/>
            <p:cNvSpPr>
              <a:spLocks noChangeArrowheads="1"/>
            </p:cNvSpPr>
            <p:nvPr/>
          </p:nvSpPr>
          <p:spPr bwMode="auto">
            <a:xfrm>
              <a:off x="3944" y="1120"/>
              <a:ext cx="304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D0B246-D4AD-4E2A-873B-66C16A016701}"/>
                  </a:ext>
                </a:extLst>
              </p14:cNvPr>
              <p14:cNvContentPartPr/>
              <p14:nvPr/>
            </p14:nvContentPartPr>
            <p14:xfrm>
              <a:off x="1990440" y="817560"/>
              <a:ext cx="5151600" cy="272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D0B246-D4AD-4E2A-873B-66C16A0167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1080" y="808200"/>
                <a:ext cx="5170320" cy="27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E2A96E-B7AF-4831-9035-D74A8136D818}"/>
                  </a:ext>
                </a:extLst>
              </p14:cNvPr>
              <p14:cNvContentPartPr/>
              <p14:nvPr/>
            </p14:nvContentPartPr>
            <p14:xfrm>
              <a:off x="2296080" y="1433160"/>
              <a:ext cx="5851800" cy="3159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E2A96E-B7AF-4831-9035-D74A8136D8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6720" y="1423800"/>
                <a:ext cx="5870520" cy="31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94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0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Functional Block: Half-Adder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400">
                <a:latin typeface="Arial" pitchFamily="34" charset="0"/>
                <a:cs typeface="Times New Roman" pitchFamily="18" charset="0"/>
              </a:rPr>
              <a:t>A 2-input, 1-bit width binary adder that performs the following computations:</a:t>
            </a:r>
          </a:p>
          <a:p>
            <a:pPr marL="342900" indent="-342900"/>
            <a:endParaRPr lang="en-US" sz="2400">
              <a:latin typeface="Arial" pitchFamily="34" charset="0"/>
              <a:cs typeface="Times New Roman" pitchFamily="18" charset="0"/>
            </a:endParaRPr>
          </a:p>
          <a:p>
            <a:pPr marL="342900" indent="-342900"/>
            <a:endParaRPr lang="en-US" sz="3600">
              <a:latin typeface="Arial" pitchFamily="34" charset="0"/>
              <a:cs typeface="Times New Roman" pitchFamily="18" charset="0"/>
            </a:endParaRPr>
          </a:p>
          <a:p>
            <a:pPr marL="342900" indent="-342900"/>
            <a:r>
              <a:rPr lang="en-US" sz="2400">
                <a:latin typeface="Arial" pitchFamily="34" charset="0"/>
                <a:cs typeface="Times New Roman" pitchFamily="18" charset="0"/>
              </a:rPr>
              <a:t>A half adder adds two bits to produce a two-bit sum</a:t>
            </a:r>
          </a:p>
          <a:p>
            <a:pPr marL="342900" indent="-342900"/>
            <a:r>
              <a:rPr lang="en-US" sz="2400">
                <a:latin typeface="Arial" pitchFamily="34" charset="0"/>
                <a:cs typeface="Times New Roman" pitchFamily="18" charset="0"/>
              </a:rPr>
              <a:t>The sum is expressed as a                                                    </a:t>
            </a:r>
            <a:r>
              <a:rPr lang="en-US" sz="2400" u="sng">
                <a:latin typeface="Arial" pitchFamily="34" charset="0"/>
                <a:cs typeface="Times New Roman" pitchFamily="18" charset="0"/>
              </a:rPr>
              <a:t>sum bit</a:t>
            </a:r>
            <a:r>
              <a:rPr lang="en-US" sz="2400">
                <a:latin typeface="Arial" pitchFamily="34" charset="0"/>
                <a:cs typeface="Times New Roman" pitchFamily="18" charset="0"/>
              </a:rPr>
              <a:t> , S and a </a:t>
            </a:r>
            <a:r>
              <a:rPr lang="en-US" sz="2400" u="sng">
                <a:latin typeface="Arial" pitchFamily="34" charset="0"/>
                <a:cs typeface="Times New Roman" pitchFamily="18" charset="0"/>
              </a:rPr>
              <a:t>carry bit</a:t>
            </a:r>
            <a:r>
              <a:rPr lang="en-US" sz="2400">
                <a:latin typeface="Arial" pitchFamily="34" charset="0"/>
                <a:cs typeface="Times New Roman" pitchFamily="18" charset="0"/>
              </a:rPr>
              <a:t>, C</a:t>
            </a:r>
          </a:p>
          <a:p>
            <a:pPr marL="342900" indent="-342900"/>
            <a:r>
              <a:rPr lang="en-US" sz="2400">
                <a:latin typeface="Arial" pitchFamily="34" charset="0"/>
                <a:cs typeface="Times New Roman" pitchFamily="18" charset="0"/>
              </a:rPr>
              <a:t>The half adder can be specified                                        as a truth table for S and C  </a:t>
            </a:r>
            <a:r>
              <a:rPr lang="en-US" sz="2400">
                <a:latin typeface="Arial" pitchFamily="34" charset="0"/>
                <a:cs typeface="Times New Roman" pitchFamily="18" charset="0"/>
                <a:sym typeface="Symbol" pitchFamily="18" charset="2"/>
              </a:rPr>
              <a:t></a:t>
            </a:r>
            <a:endParaRPr lang="en-US" sz="2400">
              <a:latin typeface="Arial" pitchFamily="34" charset="0"/>
              <a:cs typeface="Times New Roman" pitchFamily="18" charset="0"/>
            </a:endParaRPr>
          </a:p>
          <a:p>
            <a:pPr marL="342900" indent="-342900"/>
            <a:endParaRPr lang="en-US" sz="2400">
              <a:latin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2057400"/>
            <a:ext cx="4851400" cy="1455738"/>
            <a:chOff x="1044" y="1111"/>
            <a:chExt cx="3056" cy="917"/>
          </a:xfrm>
        </p:grpSpPr>
        <p:sp>
          <p:nvSpPr>
            <p:cNvPr id="628741" name="Rectangle 5"/>
            <p:cNvSpPr>
              <a:spLocks noChangeArrowheads="1"/>
            </p:cNvSpPr>
            <p:nvPr/>
          </p:nvSpPr>
          <p:spPr bwMode="auto">
            <a:xfrm>
              <a:off x="1311" y="111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42" name="Rectangle 6"/>
            <p:cNvSpPr>
              <a:spLocks noChangeArrowheads="1"/>
            </p:cNvSpPr>
            <p:nvPr/>
          </p:nvSpPr>
          <p:spPr bwMode="auto">
            <a:xfrm>
              <a:off x="1450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43" name="Rectangle 7"/>
            <p:cNvSpPr>
              <a:spLocks noChangeArrowheads="1"/>
            </p:cNvSpPr>
            <p:nvPr/>
          </p:nvSpPr>
          <p:spPr bwMode="auto">
            <a:xfrm>
              <a:off x="1738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44" name="Rectangle 8"/>
            <p:cNvSpPr>
              <a:spLocks noChangeArrowheads="1"/>
            </p:cNvSpPr>
            <p:nvPr/>
          </p:nvSpPr>
          <p:spPr bwMode="auto">
            <a:xfrm>
              <a:off x="2014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45" name="Rectangle 9"/>
            <p:cNvSpPr>
              <a:spLocks noChangeArrowheads="1"/>
            </p:cNvSpPr>
            <p:nvPr/>
          </p:nvSpPr>
          <p:spPr bwMode="auto">
            <a:xfrm>
              <a:off x="2110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46" name="Rectangle 10"/>
            <p:cNvSpPr>
              <a:spLocks noChangeArrowheads="1"/>
            </p:cNvSpPr>
            <p:nvPr/>
          </p:nvSpPr>
          <p:spPr bwMode="auto">
            <a:xfrm>
              <a:off x="2339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47" name="Rectangle 11"/>
            <p:cNvSpPr>
              <a:spLocks noChangeArrowheads="1"/>
            </p:cNvSpPr>
            <p:nvPr/>
          </p:nvSpPr>
          <p:spPr bwMode="auto">
            <a:xfrm>
              <a:off x="2615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48" name="Rectangle 12"/>
            <p:cNvSpPr>
              <a:spLocks noChangeArrowheads="1"/>
            </p:cNvSpPr>
            <p:nvPr/>
          </p:nvSpPr>
          <p:spPr bwMode="auto">
            <a:xfrm>
              <a:off x="2711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49" name="Rectangle 13"/>
            <p:cNvSpPr>
              <a:spLocks noChangeArrowheads="1"/>
            </p:cNvSpPr>
            <p:nvPr/>
          </p:nvSpPr>
          <p:spPr bwMode="auto">
            <a:xfrm>
              <a:off x="2986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50" name="Rectangle 14"/>
            <p:cNvSpPr>
              <a:spLocks noChangeArrowheads="1"/>
            </p:cNvSpPr>
            <p:nvPr/>
          </p:nvSpPr>
          <p:spPr bwMode="auto">
            <a:xfrm>
              <a:off x="3263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51" name="Rectangle 15"/>
            <p:cNvSpPr>
              <a:spLocks noChangeArrowheads="1"/>
            </p:cNvSpPr>
            <p:nvPr/>
          </p:nvSpPr>
          <p:spPr bwMode="auto">
            <a:xfrm>
              <a:off x="3359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52" name="Rectangle 16"/>
            <p:cNvSpPr>
              <a:spLocks noChangeArrowheads="1"/>
            </p:cNvSpPr>
            <p:nvPr/>
          </p:nvSpPr>
          <p:spPr bwMode="auto">
            <a:xfrm>
              <a:off x="3672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53" name="Rectangle 17"/>
            <p:cNvSpPr>
              <a:spLocks noChangeArrowheads="1"/>
            </p:cNvSpPr>
            <p:nvPr/>
          </p:nvSpPr>
          <p:spPr bwMode="auto">
            <a:xfrm>
              <a:off x="3958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54" name="Rectangle 18"/>
            <p:cNvSpPr>
              <a:spLocks noChangeArrowheads="1"/>
            </p:cNvSpPr>
            <p:nvPr/>
          </p:nvSpPr>
          <p:spPr bwMode="auto">
            <a:xfrm>
              <a:off x="4054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55" name="Rectangle 19"/>
            <p:cNvSpPr>
              <a:spLocks noChangeArrowheads="1"/>
            </p:cNvSpPr>
            <p:nvPr/>
          </p:nvSpPr>
          <p:spPr bwMode="auto">
            <a:xfrm>
              <a:off x="1154" y="1378"/>
              <a:ext cx="28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+ 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56" name="Rectangle 20"/>
            <p:cNvSpPr>
              <a:spLocks noChangeArrowheads="1"/>
            </p:cNvSpPr>
            <p:nvPr/>
          </p:nvSpPr>
          <p:spPr bwMode="auto">
            <a:xfrm>
              <a:off x="1450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57" name="Rectangle 21"/>
            <p:cNvSpPr>
              <a:spLocks noChangeArrowheads="1"/>
            </p:cNvSpPr>
            <p:nvPr/>
          </p:nvSpPr>
          <p:spPr bwMode="auto">
            <a:xfrm>
              <a:off x="1044" y="1598"/>
              <a:ext cx="417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1044" y="1598"/>
              <a:ext cx="4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59" name="Rectangle 23"/>
            <p:cNvSpPr>
              <a:spLocks noChangeArrowheads="1"/>
            </p:cNvSpPr>
            <p:nvPr/>
          </p:nvSpPr>
          <p:spPr bwMode="auto">
            <a:xfrm>
              <a:off x="1738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60" name="Rectangle 24"/>
            <p:cNvSpPr>
              <a:spLocks noChangeArrowheads="1"/>
            </p:cNvSpPr>
            <p:nvPr/>
          </p:nvSpPr>
          <p:spPr bwMode="auto">
            <a:xfrm>
              <a:off x="1857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+ 0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61" name="Rectangle 25"/>
            <p:cNvSpPr>
              <a:spLocks noChangeArrowheads="1"/>
            </p:cNvSpPr>
            <p:nvPr/>
          </p:nvSpPr>
          <p:spPr bwMode="auto">
            <a:xfrm>
              <a:off x="2110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62" name="Rectangle 26"/>
            <p:cNvSpPr>
              <a:spLocks noChangeArrowheads="1"/>
            </p:cNvSpPr>
            <p:nvPr/>
          </p:nvSpPr>
          <p:spPr bwMode="auto">
            <a:xfrm>
              <a:off x="1813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63" name="Line 27"/>
            <p:cNvSpPr>
              <a:spLocks noChangeShapeType="1"/>
            </p:cNvSpPr>
            <p:nvPr/>
          </p:nvSpPr>
          <p:spPr bwMode="auto">
            <a:xfrm>
              <a:off x="1813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64" name="Rectangle 28"/>
            <p:cNvSpPr>
              <a:spLocks noChangeArrowheads="1"/>
            </p:cNvSpPr>
            <p:nvPr/>
          </p:nvSpPr>
          <p:spPr bwMode="auto">
            <a:xfrm>
              <a:off x="2339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65" name="Rectangle 29"/>
            <p:cNvSpPr>
              <a:spLocks noChangeArrowheads="1"/>
            </p:cNvSpPr>
            <p:nvPr/>
          </p:nvSpPr>
          <p:spPr bwMode="auto">
            <a:xfrm>
              <a:off x="2458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+ 1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66" name="Rectangle 30"/>
            <p:cNvSpPr>
              <a:spLocks noChangeArrowheads="1"/>
            </p:cNvSpPr>
            <p:nvPr/>
          </p:nvSpPr>
          <p:spPr bwMode="auto">
            <a:xfrm>
              <a:off x="2711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67" name="Rectangle 31"/>
            <p:cNvSpPr>
              <a:spLocks noChangeArrowheads="1"/>
            </p:cNvSpPr>
            <p:nvPr/>
          </p:nvSpPr>
          <p:spPr bwMode="auto">
            <a:xfrm>
              <a:off x="2414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2414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69" name="Rectangle 33"/>
            <p:cNvSpPr>
              <a:spLocks noChangeArrowheads="1"/>
            </p:cNvSpPr>
            <p:nvPr/>
          </p:nvSpPr>
          <p:spPr bwMode="auto">
            <a:xfrm>
              <a:off x="2986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105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+ 0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71" name="Rectangle 35"/>
            <p:cNvSpPr>
              <a:spLocks noChangeArrowheads="1"/>
            </p:cNvSpPr>
            <p:nvPr/>
          </p:nvSpPr>
          <p:spPr bwMode="auto">
            <a:xfrm>
              <a:off x="3359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72" name="Rectangle 36"/>
            <p:cNvSpPr>
              <a:spLocks noChangeArrowheads="1"/>
            </p:cNvSpPr>
            <p:nvPr/>
          </p:nvSpPr>
          <p:spPr bwMode="auto">
            <a:xfrm>
              <a:off x="3061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73" name="Line 37"/>
            <p:cNvSpPr>
              <a:spLocks noChangeShapeType="1"/>
            </p:cNvSpPr>
            <p:nvPr/>
          </p:nvSpPr>
          <p:spPr bwMode="auto">
            <a:xfrm>
              <a:off x="3061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74" name="Rectangle 38"/>
            <p:cNvSpPr>
              <a:spLocks noChangeArrowheads="1"/>
            </p:cNvSpPr>
            <p:nvPr/>
          </p:nvSpPr>
          <p:spPr bwMode="auto">
            <a:xfrm>
              <a:off x="3672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75" name="Rectangle 39"/>
            <p:cNvSpPr>
              <a:spLocks noChangeArrowheads="1"/>
            </p:cNvSpPr>
            <p:nvPr/>
          </p:nvSpPr>
          <p:spPr bwMode="auto">
            <a:xfrm>
              <a:off x="3800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+ 1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76" name="Rectangle 40"/>
            <p:cNvSpPr>
              <a:spLocks noChangeArrowheads="1"/>
            </p:cNvSpPr>
            <p:nvPr/>
          </p:nvSpPr>
          <p:spPr bwMode="auto">
            <a:xfrm>
              <a:off x="4054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77" name="Rectangle 41"/>
            <p:cNvSpPr>
              <a:spLocks noChangeArrowheads="1"/>
            </p:cNvSpPr>
            <p:nvPr/>
          </p:nvSpPr>
          <p:spPr bwMode="auto">
            <a:xfrm>
              <a:off x="3745" y="1598"/>
              <a:ext cx="320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78" name="Line 42"/>
            <p:cNvSpPr>
              <a:spLocks noChangeShapeType="1"/>
            </p:cNvSpPr>
            <p:nvPr/>
          </p:nvSpPr>
          <p:spPr bwMode="auto">
            <a:xfrm>
              <a:off x="3745" y="1598"/>
              <a:ext cx="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79" name="Rectangle 43"/>
            <p:cNvSpPr>
              <a:spLocks noChangeArrowheads="1"/>
            </p:cNvSpPr>
            <p:nvPr/>
          </p:nvSpPr>
          <p:spPr bwMode="auto">
            <a:xfrm>
              <a:off x="1156" y="1669"/>
              <a:ext cx="28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C 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80" name="Rectangle 44"/>
            <p:cNvSpPr>
              <a:spLocks noChangeArrowheads="1"/>
            </p:cNvSpPr>
            <p:nvPr/>
          </p:nvSpPr>
          <p:spPr bwMode="auto">
            <a:xfrm>
              <a:off x="1450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81" name="Rectangle 45"/>
            <p:cNvSpPr>
              <a:spLocks noChangeArrowheads="1"/>
            </p:cNvSpPr>
            <p:nvPr/>
          </p:nvSpPr>
          <p:spPr bwMode="auto">
            <a:xfrm>
              <a:off x="1738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82" name="Rectangle 46"/>
            <p:cNvSpPr>
              <a:spLocks noChangeArrowheads="1"/>
            </p:cNvSpPr>
            <p:nvPr/>
          </p:nvSpPr>
          <p:spPr bwMode="auto">
            <a:xfrm>
              <a:off x="1870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0 0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83" name="Rectangle 47"/>
            <p:cNvSpPr>
              <a:spLocks noChangeArrowheads="1"/>
            </p:cNvSpPr>
            <p:nvPr/>
          </p:nvSpPr>
          <p:spPr bwMode="auto">
            <a:xfrm>
              <a:off x="2110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84" name="Rectangle 48"/>
            <p:cNvSpPr>
              <a:spLocks noChangeArrowheads="1"/>
            </p:cNvSpPr>
            <p:nvPr/>
          </p:nvSpPr>
          <p:spPr bwMode="auto">
            <a:xfrm>
              <a:off x="2339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85" name="Rectangle 49"/>
            <p:cNvSpPr>
              <a:spLocks noChangeArrowheads="1"/>
            </p:cNvSpPr>
            <p:nvPr/>
          </p:nvSpPr>
          <p:spPr bwMode="auto">
            <a:xfrm>
              <a:off x="2471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0 1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86" name="Rectangle 50"/>
            <p:cNvSpPr>
              <a:spLocks noChangeArrowheads="1"/>
            </p:cNvSpPr>
            <p:nvPr/>
          </p:nvSpPr>
          <p:spPr bwMode="auto">
            <a:xfrm>
              <a:off x="2711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87" name="Rectangle 51"/>
            <p:cNvSpPr>
              <a:spLocks noChangeArrowheads="1"/>
            </p:cNvSpPr>
            <p:nvPr/>
          </p:nvSpPr>
          <p:spPr bwMode="auto">
            <a:xfrm>
              <a:off x="2986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88" name="Rectangle 52"/>
            <p:cNvSpPr>
              <a:spLocks noChangeArrowheads="1"/>
            </p:cNvSpPr>
            <p:nvPr/>
          </p:nvSpPr>
          <p:spPr bwMode="auto">
            <a:xfrm>
              <a:off x="3119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0 1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89" name="Rectangle 53"/>
            <p:cNvSpPr>
              <a:spLocks noChangeArrowheads="1"/>
            </p:cNvSpPr>
            <p:nvPr/>
          </p:nvSpPr>
          <p:spPr bwMode="auto">
            <a:xfrm>
              <a:off x="3359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90" name="Rectangle 54"/>
            <p:cNvSpPr>
              <a:spLocks noChangeArrowheads="1"/>
            </p:cNvSpPr>
            <p:nvPr/>
          </p:nvSpPr>
          <p:spPr bwMode="auto">
            <a:xfrm>
              <a:off x="3672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91" name="Rectangle 55"/>
            <p:cNvSpPr>
              <a:spLocks noChangeArrowheads="1"/>
            </p:cNvSpPr>
            <p:nvPr/>
          </p:nvSpPr>
          <p:spPr bwMode="auto">
            <a:xfrm>
              <a:off x="3814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1 0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92" name="Rectangle 56"/>
            <p:cNvSpPr>
              <a:spLocks noChangeArrowheads="1"/>
            </p:cNvSpPr>
            <p:nvPr/>
          </p:nvSpPr>
          <p:spPr bwMode="auto">
            <a:xfrm>
              <a:off x="4054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93" name="Rectangle 57"/>
            <p:cNvSpPr>
              <a:spLocks noChangeArrowheads="1"/>
            </p:cNvSpPr>
            <p:nvPr/>
          </p:nvSpPr>
          <p:spPr bwMode="auto">
            <a:xfrm>
              <a:off x="1056" y="1932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829300" y="3784600"/>
            <a:ext cx="2354263" cy="2308225"/>
            <a:chOff x="3550" y="2544"/>
            <a:chExt cx="1483" cy="1454"/>
          </a:xfrm>
        </p:grpSpPr>
        <p:sp>
          <p:nvSpPr>
            <p:cNvPr id="628795" name="Rectangle 59"/>
            <p:cNvSpPr>
              <a:spLocks noChangeArrowheads="1"/>
            </p:cNvSpPr>
            <p:nvPr/>
          </p:nvSpPr>
          <p:spPr bwMode="auto">
            <a:xfrm>
              <a:off x="3690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96" name="Rectangle 60"/>
            <p:cNvSpPr>
              <a:spLocks noChangeArrowheads="1"/>
            </p:cNvSpPr>
            <p:nvPr/>
          </p:nvSpPr>
          <p:spPr bwMode="auto">
            <a:xfrm>
              <a:off x="3828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97" name="Rectangle 61"/>
            <p:cNvSpPr>
              <a:spLocks noChangeArrowheads="1"/>
            </p:cNvSpPr>
            <p:nvPr/>
          </p:nvSpPr>
          <p:spPr bwMode="auto">
            <a:xfrm>
              <a:off x="3961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98" name="Rectangle 62"/>
            <p:cNvSpPr>
              <a:spLocks noChangeArrowheads="1"/>
            </p:cNvSpPr>
            <p:nvPr/>
          </p:nvSpPr>
          <p:spPr bwMode="auto">
            <a:xfrm>
              <a:off x="4099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799" name="Rectangle 63"/>
            <p:cNvSpPr>
              <a:spLocks noChangeArrowheads="1"/>
            </p:cNvSpPr>
            <p:nvPr/>
          </p:nvSpPr>
          <p:spPr bwMode="auto">
            <a:xfrm>
              <a:off x="4308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00" name="Rectangle 64"/>
            <p:cNvSpPr>
              <a:spLocks noChangeArrowheads="1"/>
            </p:cNvSpPr>
            <p:nvPr/>
          </p:nvSpPr>
          <p:spPr bwMode="auto">
            <a:xfrm>
              <a:off x="4446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01" name="Rectangle 65"/>
            <p:cNvSpPr>
              <a:spLocks noChangeArrowheads="1"/>
            </p:cNvSpPr>
            <p:nvPr/>
          </p:nvSpPr>
          <p:spPr bwMode="auto">
            <a:xfrm>
              <a:off x="4760" y="2551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02" name="Rectangle 66"/>
            <p:cNvSpPr>
              <a:spLocks noChangeArrowheads="1"/>
            </p:cNvSpPr>
            <p:nvPr/>
          </p:nvSpPr>
          <p:spPr bwMode="auto">
            <a:xfrm>
              <a:off x="4868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03" name="Rectangle 67"/>
            <p:cNvSpPr>
              <a:spLocks noChangeArrowheads="1"/>
            </p:cNvSpPr>
            <p:nvPr/>
          </p:nvSpPr>
          <p:spPr bwMode="auto">
            <a:xfrm>
              <a:off x="4152" y="2544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04" name="Line 68"/>
            <p:cNvSpPr>
              <a:spLocks noChangeShapeType="1"/>
            </p:cNvSpPr>
            <p:nvPr/>
          </p:nvSpPr>
          <p:spPr bwMode="auto">
            <a:xfrm>
              <a:off x="4152" y="2544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05" name="Rectangle 69"/>
            <p:cNvSpPr>
              <a:spLocks noChangeArrowheads="1"/>
            </p:cNvSpPr>
            <p:nvPr/>
          </p:nvSpPr>
          <p:spPr bwMode="auto">
            <a:xfrm>
              <a:off x="3711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06" name="Rectangle 70"/>
            <p:cNvSpPr>
              <a:spLocks noChangeArrowheads="1"/>
            </p:cNvSpPr>
            <p:nvPr/>
          </p:nvSpPr>
          <p:spPr bwMode="auto">
            <a:xfrm>
              <a:off x="3807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07" name="Rectangle 71"/>
            <p:cNvSpPr>
              <a:spLocks noChangeArrowheads="1"/>
            </p:cNvSpPr>
            <p:nvPr/>
          </p:nvSpPr>
          <p:spPr bwMode="auto">
            <a:xfrm>
              <a:off x="3982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08" name="Rectangle 72"/>
            <p:cNvSpPr>
              <a:spLocks noChangeArrowheads="1"/>
            </p:cNvSpPr>
            <p:nvPr/>
          </p:nvSpPr>
          <p:spPr bwMode="auto">
            <a:xfrm>
              <a:off x="4078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09" name="Rectangle 73"/>
            <p:cNvSpPr>
              <a:spLocks noChangeArrowheads="1"/>
            </p:cNvSpPr>
            <p:nvPr/>
          </p:nvSpPr>
          <p:spPr bwMode="auto">
            <a:xfrm>
              <a:off x="4329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10" name="Rectangle 74"/>
            <p:cNvSpPr>
              <a:spLocks noChangeArrowheads="1"/>
            </p:cNvSpPr>
            <p:nvPr/>
          </p:nvSpPr>
          <p:spPr bwMode="auto">
            <a:xfrm>
              <a:off x="4425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11" name="Rectangle 75"/>
            <p:cNvSpPr>
              <a:spLocks noChangeArrowheads="1"/>
            </p:cNvSpPr>
            <p:nvPr/>
          </p:nvSpPr>
          <p:spPr bwMode="auto">
            <a:xfrm>
              <a:off x="4766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12" name="Rectangle 76"/>
            <p:cNvSpPr>
              <a:spLocks noChangeArrowheads="1"/>
            </p:cNvSpPr>
            <p:nvPr/>
          </p:nvSpPr>
          <p:spPr bwMode="auto">
            <a:xfrm>
              <a:off x="4862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13" name="Rectangle 77"/>
            <p:cNvSpPr>
              <a:spLocks noChangeArrowheads="1"/>
            </p:cNvSpPr>
            <p:nvPr/>
          </p:nvSpPr>
          <p:spPr bwMode="auto">
            <a:xfrm>
              <a:off x="3619" y="2812"/>
              <a:ext cx="274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4" name="Line 78"/>
            <p:cNvSpPr>
              <a:spLocks noChangeShapeType="1"/>
            </p:cNvSpPr>
            <p:nvPr/>
          </p:nvSpPr>
          <p:spPr bwMode="auto">
            <a:xfrm>
              <a:off x="3619" y="2812"/>
              <a:ext cx="27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5" name="Rectangle 79"/>
            <p:cNvSpPr>
              <a:spLocks noChangeArrowheads="1"/>
            </p:cNvSpPr>
            <p:nvPr/>
          </p:nvSpPr>
          <p:spPr bwMode="auto">
            <a:xfrm>
              <a:off x="3893" y="2812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6" name="Line 80"/>
            <p:cNvSpPr>
              <a:spLocks noChangeShapeType="1"/>
            </p:cNvSpPr>
            <p:nvPr/>
          </p:nvSpPr>
          <p:spPr bwMode="auto">
            <a:xfrm>
              <a:off x="3893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7" name="Line 81"/>
            <p:cNvSpPr>
              <a:spLocks noChangeShapeType="1"/>
            </p:cNvSpPr>
            <p:nvPr/>
          </p:nvSpPr>
          <p:spPr bwMode="auto">
            <a:xfrm>
              <a:off x="3893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8" name="Rectangle 82"/>
            <p:cNvSpPr>
              <a:spLocks noChangeArrowheads="1"/>
            </p:cNvSpPr>
            <p:nvPr/>
          </p:nvSpPr>
          <p:spPr bwMode="auto">
            <a:xfrm>
              <a:off x="3911" y="2812"/>
              <a:ext cx="24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19" name="Line 83"/>
            <p:cNvSpPr>
              <a:spLocks noChangeShapeType="1"/>
            </p:cNvSpPr>
            <p:nvPr/>
          </p:nvSpPr>
          <p:spPr bwMode="auto">
            <a:xfrm>
              <a:off x="3911" y="2812"/>
              <a:ext cx="2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0" name="Rectangle 84"/>
            <p:cNvSpPr>
              <a:spLocks noChangeArrowheads="1"/>
            </p:cNvSpPr>
            <p:nvPr/>
          </p:nvSpPr>
          <p:spPr bwMode="auto">
            <a:xfrm>
              <a:off x="4152" y="2812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1" name="Line 85"/>
            <p:cNvSpPr>
              <a:spLocks noChangeShapeType="1"/>
            </p:cNvSpPr>
            <p:nvPr/>
          </p:nvSpPr>
          <p:spPr bwMode="auto">
            <a:xfrm>
              <a:off x="4152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2" name="Line 86"/>
            <p:cNvSpPr>
              <a:spLocks noChangeShapeType="1"/>
            </p:cNvSpPr>
            <p:nvPr/>
          </p:nvSpPr>
          <p:spPr bwMode="auto">
            <a:xfrm>
              <a:off x="4152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3" name="Rectangle 87"/>
            <p:cNvSpPr>
              <a:spLocks noChangeArrowheads="1"/>
            </p:cNvSpPr>
            <p:nvPr/>
          </p:nvSpPr>
          <p:spPr bwMode="auto">
            <a:xfrm>
              <a:off x="4170" y="2812"/>
              <a:ext cx="420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4" name="Line 88"/>
            <p:cNvSpPr>
              <a:spLocks noChangeShapeType="1"/>
            </p:cNvSpPr>
            <p:nvPr/>
          </p:nvSpPr>
          <p:spPr bwMode="auto">
            <a:xfrm>
              <a:off x="4170" y="2812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5" name="Rectangle 89"/>
            <p:cNvSpPr>
              <a:spLocks noChangeArrowheads="1"/>
            </p:cNvSpPr>
            <p:nvPr/>
          </p:nvSpPr>
          <p:spPr bwMode="auto">
            <a:xfrm>
              <a:off x="4590" y="2812"/>
              <a:ext cx="17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6" name="Line 90"/>
            <p:cNvSpPr>
              <a:spLocks noChangeShapeType="1"/>
            </p:cNvSpPr>
            <p:nvPr/>
          </p:nvSpPr>
          <p:spPr bwMode="auto">
            <a:xfrm>
              <a:off x="4590" y="2812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7" name="Line 91"/>
            <p:cNvSpPr>
              <a:spLocks noChangeShapeType="1"/>
            </p:cNvSpPr>
            <p:nvPr/>
          </p:nvSpPr>
          <p:spPr bwMode="auto">
            <a:xfrm>
              <a:off x="4590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8" name="Rectangle 92"/>
            <p:cNvSpPr>
              <a:spLocks noChangeArrowheads="1"/>
            </p:cNvSpPr>
            <p:nvPr/>
          </p:nvSpPr>
          <p:spPr bwMode="auto">
            <a:xfrm>
              <a:off x="4607" y="2812"/>
              <a:ext cx="42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29" name="Line 93"/>
            <p:cNvSpPr>
              <a:spLocks noChangeShapeType="1"/>
            </p:cNvSpPr>
            <p:nvPr/>
          </p:nvSpPr>
          <p:spPr bwMode="auto">
            <a:xfrm>
              <a:off x="4607" y="281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30" name="Rectangle 94"/>
            <p:cNvSpPr>
              <a:spLocks noChangeArrowheads="1"/>
            </p:cNvSpPr>
            <p:nvPr/>
          </p:nvSpPr>
          <p:spPr bwMode="auto">
            <a:xfrm>
              <a:off x="4152" y="2828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31" name="Line 95"/>
            <p:cNvSpPr>
              <a:spLocks noChangeShapeType="1"/>
            </p:cNvSpPr>
            <p:nvPr/>
          </p:nvSpPr>
          <p:spPr bwMode="auto">
            <a:xfrm>
              <a:off x="4152" y="2828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32" name="Rectangle 96"/>
            <p:cNvSpPr>
              <a:spLocks noChangeArrowheads="1"/>
            </p:cNvSpPr>
            <p:nvPr/>
          </p:nvSpPr>
          <p:spPr bwMode="auto">
            <a:xfrm>
              <a:off x="3711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33" name="Rectangle 97"/>
            <p:cNvSpPr>
              <a:spLocks noChangeArrowheads="1"/>
            </p:cNvSpPr>
            <p:nvPr/>
          </p:nvSpPr>
          <p:spPr bwMode="auto">
            <a:xfrm>
              <a:off x="3807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34" name="Rectangle 98"/>
            <p:cNvSpPr>
              <a:spLocks noChangeArrowheads="1"/>
            </p:cNvSpPr>
            <p:nvPr/>
          </p:nvSpPr>
          <p:spPr bwMode="auto">
            <a:xfrm>
              <a:off x="3982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35" name="Rectangle 99"/>
            <p:cNvSpPr>
              <a:spLocks noChangeArrowheads="1"/>
            </p:cNvSpPr>
            <p:nvPr/>
          </p:nvSpPr>
          <p:spPr bwMode="auto">
            <a:xfrm>
              <a:off x="4078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36" name="Rectangle 100"/>
            <p:cNvSpPr>
              <a:spLocks noChangeArrowheads="1"/>
            </p:cNvSpPr>
            <p:nvPr/>
          </p:nvSpPr>
          <p:spPr bwMode="auto">
            <a:xfrm>
              <a:off x="4329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37" name="Rectangle 101"/>
            <p:cNvSpPr>
              <a:spLocks noChangeArrowheads="1"/>
            </p:cNvSpPr>
            <p:nvPr/>
          </p:nvSpPr>
          <p:spPr bwMode="auto">
            <a:xfrm>
              <a:off x="4425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38" name="Rectangle 102"/>
            <p:cNvSpPr>
              <a:spLocks noChangeArrowheads="1"/>
            </p:cNvSpPr>
            <p:nvPr/>
          </p:nvSpPr>
          <p:spPr bwMode="auto">
            <a:xfrm>
              <a:off x="4766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39" name="Rectangle 103"/>
            <p:cNvSpPr>
              <a:spLocks noChangeArrowheads="1"/>
            </p:cNvSpPr>
            <p:nvPr/>
          </p:nvSpPr>
          <p:spPr bwMode="auto">
            <a:xfrm>
              <a:off x="4862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40" name="Rectangle 104"/>
            <p:cNvSpPr>
              <a:spLocks noChangeArrowheads="1"/>
            </p:cNvSpPr>
            <p:nvPr/>
          </p:nvSpPr>
          <p:spPr bwMode="auto">
            <a:xfrm>
              <a:off x="4152" y="3096"/>
              <a:ext cx="18" cy="26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41" name="Line 105"/>
            <p:cNvSpPr>
              <a:spLocks noChangeShapeType="1"/>
            </p:cNvSpPr>
            <p:nvPr/>
          </p:nvSpPr>
          <p:spPr bwMode="auto">
            <a:xfrm>
              <a:off x="4152" y="3096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42" name="Rectangle 106"/>
            <p:cNvSpPr>
              <a:spLocks noChangeArrowheads="1"/>
            </p:cNvSpPr>
            <p:nvPr/>
          </p:nvSpPr>
          <p:spPr bwMode="auto">
            <a:xfrm>
              <a:off x="3711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43" name="Rectangle 107"/>
            <p:cNvSpPr>
              <a:spLocks noChangeArrowheads="1"/>
            </p:cNvSpPr>
            <p:nvPr/>
          </p:nvSpPr>
          <p:spPr bwMode="auto">
            <a:xfrm>
              <a:off x="3807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44" name="Rectangle 108"/>
            <p:cNvSpPr>
              <a:spLocks noChangeArrowheads="1"/>
            </p:cNvSpPr>
            <p:nvPr/>
          </p:nvSpPr>
          <p:spPr bwMode="auto">
            <a:xfrm>
              <a:off x="3982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45" name="Rectangle 109"/>
            <p:cNvSpPr>
              <a:spLocks noChangeArrowheads="1"/>
            </p:cNvSpPr>
            <p:nvPr/>
          </p:nvSpPr>
          <p:spPr bwMode="auto">
            <a:xfrm>
              <a:off x="4078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46" name="Rectangle 110"/>
            <p:cNvSpPr>
              <a:spLocks noChangeArrowheads="1"/>
            </p:cNvSpPr>
            <p:nvPr/>
          </p:nvSpPr>
          <p:spPr bwMode="auto">
            <a:xfrm>
              <a:off x="4329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47" name="Rectangle 111"/>
            <p:cNvSpPr>
              <a:spLocks noChangeArrowheads="1"/>
            </p:cNvSpPr>
            <p:nvPr/>
          </p:nvSpPr>
          <p:spPr bwMode="auto">
            <a:xfrm>
              <a:off x="4425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48" name="Rectangle 112"/>
            <p:cNvSpPr>
              <a:spLocks noChangeArrowheads="1"/>
            </p:cNvSpPr>
            <p:nvPr/>
          </p:nvSpPr>
          <p:spPr bwMode="auto">
            <a:xfrm>
              <a:off x="4766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49" name="Rectangle 113"/>
            <p:cNvSpPr>
              <a:spLocks noChangeArrowheads="1"/>
            </p:cNvSpPr>
            <p:nvPr/>
          </p:nvSpPr>
          <p:spPr bwMode="auto">
            <a:xfrm>
              <a:off x="4862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50" name="Rectangle 114"/>
            <p:cNvSpPr>
              <a:spLocks noChangeArrowheads="1"/>
            </p:cNvSpPr>
            <p:nvPr/>
          </p:nvSpPr>
          <p:spPr bwMode="auto">
            <a:xfrm>
              <a:off x="4152" y="3363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51" name="Line 115"/>
            <p:cNvSpPr>
              <a:spLocks noChangeShapeType="1"/>
            </p:cNvSpPr>
            <p:nvPr/>
          </p:nvSpPr>
          <p:spPr bwMode="auto">
            <a:xfrm>
              <a:off x="4152" y="3363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52" name="Rectangle 116"/>
            <p:cNvSpPr>
              <a:spLocks noChangeArrowheads="1"/>
            </p:cNvSpPr>
            <p:nvPr/>
          </p:nvSpPr>
          <p:spPr bwMode="auto">
            <a:xfrm>
              <a:off x="3711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53" name="Rectangle 117"/>
            <p:cNvSpPr>
              <a:spLocks noChangeArrowheads="1"/>
            </p:cNvSpPr>
            <p:nvPr/>
          </p:nvSpPr>
          <p:spPr bwMode="auto">
            <a:xfrm>
              <a:off x="3807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54" name="Rectangle 118"/>
            <p:cNvSpPr>
              <a:spLocks noChangeArrowheads="1"/>
            </p:cNvSpPr>
            <p:nvPr/>
          </p:nvSpPr>
          <p:spPr bwMode="auto">
            <a:xfrm>
              <a:off x="3982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55" name="Rectangle 119"/>
            <p:cNvSpPr>
              <a:spLocks noChangeArrowheads="1"/>
            </p:cNvSpPr>
            <p:nvPr/>
          </p:nvSpPr>
          <p:spPr bwMode="auto">
            <a:xfrm>
              <a:off x="4078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56" name="Rectangle 120"/>
            <p:cNvSpPr>
              <a:spLocks noChangeArrowheads="1"/>
            </p:cNvSpPr>
            <p:nvPr/>
          </p:nvSpPr>
          <p:spPr bwMode="auto">
            <a:xfrm>
              <a:off x="4329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57" name="Rectangle 121"/>
            <p:cNvSpPr>
              <a:spLocks noChangeArrowheads="1"/>
            </p:cNvSpPr>
            <p:nvPr/>
          </p:nvSpPr>
          <p:spPr bwMode="auto">
            <a:xfrm>
              <a:off x="4425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58" name="Rectangle 122"/>
            <p:cNvSpPr>
              <a:spLocks noChangeArrowheads="1"/>
            </p:cNvSpPr>
            <p:nvPr/>
          </p:nvSpPr>
          <p:spPr bwMode="auto">
            <a:xfrm>
              <a:off x="4766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59" name="Rectangle 123"/>
            <p:cNvSpPr>
              <a:spLocks noChangeArrowheads="1"/>
            </p:cNvSpPr>
            <p:nvPr/>
          </p:nvSpPr>
          <p:spPr bwMode="auto">
            <a:xfrm>
              <a:off x="4862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28860" name="Rectangle 124"/>
            <p:cNvSpPr>
              <a:spLocks noChangeArrowheads="1"/>
            </p:cNvSpPr>
            <p:nvPr/>
          </p:nvSpPr>
          <p:spPr bwMode="auto">
            <a:xfrm>
              <a:off x="4152" y="3631"/>
              <a:ext cx="18" cy="26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61" name="Line 125"/>
            <p:cNvSpPr>
              <a:spLocks noChangeShapeType="1"/>
            </p:cNvSpPr>
            <p:nvPr/>
          </p:nvSpPr>
          <p:spPr bwMode="auto">
            <a:xfrm>
              <a:off x="4152" y="3631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62" name="Rectangle 126"/>
            <p:cNvSpPr>
              <a:spLocks noChangeArrowheads="1"/>
            </p:cNvSpPr>
            <p:nvPr/>
          </p:nvSpPr>
          <p:spPr bwMode="auto">
            <a:xfrm>
              <a:off x="3550" y="3902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F91EFC-6746-4248-934A-48B7EC03571A}"/>
                  </a:ext>
                </a:extLst>
              </p14:cNvPr>
              <p14:cNvContentPartPr/>
              <p14:nvPr/>
            </p14:nvContentPartPr>
            <p14:xfrm>
              <a:off x="4759560" y="1964520"/>
              <a:ext cx="4652640" cy="424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F91EFC-6746-4248-934A-48B7EC0357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0200" y="1955160"/>
                <a:ext cx="4671360" cy="426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 Detection 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149350"/>
            <a:ext cx="8343900" cy="5218113"/>
          </a:xfrm>
        </p:spPr>
        <p:txBody>
          <a:bodyPr/>
          <a:lstStyle/>
          <a:p>
            <a:pPr>
              <a:buSzPct val="115000"/>
            </a:pPr>
            <a:r>
              <a:rPr lang="en-US" sz="2800">
                <a:latin typeface="Arial" pitchFamily="34" charset="0"/>
              </a:rPr>
              <a:t>Simplest way to implement overflow </a:t>
            </a:r>
            <a:r>
              <a:rPr lang="en-US" sz="2800" i="1">
                <a:latin typeface="Arial" pitchFamily="34" charset="0"/>
              </a:rPr>
              <a:t>V</a:t>
            </a:r>
            <a:r>
              <a:rPr lang="en-US" sz="2800">
                <a:latin typeface="Arial" pitchFamily="34" charset="0"/>
              </a:rPr>
              <a:t> = </a:t>
            </a:r>
            <a:r>
              <a:rPr lang="en-US" sz="2800" i="1">
                <a:latin typeface="Arial" pitchFamily="34" charset="0"/>
              </a:rPr>
              <a:t>C</a:t>
            </a:r>
            <a:r>
              <a:rPr lang="en-US" i="1" baseline="-25000">
                <a:latin typeface="Arial" pitchFamily="34" charset="0"/>
              </a:rPr>
              <a:t>n</a:t>
            </a:r>
            <a:r>
              <a:rPr lang="en-US" sz="2800">
                <a:latin typeface="Arial" pitchFamily="34" charset="0"/>
              </a:rPr>
              <a:t> </a:t>
            </a:r>
            <a:r>
              <a:rPr lang="en-US" sz="2800">
                <a:latin typeface="Arial" pitchFamily="34" charset="0"/>
                <a:sym typeface="Symbol" pitchFamily="18" charset="2"/>
              </a:rPr>
              <a:t></a:t>
            </a:r>
            <a:r>
              <a:rPr lang="en-US" sz="2800">
                <a:latin typeface="Arial" pitchFamily="34" charset="0"/>
              </a:rPr>
              <a:t> </a:t>
            </a:r>
            <a:r>
              <a:rPr lang="en-US" sz="2800" i="1">
                <a:latin typeface="Arial" pitchFamily="34" charset="0"/>
              </a:rPr>
              <a:t>C</a:t>
            </a:r>
            <a:r>
              <a:rPr lang="en-US" i="1" baseline="-25000">
                <a:latin typeface="Arial" pitchFamily="34" charset="0"/>
              </a:rPr>
              <a:t>n</a:t>
            </a:r>
            <a:r>
              <a:rPr lang="en-US" baseline="-25000">
                <a:latin typeface="Arial" pitchFamily="34" charset="0"/>
              </a:rPr>
              <a:t> - 1</a:t>
            </a:r>
          </a:p>
          <a:p>
            <a:pPr>
              <a:buSzPct val="115000"/>
            </a:pPr>
            <a:endParaRPr lang="en-US" sz="2800">
              <a:latin typeface="Arial" pitchFamily="34" charset="0"/>
            </a:endParaRPr>
          </a:p>
        </p:txBody>
      </p:sp>
      <p:pic>
        <p:nvPicPr>
          <p:cNvPr id="6871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4281" y="4010400"/>
            <a:ext cx="6853238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7111" name="Text Box 7"/>
          <p:cNvSpPr txBox="1">
            <a:spLocks noChangeArrowheads="1"/>
          </p:cNvSpPr>
          <p:nvPr/>
        </p:nvSpPr>
        <p:spPr bwMode="auto">
          <a:xfrm>
            <a:off x="3857625" y="2178050"/>
            <a:ext cx="1885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33CC"/>
                </a:solidFill>
              </a:rPr>
              <a:t>0 1 1 1 1 0</a:t>
            </a:r>
            <a:r>
              <a:rPr lang="en-US" sz="2400">
                <a:solidFill>
                  <a:srgbClr val="000000"/>
                </a:solidFill>
              </a:rPr>
              <a:t>  </a:t>
            </a:r>
          </a:p>
          <a:p>
            <a:r>
              <a:rPr lang="en-US" sz="2400">
                <a:solidFill>
                  <a:srgbClr val="000000"/>
                </a:solidFill>
              </a:rPr>
              <a:t>   0 1 0 0 1 0</a:t>
            </a:r>
          </a:p>
          <a:p>
            <a:r>
              <a:rPr lang="en-US" sz="2400">
                <a:solidFill>
                  <a:srgbClr val="000000"/>
                </a:solidFill>
              </a:rPr>
              <a:t> +0 0 1 1 1 1</a:t>
            </a:r>
          </a:p>
          <a:p>
            <a:r>
              <a:rPr lang="en-US" sz="2400">
                <a:solidFill>
                  <a:srgbClr val="000000"/>
                </a:solidFill>
              </a:rPr>
              <a:t>   1 0 0 0 0 1</a:t>
            </a:r>
          </a:p>
        </p:txBody>
      </p:sp>
      <p:sp>
        <p:nvSpPr>
          <p:cNvPr id="687112" name="Line 8"/>
          <p:cNvSpPr>
            <a:spLocks noChangeShapeType="1"/>
          </p:cNvSpPr>
          <p:nvPr/>
        </p:nvSpPr>
        <p:spPr bwMode="auto">
          <a:xfrm>
            <a:off x="3924300" y="3314700"/>
            <a:ext cx="173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7114" name="Rectangle 10"/>
          <p:cNvSpPr>
            <a:spLocks noChangeArrowheads="1"/>
          </p:cNvSpPr>
          <p:nvPr/>
        </p:nvSpPr>
        <p:spPr bwMode="auto">
          <a:xfrm>
            <a:off x="3937000" y="2184400"/>
            <a:ext cx="482600" cy="406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7115" name="Text Box 11"/>
          <p:cNvSpPr txBox="1">
            <a:spLocks noChangeArrowheads="1"/>
          </p:cNvSpPr>
          <p:nvPr/>
        </p:nvSpPr>
        <p:spPr bwMode="auto">
          <a:xfrm>
            <a:off x="3514725" y="1670050"/>
            <a:ext cx="114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</a:t>
            </a:r>
            <a:r>
              <a:rPr lang="en-US" sz="2400" i="1" baseline="-25000">
                <a:solidFill>
                  <a:srgbClr val="000000"/>
                </a:solidFill>
              </a:rPr>
              <a:t>n</a:t>
            </a:r>
            <a:r>
              <a:rPr lang="en-US" sz="2400" baseline="-25000">
                <a:solidFill>
                  <a:srgbClr val="000000"/>
                </a:solidFill>
              </a:rPr>
              <a:t>  </a:t>
            </a:r>
            <a:r>
              <a:rPr lang="en-US" sz="2400">
                <a:solidFill>
                  <a:srgbClr val="000000"/>
                </a:solidFill>
              </a:rPr>
              <a:t>C</a:t>
            </a:r>
            <a:r>
              <a:rPr lang="en-US" sz="2400" b="1" i="1" baseline="-25000">
                <a:solidFill>
                  <a:srgbClr val="000000"/>
                </a:solidFill>
              </a:rPr>
              <a:t>n-1</a:t>
            </a:r>
            <a:endParaRPr lang="en-US" sz="2400" b="1" i="1">
              <a:solidFill>
                <a:srgbClr val="000000"/>
              </a:solidFill>
            </a:endParaRPr>
          </a:p>
        </p:txBody>
      </p:sp>
      <p:sp>
        <p:nvSpPr>
          <p:cNvPr id="687116" name="Line 12"/>
          <p:cNvSpPr>
            <a:spLocks noChangeShapeType="1"/>
          </p:cNvSpPr>
          <p:nvPr/>
        </p:nvSpPr>
        <p:spPr bwMode="auto">
          <a:xfrm>
            <a:off x="3683000" y="2070100"/>
            <a:ext cx="2540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87117" name="Line 13"/>
          <p:cNvSpPr>
            <a:spLocks noChangeShapeType="1"/>
          </p:cNvSpPr>
          <p:nvPr/>
        </p:nvSpPr>
        <p:spPr bwMode="auto">
          <a:xfrm>
            <a:off x="4216400" y="2070100"/>
            <a:ext cx="381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B36DD2-6D38-4AD9-85A6-796B69B3CB84}"/>
                  </a:ext>
                </a:extLst>
              </p14:cNvPr>
              <p14:cNvContentPartPr/>
              <p14:nvPr/>
            </p14:nvContentPartPr>
            <p14:xfrm>
              <a:off x="1133640" y="4165560"/>
              <a:ext cx="713520" cy="657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B36DD2-6D38-4AD9-85A6-796B69B3CB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4280" y="4156200"/>
                <a:ext cx="7322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7ECD1B-FCCE-40D2-8E49-A53F4C575599}"/>
                  </a:ext>
                </a:extLst>
              </p14:cNvPr>
              <p14:cNvContentPartPr/>
              <p14:nvPr/>
            </p14:nvContentPartPr>
            <p14:xfrm>
              <a:off x="1387440" y="3510720"/>
              <a:ext cx="121680" cy="49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7ECD1B-FCCE-40D2-8E49-A53F4C5755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8080" y="3501360"/>
                <a:ext cx="140400" cy="5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20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altLang="en-US" sz="4000"/>
              <a:t>Binary Multipliers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chemeClr val="bg2"/>
                </a:solidFill>
                <a:latin typeface="Arial" panose="020B0604020202020204" pitchFamily="34" charset="0"/>
              </a:rPr>
              <a:t>Look at combinational circuit to do this</a:t>
            </a:r>
            <a:endParaRPr lang="en-US" altLang="en-US" sz="1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1913" y="2733675"/>
            <a:ext cx="4186237" cy="2532063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06831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76287"/>
          </a:xfrm>
        </p:spPr>
        <p:txBody>
          <a:bodyPr/>
          <a:lstStyle/>
          <a:p>
            <a:pPr eaLnBrk="1" hangingPunct="1"/>
            <a:r>
              <a:rPr lang="en-US" altLang="en-US"/>
              <a:t>Combinational Multiplier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313"/>
            <a:ext cx="680085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375525" y="1865313"/>
            <a:ext cx="1311275" cy="944562"/>
          </a:xfrm>
          <a:prstGeom prst="rect">
            <a:avLst/>
          </a:prstGeom>
          <a:noFill/>
          <a:ln w="28575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bg2"/>
                </a:solidFill>
                <a:latin typeface="Arial" panose="020B0604020202020204" pitchFamily="34" charset="0"/>
              </a:rPr>
              <a:t>AND computes A</a:t>
            </a:r>
            <a:r>
              <a:rPr lang="en-US" altLang="en-US" sz="1800" b="1" baseline="-2500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en-US" altLang="en-US" sz="1800" b="1">
                <a:solidFill>
                  <a:schemeClr val="bg2"/>
                </a:solidFill>
                <a:latin typeface="Arial" panose="020B0604020202020204" pitchFamily="34" charset="0"/>
              </a:rPr>
              <a:t> B</a:t>
            </a:r>
            <a:r>
              <a:rPr lang="en-US" altLang="en-US" sz="1800" b="1" baseline="-2500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6781800" y="2209800"/>
            <a:ext cx="457200" cy="30480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7010400" y="3962400"/>
            <a:ext cx="1828800" cy="1768475"/>
          </a:xfrm>
          <a:prstGeom prst="rect">
            <a:avLst/>
          </a:prstGeom>
          <a:noFill/>
          <a:ln w="28575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bg2"/>
                </a:solidFill>
                <a:latin typeface="Arial" panose="020B0604020202020204" pitchFamily="34" charset="0"/>
              </a:rPr>
              <a:t>Half adder computes sum.  Will need FA for larger multiplier.</a:t>
            </a:r>
            <a:endParaRPr lang="en-US" altLang="en-US" sz="1800" b="1" baseline="-250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>
            <a:off x="5791200" y="4876800"/>
            <a:ext cx="1143000" cy="7620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4932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US" altLang="en-US" sz="4000"/>
              <a:t>Larger Multiplier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28" y="1255987"/>
            <a:ext cx="50673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95918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latin typeface="+mj-lt"/>
              </a:rPr>
              <a:t>Perform the following operations. The binary numbers have a sign in the left most bit and if negative they in in  2’s complement.</a:t>
            </a:r>
          </a:p>
          <a:p>
            <a:r>
              <a:rPr lang="en-US" sz="2400" b="0" dirty="0">
                <a:latin typeface="+mj-lt"/>
              </a:rPr>
              <a:t>Indicate if overflow occurs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9842" y="3061982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100111+111001 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rot="5400000">
            <a:off x="2659310" y="4597167"/>
            <a:ext cx="31710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530056" y="3103927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110001-010010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4203" y="3679928"/>
            <a:ext cx="6634487" cy="35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996700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4-5 Other Arithmetic Functions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212850"/>
            <a:ext cx="7772400" cy="5027613"/>
          </a:xfrm>
        </p:spPr>
        <p:txBody>
          <a:bodyPr/>
          <a:lstStyle/>
          <a:p>
            <a:r>
              <a:rPr lang="en-US">
                <a:solidFill>
                  <a:srgbClr val="009999"/>
                </a:solidFill>
                <a:latin typeface="Arial" pitchFamily="34" charset="0"/>
              </a:rPr>
              <a:t>Convenient to design the functional blocks by </a:t>
            </a:r>
            <a:r>
              <a:rPr lang="en-US" i="1">
                <a:solidFill>
                  <a:srgbClr val="009999"/>
                </a:solidFill>
                <a:latin typeface="Arial" pitchFamily="34" charset="0"/>
              </a:rPr>
              <a:t>contraction</a:t>
            </a:r>
            <a:r>
              <a:rPr lang="en-US">
                <a:solidFill>
                  <a:srgbClr val="009999"/>
                </a:solidFill>
                <a:latin typeface="Arial" pitchFamily="34" charset="0"/>
              </a:rPr>
              <a:t> - removal of redundancy from circuit to which input fixing has been applied</a:t>
            </a:r>
          </a:p>
          <a:p>
            <a:r>
              <a:rPr lang="en-US">
                <a:latin typeface="Arial" pitchFamily="34" charset="0"/>
              </a:rPr>
              <a:t>Functions</a:t>
            </a:r>
          </a:p>
          <a:p>
            <a:pPr lvl="1"/>
            <a:r>
              <a:rPr lang="en-US">
                <a:solidFill>
                  <a:srgbClr val="009999"/>
                </a:solidFill>
                <a:latin typeface="Arial" pitchFamily="34" charset="0"/>
              </a:rPr>
              <a:t>Incrementing and Decrementing</a:t>
            </a:r>
          </a:p>
          <a:p>
            <a:pPr lvl="1"/>
            <a:r>
              <a:rPr lang="en-US">
                <a:latin typeface="Arial" pitchFamily="34" charset="0"/>
              </a:rPr>
              <a:t>Multiplication by Constant</a:t>
            </a:r>
          </a:p>
          <a:p>
            <a:pPr lvl="1"/>
            <a:r>
              <a:rPr lang="en-US">
                <a:latin typeface="Arial" pitchFamily="34" charset="0"/>
              </a:rPr>
              <a:t>Division by Constant</a:t>
            </a:r>
          </a:p>
          <a:p>
            <a:pPr lvl="1"/>
            <a:r>
              <a:rPr lang="en-US">
                <a:latin typeface="Arial" pitchFamily="34" charset="0"/>
              </a:rPr>
              <a:t>Zero Fill and Extension</a:t>
            </a:r>
          </a:p>
          <a:p>
            <a:pPr lvl="1"/>
            <a:r>
              <a:rPr lang="en-US">
                <a:latin typeface="Arial" pitchFamily="34" charset="0"/>
              </a:rPr>
              <a:t>Multiplication</a:t>
            </a:r>
          </a:p>
          <a:p>
            <a:pPr lvl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1040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by Contraction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225550"/>
            <a:ext cx="7772400" cy="502761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Contraction is a technique for simplifying the logic in a functional block to implement a different function</a:t>
            </a:r>
          </a:p>
          <a:p>
            <a:pPr lvl="1"/>
            <a:r>
              <a:rPr lang="en-US" sz="2400" dirty="0">
                <a:latin typeface="Arial" pitchFamily="34" charset="0"/>
              </a:rPr>
              <a:t>The new function must be realizable from the original function by applying rudimentary functions to its inputs</a:t>
            </a:r>
          </a:p>
          <a:p>
            <a:pPr lvl="1"/>
            <a:r>
              <a:rPr lang="en-US" sz="2400" dirty="0">
                <a:latin typeface="Arial" pitchFamily="34" charset="0"/>
              </a:rPr>
              <a:t>Contraction is treated here only for application of 0s and 1s (not for X and X)</a:t>
            </a:r>
          </a:p>
          <a:p>
            <a:pPr lvl="1"/>
            <a:r>
              <a:rPr lang="en-US" sz="2400" dirty="0">
                <a:latin typeface="Arial" pitchFamily="34" charset="0"/>
              </a:rPr>
              <a:t>After application of 0s and 1s, equations or the logic diagram are simplified.</a:t>
            </a:r>
          </a:p>
        </p:txBody>
      </p:sp>
      <p:sp>
        <p:nvSpPr>
          <p:cNvPr id="689156" name="Line 4"/>
          <p:cNvSpPr>
            <a:spLocks noChangeShapeType="1"/>
          </p:cNvSpPr>
          <p:nvPr/>
        </p:nvSpPr>
        <p:spPr bwMode="auto">
          <a:xfrm>
            <a:off x="5410200" y="41656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906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&amp; Decrementing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503238" y="1314450"/>
            <a:ext cx="8196262" cy="5027613"/>
          </a:xfrm>
        </p:spPr>
        <p:txBody>
          <a:bodyPr/>
          <a:lstStyle/>
          <a:p>
            <a:r>
              <a:rPr lang="en-US" sz="2800" i="1">
                <a:latin typeface="Arial" pitchFamily="34" charset="0"/>
              </a:rPr>
              <a:t>Incrementing</a:t>
            </a:r>
          </a:p>
          <a:p>
            <a:pPr lvl="1"/>
            <a:r>
              <a:rPr lang="en-US" sz="2400">
                <a:latin typeface="Arial" pitchFamily="34" charset="0"/>
              </a:rPr>
              <a:t>Adding a fixed value to an arithmetic variable</a:t>
            </a:r>
          </a:p>
          <a:p>
            <a:pPr lvl="1"/>
            <a:r>
              <a:rPr lang="en-US" sz="2400">
                <a:latin typeface="Arial" pitchFamily="34" charset="0"/>
              </a:rPr>
              <a:t>Fixed value is often 1, called </a:t>
            </a:r>
            <a:r>
              <a:rPr lang="en-US" sz="2400" i="1">
                <a:latin typeface="Arial" pitchFamily="34" charset="0"/>
              </a:rPr>
              <a:t>counting (up</a:t>
            </a:r>
            <a:r>
              <a:rPr lang="en-US" sz="2400">
                <a:latin typeface="Arial" pitchFamily="34" charset="0"/>
              </a:rPr>
              <a:t>)</a:t>
            </a:r>
          </a:p>
          <a:p>
            <a:pPr lvl="1"/>
            <a:r>
              <a:rPr lang="en-US" sz="2400">
                <a:latin typeface="Arial" pitchFamily="34" charset="0"/>
              </a:rPr>
              <a:t>Examples: A + 1, B + 4</a:t>
            </a:r>
          </a:p>
          <a:p>
            <a:pPr lvl="1"/>
            <a:r>
              <a:rPr lang="en-US" sz="2400">
                <a:latin typeface="Arial" pitchFamily="34" charset="0"/>
              </a:rPr>
              <a:t>Functional block is called </a:t>
            </a:r>
            <a:r>
              <a:rPr lang="en-US" sz="2400" i="1">
                <a:latin typeface="Arial" pitchFamily="34" charset="0"/>
              </a:rPr>
              <a:t>incrementer</a:t>
            </a:r>
          </a:p>
          <a:p>
            <a:r>
              <a:rPr lang="en-US" sz="2800" i="1">
                <a:latin typeface="Arial" pitchFamily="34" charset="0"/>
              </a:rPr>
              <a:t>Decrementing</a:t>
            </a:r>
          </a:p>
          <a:p>
            <a:pPr lvl="1"/>
            <a:r>
              <a:rPr lang="en-US" sz="2400">
                <a:latin typeface="Arial" pitchFamily="34" charset="0"/>
              </a:rPr>
              <a:t>Subtracting a fixed value from an arithmetic variable</a:t>
            </a:r>
          </a:p>
          <a:p>
            <a:pPr lvl="1"/>
            <a:r>
              <a:rPr lang="en-US" sz="2400">
                <a:latin typeface="Arial" pitchFamily="34" charset="0"/>
              </a:rPr>
              <a:t>Fixed value is often 1, called </a:t>
            </a:r>
            <a:r>
              <a:rPr lang="en-US" sz="2400" i="1">
                <a:latin typeface="Arial" pitchFamily="34" charset="0"/>
              </a:rPr>
              <a:t>counting (down</a:t>
            </a:r>
            <a:r>
              <a:rPr lang="en-US" sz="2400">
                <a:latin typeface="Arial" pitchFamily="34" charset="0"/>
              </a:rPr>
              <a:t>)</a:t>
            </a:r>
          </a:p>
          <a:p>
            <a:pPr lvl="1"/>
            <a:r>
              <a:rPr lang="en-US" sz="2400">
                <a:latin typeface="Arial" pitchFamily="34" charset="0"/>
              </a:rPr>
              <a:t>Examples: A - 1, B - 4</a:t>
            </a:r>
          </a:p>
          <a:p>
            <a:pPr lvl="1"/>
            <a:r>
              <a:rPr lang="en-US" sz="2400">
                <a:latin typeface="Arial" pitchFamily="34" charset="0"/>
              </a:rPr>
              <a:t>Functional block is called </a:t>
            </a:r>
            <a:r>
              <a:rPr lang="en-US" sz="2400" i="1">
                <a:latin typeface="Arial" pitchFamily="34" charset="0"/>
              </a:rPr>
              <a:t>decrementer</a:t>
            </a:r>
            <a:endParaRPr lang="en-US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2281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Multiplication/Division by 2</a:t>
            </a:r>
            <a:r>
              <a:rPr lang="en-US" baseline="30000"/>
              <a:t>n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76350"/>
            <a:ext cx="7772400" cy="502761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</a:rPr>
              <a:t>(a) Multiplication by 4=(100)</a:t>
            </a:r>
            <a:r>
              <a:rPr lang="en-US" sz="2400" baseline="-25000" dirty="0">
                <a:latin typeface="Arial" pitchFamily="34" charset="0"/>
              </a:rPr>
              <a:t>2</a:t>
            </a:r>
            <a:endParaRPr lang="en-US" sz="2400" dirty="0">
              <a:latin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</a:rPr>
              <a:t>Shift left by 2</a:t>
            </a:r>
          </a:p>
          <a:p>
            <a:r>
              <a:rPr lang="en-US" sz="2400" dirty="0">
                <a:latin typeface="Arial" pitchFamily="34" charset="0"/>
              </a:rPr>
              <a:t>(b) Division</a:t>
            </a:r>
            <a:br>
              <a:rPr lang="en-US" sz="2400" dirty="0">
                <a:latin typeface="Arial" pitchFamily="34" charset="0"/>
              </a:rPr>
            </a:br>
            <a:r>
              <a:rPr lang="en-US" sz="2400" dirty="0">
                <a:latin typeface="Arial" pitchFamily="34" charset="0"/>
              </a:rPr>
              <a:t>      by 4=(100)</a:t>
            </a:r>
            <a:r>
              <a:rPr lang="en-US" sz="2400" baseline="-25000" dirty="0">
                <a:latin typeface="Arial" pitchFamily="34" charset="0"/>
              </a:rPr>
              <a:t>2</a:t>
            </a:r>
            <a:endParaRPr lang="en-US" sz="2400" dirty="0">
              <a:latin typeface="Arial" pitchFamily="34" charset="0"/>
            </a:endParaRPr>
          </a:p>
          <a:p>
            <a:pPr lvl="1"/>
            <a:r>
              <a:rPr lang="en-US" sz="2000" dirty="0">
                <a:latin typeface="Arial" pitchFamily="34" charset="0"/>
              </a:rPr>
              <a:t>Shift right by 2</a:t>
            </a:r>
          </a:p>
          <a:p>
            <a:pPr lvl="1"/>
            <a:r>
              <a:rPr lang="en-US" sz="2000" dirty="0">
                <a:latin typeface="Arial" pitchFamily="34" charset="0"/>
              </a:rPr>
              <a:t>Remainder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preserved</a:t>
            </a:r>
          </a:p>
        </p:txBody>
      </p:sp>
      <p:grpSp>
        <p:nvGrpSpPr>
          <p:cNvPr id="693314" name="Group 66"/>
          <p:cNvGrpSpPr>
            <a:grpSpLocks/>
          </p:cNvGrpSpPr>
          <p:nvPr/>
        </p:nvGrpSpPr>
        <p:grpSpPr bwMode="auto">
          <a:xfrm>
            <a:off x="2749550" y="1262063"/>
            <a:ext cx="4535488" cy="1406525"/>
            <a:chOff x="2676" y="1371"/>
            <a:chExt cx="2857" cy="886"/>
          </a:xfrm>
        </p:grpSpPr>
        <p:sp>
          <p:nvSpPr>
            <p:cNvPr id="693253" name="Freeform 5"/>
            <p:cNvSpPr>
              <a:spLocks/>
            </p:cNvSpPr>
            <p:nvPr/>
          </p:nvSpPr>
          <p:spPr bwMode="auto">
            <a:xfrm>
              <a:off x="2723" y="1538"/>
              <a:ext cx="1078" cy="533"/>
            </a:xfrm>
            <a:custGeom>
              <a:avLst/>
              <a:gdLst/>
              <a:ahLst/>
              <a:cxnLst>
                <a:cxn ang="0">
                  <a:pos x="1078" y="0"/>
                </a:cxn>
                <a:cxn ang="0">
                  <a:pos x="1078" y="108"/>
                </a:cxn>
                <a:cxn ang="0">
                  <a:pos x="0" y="429"/>
                </a:cxn>
                <a:cxn ang="0">
                  <a:pos x="0" y="533"/>
                </a:cxn>
              </a:cxnLst>
              <a:rect l="0" t="0" r="r" b="b"/>
              <a:pathLst>
                <a:path w="1078" h="533">
                  <a:moveTo>
                    <a:pt x="1078" y="0"/>
                  </a:moveTo>
                  <a:lnTo>
                    <a:pt x="1078" y="108"/>
                  </a:lnTo>
                  <a:lnTo>
                    <a:pt x="0" y="429"/>
                  </a:lnTo>
                  <a:lnTo>
                    <a:pt x="0" y="53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254" name="Freeform 6"/>
            <p:cNvSpPr>
              <a:spLocks/>
            </p:cNvSpPr>
            <p:nvPr/>
          </p:nvSpPr>
          <p:spPr bwMode="auto">
            <a:xfrm>
              <a:off x="3278" y="1538"/>
              <a:ext cx="1078" cy="533"/>
            </a:xfrm>
            <a:custGeom>
              <a:avLst/>
              <a:gdLst/>
              <a:ahLst/>
              <a:cxnLst>
                <a:cxn ang="0">
                  <a:pos x="1078" y="0"/>
                </a:cxn>
                <a:cxn ang="0">
                  <a:pos x="1078" y="108"/>
                </a:cxn>
                <a:cxn ang="0">
                  <a:pos x="0" y="429"/>
                </a:cxn>
                <a:cxn ang="0">
                  <a:pos x="0" y="533"/>
                </a:cxn>
              </a:cxnLst>
              <a:rect l="0" t="0" r="r" b="b"/>
              <a:pathLst>
                <a:path w="1078" h="533">
                  <a:moveTo>
                    <a:pt x="1078" y="0"/>
                  </a:moveTo>
                  <a:lnTo>
                    <a:pt x="1078" y="108"/>
                  </a:lnTo>
                  <a:lnTo>
                    <a:pt x="0" y="429"/>
                  </a:lnTo>
                  <a:lnTo>
                    <a:pt x="0" y="53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255" name="Freeform 7"/>
            <p:cNvSpPr>
              <a:spLocks/>
            </p:cNvSpPr>
            <p:nvPr/>
          </p:nvSpPr>
          <p:spPr bwMode="auto">
            <a:xfrm>
              <a:off x="3817" y="1538"/>
              <a:ext cx="1078" cy="533"/>
            </a:xfrm>
            <a:custGeom>
              <a:avLst/>
              <a:gdLst/>
              <a:ahLst/>
              <a:cxnLst>
                <a:cxn ang="0">
                  <a:pos x="1078" y="0"/>
                </a:cxn>
                <a:cxn ang="0">
                  <a:pos x="1078" y="108"/>
                </a:cxn>
                <a:cxn ang="0">
                  <a:pos x="0" y="429"/>
                </a:cxn>
                <a:cxn ang="0">
                  <a:pos x="0" y="533"/>
                </a:cxn>
              </a:cxnLst>
              <a:rect l="0" t="0" r="r" b="b"/>
              <a:pathLst>
                <a:path w="1078" h="533">
                  <a:moveTo>
                    <a:pt x="1078" y="0"/>
                  </a:moveTo>
                  <a:lnTo>
                    <a:pt x="1078" y="108"/>
                  </a:lnTo>
                  <a:lnTo>
                    <a:pt x="0" y="429"/>
                  </a:lnTo>
                  <a:lnTo>
                    <a:pt x="0" y="53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256" name="Freeform 8"/>
            <p:cNvSpPr>
              <a:spLocks/>
            </p:cNvSpPr>
            <p:nvPr/>
          </p:nvSpPr>
          <p:spPr bwMode="auto">
            <a:xfrm>
              <a:off x="4362" y="1538"/>
              <a:ext cx="1075" cy="533"/>
            </a:xfrm>
            <a:custGeom>
              <a:avLst/>
              <a:gdLst/>
              <a:ahLst/>
              <a:cxnLst>
                <a:cxn ang="0">
                  <a:pos x="1075" y="0"/>
                </a:cxn>
                <a:cxn ang="0">
                  <a:pos x="1075" y="108"/>
                </a:cxn>
                <a:cxn ang="0">
                  <a:pos x="0" y="429"/>
                </a:cxn>
                <a:cxn ang="0">
                  <a:pos x="0" y="533"/>
                </a:cxn>
              </a:cxnLst>
              <a:rect l="0" t="0" r="r" b="b"/>
              <a:pathLst>
                <a:path w="1075" h="533">
                  <a:moveTo>
                    <a:pt x="1075" y="0"/>
                  </a:moveTo>
                  <a:lnTo>
                    <a:pt x="1075" y="108"/>
                  </a:lnTo>
                  <a:lnTo>
                    <a:pt x="0" y="429"/>
                  </a:lnTo>
                  <a:lnTo>
                    <a:pt x="0" y="53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257" name="Rectangle 9"/>
            <p:cNvSpPr>
              <a:spLocks noChangeArrowheads="1"/>
            </p:cNvSpPr>
            <p:nvPr/>
          </p:nvSpPr>
          <p:spPr bwMode="auto">
            <a:xfrm>
              <a:off x="5392" y="1371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58" name="Rectangle 10"/>
            <p:cNvSpPr>
              <a:spLocks noChangeArrowheads="1"/>
            </p:cNvSpPr>
            <p:nvPr/>
          </p:nvSpPr>
          <p:spPr bwMode="auto">
            <a:xfrm>
              <a:off x="5479" y="14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59" name="Rectangle 11"/>
            <p:cNvSpPr>
              <a:spLocks noChangeArrowheads="1"/>
            </p:cNvSpPr>
            <p:nvPr/>
          </p:nvSpPr>
          <p:spPr bwMode="auto">
            <a:xfrm>
              <a:off x="4847" y="1371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60" name="Rectangle 12"/>
            <p:cNvSpPr>
              <a:spLocks noChangeArrowheads="1"/>
            </p:cNvSpPr>
            <p:nvPr/>
          </p:nvSpPr>
          <p:spPr bwMode="auto">
            <a:xfrm>
              <a:off x="4935" y="14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61" name="Rectangle 13"/>
            <p:cNvSpPr>
              <a:spLocks noChangeArrowheads="1"/>
            </p:cNvSpPr>
            <p:nvPr/>
          </p:nvSpPr>
          <p:spPr bwMode="auto">
            <a:xfrm>
              <a:off x="4303" y="1371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62" name="Rectangle 14"/>
            <p:cNvSpPr>
              <a:spLocks noChangeArrowheads="1"/>
            </p:cNvSpPr>
            <p:nvPr/>
          </p:nvSpPr>
          <p:spPr bwMode="auto">
            <a:xfrm>
              <a:off x="4390" y="14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63" name="Rectangle 15"/>
            <p:cNvSpPr>
              <a:spLocks noChangeArrowheads="1"/>
            </p:cNvSpPr>
            <p:nvPr/>
          </p:nvSpPr>
          <p:spPr bwMode="auto">
            <a:xfrm>
              <a:off x="3754" y="1371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64" name="Rectangle 16"/>
            <p:cNvSpPr>
              <a:spLocks noChangeArrowheads="1"/>
            </p:cNvSpPr>
            <p:nvPr/>
          </p:nvSpPr>
          <p:spPr bwMode="auto">
            <a:xfrm>
              <a:off x="3841" y="14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65" name="Rectangle 17"/>
            <p:cNvSpPr>
              <a:spLocks noChangeArrowheads="1"/>
            </p:cNvSpPr>
            <p:nvPr/>
          </p:nvSpPr>
          <p:spPr bwMode="auto">
            <a:xfrm>
              <a:off x="5394" y="207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66" name="Rectangle 18"/>
            <p:cNvSpPr>
              <a:spLocks noChangeArrowheads="1"/>
            </p:cNvSpPr>
            <p:nvPr/>
          </p:nvSpPr>
          <p:spPr bwMode="auto">
            <a:xfrm>
              <a:off x="5481" y="2132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67" name="Rectangle 19"/>
            <p:cNvSpPr>
              <a:spLocks noChangeArrowheads="1"/>
            </p:cNvSpPr>
            <p:nvPr/>
          </p:nvSpPr>
          <p:spPr bwMode="auto">
            <a:xfrm>
              <a:off x="4845" y="207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68" name="Rectangle 20"/>
            <p:cNvSpPr>
              <a:spLocks noChangeArrowheads="1"/>
            </p:cNvSpPr>
            <p:nvPr/>
          </p:nvSpPr>
          <p:spPr bwMode="auto">
            <a:xfrm>
              <a:off x="4932" y="2132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69" name="Rectangle 21"/>
            <p:cNvSpPr>
              <a:spLocks noChangeArrowheads="1"/>
            </p:cNvSpPr>
            <p:nvPr/>
          </p:nvSpPr>
          <p:spPr bwMode="auto">
            <a:xfrm>
              <a:off x="4864" y="1819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70" name="Rectangle 22"/>
            <p:cNvSpPr>
              <a:spLocks noChangeArrowheads="1"/>
            </p:cNvSpPr>
            <p:nvPr/>
          </p:nvSpPr>
          <p:spPr bwMode="auto">
            <a:xfrm>
              <a:off x="5409" y="1819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71" name="Rectangle 23"/>
            <p:cNvSpPr>
              <a:spLocks noChangeArrowheads="1"/>
            </p:cNvSpPr>
            <p:nvPr/>
          </p:nvSpPr>
          <p:spPr bwMode="auto">
            <a:xfrm>
              <a:off x="4313" y="207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72" name="Rectangle 24"/>
            <p:cNvSpPr>
              <a:spLocks noChangeArrowheads="1"/>
            </p:cNvSpPr>
            <p:nvPr/>
          </p:nvSpPr>
          <p:spPr bwMode="auto">
            <a:xfrm>
              <a:off x="4401" y="2132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73" name="Rectangle 25"/>
            <p:cNvSpPr>
              <a:spLocks noChangeArrowheads="1"/>
            </p:cNvSpPr>
            <p:nvPr/>
          </p:nvSpPr>
          <p:spPr bwMode="auto">
            <a:xfrm>
              <a:off x="3767" y="207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74" name="Rectangle 26"/>
            <p:cNvSpPr>
              <a:spLocks noChangeArrowheads="1"/>
            </p:cNvSpPr>
            <p:nvPr/>
          </p:nvSpPr>
          <p:spPr bwMode="auto">
            <a:xfrm>
              <a:off x="3854" y="2132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75" name="Rectangle 27"/>
            <p:cNvSpPr>
              <a:spLocks noChangeArrowheads="1"/>
            </p:cNvSpPr>
            <p:nvPr/>
          </p:nvSpPr>
          <p:spPr bwMode="auto">
            <a:xfrm>
              <a:off x="3228" y="207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76" name="Rectangle 28"/>
            <p:cNvSpPr>
              <a:spLocks noChangeArrowheads="1"/>
            </p:cNvSpPr>
            <p:nvPr/>
          </p:nvSpPr>
          <p:spPr bwMode="auto">
            <a:xfrm>
              <a:off x="3316" y="2132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4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77" name="Rectangle 29"/>
            <p:cNvSpPr>
              <a:spLocks noChangeArrowheads="1"/>
            </p:cNvSpPr>
            <p:nvPr/>
          </p:nvSpPr>
          <p:spPr bwMode="auto">
            <a:xfrm>
              <a:off x="2676" y="207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78" name="Rectangle 30"/>
            <p:cNvSpPr>
              <a:spLocks noChangeArrowheads="1"/>
            </p:cNvSpPr>
            <p:nvPr/>
          </p:nvSpPr>
          <p:spPr bwMode="auto">
            <a:xfrm>
              <a:off x="2763" y="2132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5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79" name="Line 31"/>
            <p:cNvSpPr>
              <a:spLocks noChangeShapeType="1"/>
            </p:cNvSpPr>
            <p:nvPr/>
          </p:nvSpPr>
          <p:spPr bwMode="auto">
            <a:xfrm>
              <a:off x="4895" y="1967"/>
              <a:ext cx="1" cy="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280" name="Line 32"/>
            <p:cNvSpPr>
              <a:spLocks noChangeShapeType="1"/>
            </p:cNvSpPr>
            <p:nvPr/>
          </p:nvSpPr>
          <p:spPr bwMode="auto">
            <a:xfrm>
              <a:off x="5437" y="1967"/>
              <a:ext cx="1" cy="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93315" name="Group 67"/>
          <p:cNvGrpSpPr>
            <a:grpSpLocks/>
          </p:cNvGrpSpPr>
          <p:nvPr/>
        </p:nvGrpSpPr>
        <p:grpSpPr bwMode="auto">
          <a:xfrm>
            <a:off x="4459288" y="3141663"/>
            <a:ext cx="4646612" cy="1728787"/>
            <a:chOff x="2641" y="2571"/>
            <a:chExt cx="2927" cy="1089"/>
          </a:xfrm>
        </p:grpSpPr>
        <p:sp>
          <p:nvSpPr>
            <p:cNvPr id="693282" name="Freeform 34"/>
            <p:cNvSpPr>
              <a:spLocks/>
            </p:cNvSpPr>
            <p:nvPr/>
          </p:nvSpPr>
          <p:spPr bwMode="auto">
            <a:xfrm>
              <a:off x="2688" y="2717"/>
              <a:ext cx="1079" cy="533"/>
            </a:xfrm>
            <a:custGeom>
              <a:avLst/>
              <a:gdLst/>
              <a:ahLst/>
              <a:cxnLst>
                <a:cxn ang="0">
                  <a:pos x="1079" y="533"/>
                </a:cxn>
                <a:cxn ang="0">
                  <a:pos x="1079" y="429"/>
                </a:cxn>
                <a:cxn ang="0">
                  <a:pos x="0" y="108"/>
                </a:cxn>
                <a:cxn ang="0">
                  <a:pos x="0" y="0"/>
                </a:cxn>
              </a:cxnLst>
              <a:rect l="0" t="0" r="r" b="b"/>
              <a:pathLst>
                <a:path w="1079" h="533">
                  <a:moveTo>
                    <a:pt x="1079" y="533"/>
                  </a:moveTo>
                  <a:lnTo>
                    <a:pt x="1079" y="429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283" name="Freeform 35"/>
            <p:cNvSpPr>
              <a:spLocks/>
            </p:cNvSpPr>
            <p:nvPr/>
          </p:nvSpPr>
          <p:spPr bwMode="auto">
            <a:xfrm>
              <a:off x="3243" y="2717"/>
              <a:ext cx="1078" cy="533"/>
            </a:xfrm>
            <a:custGeom>
              <a:avLst/>
              <a:gdLst/>
              <a:ahLst/>
              <a:cxnLst>
                <a:cxn ang="0">
                  <a:pos x="1078" y="533"/>
                </a:cxn>
                <a:cxn ang="0">
                  <a:pos x="1078" y="429"/>
                </a:cxn>
                <a:cxn ang="0">
                  <a:pos x="0" y="108"/>
                </a:cxn>
                <a:cxn ang="0">
                  <a:pos x="0" y="0"/>
                </a:cxn>
              </a:cxnLst>
              <a:rect l="0" t="0" r="r" b="b"/>
              <a:pathLst>
                <a:path w="1078" h="533">
                  <a:moveTo>
                    <a:pt x="1078" y="533"/>
                  </a:moveTo>
                  <a:lnTo>
                    <a:pt x="1078" y="429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284" name="Freeform 36"/>
            <p:cNvSpPr>
              <a:spLocks/>
            </p:cNvSpPr>
            <p:nvPr/>
          </p:nvSpPr>
          <p:spPr bwMode="auto">
            <a:xfrm>
              <a:off x="3782" y="2717"/>
              <a:ext cx="1079" cy="533"/>
            </a:xfrm>
            <a:custGeom>
              <a:avLst/>
              <a:gdLst/>
              <a:ahLst/>
              <a:cxnLst>
                <a:cxn ang="0">
                  <a:pos x="1079" y="533"/>
                </a:cxn>
                <a:cxn ang="0">
                  <a:pos x="1079" y="429"/>
                </a:cxn>
                <a:cxn ang="0">
                  <a:pos x="0" y="108"/>
                </a:cxn>
                <a:cxn ang="0">
                  <a:pos x="0" y="0"/>
                </a:cxn>
              </a:cxnLst>
              <a:rect l="0" t="0" r="r" b="b"/>
              <a:pathLst>
                <a:path w="1079" h="533">
                  <a:moveTo>
                    <a:pt x="1079" y="533"/>
                  </a:moveTo>
                  <a:lnTo>
                    <a:pt x="1079" y="429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285" name="Freeform 37"/>
            <p:cNvSpPr>
              <a:spLocks/>
            </p:cNvSpPr>
            <p:nvPr/>
          </p:nvSpPr>
          <p:spPr bwMode="auto">
            <a:xfrm>
              <a:off x="4320" y="2693"/>
              <a:ext cx="1078" cy="533"/>
            </a:xfrm>
            <a:custGeom>
              <a:avLst/>
              <a:gdLst/>
              <a:ahLst/>
              <a:cxnLst>
                <a:cxn ang="0">
                  <a:pos x="1078" y="533"/>
                </a:cxn>
                <a:cxn ang="0">
                  <a:pos x="1078" y="429"/>
                </a:cxn>
                <a:cxn ang="0">
                  <a:pos x="0" y="108"/>
                </a:cxn>
                <a:cxn ang="0">
                  <a:pos x="0" y="0"/>
                </a:cxn>
              </a:cxnLst>
              <a:rect l="0" t="0" r="r" b="b"/>
              <a:pathLst>
                <a:path w="1078" h="533">
                  <a:moveTo>
                    <a:pt x="1078" y="533"/>
                  </a:moveTo>
                  <a:lnTo>
                    <a:pt x="1078" y="429"/>
                  </a:lnTo>
                  <a:lnTo>
                    <a:pt x="0" y="108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286" name="Rectangle 38"/>
            <p:cNvSpPr>
              <a:spLocks noChangeArrowheads="1"/>
            </p:cNvSpPr>
            <p:nvPr/>
          </p:nvSpPr>
          <p:spPr bwMode="auto">
            <a:xfrm>
              <a:off x="4279" y="2571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87" name="Rectangle 39"/>
            <p:cNvSpPr>
              <a:spLocks noChangeArrowheads="1"/>
            </p:cNvSpPr>
            <p:nvPr/>
          </p:nvSpPr>
          <p:spPr bwMode="auto">
            <a:xfrm>
              <a:off x="4367" y="26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88" name="Rectangle 40"/>
            <p:cNvSpPr>
              <a:spLocks noChangeArrowheads="1"/>
            </p:cNvSpPr>
            <p:nvPr/>
          </p:nvSpPr>
          <p:spPr bwMode="auto">
            <a:xfrm>
              <a:off x="3735" y="2571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89" name="Rectangle 41"/>
            <p:cNvSpPr>
              <a:spLocks noChangeArrowheads="1"/>
            </p:cNvSpPr>
            <p:nvPr/>
          </p:nvSpPr>
          <p:spPr bwMode="auto">
            <a:xfrm>
              <a:off x="3822" y="26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90" name="Rectangle 42"/>
            <p:cNvSpPr>
              <a:spLocks noChangeArrowheads="1"/>
            </p:cNvSpPr>
            <p:nvPr/>
          </p:nvSpPr>
          <p:spPr bwMode="auto">
            <a:xfrm>
              <a:off x="3190" y="2571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91" name="Rectangle 43"/>
            <p:cNvSpPr>
              <a:spLocks noChangeArrowheads="1"/>
            </p:cNvSpPr>
            <p:nvPr/>
          </p:nvSpPr>
          <p:spPr bwMode="auto">
            <a:xfrm>
              <a:off x="3278" y="26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92" name="Rectangle 44"/>
            <p:cNvSpPr>
              <a:spLocks noChangeArrowheads="1"/>
            </p:cNvSpPr>
            <p:nvPr/>
          </p:nvSpPr>
          <p:spPr bwMode="auto">
            <a:xfrm>
              <a:off x="2641" y="2571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93" name="Rectangle 45"/>
            <p:cNvSpPr>
              <a:spLocks noChangeArrowheads="1"/>
            </p:cNvSpPr>
            <p:nvPr/>
          </p:nvSpPr>
          <p:spPr bwMode="auto">
            <a:xfrm>
              <a:off x="2728" y="26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94" name="Rectangle 46"/>
            <p:cNvSpPr>
              <a:spLocks noChangeArrowheads="1"/>
            </p:cNvSpPr>
            <p:nvPr/>
          </p:nvSpPr>
          <p:spPr bwMode="auto">
            <a:xfrm>
              <a:off x="4271" y="3253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95" name="Rectangle 47"/>
            <p:cNvSpPr>
              <a:spLocks noChangeArrowheads="1"/>
            </p:cNvSpPr>
            <p:nvPr/>
          </p:nvSpPr>
          <p:spPr bwMode="auto">
            <a:xfrm>
              <a:off x="4358" y="331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96" name="Rectangle 48"/>
            <p:cNvSpPr>
              <a:spLocks noChangeArrowheads="1"/>
            </p:cNvSpPr>
            <p:nvPr/>
          </p:nvSpPr>
          <p:spPr bwMode="auto">
            <a:xfrm>
              <a:off x="4814" y="3253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97" name="Rectangle 49"/>
            <p:cNvSpPr>
              <a:spLocks noChangeArrowheads="1"/>
            </p:cNvSpPr>
            <p:nvPr/>
          </p:nvSpPr>
          <p:spPr bwMode="auto">
            <a:xfrm>
              <a:off x="4902" y="3323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98" name="Rectangle 50"/>
            <p:cNvSpPr>
              <a:spLocks noChangeArrowheads="1"/>
            </p:cNvSpPr>
            <p:nvPr/>
          </p:nvSpPr>
          <p:spPr bwMode="auto">
            <a:xfrm>
              <a:off x="4972" y="331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299" name="Rectangle 51"/>
            <p:cNvSpPr>
              <a:spLocks noChangeArrowheads="1"/>
            </p:cNvSpPr>
            <p:nvPr/>
          </p:nvSpPr>
          <p:spPr bwMode="auto">
            <a:xfrm>
              <a:off x="5358" y="3253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300" name="Rectangle 52"/>
            <p:cNvSpPr>
              <a:spLocks noChangeArrowheads="1"/>
            </p:cNvSpPr>
            <p:nvPr/>
          </p:nvSpPr>
          <p:spPr bwMode="auto">
            <a:xfrm>
              <a:off x="5446" y="3323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301" name="Rectangle 53"/>
            <p:cNvSpPr>
              <a:spLocks noChangeArrowheads="1"/>
            </p:cNvSpPr>
            <p:nvPr/>
          </p:nvSpPr>
          <p:spPr bwMode="auto">
            <a:xfrm>
              <a:off x="5516" y="331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302" name="Rectangle 54"/>
            <p:cNvSpPr>
              <a:spLocks noChangeArrowheads="1"/>
            </p:cNvSpPr>
            <p:nvPr/>
          </p:nvSpPr>
          <p:spPr bwMode="auto">
            <a:xfrm>
              <a:off x="3722" y="3253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303" name="Rectangle 55"/>
            <p:cNvSpPr>
              <a:spLocks noChangeArrowheads="1"/>
            </p:cNvSpPr>
            <p:nvPr/>
          </p:nvSpPr>
          <p:spPr bwMode="auto">
            <a:xfrm>
              <a:off x="3809" y="331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304" name="Rectangle 56"/>
            <p:cNvSpPr>
              <a:spLocks noChangeArrowheads="1"/>
            </p:cNvSpPr>
            <p:nvPr/>
          </p:nvSpPr>
          <p:spPr bwMode="auto">
            <a:xfrm>
              <a:off x="3190" y="3253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305" name="Rectangle 57"/>
            <p:cNvSpPr>
              <a:spLocks noChangeArrowheads="1"/>
            </p:cNvSpPr>
            <p:nvPr/>
          </p:nvSpPr>
          <p:spPr bwMode="auto">
            <a:xfrm>
              <a:off x="3278" y="331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306" name="Rectangle 58"/>
            <p:cNvSpPr>
              <a:spLocks noChangeArrowheads="1"/>
            </p:cNvSpPr>
            <p:nvPr/>
          </p:nvSpPr>
          <p:spPr bwMode="auto">
            <a:xfrm>
              <a:off x="3215" y="2995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307" name="Rectangle 59"/>
            <p:cNvSpPr>
              <a:spLocks noChangeArrowheads="1"/>
            </p:cNvSpPr>
            <p:nvPr/>
          </p:nvSpPr>
          <p:spPr bwMode="auto">
            <a:xfrm>
              <a:off x="2658" y="2995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308" name="Rectangle 60"/>
            <p:cNvSpPr>
              <a:spLocks noChangeArrowheads="1"/>
            </p:cNvSpPr>
            <p:nvPr/>
          </p:nvSpPr>
          <p:spPr bwMode="auto">
            <a:xfrm>
              <a:off x="2644" y="3253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309" name="Rectangle 61"/>
            <p:cNvSpPr>
              <a:spLocks noChangeArrowheads="1"/>
            </p:cNvSpPr>
            <p:nvPr/>
          </p:nvSpPr>
          <p:spPr bwMode="auto">
            <a:xfrm>
              <a:off x="2731" y="331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 sz="3600" b="1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93310" name="Line 62"/>
            <p:cNvSpPr>
              <a:spLocks noChangeShapeType="1"/>
            </p:cNvSpPr>
            <p:nvPr/>
          </p:nvSpPr>
          <p:spPr bwMode="auto">
            <a:xfrm flipV="1">
              <a:off x="2688" y="3146"/>
              <a:ext cx="1" cy="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311" name="Line 63"/>
            <p:cNvSpPr>
              <a:spLocks noChangeShapeType="1"/>
            </p:cNvSpPr>
            <p:nvPr/>
          </p:nvSpPr>
          <p:spPr bwMode="auto">
            <a:xfrm flipV="1">
              <a:off x="3243" y="3146"/>
              <a:ext cx="1" cy="1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312" name="Rectangle 64"/>
            <p:cNvSpPr>
              <a:spLocks noChangeArrowheads="1"/>
            </p:cNvSpPr>
            <p:nvPr/>
          </p:nvSpPr>
          <p:spPr bwMode="auto">
            <a:xfrm>
              <a:off x="4019" y="3458"/>
              <a:ext cx="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3200" u="sng" baseline="-25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93316" name="Rectangle 68"/>
          <p:cNvSpPr>
            <a:spLocks noChangeArrowheads="1"/>
          </p:cNvSpPr>
          <p:nvPr/>
        </p:nvSpPr>
        <p:spPr bwMode="auto">
          <a:xfrm>
            <a:off x="482600" y="4081463"/>
            <a:ext cx="73152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3333CC"/>
                </a:solidFill>
              </a:rPr>
              <a:t>Example: </a:t>
            </a:r>
          </a:p>
          <a:p>
            <a:r>
              <a:rPr lang="en-US" b="1" dirty="0">
                <a:solidFill>
                  <a:srgbClr val="3333CC"/>
                </a:solidFill>
              </a:rPr>
              <a:t>Multiply M=10001 (17) by 2 (10</a:t>
            </a:r>
            <a:r>
              <a:rPr lang="en-US" dirty="0">
                <a:solidFill>
                  <a:srgbClr val="3333CC">
                    <a:lumMod val="60000"/>
                    <a:lumOff val="40000"/>
                  </a:srgbClr>
                </a:solidFill>
              </a:rPr>
              <a:t>)</a:t>
            </a:r>
            <a:r>
              <a:rPr lang="en-US" b="1" baseline="-25000" dirty="0">
                <a:solidFill>
                  <a:srgbClr val="3333CC"/>
                </a:solidFill>
              </a:rPr>
              <a:t>2:</a:t>
            </a:r>
          </a:p>
          <a:p>
            <a:endParaRPr lang="en-US" b="1" dirty="0">
              <a:solidFill>
                <a:srgbClr val="3333CC"/>
              </a:solidFill>
            </a:endParaRPr>
          </a:p>
          <a:p>
            <a:endParaRPr lang="en-US" b="1" dirty="0">
              <a:solidFill>
                <a:srgbClr val="3333CC"/>
              </a:solidFill>
            </a:endParaRPr>
          </a:p>
          <a:p>
            <a:r>
              <a:rPr lang="en-US" b="1" dirty="0">
                <a:solidFill>
                  <a:srgbClr val="3333CC"/>
                </a:solidFill>
              </a:rPr>
              <a:t>Divide M by 2:</a:t>
            </a:r>
          </a:p>
        </p:txBody>
      </p:sp>
      <p:grpSp>
        <p:nvGrpSpPr>
          <p:cNvPr id="693321" name="Group 73"/>
          <p:cNvGrpSpPr>
            <a:grpSpLocks/>
          </p:cNvGrpSpPr>
          <p:nvPr/>
        </p:nvGrpSpPr>
        <p:grpSpPr bwMode="auto">
          <a:xfrm>
            <a:off x="1165225" y="4959350"/>
            <a:ext cx="6165850" cy="850900"/>
            <a:chOff x="734" y="3252"/>
            <a:chExt cx="3884" cy="536"/>
          </a:xfrm>
        </p:grpSpPr>
        <p:sp>
          <p:nvSpPr>
            <p:cNvPr id="693317" name="Text Box 69"/>
            <p:cNvSpPr txBox="1">
              <a:spLocks noChangeArrowheads="1"/>
            </p:cNvSpPr>
            <p:nvPr/>
          </p:nvSpPr>
          <p:spPr bwMode="auto">
            <a:xfrm>
              <a:off x="734" y="3252"/>
              <a:ext cx="75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 </a:t>
              </a:r>
              <a:r>
                <a:rPr lang="en-US" sz="2400">
                  <a:solidFill>
                    <a:srgbClr val="3333CC"/>
                  </a:solidFill>
                </a:rPr>
                <a:t>10001</a:t>
              </a:r>
            </a:p>
            <a:p>
              <a:r>
                <a:rPr lang="en-US" sz="2400">
                  <a:solidFill>
                    <a:srgbClr val="3333CC"/>
                  </a:solidFill>
                </a:rPr>
                <a:t>10001</a:t>
              </a:r>
              <a:r>
                <a:rPr lang="en-US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93318" name="Text Box 70"/>
            <p:cNvSpPr txBox="1">
              <a:spLocks noChangeArrowheads="1"/>
            </p:cNvSpPr>
            <p:nvPr/>
          </p:nvSpPr>
          <p:spPr bwMode="auto">
            <a:xfrm>
              <a:off x="1710" y="3305"/>
              <a:ext cx="29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Shift one bit to the left and add 0 to the right</a:t>
              </a:r>
            </a:p>
          </p:txBody>
        </p:sp>
        <p:sp>
          <p:nvSpPr>
            <p:cNvPr id="693319" name="Line 71"/>
            <p:cNvSpPr>
              <a:spLocks noChangeShapeType="1"/>
            </p:cNvSpPr>
            <p:nvPr/>
          </p:nvSpPr>
          <p:spPr bwMode="auto">
            <a:xfrm flipH="1">
              <a:off x="1576" y="3496"/>
              <a:ext cx="288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3320" name="Text Box 72"/>
            <p:cNvSpPr txBox="1">
              <a:spLocks noChangeArrowheads="1"/>
            </p:cNvSpPr>
            <p:nvPr/>
          </p:nvSpPr>
          <p:spPr bwMode="auto">
            <a:xfrm>
              <a:off x="1758" y="3500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= 34</a:t>
              </a:r>
            </a:p>
          </p:txBody>
        </p:sp>
      </p:grpSp>
      <p:grpSp>
        <p:nvGrpSpPr>
          <p:cNvPr id="693322" name="Group 74"/>
          <p:cNvGrpSpPr>
            <a:grpSpLocks/>
          </p:cNvGrpSpPr>
          <p:nvPr/>
        </p:nvGrpSpPr>
        <p:grpSpPr bwMode="auto">
          <a:xfrm>
            <a:off x="2930525" y="5797550"/>
            <a:ext cx="6229350" cy="838200"/>
            <a:chOff x="854" y="3092"/>
            <a:chExt cx="3924" cy="528"/>
          </a:xfrm>
        </p:grpSpPr>
        <p:sp>
          <p:nvSpPr>
            <p:cNvPr id="693323" name="Text Box 75"/>
            <p:cNvSpPr txBox="1">
              <a:spLocks noChangeArrowheads="1"/>
            </p:cNvSpPr>
            <p:nvPr/>
          </p:nvSpPr>
          <p:spPr bwMode="auto">
            <a:xfrm>
              <a:off x="854" y="3092"/>
              <a:ext cx="91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  </a:t>
              </a:r>
              <a:r>
                <a:rPr lang="en-US" sz="2400">
                  <a:solidFill>
                    <a:srgbClr val="3333CC"/>
                  </a:solidFill>
                </a:rPr>
                <a:t>10001</a:t>
              </a:r>
            </a:p>
            <a:p>
              <a:r>
                <a:rPr lang="en-US" sz="2400">
                  <a:solidFill>
                    <a:srgbClr val="000000"/>
                  </a:solidFill>
                </a:rPr>
                <a:t>  0</a:t>
              </a:r>
              <a:r>
                <a:rPr lang="en-US" sz="2400">
                  <a:solidFill>
                    <a:srgbClr val="3333CC"/>
                  </a:solidFill>
                </a:rPr>
                <a:t>1000.1</a:t>
              </a:r>
            </a:p>
          </p:txBody>
        </p:sp>
        <p:sp>
          <p:nvSpPr>
            <p:cNvPr id="693324" name="Text Box 76"/>
            <p:cNvSpPr txBox="1">
              <a:spLocks noChangeArrowheads="1"/>
            </p:cNvSpPr>
            <p:nvPr/>
          </p:nvSpPr>
          <p:spPr bwMode="auto">
            <a:xfrm>
              <a:off x="1830" y="3145"/>
              <a:ext cx="2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Shift one bit to the right and add 0 on the left</a:t>
              </a:r>
            </a:p>
          </p:txBody>
        </p:sp>
        <p:sp>
          <p:nvSpPr>
            <p:cNvPr id="693325" name="Text Box 77"/>
            <p:cNvSpPr txBox="1">
              <a:spLocks noChangeArrowheads="1"/>
            </p:cNvSpPr>
            <p:nvPr/>
          </p:nvSpPr>
          <p:spPr bwMode="auto">
            <a:xfrm>
              <a:off x="2014" y="3332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=8.5</a:t>
              </a:r>
            </a:p>
          </p:txBody>
        </p:sp>
        <p:sp>
          <p:nvSpPr>
            <p:cNvPr id="693326" name="Line 78"/>
            <p:cNvSpPr>
              <a:spLocks noChangeShapeType="1"/>
            </p:cNvSpPr>
            <p:nvPr/>
          </p:nvSpPr>
          <p:spPr bwMode="auto">
            <a:xfrm flipH="1">
              <a:off x="1728" y="3360"/>
              <a:ext cx="392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2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9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build="p"/>
      <p:bldP spid="6933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Implementations: Half-Adder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212850"/>
            <a:ext cx="7772400" cy="50276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Arial" pitchFamily="34" charset="0"/>
              </a:rPr>
              <a:t>The most common half                                                        adder implementation is:                                                  </a:t>
            </a:r>
          </a:p>
          <a:p>
            <a:pPr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Arial" pitchFamily="34" charset="0"/>
            </a:endParaRPr>
          </a:p>
          <a:p>
            <a:pPr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31938" y="2236788"/>
            <a:ext cx="1498600" cy="822325"/>
            <a:chOff x="965" y="1625"/>
            <a:chExt cx="944" cy="518"/>
          </a:xfrm>
        </p:grpSpPr>
        <p:sp>
          <p:nvSpPr>
            <p:cNvPr id="631815" name="Rectangle 7"/>
            <p:cNvSpPr>
              <a:spLocks noChangeArrowheads="1"/>
            </p:cNvSpPr>
            <p:nvPr/>
          </p:nvSpPr>
          <p:spPr bwMode="auto">
            <a:xfrm>
              <a:off x="1651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31816" name="Rectangle 8"/>
            <p:cNvSpPr>
              <a:spLocks noChangeArrowheads="1"/>
            </p:cNvSpPr>
            <p:nvPr/>
          </p:nvSpPr>
          <p:spPr bwMode="auto">
            <a:xfrm>
              <a:off x="1364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31817" name="Rectangle 9"/>
            <p:cNvSpPr>
              <a:spLocks noChangeArrowheads="1"/>
            </p:cNvSpPr>
            <p:nvPr/>
          </p:nvSpPr>
          <p:spPr bwMode="auto">
            <a:xfrm>
              <a:off x="968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31818" name="Rectangle 10"/>
            <p:cNvSpPr>
              <a:spLocks noChangeArrowheads="1"/>
            </p:cNvSpPr>
            <p:nvPr/>
          </p:nvSpPr>
          <p:spPr bwMode="auto">
            <a:xfrm>
              <a:off x="1747" y="165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31819" name="Rectangle 11"/>
            <p:cNvSpPr>
              <a:spLocks noChangeArrowheads="1"/>
            </p:cNvSpPr>
            <p:nvPr/>
          </p:nvSpPr>
          <p:spPr bwMode="auto">
            <a:xfrm>
              <a:off x="1327" y="165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31820" name="Rectangle 12"/>
            <p:cNvSpPr>
              <a:spLocks noChangeArrowheads="1"/>
            </p:cNvSpPr>
            <p:nvPr/>
          </p:nvSpPr>
          <p:spPr bwMode="auto">
            <a:xfrm>
              <a:off x="965" y="1650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31821" name="Rectangle 13"/>
            <p:cNvSpPr>
              <a:spLocks noChangeArrowheads="1"/>
            </p:cNvSpPr>
            <p:nvPr/>
          </p:nvSpPr>
          <p:spPr bwMode="auto">
            <a:xfrm>
              <a:off x="1562" y="1849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31822" name="Rectangle 14"/>
            <p:cNvSpPr>
              <a:spLocks noChangeArrowheads="1"/>
            </p:cNvSpPr>
            <p:nvPr/>
          </p:nvSpPr>
          <p:spPr bwMode="auto">
            <a:xfrm>
              <a:off x="1181" y="184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31823" name="Rectangle 15"/>
            <p:cNvSpPr>
              <a:spLocks noChangeArrowheads="1"/>
            </p:cNvSpPr>
            <p:nvPr/>
          </p:nvSpPr>
          <p:spPr bwMode="auto">
            <a:xfrm>
              <a:off x="1531" y="1625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31824" name="Rectangle 16"/>
            <p:cNvSpPr>
              <a:spLocks noChangeArrowheads="1"/>
            </p:cNvSpPr>
            <p:nvPr/>
          </p:nvSpPr>
          <p:spPr bwMode="auto">
            <a:xfrm>
              <a:off x="1145" y="16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4" name="Group 305"/>
          <p:cNvGrpSpPr>
            <a:grpSpLocks/>
          </p:cNvGrpSpPr>
          <p:nvPr/>
        </p:nvGrpSpPr>
        <p:grpSpPr bwMode="auto">
          <a:xfrm>
            <a:off x="1817688" y="3851691"/>
            <a:ext cx="3105150" cy="1384300"/>
            <a:chOff x="2902" y="906"/>
            <a:chExt cx="1956" cy="872"/>
          </a:xfrm>
        </p:grpSpPr>
        <p:sp>
          <p:nvSpPr>
            <p:cNvPr id="632046" name="Freeform 238"/>
            <p:cNvSpPr>
              <a:spLocks noChangeAspect="1"/>
            </p:cNvSpPr>
            <p:nvPr/>
          </p:nvSpPr>
          <p:spPr bwMode="auto">
            <a:xfrm>
              <a:off x="3627" y="1190"/>
              <a:ext cx="46" cy="47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846" name="AutoShape 38"/>
            <p:cNvSpPr>
              <a:spLocks noChangeAspect="1" noChangeArrowheads="1"/>
            </p:cNvSpPr>
            <p:nvPr/>
          </p:nvSpPr>
          <p:spPr bwMode="auto">
            <a:xfrm>
              <a:off x="3852" y="1488"/>
              <a:ext cx="357" cy="290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9"/>
            <p:cNvGrpSpPr>
              <a:grpSpLocks noChangeAspect="1"/>
            </p:cNvGrpSpPr>
            <p:nvPr/>
          </p:nvGrpSpPr>
          <p:grpSpPr bwMode="auto">
            <a:xfrm>
              <a:off x="3814" y="1003"/>
              <a:ext cx="386" cy="287"/>
              <a:chOff x="750" y="2323"/>
              <a:chExt cx="774" cy="576"/>
            </a:xfrm>
          </p:grpSpPr>
          <p:sp>
            <p:nvSpPr>
              <p:cNvPr id="631848" name="Freeform 4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849" name="Freeform 41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1987" name="Line 179"/>
            <p:cNvSpPr>
              <a:spLocks noChangeShapeType="1"/>
            </p:cNvSpPr>
            <p:nvPr/>
          </p:nvSpPr>
          <p:spPr bwMode="auto">
            <a:xfrm>
              <a:off x="4192" y="1152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88" name="Line 180"/>
            <p:cNvSpPr>
              <a:spLocks noChangeShapeType="1"/>
            </p:cNvSpPr>
            <p:nvPr/>
          </p:nvSpPr>
          <p:spPr bwMode="auto">
            <a:xfrm>
              <a:off x="4200" y="1624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89" name="Line 181"/>
            <p:cNvSpPr>
              <a:spLocks noChangeShapeType="1"/>
            </p:cNvSpPr>
            <p:nvPr/>
          </p:nvSpPr>
          <p:spPr bwMode="auto">
            <a:xfrm>
              <a:off x="3136" y="1064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90" name="Line 182"/>
            <p:cNvSpPr>
              <a:spLocks noChangeShapeType="1"/>
            </p:cNvSpPr>
            <p:nvPr/>
          </p:nvSpPr>
          <p:spPr bwMode="auto">
            <a:xfrm>
              <a:off x="3136" y="1216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91" name="Line 183"/>
            <p:cNvSpPr>
              <a:spLocks noChangeShapeType="1"/>
            </p:cNvSpPr>
            <p:nvPr/>
          </p:nvSpPr>
          <p:spPr bwMode="auto">
            <a:xfrm flipH="1">
              <a:off x="3656" y="1552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92" name="Line 184"/>
            <p:cNvSpPr>
              <a:spLocks noChangeShapeType="1"/>
            </p:cNvSpPr>
            <p:nvPr/>
          </p:nvSpPr>
          <p:spPr bwMode="auto">
            <a:xfrm flipH="1">
              <a:off x="3424" y="1704"/>
              <a:ext cx="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93" name="Line 185"/>
            <p:cNvSpPr>
              <a:spLocks noChangeShapeType="1"/>
            </p:cNvSpPr>
            <p:nvPr/>
          </p:nvSpPr>
          <p:spPr bwMode="auto">
            <a:xfrm flipV="1">
              <a:off x="3648" y="1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1994" name="Line 186"/>
            <p:cNvSpPr>
              <a:spLocks noChangeShapeType="1"/>
            </p:cNvSpPr>
            <p:nvPr/>
          </p:nvSpPr>
          <p:spPr bwMode="auto">
            <a:xfrm flipV="1">
              <a:off x="3424" y="1072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057" name="Freeform 249"/>
            <p:cNvSpPr>
              <a:spLocks noChangeAspect="1"/>
            </p:cNvSpPr>
            <p:nvPr/>
          </p:nvSpPr>
          <p:spPr bwMode="auto">
            <a:xfrm>
              <a:off x="3403" y="1038"/>
              <a:ext cx="46" cy="47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058" name="Text Box 250"/>
            <p:cNvSpPr txBox="1">
              <a:spLocks noChangeArrowheads="1"/>
            </p:cNvSpPr>
            <p:nvPr/>
          </p:nvSpPr>
          <p:spPr bwMode="auto">
            <a:xfrm>
              <a:off x="2902" y="90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32059" name="Text Box 251"/>
            <p:cNvSpPr txBox="1">
              <a:spLocks noChangeArrowheads="1"/>
            </p:cNvSpPr>
            <p:nvPr/>
          </p:nvSpPr>
          <p:spPr bwMode="auto">
            <a:xfrm>
              <a:off x="2902" y="109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32060" name="Text Box 252"/>
            <p:cNvSpPr txBox="1">
              <a:spLocks noChangeArrowheads="1"/>
            </p:cNvSpPr>
            <p:nvPr/>
          </p:nvSpPr>
          <p:spPr bwMode="auto">
            <a:xfrm>
              <a:off x="4614" y="148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32061" name="Text Box 253"/>
            <p:cNvSpPr txBox="1">
              <a:spLocks noChangeArrowheads="1"/>
            </p:cNvSpPr>
            <p:nvPr/>
          </p:nvSpPr>
          <p:spPr bwMode="auto">
            <a:xfrm>
              <a:off x="4598" y="100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A36025-DD98-4340-B61E-6FFC393A1586}"/>
                  </a:ext>
                </a:extLst>
              </p14:cNvPr>
              <p14:cNvContentPartPr/>
              <p14:nvPr/>
            </p14:nvContentPartPr>
            <p14:xfrm>
              <a:off x="1330560" y="2536200"/>
              <a:ext cx="3438360" cy="298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A36025-DD98-4340-B61E-6FFC393A15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1200" y="2526840"/>
                <a:ext cx="3457080" cy="300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Logic Optimization: Full-Adder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314450"/>
            <a:ext cx="4483100" cy="502761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</a:rPr>
              <a:t>Full-Adder Truth Table:  </a:t>
            </a:r>
            <a:endParaRPr lang="en-US" sz="2400" dirty="0">
              <a:latin typeface="Arial" pitchFamily="34" charset="0"/>
              <a:sym typeface="Symbol" pitchFamily="18" charset="2"/>
            </a:endParaRPr>
          </a:p>
          <a:p>
            <a:endParaRPr lang="en-US" sz="2400" dirty="0">
              <a:latin typeface="Arial" pitchFamily="34" charset="0"/>
              <a:sym typeface="Symbol" pitchFamily="18" charset="2"/>
            </a:endParaRPr>
          </a:p>
          <a:p>
            <a:endParaRPr lang="en-US" sz="2400" dirty="0">
              <a:latin typeface="Arial" pitchFamily="34" charset="0"/>
              <a:sym typeface="Symbol" pitchFamily="18" charset="2"/>
            </a:endParaRPr>
          </a:p>
          <a:p>
            <a:endParaRPr lang="en-US" sz="2400" dirty="0">
              <a:latin typeface="Arial" pitchFamily="34" charset="0"/>
              <a:sym typeface="Symbol" pitchFamily="18" charset="2"/>
            </a:endParaRPr>
          </a:p>
          <a:p>
            <a:endParaRPr lang="en-US" sz="2400" dirty="0">
              <a:latin typeface="Arial" pitchFamily="34" charset="0"/>
              <a:sym typeface="Symbol" pitchFamily="18" charset="2"/>
            </a:endParaRPr>
          </a:p>
          <a:p>
            <a:endParaRPr lang="en-US" sz="2400" dirty="0">
              <a:latin typeface="Arial" pitchFamily="34" charset="0"/>
              <a:sym typeface="Symbol" pitchFamily="18" charset="2"/>
            </a:endParaRPr>
          </a:p>
          <a:p>
            <a:r>
              <a:rPr lang="en-US" sz="2400" dirty="0">
                <a:latin typeface="Arial" pitchFamily="34" charset="0"/>
              </a:rPr>
              <a:t>Full-Adder K-Map:</a:t>
            </a:r>
          </a:p>
        </p:txBody>
      </p:sp>
      <p:grpSp>
        <p:nvGrpSpPr>
          <p:cNvPr id="2" name="Group 142"/>
          <p:cNvGrpSpPr/>
          <p:nvPr/>
        </p:nvGrpSpPr>
        <p:grpSpPr>
          <a:xfrm>
            <a:off x="7585076" y="1754188"/>
            <a:ext cx="434975" cy="2338387"/>
            <a:chOff x="7585076" y="1754188"/>
            <a:chExt cx="434975" cy="2338387"/>
          </a:xfrm>
        </p:grpSpPr>
        <p:sp>
          <p:nvSpPr>
            <p:cNvPr id="633871" name="Rectangle 15"/>
            <p:cNvSpPr>
              <a:spLocks noChangeArrowheads="1"/>
            </p:cNvSpPr>
            <p:nvPr/>
          </p:nvSpPr>
          <p:spPr bwMode="auto">
            <a:xfrm>
              <a:off x="7585076" y="1792288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33889" name="Rectangle 33"/>
            <p:cNvSpPr>
              <a:spLocks noChangeArrowheads="1"/>
            </p:cNvSpPr>
            <p:nvPr/>
          </p:nvSpPr>
          <p:spPr bwMode="auto">
            <a:xfrm>
              <a:off x="7991476" y="1754188"/>
              <a:ext cx="28575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0" name="Line 34"/>
            <p:cNvSpPr>
              <a:spLocks noChangeShapeType="1"/>
            </p:cNvSpPr>
            <p:nvPr/>
          </p:nvSpPr>
          <p:spPr bwMode="auto">
            <a:xfrm>
              <a:off x="7991476" y="1754188"/>
              <a:ext cx="28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1" name="Line 35"/>
            <p:cNvSpPr>
              <a:spLocks noChangeShapeType="1"/>
            </p:cNvSpPr>
            <p:nvPr/>
          </p:nvSpPr>
          <p:spPr bwMode="auto">
            <a:xfrm>
              <a:off x="7991476" y="1754188"/>
              <a:ext cx="1588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9" name="Rectangle 43"/>
            <p:cNvSpPr>
              <a:spLocks noChangeArrowheads="1"/>
            </p:cNvSpPr>
            <p:nvPr/>
          </p:nvSpPr>
          <p:spPr bwMode="auto">
            <a:xfrm>
              <a:off x="7585076" y="205105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06" name="Rectangle 50"/>
            <p:cNvSpPr>
              <a:spLocks noChangeArrowheads="1"/>
            </p:cNvSpPr>
            <p:nvPr/>
          </p:nvSpPr>
          <p:spPr bwMode="auto">
            <a:xfrm>
              <a:off x="7585076" y="2338388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13" name="Rectangle 57"/>
            <p:cNvSpPr>
              <a:spLocks noChangeArrowheads="1"/>
            </p:cNvSpPr>
            <p:nvPr/>
          </p:nvSpPr>
          <p:spPr bwMode="auto">
            <a:xfrm>
              <a:off x="7585076" y="2625725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20" name="Rectangle 64"/>
            <p:cNvSpPr>
              <a:spLocks noChangeArrowheads="1"/>
            </p:cNvSpPr>
            <p:nvPr/>
          </p:nvSpPr>
          <p:spPr bwMode="auto">
            <a:xfrm>
              <a:off x="7585076" y="2911475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33927" name="Rectangle 71"/>
            <p:cNvSpPr>
              <a:spLocks noChangeArrowheads="1"/>
            </p:cNvSpPr>
            <p:nvPr/>
          </p:nvSpPr>
          <p:spPr bwMode="auto">
            <a:xfrm>
              <a:off x="7585076" y="3198813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34" name="Rectangle 78"/>
            <p:cNvSpPr>
              <a:spLocks noChangeArrowheads="1"/>
            </p:cNvSpPr>
            <p:nvPr/>
          </p:nvSpPr>
          <p:spPr bwMode="auto">
            <a:xfrm>
              <a:off x="7585076" y="348615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41" name="Rectangle 85"/>
            <p:cNvSpPr>
              <a:spLocks noChangeArrowheads="1"/>
            </p:cNvSpPr>
            <p:nvPr/>
          </p:nvSpPr>
          <p:spPr bwMode="auto">
            <a:xfrm>
              <a:off x="7585076" y="377190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3" name="Group 141"/>
          <p:cNvGrpSpPr/>
          <p:nvPr/>
        </p:nvGrpSpPr>
        <p:grpSpPr>
          <a:xfrm>
            <a:off x="8277226" y="1792288"/>
            <a:ext cx="147638" cy="2300287"/>
            <a:chOff x="8277226" y="1792288"/>
            <a:chExt cx="147638" cy="2300287"/>
          </a:xfrm>
        </p:grpSpPr>
        <p:sp>
          <p:nvSpPr>
            <p:cNvPr id="633872" name="Rectangle 16"/>
            <p:cNvSpPr>
              <a:spLocks noChangeArrowheads="1"/>
            </p:cNvSpPr>
            <p:nvPr/>
          </p:nvSpPr>
          <p:spPr bwMode="auto">
            <a:xfrm>
              <a:off x="8277226" y="1792288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00" name="Rectangle 44"/>
            <p:cNvSpPr>
              <a:spLocks noChangeArrowheads="1"/>
            </p:cNvSpPr>
            <p:nvPr/>
          </p:nvSpPr>
          <p:spPr bwMode="auto">
            <a:xfrm>
              <a:off x="8277226" y="205105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07" name="Rectangle 51"/>
            <p:cNvSpPr>
              <a:spLocks noChangeArrowheads="1"/>
            </p:cNvSpPr>
            <p:nvPr/>
          </p:nvSpPr>
          <p:spPr bwMode="auto">
            <a:xfrm>
              <a:off x="8277226" y="2338388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14" name="Rectangle 58"/>
            <p:cNvSpPr>
              <a:spLocks noChangeArrowheads="1"/>
            </p:cNvSpPr>
            <p:nvPr/>
          </p:nvSpPr>
          <p:spPr bwMode="auto">
            <a:xfrm>
              <a:off x="8277226" y="2625725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21" name="Rectangle 65"/>
            <p:cNvSpPr>
              <a:spLocks noChangeArrowheads="1"/>
            </p:cNvSpPr>
            <p:nvPr/>
          </p:nvSpPr>
          <p:spPr bwMode="auto">
            <a:xfrm>
              <a:off x="8277226" y="2911475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28" name="Rectangle 72"/>
            <p:cNvSpPr>
              <a:spLocks noChangeArrowheads="1"/>
            </p:cNvSpPr>
            <p:nvPr/>
          </p:nvSpPr>
          <p:spPr bwMode="auto">
            <a:xfrm>
              <a:off x="8277226" y="3198813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35" name="Rectangle 79"/>
            <p:cNvSpPr>
              <a:spLocks noChangeArrowheads="1"/>
            </p:cNvSpPr>
            <p:nvPr/>
          </p:nvSpPr>
          <p:spPr bwMode="auto">
            <a:xfrm>
              <a:off x="8277226" y="348615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33942" name="Rectangle 86"/>
            <p:cNvSpPr>
              <a:spLocks noChangeArrowheads="1"/>
            </p:cNvSpPr>
            <p:nvPr/>
          </p:nvSpPr>
          <p:spPr bwMode="auto">
            <a:xfrm>
              <a:off x="8277226" y="377190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" name="Group 143"/>
          <p:cNvGrpSpPr/>
          <p:nvPr/>
        </p:nvGrpSpPr>
        <p:grpSpPr>
          <a:xfrm>
            <a:off x="5995988" y="1466850"/>
            <a:ext cx="2698751" cy="2625725"/>
            <a:chOff x="5995988" y="1466850"/>
            <a:chExt cx="2698751" cy="2625725"/>
          </a:xfrm>
        </p:grpSpPr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6119813" y="1477963"/>
              <a:ext cx="19208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862" name="Rectangle 6"/>
            <p:cNvSpPr>
              <a:spLocks noChangeArrowheads="1"/>
            </p:cNvSpPr>
            <p:nvPr/>
          </p:nvSpPr>
          <p:spPr bwMode="auto">
            <a:xfrm>
              <a:off x="6556376" y="1477963"/>
              <a:ext cx="19208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863" name="Rectangle 7"/>
            <p:cNvSpPr>
              <a:spLocks noChangeArrowheads="1"/>
            </p:cNvSpPr>
            <p:nvPr/>
          </p:nvSpPr>
          <p:spPr bwMode="auto">
            <a:xfrm>
              <a:off x="7000876" y="1477963"/>
              <a:ext cx="2667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864" name="Rectangle 8"/>
            <p:cNvSpPr>
              <a:spLocks noChangeArrowheads="1"/>
            </p:cNvSpPr>
            <p:nvPr/>
          </p:nvSpPr>
          <p:spPr bwMode="auto">
            <a:xfrm>
              <a:off x="7553326" y="1477963"/>
              <a:ext cx="3556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Co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865" name="Rectangle 9"/>
            <p:cNvSpPr>
              <a:spLocks noChangeArrowheads="1"/>
            </p:cNvSpPr>
            <p:nvPr/>
          </p:nvSpPr>
          <p:spPr bwMode="auto">
            <a:xfrm>
              <a:off x="8269288" y="1477963"/>
              <a:ext cx="17780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866" name="Rectangle 10"/>
            <p:cNvSpPr>
              <a:spLocks noChangeArrowheads="1"/>
            </p:cNvSpPr>
            <p:nvPr/>
          </p:nvSpPr>
          <p:spPr bwMode="auto">
            <a:xfrm>
              <a:off x="7297738" y="1466850"/>
              <a:ext cx="28575" cy="287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67" name="Line 11"/>
            <p:cNvSpPr>
              <a:spLocks noChangeShapeType="1"/>
            </p:cNvSpPr>
            <p:nvPr/>
          </p:nvSpPr>
          <p:spPr bwMode="auto">
            <a:xfrm>
              <a:off x="7297738" y="1466850"/>
              <a:ext cx="1588" cy="287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68" name="Rectangle 12"/>
            <p:cNvSpPr>
              <a:spLocks noChangeArrowheads="1"/>
            </p:cNvSpPr>
            <p:nvPr/>
          </p:nvSpPr>
          <p:spPr bwMode="auto">
            <a:xfrm>
              <a:off x="6149976" y="1792288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869" name="Rectangle 13"/>
            <p:cNvSpPr>
              <a:spLocks noChangeArrowheads="1"/>
            </p:cNvSpPr>
            <p:nvPr/>
          </p:nvSpPr>
          <p:spPr bwMode="auto">
            <a:xfrm>
              <a:off x="6586538" y="1792288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870" name="Rectangle 14"/>
            <p:cNvSpPr>
              <a:spLocks noChangeArrowheads="1"/>
            </p:cNvSpPr>
            <p:nvPr/>
          </p:nvSpPr>
          <p:spPr bwMode="auto">
            <a:xfrm>
              <a:off x="7023101" y="1792288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873" name="Rectangle 17"/>
            <p:cNvSpPr>
              <a:spLocks noChangeArrowheads="1"/>
            </p:cNvSpPr>
            <p:nvPr/>
          </p:nvSpPr>
          <p:spPr bwMode="auto">
            <a:xfrm>
              <a:off x="5995988" y="1754188"/>
              <a:ext cx="438150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4" name="Line 18"/>
            <p:cNvSpPr>
              <a:spLocks noChangeShapeType="1"/>
            </p:cNvSpPr>
            <p:nvPr/>
          </p:nvSpPr>
          <p:spPr bwMode="auto">
            <a:xfrm>
              <a:off x="5995988" y="1754188"/>
              <a:ext cx="4381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5" name="Rectangle 19"/>
            <p:cNvSpPr>
              <a:spLocks noChangeArrowheads="1"/>
            </p:cNvSpPr>
            <p:nvPr/>
          </p:nvSpPr>
          <p:spPr bwMode="auto">
            <a:xfrm>
              <a:off x="6434138" y="1754188"/>
              <a:ext cx="26988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6" name="Line 20"/>
            <p:cNvSpPr>
              <a:spLocks noChangeShapeType="1"/>
            </p:cNvSpPr>
            <p:nvPr/>
          </p:nvSpPr>
          <p:spPr bwMode="auto">
            <a:xfrm>
              <a:off x="6434138" y="1754188"/>
              <a:ext cx="269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7" name="Line 21"/>
            <p:cNvSpPr>
              <a:spLocks noChangeShapeType="1"/>
            </p:cNvSpPr>
            <p:nvPr/>
          </p:nvSpPr>
          <p:spPr bwMode="auto">
            <a:xfrm>
              <a:off x="6434138" y="1754188"/>
              <a:ext cx="1588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8" name="Rectangle 22"/>
            <p:cNvSpPr>
              <a:spLocks noChangeArrowheads="1"/>
            </p:cNvSpPr>
            <p:nvPr/>
          </p:nvSpPr>
          <p:spPr bwMode="auto">
            <a:xfrm>
              <a:off x="6461126" y="1754188"/>
              <a:ext cx="409575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79" name="Line 23"/>
            <p:cNvSpPr>
              <a:spLocks noChangeShapeType="1"/>
            </p:cNvSpPr>
            <p:nvPr/>
          </p:nvSpPr>
          <p:spPr bwMode="auto">
            <a:xfrm>
              <a:off x="6461126" y="1754188"/>
              <a:ext cx="409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0" name="Rectangle 24"/>
            <p:cNvSpPr>
              <a:spLocks noChangeArrowheads="1"/>
            </p:cNvSpPr>
            <p:nvPr/>
          </p:nvSpPr>
          <p:spPr bwMode="auto">
            <a:xfrm>
              <a:off x="6870701" y="1754188"/>
              <a:ext cx="28575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1" name="Line 25"/>
            <p:cNvSpPr>
              <a:spLocks noChangeShapeType="1"/>
            </p:cNvSpPr>
            <p:nvPr/>
          </p:nvSpPr>
          <p:spPr bwMode="auto">
            <a:xfrm>
              <a:off x="6870701" y="1754188"/>
              <a:ext cx="28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2" name="Line 26"/>
            <p:cNvSpPr>
              <a:spLocks noChangeShapeType="1"/>
            </p:cNvSpPr>
            <p:nvPr/>
          </p:nvSpPr>
          <p:spPr bwMode="auto">
            <a:xfrm>
              <a:off x="6870701" y="1754188"/>
              <a:ext cx="1588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3" name="Rectangle 27"/>
            <p:cNvSpPr>
              <a:spLocks noChangeArrowheads="1"/>
            </p:cNvSpPr>
            <p:nvPr/>
          </p:nvSpPr>
          <p:spPr bwMode="auto">
            <a:xfrm>
              <a:off x="6899276" y="1754188"/>
              <a:ext cx="398463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4" name="Line 28"/>
            <p:cNvSpPr>
              <a:spLocks noChangeShapeType="1"/>
            </p:cNvSpPr>
            <p:nvPr/>
          </p:nvSpPr>
          <p:spPr bwMode="auto">
            <a:xfrm>
              <a:off x="6899276" y="1754188"/>
              <a:ext cx="398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5" name="Rectangle 29"/>
            <p:cNvSpPr>
              <a:spLocks noChangeArrowheads="1"/>
            </p:cNvSpPr>
            <p:nvPr/>
          </p:nvSpPr>
          <p:spPr bwMode="auto">
            <a:xfrm>
              <a:off x="7297738" y="1754188"/>
              <a:ext cx="28575" cy="269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6" name="Line 30"/>
            <p:cNvSpPr>
              <a:spLocks noChangeShapeType="1"/>
            </p:cNvSpPr>
            <p:nvPr/>
          </p:nvSpPr>
          <p:spPr bwMode="auto">
            <a:xfrm>
              <a:off x="7297738" y="1754188"/>
              <a:ext cx="1588" cy="269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7" name="Rectangle 31"/>
            <p:cNvSpPr>
              <a:spLocks noChangeArrowheads="1"/>
            </p:cNvSpPr>
            <p:nvPr/>
          </p:nvSpPr>
          <p:spPr bwMode="auto">
            <a:xfrm>
              <a:off x="7326313" y="1754188"/>
              <a:ext cx="665163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88" name="Line 32"/>
            <p:cNvSpPr>
              <a:spLocks noChangeShapeType="1"/>
            </p:cNvSpPr>
            <p:nvPr/>
          </p:nvSpPr>
          <p:spPr bwMode="auto">
            <a:xfrm>
              <a:off x="7326313" y="1754188"/>
              <a:ext cx="6651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2" name="Rectangle 36"/>
            <p:cNvSpPr>
              <a:spLocks noChangeArrowheads="1"/>
            </p:cNvSpPr>
            <p:nvPr/>
          </p:nvSpPr>
          <p:spPr bwMode="auto">
            <a:xfrm>
              <a:off x="8020051" y="1754188"/>
              <a:ext cx="674688" cy="2540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3" name="Line 37"/>
            <p:cNvSpPr>
              <a:spLocks noChangeShapeType="1"/>
            </p:cNvSpPr>
            <p:nvPr/>
          </p:nvSpPr>
          <p:spPr bwMode="auto">
            <a:xfrm>
              <a:off x="8020051" y="1754188"/>
              <a:ext cx="674688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4" name="Rectangle 38"/>
            <p:cNvSpPr>
              <a:spLocks noChangeArrowheads="1"/>
            </p:cNvSpPr>
            <p:nvPr/>
          </p:nvSpPr>
          <p:spPr bwMode="auto">
            <a:xfrm>
              <a:off x="7297738" y="1781175"/>
              <a:ext cx="28575" cy="2587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5" name="Line 39"/>
            <p:cNvSpPr>
              <a:spLocks noChangeShapeType="1"/>
            </p:cNvSpPr>
            <p:nvPr/>
          </p:nvSpPr>
          <p:spPr bwMode="auto">
            <a:xfrm>
              <a:off x="7297738" y="1781175"/>
              <a:ext cx="1588" cy="2587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96" name="Rectangle 40"/>
            <p:cNvSpPr>
              <a:spLocks noChangeArrowheads="1"/>
            </p:cNvSpPr>
            <p:nvPr/>
          </p:nvSpPr>
          <p:spPr bwMode="auto">
            <a:xfrm>
              <a:off x="6149976" y="205105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897" name="Rectangle 41"/>
            <p:cNvSpPr>
              <a:spLocks noChangeArrowheads="1"/>
            </p:cNvSpPr>
            <p:nvPr/>
          </p:nvSpPr>
          <p:spPr bwMode="auto">
            <a:xfrm>
              <a:off x="6586538" y="205105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898" name="Rectangle 42"/>
            <p:cNvSpPr>
              <a:spLocks noChangeArrowheads="1"/>
            </p:cNvSpPr>
            <p:nvPr/>
          </p:nvSpPr>
          <p:spPr bwMode="auto">
            <a:xfrm>
              <a:off x="7023101" y="205105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01" name="Rectangle 45"/>
            <p:cNvSpPr>
              <a:spLocks noChangeArrowheads="1"/>
            </p:cNvSpPr>
            <p:nvPr/>
          </p:nvSpPr>
          <p:spPr bwMode="auto">
            <a:xfrm>
              <a:off x="7297738" y="2039938"/>
              <a:ext cx="28575" cy="287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02" name="Line 46"/>
            <p:cNvSpPr>
              <a:spLocks noChangeShapeType="1"/>
            </p:cNvSpPr>
            <p:nvPr/>
          </p:nvSpPr>
          <p:spPr bwMode="auto">
            <a:xfrm>
              <a:off x="7297738" y="2039938"/>
              <a:ext cx="1588" cy="287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03" name="Rectangle 47"/>
            <p:cNvSpPr>
              <a:spLocks noChangeArrowheads="1"/>
            </p:cNvSpPr>
            <p:nvPr/>
          </p:nvSpPr>
          <p:spPr bwMode="auto">
            <a:xfrm>
              <a:off x="6149976" y="2338388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04" name="Rectangle 48"/>
            <p:cNvSpPr>
              <a:spLocks noChangeArrowheads="1"/>
            </p:cNvSpPr>
            <p:nvPr/>
          </p:nvSpPr>
          <p:spPr bwMode="auto">
            <a:xfrm>
              <a:off x="6586538" y="2338388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05" name="Rectangle 49"/>
            <p:cNvSpPr>
              <a:spLocks noChangeArrowheads="1"/>
            </p:cNvSpPr>
            <p:nvPr/>
          </p:nvSpPr>
          <p:spPr bwMode="auto">
            <a:xfrm>
              <a:off x="7023101" y="2338388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08" name="Rectangle 52"/>
            <p:cNvSpPr>
              <a:spLocks noChangeArrowheads="1"/>
            </p:cNvSpPr>
            <p:nvPr/>
          </p:nvSpPr>
          <p:spPr bwMode="auto">
            <a:xfrm>
              <a:off x="7297738" y="2327275"/>
              <a:ext cx="28575" cy="287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09" name="Line 53"/>
            <p:cNvSpPr>
              <a:spLocks noChangeShapeType="1"/>
            </p:cNvSpPr>
            <p:nvPr/>
          </p:nvSpPr>
          <p:spPr bwMode="auto">
            <a:xfrm>
              <a:off x="7297738" y="2327275"/>
              <a:ext cx="1588" cy="287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10" name="Rectangle 54"/>
            <p:cNvSpPr>
              <a:spLocks noChangeArrowheads="1"/>
            </p:cNvSpPr>
            <p:nvPr/>
          </p:nvSpPr>
          <p:spPr bwMode="auto">
            <a:xfrm>
              <a:off x="6149976" y="2625725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11" name="Rectangle 55"/>
            <p:cNvSpPr>
              <a:spLocks noChangeArrowheads="1"/>
            </p:cNvSpPr>
            <p:nvPr/>
          </p:nvSpPr>
          <p:spPr bwMode="auto">
            <a:xfrm>
              <a:off x="6586538" y="2625725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12" name="Rectangle 56"/>
            <p:cNvSpPr>
              <a:spLocks noChangeArrowheads="1"/>
            </p:cNvSpPr>
            <p:nvPr/>
          </p:nvSpPr>
          <p:spPr bwMode="auto">
            <a:xfrm>
              <a:off x="7023101" y="2625725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15" name="Rectangle 59"/>
            <p:cNvSpPr>
              <a:spLocks noChangeArrowheads="1"/>
            </p:cNvSpPr>
            <p:nvPr/>
          </p:nvSpPr>
          <p:spPr bwMode="auto">
            <a:xfrm>
              <a:off x="7297738" y="2614613"/>
              <a:ext cx="28575" cy="2857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16" name="Line 60"/>
            <p:cNvSpPr>
              <a:spLocks noChangeShapeType="1"/>
            </p:cNvSpPr>
            <p:nvPr/>
          </p:nvSpPr>
          <p:spPr bwMode="auto">
            <a:xfrm>
              <a:off x="7297738" y="2614613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17" name="Rectangle 61"/>
            <p:cNvSpPr>
              <a:spLocks noChangeArrowheads="1"/>
            </p:cNvSpPr>
            <p:nvPr/>
          </p:nvSpPr>
          <p:spPr bwMode="auto">
            <a:xfrm>
              <a:off x="6149976" y="2911475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18" name="Rectangle 62"/>
            <p:cNvSpPr>
              <a:spLocks noChangeArrowheads="1"/>
            </p:cNvSpPr>
            <p:nvPr/>
          </p:nvSpPr>
          <p:spPr bwMode="auto">
            <a:xfrm>
              <a:off x="6586538" y="2911475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19" name="Rectangle 63"/>
            <p:cNvSpPr>
              <a:spLocks noChangeArrowheads="1"/>
            </p:cNvSpPr>
            <p:nvPr/>
          </p:nvSpPr>
          <p:spPr bwMode="auto">
            <a:xfrm>
              <a:off x="7023101" y="2911475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22" name="Rectangle 66"/>
            <p:cNvSpPr>
              <a:spLocks noChangeArrowheads="1"/>
            </p:cNvSpPr>
            <p:nvPr/>
          </p:nvSpPr>
          <p:spPr bwMode="auto">
            <a:xfrm>
              <a:off x="7297738" y="2900363"/>
              <a:ext cx="28575" cy="287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23" name="Line 67"/>
            <p:cNvSpPr>
              <a:spLocks noChangeShapeType="1"/>
            </p:cNvSpPr>
            <p:nvPr/>
          </p:nvSpPr>
          <p:spPr bwMode="auto">
            <a:xfrm>
              <a:off x="7297738" y="2900363"/>
              <a:ext cx="1588" cy="287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24" name="Rectangle 68"/>
            <p:cNvSpPr>
              <a:spLocks noChangeArrowheads="1"/>
            </p:cNvSpPr>
            <p:nvPr/>
          </p:nvSpPr>
          <p:spPr bwMode="auto">
            <a:xfrm>
              <a:off x="6149976" y="3198813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25" name="Rectangle 69"/>
            <p:cNvSpPr>
              <a:spLocks noChangeArrowheads="1"/>
            </p:cNvSpPr>
            <p:nvPr/>
          </p:nvSpPr>
          <p:spPr bwMode="auto">
            <a:xfrm>
              <a:off x="6586538" y="3198813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26" name="Rectangle 70"/>
            <p:cNvSpPr>
              <a:spLocks noChangeArrowheads="1"/>
            </p:cNvSpPr>
            <p:nvPr/>
          </p:nvSpPr>
          <p:spPr bwMode="auto">
            <a:xfrm>
              <a:off x="7023101" y="3198813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29" name="Rectangle 73"/>
            <p:cNvSpPr>
              <a:spLocks noChangeArrowheads="1"/>
            </p:cNvSpPr>
            <p:nvPr/>
          </p:nvSpPr>
          <p:spPr bwMode="auto">
            <a:xfrm>
              <a:off x="7297738" y="3187700"/>
              <a:ext cx="28575" cy="2857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30" name="Line 74"/>
            <p:cNvSpPr>
              <a:spLocks noChangeShapeType="1"/>
            </p:cNvSpPr>
            <p:nvPr/>
          </p:nvSpPr>
          <p:spPr bwMode="auto">
            <a:xfrm>
              <a:off x="7297738" y="3187700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31" name="Rectangle 75"/>
            <p:cNvSpPr>
              <a:spLocks noChangeArrowheads="1"/>
            </p:cNvSpPr>
            <p:nvPr/>
          </p:nvSpPr>
          <p:spPr bwMode="auto">
            <a:xfrm>
              <a:off x="6149976" y="348615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32" name="Rectangle 76"/>
            <p:cNvSpPr>
              <a:spLocks noChangeArrowheads="1"/>
            </p:cNvSpPr>
            <p:nvPr/>
          </p:nvSpPr>
          <p:spPr bwMode="auto">
            <a:xfrm>
              <a:off x="6586538" y="348615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33" name="Rectangle 77"/>
            <p:cNvSpPr>
              <a:spLocks noChangeArrowheads="1"/>
            </p:cNvSpPr>
            <p:nvPr/>
          </p:nvSpPr>
          <p:spPr bwMode="auto">
            <a:xfrm>
              <a:off x="7023101" y="348615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36" name="Rectangle 80"/>
            <p:cNvSpPr>
              <a:spLocks noChangeArrowheads="1"/>
            </p:cNvSpPr>
            <p:nvPr/>
          </p:nvSpPr>
          <p:spPr bwMode="auto">
            <a:xfrm>
              <a:off x="7297738" y="3473450"/>
              <a:ext cx="28575" cy="287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37" name="Line 81"/>
            <p:cNvSpPr>
              <a:spLocks noChangeShapeType="1"/>
            </p:cNvSpPr>
            <p:nvPr/>
          </p:nvSpPr>
          <p:spPr bwMode="auto">
            <a:xfrm>
              <a:off x="7297738" y="3473450"/>
              <a:ext cx="1588" cy="287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38" name="Rectangle 82"/>
            <p:cNvSpPr>
              <a:spLocks noChangeArrowheads="1"/>
            </p:cNvSpPr>
            <p:nvPr/>
          </p:nvSpPr>
          <p:spPr bwMode="auto">
            <a:xfrm>
              <a:off x="6149976" y="377190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39" name="Rectangle 83"/>
            <p:cNvSpPr>
              <a:spLocks noChangeArrowheads="1"/>
            </p:cNvSpPr>
            <p:nvPr/>
          </p:nvSpPr>
          <p:spPr bwMode="auto">
            <a:xfrm>
              <a:off x="6586538" y="377190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40" name="Rectangle 84"/>
            <p:cNvSpPr>
              <a:spLocks noChangeArrowheads="1"/>
            </p:cNvSpPr>
            <p:nvPr/>
          </p:nvSpPr>
          <p:spPr bwMode="auto">
            <a:xfrm>
              <a:off x="7023101" y="3771900"/>
              <a:ext cx="147638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3943" name="Rectangle 87"/>
            <p:cNvSpPr>
              <a:spLocks noChangeArrowheads="1"/>
            </p:cNvSpPr>
            <p:nvPr/>
          </p:nvSpPr>
          <p:spPr bwMode="auto">
            <a:xfrm>
              <a:off x="7297738" y="3760788"/>
              <a:ext cx="28575" cy="2873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44" name="Line 88"/>
            <p:cNvSpPr>
              <a:spLocks noChangeShapeType="1"/>
            </p:cNvSpPr>
            <p:nvPr/>
          </p:nvSpPr>
          <p:spPr bwMode="auto">
            <a:xfrm>
              <a:off x="7297738" y="3760788"/>
              <a:ext cx="1588" cy="287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63"/>
          <p:cNvGrpSpPr/>
          <p:nvPr/>
        </p:nvGrpSpPr>
        <p:grpSpPr>
          <a:xfrm>
            <a:off x="1733550" y="4868863"/>
            <a:ext cx="1512888" cy="762000"/>
            <a:chOff x="1733550" y="4868863"/>
            <a:chExt cx="1512888" cy="762000"/>
          </a:xfrm>
        </p:grpSpPr>
        <p:sp>
          <p:nvSpPr>
            <p:cNvPr id="633961" name="Rectangle 105"/>
            <p:cNvSpPr>
              <a:spLocks noChangeArrowheads="1"/>
            </p:cNvSpPr>
            <p:nvPr/>
          </p:nvSpPr>
          <p:spPr bwMode="auto">
            <a:xfrm>
              <a:off x="1733550" y="5326063"/>
              <a:ext cx="141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633962" name="Rectangle 106"/>
            <p:cNvSpPr>
              <a:spLocks noChangeArrowheads="1"/>
            </p:cNvSpPr>
            <p:nvPr/>
          </p:nvSpPr>
          <p:spPr bwMode="auto">
            <a:xfrm>
              <a:off x="2190750" y="4868863"/>
              <a:ext cx="141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633963" name="Rectangle 107"/>
            <p:cNvSpPr>
              <a:spLocks noChangeArrowheads="1"/>
            </p:cNvSpPr>
            <p:nvPr/>
          </p:nvSpPr>
          <p:spPr bwMode="auto">
            <a:xfrm>
              <a:off x="2647950" y="5326063"/>
              <a:ext cx="141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633964" name="Rectangle 108"/>
            <p:cNvSpPr>
              <a:spLocks noChangeArrowheads="1"/>
            </p:cNvSpPr>
            <p:nvPr/>
          </p:nvSpPr>
          <p:spPr bwMode="auto">
            <a:xfrm>
              <a:off x="3105150" y="4868863"/>
              <a:ext cx="141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</p:grpSp>
      <p:grpSp>
        <p:nvGrpSpPr>
          <p:cNvPr id="6" name="Group 181"/>
          <p:cNvGrpSpPr/>
          <p:nvPr/>
        </p:nvGrpSpPr>
        <p:grpSpPr>
          <a:xfrm>
            <a:off x="5280025" y="4767263"/>
            <a:ext cx="1055688" cy="762000"/>
            <a:chOff x="5280025" y="4767263"/>
            <a:chExt cx="1055688" cy="762000"/>
          </a:xfrm>
        </p:grpSpPr>
        <p:sp>
          <p:nvSpPr>
            <p:cNvPr id="633982" name="Rectangle 126"/>
            <p:cNvSpPr>
              <a:spLocks noChangeArrowheads="1"/>
            </p:cNvSpPr>
            <p:nvPr/>
          </p:nvSpPr>
          <p:spPr bwMode="auto">
            <a:xfrm>
              <a:off x="5280025" y="5224463"/>
              <a:ext cx="141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633983" name="Rectangle 127"/>
            <p:cNvSpPr>
              <a:spLocks noChangeArrowheads="1"/>
            </p:cNvSpPr>
            <p:nvPr/>
          </p:nvSpPr>
          <p:spPr bwMode="auto">
            <a:xfrm>
              <a:off x="6194425" y="5224463"/>
              <a:ext cx="141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633984" name="Rectangle 128"/>
            <p:cNvSpPr>
              <a:spLocks noChangeArrowheads="1"/>
            </p:cNvSpPr>
            <p:nvPr/>
          </p:nvSpPr>
          <p:spPr bwMode="auto">
            <a:xfrm>
              <a:off x="5737225" y="5224463"/>
              <a:ext cx="141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633985" name="Rectangle 129"/>
            <p:cNvSpPr>
              <a:spLocks noChangeArrowheads="1"/>
            </p:cNvSpPr>
            <p:nvPr/>
          </p:nvSpPr>
          <p:spPr bwMode="auto">
            <a:xfrm>
              <a:off x="5737225" y="4767263"/>
              <a:ext cx="1412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</p:grpSp>
      <p:grpSp>
        <p:nvGrpSpPr>
          <p:cNvPr id="7" name="Group 182"/>
          <p:cNvGrpSpPr/>
          <p:nvPr/>
        </p:nvGrpSpPr>
        <p:grpSpPr>
          <a:xfrm>
            <a:off x="5156200" y="4775200"/>
            <a:ext cx="1270000" cy="800100"/>
            <a:chOff x="5156200" y="4775200"/>
            <a:chExt cx="1270000" cy="800100"/>
          </a:xfrm>
        </p:grpSpPr>
        <p:sp>
          <p:nvSpPr>
            <p:cNvPr id="633991" name="AutoShape 135"/>
            <p:cNvSpPr>
              <a:spLocks noChangeArrowheads="1"/>
            </p:cNvSpPr>
            <p:nvPr/>
          </p:nvSpPr>
          <p:spPr bwMode="auto">
            <a:xfrm>
              <a:off x="5156200" y="5207000"/>
              <a:ext cx="774700" cy="3429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 u="sng" baseline="-250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633992" name="AutoShape 136"/>
            <p:cNvSpPr>
              <a:spLocks noChangeArrowheads="1"/>
            </p:cNvSpPr>
            <p:nvPr/>
          </p:nvSpPr>
          <p:spPr bwMode="auto">
            <a:xfrm>
              <a:off x="5651500" y="5232400"/>
              <a:ext cx="774700" cy="3429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 u="sng" baseline="-250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633993" name="AutoShape 137"/>
            <p:cNvSpPr>
              <a:spLocks noChangeArrowheads="1"/>
            </p:cNvSpPr>
            <p:nvPr/>
          </p:nvSpPr>
          <p:spPr bwMode="auto">
            <a:xfrm rot="16200000">
              <a:off x="5410200" y="4991100"/>
              <a:ext cx="774700" cy="3429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 sz="3200" u="sng" baseline="-250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633995" name="Object 139"/>
          <p:cNvGraphicFramePr>
            <a:graphicFrameLocks noGrp="1" noChangeAspect="1"/>
          </p:cNvGraphicFramePr>
          <p:nvPr>
            <p:ph sz="half" idx="2"/>
          </p:nvPr>
        </p:nvGraphicFramePr>
        <p:xfrm>
          <a:off x="635000" y="1800225"/>
          <a:ext cx="1857375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3" imgW="5499100" imgH="6350000" progId="">
                  <p:embed/>
                </p:oleObj>
              </mc:Choice>
              <mc:Fallback>
                <p:oleObj name="Drawing" r:id="rId3" imgW="5499100" imgH="6350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800225"/>
                        <a:ext cx="1857375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997" name="Text Box 141"/>
          <p:cNvSpPr txBox="1">
            <a:spLocks noChangeArrowheads="1"/>
          </p:cNvSpPr>
          <p:nvPr/>
        </p:nvSpPr>
        <p:spPr bwMode="auto">
          <a:xfrm>
            <a:off x="3756025" y="2152650"/>
            <a:ext cx="9017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</a:t>
            </a:r>
            <a:r>
              <a:rPr lang="en-US">
                <a:solidFill>
                  <a:schemeClr val="accent2"/>
                </a:solidFill>
              </a:rPr>
              <a:t>Ci</a:t>
            </a:r>
          </a:p>
          <a:p>
            <a:r>
              <a:rPr lang="en-US"/>
              <a:t>      A</a:t>
            </a:r>
          </a:p>
          <a:p>
            <a:r>
              <a:rPr lang="en-US"/>
              <a:t>    +B</a:t>
            </a:r>
          </a:p>
          <a:p>
            <a:r>
              <a:rPr lang="en-US"/>
              <a:t>Co S</a:t>
            </a:r>
          </a:p>
        </p:txBody>
      </p:sp>
      <p:sp>
        <p:nvSpPr>
          <p:cNvPr id="633998" name="Line 142"/>
          <p:cNvSpPr>
            <a:spLocks noChangeShapeType="1"/>
          </p:cNvSpPr>
          <p:nvPr/>
        </p:nvSpPr>
        <p:spPr bwMode="auto">
          <a:xfrm>
            <a:off x="3934460" y="303747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183"/>
          <p:cNvGrpSpPr/>
          <p:nvPr/>
        </p:nvGrpSpPr>
        <p:grpSpPr>
          <a:xfrm>
            <a:off x="3594100" y="1803400"/>
            <a:ext cx="2425700" cy="2260600"/>
            <a:chOff x="3594100" y="1803400"/>
            <a:chExt cx="2425700" cy="2260600"/>
          </a:xfrm>
        </p:grpSpPr>
        <p:sp>
          <p:nvSpPr>
            <p:cNvPr id="633999" name="Oval 143"/>
            <p:cNvSpPr>
              <a:spLocks noChangeArrowheads="1"/>
            </p:cNvSpPr>
            <p:nvPr/>
          </p:nvSpPr>
          <p:spPr bwMode="auto">
            <a:xfrm>
              <a:off x="3594100" y="1803400"/>
              <a:ext cx="1422400" cy="2260600"/>
            </a:xfrm>
            <a:prstGeom prst="ellipse">
              <a:avLst/>
            </a:prstGeom>
            <a:noFill/>
            <a:ln w="76200" cmpd="tri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000" name="Line 144"/>
            <p:cNvSpPr>
              <a:spLocks noChangeShapeType="1"/>
            </p:cNvSpPr>
            <p:nvPr/>
          </p:nvSpPr>
          <p:spPr bwMode="auto">
            <a:xfrm flipV="1">
              <a:off x="4991100" y="2095500"/>
              <a:ext cx="1028700" cy="698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45"/>
          <p:cNvGrpSpPr/>
          <p:nvPr/>
        </p:nvGrpSpPr>
        <p:grpSpPr>
          <a:xfrm>
            <a:off x="1219200" y="4445000"/>
            <a:ext cx="2182813" cy="1660525"/>
            <a:chOff x="1219200" y="4445000"/>
            <a:chExt cx="2182813" cy="1660525"/>
          </a:xfrm>
        </p:grpSpPr>
        <p:sp>
          <p:nvSpPr>
            <p:cNvPr id="147" name="Freeform 90"/>
            <p:cNvSpPr>
              <a:spLocks/>
            </p:cNvSpPr>
            <p:nvPr/>
          </p:nvSpPr>
          <p:spPr bwMode="auto">
            <a:xfrm>
              <a:off x="1554163" y="4816475"/>
              <a:ext cx="1847850" cy="923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2"/>
                </a:cxn>
                <a:cxn ang="0">
                  <a:pos x="1164" y="582"/>
                </a:cxn>
                <a:cxn ang="0">
                  <a:pos x="1164" y="0"/>
                </a:cxn>
                <a:cxn ang="0">
                  <a:pos x="0" y="0"/>
                </a:cxn>
                <a:cxn ang="0">
                  <a:pos x="6" y="12"/>
                </a:cxn>
                <a:cxn ang="0">
                  <a:pos x="1158" y="12"/>
                </a:cxn>
                <a:cxn ang="0">
                  <a:pos x="1152" y="6"/>
                </a:cxn>
                <a:cxn ang="0">
                  <a:pos x="1152" y="577"/>
                </a:cxn>
                <a:cxn ang="0">
                  <a:pos x="1158" y="571"/>
                </a:cxn>
                <a:cxn ang="0">
                  <a:pos x="6" y="571"/>
                </a:cxn>
                <a:cxn ang="0">
                  <a:pos x="12" y="577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0" y="0"/>
                </a:cxn>
              </a:cxnLst>
              <a:rect l="0" t="0" r="r" b="b"/>
              <a:pathLst>
                <a:path w="1164" h="582">
                  <a:moveTo>
                    <a:pt x="0" y="0"/>
                  </a:moveTo>
                  <a:lnTo>
                    <a:pt x="0" y="582"/>
                  </a:lnTo>
                  <a:lnTo>
                    <a:pt x="1164" y="582"/>
                  </a:lnTo>
                  <a:lnTo>
                    <a:pt x="1164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1158" y="12"/>
                  </a:lnTo>
                  <a:lnTo>
                    <a:pt x="1152" y="6"/>
                  </a:lnTo>
                  <a:lnTo>
                    <a:pt x="1152" y="577"/>
                  </a:lnTo>
                  <a:lnTo>
                    <a:pt x="1158" y="571"/>
                  </a:lnTo>
                  <a:lnTo>
                    <a:pt x="6" y="571"/>
                  </a:lnTo>
                  <a:lnTo>
                    <a:pt x="12" y="577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91"/>
            <p:cNvSpPr>
              <a:spLocks noChangeArrowheads="1"/>
            </p:cNvSpPr>
            <p:nvPr/>
          </p:nvSpPr>
          <p:spPr bwMode="auto">
            <a:xfrm>
              <a:off x="1282700" y="5302250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49" name="Rectangle 92"/>
            <p:cNvSpPr>
              <a:spLocks noChangeArrowheads="1"/>
            </p:cNvSpPr>
            <p:nvPr/>
          </p:nvSpPr>
          <p:spPr bwMode="auto">
            <a:xfrm>
              <a:off x="2876550" y="4445000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50" name="Rectangle 93"/>
            <p:cNvSpPr>
              <a:spLocks noChangeArrowheads="1"/>
            </p:cNvSpPr>
            <p:nvPr/>
          </p:nvSpPr>
          <p:spPr bwMode="auto">
            <a:xfrm>
              <a:off x="2419350" y="5816600"/>
              <a:ext cx="2413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Arial" pitchFamily="34" charset="0"/>
                </a:rPr>
                <a:t>Ci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51" name="Freeform 94"/>
            <p:cNvSpPr>
              <a:spLocks/>
            </p:cNvSpPr>
            <p:nvPr/>
          </p:nvSpPr>
          <p:spPr bwMode="auto">
            <a:xfrm>
              <a:off x="2468563" y="4587875"/>
              <a:ext cx="19050" cy="116205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30"/>
                </a:cxn>
                <a:cxn ang="0">
                  <a:pos x="2" y="730"/>
                </a:cxn>
                <a:cxn ang="0">
                  <a:pos x="4" y="732"/>
                </a:cxn>
                <a:cxn ang="0">
                  <a:pos x="10" y="732"/>
                </a:cxn>
                <a:cxn ang="0">
                  <a:pos x="10" y="730"/>
                </a:cxn>
                <a:cxn ang="0">
                  <a:pos x="12" y="730"/>
                </a:cxn>
                <a:cxn ang="0">
                  <a:pos x="12" y="726"/>
                </a:cxn>
                <a:cxn ang="0">
                  <a:pos x="12" y="6"/>
                </a:cxn>
              </a:cxnLst>
              <a:rect l="0" t="0" r="r" b="b"/>
              <a:pathLst>
                <a:path w="12" h="732">
                  <a:moveTo>
                    <a:pt x="12" y="6"/>
                  </a:move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30"/>
                  </a:lnTo>
                  <a:lnTo>
                    <a:pt x="2" y="730"/>
                  </a:lnTo>
                  <a:lnTo>
                    <a:pt x="4" y="732"/>
                  </a:lnTo>
                  <a:lnTo>
                    <a:pt x="10" y="732"/>
                  </a:lnTo>
                  <a:lnTo>
                    <a:pt x="10" y="730"/>
                  </a:lnTo>
                  <a:lnTo>
                    <a:pt x="12" y="730"/>
                  </a:lnTo>
                  <a:lnTo>
                    <a:pt x="12" y="72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95"/>
            <p:cNvSpPr>
              <a:spLocks/>
            </p:cNvSpPr>
            <p:nvPr/>
          </p:nvSpPr>
          <p:spPr bwMode="auto">
            <a:xfrm>
              <a:off x="2011363" y="4816475"/>
              <a:ext cx="19050" cy="116205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30"/>
                </a:cxn>
                <a:cxn ang="0">
                  <a:pos x="2" y="730"/>
                </a:cxn>
                <a:cxn ang="0">
                  <a:pos x="4" y="732"/>
                </a:cxn>
                <a:cxn ang="0">
                  <a:pos x="10" y="732"/>
                </a:cxn>
                <a:cxn ang="0">
                  <a:pos x="10" y="730"/>
                </a:cxn>
                <a:cxn ang="0">
                  <a:pos x="12" y="730"/>
                </a:cxn>
                <a:cxn ang="0">
                  <a:pos x="12" y="726"/>
                </a:cxn>
                <a:cxn ang="0">
                  <a:pos x="12" y="6"/>
                </a:cxn>
              </a:cxnLst>
              <a:rect l="0" t="0" r="r" b="b"/>
              <a:pathLst>
                <a:path w="12" h="732">
                  <a:moveTo>
                    <a:pt x="12" y="6"/>
                  </a:move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30"/>
                  </a:lnTo>
                  <a:lnTo>
                    <a:pt x="2" y="730"/>
                  </a:lnTo>
                  <a:lnTo>
                    <a:pt x="4" y="732"/>
                  </a:lnTo>
                  <a:lnTo>
                    <a:pt x="10" y="732"/>
                  </a:lnTo>
                  <a:lnTo>
                    <a:pt x="10" y="730"/>
                  </a:lnTo>
                  <a:lnTo>
                    <a:pt x="12" y="730"/>
                  </a:lnTo>
                  <a:lnTo>
                    <a:pt x="12" y="72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96"/>
            <p:cNvSpPr>
              <a:spLocks/>
            </p:cNvSpPr>
            <p:nvPr/>
          </p:nvSpPr>
          <p:spPr bwMode="auto">
            <a:xfrm>
              <a:off x="1268413" y="5273675"/>
              <a:ext cx="213360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3" y="12"/>
                </a:cxn>
                <a:cxn ang="0">
                  <a:pos x="1342" y="12"/>
                </a:cxn>
                <a:cxn ang="0">
                  <a:pos x="1342" y="10"/>
                </a:cxn>
                <a:cxn ang="0">
                  <a:pos x="1344" y="10"/>
                </a:cxn>
                <a:cxn ang="0">
                  <a:pos x="1344" y="4"/>
                </a:cxn>
                <a:cxn ang="0">
                  <a:pos x="1342" y="2"/>
                </a:cxn>
                <a:cxn ang="0">
                  <a:pos x="1342" y="0"/>
                </a:cxn>
                <a:cxn ang="0">
                  <a:pos x="1338" y="0"/>
                </a:cxn>
                <a:cxn ang="0">
                  <a:pos x="5" y="0"/>
                </a:cxn>
              </a:cxnLst>
              <a:rect l="0" t="0" r="r" b="b"/>
              <a:pathLst>
                <a:path w="1344" h="12">
                  <a:moveTo>
                    <a:pt x="5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3" y="12"/>
                  </a:lnTo>
                  <a:lnTo>
                    <a:pt x="1342" y="12"/>
                  </a:lnTo>
                  <a:lnTo>
                    <a:pt x="1342" y="10"/>
                  </a:lnTo>
                  <a:lnTo>
                    <a:pt x="1344" y="10"/>
                  </a:lnTo>
                  <a:lnTo>
                    <a:pt x="1344" y="4"/>
                  </a:lnTo>
                  <a:lnTo>
                    <a:pt x="1342" y="2"/>
                  </a:lnTo>
                  <a:lnTo>
                    <a:pt x="1342" y="0"/>
                  </a:lnTo>
                  <a:lnTo>
                    <a:pt x="1338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97"/>
            <p:cNvSpPr>
              <a:spLocks noChangeArrowheads="1"/>
            </p:cNvSpPr>
            <p:nvPr/>
          </p:nvSpPr>
          <p:spPr bwMode="auto">
            <a:xfrm>
              <a:off x="1905000" y="51069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55" name="Rectangle 98"/>
            <p:cNvSpPr>
              <a:spLocks noChangeArrowheads="1"/>
            </p:cNvSpPr>
            <p:nvPr/>
          </p:nvSpPr>
          <p:spPr bwMode="auto">
            <a:xfrm>
              <a:off x="2362200" y="51069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56" name="Rectangle 99"/>
            <p:cNvSpPr>
              <a:spLocks noChangeArrowheads="1"/>
            </p:cNvSpPr>
            <p:nvPr/>
          </p:nvSpPr>
          <p:spPr bwMode="auto">
            <a:xfrm>
              <a:off x="2819400" y="51069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57" name="Rectangle 100"/>
            <p:cNvSpPr>
              <a:spLocks noChangeArrowheads="1"/>
            </p:cNvSpPr>
            <p:nvPr/>
          </p:nvSpPr>
          <p:spPr bwMode="auto">
            <a:xfrm>
              <a:off x="3276600" y="51069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58" name="Rectangle 101"/>
            <p:cNvSpPr>
              <a:spLocks noChangeArrowheads="1"/>
            </p:cNvSpPr>
            <p:nvPr/>
          </p:nvSpPr>
          <p:spPr bwMode="auto">
            <a:xfrm>
              <a:off x="1905000" y="55641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59" name="Rectangle 102"/>
            <p:cNvSpPr>
              <a:spLocks noChangeArrowheads="1"/>
            </p:cNvSpPr>
            <p:nvPr/>
          </p:nvSpPr>
          <p:spPr bwMode="auto">
            <a:xfrm>
              <a:off x="2362200" y="55641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60" name="Rectangle 103"/>
            <p:cNvSpPr>
              <a:spLocks noChangeArrowheads="1"/>
            </p:cNvSpPr>
            <p:nvPr/>
          </p:nvSpPr>
          <p:spPr bwMode="auto">
            <a:xfrm>
              <a:off x="2819400" y="55641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61" name="Rectangle 104"/>
            <p:cNvSpPr>
              <a:spLocks noChangeArrowheads="1"/>
            </p:cNvSpPr>
            <p:nvPr/>
          </p:nvSpPr>
          <p:spPr bwMode="auto">
            <a:xfrm>
              <a:off x="3276600" y="55641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62" name="Freeform 109"/>
            <p:cNvSpPr>
              <a:spLocks/>
            </p:cNvSpPr>
            <p:nvPr/>
          </p:nvSpPr>
          <p:spPr bwMode="auto">
            <a:xfrm>
              <a:off x="2935288" y="4826000"/>
              <a:ext cx="17463" cy="116205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4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30"/>
                </a:cxn>
                <a:cxn ang="0">
                  <a:pos x="2" y="730"/>
                </a:cxn>
                <a:cxn ang="0">
                  <a:pos x="4" y="732"/>
                </a:cxn>
                <a:cxn ang="0">
                  <a:pos x="10" y="732"/>
                </a:cxn>
                <a:cxn ang="0">
                  <a:pos x="10" y="730"/>
                </a:cxn>
                <a:cxn ang="0">
                  <a:pos x="11" y="730"/>
                </a:cxn>
                <a:cxn ang="0">
                  <a:pos x="11" y="726"/>
                </a:cxn>
                <a:cxn ang="0">
                  <a:pos x="11" y="6"/>
                </a:cxn>
              </a:cxnLst>
              <a:rect l="0" t="0" r="r" b="b"/>
              <a:pathLst>
                <a:path w="11" h="732">
                  <a:moveTo>
                    <a:pt x="11" y="6"/>
                  </a:moveTo>
                  <a:lnTo>
                    <a:pt x="11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30"/>
                  </a:lnTo>
                  <a:lnTo>
                    <a:pt x="2" y="730"/>
                  </a:lnTo>
                  <a:lnTo>
                    <a:pt x="4" y="732"/>
                  </a:lnTo>
                  <a:lnTo>
                    <a:pt x="10" y="732"/>
                  </a:lnTo>
                  <a:lnTo>
                    <a:pt x="10" y="730"/>
                  </a:lnTo>
                  <a:lnTo>
                    <a:pt x="11" y="730"/>
                  </a:lnTo>
                  <a:lnTo>
                    <a:pt x="11" y="726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110"/>
            <p:cNvSpPr>
              <a:spLocks noChangeArrowheads="1"/>
            </p:cNvSpPr>
            <p:nvPr/>
          </p:nvSpPr>
          <p:spPr bwMode="auto">
            <a:xfrm>
              <a:off x="1219200" y="4445000"/>
              <a:ext cx="1603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endParaRPr lang="en-US" b="1">
                <a:latin typeface="Times New Roman" pitchFamily="18" charset="0"/>
              </a:endParaRPr>
            </a:p>
          </p:txBody>
        </p:sp>
      </p:grpSp>
      <p:grpSp>
        <p:nvGrpSpPr>
          <p:cNvPr id="10" name="Group 180"/>
          <p:cNvGrpSpPr/>
          <p:nvPr/>
        </p:nvGrpSpPr>
        <p:grpSpPr>
          <a:xfrm>
            <a:off x="4306888" y="4343400"/>
            <a:ext cx="2182812" cy="1660525"/>
            <a:chOff x="4306888" y="4343400"/>
            <a:chExt cx="2182812" cy="1660525"/>
          </a:xfrm>
        </p:grpSpPr>
        <p:sp>
          <p:nvSpPr>
            <p:cNvPr id="633970" name="Rectangle 114"/>
            <p:cNvSpPr>
              <a:spLocks noChangeArrowheads="1"/>
            </p:cNvSpPr>
            <p:nvPr/>
          </p:nvSpPr>
          <p:spPr bwMode="auto">
            <a:xfrm>
              <a:off x="5508625" y="5715000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65" name="Freeform 111"/>
            <p:cNvSpPr>
              <a:spLocks/>
            </p:cNvSpPr>
            <p:nvPr/>
          </p:nvSpPr>
          <p:spPr bwMode="auto">
            <a:xfrm>
              <a:off x="4641850" y="4714875"/>
              <a:ext cx="1847850" cy="923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2"/>
                </a:cxn>
                <a:cxn ang="0">
                  <a:pos x="1164" y="582"/>
                </a:cxn>
                <a:cxn ang="0">
                  <a:pos x="1164" y="0"/>
                </a:cxn>
                <a:cxn ang="0">
                  <a:pos x="0" y="0"/>
                </a:cxn>
                <a:cxn ang="0">
                  <a:pos x="6" y="12"/>
                </a:cxn>
                <a:cxn ang="0">
                  <a:pos x="1158" y="12"/>
                </a:cxn>
                <a:cxn ang="0">
                  <a:pos x="1152" y="6"/>
                </a:cxn>
                <a:cxn ang="0">
                  <a:pos x="1152" y="577"/>
                </a:cxn>
                <a:cxn ang="0">
                  <a:pos x="1158" y="571"/>
                </a:cxn>
                <a:cxn ang="0">
                  <a:pos x="6" y="571"/>
                </a:cxn>
                <a:cxn ang="0">
                  <a:pos x="12" y="577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0" y="0"/>
                </a:cxn>
              </a:cxnLst>
              <a:rect l="0" t="0" r="r" b="b"/>
              <a:pathLst>
                <a:path w="1164" h="582">
                  <a:moveTo>
                    <a:pt x="0" y="0"/>
                  </a:moveTo>
                  <a:lnTo>
                    <a:pt x="0" y="582"/>
                  </a:lnTo>
                  <a:lnTo>
                    <a:pt x="1164" y="582"/>
                  </a:lnTo>
                  <a:lnTo>
                    <a:pt x="1164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1158" y="12"/>
                  </a:lnTo>
                  <a:lnTo>
                    <a:pt x="1152" y="6"/>
                  </a:lnTo>
                  <a:lnTo>
                    <a:pt x="1152" y="577"/>
                  </a:lnTo>
                  <a:lnTo>
                    <a:pt x="1158" y="571"/>
                  </a:lnTo>
                  <a:lnTo>
                    <a:pt x="6" y="571"/>
                  </a:lnTo>
                  <a:lnTo>
                    <a:pt x="12" y="577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112"/>
            <p:cNvSpPr>
              <a:spLocks noChangeArrowheads="1"/>
            </p:cNvSpPr>
            <p:nvPr/>
          </p:nvSpPr>
          <p:spPr bwMode="auto">
            <a:xfrm>
              <a:off x="4370388" y="5200650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67" name="Rectangle 113"/>
            <p:cNvSpPr>
              <a:spLocks noChangeArrowheads="1"/>
            </p:cNvSpPr>
            <p:nvPr/>
          </p:nvSpPr>
          <p:spPr bwMode="auto">
            <a:xfrm>
              <a:off x="5965825" y="4343400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68" name="Freeform 115"/>
            <p:cNvSpPr>
              <a:spLocks/>
            </p:cNvSpPr>
            <p:nvPr/>
          </p:nvSpPr>
          <p:spPr bwMode="auto">
            <a:xfrm>
              <a:off x="5556250" y="4486275"/>
              <a:ext cx="19050" cy="116205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30"/>
                </a:cxn>
                <a:cxn ang="0">
                  <a:pos x="2" y="730"/>
                </a:cxn>
                <a:cxn ang="0">
                  <a:pos x="4" y="732"/>
                </a:cxn>
                <a:cxn ang="0">
                  <a:pos x="10" y="732"/>
                </a:cxn>
                <a:cxn ang="0">
                  <a:pos x="10" y="730"/>
                </a:cxn>
                <a:cxn ang="0">
                  <a:pos x="12" y="730"/>
                </a:cxn>
                <a:cxn ang="0">
                  <a:pos x="12" y="726"/>
                </a:cxn>
                <a:cxn ang="0">
                  <a:pos x="12" y="6"/>
                </a:cxn>
              </a:cxnLst>
              <a:rect l="0" t="0" r="r" b="b"/>
              <a:pathLst>
                <a:path w="12" h="732">
                  <a:moveTo>
                    <a:pt x="12" y="6"/>
                  </a:move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30"/>
                  </a:lnTo>
                  <a:lnTo>
                    <a:pt x="2" y="730"/>
                  </a:lnTo>
                  <a:lnTo>
                    <a:pt x="4" y="732"/>
                  </a:lnTo>
                  <a:lnTo>
                    <a:pt x="10" y="732"/>
                  </a:lnTo>
                  <a:lnTo>
                    <a:pt x="10" y="730"/>
                  </a:lnTo>
                  <a:lnTo>
                    <a:pt x="12" y="730"/>
                  </a:lnTo>
                  <a:lnTo>
                    <a:pt x="12" y="72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16"/>
            <p:cNvSpPr>
              <a:spLocks/>
            </p:cNvSpPr>
            <p:nvPr/>
          </p:nvSpPr>
          <p:spPr bwMode="auto">
            <a:xfrm>
              <a:off x="5099050" y="4714875"/>
              <a:ext cx="19050" cy="116205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30"/>
                </a:cxn>
                <a:cxn ang="0">
                  <a:pos x="2" y="730"/>
                </a:cxn>
                <a:cxn ang="0">
                  <a:pos x="4" y="732"/>
                </a:cxn>
                <a:cxn ang="0">
                  <a:pos x="10" y="732"/>
                </a:cxn>
                <a:cxn ang="0">
                  <a:pos x="10" y="730"/>
                </a:cxn>
                <a:cxn ang="0">
                  <a:pos x="12" y="730"/>
                </a:cxn>
                <a:cxn ang="0">
                  <a:pos x="12" y="726"/>
                </a:cxn>
                <a:cxn ang="0">
                  <a:pos x="12" y="6"/>
                </a:cxn>
              </a:cxnLst>
              <a:rect l="0" t="0" r="r" b="b"/>
              <a:pathLst>
                <a:path w="12" h="732">
                  <a:moveTo>
                    <a:pt x="12" y="6"/>
                  </a:move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30"/>
                  </a:lnTo>
                  <a:lnTo>
                    <a:pt x="2" y="730"/>
                  </a:lnTo>
                  <a:lnTo>
                    <a:pt x="4" y="732"/>
                  </a:lnTo>
                  <a:lnTo>
                    <a:pt x="10" y="732"/>
                  </a:lnTo>
                  <a:lnTo>
                    <a:pt x="10" y="730"/>
                  </a:lnTo>
                  <a:lnTo>
                    <a:pt x="12" y="730"/>
                  </a:lnTo>
                  <a:lnTo>
                    <a:pt x="12" y="72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17"/>
            <p:cNvSpPr>
              <a:spLocks/>
            </p:cNvSpPr>
            <p:nvPr/>
          </p:nvSpPr>
          <p:spPr bwMode="auto">
            <a:xfrm>
              <a:off x="4356100" y="5172075"/>
              <a:ext cx="2133600" cy="190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1342" y="12"/>
                </a:cxn>
                <a:cxn ang="0">
                  <a:pos x="1342" y="10"/>
                </a:cxn>
                <a:cxn ang="0">
                  <a:pos x="1344" y="10"/>
                </a:cxn>
                <a:cxn ang="0">
                  <a:pos x="1344" y="4"/>
                </a:cxn>
                <a:cxn ang="0">
                  <a:pos x="1342" y="2"/>
                </a:cxn>
                <a:cxn ang="0">
                  <a:pos x="1342" y="0"/>
                </a:cxn>
                <a:cxn ang="0">
                  <a:pos x="1338" y="0"/>
                </a:cxn>
                <a:cxn ang="0">
                  <a:pos x="6" y="0"/>
                </a:cxn>
              </a:cxnLst>
              <a:rect l="0" t="0" r="r" b="b"/>
              <a:pathLst>
                <a:path w="1344" h="12">
                  <a:moveTo>
                    <a:pt x="6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1342" y="12"/>
                  </a:lnTo>
                  <a:lnTo>
                    <a:pt x="1342" y="10"/>
                  </a:lnTo>
                  <a:lnTo>
                    <a:pt x="1344" y="10"/>
                  </a:lnTo>
                  <a:lnTo>
                    <a:pt x="1344" y="4"/>
                  </a:lnTo>
                  <a:lnTo>
                    <a:pt x="1342" y="2"/>
                  </a:lnTo>
                  <a:lnTo>
                    <a:pt x="1342" y="0"/>
                  </a:lnTo>
                  <a:lnTo>
                    <a:pt x="1338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18"/>
            <p:cNvSpPr>
              <a:spLocks noChangeArrowheads="1"/>
            </p:cNvSpPr>
            <p:nvPr/>
          </p:nvSpPr>
          <p:spPr bwMode="auto">
            <a:xfrm>
              <a:off x="4992688" y="50053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2" name="Rectangle 119"/>
            <p:cNvSpPr>
              <a:spLocks noChangeArrowheads="1"/>
            </p:cNvSpPr>
            <p:nvPr/>
          </p:nvSpPr>
          <p:spPr bwMode="auto">
            <a:xfrm>
              <a:off x="5449888" y="50053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3" name="Rectangle 120"/>
            <p:cNvSpPr>
              <a:spLocks noChangeArrowheads="1"/>
            </p:cNvSpPr>
            <p:nvPr/>
          </p:nvSpPr>
          <p:spPr bwMode="auto">
            <a:xfrm>
              <a:off x="5907088" y="50053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4" name="Rectangle 121"/>
            <p:cNvSpPr>
              <a:spLocks noChangeArrowheads="1"/>
            </p:cNvSpPr>
            <p:nvPr/>
          </p:nvSpPr>
          <p:spPr bwMode="auto">
            <a:xfrm>
              <a:off x="6364288" y="50053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5" name="Rectangle 122"/>
            <p:cNvSpPr>
              <a:spLocks noChangeArrowheads="1"/>
            </p:cNvSpPr>
            <p:nvPr/>
          </p:nvSpPr>
          <p:spPr bwMode="auto">
            <a:xfrm>
              <a:off x="4992688" y="54625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6" name="Rectangle 123"/>
            <p:cNvSpPr>
              <a:spLocks noChangeArrowheads="1"/>
            </p:cNvSpPr>
            <p:nvPr/>
          </p:nvSpPr>
          <p:spPr bwMode="auto">
            <a:xfrm>
              <a:off x="5449888" y="54625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7" name="Rectangle 124"/>
            <p:cNvSpPr>
              <a:spLocks noChangeArrowheads="1"/>
            </p:cNvSpPr>
            <p:nvPr/>
          </p:nvSpPr>
          <p:spPr bwMode="auto">
            <a:xfrm>
              <a:off x="5907088" y="54625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8" name="Rectangle 125"/>
            <p:cNvSpPr>
              <a:spLocks noChangeArrowheads="1"/>
            </p:cNvSpPr>
            <p:nvPr/>
          </p:nvSpPr>
          <p:spPr bwMode="auto">
            <a:xfrm>
              <a:off x="6364288" y="546258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lang="en-US" b="1">
                <a:latin typeface="Times New Roman" pitchFamily="18" charset="0"/>
              </a:endParaRPr>
            </a:p>
          </p:txBody>
        </p:sp>
        <p:sp>
          <p:nvSpPr>
            <p:cNvPr id="179" name="Freeform 130"/>
            <p:cNvSpPr>
              <a:spLocks/>
            </p:cNvSpPr>
            <p:nvPr/>
          </p:nvSpPr>
          <p:spPr bwMode="auto">
            <a:xfrm>
              <a:off x="6022975" y="4724400"/>
              <a:ext cx="19050" cy="116205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30"/>
                </a:cxn>
                <a:cxn ang="0">
                  <a:pos x="2" y="730"/>
                </a:cxn>
                <a:cxn ang="0">
                  <a:pos x="4" y="732"/>
                </a:cxn>
                <a:cxn ang="0">
                  <a:pos x="10" y="732"/>
                </a:cxn>
                <a:cxn ang="0">
                  <a:pos x="10" y="730"/>
                </a:cxn>
                <a:cxn ang="0">
                  <a:pos x="12" y="730"/>
                </a:cxn>
                <a:cxn ang="0">
                  <a:pos x="12" y="726"/>
                </a:cxn>
                <a:cxn ang="0">
                  <a:pos x="12" y="6"/>
                </a:cxn>
              </a:cxnLst>
              <a:rect l="0" t="0" r="r" b="b"/>
              <a:pathLst>
                <a:path w="12" h="732">
                  <a:moveTo>
                    <a:pt x="12" y="6"/>
                  </a:moveTo>
                  <a:lnTo>
                    <a:pt x="12" y="4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30"/>
                  </a:lnTo>
                  <a:lnTo>
                    <a:pt x="2" y="730"/>
                  </a:lnTo>
                  <a:lnTo>
                    <a:pt x="4" y="732"/>
                  </a:lnTo>
                  <a:lnTo>
                    <a:pt x="10" y="732"/>
                  </a:lnTo>
                  <a:lnTo>
                    <a:pt x="10" y="730"/>
                  </a:lnTo>
                  <a:lnTo>
                    <a:pt x="12" y="730"/>
                  </a:lnTo>
                  <a:lnTo>
                    <a:pt x="12" y="72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Rectangle 131"/>
            <p:cNvSpPr>
              <a:spLocks noChangeArrowheads="1"/>
            </p:cNvSpPr>
            <p:nvPr/>
          </p:nvSpPr>
          <p:spPr bwMode="auto">
            <a:xfrm>
              <a:off x="4306888" y="4343400"/>
              <a:ext cx="3222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Arial" pitchFamily="34" charset="0"/>
                </a:rPr>
                <a:t>Co</a:t>
              </a:r>
              <a:endParaRPr lang="en-US" b="1">
                <a:latin typeface="Times New Roman" pitchFamily="18" charset="0"/>
              </a:endParaRPr>
            </a:p>
          </p:txBody>
        </p:sp>
      </p:grpSp>
      <p:grpSp>
        <p:nvGrpSpPr>
          <p:cNvPr id="164" name="Group 58"/>
          <p:cNvGrpSpPr>
            <a:grpSpLocks/>
          </p:cNvGrpSpPr>
          <p:nvPr/>
        </p:nvGrpSpPr>
        <p:grpSpPr bwMode="auto">
          <a:xfrm>
            <a:off x="3312827" y="5859462"/>
            <a:ext cx="5176837" cy="825500"/>
            <a:chOff x="985" y="1161"/>
            <a:chExt cx="3261" cy="520"/>
          </a:xfrm>
        </p:grpSpPr>
        <p:sp>
          <p:nvSpPr>
            <p:cNvPr id="181" name="Line 59"/>
            <p:cNvSpPr>
              <a:spLocks noChangeShapeType="1"/>
            </p:cNvSpPr>
            <p:nvPr/>
          </p:nvSpPr>
          <p:spPr bwMode="auto">
            <a:xfrm>
              <a:off x="1550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2" name="Line 60"/>
            <p:cNvSpPr>
              <a:spLocks noChangeShapeType="1"/>
            </p:cNvSpPr>
            <p:nvPr/>
          </p:nvSpPr>
          <p:spPr bwMode="auto">
            <a:xfrm>
              <a:off x="1744" y="1195"/>
              <a:ext cx="1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3" name="Line 61"/>
            <p:cNvSpPr>
              <a:spLocks noChangeShapeType="1"/>
            </p:cNvSpPr>
            <p:nvPr/>
          </p:nvSpPr>
          <p:spPr bwMode="auto">
            <a:xfrm>
              <a:off x="2104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4" name="Line 62"/>
            <p:cNvSpPr>
              <a:spLocks noChangeShapeType="1"/>
            </p:cNvSpPr>
            <p:nvPr/>
          </p:nvSpPr>
          <p:spPr bwMode="auto">
            <a:xfrm>
              <a:off x="2497" y="119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5" name="Line 63"/>
            <p:cNvSpPr>
              <a:spLocks noChangeShapeType="1"/>
            </p:cNvSpPr>
            <p:nvPr/>
          </p:nvSpPr>
          <p:spPr bwMode="auto">
            <a:xfrm>
              <a:off x="2898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6" name="Line 64"/>
            <p:cNvSpPr>
              <a:spLocks noChangeShapeType="1"/>
            </p:cNvSpPr>
            <p:nvPr/>
          </p:nvSpPr>
          <p:spPr bwMode="auto">
            <a:xfrm>
              <a:off x="3097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7" name="Rectangle 65"/>
            <p:cNvSpPr>
              <a:spLocks noChangeArrowheads="1"/>
            </p:cNvSpPr>
            <p:nvPr/>
          </p:nvSpPr>
          <p:spPr bwMode="auto">
            <a:xfrm>
              <a:off x="2681" y="1410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sz="2800" b="1" baseline="-25000">
                  <a:solidFill>
                    <a:srgbClr val="000000"/>
                  </a:solidFill>
                  <a:latin typeface="+mj-lt"/>
                </a:rPr>
                <a:t>i</a:t>
              </a:r>
              <a:endParaRPr lang="en-US">
                <a:latin typeface="+mj-lt"/>
              </a:endParaRPr>
            </a:p>
          </p:txBody>
        </p:sp>
        <p:sp>
          <p:nvSpPr>
            <p:cNvPr id="188" name="Rectangle 66"/>
            <p:cNvSpPr>
              <a:spLocks noChangeArrowheads="1"/>
            </p:cNvSpPr>
            <p:nvPr/>
          </p:nvSpPr>
          <p:spPr bwMode="auto">
            <a:xfrm>
              <a:off x="2487" y="1410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B</a:t>
              </a:r>
              <a:endParaRPr lang="en-US">
                <a:latin typeface="+mj-lt"/>
              </a:endParaRPr>
            </a:p>
          </p:txBody>
        </p:sp>
        <p:sp>
          <p:nvSpPr>
            <p:cNvPr id="189" name="Rectangle 67"/>
            <p:cNvSpPr>
              <a:spLocks noChangeArrowheads="1"/>
            </p:cNvSpPr>
            <p:nvPr/>
          </p:nvSpPr>
          <p:spPr bwMode="auto">
            <a:xfrm>
              <a:off x="2137" y="1410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 err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sz="2800" b="1" baseline="-25000" dirty="0" err="1">
                  <a:solidFill>
                    <a:srgbClr val="000000"/>
                  </a:solidFill>
                  <a:latin typeface="+mj-lt"/>
                </a:rPr>
                <a:t>i</a:t>
              </a:r>
              <a:endParaRPr lang="en-US" dirty="0">
                <a:latin typeface="+mj-lt"/>
              </a:endParaRPr>
            </a:p>
          </p:txBody>
        </p:sp>
        <p:sp>
          <p:nvSpPr>
            <p:cNvPr id="190" name="Rectangle 68"/>
            <p:cNvSpPr>
              <a:spLocks noChangeArrowheads="1"/>
            </p:cNvSpPr>
            <p:nvPr/>
          </p:nvSpPr>
          <p:spPr bwMode="auto">
            <a:xfrm>
              <a:off x="1937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A</a:t>
              </a:r>
              <a:endParaRPr lang="en-US">
                <a:latin typeface="+mj-lt"/>
              </a:endParaRPr>
            </a:p>
          </p:txBody>
        </p:sp>
        <p:sp>
          <p:nvSpPr>
            <p:cNvPr id="191" name="Rectangle 69"/>
            <p:cNvSpPr>
              <a:spLocks noChangeArrowheads="1"/>
            </p:cNvSpPr>
            <p:nvPr/>
          </p:nvSpPr>
          <p:spPr bwMode="auto">
            <a:xfrm>
              <a:off x="1583" y="1410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B</a:t>
              </a:r>
              <a:endParaRPr lang="en-US">
                <a:latin typeface="+mj-lt"/>
              </a:endParaRPr>
            </a:p>
          </p:txBody>
        </p:sp>
        <p:sp>
          <p:nvSpPr>
            <p:cNvPr id="192" name="Rectangle 70"/>
            <p:cNvSpPr>
              <a:spLocks noChangeArrowheads="1"/>
            </p:cNvSpPr>
            <p:nvPr/>
          </p:nvSpPr>
          <p:spPr bwMode="auto">
            <a:xfrm>
              <a:off x="1384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A</a:t>
              </a:r>
              <a:endParaRPr lang="en-US">
                <a:latin typeface="+mj-lt"/>
              </a:endParaRPr>
            </a:p>
          </p:txBody>
        </p:sp>
        <p:sp>
          <p:nvSpPr>
            <p:cNvPr id="193" name="Rectangle 71"/>
            <p:cNvSpPr>
              <a:spLocks noChangeArrowheads="1"/>
            </p:cNvSpPr>
            <p:nvPr/>
          </p:nvSpPr>
          <p:spPr bwMode="auto">
            <a:xfrm>
              <a:off x="988" y="1410"/>
              <a:ext cx="25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sz="2800" b="1" baseline="-25000" dirty="0">
                  <a:solidFill>
                    <a:srgbClr val="000000"/>
                  </a:solidFill>
                  <a:latin typeface="+mj-lt"/>
                </a:rPr>
                <a:t>o</a:t>
              </a:r>
              <a:endParaRPr lang="en-US" dirty="0">
                <a:latin typeface="+mj-lt"/>
              </a:endParaRPr>
            </a:p>
          </p:txBody>
        </p:sp>
        <p:sp>
          <p:nvSpPr>
            <p:cNvPr id="194" name="Rectangle 72"/>
            <p:cNvSpPr>
              <a:spLocks noChangeArrowheads="1"/>
            </p:cNvSpPr>
            <p:nvPr/>
          </p:nvSpPr>
          <p:spPr bwMode="auto">
            <a:xfrm>
              <a:off x="4042" y="1186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sz="2800" b="1" baseline="-25000">
                  <a:solidFill>
                    <a:srgbClr val="000000"/>
                  </a:solidFill>
                  <a:latin typeface="+mj-lt"/>
                </a:rPr>
                <a:t>i</a:t>
              </a:r>
              <a:endParaRPr lang="en-US">
                <a:latin typeface="+mj-lt"/>
              </a:endParaRPr>
            </a:p>
          </p:txBody>
        </p:sp>
        <p:sp>
          <p:nvSpPr>
            <p:cNvPr id="195" name="Rectangle 73"/>
            <p:cNvSpPr>
              <a:spLocks noChangeArrowheads="1"/>
            </p:cNvSpPr>
            <p:nvPr/>
          </p:nvSpPr>
          <p:spPr bwMode="auto">
            <a:xfrm>
              <a:off x="3848" y="1186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B</a:t>
              </a:r>
              <a:endParaRPr lang="en-US" dirty="0">
                <a:latin typeface="+mj-lt"/>
              </a:endParaRPr>
            </a:p>
          </p:txBody>
        </p:sp>
        <p:sp>
          <p:nvSpPr>
            <p:cNvPr id="196" name="Rectangle 74"/>
            <p:cNvSpPr>
              <a:spLocks noChangeArrowheads="1"/>
            </p:cNvSpPr>
            <p:nvPr/>
          </p:nvSpPr>
          <p:spPr bwMode="auto">
            <a:xfrm>
              <a:off x="3649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A</a:t>
              </a:r>
              <a:endParaRPr lang="en-US">
                <a:latin typeface="+mj-lt"/>
              </a:endParaRPr>
            </a:p>
          </p:txBody>
        </p:sp>
        <p:sp>
          <p:nvSpPr>
            <p:cNvPr id="197" name="Rectangle 75"/>
            <p:cNvSpPr>
              <a:spLocks noChangeArrowheads="1"/>
            </p:cNvSpPr>
            <p:nvPr/>
          </p:nvSpPr>
          <p:spPr bwMode="auto">
            <a:xfrm>
              <a:off x="3288" y="1186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sz="2800" b="1" baseline="-25000">
                  <a:solidFill>
                    <a:srgbClr val="000000"/>
                  </a:solidFill>
                  <a:latin typeface="+mj-lt"/>
                </a:rPr>
                <a:t>i</a:t>
              </a:r>
              <a:endParaRPr lang="en-US">
                <a:latin typeface="+mj-lt"/>
              </a:endParaRPr>
            </a:p>
          </p:txBody>
        </p:sp>
        <p:sp>
          <p:nvSpPr>
            <p:cNvPr id="198" name="Rectangle 76"/>
            <p:cNvSpPr>
              <a:spLocks noChangeArrowheads="1"/>
            </p:cNvSpPr>
            <p:nvPr/>
          </p:nvSpPr>
          <p:spPr bwMode="auto">
            <a:xfrm>
              <a:off x="3094" y="1186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B</a:t>
              </a:r>
              <a:endParaRPr lang="en-US">
                <a:latin typeface="+mj-lt"/>
              </a:endParaRPr>
            </a:p>
          </p:txBody>
        </p:sp>
        <p:sp>
          <p:nvSpPr>
            <p:cNvPr id="199" name="Rectangle 77"/>
            <p:cNvSpPr>
              <a:spLocks noChangeArrowheads="1"/>
            </p:cNvSpPr>
            <p:nvPr/>
          </p:nvSpPr>
          <p:spPr bwMode="auto">
            <a:xfrm>
              <a:off x="2895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A</a:t>
              </a:r>
              <a:endParaRPr lang="en-US">
                <a:latin typeface="+mj-lt"/>
              </a:endParaRPr>
            </a:p>
          </p:txBody>
        </p:sp>
        <p:sp>
          <p:nvSpPr>
            <p:cNvPr id="200" name="Rectangle 78"/>
            <p:cNvSpPr>
              <a:spLocks noChangeArrowheads="1"/>
            </p:cNvSpPr>
            <p:nvPr/>
          </p:nvSpPr>
          <p:spPr bwMode="auto">
            <a:xfrm>
              <a:off x="2535" y="1186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sz="2800" b="1" baseline="-25000">
                  <a:solidFill>
                    <a:srgbClr val="000000"/>
                  </a:solidFill>
                  <a:latin typeface="+mj-lt"/>
                </a:rPr>
                <a:t>i</a:t>
              </a:r>
              <a:endParaRPr lang="en-US">
                <a:latin typeface="+mj-lt"/>
              </a:endParaRPr>
            </a:p>
          </p:txBody>
        </p:sp>
        <p:sp>
          <p:nvSpPr>
            <p:cNvPr id="201" name="Rectangle 79"/>
            <p:cNvSpPr>
              <a:spLocks noChangeArrowheads="1"/>
            </p:cNvSpPr>
            <p:nvPr/>
          </p:nvSpPr>
          <p:spPr bwMode="auto">
            <a:xfrm>
              <a:off x="2301" y="1186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B</a:t>
              </a:r>
              <a:endParaRPr lang="en-US">
                <a:latin typeface="+mj-lt"/>
              </a:endParaRPr>
            </a:p>
          </p:txBody>
        </p:sp>
        <p:sp>
          <p:nvSpPr>
            <p:cNvPr id="202" name="Rectangle 80"/>
            <p:cNvSpPr>
              <a:spLocks noChangeArrowheads="1"/>
            </p:cNvSpPr>
            <p:nvPr/>
          </p:nvSpPr>
          <p:spPr bwMode="auto">
            <a:xfrm>
              <a:off x="2101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A</a:t>
              </a:r>
              <a:endParaRPr lang="en-US">
                <a:latin typeface="+mj-lt"/>
              </a:endParaRPr>
            </a:p>
          </p:txBody>
        </p:sp>
        <p:sp>
          <p:nvSpPr>
            <p:cNvPr id="203" name="Rectangle 81"/>
            <p:cNvSpPr>
              <a:spLocks noChangeArrowheads="1"/>
            </p:cNvSpPr>
            <p:nvPr/>
          </p:nvSpPr>
          <p:spPr bwMode="auto">
            <a:xfrm>
              <a:off x="1741" y="1186"/>
              <a:ext cx="20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 err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sz="2800" b="1" baseline="-25000" dirty="0" err="1">
                  <a:solidFill>
                    <a:srgbClr val="000000"/>
                  </a:solidFill>
                  <a:latin typeface="+mj-lt"/>
                </a:rPr>
                <a:t>i</a:t>
              </a:r>
              <a:endParaRPr lang="en-US" sz="2800" b="1" baseline="-250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04" name="Rectangle 82"/>
            <p:cNvSpPr>
              <a:spLocks noChangeArrowheads="1"/>
            </p:cNvSpPr>
            <p:nvPr/>
          </p:nvSpPr>
          <p:spPr bwMode="auto">
            <a:xfrm>
              <a:off x="1547" y="1186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B</a:t>
              </a:r>
              <a:endParaRPr lang="en-US" dirty="0">
                <a:latin typeface="+mj-lt"/>
              </a:endParaRPr>
            </a:p>
          </p:txBody>
        </p:sp>
        <p:sp>
          <p:nvSpPr>
            <p:cNvPr id="205" name="Rectangle 83"/>
            <p:cNvSpPr>
              <a:spLocks noChangeArrowheads="1"/>
            </p:cNvSpPr>
            <p:nvPr/>
          </p:nvSpPr>
          <p:spPr bwMode="auto">
            <a:xfrm>
              <a:off x="1347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A</a:t>
              </a:r>
              <a:endParaRPr lang="en-US" dirty="0">
                <a:latin typeface="+mj-lt"/>
              </a:endParaRPr>
            </a:p>
          </p:txBody>
        </p:sp>
        <p:sp>
          <p:nvSpPr>
            <p:cNvPr id="206" name="Rectangle 84"/>
            <p:cNvSpPr>
              <a:spLocks noChangeArrowheads="1"/>
            </p:cNvSpPr>
            <p:nvPr/>
          </p:nvSpPr>
          <p:spPr bwMode="auto">
            <a:xfrm>
              <a:off x="985" y="1186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S</a:t>
              </a:r>
              <a:endParaRPr lang="en-US">
                <a:latin typeface="+mj-lt"/>
              </a:endParaRPr>
            </a:p>
          </p:txBody>
        </p:sp>
        <p:sp>
          <p:nvSpPr>
            <p:cNvPr id="207" name="Rectangle 85"/>
            <p:cNvSpPr>
              <a:spLocks noChangeArrowheads="1"/>
            </p:cNvSpPr>
            <p:nvPr/>
          </p:nvSpPr>
          <p:spPr bwMode="auto">
            <a:xfrm>
              <a:off x="2327" y="1385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208" name="Rectangle 86"/>
            <p:cNvSpPr>
              <a:spLocks noChangeArrowheads="1"/>
            </p:cNvSpPr>
            <p:nvPr/>
          </p:nvSpPr>
          <p:spPr bwMode="auto">
            <a:xfrm>
              <a:off x="1777" y="1385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209" name="Rectangle 87"/>
            <p:cNvSpPr>
              <a:spLocks noChangeArrowheads="1"/>
            </p:cNvSpPr>
            <p:nvPr/>
          </p:nvSpPr>
          <p:spPr bwMode="auto">
            <a:xfrm>
              <a:off x="1201" y="1385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=</a:t>
              </a:r>
              <a:endParaRPr lang="en-US">
                <a:latin typeface="+mj-lt"/>
              </a:endParaRPr>
            </a:p>
          </p:txBody>
        </p:sp>
        <p:sp>
          <p:nvSpPr>
            <p:cNvPr id="210" name="Rectangle 88"/>
            <p:cNvSpPr>
              <a:spLocks noChangeArrowheads="1"/>
            </p:cNvSpPr>
            <p:nvPr/>
          </p:nvSpPr>
          <p:spPr bwMode="auto">
            <a:xfrm>
              <a:off x="3478" y="1161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211" name="Rectangle 89"/>
            <p:cNvSpPr>
              <a:spLocks noChangeArrowheads="1"/>
            </p:cNvSpPr>
            <p:nvPr/>
          </p:nvSpPr>
          <p:spPr bwMode="auto">
            <a:xfrm>
              <a:off x="2725" y="1161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212" name="Rectangle 90"/>
            <p:cNvSpPr>
              <a:spLocks noChangeArrowheads="1"/>
            </p:cNvSpPr>
            <p:nvPr/>
          </p:nvSpPr>
          <p:spPr bwMode="auto">
            <a:xfrm>
              <a:off x="1931" y="1161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213" name="Rectangle 91"/>
            <p:cNvSpPr>
              <a:spLocks noChangeArrowheads="1"/>
            </p:cNvSpPr>
            <p:nvPr/>
          </p:nvSpPr>
          <p:spPr bwMode="auto">
            <a:xfrm>
              <a:off x="1165" y="1161"/>
              <a:ext cx="132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+mj-lt"/>
                </a:rPr>
                <a:t>=</a:t>
              </a:r>
              <a:endParaRPr lang="en-US" dirty="0">
                <a:latin typeface="+mj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9CE613-E4C5-444F-A327-261F2FCD60E3}"/>
                  </a:ext>
                </a:extLst>
              </p14:cNvPr>
              <p14:cNvContentPartPr/>
              <p14:nvPr/>
            </p14:nvContentPartPr>
            <p14:xfrm>
              <a:off x="437760" y="178560"/>
              <a:ext cx="8376480" cy="6590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9CE613-E4C5-444F-A327-261F2FCD60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400" y="169200"/>
                <a:ext cx="8395200" cy="660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Implementation: Full Adder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167" y="1237679"/>
            <a:ext cx="8039100" cy="5003800"/>
          </a:xfrm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Full Adder Schematic for bit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 </a:t>
            </a:r>
            <a:endParaRPr lang="en-US" dirty="0">
              <a:latin typeface="Arial" pitchFamily="34" charset="0"/>
              <a:sym typeface="Symbol" pitchFamily="18" charset="2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br>
              <a:rPr lang="en-US" sz="3600" dirty="0">
                <a:latin typeface="Arial" pitchFamily="34" charset="0"/>
              </a:rPr>
            </a:br>
            <a:r>
              <a:rPr lang="en-US" sz="4000" dirty="0">
                <a:latin typeface="Arial" pitchFamily="34" charset="0"/>
              </a:rPr>
              <a:t>   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endParaRPr lang="en-US" sz="1800" b="0" dirty="0">
              <a:latin typeface="Arial" pitchFamily="34" charset="0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0" dirty="0">
                <a:latin typeface="Arial" pitchFamily="34" charset="0"/>
              </a:rPr>
              <a:t>with	  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0" dirty="0">
                <a:latin typeface="Arial" pitchFamily="34" charset="0"/>
              </a:rPr>
              <a:t>	</a:t>
            </a:r>
            <a:r>
              <a:rPr lang="en-US" sz="2400" b="0" dirty="0">
                <a:latin typeface="Arial" pitchFamily="34" charset="0"/>
              </a:rPr>
              <a:t>G = generate (=AB) and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0" dirty="0">
                <a:latin typeface="Arial" pitchFamily="34" charset="0"/>
              </a:rPr>
              <a:t>	P = propagate (=A</a:t>
            </a:r>
            <a:r>
              <a:rPr lang="en-US" sz="2400" b="0" dirty="0">
                <a:latin typeface="Arial" pitchFamily="34" charset="0"/>
                <a:sym typeface="Symbol" pitchFamily="18" charset="2"/>
              </a:rPr>
              <a:t></a:t>
            </a:r>
            <a:r>
              <a:rPr lang="en-US" sz="2400" b="0" dirty="0">
                <a:latin typeface="Arial" pitchFamily="34" charset="0"/>
              </a:rPr>
              <a:t>B)</a:t>
            </a:r>
            <a:endParaRPr lang="en-US" sz="2800" dirty="0">
              <a:latin typeface="Arial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	C</a:t>
            </a:r>
            <a:r>
              <a:rPr lang="en-US" sz="2800" baseline="-25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i+1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=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</a:rPr>
              <a:t>G</a:t>
            </a:r>
            <a:r>
              <a:rPr lang="en-US" sz="2800" baseline="-25000" dirty="0" err="1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 + P</a:t>
            </a:r>
            <a:r>
              <a:rPr lang="en-US" sz="2800" baseline="-25000" dirty="0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sym typeface="Symbol" pitchFamily="18" charset="2"/>
              </a:rPr>
              <a:t>·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</a:rPr>
              <a:t>C</a:t>
            </a:r>
            <a:r>
              <a:rPr lang="en-US" sz="2800" baseline="-25000" dirty="0" err="1">
                <a:solidFill>
                  <a:schemeClr val="accent2"/>
                </a:solidFill>
                <a:latin typeface="Arial" pitchFamily="34" charset="0"/>
              </a:rPr>
              <a:t>i</a:t>
            </a:r>
            <a:endParaRPr lang="en-US" sz="2800" baseline="-25000" dirty="0">
              <a:solidFill>
                <a:schemeClr val="accent2"/>
              </a:solidFill>
              <a:latin typeface="Arial" pitchFamily="34" charset="0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</a:rPr>
              <a:t>or: </a:t>
            </a:r>
            <a:r>
              <a:rPr lang="en-US" dirty="0">
                <a:latin typeface="Arial" pitchFamily="34" charset="0"/>
              </a:rPr>
              <a:t>	</a:t>
            </a:r>
            <a:r>
              <a:rPr lang="en-US" sz="2400" dirty="0">
                <a:latin typeface="Arial" pitchFamily="34" charset="0"/>
              </a:rPr>
              <a:t>Co=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(G = Generate) OR (P =Propagate AND 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</a:rPr>
              <a:t>C</a:t>
            </a:r>
            <a:r>
              <a:rPr lang="en-US" sz="2000" baseline="-25000" dirty="0" err="1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 = Carry In)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</a:t>
            </a:r>
            <a:endParaRPr lang="en-US" sz="2000" dirty="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5727065" y="1209294"/>
            <a:ext cx="3248025" cy="4144963"/>
            <a:chOff x="3550" y="756"/>
            <a:chExt cx="2046" cy="2611"/>
          </a:xfrm>
        </p:grpSpPr>
        <p:grpSp>
          <p:nvGrpSpPr>
            <p:cNvPr id="3" name="Group 60"/>
            <p:cNvGrpSpPr>
              <a:grpSpLocks noChangeAspect="1"/>
            </p:cNvGrpSpPr>
            <p:nvPr/>
          </p:nvGrpSpPr>
          <p:grpSpPr bwMode="auto">
            <a:xfrm rot="5400000">
              <a:off x="4730" y="2415"/>
              <a:ext cx="437" cy="325"/>
              <a:chOff x="750" y="2323"/>
              <a:chExt cx="774" cy="576"/>
            </a:xfrm>
          </p:grpSpPr>
          <p:sp>
            <p:nvSpPr>
              <p:cNvPr id="635965" name="Freeform 61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5966" name="Freeform 62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635967" name="AutoShape 63"/>
            <p:cNvSpPr>
              <a:spLocks noChangeAspect="1" noChangeArrowheads="1"/>
            </p:cNvSpPr>
            <p:nvPr/>
          </p:nvSpPr>
          <p:spPr bwMode="auto">
            <a:xfrm flipH="1">
              <a:off x="4231" y="1978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 u="sng" baseline="-25000">
                <a:latin typeface="+mj-lt"/>
              </a:endParaRPr>
            </a:p>
          </p:txBody>
        </p:sp>
        <p:sp>
          <p:nvSpPr>
            <p:cNvPr id="635968" name="Freeform 64"/>
            <p:cNvSpPr>
              <a:spLocks noChangeAspect="1"/>
            </p:cNvSpPr>
            <p:nvPr/>
          </p:nvSpPr>
          <p:spPr bwMode="auto">
            <a:xfrm rot="5400000">
              <a:off x="3852" y="2435"/>
              <a:ext cx="398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69" name="AutoShape 65"/>
            <p:cNvSpPr>
              <a:spLocks noChangeAspect="1" noChangeArrowheads="1"/>
            </p:cNvSpPr>
            <p:nvPr/>
          </p:nvSpPr>
          <p:spPr bwMode="auto">
            <a:xfrm flipH="1">
              <a:off x="4231" y="1179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3200" u="sng" baseline="-25000">
                <a:latin typeface="+mj-lt"/>
              </a:endParaRPr>
            </a:p>
          </p:txBody>
        </p:sp>
        <p:grpSp>
          <p:nvGrpSpPr>
            <p:cNvPr id="4" name="Group 66"/>
            <p:cNvGrpSpPr>
              <a:grpSpLocks noChangeAspect="1"/>
            </p:cNvGrpSpPr>
            <p:nvPr/>
          </p:nvGrpSpPr>
          <p:grpSpPr bwMode="auto">
            <a:xfrm rot="5400000">
              <a:off x="4640" y="1572"/>
              <a:ext cx="437" cy="325"/>
              <a:chOff x="750" y="2323"/>
              <a:chExt cx="774" cy="576"/>
            </a:xfrm>
          </p:grpSpPr>
          <p:sp>
            <p:nvSpPr>
              <p:cNvPr id="635971" name="Freeform 67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35972" name="Freeform 68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635973" name="Line 69"/>
            <p:cNvSpPr>
              <a:spLocks noChangeAspect="1" noChangeShapeType="1"/>
            </p:cNvSpPr>
            <p:nvPr/>
          </p:nvSpPr>
          <p:spPr bwMode="auto">
            <a:xfrm>
              <a:off x="4054" y="2801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74" name="Line 70"/>
            <p:cNvSpPr>
              <a:spLocks noChangeAspect="1" noChangeShapeType="1"/>
            </p:cNvSpPr>
            <p:nvPr/>
          </p:nvSpPr>
          <p:spPr bwMode="auto">
            <a:xfrm>
              <a:off x="4954" y="2795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75" name="Line 71"/>
            <p:cNvSpPr>
              <a:spLocks noChangeAspect="1" noChangeShapeType="1"/>
            </p:cNvSpPr>
            <p:nvPr/>
          </p:nvSpPr>
          <p:spPr bwMode="auto">
            <a:xfrm>
              <a:off x="4858" y="1954"/>
              <a:ext cx="0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76" name="Line 72"/>
            <p:cNvSpPr>
              <a:spLocks noChangeAspect="1" noChangeShapeType="1"/>
            </p:cNvSpPr>
            <p:nvPr/>
          </p:nvSpPr>
          <p:spPr bwMode="auto">
            <a:xfrm>
              <a:off x="5032" y="2218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77" name="Line 73"/>
            <p:cNvSpPr>
              <a:spLocks noChangeAspect="1" noChangeShapeType="1"/>
            </p:cNvSpPr>
            <p:nvPr/>
          </p:nvSpPr>
          <p:spPr bwMode="auto">
            <a:xfrm>
              <a:off x="4636" y="2224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78" name="Line 74"/>
            <p:cNvSpPr>
              <a:spLocks noChangeAspect="1" noChangeShapeType="1"/>
            </p:cNvSpPr>
            <p:nvPr/>
          </p:nvSpPr>
          <p:spPr bwMode="auto">
            <a:xfrm>
              <a:off x="4630" y="2044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79" name="Line 75"/>
            <p:cNvSpPr>
              <a:spLocks noChangeAspect="1" noChangeShapeType="1"/>
            </p:cNvSpPr>
            <p:nvPr/>
          </p:nvSpPr>
          <p:spPr bwMode="auto">
            <a:xfrm flipV="1">
              <a:off x="4132" y="2134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80" name="Line 76"/>
            <p:cNvSpPr>
              <a:spLocks noChangeAspect="1" noChangeShapeType="1"/>
            </p:cNvSpPr>
            <p:nvPr/>
          </p:nvSpPr>
          <p:spPr bwMode="auto">
            <a:xfrm flipV="1">
              <a:off x="3964" y="1336"/>
              <a:ext cx="0" cy="1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81" name="Line 77"/>
            <p:cNvSpPr>
              <a:spLocks noChangeAspect="1" noChangeShapeType="1"/>
            </p:cNvSpPr>
            <p:nvPr/>
          </p:nvSpPr>
          <p:spPr bwMode="auto">
            <a:xfrm>
              <a:off x="3964" y="133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82" name="Line 78"/>
            <p:cNvSpPr>
              <a:spLocks noChangeAspect="1" noChangeShapeType="1"/>
            </p:cNvSpPr>
            <p:nvPr/>
          </p:nvSpPr>
          <p:spPr bwMode="auto">
            <a:xfrm flipH="1">
              <a:off x="4126" y="2128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83" name="Line 79"/>
            <p:cNvSpPr>
              <a:spLocks noChangeAspect="1" noChangeShapeType="1"/>
            </p:cNvSpPr>
            <p:nvPr/>
          </p:nvSpPr>
          <p:spPr bwMode="auto">
            <a:xfrm flipV="1">
              <a:off x="4768" y="1047"/>
              <a:ext cx="0" cy="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84" name="Line 80"/>
            <p:cNvSpPr>
              <a:spLocks noChangeAspect="1" noChangeShapeType="1"/>
            </p:cNvSpPr>
            <p:nvPr/>
          </p:nvSpPr>
          <p:spPr bwMode="auto">
            <a:xfrm flipV="1">
              <a:off x="4948" y="1047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85" name="Line 81"/>
            <p:cNvSpPr>
              <a:spLocks noChangeAspect="1" noChangeShapeType="1"/>
            </p:cNvSpPr>
            <p:nvPr/>
          </p:nvSpPr>
          <p:spPr bwMode="auto">
            <a:xfrm>
              <a:off x="4624" y="123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86" name="Line 82"/>
            <p:cNvSpPr>
              <a:spLocks noChangeAspect="1" noChangeShapeType="1"/>
            </p:cNvSpPr>
            <p:nvPr/>
          </p:nvSpPr>
          <p:spPr bwMode="auto">
            <a:xfrm>
              <a:off x="4624" y="1426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87" name="Text Box 83"/>
            <p:cNvSpPr txBox="1">
              <a:spLocks noChangeAspect="1" noChangeArrowheads="1"/>
            </p:cNvSpPr>
            <p:nvPr/>
          </p:nvSpPr>
          <p:spPr bwMode="auto">
            <a:xfrm>
              <a:off x="4613" y="756"/>
              <a:ext cx="3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A</a:t>
              </a:r>
              <a:r>
                <a:rPr lang="en-US" sz="2800" baseline="-25000">
                  <a:latin typeface="+mj-lt"/>
                </a:rPr>
                <a:t>i</a:t>
              </a:r>
            </a:p>
          </p:txBody>
        </p:sp>
        <p:sp>
          <p:nvSpPr>
            <p:cNvPr id="635988" name="Text Box 84"/>
            <p:cNvSpPr txBox="1">
              <a:spLocks noChangeAspect="1" noChangeArrowheads="1"/>
            </p:cNvSpPr>
            <p:nvPr/>
          </p:nvSpPr>
          <p:spPr bwMode="auto">
            <a:xfrm>
              <a:off x="4839" y="756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B</a:t>
              </a:r>
              <a:r>
                <a:rPr lang="en-US" sz="2800" baseline="-25000">
                  <a:latin typeface="+mj-lt"/>
                </a:rPr>
                <a:t>i</a:t>
              </a:r>
            </a:p>
          </p:txBody>
        </p:sp>
        <p:sp>
          <p:nvSpPr>
            <p:cNvPr id="635989" name="Text Box 85"/>
            <p:cNvSpPr txBox="1">
              <a:spLocks noChangeAspect="1" noChangeArrowheads="1"/>
            </p:cNvSpPr>
            <p:nvPr/>
          </p:nvSpPr>
          <p:spPr bwMode="auto">
            <a:xfrm>
              <a:off x="5241" y="2089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r>
                <a:rPr lang="en-US" sz="2800" baseline="-25000">
                  <a:latin typeface="+mj-lt"/>
                </a:rPr>
                <a:t>i</a:t>
              </a:r>
            </a:p>
          </p:txBody>
        </p:sp>
        <p:sp>
          <p:nvSpPr>
            <p:cNvPr id="635990" name="Text Box 86"/>
            <p:cNvSpPr txBox="1">
              <a:spLocks noChangeAspect="1" noChangeArrowheads="1"/>
            </p:cNvSpPr>
            <p:nvPr/>
          </p:nvSpPr>
          <p:spPr bwMode="auto">
            <a:xfrm>
              <a:off x="3550" y="2856"/>
              <a:ext cx="469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r>
                <a:rPr lang="en-US" sz="2800" baseline="-25000">
                  <a:latin typeface="+mj-lt"/>
                </a:rPr>
                <a:t>i+1</a:t>
              </a:r>
            </a:p>
          </p:txBody>
        </p:sp>
        <p:sp>
          <p:nvSpPr>
            <p:cNvPr id="635991" name="Text Box 87"/>
            <p:cNvSpPr txBox="1">
              <a:spLocks noChangeAspect="1" noChangeArrowheads="1"/>
            </p:cNvSpPr>
            <p:nvPr/>
          </p:nvSpPr>
          <p:spPr bwMode="auto">
            <a:xfrm>
              <a:off x="3814" y="976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G</a:t>
              </a:r>
              <a:r>
                <a:rPr lang="en-US" sz="2800" baseline="-25000">
                  <a:latin typeface="+mj-lt"/>
                </a:rPr>
                <a:t>i</a:t>
              </a:r>
            </a:p>
          </p:txBody>
        </p:sp>
        <p:sp>
          <p:nvSpPr>
            <p:cNvPr id="635992" name="Text Box 88"/>
            <p:cNvSpPr txBox="1">
              <a:spLocks noChangeAspect="1" noChangeArrowheads="1"/>
            </p:cNvSpPr>
            <p:nvPr/>
          </p:nvSpPr>
          <p:spPr bwMode="auto">
            <a:xfrm>
              <a:off x="4881" y="1891"/>
              <a:ext cx="42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+mj-lt"/>
                </a:rPr>
                <a:t>P</a:t>
              </a:r>
              <a:r>
                <a:rPr lang="en-US" sz="2800" baseline="-25000" dirty="0">
                  <a:latin typeface="+mj-lt"/>
                </a:rPr>
                <a:t>i</a:t>
              </a:r>
            </a:p>
          </p:txBody>
        </p:sp>
        <p:sp>
          <p:nvSpPr>
            <p:cNvPr id="635993" name="Freeform 89"/>
            <p:cNvSpPr>
              <a:spLocks noChangeAspect="1"/>
            </p:cNvSpPr>
            <p:nvPr/>
          </p:nvSpPr>
          <p:spPr bwMode="auto">
            <a:xfrm>
              <a:off x="4746" y="1220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94" name="Freeform 90"/>
            <p:cNvSpPr>
              <a:spLocks noChangeAspect="1"/>
            </p:cNvSpPr>
            <p:nvPr/>
          </p:nvSpPr>
          <p:spPr bwMode="auto">
            <a:xfrm>
              <a:off x="4927" y="1412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95" name="Freeform 91"/>
            <p:cNvSpPr>
              <a:spLocks noChangeAspect="1"/>
            </p:cNvSpPr>
            <p:nvPr/>
          </p:nvSpPr>
          <p:spPr bwMode="auto">
            <a:xfrm>
              <a:off x="4836" y="2031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96" name="Freeform 92"/>
            <p:cNvSpPr>
              <a:spLocks noChangeAspect="1"/>
            </p:cNvSpPr>
            <p:nvPr/>
          </p:nvSpPr>
          <p:spPr bwMode="auto">
            <a:xfrm>
              <a:off x="5011" y="2211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5997" name="Text Box 93"/>
            <p:cNvSpPr txBox="1">
              <a:spLocks noChangeAspect="1" noChangeArrowheads="1"/>
            </p:cNvSpPr>
            <p:nvPr/>
          </p:nvSpPr>
          <p:spPr bwMode="auto">
            <a:xfrm>
              <a:off x="4777" y="2961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>
                  <a:latin typeface="+mj-lt"/>
                </a:rPr>
                <a:t>S</a:t>
              </a:r>
              <a:r>
                <a:rPr lang="en-US" sz="2800" baseline="-25000">
                  <a:latin typeface="+mj-lt"/>
                </a:rPr>
                <a:t>i</a:t>
              </a:r>
            </a:p>
          </p:txBody>
        </p:sp>
        <p:sp>
          <p:nvSpPr>
            <p:cNvPr id="635998" name="Line 94"/>
            <p:cNvSpPr>
              <a:spLocks noChangeShapeType="1"/>
            </p:cNvSpPr>
            <p:nvPr/>
          </p:nvSpPr>
          <p:spPr bwMode="auto">
            <a:xfrm flipH="1">
              <a:off x="3936" y="301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5" name="Group 53"/>
          <p:cNvGrpSpPr/>
          <p:nvPr/>
        </p:nvGrpSpPr>
        <p:grpSpPr>
          <a:xfrm>
            <a:off x="3858768" y="2171700"/>
            <a:ext cx="3710432" cy="3278124"/>
            <a:chOff x="3858768" y="2171700"/>
            <a:chExt cx="3710432" cy="3278124"/>
          </a:xfrm>
        </p:grpSpPr>
        <p:sp>
          <p:nvSpPr>
            <p:cNvPr id="636042" name="Line 138"/>
            <p:cNvSpPr>
              <a:spLocks noChangeShapeType="1"/>
            </p:cNvSpPr>
            <p:nvPr/>
          </p:nvSpPr>
          <p:spPr bwMode="auto">
            <a:xfrm flipV="1">
              <a:off x="3858768" y="2171700"/>
              <a:ext cx="2300732" cy="1522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6043" name="Line 139"/>
            <p:cNvSpPr>
              <a:spLocks noChangeShapeType="1"/>
            </p:cNvSpPr>
            <p:nvPr/>
          </p:nvSpPr>
          <p:spPr bwMode="auto">
            <a:xfrm flipV="1">
              <a:off x="4178808" y="3365500"/>
              <a:ext cx="3390392" cy="950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6044" name="Line 140"/>
            <p:cNvSpPr>
              <a:spLocks noChangeShapeType="1"/>
            </p:cNvSpPr>
            <p:nvPr/>
          </p:nvSpPr>
          <p:spPr bwMode="auto">
            <a:xfrm flipV="1">
              <a:off x="3922776" y="4787900"/>
              <a:ext cx="1716024" cy="661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1277490" y="2567232"/>
            <a:ext cx="295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sym typeface="Symbol" pitchFamily="18" charset="2"/>
              </a:rPr>
              <a:t>Co = AB + (</a:t>
            </a:r>
            <a:r>
              <a:rPr lang="en-US" b="1" dirty="0">
                <a:latin typeface="Arial" pitchFamily="34" charset="0"/>
              </a:rPr>
              <a:t>A</a:t>
            </a:r>
            <a:r>
              <a:rPr lang="en-US" b="1" dirty="0">
                <a:latin typeface="Arial" pitchFamily="34" charset="0"/>
                <a:sym typeface="Symbol" pitchFamily="18" charset="2"/>
              </a:rPr>
              <a:t></a:t>
            </a:r>
            <a:r>
              <a:rPr lang="en-US" b="1" dirty="0">
                <a:latin typeface="Arial" pitchFamily="34" charset="0"/>
              </a:rPr>
              <a:t>B)</a:t>
            </a:r>
            <a:r>
              <a:rPr lang="en-US" b="1" dirty="0" err="1">
                <a:latin typeface="Arial" pitchFamily="34" charset="0"/>
                <a:sym typeface="Symbol" pitchFamily="18" charset="2"/>
              </a:rPr>
              <a:t>C</a:t>
            </a:r>
            <a:r>
              <a:rPr lang="en-US" b="1" baseline="-25000" dirty="0" err="1">
                <a:latin typeface="Arial" pitchFamily="34" charset="0"/>
                <a:sym typeface="Symbol" pitchFamily="18" charset="2"/>
              </a:rPr>
              <a:t>i</a:t>
            </a:r>
            <a:r>
              <a:rPr lang="en-US" b="1" baseline="-25000" dirty="0">
                <a:latin typeface="Arial" pitchFamily="34" charset="0"/>
                <a:sym typeface="Symbol" pitchFamily="18" charset="2"/>
              </a:rPr>
              <a:t> 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890394" y="2975664"/>
            <a:ext cx="3767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sym typeface="Symbol" pitchFamily="18" charset="2"/>
              </a:rPr>
              <a:t>or C</a:t>
            </a:r>
            <a:r>
              <a:rPr lang="en-US" b="1" baseline="-25000" dirty="0">
                <a:latin typeface="Arial" pitchFamily="34" charset="0"/>
                <a:sym typeface="Symbol" pitchFamily="18" charset="2"/>
              </a:rPr>
              <a:t>i+1</a:t>
            </a:r>
            <a:r>
              <a:rPr lang="en-US" b="1" dirty="0">
                <a:latin typeface="Arial" pitchFamily="34" charset="0"/>
                <a:sym typeface="Symbol" pitchFamily="18" charset="2"/>
              </a:rPr>
              <a:t> = </a:t>
            </a:r>
            <a:r>
              <a:rPr lang="en-US" b="1" dirty="0" err="1">
                <a:latin typeface="Arial" pitchFamily="34" charset="0"/>
                <a:sym typeface="Symbol" pitchFamily="18" charset="2"/>
              </a:rPr>
              <a:t>A</a:t>
            </a:r>
            <a:r>
              <a:rPr lang="en-US" b="1" baseline="-25000" dirty="0" err="1">
                <a:latin typeface="Arial" pitchFamily="34" charset="0"/>
                <a:sym typeface="Symbol" pitchFamily="18" charset="2"/>
              </a:rPr>
              <a:t>i</a:t>
            </a:r>
            <a:r>
              <a:rPr lang="en-US" b="1" dirty="0" err="1">
                <a:latin typeface="Arial" pitchFamily="34" charset="0"/>
                <a:sym typeface="Symbol" pitchFamily="18" charset="2"/>
              </a:rPr>
              <a:t>B</a:t>
            </a:r>
            <a:r>
              <a:rPr lang="en-US" b="1" baseline="-25000" dirty="0" err="1">
                <a:latin typeface="Arial" pitchFamily="34" charset="0"/>
                <a:sym typeface="Symbol" pitchFamily="18" charset="2"/>
              </a:rPr>
              <a:t>i</a:t>
            </a:r>
            <a:r>
              <a:rPr lang="en-US" b="1" dirty="0">
                <a:latin typeface="Arial" pitchFamily="34" charset="0"/>
                <a:sym typeface="Symbol" pitchFamily="18" charset="2"/>
              </a:rPr>
              <a:t> + (</a:t>
            </a:r>
            <a:r>
              <a:rPr lang="en-US" b="1" dirty="0" err="1">
                <a:latin typeface="Arial" pitchFamily="34" charset="0"/>
              </a:rPr>
              <a:t>A</a:t>
            </a:r>
            <a:r>
              <a:rPr lang="en-US" b="1" baseline="-25000" dirty="0" err="1">
                <a:latin typeface="Arial" pitchFamily="34" charset="0"/>
              </a:rPr>
              <a:t>i</a:t>
            </a:r>
            <a:r>
              <a:rPr lang="en-US" b="1" dirty="0" err="1">
                <a:latin typeface="Arial" pitchFamily="34" charset="0"/>
                <a:sym typeface="Symbol" pitchFamily="18" charset="2"/>
              </a:rPr>
              <a:t></a:t>
            </a:r>
            <a:r>
              <a:rPr lang="en-US" b="1" dirty="0" err="1">
                <a:latin typeface="Arial" pitchFamily="34" charset="0"/>
              </a:rPr>
              <a:t>B</a:t>
            </a:r>
            <a:r>
              <a:rPr lang="en-US" b="1" baseline="-25000" dirty="0" err="1">
                <a:latin typeface="Arial" pitchFamily="34" charset="0"/>
              </a:rPr>
              <a:t>i</a:t>
            </a:r>
            <a:r>
              <a:rPr lang="en-US" b="1" dirty="0">
                <a:latin typeface="Arial" pitchFamily="34" charset="0"/>
              </a:rPr>
              <a:t> )</a:t>
            </a:r>
            <a:r>
              <a:rPr lang="en-US" b="1" dirty="0" err="1">
                <a:latin typeface="Arial" pitchFamily="34" charset="0"/>
                <a:sym typeface="Symbol" pitchFamily="18" charset="2"/>
              </a:rPr>
              <a:t>C</a:t>
            </a:r>
            <a:r>
              <a:rPr lang="en-US" b="1" baseline="-25000" dirty="0" err="1">
                <a:latin typeface="Arial" pitchFamily="34" charset="0"/>
                <a:sym typeface="Symbol" pitchFamily="18" charset="2"/>
              </a:rPr>
              <a:t>i</a:t>
            </a:r>
            <a:r>
              <a:rPr lang="en-US" b="1" baseline="-25000" dirty="0">
                <a:latin typeface="Arial" pitchFamily="34" charset="0"/>
                <a:sym typeface="Symbol" pitchFamily="18" charset="2"/>
              </a:rPr>
              <a:t> 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>
          <a:xfrm>
            <a:off x="1261872" y="1982016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sym typeface="Symbol" pitchFamily="18" charset="2"/>
              </a:rPr>
              <a:t>S</a:t>
            </a:r>
            <a:r>
              <a:rPr lang="en-US" b="1" baseline="-25000" dirty="0">
                <a:latin typeface="Arial" pitchFamily="34" charset="0"/>
                <a:sym typeface="Symbol" pitchFamily="18" charset="2"/>
              </a:rPr>
              <a:t>i</a:t>
            </a:r>
            <a:r>
              <a:rPr lang="en-US" b="1" dirty="0">
                <a:latin typeface="Arial" pitchFamily="34" charset="0"/>
                <a:sym typeface="Symbol" pitchFamily="18" charset="2"/>
              </a:rPr>
              <a:t> =(</a:t>
            </a:r>
            <a:r>
              <a:rPr lang="en-US" b="1" dirty="0">
                <a:latin typeface="Arial" pitchFamily="34" charset="0"/>
              </a:rPr>
              <a:t>A</a:t>
            </a:r>
            <a:r>
              <a:rPr lang="en-US" b="1" baseline="-25000" dirty="0">
                <a:latin typeface="Arial" pitchFamily="34" charset="0"/>
              </a:rPr>
              <a:t>i</a:t>
            </a:r>
            <a:r>
              <a:rPr lang="en-US" b="1" dirty="0">
                <a:latin typeface="Arial" pitchFamily="34" charset="0"/>
              </a:rPr>
              <a:t> </a:t>
            </a:r>
            <a:r>
              <a:rPr lang="en-US" b="1" dirty="0">
                <a:latin typeface="Arial" pitchFamily="34" charset="0"/>
                <a:sym typeface="Symbol" pitchFamily="18" charset="2"/>
              </a:rPr>
              <a:t></a:t>
            </a:r>
            <a:r>
              <a:rPr lang="en-US" b="1" dirty="0">
                <a:latin typeface="Arial" pitchFamily="34" charset="0"/>
              </a:rPr>
              <a:t>B</a:t>
            </a:r>
            <a:r>
              <a:rPr lang="en-US" b="1" baseline="-25000" dirty="0">
                <a:latin typeface="Arial" pitchFamily="34" charset="0"/>
              </a:rPr>
              <a:t>i</a:t>
            </a:r>
            <a:r>
              <a:rPr lang="en-US" b="1" dirty="0">
                <a:latin typeface="Arial" pitchFamily="34" charset="0"/>
                <a:sym typeface="Symbol" pitchFamily="18" charset="2"/>
              </a:rPr>
              <a:t>)</a:t>
            </a:r>
            <a:r>
              <a:rPr lang="en-US" b="1" dirty="0" err="1">
                <a:latin typeface="Arial" pitchFamily="34" charset="0"/>
                <a:sym typeface="Symbol" pitchFamily="18" charset="2"/>
              </a:rPr>
              <a:t>C</a:t>
            </a:r>
            <a:r>
              <a:rPr lang="en-US" b="1" baseline="-25000" dirty="0" err="1">
                <a:latin typeface="Arial" pitchFamily="34" charset="0"/>
                <a:sym typeface="Symbol" pitchFamily="18" charset="2"/>
              </a:rPr>
              <a:t>i</a:t>
            </a:r>
            <a:r>
              <a:rPr lang="en-US" b="1" baseline="-25000" dirty="0">
                <a:latin typeface="Arial" pitchFamily="34" charset="0"/>
                <a:sym typeface="Symbol" pitchFamily="18" charset="2"/>
              </a:rPr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3AC7C0-FB3C-4129-96F6-72E4E8E353DD}"/>
                  </a:ext>
                </a:extLst>
              </p14:cNvPr>
              <p14:cNvContentPartPr/>
              <p14:nvPr/>
            </p14:nvContentPartPr>
            <p14:xfrm>
              <a:off x="464400" y="750240"/>
              <a:ext cx="8564040" cy="435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3AC7C0-FB3C-4129-96F6-72E4E8E353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0" y="740880"/>
                <a:ext cx="8582760" cy="437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Binary Adders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46200"/>
            <a:ext cx="8026400" cy="4826000"/>
          </a:xfrm>
        </p:spPr>
        <p:txBody>
          <a:bodyPr/>
          <a:lstStyle/>
          <a:p>
            <a:pPr marL="342900" indent="-342900">
              <a:spcAft>
                <a:spcPts val="600"/>
              </a:spcAft>
            </a:pPr>
            <a:r>
              <a:rPr lang="en-US" sz="2400" dirty="0">
                <a:latin typeface="+mj-lt"/>
              </a:rPr>
              <a:t>To  add multiple operands, we “bundle” logical signals together into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vectors</a:t>
            </a:r>
            <a:r>
              <a:rPr lang="en-US" sz="2400" dirty="0">
                <a:latin typeface="+mj-lt"/>
              </a:rPr>
              <a:t> and use functional blocks that operate on the vectors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 dirty="0">
                <a:latin typeface="+mj-lt"/>
              </a:rPr>
              <a:t>Example: </a:t>
            </a:r>
            <a:r>
              <a:rPr lang="en-US" sz="2400" u="sng" dirty="0">
                <a:latin typeface="+mj-lt"/>
              </a:rPr>
              <a:t>4-bit </a:t>
            </a:r>
            <a:r>
              <a:rPr lang="en-US" sz="2400" u="sng" dirty="0">
                <a:solidFill>
                  <a:schemeClr val="accent6"/>
                </a:solidFill>
                <a:latin typeface="+mj-lt"/>
              </a:rPr>
              <a:t>ripple carry</a:t>
            </a:r>
            <a:br>
              <a:rPr lang="en-US" sz="2400" u="sng" dirty="0">
                <a:solidFill>
                  <a:schemeClr val="accent6"/>
                </a:solidFill>
                <a:latin typeface="+mj-lt"/>
              </a:rPr>
            </a:br>
            <a:r>
              <a:rPr lang="en-US" sz="2400" u="sng" dirty="0">
                <a:solidFill>
                  <a:schemeClr val="accent6"/>
                </a:solidFill>
                <a:latin typeface="+mj-lt"/>
              </a:rPr>
              <a:t>adder</a:t>
            </a:r>
            <a:r>
              <a:rPr lang="en-US" sz="2400" u="sng" dirty="0">
                <a:latin typeface="+mj-lt"/>
              </a:rPr>
              <a:t>:</a:t>
            </a:r>
            <a:r>
              <a:rPr lang="en-US" sz="2400" dirty="0">
                <a:latin typeface="+mj-lt"/>
              </a:rPr>
              <a:t>  Adds input vectors                                                A(3:0) and B(3:0) to get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a sum  vector S(3:0) </a:t>
            </a:r>
          </a:p>
          <a:p>
            <a:pPr marL="342900" indent="-342900">
              <a:spcAft>
                <a:spcPts val="600"/>
              </a:spcAft>
            </a:pPr>
            <a:r>
              <a:rPr lang="en-US" sz="2400" dirty="0">
                <a:latin typeface="+mj-lt"/>
              </a:rPr>
              <a:t>Note: carry out of cell </a:t>
            </a:r>
            <a:r>
              <a:rPr lang="en-US" sz="2400" dirty="0" err="1">
                <a:latin typeface="+mj-lt"/>
              </a:rPr>
              <a:t>i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becomes carry in of cell</a:t>
            </a:r>
            <a:br>
              <a:rPr lang="en-US" sz="2400" dirty="0">
                <a:latin typeface="+mj-lt"/>
              </a:rPr>
            </a:b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+ 1</a:t>
            </a:r>
          </a:p>
        </p:txBody>
      </p:sp>
      <p:grpSp>
        <p:nvGrpSpPr>
          <p:cNvPr id="2" name="Group 212"/>
          <p:cNvGrpSpPr/>
          <p:nvPr/>
        </p:nvGrpSpPr>
        <p:grpSpPr>
          <a:xfrm>
            <a:off x="4912360" y="2683256"/>
            <a:ext cx="3910013" cy="3120926"/>
            <a:chOff x="4775200" y="2463800"/>
            <a:chExt cx="3910013" cy="3120926"/>
          </a:xfrm>
        </p:grpSpPr>
        <p:sp>
          <p:nvSpPr>
            <p:cNvPr id="636967" name="Rectangle 39"/>
            <p:cNvSpPr>
              <a:spLocks noChangeArrowheads="1"/>
            </p:cNvSpPr>
            <p:nvPr/>
          </p:nvSpPr>
          <p:spPr bwMode="auto">
            <a:xfrm>
              <a:off x="6523038" y="2481263"/>
              <a:ext cx="7937" cy="644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20" name="Rectangle 92"/>
            <p:cNvSpPr>
              <a:spLocks noChangeArrowheads="1"/>
            </p:cNvSpPr>
            <p:nvPr/>
          </p:nvSpPr>
          <p:spPr bwMode="auto">
            <a:xfrm>
              <a:off x="4978400" y="3576638"/>
              <a:ext cx="17463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22" name="Rectangle 94"/>
            <p:cNvSpPr>
              <a:spLocks noChangeArrowheads="1"/>
            </p:cNvSpPr>
            <p:nvPr/>
          </p:nvSpPr>
          <p:spPr bwMode="auto">
            <a:xfrm>
              <a:off x="4995863" y="3576638"/>
              <a:ext cx="152400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24" name="Rectangle 96"/>
            <p:cNvSpPr>
              <a:spLocks noChangeArrowheads="1"/>
            </p:cNvSpPr>
            <p:nvPr/>
          </p:nvSpPr>
          <p:spPr bwMode="auto">
            <a:xfrm>
              <a:off x="6519863" y="3576638"/>
              <a:ext cx="17462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26" name="Rectangle 98"/>
            <p:cNvSpPr>
              <a:spLocks noChangeArrowheads="1"/>
            </p:cNvSpPr>
            <p:nvPr/>
          </p:nvSpPr>
          <p:spPr bwMode="auto">
            <a:xfrm>
              <a:off x="7762875" y="3576638"/>
              <a:ext cx="17463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28" name="Rectangle 100"/>
            <p:cNvSpPr>
              <a:spLocks noChangeArrowheads="1"/>
            </p:cNvSpPr>
            <p:nvPr/>
          </p:nvSpPr>
          <p:spPr bwMode="auto">
            <a:xfrm>
              <a:off x="7780338" y="3576638"/>
              <a:ext cx="887412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30" name="Rectangle 102"/>
            <p:cNvSpPr>
              <a:spLocks noChangeArrowheads="1"/>
            </p:cNvSpPr>
            <p:nvPr/>
          </p:nvSpPr>
          <p:spPr bwMode="auto">
            <a:xfrm>
              <a:off x="8667750" y="3576638"/>
              <a:ext cx="17463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48" name="Rectangle 120"/>
            <p:cNvSpPr>
              <a:spLocks noChangeArrowheads="1"/>
            </p:cNvSpPr>
            <p:nvPr/>
          </p:nvSpPr>
          <p:spPr bwMode="auto">
            <a:xfrm>
              <a:off x="4978400" y="3944938"/>
              <a:ext cx="17463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50" name="Rectangle 122"/>
            <p:cNvSpPr>
              <a:spLocks noChangeArrowheads="1"/>
            </p:cNvSpPr>
            <p:nvPr/>
          </p:nvSpPr>
          <p:spPr bwMode="auto">
            <a:xfrm>
              <a:off x="4995863" y="3944938"/>
              <a:ext cx="1524000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52" name="Rectangle 124"/>
            <p:cNvSpPr>
              <a:spLocks noChangeArrowheads="1"/>
            </p:cNvSpPr>
            <p:nvPr/>
          </p:nvSpPr>
          <p:spPr bwMode="auto">
            <a:xfrm>
              <a:off x="6519863" y="3944938"/>
              <a:ext cx="17462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54" name="Rectangle 126"/>
            <p:cNvSpPr>
              <a:spLocks noChangeArrowheads="1"/>
            </p:cNvSpPr>
            <p:nvPr/>
          </p:nvSpPr>
          <p:spPr bwMode="auto">
            <a:xfrm>
              <a:off x="7762875" y="3944938"/>
              <a:ext cx="17463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56" name="Rectangle 128"/>
            <p:cNvSpPr>
              <a:spLocks noChangeArrowheads="1"/>
            </p:cNvSpPr>
            <p:nvPr/>
          </p:nvSpPr>
          <p:spPr bwMode="auto">
            <a:xfrm>
              <a:off x="7780338" y="3944938"/>
              <a:ext cx="887412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58" name="Rectangle 130"/>
            <p:cNvSpPr>
              <a:spLocks noChangeArrowheads="1"/>
            </p:cNvSpPr>
            <p:nvPr/>
          </p:nvSpPr>
          <p:spPr bwMode="auto">
            <a:xfrm>
              <a:off x="8667750" y="3944938"/>
              <a:ext cx="17463" cy="793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33" name="Rectangle 5"/>
            <p:cNvSpPr>
              <a:spLocks noChangeArrowheads="1"/>
            </p:cNvSpPr>
            <p:nvPr/>
          </p:nvSpPr>
          <p:spPr bwMode="auto">
            <a:xfrm>
              <a:off x="5056188" y="2493963"/>
              <a:ext cx="134331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Description</a:t>
              </a:r>
              <a:endParaRPr lang="en-US">
                <a:latin typeface="+mj-lt"/>
              </a:endParaRPr>
            </a:p>
          </p:txBody>
        </p:sp>
        <p:sp>
          <p:nvSpPr>
            <p:cNvPr id="636934" name="Rectangle 6"/>
            <p:cNvSpPr>
              <a:spLocks noChangeArrowheads="1"/>
            </p:cNvSpPr>
            <p:nvPr/>
          </p:nvSpPr>
          <p:spPr bwMode="auto">
            <a:xfrm>
              <a:off x="6265863" y="2493963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6935" name="Rectangle 7"/>
            <p:cNvSpPr>
              <a:spLocks noChangeArrowheads="1"/>
            </p:cNvSpPr>
            <p:nvPr/>
          </p:nvSpPr>
          <p:spPr bwMode="auto">
            <a:xfrm>
              <a:off x="6596063" y="2493963"/>
              <a:ext cx="112530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Subscript</a:t>
              </a:r>
              <a:endParaRPr lang="en-US">
                <a:latin typeface="+mj-lt"/>
              </a:endParaRPr>
            </a:p>
          </p:txBody>
        </p:sp>
        <p:sp>
          <p:nvSpPr>
            <p:cNvPr id="636936" name="Rectangle 8"/>
            <p:cNvSpPr>
              <a:spLocks noChangeArrowheads="1"/>
            </p:cNvSpPr>
            <p:nvPr/>
          </p:nvSpPr>
          <p:spPr bwMode="auto">
            <a:xfrm>
              <a:off x="7600950" y="2493963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6937" name="Rectangle 9"/>
            <p:cNvSpPr>
              <a:spLocks noChangeArrowheads="1"/>
            </p:cNvSpPr>
            <p:nvPr/>
          </p:nvSpPr>
          <p:spPr bwMode="auto">
            <a:xfrm>
              <a:off x="6596063" y="2778125"/>
              <a:ext cx="94897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  3 2 1 0</a:t>
              </a:r>
              <a:endParaRPr lang="en-US">
                <a:latin typeface="+mj-lt"/>
              </a:endParaRPr>
            </a:p>
          </p:txBody>
        </p:sp>
        <p:sp>
          <p:nvSpPr>
            <p:cNvPr id="636938" name="Rectangle 10"/>
            <p:cNvSpPr>
              <a:spLocks noChangeArrowheads="1"/>
            </p:cNvSpPr>
            <p:nvPr/>
          </p:nvSpPr>
          <p:spPr bwMode="auto">
            <a:xfrm>
              <a:off x="7462838" y="277812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6939" name="Rectangle 11"/>
            <p:cNvSpPr>
              <a:spLocks noChangeArrowheads="1"/>
            </p:cNvSpPr>
            <p:nvPr/>
          </p:nvSpPr>
          <p:spPr bwMode="auto">
            <a:xfrm>
              <a:off x="7918450" y="2493963"/>
              <a:ext cx="665247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Name</a:t>
              </a:r>
              <a:endParaRPr lang="en-US">
                <a:latin typeface="+mj-lt"/>
              </a:endParaRPr>
            </a:p>
          </p:txBody>
        </p:sp>
        <p:sp>
          <p:nvSpPr>
            <p:cNvPr id="636940" name="Rectangle 12"/>
            <p:cNvSpPr>
              <a:spLocks noChangeArrowheads="1"/>
            </p:cNvSpPr>
            <p:nvPr/>
          </p:nvSpPr>
          <p:spPr bwMode="auto">
            <a:xfrm>
              <a:off x="8526463" y="2493963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6941" name="Rectangle 13"/>
            <p:cNvSpPr>
              <a:spLocks noChangeArrowheads="1"/>
            </p:cNvSpPr>
            <p:nvPr/>
          </p:nvSpPr>
          <p:spPr bwMode="auto">
            <a:xfrm>
              <a:off x="4978400" y="2463800"/>
              <a:ext cx="17463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42" name="Line 14"/>
            <p:cNvSpPr>
              <a:spLocks noChangeShapeType="1"/>
            </p:cNvSpPr>
            <p:nvPr/>
          </p:nvSpPr>
          <p:spPr bwMode="auto">
            <a:xfrm>
              <a:off x="4978400" y="246380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43" name="Line 15"/>
            <p:cNvSpPr>
              <a:spLocks noChangeShapeType="1"/>
            </p:cNvSpPr>
            <p:nvPr/>
          </p:nvSpPr>
          <p:spPr bwMode="auto">
            <a:xfrm>
              <a:off x="4978400" y="2463800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44" name="Rectangle 16"/>
            <p:cNvSpPr>
              <a:spLocks noChangeArrowheads="1"/>
            </p:cNvSpPr>
            <p:nvPr/>
          </p:nvSpPr>
          <p:spPr bwMode="auto">
            <a:xfrm>
              <a:off x="4978400" y="2463800"/>
              <a:ext cx="17463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45" name="Line 17"/>
            <p:cNvSpPr>
              <a:spLocks noChangeShapeType="1"/>
            </p:cNvSpPr>
            <p:nvPr/>
          </p:nvSpPr>
          <p:spPr bwMode="auto">
            <a:xfrm>
              <a:off x="4978400" y="246380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46" name="Line 18"/>
            <p:cNvSpPr>
              <a:spLocks noChangeShapeType="1"/>
            </p:cNvSpPr>
            <p:nvPr/>
          </p:nvSpPr>
          <p:spPr bwMode="auto">
            <a:xfrm>
              <a:off x="4978400" y="2463800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47" name="Rectangle 19"/>
            <p:cNvSpPr>
              <a:spLocks noChangeArrowheads="1"/>
            </p:cNvSpPr>
            <p:nvPr/>
          </p:nvSpPr>
          <p:spPr bwMode="auto">
            <a:xfrm>
              <a:off x="4995863" y="2463800"/>
              <a:ext cx="1527175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48" name="Line 20"/>
            <p:cNvSpPr>
              <a:spLocks noChangeShapeType="1"/>
            </p:cNvSpPr>
            <p:nvPr/>
          </p:nvSpPr>
          <p:spPr bwMode="auto">
            <a:xfrm>
              <a:off x="4995863" y="2463800"/>
              <a:ext cx="15271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49" name="Rectangle 21"/>
            <p:cNvSpPr>
              <a:spLocks noChangeArrowheads="1"/>
            </p:cNvSpPr>
            <p:nvPr/>
          </p:nvSpPr>
          <p:spPr bwMode="auto">
            <a:xfrm>
              <a:off x="6523038" y="2463800"/>
              <a:ext cx="17462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50" name="Line 22"/>
            <p:cNvSpPr>
              <a:spLocks noChangeShapeType="1"/>
            </p:cNvSpPr>
            <p:nvPr/>
          </p:nvSpPr>
          <p:spPr bwMode="auto">
            <a:xfrm>
              <a:off x="6523038" y="2463800"/>
              <a:ext cx="174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51" name="Line 23"/>
            <p:cNvSpPr>
              <a:spLocks noChangeShapeType="1"/>
            </p:cNvSpPr>
            <p:nvPr/>
          </p:nvSpPr>
          <p:spPr bwMode="auto">
            <a:xfrm>
              <a:off x="6523038" y="2463800"/>
              <a:ext cx="1587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52" name="Rectangle 24"/>
            <p:cNvSpPr>
              <a:spLocks noChangeArrowheads="1"/>
            </p:cNvSpPr>
            <p:nvPr/>
          </p:nvSpPr>
          <p:spPr bwMode="auto">
            <a:xfrm>
              <a:off x="6540500" y="2463800"/>
              <a:ext cx="1225550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53" name="Line 25"/>
            <p:cNvSpPr>
              <a:spLocks noChangeShapeType="1"/>
            </p:cNvSpPr>
            <p:nvPr/>
          </p:nvSpPr>
          <p:spPr bwMode="auto">
            <a:xfrm>
              <a:off x="6527800" y="2463800"/>
              <a:ext cx="12382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54" name="Rectangle 26"/>
            <p:cNvSpPr>
              <a:spLocks noChangeArrowheads="1"/>
            </p:cNvSpPr>
            <p:nvPr/>
          </p:nvSpPr>
          <p:spPr bwMode="auto">
            <a:xfrm>
              <a:off x="7766050" y="2463800"/>
              <a:ext cx="17463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55" name="Line 27"/>
            <p:cNvSpPr>
              <a:spLocks noChangeShapeType="1"/>
            </p:cNvSpPr>
            <p:nvPr/>
          </p:nvSpPr>
          <p:spPr bwMode="auto">
            <a:xfrm>
              <a:off x="7766050" y="246380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56" name="Line 28"/>
            <p:cNvSpPr>
              <a:spLocks noChangeShapeType="1"/>
            </p:cNvSpPr>
            <p:nvPr/>
          </p:nvSpPr>
          <p:spPr bwMode="auto">
            <a:xfrm>
              <a:off x="7766050" y="2463800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57" name="Rectangle 29"/>
            <p:cNvSpPr>
              <a:spLocks noChangeArrowheads="1"/>
            </p:cNvSpPr>
            <p:nvPr/>
          </p:nvSpPr>
          <p:spPr bwMode="auto">
            <a:xfrm>
              <a:off x="7783513" y="2463800"/>
              <a:ext cx="884237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58" name="Line 30"/>
            <p:cNvSpPr>
              <a:spLocks noChangeShapeType="1"/>
            </p:cNvSpPr>
            <p:nvPr/>
          </p:nvSpPr>
          <p:spPr bwMode="auto">
            <a:xfrm>
              <a:off x="7783513" y="2463800"/>
              <a:ext cx="8842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59" name="Rectangle 31"/>
            <p:cNvSpPr>
              <a:spLocks noChangeArrowheads="1"/>
            </p:cNvSpPr>
            <p:nvPr/>
          </p:nvSpPr>
          <p:spPr bwMode="auto">
            <a:xfrm>
              <a:off x="8667750" y="2463800"/>
              <a:ext cx="17463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60" name="Line 32"/>
            <p:cNvSpPr>
              <a:spLocks noChangeShapeType="1"/>
            </p:cNvSpPr>
            <p:nvPr/>
          </p:nvSpPr>
          <p:spPr bwMode="auto">
            <a:xfrm>
              <a:off x="8667750" y="246380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61" name="Line 33"/>
            <p:cNvSpPr>
              <a:spLocks noChangeShapeType="1"/>
            </p:cNvSpPr>
            <p:nvPr/>
          </p:nvSpPr>
          <p:spPr bwMode="auto">
            <a:xfrm>
              <a:off x="8667750" y="2463800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62" name="Rectangle 34"/>
            <p:cNvSpPr>
              <a:spLocks noChangeArrowheads="1"/>
            </p:cNvSpPr>
            <p:nvPr/>
          </p:nvSpPr>
          <p:spPr bwMode="auto">
            <a:xfrm>
              <a:off x="8667750" y="2463800"/>
              <a:ext cx="17463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63" name="Line 35"/>
            <p:cNvSpPr>
              <a:spLocks noChangeShapeType="1"/>
            </p:cNvSpPr>
            <p:nvPr/>
          </p:nvSpPr>
          <p:spPr bwMode="auto">
            <a:xfrm>
              <a:off x="8667750" y="246380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64" name="Line 36"/>
            <p:cNvSpPr>
              <a:spLocks noChangeShapeType="1"/>
            </p:cNvSpPr>
            <p:nvPr/>
          </p:nvSpPr>
          <p:spPr bwMode="auto">
            <a:xfrm>
              <a:off x="8667750" y="2463800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65" name="Rectangle 37"/>
            <p:cNvSpPr>
              <a:spLocks noChangeArrowheads="1"/>
            </p:cNvSpPr>
            <p:nvPr/>
          </p:nvSpPr>
          <p:spPr bwMode="auto">
            <a:xfrm>
              <a:off x="4978400" y="2481263"/>
              <a:ext cx="17463" cy="644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66" name="Line 38"/>
            <p:cNvSpPr>
              <a:spLocks noChangeShapeType="1"/>
            </p:cNvSpPr>
            <p:nvPr/>
          </p:nvSpPr>
          <p:spPr bwMode="auto">
            <a:xfrm>
              <a:off x="4978400" y="2481263"/>
              <a:ext cx="1588" cy="644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69" name="Rectangle 41"/>
            <p:cNvSpPr>
              <a:spLocks noChangeArrowheads="1"/>
            </p:cNvSpPr>
            <p:nvPr/>
          </p:nvSpPr>
          <p:spPr bwMode="auto">
            <a:xfrm>
              <a:off x="7766050" y="2481263"/>
              <a:ext cx="7938" cy="644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70" name="Line 42"/>
            <p:cNvSpPr>
              <a:spLocks noChangeShapeType="1"/>
            </p:cNvSpPr>
            <p:nvPr/>
          </p:nvSpPr>
          <p:spPr bwMode="auto">
            <a:xfrm>
              <a:off x="7766050" y="2481263"/>
              <a:ext cx="1588" cy="644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71" name="Rectangle 43"/>
            <p:cNvSpPr>
              <a:spLocks noChangeArrowheads="1"/>
            </p:cNvSpPr>
            <p:nvPr/>
          </p:nvSpPr>
          <p:spPr bwMode="auto">
            <a:xfrm>
              <a:off x="8667750" y="2481263"/>
              <a:ext cx="17463" cy="644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73" name="Rectangle 45"/>
            <p:cNvSpPr>
              <a:spLocks noChangeArrowheads="1"/>
            </p:cNvSpPr>
            <p:nvPr/>
          </p:nvSpPr>
          <p:spPr bwMode="auto">
            <a:xfrm>
              <a:off x="5056188" y="3155950"/>
              <a:ext cx="921727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Carry In</a:t>
              </a:r>
              <a:endParaRPr lang="en-US">
                <a:latin typeface="+mj-lt"/>
              </a:endParaRPr>
            </a:p>
          </p:txBody>
        </p:sp>
        <p:sp>
          <p:nvSpPr>
            <p:cNvPr id="636974" name="Rectangle 46"/>
            <p:cNvSpPr>
              <a:spLocks noChangeArrowheads="1"/>
            </p:cNvSpPr>
            <p:nvPr/>
          </p:nvSpPr>
          <p:spPr bwMode="auto">
            <a:xfrm>
              <a:off x="6342063" y="3155950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6975" name="Rectangle 47"/>
            <p:cNvSpPr>
              <a:spLocks noChangeArrowheads="1"/>
            </p:cNvSpPr>
            <p:nvPr/>
          </p:nvSpPr>
          <p:spPr bwMode="auto">
            <a:xfrm>
              <a:off x="6596063" y="3155950"/>
              <a:ext cx="94897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chemeClr val="accent6"/>
                  </a:solidFill>
                  <a:latin typeface="+mj-lt"/>
                </a:rPr>
                <a:t>   </a:t>
              </a:r>
              <a:r>
                <a:rPr lang="en-US" sz="1900" b="1" dirty="0">
                  <a:latin typeface="+mj-lt"/>
                </a:rPr>
                <a:t>0</a:t>
              </a:r>
              <a:r>
                <a:rPr lang="en-US" sz="1900" b="1" dirty="0">
                  <a:solidFill>
                    <a:schemeClr val="accent6"/>
                  </a:solidFill>
                  <a:latin typeface="+mj-lt"/>
                </a:rPr>
                <a:t> </a:t>
              </a:r>
              <a:r>
                <a:rPr lang="en-US" sz="1900" b="1" dirty="0">
                  <a:solidFill>
                    <a:srgbClr val="FF0000"/>
                  </a:solidFill>
                  <a:latin typeface="+mj-lt"/>
                </a:rPr>
                <a:t>1</a:t>
              </a:r>
              <a:r>
                <a:rPr lang="en-US" sz="1900" b="1" dirty="0">
                  <a:solidFill>
                    <a:schemeClr val="accent6"/>
                  </a:solidFill>
                  <a:latin typeface="+mj-lt"/>
                </a:rPr>
                <a:t> 1 </a:t>
              </a:r>
              <a:r>
                <a:rPr lang="en-US" sz="1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0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636976" name="Rectangle 48"/>
            <p:cNvSpPr>
              <a:spLocks noChangeArrowheads="1"/>
            </p:cNvSpPr>
            <p:nvPr/>
          </p:nvSpPr>
          <p:spPr bwMode="auto">
            <a:xfrm>
              <a:off x="7462838" y="3155950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6977" name="Rectangle 49"/>
            <p:cNvSpPr>
              <a:spLocks noChangeArrowheads="1"/>
            </p:cNvSpPr>
            <p:nvPr/>
          </p:nvSpPr>
          <p:spPr bwMode="auto">
            <a:xfrm>
              <a:off x="8015288" y="3155950"/>
              <a:ext cx="221214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 err="1">
                  <a:solidFill>
                    <a:schemeClr val="accent6"/>
                  </a:solidFill>
                  <a:latin typeface="+mj-lt"/>
                </a:rPr>
                <a:t>C</a:t>
              </a:r>
              <a:r>
                <a:rPr lang="en-US" sz="1900" b="1" baseline="-25000" dirty="0" err="1">
                  <a:solidFill>
                    <a:schemeClr val="accent6"/>
                  </a:solidFill>
                  <a:latin typeface="+mj-lt"/>
                </a:rPr>
                <a:t>i</a:t>
              </a:r>
              <a:endParaRPr lang="en-US" sz="1900" b="1" baseline="-25000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636978" name="Rectangle 50"/>
            <p:cNvSpPr>
              <a:spLocks noChangeArrowheads="1"/>
            </p:cNvSpPr>
            <p:nvPr/>
          </p:nvSpPr>
          <p:spPr bwMode="auto">
            <a:xfrm>
              <a:off x="8424863" y="3155950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6979" name="Rectangle 51"/>
            <p:cNvSpPr>
              <a:spLocks noChangeArrowheads="1"/>
            </p:cNvSpPr>
            <p:nvPr/>
          </p:nvSpPr>
          <p:spPr bwMode="auto">
            <a:xfrm>
              <a:off x="4978400" y="3125788"/>
              <a:ext cx="17463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80" name="Line 52"/>
            <p:cNvSpPr>
              <a:spLocks noChangeShapeType="1"/>
            </p:cNvSpPr>
            <p:nvPr/>
          </p:nvSpPr>
          <p:spPr bwMode="auto">
            <a:xfrm>
              <a:off x="4978400" y="312578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81" name="Line 53"/>
            <p:cNvSpPr>
              <a:spLocks noChangeShapeType="1"/>
            </p:cNvSpPr>
            <p:nvPr/>
          </p:nvSpPr>
          <p:spPr bwMode="auto">
            <a:xfrm>
              <a:off x="4978400" y="3125788"/>
              <a:ext cx="1588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82" name="Rectangle 54"/>
            <p:cNvSpPr>
              <a:spLocks noChangeArrowheads="1"/>
            </p:cNvSpPr>
            <p:nvPr/>
          </p:nvSpPr>
          <p:spPr bwMode="auto">
            <a:xfrm>
              <a:off x="4995863" y="3125788"/>
              <a:ext cx="1524000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83" name="Line 55"/>
            <p:cNvSpPr>
              <a:spLocks noChangeShapeType="1"/>
            </p:cNvSpPr>
            <p:nvPr/>
          </p:nvSpPr>
          <p:spPr bwMode="auto">
            <a:xfrm>
              <a:off x="4995863" y="3125788"/>
              <a:ext cx="152400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84" name="Rectangle 56"/>
            <p:cNvSpPr>
              <a:spLocks noChangeArrowheads="1"/>
            </p:cNvSpPr>
            <p:nvPr/>
          </p:nvSpPr>
          <p:spPr bwMode="auto">
            <a:xfrm>
              <a:off x="6519863" y="3125788"/>
              <a:ext cx="17462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85" name="Line 57"/>
            <p:cNvSpPr>
              <a:spLocks noChangeShapeType="1"/>
            </p:cNvSpPr>
            <p:nvPr/>
          </p:nvSpPr>
          <p:spPr bwMode="auto">
            <a:xfrm>
              <a:off x="6519863" y="3125788"/>
              <a:ext cx="174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86" name="Line 58"/>
            <p:cNvSpPr>
              <a:spLocks noChangeShapeType="1"/>
            </p:cNvSpPr>
            <p:nvPr/>
          </p:nvSpPr>
          <p:spPr bwMode="auto">
            <a:xfrm>
              <a:off x="6519863" y="3125788"/>
              <a:ext cx="1587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87" name="Rectangle 59"/>
            <p:cNvSpPr>
              <a:spLocks noChangeArrowheads="1"/>
            </p:cNvSpPr>
            <p:nvPr/>
          </p:nvSpPr>
          <p:spPr bwMode="auto">
            <a:xfrm>
              <a:off x="6519863" y="3125788"/>
              <a:ext cx="17462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88" name="Line 60"/>
            <p:cNvSpPr>
              <a:spLocks noChangeShapeType="1"/>
            </p:cNvSpPr>
            <p:nvPr/>
          </p:nvSpPr>
          <p:spPr bwMode="auto">
            <a:xfrm>
              <a:off x="6519863" y="3125788"/>
              <a:ext cx="174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89" name="Line 61"/>
            <p:cNvSpPr>
              <a:spLocks noChangeShapeType="1"/>
            </p:cNvSpPr>
            <p:nvPr/>
          </p:nvSpPr>
          <p:spPr bwMode="auto">
            <a:xfrm>
              <a:off x="6519863" y="3125788"/>
              <a:ext cx="1587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90" name="Rectangle 62"/>
            <p:cNvSpPr>
              <a:spLocks noChangeArrowheads="1"/>
            </p:cNvSpPr>
            <p:nvPr/>
          </p:nvSpPr>
          <p:spPr bwMode="auto">
            <a:xfrm>
              <a:off x="6537325" y="3125788"/>
              <a:ext cx="17463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91" name="Line 63"/>
            <p:cNvSpPr>
              <a:spLocks noChangeShapeType="1"/>
            </p:cNvSpPr>
            <p:nvPr/>
          </p:nvSpPr>
          <p:spPr bwMode="auto">
            <a:xfrm>
              <a:off x="6537325" y="312578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92" name="Line 64"/>
            <p:cNvSpPr>
              <a:spLocks noChangeShapeType="1"/>
            </p:cNvSpPr>
            <p:nvPr/>
          </p:nvSpPr>
          <p:spPr bwMode="auto">
            <a:xfrm>
              <a:off x="6537325" y="3125788"/>
              <a:ext cx="1588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93" name="Rectangle 65"/>
            <p:cNvSpPr>
              <a:spLocks noChangeArrowheads="1"/>
            </p:cNvSpPr>
            <p:nvPr/>
          </p:nvSpPr>
          <p:spPr bwMode="auto">
            <a:xfrm>
              <a:off x="6554788" y="3125788"/>
              <a:ext cx="1208087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94" name="Line 66"/>
            <p:cNvSpPr>
              <a:spLocks noChangeShapeType="1"/>
            </p:cNvSpPr>
            <p:nvPr/>
          </p:nvSpPr>
          <p:spPr bwMode="auto">
            <a:xfrm>
              <a:off x="6554788" y="3125788"/>
              <a:ext cx="120808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95" name="Rectangle 67"/>
            <p:cNvSpPr>
              <a:spLocks noChangeArrowheads="1"/>
            </p:cNvSpPr>
            <p:nvPr/>
          </p:nvSpPr>
          <p:spPr bwMode="auto">
            <a:xfrm>
              <a:off x="7762875" y="3125788"/>
              <a:ext cx="17463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96" name="Line 68"/>
            <p:cNvSpPr>
              <a:spLocks noChangeShapeType="1"/>
            </p:cNvSpPr>
            <p:nvPr/>
          </p:nvSpPr>
          <p:spPr bwMode="auto">
            <a:xfrm>
              <a:off x="7762875" y="312578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97" name="Line 69"/>
            <p:cNvSpPr>
              <a:spLocks noChangeShapeType="1"/>
            </p:cNvSpPr>
            <p:nvPr/>
          </p:nvSpPr>
          <p:spPr bwMode="auto">
            <a:xfrm>
              <a:off x="7762875" y="3125788"/>
              <a:ext cx="1588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98" name="Rectangle 70"/>
            <p:cNvSpPr>
              <a:spLocks noChangeArrowheads="1"/>
            </p:cNvSpPr>
            <p:nvPr/>
          </p:nvSpPr>
          <p:spPr bwMode="auto">
            <a:xfrm>
              <a:off x="7762875" y="3125788"/>
              <a:ext cx="17463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6999" name="Line 71"/>
            <p:cNvSpPr>
              <a:spLocks noChangeShapeType="1"/>
            </p:cNvSpPr>
            <p:nvPr/>
          </p:nvSpPr>
          <p:spPr bwMode="auto">
            <a:xfrm>
              <a:off x="7762875" y="312578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00" name="Line 72"/>
            <p:cNvSpPr>
              <a:spLocks noChangeShapeType="1"/>
            </p:cNvSpPr>
            <p:nvPr/>
          </p:nvSpPr>
          <p:spPr bwMode="auto">
            <a:xfrm>
              <a:off x="7762875" y="3125788"/>
              <a:ext cx="1588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01" name="Rectangle 73"/>
            <p:cNvSpPr>
              <a:spLocks noChangeArrowheads="1"/>
            </p:cNvSpPr>
            <p:nvPr/>
          </p:nvSpPr>
          <p:spPr bwMode="auto">
            <a:xfrm>
              <a:off x="7780338" y="3125788"/>
              <a:ext cx="887412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02" name="Line 74"/>
            <p:cNvSpPr>
              <a:spLocks noChangeShapeType="1"/>
            </p:cNvSpPr>
            <p:nvPr/>
          </p:nvSpPr>
          <p:spPr bwMode="auto">
            <a:xfrm>
              <a:off x="7780338" y="3125788"/>
              <a:ext cx="8874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03" name="Rectangle 75"/>
            <p:cNvSpPr>
              <a:spLocks noChangeArrowheads="1"/>
            </p:cNvSpPr>
            <p:nvPr/>
          </p:nvSpPr>
          <p:spPr bwMode="auto">
            <a:xfrm>
              <a:off x="8667750" y="3125788"/>
              <a:ext cx="17463" cy="1746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04" name="Line 76"/>
            <p:cNvSpPr>
              <a:spLocks noChangeShapeType="1"/>
            </p:cNvSpPr>
            <p:nvPr/>
          </p:nvSpPr>
          <p:spPr bwMode="auto">
            <a:xfrm>
              <a:off x="8667750" y="312578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05" name="Line 77"/>
            <p:cNvSpPr>
              <a:spLocks noChangeShapeType="1"/>
            </p:cNvSpPr>
            <p:nvPr/>
          </p:nvSpPr>
          <p:spPr bwMode="auto">
            <a:xfrm>
              <a:off x="8667750" y="3125788"/>
              <a:ext cx="1588" cy="174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06" name="Rectangle 78"/>
            <p:cNvSpPr>
              <a:spLocks noChangeArrowheads="1"/>
            </p:cNvSpPr>
            <p:nvPr/>
          </p:nvSpPr>
          <p:spPr bwMode="auto">
            <a:xfrm>
              <a:off x="4978400" y="3143250"/>
              <a:ext cx="17463" cy="433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07" name="Line 79"/>
            <p:cNvSpPr>
              <a:spLocks noChangeShapeType="1"/>
            </p:cNvSpPr>
            <p:nvPr/>
          </p:nvSpPr>
          <p:spPr bwMode="auto">
            <a:xfrm>
              <a:off x="4978400" y="3143250"/>
              <a:ext cx="1588" cy="433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08" name="Rectangle 80"/>
            <p:cNvSpPr>
              <a:spLocks noChangeArrowheads="1"/>
            </p:cNvSpPr>
            <p:nvPr/>
          </p:nvSpPr>
          <p:spPr bwMode="auto">
            <a:xfrm>
              <a:off x="6519863" y="3143250"/>
              <a:ext cx="17462" cy="433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09" name="Line 81"/>
            <p:cNvSpPr>
              <a:spLocks noChangeShapeType="1"/>
            </p:cNvSpPr>
            <p:nvPr/>
          </p:nvSpPr>
          <p:spPr bwMode="auto">
            <a:xfrm>
              <a:off x="6519863" y="3143250"/>
              <a:ext cx="1587" cy="433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10" name="Rectangle 82"/>
            <p:cNvSpPr>
              <a:spLocks noChangeArrowheads="1"/>
            </p:cNvSpPr>
            <p:nvPr/>
          </p:nvSpPr>
          <p:spPr bwMode="auto">
            <a:xfrm>
              <a:off x="7762875" y="3143250"/>
              <a:ext cx="17463" cy="433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11" name="Line 83"/>
            <p:cNvSpPr>
              <a:spLocks noChangeShapeType="1"/>
            </p:cNvSpPr>
            <p:nvPr/>
          </p:nvSpPr>
          <p:spPr bwMode="auto">
            <a:xfrm>
              <a:off x="7762875" y="3143250"/>
              <a:ext cx="1588" cy="433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12" name="Rectangle 84"/>
            <p:cNvSpPr>
              <a:spLocks noChangeArrowheads="1"/>
            </p:cNvSpPr>
            <p:nvPr/>
          </p:nvSpPr>
          <p:spPr bwMode="auto">
            <a:xfrm>
              <a:off x="8667750" y="3143250"/>
              <a:ext cx="17463" cy="433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14" name="Rectangle 86"/>
            <p:cNvSpPr>
              <a:spLocks noChangeArrowheads="1"/>
            </p:cNvSpPr>
            <p:nvPr/>
          </p:nvSpPr>
          <p:spPr bwMode="auto">
            <a:xfrm>
              <a:off x="5056188" y="3597275"/>
              <a:ext cx="908903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Augend</a:t>
              </a:r>
              <a:endParaRPr lang="en-US">
                <a:latin typeface="+mj-lt"/>
              </a:endParaRPr>
            </a:p>
          </p:txBody>
        </p:sp>
        <p:sp>
          <p:nvSpPr>
            <p:cNvPr id="637015" name="Rectangle 87"/>
            <p:cNvSpPr>
              <a:spLocks noChangeArrowheads="1"/>
            </p:cNvSpPr>
            <p:nvPr/>
          </p:nvSpPr>
          <p:spPr bwMode="auto">
            <a:xfrm>
              <a:off x="5872163" y="359727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16" name="Rectangle 88"/>
            <p:cNvSpPr>
              <a:spLocks noChangeArrowheads="1"/>
            </p:cNvSpPr>
            <p:nvPr/>
          </p:nvSpPr>
          <p:spPr bwMode="auto">
            <a:xfrm>
              <a:off x="6596063" y="3597275"/>
              <a:ext cx="94897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  <a:latin typeface="+mj-lt"/>
                </a:rPr>
                <a:t>   1 0 1 1</a:t>
              </a:r>
              <a:endParaRPr lang="en-US" dirty="0">
                <a:latin typeface="+mj-lt"/>
              </a:endParaRPr>
            </a:p>
          </p:txBody>
        </p:sp>
        <p:sp>
          <p:nvSpPr>
            <p:cNvPr id="637017" name="Rectangle 89"/>
            <p:cNvSpPr>
              <a:spLocks noChangeArrowheads="1"/>
            </p:cNvSpPr>
            <p:nvPr/>
          </p:nvSpPr>
          <p:spPr bwMode="auto">
            <a:xfrm>
              <a:off x="7462838" y="359727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18" name="Rectangle 90"/>
            <p:cNvSpPr>
              <a:spLocks noChangeArrowheads="1"/>
            </p:cNvSpPr>
            <p:nvPr/>
          </p:nvSpPr>
          <p:spPr bwMode="auto">
            <a:xfrm>
              <a:off x="8015288" y="3597275"/>
              <a:ext cx="221214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A</a:t>
              </a:r>
              <a:r>
                <a:rPr lang="en-US" sz="1900" b="1" baseline="-25000">
                  <a:solidFill>
                    <a:srgbClr val="000000"/>
                  </a:solidFill>
                  <a:latin typeface="+mj-lt"/>
                </a:rPr>
                <a:t>i</a:t>
              </a:r>
            </a:p>
          </p:txBody>
        </p:sp>
        <p:sp>
          <p:nvSpPr>
            <p:cNvPr id="637019" name="Rectangle 91"/>
            <p:cNvSpPr>
              <a:spLocks noChangeArrowheads="1"/>
            </p:cNvSpPr>
            <p:nvPr/>
          </p:nvSpPr>
          <p:spPr bwMode="auto">
            <a:xfrm>
              <a:off x="8424863" y="359727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21" name="Line 93"/>
            <p:cNvSpPr>
              <a:spLocks noChangeShapeType="1"/>
            </p:cNvSpPr>
            <p:nvPr/>
          </p:nvSpPr>
          <p:spPr bwMode="auto">
            <a:xfrm>
              <a:off x="4978400" y="35766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23" name="Line 95"/>
            <p:cNvSpPr>
              <a:spLocks noChangeShapeType="1"/>
            </p:cNvSpPr>
            <p:nvPr/>
          </p:nvSpPr>
          <p:spPr bwMode="auto">
            <a:xfrm>
              <a:off x="4995863" y="3576638"/>
              <a:ext cx="152400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25" name="Line 97"/>
            <p:cNvSpPr>
              <a:spLocks noChangeShapeType="1"/>
            </p:cNvSpPr>
            <p:nvPr/>
          </p:nvSpPr>
          <p:spPr bwMode="auto">
            <a:xfrm>
              <a:off x="6519863" y="3576638"/>
              <a:ext cx="174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27" name="Line 99"/>
            <p:cNvSpPr>
              <a:spLocks noChangeShapeType="1"/>
            </p:cNvSpPr>
            <p:nvPr/>
          </p:nvSpPr>
          <p:spPr bwMode="auto">
            <a:xfrm>
              <a:off x="7762875" y="35766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29" name="Line 101"/>
            <p:cNvSpPr>
              <a:spLocks noChangeShapeType="1"/>
            </p:cNvSpPr>
            <p:nvPr/>
          </p:nvSpPr>
          <p:spPr bwMode="auto">
            <a:xfrm>
              <a:off x="7780338" y="3576638"/>
              <a:ext cx="8874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31" name="Line 103"/>
            <p:cNvSpPr>
              <a:spLocks noChangeShapeType="1"/>
            </p:cNvSpPr>
            <p:nvPr/>
          </p:nvSpPr>
          <p:spPr bwMode="auto">
            <a:xfrm>
              <a:off x="8667750" y="35766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32" name="Rectangle 104"/>
            <p:cNvSpPr>
              <a:spLocks noChangeArrowheads="1"/>
            </p:cNvSpPr>
            <p:nvPr/>
          </p:nvSpPr>
          <p:spPr bwMode="auto">
            <a:xfrm>
              <a:off x="4978400" y="3584575"/>
              <a:ext cx="17463" cy="3603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33" name="Line 105"/>
            <p:cNvSpPr>
              <a:spLocks noChangeShapeType="1"/>
            </p:cNvSpPr>
            <p:nvPr/>
          </p:nvSpPr>
          <p:spPr bwMode="auto">
            <a:xfrm>
              <a:off x="4978400" y="3584575"/>
              <a:ext cx="1588" cy="3603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34" name="Rectangle 106"/>
            <p:cNvSpPr>
              <a:spLocks noChangeArrowheads="1"/>
            </p:cNvSpPr>
            <p:nvPr/>
          </p:nvSpPr>
          <p:spPr bwMode="auto">
            <a:xfrm>
              <a:off x="6519863" y="3584575"/>
              <a:ext cx="17462" cy="3603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35" name="Line 107"/>
            <p:cNvSpPr>
              <a:spLocks noChangeShapeType="1"/>
            </p:cNvSpPr>
            <p:nvPr/>
          </p:nvSpPr>
          <p:spPr bwMode="auto">
            <a:xfrm>
              <a:off x="6519863" y="3584575"/>
              <a:ext cx="1587" cy="3603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36" name="Rectangle 108"/>
            <p:cNvSpPr>
              <a:spLocks noChangeArrowheads="1"/>
            </p:cNvSpPr>
            <p:nvPr/>
          </p:nvSpPr>
          <p:spPr bwMode="auto">
            <a:xfrm>
              <a:off x="7762875" y="3584575"/>
              <a:ext cx="17463" cy="3603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37" name="Line 109"/>
            <p:cNvSpPr>
              <a:spLocks noChangeShapeType="1"/>
            </p:cNvSpPr>
            <p:nvPr/>
          </p:nvSpPr>
          <p:spPr bwMode="auto">
            <a:xfrm>
              <a:off x="7762875" y="3584575"/>
              <a:ext cx="1588" cy="3603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38" name="Rectangle 110"/>
            <p:cNvSpPr>
              <a:spLocks noChangeArrowheads="1"/>
            </p:cNvSpPr>
            <p:nvPr/>
          </p:nvSpPr>
          <p:spPr bwMode="auto">
            <a:xfrm>
              <a:off x="8667750" y="3584575"/>
              <a:ext cx="17463" cy="3603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40" name="Rectangle 112"/>
            <p:cNvSpPr>
              <a:spLocks noChangeArrowheads="1"/>
            </p:cNvSpPr>
            <p:nvPr/>
          </p:nvSpPr>
          <p:spPr bwMode="auto">
            <a:xfrm>
              <a:off x="5056188" y="3965575"/>
              <a:ext cx="908903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Addend</a:t>
              </a:r>
              <a:endParaRPr lang="en-US">
                <a:latin typeface="+mj-lt"/>
              </a:endParaRPr>
            </a:p>
          </p:txBody>
        </p:sp>
        <p:sp>
          <p:nvSpPr>
            <p:cNvPr id="637041" name="Rectangle 113"/>
            <p:cNvSpPr>
              <a:spLocks noChangeArrowheads="1"/>
            </p:cNvSpPr>
            <p:nvPr/>
          </p:nvSpPr>
          <p:spPr bwMode="auto">
            <a:xfrm>
              <a:off x="5883275" y="396557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42" name="Rectangle 114"/>
            <p:cNvSpPr>
              <a:spLocks noChangeArrowheads="1"/>
            </p:cNvSpPr>
            <p:nvPr/>
          </p:nvSpPr>
          <p:spPr bwMode="auto">
            <a:xfrm>
              <a:off x="6596063" y="396557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43" name="Rectangle 115"/>
            <p:cNvSpPr>
              <a:spLocks noChangeArrowheads="1"/>
            </p:cNvSpPr>
            <p:nvPr/>
          </p:nvSpPr>
          <p:spPr bwMode="auto">
            <a:xfrm>
              <a:off x="6657975" y="3965575"/>
              <a:ext cx="881652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  <a:latin typeface="+mj-lt"/>
                </a:rPr>
                <a:t>  0 0 1 1</a:t>
              </a:r>
              <a:endParaRPr lang="en-US" dirty="0">
                <a:latin typeface="+mj-lt"/>
              </a:endParaRPr>
            </a:p>
          </p:txBody>
        </p:sp>
        <p:sp>
          <p:nvSpPr>
            <p:cNvPr id="637044" name="Rectangle 116"/>
            <p:cNvSpPr>
              <a:spLocks noChangeArrowheads="1"/>
            </p:cNvSpPr>
            <p:nvPr/>
          </p:nvSpPr>
          <p:spPr bwMode="auto">
            <a:xfrm>
              <a:off x="6719619" y="4273282"/>
              <a:ext cx="804863" cy="238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45" name="Rectangle 117"/>
            <p:cNvSpPr>
              <a:spLocks noChangeArrowheads="1"/>
            </p:cNvSpPr>
            <p:nvPr/>
          </p:nvSpPr>
          <p:spPr bwMode="auto">
            <a:xfrm>
              <a:off x="7462838" y="396557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46" name="Rectangle 118"/>
            <p:cNvSpPr>
              <a:spLocks noChangeArrowheads="1"/>
            </p:cNvSpPr>
            <p:nvPr/>
          </p:nvSpPr>
          <p:spPr bwMode="auto">
            <a:xfrm>
              <a:off x="8021638" y="3965575"/>
              <a:ext cx="221214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B</a:t>
              </a:r>
              <a:r>
                <a:rPr lang="en-US" sz="1900" b="1" baseline="-25000">
                  <a:solidFill>
                    <a:srgbClr val="000000"/>
                  </a:solidFill>
                  <a:latin typeface="+mj-lt"/>
                </a:rPr>
                <a:t>i</a:t>
              </a:r>
            </a:p>
          </p:txBody>
        </p:sp>
        <p:sp>
          <p:nvSpPr>
            <p:cNvPr id="637047" name="Rectangle 119"/>
            <p:cNvSpPr>
              <a:spLocks noChangeArrowheads="1"/>
            </p:cNvSpPr>
            <p:nvPr/>
          </p:nvSpPr>
          <p:spPr bwMode="auto">
            <a:xfrm>
              <a:off x="8420100" y="396557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49" name="Line 121"/>
            <p:cNvSpPr>
              <a:spLocks noChangeShapeType="1"/>
            </p:cNvSpPr>
            <p:nvPr/>
          </p:nvSpPr>
          <p:spPr bwMode="auto">
            <a:xfrm>
              <a:off x="4978400" y="39449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51" name="Line 123"/>
            <p:cNvSpPr>
              <a:spLocks noChangeShapeType="1"/>
            </p:cNvSpPr>
            <p:nvPr/>
          </p:nvSpPr>
          <p:spPr bwMode="auto">
            <a:xfrm>
              <a:off x="4995863" y="3944938"/>
              <a:ext cx="1524000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53" name="Line 125"/>
            <p:cNvSpPr>
              <a:spLocks noChangeShapeType="1"/>
            </p:cNvSpPr>
            <p:nvPr/>
          </p:nvSpPr>
          <p:spPr bwMode="auto">
            <a:xfrm>
              <a:off x="6519863" y="3944938"/>
              <a:ext cx="1746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55" name="Line 127"/>
            <p:cNvSpPr>
              <a:spLocks noChangeShapeType="1"/>
            </p:cNvSpPr>
            <p:nvPr/>
          </p:nvSpPr>
          <p:spPr bwMode="auto">
            <a:xfrm>
              <a:off x="7762875" y="39449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57" name="Line 129"/>
            <p:cNvSpPr>
              <a:spLocks noChangeShapeType="1"/>
            </p:cNvSpPr>
            <p:nvPr/>
          </p:nvSpPr>
          <p:spPr bwMode="auto">
            <a:xfrm>
              <a:off x="7780338" y="3944938"/>
              <a:ext cx="8874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59" name="Line 131"/>
            <p:cNvSpPr>
              <a:spLocks noChangeShapeType="1"/>
            </p:cNvSpPr>
            <p:nvPr/>
          </p:nvSpPr>
          <p:spPr bwMode="auto">
            <a:xfrm>
              <a:off x="8667750" y="3944938"/>
              <a:ext cx="17463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60" name="Rectangle 132"/>
            <p:cNvSpPr>
              <a:spLocks noChangeArrowheads="1"/>
            </p:cNvSpPr>
            <p:nvPr/>
          </p:nvSpPr>
          <p:spPr bwMode="auto">
            <a:xfrm>
              <a:off x="4978400" y="3952875"/>
              <a:ext cx="17463" cy="3587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61" name="Line 133"/>
            <p:cNvSpPr>
              <a:spLocks noChangeShapeType="1"/>
            </p:cNvSpPr>
            <p:nvPr/>
          </p:nvSpPr>
          <p:spPr bwMode="auto">
            <a:xfrm>
              <a:off x="4978400" y="3952875"/>
              <a:ext cx="1588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62" name="Rectangle 134"/>
            <p:cNvSpPr>
              <a:spLocks noChangeArrowheads="1"/>
            </p:cNvSpPr>
            <p:nvPr/>
          </p:nvSpPr>
          <p:spPr bwMode="auto">
            <a:xfrm>
              <a:off x="6519863" y="3952875"/>
              <a:ext cx="17462" cy="3587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63" name="Line 135"/>
            <p:cNvSpPr>
              <a:spLocks noChangeShapeType="1"/>
            </p:cNvSpPr>
            <p:nvPr/>
          </p:nvSpPr>
          <p:spPr bwMode="auto">
            <a:xfrm>
              <a:off x="6519863" y="3952875"/>
              <a:ext cx="1587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64" name="Rectangle 136"/>
            <p:cNvSpPr>
              <a:spLocks noChangeArrowheads="1"/>
            </p:cNvSpPr>
            <p:nvPr/>
          </p:nvSpPr>
          <p:spPr bwMode="auto">
            <a:xfrm>
              <a:off x="7762875" y="3952875"/>
              <a:ext cx="17463" cy="3587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65" name="Line 137"/>
            <p:cNvSpPr>
              <a:spLocks noChangeShapeType="1"/>
            </p:cNvSpPr>
            <p:nvPr/>
          </p:nvSpPr>
          <p:spPr bwMode="auto">
            <a:xfrm>
              <a:off x="7762875" y="3952875"/>
              <a:ext cx="1588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66" name="Rectangle 138"/>
            <p:cNvSpPr>
              <a:spLocks noChangeArrowheads="1"/>
            </p:cNvSpPr>
            <p:nvPr/>
          </p:nvSpPr>
          <p:spPr bwMode="auto">
            <a:xfrm>
              <a:off x="8667750" y="3952875"/>
              <a:ext cx="17463" cy="3587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68" name="Rectangle 140"/>
            <p:cNvSpPr>
              <a:spLocks noChangeArrowheads="1"/>
            </p:cNvSpPr>
            <p:nvPr/>
          </p:nvSpPr>
          <p:spPr bwMode="auto">
            <a:xfrm>
              <a:off x="5056188" y="4332288"/>
              <a:ext cx="52738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Sum</a:t>
              </a:r>
              <a:endParaRPr lang="en-US">
                <a:latin typeface="+mj-lt"/>
              </a:endParaRPr>
            </a:p>
          </p:txBody>
        </p:sp>
        <p:sp>
          <p:nvSpPr>
            <p:cNvPr id="637069" name="Rectangle 141"/>
            <p:cNvSpPr>
              <a:spLocks noChangeArrowheads="1"/>
            </p:cNvSpPr>
            <p:nvPr/>
          </p:nvSpPr>
          <p:spPr bwMode="auto">
            <a:xfrm>
              <a:off x="5524500" y="4332288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70" name="Rectangle 142"/>
            <p:cNvSpPr>
              <a:spLocks noChangeArrowheads="1"/>
            </p:cNvSpPr>
            <p:nvPr/>
          </p:nvSpPr>
          <p:spPr bwMode="auto">
            <a:xfrm>
              <a:off x="6596063" y="4332288"/>
              <a:ext cx="94897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  <a:latin typeface="+mj-lt"/>
                </a:rPr>
                <a:t>   1 1 1 0</a:t>
              </a:r>
              <a:endParaRPr lang="en-US" dirty="0">
                <a:latin typeface="+mj-lt"/>
              </a:endParaRPr>
            </a:p>
          </p:txBody>
        </p:sp>
        <p:sp>
          <p:nvSpPr>
            <p:cNvPr id="637071" name="Rectangle 143"/>
            <p:cNvSpPr>
              <a:spLocks noChangeArrowheads="1"/>
            </p:cNvSpPr>
            <p:nvPr/>
          </p:nvSpPr>
          <p:spPr bwMode="auto">
            <a:xfrm>
              <a:off x="7462838" y="4332288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72" name="Rectangle 144"/>
            <p:cNvSpPr>
              <a:spLocks noChangeArrowheads="1"/>
            </p:cNvSpPr>
            <p:nvPr/>
          </p:nvSpPr>
          <p:spPr bwMode="auto">
            <a:xfrm>
              <a:off x="8035925" y="4332288"/>
              <a:ext cx="206788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S</a:t>
              </a:r>
              <a:r>
                <a:rPr lang="en-US" sz="1900" b="1" baseline="-25000">
                  <a:solidFill>
                    <a:srgbClr val="000000"/>
                  </a:solidFill>
                  <a:latin typeface="+mj-lt"/>
                </a:rPr>
                <a:t>i</a:t>
              </a:r>
            </a:p>
          </p:txBody>
        </p:sp>
        <p:sp>
          <p:nvSpPr>
            <p:cNvPr id="637073" name="Rectangle 145"/>
            <p:cNvSpPr>
              <a:spLocks noChangeArrowheads="1"/>
            </p:cNvSpPr>
            <p:nvPr/>
          </p:nvSpPr>
          <p:spPr bwMode="auto">
            <a:xfrm>
              <a:off x="8404225" y="4332288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74" name="Rectangle 146"/>
            <p:cNvSpPr>
              <a:spLocks noChangeArrowheads="1"/>
            </p:cNvSpPr>
            <p:nvPr/>
          </p:nvSpPr>
          <p:spPr bwMode="auto">
            <a:xfrm>
              <a:off x="4978400" y="4311650"/>
              <a:ext cx="17463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75" name="Line 147"/>
            <p:cNvSpPr>
              <a:spLocks noChangeShapeType="1"/>
            </p:cNvSpPr>
            <p:nvPr/>
          </p:nvSpPr>
          <p:spPr bwMode="auto">
            <a:xfrm>
              <a:off x="4978400" y="43116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76" name="Rectangle 148"/>
            <p:cNvSpPr>
              <a:spLocks noChangeArrowheads="1"/>
            </p:cNvSpPr>
            <p:nvPr/>
          </p:nvSpPr>
          <p:spPr bwMode="auto">
            <a:xfrm>
              <a:off x="4995863" y="4311650"/>
              <a:ext cx="1524000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77" name="Line 149"/>
            <p:cNvSpPr>
              <a:spLocks noChangeShapeType="1"/>
            </p:cNvSpPr>
            <p:nvPr/>
          </p:nvSpPr>
          <p:spPr bwMode="auto">
            <a:xfrm>
              <a:off x="4995863" y="4311650"/>
              <a:ext cx="15240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78" name="Rectangle 150"/>
            <p:cNvSpPr>
              <a:spLocks noChangeArrowheads="1"/>
            </p:cNvSpPr>
            <p:nvPr/>
          </p:nvSpPr>
          <p:spPr bwMode="auto">
            <a:xfrm>
              <a:off x="6519863" y="4311650"/>
              <a:ext cx="17462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79" name="Line 151"/>
            <p:cNvSpPr>
              <a:spLocks noChangeShapeType="1"/>
            </p:cNvSpPr>
            <p:nvPr/>
          </p:nvSpPr>
          <p:spPr bwMode="auto">
            <a:xfrm>
              <a:off x="6519863" y="4311650"/>
              <a:ext cx="174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80" name="Rectangle 152"/>
            <p:cNvSpPr>
              <a:spLocks noChangeArrowheads="1"/>
            </p:cNvSpPr>
            <p:nvPr/>
          </p:nvSpPr>
          <p:spPr bwMode="auto">
            <a:xfrm>
              <a:off x="7762875" y="4311650"/>
              <a:ext cx="17463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81" name="Line 153"/>
            <p:cNvSpPr>
              <a:spLocks noChangeShapeType="1"/>
            </p:cNvSpPr>
            <p:nvPr/>
          </p:nvSpPr>
          <p:spPr bwMode="auto">
            <a:xfrm>
              <a:off x="7762875" y="43116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82" name="Rectangle 154"/>
            <p:cNvSpPr>
              <a:spLocks noChangeArrowheads="1"/>
            </p:cNvSpPr>
            <p:nvPr/>
          </p:nvSpPr>
          <p:spPr bwMode="auto">
            <a:xfrm>
              <a:off x="7780338" y="4311650"/>
              <a:ext cx="887412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83" name="Line 155"/>
            <p:cNvSpPr>
              <a:spLocks noChangeShapeType="1"/>
            </p:cNvSpPr>
            <p:nvPr/>
          </p:nvSpPr>
          <p:spPr bwMode="auto">
            <a:xfrm>
              <a:off x="7780338" y="4311650"/>
              <a:ext cx="8874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84" name="Rectangle 156"/>
            <p:cNvSpPr>
              <a:spLocks noChangeArrowheads="1"/>
            </p:cNvSpPr>
            <p:nvPr/>
          </p:nvSpPr>
          <p:spPr bwMode="auto">
            <a:xfrm>
              <a:off x="8667750" y="4311650"/>
              <a:ext cx="17463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85" name="Line 157"/>
            <p:cNvSpPr>
              <a:spLocks noChangeShapeType="1"/>
            </p:cNvSpPr>
            <p:nvPr/>
          </p:nvSpPr>
          <p:spPr bwMode="auto">
            <a:xfrm>
              <a:off x="8667750" y="43116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86" name="Rectangle 158"/>
            <p:cNvSpPr>
              <a:spLocks noChangeArrowheads="1"/>
            </p:cNvSpPr>
            <p:nvPr/>
          </p:nvSpPr>
          <p:spPr bwMode="auto">
            <a:xfrm>
              <a:off x="4978400" y="4321175"/>
              <a:ext cx="17463" cy="3587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87" name="Line 159"/>
            <p:cNvSpPr>
              <a:spLocks noChangeShapeType="1"/>
            </p:cNvSpPr>
            <p:nvPr/>
          </p:nvSpPr>
          <p:spPr bwMode="auto">
            <a:xfrm>
              <a:off x="4978400" y="4321175"/>
              <a:ext cx="1588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88" name="Rectangle 160"/>
            <p:cNvSpPr>
              <a:spLocks noChangeArrowheads="1"/>
            </p:cNvSpPr>
            <p:nvPr/>
          </p:nvSpPr>
          <p:spPr bwMode="auto">
            <a:xfrm>
              <a:off x="6519863" y="4321175"/>
              <a:ext cx="17462" cy="3587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89" name="Line 161"/>
            <p:cNvSpPr>
              <a:spLocks noChangeShapeType="1"/>
            </p:cNvSpPr>
            <p:nvPr/>
          </p:nvSpPr>
          <p:spPr bwMode="auto">
            <a:xfrm>
              <a:off x="6519863" y="4321175"/>
              <a:ext cx="1587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90" name="Rectangle 162"/>
            <p:cNvSpPr>
              <a:spLocks noChangeArrowheads="1"/>
            </p:cNvSpPr>
            <p:nvPr/>
          </p:nvSpPr>
          <p:spPr bwMode="auto">
            <a:xfrm>
              <a:off x="7762875" y="4321175"/>
              <a:ext cx="17463" cy="3587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91" name="Line 163"/>
            <p:cNvSpPr>
              <a:spLocks noChangeShapeType="1"/>
            </p:cNvSpPr>
            <p:nvPr/>
          </p:nvSpPr>
          <p:spPr bwMode="auto">
            <a:xfrm>
              <a:off x="7762875" y="4321175"/>
              <a:ext cx="1588" cy="358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92" name="Rectangle 164"/>
            <p:cNvSpPr>
              <a:spLocks noChangeArrowheads="1"/>
            </p:cNvSpPr>
            <p:nvPr/>
          </p:nvSpPr>
          <p:spPr bwMode="auto">
            <a:xfrm>
              <a:off x="8667750" y="4321175"/>
              <a:ext cx="17463" cy="3587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094" name="Rectangle 166"/>
            <p:cNvSpPr>
              <a:spLocks noChangeArrowheads="1"/>
            </p:cNvSpPr>
            <p:nvPr/>
          </p:nvSpPr>
          <p:spPr bwMode="auto">
            <a:xfrm>
              <a:off x="5056188" y="484822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95" name="Rectangle 167"/>
            <p:cNvSpPr>
              <a:spLocks noChangeArrowheads="1"/>
            </p:cNvSpPr>
            <p:nvPr/>
          </p:nvSpPr>
          <p:spPr bwMode="auto">
            <a:xfrm>
              <a:off x="5056188" y="4867275"/>
              <a:ext cx="1085233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Carry out</a:t>
              </a:r>
              <a:endParaRPr lang="en-US">
                <a:latin typeface="+mj-lt"/>
              </a:endParaRPr>
            </a:p>
          </p:txBody>
        </p:sp>
        <p:sp>
          <p:nvSpPr>
            <p:cNvPr id="637096" name="Rectangle 168"/>
            <p:cNvSpPr>
              <a:spLocks noChangeArrowheads="1"/>
            </p:cNvSpPr>
            <p:nvPr/>
          </p:nvSpPr>
          <p:spPr bwMode="auto">
            <a:xfrm>
              <a:off x="5697538" y="513397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97" name="Rectangle 169"/>
            <p:cNvSpPr>
              <a:spLocks noChangeArrowheads="1"/>
            </p:cNvSpPr>
            <p:nvPr/>
          </p:nvSpPr>
          <p:spPr bwMode="auto">
            <a:xfrm>
              <a:off x="6596063" y="4848225"/>
              <a:ext cx="1016304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dirty="0">
                  <a:solidFill>
                    <a:srgbClr val="000000"/>
                  </a:solidFill>
                  <a:latin typeface="+mj-lt"/>
                </a:rPr>
                <a:t>   0 0 </a:t>
              </a:r>
              <a:r>
                <a:rPr lang="en-US" sz="1900" b="1" dirty="0">
                  <a:solidFill>
                    <a:srgbClr val="FF0000"/>
                  </a:solidFill>
                  <a:latin typeface="+mj-lt"/>
                </a:rPr>
                <a:t>1</a:t>
              </a:r>
              <a:r>
                <a:rPr lang="en-US" sz="1900" b="1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1900" b="1" dirty="0">
                  <a:solidFill>
                    <a:schemeClr val="accent6"/>
                  </a:solidFill>
                  <a:latin typeface="+mj-lt"/>
                </a:rPr>
                <a:t>1</a:t>
              </a:r>
              <a:r>
                <a:rPr lang="en-US" sz="1900" b="1" dirty="0">
                  <a:solidFill>
                    <a:srgbClr val="000000"/>
                  </a:solidFill>
                  <a:latin typeface="+mj-lt"/>
                </a:rPr>
                <a:t> </a:t>
              </a:r>
              <a:endParaRPr lang="en-US" dirty="0">
                <a:latin typeface="+mj-lt"/>
              </a:endParaRPr>
            </a:p>
          </p:txBody>
        </p:sp>
        <p:sp>
          <p:nvSpPr>
            <p:cNvPr id="637098" name="Rectangle 170"/>
            <p:cNvSpPr>
              <a:spLocks noChangeArrowheads="1"/>
            </p:cNvSpPr>
            <p:nvPr/>
          </p:nvSpPr>
          <p:spPr bwMode="auto">
            <a:xfrm>
              <a:off x="7524750" y="484822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099" name="Rectangle 171"/>
            <p:cNvSpPr>
              <a:spLocks noChangeArrowheads="1"/>
            </p:cNvSpPr>
            <p:nvPr/>
          </p:nvSpPr>
          <p:spPr bwMode="auto">
            <a:xfrm>
              <a:off x="7886700" y="4848225"/>
              <a:ext cx="40556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C</a:t>
              </a:r>
              <a:r>
                <a:rPr lang="en-US" sz="1900" b="1" baseline="-25000">
                  <a:solidFill>
                    <a:srgbClr val="000000"/>
                  </a:solidFill>
                  <a:latin typeface="+mj-lt"/>
                </a:rPr>
                <a:t>i+1</a:t>
              </a:r>
            </a:p>
          </p:txBody>
        </p:sp>
        <p:sp>
          <p:nvSpPr>
            <p:cNvPr id="637100" name="Rectangle 172"/>
            <p:cNvSpPr>
              <a:spLocks noChangeArrowheads="1"/>
            </p:cNvSpPr>
            <p:nvPr/>
          </p:nvSpPr>
          <p:spPr bwMode="auto">
            <a:xfrm>
              <a:off x="8558213" y="4848225"/>
              <a:ext cx="67326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101" name="Rectangle 173"/>
            <p:cNvSpPr>
              <a:spLocks noChangeArrowheads="1"/>
            </p:cNvSpPr>
            <p:nvPr/>
          </p:nvSpPr>
          <p:spPr bwMode="auto">
            <a:xfrm>
              <a:off x="4978400" y="4679950"/>
              <a:ext cx="17463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02" name="Line 174"/>
            <p:cNvSpPr>
              <a:spLocks noChangeShapeType="1"/>
            </p:cNvSpPr>
            <p:nvPr/>
          </p:nvSpPr>
          <p:spPr bwMode="auto">
            <a:xfrm>
              <a:off x="4978400" y="46799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03" name="Rectangle 175"/>
            <p:cNvSpPr>
              <a:spLocks noChangeArrowheads="1"/>
            </p:cNvSpPr>
            <p:nvPr/>
          </p:nvSpPr>
          <p:spPr bwMode="auto">
            <a:xfrm>
              <a:off x="4995863" y="4679950"/>
              <a:ext cx="1524000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04" name="Line 176"/>
            <p:cNvSpPr>
              <a:spLocks noChangeShapeType="1"/>
            </p:cNvSpPr>
            <p:nvPr/>
          </p:nvSpPr>
          <p:spPr bwMode="auto">
            <a:xfrm>
              <a:off x="4995863" y="4679950"/>
              <a:ext cx="15240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05" name="Rectangle 177"/>
            <p:cNvSpPr>
              <a:spLocks noChangeArrowheads="1"/>
            </p:cNvSpPr>
            <p:nvPr/>
          </p:nvSpPr>
          <p:spPr bwMode="auto">
            <a:xfrm>
              <a:off x="6519863" y="4679950"/>
              <a:ext cx="17462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06" name="Line 178"/>
            <p:cNvSpPr>
              <a:spLocks noChangeShapeType="1"/>
            </p:cNvSpPr>
            <p:nvPr/>
          </p:nvSpPr>
          <p:spPr bwMode="auto">
            <a:xfrm>
              <a:off x="6519863" y="4679950"/>
              <a:ext cx="174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07" name="Rectangle 179"/>
            <p:cNvSpPr>
              <a:spLocks noChangeArrowheads="1"/>
            </p:cNvSpPr>
            <p:nvPr/>
          </p:nvSpPr>
          <p:spPr bwMode="auto">
            <a:xfrm>
              <a:off x="7762875" y="4679950"/>
              <a:ext cx="17463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08" name="Line 180"/>
            <p:cNvSpPr>
              <a:spLocks noChangeShapeType="1"/>
            </p:cNvSpPr>
            <p:nvPr/>
          </p:nvSpPr>
          <p:spPr bwMode="auto">
            <a:xfrm>
              <a:off x="7762875" y="46799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09" name="Rectangle 181"/>
            <p:cNvSpPr>
              <a:spLocks noChangeArrowheads="1"/>
            </p:cNvSpPr>
            <p:nvPr/>
          </p:nvSpPr>
          <p:spPr bwMode="auto">
            <a:xfrm>
              <a:off x="7780338" y="4679950"/>
              <a:ext cx="887412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10" name="Line 182"/>
            <p:cNvSpPr>
              <a:spLocks noChangeShapeType="1"/>
            </p:cNvSpPr>
            <p:nvPr/>
          </p:nvSpPr>
          <p:spPr bwMode="auto">
            <a:xfrm>
              <a:off x="7780338" y="4679950"/>
              <a:ext cx="8874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11" name="Rectangle 183"/>
            <p:cNvSpPr>
              <a:spLocks noChangeArrowheads="1"/>
            </p:cNvSpPr>
            <p:nvPr/>
          </p:nvSpPr>
          <p:spPr bwMode="auto">
            <a:xfrm>
              <a:off x="8667750" y="4679950"/>
              <a:ext cx="17463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12" name="Line 184"/>
            <p:cNvSpPr>
              <a:spLocks noChangeShapeType="1"/>
            </p:cNvSpPr>
            <p:nvPr/>
          </p:nvSpPr>
          <p:spPr bwMode="auto">
            <a:xfrm>
              <a:off x="8667750" y="4679950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13" name="Rectangle 185"/>
            <p:cNvSpPr>
              <a:spLocks noChangeArrowheads="1"/>
            </p:cNvSpPr>
            <p:nvPr/>
          </p:nvSpPr>
          <p:spPr bwMode="auto">
            <a:xfrm>
              <a:off x="4978400" y="4689475"/>
              <a:ext cx="17463" cy="7175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14" name="Line 186"/>
            <p:cNvSpPr>
              <a:spLocks noChangeShapeType="1"/>
            </p:cNvSpPr>
            <p:nvPr/>
          </p:nvSpPr>
          <p:spPr bwMode="auto">
            <a:xfrm>
              <a:off x="4978400" y="4689475"/>
              <a:ext cx="1588" cy="71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15" name="Rectangle 187"/>
            <p:cNvSpPr>
              <a:spLocks noChangeArrowheads="1"/>
            </p:cNvSpPr>
            <p:nvPr/>
          </p:nvSpPr>
          <p:spPr bwMode="auto">
            <a:xfrm>
              <a:off x="4978400" y="5407025"/>
              <a:ext cx="17463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16" name="Line 188"/>
            <p:cNvSpPr>
              <a:spLocks noChangeShapeType="1"/>
            </p:cNvSpPr>
            <p:nvPr/>
          </p:nvSpPr>
          <p:spPr bwMode="auto">
            <a:xfrm>
              <a:off x="4978400" y="5407025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17" name="Line 189"/>
            <p:cNvSpPr>
              <a:spLocks noChangeShapeType="1"/>
            </p:cNvSpPr>
            <p:nvPr/>
          </p:nvSpPr>
          <p:spPr bwMode="auto">
            <a:xfrm>
              <a:off x="4978400" y="5407025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18" name="Rectangle 190"/>
            <p:cNvSpPr>
              <a:spLocks noChangeArrowheads="1"/>
            </p:cNvSpPr>
            <p:nvPr/>
          </p:nvSpPr>
          <p:spPr bwMode="auto">
            <a:xfrm>
              <a:off x="4978400" y="5407025"/>
              <a:ext cx="17463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19" name="Line 191"/>
            <p:cNvSpPr>
              <a:spLocks noChangeShapeType="1"/>
            </p:cNvSpPr>
            <p:nvPr/>
          </p:nvSpPr>
          <p:spPr bwMode="auto">
            <a:xfrm>
              <a:off x="4978400" y="5407025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20" name="Line 192"/>
            <p:cNvSpPr>
              <a:spLocks noChangeShapeType="1"/>
            </p:cNvSpPr>
            <p:nvPr/>
          </p:nvSpPr>
          <p:spPr bwMode="auto">
            <a:xfrm>
              <a:off x="4978400" y="5407025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21" name="Rectangle 193"/>
            <p:cNvSpPr>
              <a:spLocks noChangeArrowheads="1"/>
            </p:cNvSpPr>
            <p:nvPr/>
          </p:nvSpPr>
          <p:spPr bwMode="auto">
            <a:xfrm>
              <a:off x="4995863" y="5407025"/>
              <a:ext cx="1524000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22" name="Line 194"/>
            <p:cNvSpPr>
              <a:spLocks noChangeShapeType="1"/>
            </p:cNvSpPr>
            <p:nvPr/>
          </p:nvSpPr>
          <p:spPr bwMode="auto">
            <a:xfrm>
              <a:off x="4995863" y="5407025"/>
              <a:ext cx="15240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23" name="Rectangle 195"/>
            <p:cNvSpPr>
              <a:spLocks noChangeArrowheads="1"/>
            </p:cNvSpPr>
            <p:nvPr/>
          </p:nvSpPr>
          <p:spPr bwMode="auto">
            <a:xfrm>
              <a:off x="6519863" y="4689475"/>
              <a:ext cx="17462" cy="7175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24" name="Line 196"/>
            <p:cNvSpPr>
              <a:spLocks noChangeShapeType="1"/>
            </p:cNvSpPr>
            <p:nvPr/>
          </p:nvSpPr>
          <p:spPr bwMode="auto">
            <a:xfrm>
              <a:off x="6519863" y="4689475"/>
              <a:ext cx="1587" cy="71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25" name="Rectangle 197"/>
            <p:cNvSpPr>
              <a:spLocks noChangeArrowheads="1"/>
            </p:cNvSpPr>
            <p:nvPr/>
          </p:nvSpPr>
          <p:spPr bwMode="auto">
            <a:xfrm>
              <a:off x="6519863" y="5407025"/>
              <a:ext cx="17462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26" name="Line 198"/>
            <p:cNvSpPr>
              <a:spLocks noChangeShapeType="1"/>
            </p:cNvSpPr>
            <p:nvPr/>
          </p:nvSpPr>
          <p:spPr bwMode="auto">
            <a:xfrm>
              <a:off x="6519863" y="5407025"/>
              <a:ext cx="174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27" name="Line 199"/>
            <p:cNvSpPr>
              <a:spLocks noChangeShapeType="1"/>
            </p:cNvSpPr>
            <p:nvPr/>
          </p:nvSpPr>
          <p:spPr bwMode="auto">
            <a:xfrm>
              <a:off x="6519863" y="5407025"/>
              <a:ext cx="1587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28" name="Rectangle 200"/>
            <p:cNvSpPr>
              <a:spLocks noChangeArrowheads="1"/>
            </p:cNvSpPr>
            <p:nvPr/>
          </p:nvSpPr>
          <p:spPr bwMode="auto">
            <a:xfrm>
              <a:off x="6537325" y="5407025"/>
              <a:ext cx="1225550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29" name="Line 201"/>
            <p:cNvSpPr>
              <a:spLocks noChangeShapeType="1"/>
            </p:cNvSpPr>
            <p:nvPr/>
          </p:nvSpPr>
          <p:spPr bwMode="auto">
            <a:xfrm>
              <a:off x="6537325" y="5407025"/>
              <a:ext cx="12255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30" name="Rectangle 202"/>
            <p:cNvSpPr>
              <a:spLocks noChangeArrowheads="1"/>
            </p:cNvSpPr>
            <p:nvPr/>
          </p:nvSpPr>
          <p:spPr bwMode="auto">
            <a:xfrm>
              <a:off x="7762875" y="4689475"/>
              <a:ext cx="17463" cy="7175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31" name="Line 203"/>
            <p:cNvSpPr>
              <a:spLocks noChangeShapeType="1"/>
            </p:cNvSpPr>
            <p:nvPr/>
          </p:nvSpPr>
          <p:spPr bwMode="auto">
            <a:xfrm>
              <a:off x="7762875" y="4689475"/>
              <a:ext cx="1588" cy="7175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32" name="Rectangle 204"/>
            <p:cNvSpPr>
              <a:spLocks noChangeArrowheads="1"/>
            </p:cNvSpPr>
            <p:nvPr/>
          </p:nvSpPr>
          <p:spPr bwMode="auto">
            <a:xfrm>
              <a:off x="7762875" y="5407025"/>
              <a:ext cx="17463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33" name="Line 205"/>
            <p:cNvSpPr>
              <a:spLocks noChangeShapeType="1"/>
            </p:cNvSpPr>
            <p:nvPr/>
          </p:nvSpPr>
          <p:spPr bwMode="auto">
            <a:xfrm>
              <a:off x="7762875" y="5407025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34" name="Line 206"/>
            <p:cNvSpPr>
              <a:spLocks noChangeShapeType="1"/>
            </p:cNvSpPr>
            <p:nvPr/>
          </p:nvSpPr>
          <p:spPr bwMode="auto">
            <a:xfrm>
              <a:off x="7762875" y="5407025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35" name="Rectangle 207"/>
            <p:cNvSpPr>
              <a:spLocks noChangeArrowheads="1"/>
            </p:cNvSpPr>
            <p:nvPr/>
          </p:nvSpPr>
          <p:spPr bwMode="auto">
            <a:xfrm>
              <a:off x="7780338" y="5407025"/>
              <a:ext cx="887412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36" name="Line 208"/>
            <p:cNvSpPr>
              <a:spLocks noChangeShapeType="1"/>
            </p:cNvSpPr>
            <p:nvPr/>
          </p:nvSpPr>
          <p:spPr bwMode="auto">
            <a:xfrm>
              <a:off x="7780338" y="5407025"/>
              <a:ext cx="8874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37" name="Rectangle 209"/>
            <p:cNvSpPr>
              <a:spLocks noChangeArrowheads="1"/>
            </p:cNvSpPr>
            <p:nvPr/>
          </p:nvSpPr>
          <p:spPr bwMode="auto">
            <a:xfrm>
              <a:off x="8667750" y="4689475"/>
              <a:ext cx="17463" cy="7175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39" name="Rectangle 211"/>
            <p:cNvSpPr>
              <a:spLocks noChangeArrowheads="1"/>
            </p:cNvSpPr>
            <p:nvPr/>
          </p:nvSpPr>
          <p:spPr bwMode="auto">
            <a:xfrm>
              <a:off x="8667750" y="5407025"/>
              <a:ext cx="17463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40" name="Line 212"/>
            <p:cNvSpPr>
              <a:spLocks noChangeShapeType="1"/>
            </p:cNvSpPr>
            <p:nvPr/>
          </p:nvSpPr>
          <p:spPr bwMode="auto">
            <a:xfrm>
              <a:off x="8667750" y="5407025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41" name="Line 213"/>
            <p:cNvSpPr>
              <a:spLocks noChangeShapeType="1"/>
            </p:cNvSpPr>
            <p:nvPr/>
          </p:nvSpPr>
          <p:spPr bwMode="auto">
            <a:xfrm>
              <a:off x="8667750" y="5407025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42" name="Rectangle 214"/>
            <p:cNvSpPr>
              <a:spLocks noChangeArrowheads="1"/>
            </p:cNvSpPr>
            <p:nvPr/>
          </p:nvSpPr>
          <p:spPr bwMode="auto">
            <a:xfrm>
              <a:off x="8667750" y="5407025"/>
              <a:ext cx="17463" cy="174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43" name="Line 215"/>
            <p:cNvSpPr>
              <a:spLocks noChangeShapeType="1"/>
            </p:cNvSpPr>
            <p:nvPr/>
          </p:nvSpPr>
          <p:spPr bwMode="auto">
            <a:xfrm>
              <a:off x="8667750" y="5407025"/>
              <a:ext cx="17463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44" name="Line 216"/>
            <p:cNvSpPr>
              <a:spLocks noChangeShapeType="1"/>
            </p:cNvSpPr>
            <p:nvPr/>
          </p:nvSpPr>
          <p:spPr bwMode="auto">
            <a:xfrm>
              <a:off x="8667750" y="5407025"/>
              <a:ext cx="1588" cy="174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7145" name="Rectangle 217"/>
            <p:cNvSpPr>
              <a:spLocks noChangeArrowheads="1"/>
            </p:cNvSpPr>
            <p:nvPr/>
          </p:nvSpPr>
          <p:spPr bwMode="auto">
            <a:xfrm>
              <a:off x="4775200" y="5430838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sp>
          <p:nvSpPr>
            <p:cNvPr id="637148" name="Line 220"/>
            <p:cNvSpPr>
              <a:spLocks noChangeShapeType="1"/>
            </p:cNvSpPr>
            <p:nvPr/>
          </p:nvSpPr>
          <p:spPr bwMode="auto">
            <a:xfrm flipV="1">
              <a:off x="6515100" y="2476500"/>
              <a:ext cx="0" cy="660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14" name="Rectangle 213"/>
          <p:cNvSpPr/>
          <p:nvPr/>
        </p:nvSpPr>
        <p:spPr bwMode="auto">
          <a:xfrm>
            <a:off x="4857986" y="3840379"/>
            <a:ext cx="4051682" cy="73582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FBB80A-17FE-4DBE-819C-3040E152817B}"/>
                  </a:ext>
                </a:extLst>
              </p14:cNvPr>
              <p14:cNvContentPartPr/>
              <p14:nvPr/>
            </p14:nvContentPartPr>
            <p14:xfrm>
              <a:off x="5491800" y="410760"/>
              <a:ext cx="2849040" cy="357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FBB80A-17FE-4DBE-819C-3040E15281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2440" y="401400"/>
                <a:ext cx="2867760" cy="359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29618</TotalTime>
  <Words>4032</Words>
  <Application>Microsoft Office PowerPoint</Application>
  <PresentationFormat>On-screen Show (4:3)</PresentationFormat>
  <Paragraphs>961</Paragraphs>
  <Slides>58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 Unicode MS</vt:lpstr>
      <vt:lpstr>Arial</vt:lpstr>
      <vt:lpstr>Courier New</vt:lpstr>
      <vt:lpstr>MathematicalPi 1</vt:lpstr>
      <vt:lpstr>MS Shell Dlg</vt:lpstr>
      <vt:lpstr>Symbol</vt:lpstr>
      <vt:lpstr>Times New Roman</vt:lpstr>
      <vt:lpstr>TimesTen</vt:lpstr>
      <vt:lpstr>Wingdings</vt:lpstr>
      <vt:lpstr>Default Design</vt:lpstr>
      <vt:lpstr>Drawing</vt:lpstr>
      <vt:lpstr>Overview chapter 4</vt:lpstr>
      <vt:lpstr>4-1 Iterative Combinational Circuits</vt:lpstr>
      <vt:lpstr>Block Diagram of a 1D Iterative Array</vt:lpstr>
      <vt:lpstr>4-2 Binary Adders</vt:lpstr>
      <vt:lpstr>Functional Block: Half-Adder</vt:lpstr>
      <vt:lpstr>Implementations: Half-Adder</vt:lpstr>
      <vt:lpstr>Logic Optimization: Full-Adder</vt:lpstr>
      <vt:lpstr>Implementation: Full Adder</vt:lpstr>
      <vt:lpstr>Binary Adders</vt:lpstr>
      <vt:lpstr>4-bit Ripple-Carry Binary Adder</vt:lpstr>
      <vt:lpstr>Ripple Carry Adder</vt:lpstr>
      <vt:lpstr>Delay of a Full Adder</vt:lpstr>
      <vt:lpstr>Delay of the Carry</vt:lpstr>
      <vt:lpstr>Delay in  a Ripple-carry adder</vt:lpstr>
      <vt:lpstr>Carry Lookahead Adder</vt:lpstr>
      <vt:lpstr>CLA 4 bit</vt:lpstr>
      <vt:lpstr>CLA Cases</vt:lpstr>
      <vt:lpstr>Carry Look-Ahead Adder</vt:lpstr>
      <vt:lpstr>Carry Look-Ahead Adder</vt:lpstr>
      <vt:lpstr>Carry Look-Ahead Adder</vt:lpstr>
      <vt:lpstr>PowerPoint Presentation</vt:lpstr>
      <vt:lpstr>PowerPoint Presentation</vt:lpstr>
      <vt:lpstr>a.  Unsigned Subtraction</vt:lpstr>
      <vt:lpstr>Unsigned Subtraction (cont)</vt:lpstr>
      <vt:lpstr>Unsigned Subtraction: Algorithm</vt:lpstr>
      <vt:lpstr>Unsigned Adder – Subtractor</vt:lpstr>
      <vt:lpstr>4-3 b. Complements</vt:lpstr>
      <vt:lpstr>Binary 1's Complement</vt:lpstr>
      <vt:lpstr>Binary 2's Complement</vt:lpstr>
      <vt:lpstr>Alternate 2’s Complement Method</vt:lpstr>
      <vt:lpstr>3-3c. Subtraction with 2’s Complement</vt:lpstr>
      <vt:lpstr>3-3c. Subtraction with 2’s Complement</vt:lpstr>
      <vt:lpstr>Unsigned 2’s Complement Subtraction Example 1</vt:lpstr>
      <vt:lpstr>Unsigned 2’s Complement Subtraction Example 2</vt:lpstr>
      <vt:lpstr>Exercise</vt:lpstr>
      <vt:lpstr>Example</vt:lpstr>
      <vt:lpstr>4-4 Binary Adder-Subtractors</vt:lpstr>
      <vt:lpstr>4-4 Binary Adder-Subtractors</vt:lpstr>
      <vt:lpstr>2’s Complement Adder/Subtractor</vt:lpstr>
      <vt:lpstr>PowerPoint Presentation</vt:lpstr>
      <vt:lpstr>PowerPoint Presentation</vt:lpstr>
      <vt:lpstr>PowerPoint Presentation</vt:lpstr>
      <vt:lpstr>Signed Binary Numbers</vt:lpstr>
      <vt:lpstr>Signed 2’s complement system</vt:lpstr>
      <vt:lpstr>2’s Complement Arithmetic</vt:lpstr>
      <vt:lpstr>Signed 2’s Complement Examples</vt:lpstr>
      <vt:lpstr>PowerPoint Presentation</vt:lpstr>
      <vt:lpstr>Overflow Detection</vt:lpstr>
      <vt:lpstr>Overflow examples (continued)</vt:lpstr>
      <vt:lpstr>Overflow Detection </vt:lpstr>
      <vt:lpstr>Binary Multipliers</vt:lpstr>
      <vt:lpstr>Combinational Multiplier</vt:lpstr>
      <vt:lpstr>Larger Multiplier</vt:lpstr>
      <vt:lpstr>Exercise</vt:lpstr>
      <vt:lpstr>4-5 Other Arithmetic Functions</vt:lpstr>
      <vt:lpstr>Design by Contraction</vt:lpstr>
      <vt:lpstr>Incrementing &amp; Decrementing</vt:lpstr>
      <vt:lpstr>Multiplication/Division by 2n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Umer Farooq</cp:lastModifiedBy>
  <cp:revision>613</cp:revision>
  <cp:lastPrinted>1999-06-21T13:11:14Z</cp:lastPrinted>
  <dcterms:created xsi:type="dcterms:W3CDTF">2012-02-05T22:06:50Z</dcterms:created>
  <dcterms:modified xsi:type="dcterms:W3CDTF">2021-07-12T05:21:11Z</dcterms:modified>
</cp:coreProperties>
</file>