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0.xml" ContentType="application/inkml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23.xml" ContentType="application/vnd.openxmlformats-officedocument.presentationml.notesSlide+xml"/>
  <Override PartName="/ppt/ink/ink14.xml" ContentType="application/inkml+xml"/>
  <Override PartName="/ppt/notesSlides/notesSlide24.xml" ContentType="application/vnd.openxmlformats-officedocument.presentationml.notesSlide+xml"/>
  <Override PartName="/ppt/ink/ink15.xml" ContentType="application/inkml+xml"/>
  <Override PartName="/ppt/notesSlides/notesSlide25.xml" ContentType="application/vnd.openxmlformats-officedocument.presentationml.notesSlide+xml"/>
  <Override PartName="/ppt/ink/ink16.xml" ContentType="application/inkml+xml"/>
  <Override PartName="/ppt/notesSlides/notesSlide26.xml" ContentType="application/vnd.openxmlformats-officedocument.presentationml.notesSlide+xml"/>
  <Override PartName="/ppt/ink/ink17.xml" ContentType="application/inkml+xml"/>
  <Override PartName="/ppt/notesSlides/notesSlide2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28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29.xml" ContentType="application/vnd.openxmlformats-officedocument.presentationml.notesSlide+xml"/>
  <Override PartName="/ppt/ink/ink22.xml" ContentType="application/inkml+xml"/>
  <Override PartName="/ppt/notesSlides/notesSlide3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31.xml" ContentType="application/vnd.openxmlformats-officedocument.presentationml.notesSlide+xml"/>
  <Override PartName="/ppt/ink/ink25.xml" ContentType="application/inkml+xml"/>
  <Override PartName="/ppt/notesSlides/notesSlide32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33.xml" ContentType="application/vnd.openxmlformats-officedocument.presentationml.notesSlide+xml"/>
  <Override PartName="/ppt/ink/ink28.xml" ContentType="application/inkml+xml"/>
  <Override PartName="/ppt/notesSlides/notesSlide34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37.xml" ContentType="application/vnd.openxmlformats-officedocument.presentationml.notesSlide+xml"/>
  <Override PartName="/ppt/ink/ink33.xml" ContentType="application/inkml+xml"/>
  <Override PartName="/ppt/notesSlides/notesSlide38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41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notesSlides/notesSlide42.xml" ContentType="application/vnd.openxmlformats-officedocument.presentationml.notesSlide+xml"/>
  <Override PartName="/ppt/ink/ink42.xml" ContentType="application/inkml+xml"/>
  <Override PartName="/ppt/notesSlides/notesSlide43.xml" ContentType="application/vnd.openxmlformats-officedocument.presentationml.notesSlide+xml"/>
  <Override PartName="/ppt/ink/ink43.xml" ContentType="application/inkml+xml"/>
  <Override PartName="/ppt/notesSlides/notesSlide44.xml" ContentType="application/vnd.openxmlformats-officedocument.presentationml.notesSlide+xml"/>
  <Override PartName="/ppt/ink/ink44.xml" ContentType="application/inkml+xml"/>
  <Override PartName="/ppt/notesSlides/notesSlide45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47.xml" ContentType="application/inkml+xml"/>
  <Override PartName="/ppt/notesSlides/notesSlide48.xml" ContentType="application/vnd.openxmlformats-officedocument.presentationml.notesSlide+xml"/>
  <Override PartName="/ppt/ink/ink48.xml" ContentType="application/inkml+xml"/>
  <Override PartName="/ppt/notesSlides/notesSlide49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ink/ink53.xml" ContentType="application/inkml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43" r:id="rId2"/>
    <p:sldId id="547" r:id="rId3"/>
    <p:sldId id="323" r:id="rId4"/>
    <p:sldId id="372" r:id="rId5"/>
    <p:sldId id="373" r:id="rId6"/>
    <p:sldId id="381" r:id="rId7"/>
    <p:sldId id="539" r:id="rId8"/>
    <p:sldId id="540" r:id="rId9"/>
    <p:sldId id="541" r:id="rId10"/>
    <p:sldId id="346" r:id="rId11"/>
    <p:sldId id="542" r:id="rId12"/>
    <p:sldId id="348" r:id="rId13"/>
    <p:sldId id="279" r:id="rId14"/>
    <p:sldId id="282" r:id="rId15"/>
    <p:sldId id="358" r:id="rId16"/>
    <p:sldId id="321" r:id="rId17"/>
    <p:sldId id="350" r:id="rId18"/>
    <p:sldId id="538" r:id="rId19"/>
    <p:sldId id="543" r:id="rId20"/>
    <p:sldId id="544" r:id="rId21"/>
    <p:sldId id="364" r:id="rId22"/>
    <p:sldId id="404" r:id="rId23"/>
    <p:sldId id="405" r:id="rId24"/>
    <p:sldId id="406" r:id="rId25"/>
    <p:sldId id="407" r:id="rId26"/>
    <p:sldId id="409" r:id="rId27"/>
    <p:sldId id="410" r:id="rId28"/>
    <p:sldId id="411" r:id="rId29"/>
    <p:sldId id="413" r:id="rId30"/>
    <p:sldId id="415" r:id="rId31"/>
    <p:sldId id="417" r:id="rId32"/>
    <p:sldId id="421" r:id="rId33"/>
    <p:sldId id="422" r:id="rId34"/>
    <p:sldId id="428" r:id="rId35"/>
    <p:sldId id="429" r:id="rId36"/>
    <p:sldId id="434" r:id="rId37"/>
    <p:sldId id="435" r:id="rId38"/>
    <p:sldId id="545" r:id="rId39"/>
    <p:sldId id="438" r:id="rId40"/>
    <p:sldId id="439" r:id="rId41"/>
    <p:sldId id="546" r:id="rId42"/>
    <p:sldId id="441" r:id="rId43"/>
    <p:sldId id="443" r:id="rId44"/>
    <p:sldId id="444" r:id="rId45"/>
    <p:sldId id="445" r:id="rId46"/>
    <p:sldId id="446" r:id="rId47"/>
    <p:sldId id="448" r:id="rId48"/>
    <p:sldId id="450" r:id="rId49"/>
    <p:sldId id="452" r:id="rId50"/>
    <p:sldId id="453" r:id="rId51"/>
    <p:sldId id="454" r:id="rId52"/>
    <p:sldId id="459" r:id="rId53"/>
    <p:sldId id="460" r:id="rId54"/>
    <p:sldId id="461" r:id="rId55"/>
    <p:sldId id="462" r:id="rId56"/>
    <p:sldId id="463" r:id="rId57"/>
    <p:sldId id="466" r:id="rId58"/>
    <p:sldId id="468" r:id="rId59"/>
    <p:sldId id="469" r:id="rId60"/>
    <p:sldId id="470" r:id="rId61"/>
    <p:sldId id="473" r:id="rId62"/>
    <p:sldId id="474" r:id="rId63"/>
    <p:sldId id="475" r:id="rId64"/>
    <p:sldId id="479" r:id="rId65"/>
    <p:sldId id="480" r:id="rId66"/>
    <p:sldId id="481" r:id="rId67"/>
    <p:sldId id="484" r:id="rId68"/>
    <p:sldId id="485" r:id="rId69"/>
    <p:sldId id="486" r:id="rId70"/>
    <p:sldId id="487" r:id="rId71"/>
    <p:sldId id="489" r:id="rId72"/>
    <p:sldId id="515" r:id="rId73"/>
    <p:sldId id="516" r:id="rId74"/>
    <p:sldId id="520" r:id="rId75"/>
    <p:sldId id="524" r:id="rId76"/>
    <p:sldId id="525" r:id="rId77"/>
    <p:sldId id="526" r:id="rId78"/>
    <p:sldId id="527" r:id="rId79"/>
    <p:sldId id="528" r:id="rId80"/>
    <p:sldId id="529" r:id="rId81"/>
    <p:sldId id="530" r:id="rId82"/>
    <p:sldId id="531" r:id="rId83"/>
    <p:sldId id="533" r:id="rId84"/>
    <p:sldId id="536" r:id="rId8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7" autoAdjust="0"/>
    <p:restoredTop sz="80101" autoAdjust="0"/>
  </p:normalViewPr>
  <p:slideViewPr>
    <p:cSldViewPr snapToGrid="0">
      <p:cViewPr varScale="1">
        <p:scale>
          <a:sx n="58" d="100"/>
          <a:sy n="58" d="100"/>
        </p:scale>
        <p:origin x="1620" y="54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napToGrid="0">
      <p:cViewPr>
        <p:scale>
          <a:sx n="66" d="100"/>
          <a:sy n="66" d="100"/>
        </p:scale>
        <p:origin x="-2424" y="-732"/>
      </p:cViewPr>
      <p:guideLst>
        <p:guide orient="horz" pos="3025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32.xml"/><Relationship Id="rId1" Type="http://schemas.openxmlformats.org/officeDocument/2006/relationships/slide" Target="slides/slide6.xml"/><Relationship Id="rId4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t" anchorCtr="0" compatLnSpc="1">
            <a:prstTxWarp prst="textNoShape">
              <a:avLst/>
            </a:prstTxWarp>
          </a:bodyPr>
          <a:lstStyle>
            <a:lvl1pPr defTabSz="96666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7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t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b" anchorCtr="0" compatLnSpc="1">
            <a:prstTxWarp prst="textNoShape">
              <a:avLst/>
            </a:prstTxWarp>
          </a:bodyPr>
          <a:lstStyle>
            <a:lvl1pPr defTabSz="96666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7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b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latin typeface="Times New Roman" pitchFamily="18" charset="0"/>
              </a:defRPr>
            </a:lvl1pPr>
          </a:lstStyle>
          <a:p>
            <a:fld id="{00797E89-D921-4839-A728-0C0153FE6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40:43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11214 9061 179 0,'0'-5'394'0,"-2"2"-134"16,0-1-102-16,-1 3-64 0,2-3-36 0,-4-1-3 0,2 2-41 15,1 1-3-15,0 1 3 0,1-1 3 0,-2 2 12 16,3-1 12-16,-2 1 15 0,2 0 12 0,-1 0 7 0,1 0 1 16,0 0-3-16,0 1-2 0,0-1-5 0,0 0-5 0,0 2-5 15,0-2 1-15,0 0-4 0,0 1-6 0,1-1-5 16,-1 2 4-16,2-2 9 0,-2 4 22 0,3-1 16 0,2 2 12 16,-2 0 9-16,3 0 12 0,1 2 14 0,-1-2-7 15,4 2 1-15,0-1 13 0,3-1 18 0,3 1 1 0,2 0-10 16,0 0-9-16,4-1-16 0,1-2-14 0,2-1-18 15,3 1-21-15,-1-1-11 0,3 0-4 0,0-4-8 0,4-1-9 16,0-1-8-16,3-1 0 0,4-1 5 0,2-1-1 16,0-2-1-16,1-3 0 0,4-2 1 0,-2 1-10 0,1 1-9 15,0 2-7-15,-2 3-5 0,-2 0-5 0,-3 0-4 0,-1 0-2 16,-6 3-2-16,0 0 1 0,-2-1 4 0,-2 1 0 16,-2 4-3-16,2-3 1 0,-3 3-3 0,0 0-2 15,1-2 0-15,-2 2 2 0,0-2 3 0,1 2 2 0,-3-1 4 16,1-1 0-16,-2 0 5 0,0-1-1 0,2 1 1 0,-3-1 1 15,-1 1-1-15,0-1 3 0,-2 0-1 0,-1 1 0 0,-2 0-1 16,0 0-3-16,-2-1 0 0,0 0-2 0,-4 2-2 16,1-2-2-16,1-1-3 0,-6 3 4 0,4 0-2 0,-2 0-2 15,-3-2-1-15,2 1 1 0,-3 0 0 0,-2 1-3 16,2 1 1-16,-2-2 0 0,-1 2 1 0,0 0-1 0,0-1-1 16,0 0-1-16,-1 1-5 0,-2-3-13 0,2 3-24 15,0-2-33-15,-1-3-50 0,-1 0-66 0,0 0-79 16,3-2-73-16,-1 2-58 0,1 3-41 0,0-2-23 0,1 0-20 0,2 2-40 15,0-1-102-15,0 1-29 0</inkml:trace>
  <inkml:trace contextRef="#ctx0" brushRef="#br0" timeOffset="795.5">14455 9300 271 0,'-18'2'487'0,"-1"1"-167"16,3-3-136-16,-3 1-77 0,5-2-46 0,-2 1-26 0,2-2-3 15,0 1 3-15,2 1 12 0,1 0 12 0,0-2 21 16,2 2 24-16,2-2 27 0,-2 2 30 0,4 0 39 0,2 0 43 16,-2 0 36-16,2-1 21 0,1 1 0 0,-1-2-15 15,2 2-29-15,1-2-45 0,-2 2-49 0,0 0-43 0,2 0-30 16,0 0-26-16,2 0-20 0,0 0-15 0,-2 2-10 0,1-2-5 16,2 0-7-16,2 0 0 0,2 0-4 0,3 0 3 15,3 0 1-15,4 0 4 0,3 0 11 0,5 0 0 0,3 0 6 16,6 0 3-16,1 2 5 0,3-2-2 0,4-2-4 15,-1 2-2-15,6-2-2 0,0-1-5 0,-2 1-3 0,4-1-8 16,0-1-4-16,-2 4-38 0,0-3 15 0,-2-1 9 0,0 1 3 16,-1 0 6-16,-3 0 2 0,-1 2 36 0,-1-2-17 15,0 1-7-15,-4 2-9 0,0-1 0 0,-3 1-5 16,-2 0 0-16,-2 0 1 0,-3 1 0 0,-1-1 1 0,-3 2-3 16,-1-2 3-16,-3 3-2 0,-1-1 2 0,-2 0-2 0,-1-1-1 15,-1 3-4-15,0-3 0 0,-3 1 0 0,0 0-1 16,-2-2-1-16,-2 0 1 0,0 3 4 0,0-3-2 0,-5 0-4 15,4 0-12-15,-4 0-14 0,0 0-37 0,0 0-25 0,0 0-41 16,0 0-57-16,2 0-69 0,0 0-64 0,-2 2-47 16,1 0-39-16,0-1-6 0,4 3-11 0,-2-1-17 0,2 1-67 15,2 2-69-15,-1-1-18 0</inkml:trace>
  <inkml:trace contextRef="#ctx0" brushRef="#br0" timeOffset="1348.16">17209 9448 344 0,'9'-8'715'0,"-4"-1"-189"16,2 2-185-16,-4 1-120 0,0-1-100 0,2 4-58 0,1 0-30 16,0-1-18-16,2 3-6 0,0 0-4 0,5-2-2 15,-4 3 0-15,3-2-3 0,0 2 6 0,1-1 9 0,1 1 19 16,0 1 19-16,0-1 16 0,2 2 21 0,3-2 10 15,-1 0 9-15,2 1 5 0,4 1 12 0,1 0-1 0,2 2-10 16,0 0-11-16,6 1-5 0,0 0-11 0,2 4-7 16,1-4-4-16,4 2 0 0,1-2 4 0,-2 0-5 0,4 0-12 15,0-2-19-15,0 2-12 0,0 1-4 0,4-3-10 0,-2 1 1 16,3-2 11-16,-1 0 6 0,-2 1 3 0,-1 0 4 16,-3 2 2-16,2-2-5 0,-1 1-11 0,-1 1-7 0,-1-2-7 15,-1 1-6-15,-3 1-5 0,0 2 7 0,-3-2-8 0,-2 0-2 16,-2 0 3-16,-2-1-3 0,-4 1 2 0,-1-2-8 15,-1 1 4-15,0-1 2 0,-4 2-1 0,-1-2-3 16,-1-1 2-16,0 1-2 0,-1 1 1 0,-3-3-3 0,-1 3 0 16,4-1 4-16,-5-3-4 0,1 2 4 0,1 0-2 0,-3-2-3 15,0 1 0-15,-2 1-2 0,2-2-18 0,-2 2-26 16,-3-2-41-16,2-2-51 0,-3 2-65 0,3-2-62 0,-4 2-41 16,-1-1-41-16,2-1-26 0,-4 0-11 0,2-5-4 15,-3-1-22-15,-2 0-44 0,-1-1-47 0,-6 1-34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1:44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11778 365 0,'-8'-5'360'0,"2"0"-117"0,0 1-88 0,-1-1-57 0,-2 1-27 15,1 0-14-15,2 1-7 0,-1 1-8 0,3-1 0 0,-4 2 2 16,3-2-4-16,1 3-3 0,0 0-7 0,3 0-7 16,-3 0-7-16,4 0-3 0,-1-2-8 0,-1-1-3 15,2 3 0-15,0 0 0 0,0 0-1 0,0 0-7 0,0 0 4 0,0 0 2 16,0 0 1-16,0 0 1 0,0 0 8 0,-2 0 10 15,2 0 2-15,-4 3 3 0,2-1 3 0,1-2 9 16,-1 1 1-16,-1-2 0 0,-1 1 0 0,2 3-3 0,0-2-5 16,1 1-10-16,-3 1-8 0,3-3-4 0,-1 0-1 0,0 3-3 15,1 0 0-15,-2-1 3 0,3 0-15 0,-2-1 7 16,1-1-1-16,1 0 2 0,0 0 0 0,0 0-2 16,0 0 10-16,0 0-7 0,1 0-1 0,1 0-1 0,-2 2 0 15,4 0 6-15,-2 0 4 0,3 1 5 0,0 2 3 0,1 0 1 16,0 0 4-16,5-1-3 0,-2 0-3 0,3-1-3 15,4 1 6-15,-2 0 5 0,3-1 2 0,1-3 1 0,-4 0-1 16,5 0-1-16,0-2-5 0,3 4-5 0,0-1-4 0,-1-1-3 16,3-1 3-16,1-1-3 0,0-1 1 0,-1 0-2 15,4 0 3-15,-4-1-1 0,1 1-1 0,1 1 0 0,-3-3-1 16,-1 3-4-16,-1-1-2 0,-1 1 0 0,1 1 0 16,-3 0-1-16,-3-2 1 0,1 3 0 0,1-3-5 0,-4 3 2 15,3 0 1-15,-3 0 1 0,0 0 0 0,2 0 0 16,-1 0 7-16,-1 0-5 0,-2 0-2 0,1 0-1 0,0 0 0 15,-1 0 1-15,0 0 0 0,-2-1-8 0,1 1 4 16,-1-1 1-16,-1 1 11 0,0 0-6 0,0 0 0 0,-4 0 6 16,1 0-6-16,0 1-1 0,-2-1-8 0,-1-3 4 0,0 1 0 15,-1 1 1-15,1-1 2 0,-1 4 0 0,-1-1 0 16,0-1-2-16,2 2 1 0,-2 0-3 0,3-2 4 0,0 0-1 16,0 0 0-16,0 0 1 0,-2 0 1 0,2 0 5 15,-2 0-3-15,2-2 1 0,-1 2-2 0,0 0-2 0,-1 0 0 16,-1 2-4-16,2-2-26 0,-1 1-34 0,-1 0-35 15,2-1-38-15,-2 3-38 0,0-3-35 0,3 0-14 0,-3 0-10 16,0 0-25-16,0 0-46 0,0 0-85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2:38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3459 11350 152 0,'-3'-2'230'0,"1"1"-82"0,-1 0-55 0,2-4-39 16,-1 4-24-16,0-2-12 0,0-2-3 0,1 3-1 15,1 0 3-15,0 2 1 0,0 2 3 0,0-2 3 0,0 0-2 16,0 0-1-16,0 0-2 0,0 0 2 0,0 0 3 0,1 0 2 16,-1 0 9-16,0 0 5 0,0 0 7 0,0 0 7 0,0 0 2 15,0 0 2-15,0 0 1 0,0 2 2 0,2-2 1 16,-5 0-2-16,3 0 15 0,-1 0-10 0,2 0-8 15,2 0-11-15,-1 0-11 0,0 0-9 0,-4 0-25 0,2 0 1 16,2 0-2-16,-1 0 0 0,1 0 1 0,1 3 6 0,4-1 12 16,2-1 7-16,0 2 14 0,4 0 10 0,1 0 6 15,3 2-1-15,1-2-8 0,2 0-6 0,1 0-11 16,-1-2-6-16,4 1-5 0,0-1 9 0,1 1 13 0,-3-2 7 0,4 0 6 16,-1 0 4-16,-2-2 2 0,0 1-13 0,1 1-15 15,-1-2-7-15,2 2-9 0,-3-3-6 0,1 2 0 16,0-2-3-16,-1 0-5 0,2-1 1 0,-3 0-2 0,-1 1 0 15,1-1-1-15,-4 2-1 0,1-3 2 0,-2 1-2 16,-1 1 14-16,0 1-4 0,-3-1-5 0,-1 0 0 0,-1 1-3 16,1 0 1-16,-5 1-14 0,0-1 3 0,1 2 4 0,-3 0 3 15,-1 0 1-15,1 0 0 0,-3 0 1 0,2 0 0 16,-3 0 0-16,2 0 0 0,-2 0-1 0,0 0-3 0,0 0 2 16,0 0-12-16,0 0-34 0,0 0-38 0,0 0-43 15,0 2-51-15,2-2-58 0,-2 0-62 0,0 0-77 0,5-4-127 16,-4 2-76-16</inkml:trace>
  <inkml:trace contextRef="#ctx0" brushRef="#br0" timeOffset="618.73">5702 11448 396 0,'-5'0'560'16,"-1"0"-178"-16,1-3-151 0,-1 1-96 0,0 1-59 0,1 1-21 15,0-2-5-15,3 2 6 0,-1 2 8 0,3-2 7 16,0 0-5-16,0 0-10 0,0-2-13 0,2 1-13 16,4 1-3-16,-1-2-21 0,3 2-2 0,1-1 2 15,1-1 3-15,2-1 6 0,3 3 6 0,2-1 7 0,-1-2 5 16,4 1 6-16,1 0 9 0,0 0 5 0,-1-1 3 16,4 0 1-16,-2 0 1 0,3-2-2 0,2 3-11 0,-2-3-7 15,2 1-3-15,0 1-3 0,1-2 6 0,2 0 8 16,-1-2 6-16,1 4 4 0,0-2-2 0,0 1-2 0,0 1-8 15,0-2-13-15,-3 2-10 0,2-2-11 0,-5 3-3 0,2 0-7 16,-2-1 2-16,-1 3 0 0,-3-1-2 0,0 1 3 16,-4 0 0-16,1 0 1 0,-3 0-1 0,1 1-1 0,-4-1 0 15,1 2-2-15,-4-1-2 0,0-1-3 0,-1 2-2 16,-1-2-1-16,-2 2-6 0,-2 0-21 0,-2 0-31 0,0 1-40 16,-3-2-47-16,-2 4-50 0,-4-1-49 0,2 2-40 15,-4-1-43-15,-3 2-67 0,-2 0-120 0,-3 1-49 0</inkml:trace>
  <inkml:trace contextRef="#ctx0" brushRef="#br0" timeOffset="12230.74">8362 11144 327 0,'1'-2'284'0,"1"2"-81"16,0-2-56-16,1 1-39 0,-3 1-20 0,2-2-10 15,-1 2-10-15,-1-1-2 0,0-1-7 0,2 2-3 0,-2-1-4 16,2 1-5-16,-1-2-1 0,-1 2-4 0,0 0 0 0,0 0-4 15,0 0-3-15,0 0 0 0,0 0-8 0,0 0-5 16,0 0-1-16,3 0-5 0,-3 0-2 0,1 0-3 0,-1 0-2 16,0 0-1-16,0 0-7 0,0 0-2 0,1 0-2 15,-1 0-2-15,3 0 2 0,-2 0 3 0,3 0 9 0,0 0 11 16,1 0 8-16,0 0 5 0,3 2 2 0,-2-1 3 0,0-1-12 16,2 0-6-16,0 0-7 0,0 2-4 0,0-2 4 15,2 1 3-15,0-1 8 0,2 2 2 0,-1-2-2 16,1 1 3-16,1 1-7 0,3-1-7 0,-2 0-2 0,3 3-5 15,1-4-1-15,1 3 1 0,0-3-2 0,-3 4 2 0,6-1 1 16,-3-1 0-16,0 1-1 0,4-1 1 0,-1 1 1 16,-1 0 1-16,1-3-2 0,3 1-1 0,-3-1 1 0,-1 0-1 15,1 0-1-15,0 1-2 0,-4-1 0 0,2 2-1 16,-1-2 1-16,-1 1 1 0,1-1-1 0,-5 0-2 0,3 0-1 16,-2 0 0-16,0 0-4 0,0 2 1 0,0-2-1 15,-2 2 2-15,1-2 2 0,-4 0 2 0,5 0-1 0,-5 0 0 16,0 0 2-16,0 0-2 0,-2 0 0 0,-1 0-2 0,2 0 1 15,0-2 1-15,-4 2-2 0,0 0 1 0,0 0-1 16,1 0 1-16,-1 0-1 0,-2 0 0 0,0-2 0 16,0 2-2-16,-1 0 0 0,0 0 0 0,-1 0 3 0,1 0-1 15,-2 0-2-15,3 0 3 0,0 0 0 0,-1 0-3 16,0 0-14-16,3 0-30 0,-1 0-31 0,0-1-43 0,3-1-49 16,1 1-50-16,1-3-53 0,2-1-65 0,-1 0-110 0,2 0-78 15</inkml:trace>
  <inkml:trace contextRef="#ctx0" brushRef="#br0" timeOffset="12882.78">10491 11322 29 0,'-13'-4'405'15,"1"1"-141"-15,-1 1-109 0,-2 0-68 0,0 1-37 0,-2-1-22 16,2 0-6-16,0 1 0 0,0 1 4 0,0-1 12 15,2-2 10-15,-1 3 12 0,1 0 7 0,2-3 9 0,0 6 4 16,3-3-2-16,0 0-6 0,0-3-9 0,4 3-6 16,-2-2-8-16,4 0-5 0,-1 1 1 0,1 0 3 0,0 1-1 15,1-2-4-15,-1 2-1 0,2 0-7 0,0 0-13 0,2-1-8 16,-1 1-4-16,3-2-3 0,1 2-7 0,-2-3-2 16,3 2 5-16,5-2 4 0,-1 0-1 0,3-1 1 15,2 2 1-15,1-1 1 0,-2 0-6 0,3 0-2 0,-1-2-1 16,0 3 1-16,0-3-1 0,-1 2 2 0,2-1 0 0,-2 0 0 15,0 0-1-15,-2 0-2 0,-1 2 0 0,-1-1 1 16,0 0 2-16,0-1-1 0,-3 3 1 0,0 0-3 0,-2-1 3 16,0 1-2-16,-1 1-2 0,0-2 0 0,-2 2-2 15,2-1 3-15,-2 1 0 0,-3 0 0 0,3 0 1 0,0 0 0 16,-1 1-1-16,-1-1-1 0,3 2-2 0,1-2-8 16,-1 1-17-16,2 1-17 0,1 0-22 0,1 0-24 0,1 0-27 15,2-2-22-15,0 3-10 0,3 0-9 0,-2 1-12 0,6-1-19 16,0 1-34-16,1-1-51 0,-2 0-87 0</inkml:trace>
  <inkml:trace contextRef="#ctx0" brushRef="#br0" timeOffset="13446.39">11816 11344 241 0,'0'-3'532'0,"0"-1"-158"0,0 2-140 15,1-3-93-15,-1 3-49 0,2 0-20 0,0 1-15 16,1-2-8-16,2-1-2 0,1-1-1 0,3 0-4 16,-1-2-1-16,2-1-8 0,2 1-1 0,-1-1-5 0,2 1 0 15,3-1 0-15,-2 0 6 0,0 1 3 0,1-1 9 0,0 3 6 16,-2-4-2-16,1 6-2 0,-1-3-7 0,1 1-10 16,-3 2-10-16,2-1-5 0,-1 1-6 0,-2-1-3 15,0 2-3-15,0 0 2 0,-3 1-1 0,-1-1-2 0,-1 2-2 16,-1 0 2-16,-2 0-1 0,0 0 0 0,-2 0 0 0,3-1 2 15,-3 1 1-15,0 0-1 0,-3 0 3 0,3 1 0 16,-2-1 1-16,0 2-2 0,-2-1 1 0,-1 1 0 0,0 0 1 16,-3 2-1-16,0-1 0 0,-4 1 2 0,-2 1-1 0,0 0-1 15,-2-1-2-15,-2 2 1 0,2-2-4 0,-1 1 3 16,0 0-2-16,1-2 0 0,0 1 0 0,3-1-2 16,2 1-2-16,1-1 1 0,1 2 0 0,3-2-4 0,1 0 3 15,-1-2 2-15,3-2 2 0,2 1-1 0,-1 0 5 0,2 0-2 16,0 0-3-16,0-2 0 0,0 2-1 0,0-1 0 15,0-1-2-15,0 2 1 0,2-1-1 0,-2 1 0 0,0-2-5 16,0 1-10-16,0 1-20 0,0-2-21 0,0-1-27 16,0 1-31-16,0-2-32 0,-2 1-27 0,2 2-28 0,-2 0-25 15,2-2-30-15,0 3-44 0,0 0-77 0,0 0-65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4:48:03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10245 8210 0,'24'0'16,"-24"25"46,0 0-46,0 0-16,25-25 16,-25 25-16,50-1 15,-50 1-15,50 0 16,-26 0-1,26-25 1,0 25 0,-26-25-16,1 0 15,0 0 1,0-25 15,-25 0-31,0 0 16,49 0-16,-24-24 15,-25 24 1,0-25 0,0 26-1,0-1-15,0 0 47,0 0-31,-25 25-1,25-25 1,-24 25 0,-1 0-1,0-24-15,0 24 32,0 0 30,1 0-46,-1 0-1,0 24 1,0 1 15,25 0 0,-25 0-15,25 0 0,0-1 77,75-24-93</inkml:trace>
  <inkml:trace contextRef="#ctx0" brushRef="#br0" timeOffset="999.97">11088 8012 0,'0'25'78,"0"0"-47,25-1-15,24 1 31,-24-25-16,50 25-31,-51-25 15,26 0 1,-25 0-16,25 0 16,-26 0-1,51 0 1,-50-25 0,-1 25 15,-24-25 0,0-24-31,0 24 16,0-25-16,0 25 15,-24 25-15,-1 0 47,25-24-47,-25-1 16,-25 25-16,-24 0 15,24 0-15,25 0 16,1 0-16,-1 0 16,0 0 77,0 25-77,0-25 0,25 24-1,-24-24 48,-1 25-63,25 25 15,-25 0-15</inkml:trace>
  <inkml:trace contextRef="#ctx0" brushRef="#br0" timeOffset="1992.25">10890 8632 0,'0'25'31,"0"0"1,0-1-17,0 1 1,0 0-16,0 0 15,0 0-15,0-1 16,0 1-16,24 25 16,-24-25-1,25 24 1,50-49-16,49 0 16,-100 50-1,1-25 1,0 0-16,0-1 15,0-24 1,-1 0 0,1 0-1,0 0 17,0 0-32,-25-49 15,0-1 1,0 25-16,0-24 15,25-1-15,-25 0 16,0 26-16,0-1 16,0 0-1,0 0 17,-25 0-17,0 1 1,0 24-16,-49-25 15,24 0-15,25 25 16,1-25-16,-1 25 16,0 0 15,0 0-31,25-25 16,-25 25 15,50 25 94,25-25-110</inkml:trace>
  <inkml:trace contextRef="#ctx0" brushRef="#br0" timeOffset="2479.07">11584 8558 0,'50'0'31,"-50"24"-15,25 1-16,-25 25 16,0-1-16,24 26 15,-24-26-15,0 1 16,50 0-16,-50-1 16,0 1-16,0 0 15,25-50-15,-25 24 16,25-24-1,-50 50 95</inkml:trace>
  <inkml:trace contextRef="#ctx0" brushRef="#br0" timeOffset="3255.74">10865 10269 0,'0'0'0,"25"50"31,-1 24-31,1 1 16,0-75-16,-25 24 15,0 26-15,0 0 16,25-1-16,-25 1 15,25-1-15,-25 1 16,24-25-16,-24 0 16,25-1-16,0-98 78,25-50-63,-26 99 1</inkml:trace>
  <inkml:trace contextRef="#ctx0" brushRef="#br0" timeOffset="4071.79">11559 10195 0,'0'0'0,"0"25"31,0-1-31,0 51 16,0-26-16,0 1 15,0 24-15,0-49 16,25 25-16,0-50 16,-25 25-16,25 24 31,-25-24-15,25-25-1,-1 25 16,-24 0-31,25-25 16,0 0-16,0 0 16,0 0-16,24 0 15,-24 0 1,0 0-16,24-50 16,-24 25-1,-25 0-15,0 1 16,0-26-16,0 0 15,0 1-15,0-1 16,0 25-16,0 1 16,0-1-16,-25 0 15,1 0 1,-1-24 0,0 24-1,0 25-15,-24 0 16,-1 0-1,25 0-15,-24 0 16,-1 0-16,0 0 16,26 0 15,-1 0-31,0 0 16,0 25 109</inkml:trace>
  <inkml:trace contextRef="#ctx0" brushRef="#br0" timeOffset="4719.35">11262 11633 0,'0'25'15,"0"0"1,0 25-16,24-1 15,1 1-15,0-50 16,-25 49-16,25 1 16,0 0-16,-25-26 15,0 1 1,0 50-16,25-75 0,-25 49 16,0 1-1,24 0-15,-24-1 16,25-24-1,-25-50 64,0-99-79,25 74 15,0-49-15</inkml:trace>
  <inkml:trace contextRef="#ctx0" brushRef="#br0" timeOffset="5280.05">11882 11361 0,'25'24'16,"-1"26"-1,-24-25-15,0 49 16,25-49-16,0 49 15,-25-24-15,25 49 16,0-49-16,24 24 16,-49 1-16,0-26 15,25 1-15,0-25 16,-25-1-16,49 1 16,-49 0-1,0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4:14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12749 8631 428 0,'10'-16'319'15,"-1"-5"-176"-15,0 3-116 0,2-1-73 0,0 2-48 0,3-4-32 16,1 3-26-16,3 0-30 0,0 3-19 0</inkml:trace>
  <inkml:trace contextRef="#ctx0" brushRef="#br0" timeOffset="29557.45">8789 4654 174 0,'-2'3'346'0,"-1"0"-100"15,2-2-67-15,-3 1-31 0,4-2-11 0,-1 0 1 16,-2 0 8-16,3 0 4 0,0 0 10 0,0 0 0 0,0 0-5 15,0 0-6-15,0-2-12 0,0 4-11 0,0-2-18 16,0-2-12-16,-2 1 0 0,2-3 5 0,0 1 12 0,0 0 19 16,0 1 16-16,0 2 18 0,0-1-2 0,0-1-4 0,2 2-18 15,-2-2-28-15,0 2-20 0,0 0-3 0,0 0-30 16,0 0-22-16,3 0-14 0,-6 0-6 0,3 0-7 0,0 0-26 16,4 2 12-16,1 1 4 0,3-1 7 0,3-1 3 15,1 1 3-15,3 1 4 0,4-2-1 0,3 1-1 0,-1-1-5 16,4-1-2-16,0 1-6 0,2 1 0 0,3-2-4 15,0 2 0-15,0-1-1 0,2 1 0 0,1-2 3 16,2 3-1-16,1-3 2 0,4 0 0 0,-1 0 4 0,3 0-5 16,3 0-1-16,0 0 0 0,0-3-2 0,3 3-3 0,1 0-5 15,1-2 8-15,0 1 1 0,3-1 1 0,-3-1 0 0,1 0 2 16,-2 0 5-16,-1 0-8 0,-1 0-1 0,0 0 0 16,-4 1 2-16,-2-3 0 0,0 0-1 0,-6 2 5 0,-2 1 2 15,-3-1 1-15,-3 3-2 0,-5 0 1 0,-1 3-5 16,-4-1 1-16,-2-2-3 0,-2 2-4 0,-3-1 2 0,-2-1-1 15,-2 2-1-15,-1 0 1 0,0-1 1 0,-2 1 2 16,-1-2 1-16,-1 1-2 0,2-1 6 0,-1 1-4 0,-2 0-1 16,2-1-13-16,-1 2-10 0,-1-2-17 0,1 2-31 0,3-1-36 15,-4-1-48-15,0 2-45 0,0-2-50 0,0 1-43 16,-4-1-34-16,3 0-23 0,-4-1-18 0,-1 1-15 0,-2-2-35 16,-6 2-62-16,1 0-78 0</inkml:trace>
  <inkml:trace contextRef="#ctx0" brushRef="#br0" timeOffset="30800.06">8609 8611 379 0,'0'-1'575'0,"0"1"-127"16,-2 0-121-16,2 0-90 0,-1 0-51 0,-1 0-23 16,2 0 2-16,0 0 11 0,-2 0 19 0,2 0 17 0,0 0 8 15,-1 0-13-15,-1 0-12 0,2 1-25 0,-1 1-32 16,1-2-37-16,-4 2-28 0,3 1-15 0,-2-1-24 15,1 0-14-15,-1 1-6 0,2 2-4 0,-1-3-5 0,2 3-2 0,0-1-2 16,2-1 0-16,-1 2 0 0,2-3 0 0,-1 3-1 16,2-2 0-16,0 2 3 0,0-3-3 0,0 1 0 15,0-1-1-15,0 0 2 0,0-1 0 0,1-1-1 0,-2 0 2 16,2 0 0-16,-2 0-1 0,0-1-1 0,0-1 0 0,-1 0 0 16,0 1 2-16,1-2 5 0,-1-1 0 0,-1 1 0 15,2-2 0-15,-2 2-4 0,-1-1 3 0,0 2 0 0,0-1 5 16,-1 2 8-16,-2-1 7 0,3 2 10 0,0-1 0 15,-1 1 1-15,1 0 1 0,-2 1-8 0,-1-1-5 0,3 2-4 16,0-1-3-16,-2 2-7 0,0-1-4 0,-1 1-2 16,0-1 0-16,1 2-4 0,-1-1-1 0,0 0 0 0,1-3 0 15,2 3-1-15,0-2 0 0,0-1 0 0,0 0 2 16,0 0-1-16,2-1 0 0,-2 1-2 0,0 0-1 0,2-3 1 16,-1 3-4-16,1 0-1 0,1-2 3 0,3-1 2 0,-2-2 1 15,2 0 0-15,3-3 0 0,-2 1-1 0,-1-2 0 16,1 0 0-16,-2-1-5 0,0-4 0 0,-2 1 0 0,1 2 0 15,-1 1-1-15,0 0 1 0,-1 3 6 0,-2 0-4 16,3 4-1-16,-3-1 4 0,0 3-3 0,0-1-1 0,0 4 0 16,0-1 2-16,-3 3-1 0,1 3 4 0,-3 3 0 0,-1 0-3 15,-1 1 2-15,-3 4 2 0,3 0 0 0,-1 2 0 16,-1 0 0-16,1-3 4 0,3 0-2 0,0-3-1 0,2 1 2 16,0-3 0-16,1-1-2 0,1-1-1 0,-2-4 2 0,3 1-1 15,3-1-2-15,-2-2 0 0,1 2 1 0,3-3 0 16,0 0-1-16,-1 0-5 0,0-3-2 0,6 0-7 15,-2 0-8-15,0-2-13 0,1-2-21 0,0-1-27 0,-1-1-36 16,-2-3-41-16,1 2-44 0,-1-3-37 0,0 0-21 0,-3 2-11 16,2-1 3-16,-2-2 22 0,-1 4 27 0,-2 0 28 15,0 3 25-15,0 0 17 0,0 2 12 0,-2 3 0 0,1 0-8 16,-3 2-23-16,-1 2-18 0,-2 0-30 0,2 3-47 16,-3-2-70-16</inkml:trace>
  <inkml:trace contextRef="#ctx0" brushRef="#br0" timeOffset="35699.42">14114 8015 20 0,'8'-12'439'16,"-4"-1"-130"-16,2 0-117 0,-3-1-77 0,2 2-39 15,-2-1-12-15,-1-1-6 0,3-2 0 0,0 1 7 0,0 0 1 16,0 0 3-16,1-2-2 0,-2 1 11 0,5 1 16 0,-3 0 0 16,0 1 14-16,-1 1 14 0,-1 1 11 0,3 0 1 15,-4 1-4-15,2 2 7 0,-2 2 7 0,0 0 9 0,-1 2 14 16,0 1 12-16,-1 1 7 0,-1-1-4 0,-1 3-15 0,-1-1-28 16,0 2-32-16,-1 0-30 0,2 0-26 0,-1 2-17 15,0-1-20-15,-1 3-8 0,-2 0 1 0,-2 4-4 0,-3 0-1 16,-1 6-2-16,-5 2 2 0,0 5 4 0,-1 2-6 15,-2 4 3-15,0 2 3 0,-1 1 2 0,-4 2 2 0,2 3-3 16,0-2 0-16,-4 2-3 0,3-2 1 0,0 4-3 16,0-4 2-16,1 2-1 0,3-3 1 0,1-1-1 0,1 2 0 15,3-5 0-15,1-1-4 0,2-1-5 0,1-3-10 16,3-1-35-16,0-5-49 0,4-2-67 0,-2-3-68 0,2-1-67 16,2-3-57-16,1 0-34 0,1-4-24 0,-1-4-32 0,0 0-79 15,0 0-87-15,0-7-23 0</inkml:trace>
  <inkml:trace contextRef="#ctx0" brushRef="#br0" timeOffset="36013.5">13743 7800 480 0,'-2'-7'746'0,"-1"0"-224"15,-1 2-182-15,3-1-89 0,0 2-39 0,-1 2-19 16,0-1-15-16,2 1-16 0,-1 2-24 0,-2-3-38 0,3 3-31 15,3 0-23-15,-2 3-18 0,4-1-9 0,3 1-9 16,0 2-4-16,5 3 0 0,-1 0-1 0,4 2 2 0,0 3 1 16,2 2 3-16,3 1 1 0,0 5 0 0,1-3-3 15,0 2-1-15,-1 2-4 0,3 3-2 0,-1-1 2 0,-1-2-2 16,-1 4 2-16,1-2-4 0,0 1 0 0,-2 1 1 0,0-2 0 16,1 1 1-16,-3 1 3 0,1-2 1 0,-2-1 1 15,-1 1-2-15,2-4-3 0,-6 0-3 0,2 0 0 16,-1-1-1-16,-1-3-1 0,-2-1 1 0,-2-2-4 15,0 2-11-15,-1-6-28 0,0 1-40 0,-4-3-46 0,1-1-54 0,-1 0-46 16,-2-1-38-16,1-3-29 0,-2 0-29 0,0-2-46 16,0 0-91-16,-2-7-104 0,-1-1-35 0</inkml:trace>
  <inkml:trace contextRef="#ctx0" brushRef="#br0" timeOffset="36436.11">13458 7518 193 0,'2'-2'532'0,"-1"-1"-165"0,-1 3-134 0,0-1-79 15,0-1-40-15,2 2-21 0,0-2-8 0,-2 2-2 0,1-1-3 16,4 0-6-16,-3-1-11 0,8 1-4 0,2-1-6 16,0-1-3-16,6 0 0 0,0 0-1 0,2-1-1 0,3-1-8 15,4 0-7-15,1 0-4 0,4-2-8 0,3 2-7 16,0 0 0-16,1 1-1 0,5-2-4 0,-1 1 4 0,-1-1-2 15,2 0-4-15,0 2-1 0,-2-1-5 16,1 0-1-16,-3 3-8 0,-2-3 1 0,-4 3 2 0,1-1 1 0,-4 3 4 16,-3 0 0-16,-3 0 0 0,-4 3-4 0,0-2-2 15,-3 2-15-15,-1 0-18 0,-3-1-23 0,-1 3-26 0,-1-3-27 16,-2-1-26-16,-1 2-24 0,-1 2-20 0,-2-4-14 0,2 2-28 16,-2 0-39-16,0 2-56 0,0-1-90 0</inkml:trace>
  <inkml:trace contextRef="#ctx0" brushRef="#br0" timeOffset="37064.33">14898 7678 366 0,'0'-21'504'16,"-1"4"-184"-16,-1-2-124 0,2 4-64 0,0 2-26 0,0 2-11 0,0 2-6 16,0 3-4-16,0 0-10 0,2 2-13 0,-1 0-15 15,-1 4-13-15,2-3-12 0,0 6-6 0,-1-3-6 0,3 5 0 16,1 4 14-16,-2 2 18 0,1 4 16 0,2 3 10 0,1 3 6 15,-2 1 4-15,0 5-10 0,0 2-13 0,-3 1-13 16,6 1-6-16,-2 2-10 0,2 2-6 0,0-1-8 16,1-1-5-16,2 1-3 0,-1 0-2 0,3-2-1 0,-1-5 0 15,-1 1 3-15,3-1-1 0,-1-5 1 0,2-2 2 16,-3-4 1-16,4-1 2 0,-1-4 1 0,-2-2-1 0,1-3-1 16,-2-2-1-16,3-4-2 0,0 0-1 0,0-4-2 0,1-2 1 15,1-3-1-15,-1-5-1 0,3-3-1 0,-3 0 1 16,3-5-1-16,-2-2 0 0,-1-4-2 0,-2 0-6 0,2-5-3 15,-2 0-3-15,-1-2 0 0,0 2-2 0,-2 1 1 16,0 0 3-16,-3 3 4 0,0 0-1 0,-5 7 2 0,3 4 1 16,-3 3 4-16,-2 3 0 0,-1 4-3 0,0 0 1 15,0 5 1-15,0 0-1 0,0 0-2 0,-1 3 2 0,0 3 6 16,-1 1-1-16,-1 4 1 0,0 2 2 0,0 4 1 16,-2-1 0-16,0 4 3 0,1 4 5 0,-3 0 1 0,1 2 5 15,3 2 3-15,-2 2 7 0,-1 1 4 0,1 0 8 16,0 3 2-16,-1-1 5 0,2 0 5 0,0 1-1 0,-1-1-3 15,1 0-9-15,-1-2-6 0,2 2-6 0,-1-5-9 0,1 0-7 16,0 0-5-16,1-2 0 0,1-1-4 0,-2-2 0 16,1 2 0-16,2-5 1 0,0-1-3 0,2-1 0 0,1 0-3 15,-3-6-2-15,1-1-16 0,-1 0-25 0,2-2-35 0,-1-3-37 16,-1 0-43-16,2-2-52 0,-2-4-50 0,2-1-45 16,-1-5-55-16,-1-1-80 0,0-5-113 0,-1-2-58 15</inkml:trace>
  <inkml:trace contextRef="#ctx0" brushRef="#br0" timeOffset="37371.51">14979 7347 349 0,'3'-9'561'0,"-1"-1"-217"0,-1 0-148 0,2 3-81 16,1 2-41-16,0 1-16 0,4-1-3 0,2 2 3 0,1 2 5 16,3-1 3-16,5 2 6 0,0 2-2 0,3 1-7 15,5 3-10-15,1-2 1 0,4 1-4 0,1 0-9 0,3 0-7 16,4 2-3-16,1 0-4 0,0-2-7 0,0 0-6 16,2 1-1-16,1-1-4 0,-1-1-3 0,-2 2 0 0,-1-3-3 15,-1 0-2-15,-3 0-1 0,-1-1-1 0,-3-1-1 0,-4 0-4 16,-1-1-12-16,-5 0-22 0,-4 0-24 0,-3 0-26 15,-4 0-27-15,-1 0-31 0,-2 2-29 0,-5-2-24 0,-3 2-47 16,0-2-49-16,-2 3-63 0,-5 0-101 0</inkml:trace>
  <inkml:trace contextRef="#ctx0" brushRef="#br0" timeOffset="38134.41">14525 9499 19 0,'7'-13'296'15,"1"-2"-46"-15,-1 1-54 0,-2 0-36 0,0-1-29 0,1 3-15 16,-2-1-4-16,0 1 3 0,1 2 8 0,-2-1-2 16,0-1-1-16,0 3 5 0,-1-1 11 0,-2 2 13 0,3 2 21 15,-3 0 21-15,0 2 18 0,0 1 8 0,-3-2-6 0,3 3-15 16,0-1-20-16,0-1-18 0,0 1-18 0,0 1-19 0,0-1-16 15,0 3-19-15,0-2-17 0,-2 2-22 0,1 2-20 16,-3 1-7-16,0-1-12 0,-6 5-1 0,-1 3 3 16,-2 2 5-16,-4 5-7 0,-2 5 13 0,-2 0 11 0,-2 4 8 15,-2 1-25-15,1 1 15 0,2 2 27 0,-5 2-8 16,2 1-2-16,-2-1-8 0,1 1 26 0,1 1-22 0,0-3-17 0,3 1-7 16,-2-3-7-16,2 0-6 0,-1 0-3 0,8-2-2 15,-4-2 0-15,3-1-2 0,1 0 0 0,0-4-1 16,1 1-2-16,3-2-4 0,0-2-10 0,2-3-24 0,0-1-37 15,6-3-56-15,-2-3-68 0,4 0-76 0,-1-5-69 0,1 1-54 16,1-6-47-16,1-2-33 0,4-4-35 0,0-3-42 16,-2-5-74-16,-1-2-15 0</inkml:trace>
  <inkml:trace contextRef="#ctx0" brushRef="#br0" timeOffset="38437.26">14013 9401 552 0,'0'-4'541'16,"0"0"-163"-16,0-1-124 0,0 4-79 0,2-1-56 0,-2 0-38 16,0 2-17-16,5 2-16 0,-4-4-6 0,4 4-6 0,2 0-1 15,1 2 4-15,2 4 3 0,6 1 11 0,0 2 3 16,3 1 10-16,3 2 7 0,-2-1 4 0,4 5 6 16,3 4 0-16,-2-2-1 0,3 2-2 0,-1 2-4 0,-2 0-5 15,3 0-8-15,-1 1-9 0,-1-1-9 0,1 0-11 0,-2 0-10 16,1 0-7-16,-3 0-7 0,-2-1-6 0,1 0 0 15,-2 1 0-15,-2-2-1 0,-1-2-1 0,-1 1 2 0,2-1 1 16,-6-2 21-16,2 2-11 0,-4-3-4 0,1-2-5 16,-2-4-2-16,-2 1-1 0,-2-1-24 0,0-2 7 0,-2-1-5 15,1-4-13-15,-2 1-20 0,-1-2-26 0,-1-3-36 16,-1 0-47-16,-4 0-48 0,1-3-46 0,-3-2-33 0,-1-2-33 16,-4 0-29-16,-1-2-29 0,-3-2-47 0,0-2-82 0</inkml:trace>
  <inkml:trace contextRef="#ctx0" brushRef="#br0" timeOffset="39449.46">13658 9215 330 0,'-5'-9'348'0,"3"4"-87"0,-3-2-67 0,2 2-37 0,-2 0-14 16,1 1-10-16,2 0-6 0,-1 3 1 0,2 0 2 16,-1 1-3-16,-1-2-10 0,3 1-11 0,3-1-13 0,-1 2-12 15,-1 0-7-15,4 2-5 0,2-2-8 0,5 3-1 0,3-1 1 16,1 0-7-16,6 3-5 0,4-2-7 0,2 1 0 15,4 0-4-15,2 0-5 0,3 1-6 0,1-2-1 16,6-3-7-16,-1 4-5 0,1-4-3 0,-1 0-5 0,6 0 0 0,-5-4-6 16,2 4-1-16,-4-3-1 0,-2 3 0 0,-1-4-2 15,-4 3-4-15,-5 1 3 0,-1 0-1 0,-6 0-11 16,-2 1-27-16,-1-1-31 0,-1 2-31 0,-4 0-42 0,0-2-36 16,-3 0-31-16,-3 3-18 0,4-3-14 0,-5 0-16 0,1 0-35 15,-1 0-65-15,-1-3-112 0</inkml:trace>
  <inkml:trace contextRef="#ctx0" brushRef="#br0" timeOffset="39977.12">15178 9075 648 0,'4'-7'871'16,"-2"0"-214"-16,1 2-255 0,-3 2-129 0,0-1-112 0,0 3-71 15,0 1-43-15,0 0-22 0,0 1 10 0,2 3-49 16,-1-1 8-16,1 2 4 0,1 4 7 0,1 1 7 0,-1 1 6 16,3 4 10-16,0 2 9 0,0 0 10 0,3 1 6 15,-3 5 0-15,3-1-1 0,1 0-5 0,-1 2-4 0,4 0-13 16,-2 0-8-16,5 0-6 0,-4 1-6 0,6-1-3 0,-2 0-4 16,1-3-1-16,1-1-1 0,-1-2 2 0,2-2 2 15,0-2 1-15,0-3 0 0,-6-2 0 0,5-1 3 16,-2-4-4-16,0-1-3 0,-2-1-2 0,2-4 0 0,-2-3 0 15,0-2-2-15,-2-3 2 0,3-2-2 0,-4-3-1 0,1-2-5 16,-2-4-11-16,2 1-18 0,-3-3-28 0,2-2-22 16,-1-5-18-16,-2-1-12 0,1 0 1 0,-3 0 12 0,2 1 24 15,-3 1 25-15,2 3 18 0,-3 2 17 0,0-1 10 0,-2 6 6 16,1 2 4-16,-1 3 0 0,-2 2 3 0,2 4-1 16,-2 2 0-16,0 1 0 0,0 1-2 0,-2 2 2 15,2 2-2-15,-2 2-1 0,-1 1-1 0,-2 4 3 0,0 2 4 16,-2 4 1-16,1 2 9 0,-3 2 12 0,-2 4 14 15,2 4 15-15,-2 0 19 0,-1 3 20 0,-3 3 14 0,1 1 2 16,3 2-1-16,-2 3-9 0,-2 1-5 0,3-1-15 16,-2 1-11-16,3 0-6 0,-3 1-1 0,4-1-3 0,-1-1-9 15,1 1-7-15,-2 1-8 0,4-3-6 0,-1-1-9 0,0-4-9 16,4-2-4-16,-3 0-4 0,0 0-1 0,2-2-2 16,-1 2-1-16,1-4-1 0,3 1-3 0,-2-4-5 0,0-4-24 15,2 0-39-15,0-1-52 0,0-3-61 0,0-2-66 0,-2 0-65 16,3-3-51-16,-3 0-37 0,-1-2-42 0,0 0-47 15,0-2-88-15,-1-3-50 0</inkml:trace>
  <inkml:trace contextRef="#ctx0" brushRef="#br0" timeOffset="40559.39">14623 11260 180 0,'11'-12'201'0,"-1"2"-53"0,-1-5-44 0,4 4-37 16,-4-4-22-16,-1 0-18 0,5 1-11 0,-4-3-8 0,1 0-5 15,1 1-2-15,-2-2-2 0,3 1 2 0,-3 1 10 16,-1-2 9-16,0 4 9 0,0 0 11 0,0-2 14 0,-1 3 9 15,1 1 3-15,-3-2 7 0,0 3 5 0,3-1 4 16,-5 2 2-16,1 1 8 0,-2 2 1 0,1-1 2 0,-1 2 6 16,-2-1 5-16,2 2 7 0,-2 1 8 0,0-1 9 0,0 3 8 15,-2 0 2-15,2-1-2 0,-2 1-11 0,1 1-13 16,-1 0-19-16,-1 1-19 0,-2 1-16 0,0 0-15 0,-1 4-7 16,-3-1 9-16,-2 4 13 0,-2 2 22 0,-1 2 12 0,-2 2 18 15,0 6 13-15,-1-1 0 0,0 2-13 0,1 3-17 16,1 1-6-16,-4 2-11 0,2 1-15 0,0 3-12 15,-2-1-2-15,1 4-7 0,-2-1-8 0,3 0-9 0,-1 0-6 16,-1 1-5-16,3-2-5 0,1 1-3 0,2-4-1 0,-3 1-3 16,5-1 0-16,0-4-3 0,0-1-6 0,1-1-13 15,2-4-23-15,1-1-50 0,2-3-63 0,1-4-69 0,1-2-67 16,2-1-60-16,-1-5-46 0,1-1-37 0,2-4-37 16,-1-3-57-16,2-5-109 0,-1-3-27 0</inkml:trace>
  <inkml:trace contextRef="#ctx0" brushRef="#br0" timeOffset="40829.44">14340 10948 50 0,'0'-2'801'0,"0"-1"-66"16,0 0-230-16,2 1-178 0,-1 2-122 0,1 1-86 0,1 0-47 15,0 5-15-15,4-2 7 0,4 3 11 0,-2 2 12 0,5 3 18 16,2 2 6-16,1-1-1 0,3 4-15 0,2-1-16 15,1 2-8-15,1-1-15 0,-1 3-13 0,2-1-8 0,-2-1-8 16,2 0-1-16,-1 2 1 0,-1-3-4 0,-2 0-5 16,1 0 2-16,-2-1 2 0,0-1-7 0,0 0-4 0,0 0-3 15,-2-3-1-15,1 1-5 0,-3-3-2 0,2 1-1 16,-6 0-6-16,4-2-7 0,-3-2-29 0,-2 1-41 0,3-2-57 16,-3-2-74-16,0-2-58 0,-1 1-53 0,1-3-46 15,0 0-28-15,-3-3-36 0,5-1-43 0,-4-1-88 16,-1-1-34-16</inkml:trace>
  <inkml:trace contextRef="#ctx0" brushRef="#br0" timeOffset="41409.28">15595 10758 580 0,'4'-17'852'0,"-3"1"-192"0,0 4-199 16,1 0-142-16,-2 3-85 0,0 3-58 0,0 1-46 0,0 1-38 16,0 1-33-16,0 1-26 0,0 1-19 0,3 2-9 0,-3 2-3 15,3 3 2-15,-1 2 7 0,0 4 10 0,1 5 20 16,0 0 17-16,-1 4 13 0,4 4 13 0,-2 4 4 16,3-2-5-16,-3 4-13 0,1 1-12 0,-1 1-13 0,4-1-10 0,-1-3-8 15,-1 2-3-15,3-1-1 0,-3-2-4 16,1-1-2-16,0-3-2 0,-1 0-1 0,2-2-2 0,-2-2-4 15,2-1 0-15,0-2 0 0,-1-3-4 0,-1-2-2 16,2-2-1-16,-2-2-1 0,2-1-2 0,-1-4-1 0,2-1 3 16,1-2-1-16,-1-5-2 0,3-1-5 0,0-4-12 0,1-1-17 15,13-26-126-15,-13 17 23 0,0-3-44 0,2-6-40 16,1-1-37-16,0-2-15 0,2-4 2 0,-1 1 21 16,-1-5 33-16,1 2 49 0,-1 3 55 0,0 1 47 0,-2 2 43 15,2 5 41-15,-8 3 31 0,-2 5 19 0,0 5 8 16,-3 3-4-16,0 4-6 0,-1 2-18 0,0 5-13 0,-2 3 8 15,-2 2 16-15,-1 2 18 0,0 5 23 0,-5 3 27 16,3 4 20-16,-4 1 8 0,4 3 2 0,-2 2 2 0,-2 1 4 16,3 4 0-16,-1 1-3 0,-1 1-4 0,2 1-6 15,0 3-5-15,0 0-8 0,-1 1-14 0,1 2-7 0,-2 0-14 16,3 1-16-16,0 1-17 0,1 1-17 0,-1-3-12 16,2 2-10-16,-2-1-13 0,2 0 0 0,2-5-3 0,-1 2-6 0,2-5-1 15,2 2-3-15,-1-5 1 0,2 0-3 0,2-3 0 16,-4-1 1-16,1-4-1 0,-2-1-1 0,5-6-2 15,-5-2-6-15,1-1-5 0,-1-4-7 0,0-1-16 0,0-4-23 16,0-2-37-16,0 0-43 0,-1-6-67 0,-4-2-76 16,3-4-62-16,1 0-44 0,-4-5-33 0,1-3-21 0,0-5-2 15,0-1-7-15,2-6-52 0,-3 0-90 0,0-6-22 0</inkml:trace>
  <inkml:trace contextRef="#ctx0" brushRef="#br0" timeOffset="41717.44">15595 10389 519 0,'4'2'715'15,"-2"1"-251"-15,6 2-185 0,0 1-115 0,0 4-66 0,6 2-27 16,2-1-22-16,3 2-12 0,1 1-4 0,3 1-11 15,2-2-2-15,4-1-7 0,2-2 2 0,4-1 3 16,0-3 2-16,3-2-1 0,1-4-6 0,1 0-2 0,1-3 9 16,0-2 16-16,0 0 17 0,1-1 22 0,-3-2 19 0,0 3 16 15,-1-2 2-15,-2 1-8 0,-1 2-18 0,0-1-20 16,-5 1-19-16,-1 4-17 0,-1 0-16 0,-6 0-9 0,0 2-6 16,-4 1-5-16,-2 1-8 0,-2-1-33 0,-5-1-41 0,-1 1-49 15,0-3-48-15,-3 2-46 0,-5 0-46 0,3 1-24 16,-3-3-27-16,0 0-50 0,-5 3-96 0,-4-1-93 15</inkml:trace>
  <inkml:trace contextRef="#ctx0" brushRef="#br0" timeOffset="41973.87">15207 12896 137 0,'-34'14'450'0,"0"-1"-184"15,7 1-121-15,-2 0-70 0,5 3-40 0,1-2-28 0,-1-1-32 16,4 1-43-16,0-3-57 0,2 0-83 0,1-2-109 0</inkml:trace>
  <inkml:trace contextRef="#ctx0" brushRef="#br0" timeOffset="42508.45">15009 12320 291 0,'-2'-5'761'0,"-1"2"-195"16,-5 1-214-16,0 5-141 0,-1 4-88 0,-5 3-71 0,-2 5-13 15,0 4-3-15,-2 2-1 0,-3 3 5 0,0 3 4 16,0 2 1-16,1 1-3 0,-1 0-4 0,2 1 2 0,-3 4-6 16,2-3 2-16,0 4-6 0,-2 0-4 0,1-2-7 15,4-1-6-15,-3 0-2 0,1 0-5 0,2-5-1 0,-1 2 0 16,2-3-2-16,2 0 2 0,2-3-4 0,2-1 0 15,-1-4-6-15,3 1-20 0,2-3-35 0,-1-2-50 0,1-3-50 16,2-2-55-16,-1-3-45 0,5-1-49 0,0-6-51 0,0 0-79 16,-4-3-105-16</inkml:trace>
  <inkml:trace contextRef="#ctx0" brushRef="#br0" timeOffset="42752.45">14407 12434 247 0,'1'-4'730'16,"-1"0"-185"-16,2 2-204 0,-1 1-135 0,-1-1-79 0,4 4-55 0,2-1-28 16,0 1-17-16,2 2 8 0,2 2 9 0,4 1 12 15,0 3 19-15,5-1 14 0,3 2 2 0,4 3 0 16,0 0-3-16,5 1-6 0,3 2-8 0,2-2-17 0,-1 5-14 16,1 1-8-16,-1 0-6 0,2 0-9 0,-4-1-5 0,5 4-8 15,-5-3 5-15,0-1-5 0,-1 2-6 0,-2-1-3 16,0-2-2-16,0 1 0 0,-3-2-4 0,-1-1-13 0,-3-3-35 15,-1 1-48-15,-2-1-51 0,-2-2-56 0,-3-2-56 16,-2-3-53-16,1 0-42 0,-2-1-69 0,-3-4-117 0,2-1-58 16</inkml:trace>
  <inkml:trace contextRef="#ctx0" brushRef="#br0" timeOffset="43240.32">15445 12250 612 0,'0'-10'810'0,"2"3"-261"0,-2-1-214 15,1 4-124-15,-1 1-72 0,2 3-61 0,2 3-36 16,0-1-20-16,-1 5-9 0,5 1-1 0,-2 2-2 0,3 3 0 16,1-1 3-16,1 6 0 0,2 1 0 0,-1-1 2 15,4 2-1-15,-1 3 1 0,0-1-2 0,0-1-1 0,2-1-3 16,-4 1-1-16,7-3-5 0,-2 0-5 0,0 0-1 0,1-2-1 15,-1-4 0-15,0-2-1 0,-3-2 2 0,2-4 3 16,-2-1-4-16,0-1 1 0,1-4 2 0,0-1 1 16,-2-3 0-16,0-2 0 0,1-2 0 0,-1-2-1 0,-1-3-3 15,-1-2 0-15,-1 1 0 0,1-4 0 0,-2-1 1 16,-2 1-2-16,0-2 5 0,-1-2 0 0,-1 2 1 0,-3 1 2 16,0 4 2-16,-1 0 5 0,-2 2 0 0,0 5 1 0,1 3 2 15,-1 3-4-15,0-1-1 0,-1 3-6 0,-1 6-2 16,-3 0-2-16,-1 6 19 0,2 4 29 0,-5 6 30 0,3 2 36 15,0 4 33-15,-3 6 30 0,4 0 3 0,-2 2-3 0,1 1-8 16,3 5-13-16,-3-3-7 0,1 3-16 0,-2 2-11 16,3 2-18-16,-3-2-16 0,1 2-19 0,1-1-21 15,1-4-12-15,0 0-10 0,0-3-7 0,0-2-9 0,1-2-2 0,0-2-4 16,0-2-2-16,2-2 0 0,2-4-2 0,3 0 2 16,-2-3-1-16,0-3-1 0,-1 1-3 0,1-6-2 15,0-2-4-15,-2-1-8 0,1-1-17 0,-1-3-17 0,2-1-25 16,-1 0-45-16,-1-4-85 0,-1-3-95 0,-1-4-83 0,2 1-72 15,2-3-63-15,-1-4-56 0,-1-4-61 0,-1 0-65 16,-1-2 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4:48:47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1985 11559 0,'0'25'78,"25"-25"-62,-25 49-16,24 1 15,1 24-15,-25-49 16,25 0-16,0 25 15,0-50 1,-25 24-16,24-24 16,1 25-1,0 0 1,0-25 15,0-25 0,-25 0-15,0 1-16,0-1 16,0-25-16,0 25 15,0-24-15,24-1 16,-24 25 0,0-24-1,0 24 1,0-25-1,0 26 1,-49-51-16,24 50 16,0 1-1,25-1-15,0 50 157,0-1-157,0 1 15,0 0-15,0 0 16,0 0-16,-49 24 15,49-24 17,-25 0-32,0 0 47,0-1-32</inkml:trace>
  <inkml:trace contextRef="#ctx0" brushRef="#br0" timeOffset="1016.49">2630 11485 0,'0'74'78,"0"-49"-63,0 24 1,0-24 0,0 0-16,0 0 15,0 0-15,0-1 16,0 1-16,24-25 15,1 25-15,0 0 16,-25 0 0,25-25-16,-25 24 15,49-24 1,-24 0-16,-25 25 16,50 0-16,-1-25 15,-24 0 1,25 0-1,-50-25-15,25 25 16,-25-25-16,0-24 16,0 24-1,0 0-15,25 0 16,-25-24-16,0 24 16,24-25-1,-24 1 1,0 24-1,-24 0 17,-1 25-17,25-25 1,-25 25-16,25-24 16,-25-1-1,0 25 32,0 0-31,-24 0 77,49 49-93</inkml:trace>
  <inkml:trace contextRef="#ctx0" brushRef="#br0" timeOffset="2185.19">2258 12849 0,'24'-50'62,"1"50"-46,0 0-16,0 25 16,0-25-1,-1 25-15,-24 0 16,0-1-16,25 26 15,0 0 1,0-50-16,0 24 16,-1 1-16,-24 0 15,50 0 1,-25 0 0,-25-50 62,0 0-63,0 0-15,0 0 16,0 1-16,0-1 16,0 0-16,0-25 15,0 1-15,0 24 16,0-25-1,0 26-15,0-1 16,0-25-16,0 1 16,-25 24-1,0-25 1,0 50-16,1-49 16,-1 24-1,0 25 32,0 0 16,0 25-48,1 24-15,24 1 31,0-25-15,0-1 0,0 1-1,0 0 17,0 0 14,24 24-30,-24-24-16,25 0 16,-25 0-16,0 24 15</inkml:trace>
  <inkml:trace contextRef="#ctx0" brushRef="#br0" timeOffset="2642.15">3275 12551 0,'0'0'0,"49"174"31,-49-149-31,0-1 16,25 26-16,-25 0 15,0 24-15,25-24 16,-25-26 0,0 1-16,0 0 15,0 0 1,0 0-16,0-1 16,0 1 15,-50 0-16</inkml:trace>
  <inkml:trace contextRef="#ctx0" brushRef="#br0" timeOffset="3255.92">2481 14039 0,'0'0'16,"25"174"0,24-75-1,-49-24-15,0 24 16,0-25-16,0-24 15,50 49-15,-50-74 16,25 25 0,-25-75 46,-25-50-46,25-24-16,0 25 15</inkml:trace>
  <inkml:trace contextRef="#ctx0" brushRef="#br0" timeOffset="4075.41">2853 14064 0,'25'25'0,"-1"0"16,-24 24-1,25 26-15,-25-26 16,0 1-16,0-25 15,50 49-15,-25-49 16,-25 0-16,0 25 16,25-50-16,-1 24 15,1-24 1,0 0 15,49 0-15,-24 0-1,0 0-15,-26 0 16,1-49-16,25-1 16,-25-24-1,-25 24-15,0-49 16,0 74 0,0-25-16,0 26 15,0-1-15,0-25 16,-25 25-16,25 1 31,-25 24-15,25-25-1,-50 25 1,1-25-16,-1 0 16,1 25-16,-1-25 15,-24 25-15,-1 0 63,50 0-48,0 0 63,1 0-78,-1 25 16,25 25 0,-25-1-16,0 1 15,0 49-15,25-49 16</inkml:trace>
  <inkml:trace contextRef="#ctx0" brushRef="#br0" timeOffset="4592.08">2778 15652 0,'0'0'0,"124"223"15,-99-99 1,25 25-16,-50-100 16,25 51-16,0-26 15,-1-24-15,-24-1 16,25 26-16,0-75 15,25-99 64</inkml:trace>
  <inkml:trace contextRef="#ctx0" brushRef="#br0" timeOffset="5016.96">3622 15553 0,'0'0'0,"25"99"16,-1 0-16,-24-25 15,25 1-15,25 49 16,-25-75-16,-25 51 15,24-51-15,1 1 16,0-1-16,-25-24 16,0 0 62,-25-50-78,-24-24 15</inkml:trace>
  <inkml:trace contextRef="#ctx0" brushRef="#br0" timeOffset="6761.42">2456 11782 0,'0'0'16,"0"75"0,0-51 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5:46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21487 8306 214 0,'0'-5'203'0,"0"-2"-48"0,-3 3-46 16,3-3-35-16,-1 4-15 0,1-2-11 0,-1 1-6 0,1-1 4 16,-2 2 4-16,0 2 6 0,2-3-2 0,-1 2-4 15,-2 0 11-15,-1 0-8 0,3 0-8 0,-1 0-11 0,2 1-6 16,2-1-7-16,-2 2-16 0,0 0 8 0,0-2 2 16,0 2-1-16,0-3 5 0,0 3 4 0,0 0 0 0,-2-2-9 15,2 2 0-15,0 0 1 0,0 0-8 0,0 0-3 0,0 0-1 16,0 0-3-16,0 0 16 0,0 2-7 0,0-2-4 15,-2 0-1-15,2 3-3 0,-1-3 0 0,2 0-15 16,-1 2 20-16,0-2 13 0,-1 3 7 0,-2 1 14 0,2 0 12 16,-3 3 8-16,1 1-5 0,2-1 0 0,-4 4-4 0,2-1-8 15,-2 1-6-15,0 1-9 0,-1 1-3 0,0 1-8 16,-2 1 0-16,3-1-4 0,-4 1-3 0,2-2-3 0,2 2-1 16,1-3-2-16,2 4 3 0,-1-2-2 0,1-2 0 15,-1-4 1-15,3 3-1 0,0-2 0 0,0-1 2 0,0 0 1 16,5-3-1-16,-4 2-5 0,1-5 2 0,0 3-1 15,2-3-3-15,1 1 1 0,2-1-2 0,0-2 4 0,0 0-1 16,5-2 0-16,2-1 0 0,2-2-3 0,2 1 5 0,-1-3-4 16,4-1 3-16,-3 0-2 0,3-1 1 0,1-2-1 15,0 0 0-15,0-1 0 0,-2 0 0 0,2-1-1 0,-4-1-2 16,3 1 2-16,0 0-1 0,1-1-3 0,-3-1 0 16,1 2-2-16,-1-1 3 0,-3 2-1 0,1 2-1 15,-4 1 2-15,0 2-2 0,-5-3 1 0,0 5-4 0,-4 0-11 0,0 2-14 16,1 1-16-16,-1 1-19 0,-3-1-24 0,-1 0-26 15,0 1-19-15,-1 0-19 0,1-1-30 0,-4 1-30 16,4 1-35-16,-5-2-47 0,-5 4-80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6:18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3631 3493 284 0,'-6'-2'282'16,"1"-4"-79"-16,-1 5-55 0,-2-2-34 0,3 0-20 0,-2 0-18 15,5 1-13-15,-2 0-5 0,1 2-1 0,-1-3 1 16,4 3-9-16,-2 0-8 0,2-2-8 0,0 2-7 0,0 0-2 16,0 0-2-16,0 0 1 0,0 2 2 0,0-2 4 0,0 0 4 15,0 0 3-15,0 0 4 0,0 0-1 0,0 0 6 16,0 0 2-16,0 0 1 0,0 0-1 0,0-2-1 15,0 2-5-15,0 0-3 0,0 0 2 0,0 0-7 0,0 0-4 16,0 0-2-16,0 0-3 0,0 0-1 0,2 0-12 0,-2 0 1 16,0 0-1-16,0 0-2 0,0 0-3 0,0 2-4 15,0-2-2-15,0 0 0 0,0 0 0 0,0 0 0 16,0 0 0-16,0 0 4 0,-2 0-2 0,2 0-1 16,0 0-1-16,-1 0-1 0,1 0-1 0,0 0 2 0,0 0 0 0,0 0-4 15,0 0-3-15,0 0 6 0,0 0 0 0,0 0 1 16,0 0 0-16,1 0 7 0,-1 0 2 0,0 0-5 0,2 0-1 15,-2 0-3-15,0-2-1 0,0 2-3 0,0 0 0 16,0 0 4-16,0 0 0 0,0 0 2 0,0 0-1 0,0 0-1 16,0-2-1-16,0 2-3 0,0 0-5 0,0 0-7 15,0 0-8-15,0 0-8 0,0 0-9 0,0-1-13 0,0 1-11 16,3 0-13-16,-3-1-18 0,0-1-26 0,0 2-21 0,0-3-32 16,1 2-40-16,-1 1-40 0,0 0-48 0,0 0-63 15</inkml:trace>
  <inkml:trace contextRef="#ctx0" brushRef="#br0" timeOffset="1453.74">5180 3685 89 0,'0'-3'479'0,"2"2"-117"0,-2 1-107 15,0 0-78-15,0 0-52 0,0-2-28 0,0 1-16 0,0 1-1 16,0-2 4-16,0 2 6 0,0 0 6 0,0 0-6 16,0 0-8-16,0 0-13 0,0 0-14 0,-2 0-15 0,2 2-15 15,-3-2-7-15,3 0-9 0,0 1-2 0,0-1-4 16,0 0-2-16,2 2-3 0,-1-2-3 0,1 1-3 0,1-1 3 16,0 2 0-16,5-1 5 0,3 1 2 0,0 2 2 15,5-2 4-15,2 4-2 0,1-4 0 0,4 2-4 0,2-3-1 16,5 2 1-16,0-2 3 0,5 2 2 0,0 0 1 0,6-2 3 15,3 0 1-15,2 1-1 0,5-2 2 0,4 0-4 16,2 0-2-16,3-2-1 0,3 1-4 0,4 1 0 0,-2 0-2 16,1 0 0-16,-3 1-1 0,2 1-1 0,-2-2 2 15,-1 1-1-15,-5-1 2 0,3 4-2 0,-3-4 0 0,-2 5 2 16,0-2 0-16,-1 5 2 0,-3-2-6 0,4 0 3 16,-3-2 2-16,0 1-2 0,-3-1-2 0,3-2 1 0,0 5 2 15,-2-1 1-15,2-2-2 0,-3 2 0 0,0-4 1 16,1 1 1-16,-4 1-1 0,-1-4 0 0,-3 2-1 0,-1 1-2 15,-1-3 1-15,-4 0 1 0,2 0-1 0,0 0-1 0,-2-3 3 16,-1 1-1-16,2 2 0 0,-1-2 0 0,0 0 4 16,0 1 0-16,-1-2 0 0,0 2-2 0,-2-2 0 0,1 0 1 15,-4 2-4-15,0 1-1 0,-2-3 2 0,-3 3 3 0,0 0-3 16,-5 0 0-16,0 0-3 0,-1 0 2 0,-3 0 1 16,-2 0-1-16,-3 2-1 0,2-2-2 0,-8 1 1 15,2-1-2-15,-3 0-2 0,-1 0 0 0,-2 0 2 0,1 0 0 16,-2 0-1-16,-2 0 3 0,1 1-3 0,-2-1-11 0,-2 0-19 15,-2 0-18-15,-3 0-23 0,3 3-23 0,-4-3-22 16,-1 4-13-16,0-3-8 0,1 1-10 0,-1-1-7 16,2 3-7-16,2-4-24 0,1 2-36 0,2 1-68 0,5-3-116 15</inkml:trace>
  <inkml:trace contextRef="#ctx0" brushRef="#br0" timeOffset="2198.21">9056 2738 366 0,'2'-8'318'0,"-1"-1"-94"0,-1 1-58 0,0-1-40 0,0 0-26 15,0 2-15-15,0-1 5 0,2 3-5 0,-2-2-8 0,0 2 1 16,1-2 2-16,-1 2-6 0,0 2-14 0,0 1-6 0,0-1-8 15,0-1-9-15,0 3-10 0,0 1-8 0,0-2-5 16,0 1-7-16,0 1-2 0,-1 0 1 0,1 0-3 16,0 0-2-16,0 0-1 0,0 0 1 0,0 0 1 0,0 0-3 15,0 0 3-15,0 0 2 0,0 0-1 0,-2 0-1 0,2 0 0 16,0 0 3-16,0 0-2 0,2 0 0 0,-2 0 1 16,0 0 0-16,0 0 1 0,0 0 2 0,0 0-2 15,0 0 0-15,0-1 1 0,0 1-1 0,0 0-1 0,0 0-3 0,0 0 1 16,0 0 0-16,0 0 0 0,0 0-2 0,0 0 0 15,0 0 0-15,0 0 1 0,0 0 1 0,0 0-2 16,0 0 8-16,0 0 9 0,0 0 9 0,0 0 2 0,0 0 3 16,0-2 0-16,0 2-5 0,0 0-5 0,0-1-12 0,0 1-3 15,0-2-1-15,0 1-2 0,0 1-3 0,0 0-3 16,1 0 0-16,-1 0 2 0,-1 0 0 0,1 0-1 0,0-2 1 16,0 2 1-16,1-1 0 0,-1 1-2 0,0 0-1 15,0 0 0-15,0 0 0 0,0 0 1 0,2 0-1 0,-2-2-1 16,2 0-2-16,-1 2 3 0,2 0-2 0,-1 0 0 0,1 0-1 15,3 0 0-15,-3-1-17 0,-1 2-20 0,1 1-36 16,0 0-39-16,-1-2-41 0,0-2-46 0,1 0-44 16,-3 2-58-16,0 0-67 0,0 0-113 0</inkml:trace>
  <inkml:trace contextRef="#ctx0" brushRef="#br0" timeOffset="2867.18">9286 2675 246 0,'0'-8'330'0,"0"1"-103"0,0-2-49 0,0 2-18 16,-1 1-13-16,-2-1-23 0,2-1-21 0,-3 2-4 15,1-1 2-15,0 2 3 0,1-3-7 0,-1 1-1 16,-2 2-5-16,0-4-6 0,4 4-7 0,-2-2 0 0,0 3 4 0,0-2 1 15,0 2 1-15,-1-1-11 0,0 1-11 0,-1-1-10 16,0 2-3-16,-1 0 7 0,1 0 6 0,0 1 5 16,-3-1-1-16,-4-1-12 0,2 3-15 0,-5-3-14 0,-1 1-14 15,-3 3-3-15,-3 0 2 0,1 0-3 0,-1 0-2 16,0 0-1-16,-1 7 2 0,2-2-5 0,-3 0-5 0,2 1 2 16,1-1 2-16,2 2 0 0,-1 1-2 0,2-1 3 15,-1 4-1-15,3 1-2 0,1 0-3 0,2 1 1 0,2 0 1 16,2 2-2-16,2 2 0 0,4 0 1 0,1 1 47 0,6 0-21 15,-2-1-10-15,5 3-2 0,4 0-3 0,5 1 0 16,4-2-45-16,3 3 21 0,5-5 10 0,4 3 55 0,7-2-21 16,2-1-12-16,2-1-3 0,4-1-6 0,1 0-5 15,-2 0-54-15,3-1 25 0,-5-3 13 0,-2 1 4 16,-2 0 3-16,-4 0 4 0,-1 0 1 0,-5-1 3 0,-3-3-3 0,-2 3-1 16,-3 0-1-16,-5-2 1 0,-2 1-1 0,-5-1-1 15,-4 0-2-15,-3-1 1 0,-1 0 6 0,-4-3 1 16,-2 4 4-16,-5 0 5 0,-6 0 1 0,-1 0 2 0,-5-2-2 15,-4 3 3-15,1-1-2 0,-3-1-1 0,1-3-1 0,-3 1 11 16,2-1 8-16,0-2-2 0,1 1 0 0,-1-2 0 16,-1 1-15-16,2 0-6 0,-3-2-7 0,1-1 3 15,-1 2 5-15,1-1-3 0,4-1 4 0,2 2-34 0,5-2-55 16,3-2-71-16,3 2-77 0,2-1-70 0,5-1-108 0,4 2-133 16,4-7-113-16,1-1-36 0</inkml:trace>
  <inkml:trace contextRef="#ctx0" brushRef="#br0" timeOffset="3260.17">9935 2653 666 0,'-7'-5'585'0,"1"3"-199"0,0 0-145 0,-1 1-78 15,1-3-65-15,1 4-42 0,-4-1-23 0,3 1-12 0,-2 1-4 16,-3 3-4-16,0 1-4 0,-1 3-2 0,-5 4-1 0,2 2 0 15,0 4-2-15,-1 3-2 0,2 3 0 0,3 2 1 16,2 4 0-16,3 2-1 0,6-2-1 0,0 0 8 0,6 0 1 16,3-3-4-16,6 0-1 0,2-3 2 0,2-2 0 15,5 0-8-15,2-4 2 0,1-3 3 0,3-2 3 0,0-1-1 16,0-5-2-16,-1 1 3 0,-3-3-1 0,1-3-1 16,-3-2 1-16,0 0 1 0,-2-3 1 0,-2-2 4 0,-3-2 8 15,1 2 20-15,-6-4 10 0,1 1 5 0,-3-1 14 0,-3-3 23 16,1 0 7-16,-3 0-12 0,-3-3-5 0,0-3-6 15,-4 0-19-15,-4 1-25 0,1-3-16 0,-3 0-8 16,-3 1 4-16,0 0 9 0,-3-2 14 0,2 5 18 16,-6 0 12-16,2 2 9 0,-1-1-3 0,-4 1-14 0,-2 2-8 0,-3 2-23 15,2 1-15-15,-1 2 39 0,1 1-32 0,-1 4-15 16,4-3-33-16,-1 5-44 0,5 0-58 0,1 2-121 0,4 1-47 16,2 2-54-16,5 1-33 0,2-1-16 0,5 5-45 15,2-2-96-15,5-1-40 0</inkml:trace>
  <inkml:trace contextRef="#ctx0" brushRef="#br0" timeOffset="3535.31">10545 2686 460 0,'-3'2'479'0,"3"1"-137"0,0-3-111 0,0 1-77 16,-2-1-39-16,1 0-24 0,-1 0-36 0,0 3-28 0,2 3-14 15,0 0-6-15,0 3-3 0,2 1 1 0,1 4 6 16,-1 3 19-16,4 2 8 0,1 3-10 0,-1 3 9 0,2-2 6 16,0 4-4-16,1 0-17 0,-1-2-7 0,3 1 10 15,-1 0-9-15,-1 0-6 0,2-3-4 0,0 1 1 0,-3-1-4 16,3-2-2-16,-1 1-1 0,-1-3 1 0,-1-1-3 0,2 0-4 16,-4-1 1-16,0-3 0 0,0 0 0 0,-1-4-2 15,0 1-3-15,-3-2-32 0,1-2-36 0,-2-1-39 16,1-2-40-16,-2 1-38 0,-2-1-41 0,2-4-48 0,-4-4-99 0,0-1-111 15</inkml:trace>
  <inkml:trace contextRef="#ctx0" brushRef="#br0" timeOffset="3893.28">10475 2469 250 0,'-4'-14'600'0,"2"-3"-166"0,2 2-94 15,0 2-70-15,2-1-50 0,4 1-35 0,0 2-52 16,2-1-41-16,4-2-35 0,3 3-29 0,2 1-10 0,4 1-7 0,4 0-5 16,5 3-2-16,4 2-5 0,2-1 0 0,3 3 0 15,3 2-3-15,1 2 1 0,0 3 3 0,-1-1 0 16,-2 5-2-16,0 0-2 0,-3 3 1 0,-2 1-1 0,-5 3 8 16,-4 1-3-16,0 1 0 0,-1 1-1 0,-3 2 3 15,-3 1-1-15,-2-1-12 0,-1 2 5 0,-4 1 3 0,-3-4 13 16,0 3 9-16,-2-3 10 0,-3 2 9 0,-1-3 7 15,-3 0 4-15,-3 0-1 0,0-3-3 0,-1-1-4 0,-5 0-1 16,1 0 44-16,-4-1-26 0,-2-1-18 0,0-4-13 0,-2 2-7 16,0-1-2-16,-2-1-51 0,-2 0 20 0,-4-2 12 15,0 1 10-15,-1-1-2 0,0 1-3 0,0-2-3 0,1 0-2 16,3-1-5-16,-1 1-3 0,5-2-1 0,3 0-19 16,-2 1-39-16,3-1-56 0,-1 1-53 0,5 0-51 0,-3-3-53 15,3 3-32-15,1-2-16 0,2-1-28 0,1-4-86 16,0 1-92-16</inkml:trace>
  <inkml:trace contextRef="#ctx0" brushRef="#br0" timeOffset="4736.21">10451 2426 139 0,'-1'-7'309'0,"-1"-1"-84"0,-1 3-66 16,2-3-33-16,-2 4-9 0,3-1 3 0,-2 1-9 0,2-1-16 16,-1 1 0-16,-1 0 12 0,4 0 9 0,-2-1 2 15,0 2 9-15,-2 3 11 0,2-2 4 0,0 0-8 0,0 2-14 16,0-1-17-16,0 1-18 0,0 0-20 0,0 1-17 16,0-1-14-16,0 2-14 0,0 0-8 0,-1-2-5 0,1 0-4 15,1 3-3-15,-1 2 1 0,2 3-11 0,-1 1 26 16,1 2 20-16,2 3 14 0,-1 4 13 0,0 1 5 0,1 0 13 15,-1 3-22-15,2 0-17 0,0 4-9 0,0-1-10 16,2 2-3-16,0 2-10 0,-3 0 0 0,4 0 0 0,1 2-3 16,0-2 2-16,-3 2 3 0,4-1 18 0,-1 4 2 0,0-5 6 15,1 0 1-15,-1 0-1 0,1 0-8 0,-2 0-7 16,1-4-8-16,-4-2-7 0,4 2-2 0,-4-3 0 0,2 1 1 16,-1-3 1-16,-3 2 3 0,5-4-3 0,0 0-1 15,-2-1 2-15,-1 0-4 0,-4-3-3 0,-1-1 1 0,-1 1 0 16,-1-1-1-16,2 0-1 0,0-2 2 0,-3 1-4 0,3-1-1 15,0-3 1-15,0 1 1 0,3-1-2 0,-3-1 2 16,0-3 2-16,0 1-4 0,2-2 2 0,-1 4-3 16,-1-3-1-16,2-1-2 0,-2 0-8 0,0-4-28 0,3 1-44 0,-3-2-43 15,2 1-56-15,-1-1-68 0,3-1-51 0,2 2-37 16,-2-6-49-16,4 2-88 0,-3-5-122 0,0-2-31 16</inkml:trace>
  <inkml:trace contextRef="#ctx0" brushRef="#br0" timeOffset="16451.54">6508 4750 139 0,'-5'-4'124'0,"0"1"-44"0,1 1-32 0,-1-3-20 15,4 3-8-15,-1-1-8 0,0 0-4 0,-1-2-2 16,2 2 5-16,-1-1 8 0,2 3 5 0,-2-2 6 0,2-1 2 15,-1 1 0-15,-1 1 2 0,2-3-14 0,-1 2 9 16,-1 1 3-16,5 0 3 0,0-1 3 0,-3 3-8 0,0 0 2 16,-3-2-16-16,-2 2-15 0,1-2-13 0,-1 2-13 0,1-1-12 15,2 1-11-15,-3 0-12 0,2 1-6 0,-1-1-8 16,-2 2-6-16,2-2 3 0,-3 2-2 0,1 1 4 0,-1-3 5 16,0 4 16-16,-2-3 13 0,2 3 8 0,0-1 14 0,-2-1 6 15,1 0 7-15,-1 1 4 0,1 0 0 0,-4 0 2 16,2-1 2-16,2 0 5 0,-5 1-1 0,2-1 2 15,-1 1 5-15,0 0 5 0,-2-2 1 0,0 1 4 0,-2-1 7 16,5 2 4-16,-3-3 7 0,0 2 16 0,2-1 19 16,3-1 19-16,0 2 16 0,2-2 18 0,2 0 5 0,2 0-5 15,0 3-14-15,0-3-15 0,0 0-17 0,2 0-20 0,-1 0-16 16,2 0-7-16,2 0-5 0,-1 0 0 0,-1 0 2 16,3 0 2-16,-3-3 4 0,0 6 0 0,3-3 0 0,-1 3-1 15,-1-2 1-15,2-1-6 0,-1 0-7 0,0-1-5 16,-1 1-4-16,3-3 2 0,0 0 0 0,1 3 14 0,4 0 17 15,3-2 27-15,0 2 14 0,6-3 9 0,0 1 4 16,3 0 1-16,4-1-4 0,2-3-12 0,3 1-4 0,4 1-1 16,2-4-2-16,6 0-5 0,1-1-2 0,4-1-2 0,3 0-8 15,3-2-16-15,4 0 0 0,3-2-5 0,0 2-5 16,1 0-11-16,3 2-7 0,1-1 6 0,0 1-9 0,-2 2-3 16,0 1-7-16,-1 1 1 0,-7 2-2 0,0 1-3 0,-5-1 0 15,-1 3-1-15,-4 1-1 0,-2 1-1 0,-2 3 0 16,-1 1 0-16,-4 0 0 0,-1 0-2 0,-3-3-8 15,4 1 6-15,-3 0 2 0,-2-1 0 0,0 1 1 16,3 0 0-16,-2 0 11 0,0-2-7 0,-1 2-4 0,1-3-4 0,1 0-1 16,0 0 6-16,-1-3-7 0,0 0 0 0,4-1-1 15,-2-1 3-15,-3 0 0 0,3 2-5 0,-2-4 14 0,0 4-6 16,-4-4 3-16,0 1 3 0,-1 0-3 0,-4 1-5 16,-3 0-7-16,-1 3 7 0,-5-1 0 0,-1 0-2 0,-4 1-1 15,-2-1 1-15,-3 3-4 0,1-2-8 0,-3 1-5 16,2 1-9-16,-4 0-11 0,2 0-13 0,-2 0-14 15,0 1-15-15,0 1-21 0,-2-2-19 0,2 0-23 0,0 0-25 0,0 0-24 16,0 0-20-16,2 0-16 0,-1 0-24 0,1-2-30 16,1 0-33-16,1-4-55 0,0 0-104 0,3 1-69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7:04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7771 305 0,'0'3'247'0,"-2"1"-71"0,2-4-48 0,0 3-31 0,-1-3-23 16,1 1-10-16,0-1-4 0,0 1-6 0,0 1-4 0,0-2-4 15,0 0-9-15,0 1-1 0,0-1-9 0,0 0-6 16,0 0-6-16,0 0-8 0,0 2 0 0,0-2 0 0,0 0 2 16,0 0 3-16,0 0 5 0,0 0 8 0,0 0 7 15,0 0 5-15,-2 0 8 0,2 0 6 0,-1 0 1 0,-1 0 4 16,4 0 5-16,-2 2-3 0,0-2 0 0,-2 0-5 0,2 3-8 15,-2-3-8-15,2 2-10 0,0-2-7 0,0 0-9 16,0 0-5-16,0 0-2 0,0 0-2 0,0 0-15 16,0 0 6-16,0 0 4 0,0 0 3 0,0 0 1 0,0 0 1 15,0 0 12-15,0 0-6 0,0 0-4 0,0 0-5 16,0 0-2-16,0 0 0 0,0 0 0 0,0 0 0 16,0 0 1-16,0 0 2 0,0 0-1 0,0 0-1 0,0 0 1 15,0 0 1-15,0 0-1 0,0 0-3 0,0 0 1 0,0 0 3 16,0 0 0-16,0 0-2 0,0 2 2 0,0-2 0 15,0 1 1-15,0 1-4 0,0-2 0 0,0 1-2 0,0-1 3 16,0 2-1-16,0-1 0 0,0-1 3 0,2 2-1 16,-2-2-5-16,0 2-19 0,0-2-20 0,0 2-21 0,0-2-22 15,0 2-24-15,0-1-18 0,3-1 0 0,-1 2-5 0,-1-1-5 16,3-1-7-16,-3 0-7 0,2 0-8 0,-3 0-26 16,0 0-33-16,6-1-58 0</inkml:trace>
  <inkml:trace contextRef="#ctx0" brushRef="#br0" timeOffset="512.04">5667 7818 265 0,'2'-3'566'0,"-2"1"-145"15,-2-1-137-15,2 1-85 0,-3 2-60 0,1-1-44 0,1 0-30 16,-1 1-20-16,2-2-10 0,-1 2-7 0,-1 0-5 16,2 0-5-16,0 0-6 0,3 0-3 0,-1 0-8 0,-1 0 2 15,-1 0-3-15,0 0 0 0,-1 0-3 0,1 0-3 16,0 0 0-16,0 0 1 0,1 0 0 0,1 0-2 0,0 0 5 16,-2 0 3-16,-2 0 0 0,0 0 2 0,2 0-1 15,0 0-2-15,-1 2 0 0,1-2-1 0,-2 0 2 0,2 0-1 16,-1 0 1-16,1 0 2 0,0 0-2 0,0 0-1 15,-5 0-2-15,5 0 2 0,-2 0-8 0,2 0 0 0,2 0 3 16,-2 0 3-16,0 0 1 0,0 0 0 0,0 0 5 16,3 0-2-16,-3 0-5 0,0 0-4 0,0 1-10 0,0-1-15 15,0 0-11-15,-3 0-16 0,3 0-20 0,0 0-19 0,-2 0-15 16,4 0-12-16,-2 0-7 0,0 1 3 0,3-1 2 16,-3 2 0-16,2 1-6 0,-1-1-9 0,-1-2-21 0,0 0-40 15,0 0-52-15</inkml:trace>
  <inkml:trace contextRef="#ctx0" brushRef="#br0" timeOffset="1152.99">6157 7833 129 0,'0'0'501'16,"0"0"-129"-16,-1-2-119 0,-1 2-87 0,2 0-55 0,0-1-39 15,-1 1-23-15,1-2-10 0,-2 2-3 0,2-1 1 0,0-2-5 16,2 1-3-16,-2 1-6 0,1 2-5 0,-1 1-7 15,0-2-4-15,0 0-4 0,0 0-2 0,0 0-3 0,0 0-1 16,0 1 1-16,0-1-1 0,0 0 2 0,0 0 1 16,0 0 2-16,0 2 1 0,0-2-1 0,2 0 3 0,-2 0-1 15,0 0 1-15,0 0 2 0,0 0 2 0,0 1-1 16,0-1-4-16,0 0 0 0,0 0-1 0,-2 0-2 0,2 0-1 16,0 0 0-16,0 0 3 0,0 0-2 0,0 0-3 0,0 0 0 15,0 0 1-15,2 0 1 0,-2 0 0 16,0 0 6-16,0 3-2 0,0-3-2 0,0 2-1 0,0-2-3 0,0-2-2 15,0 2-3-15,0 0 5 0,-2 0-2 0,1 0 3 16,-1-1 0-16,2 1 1 0,0 0-2 0,0 0 1 0,0 0 1 16,0 0-2-16,0 0 1 0,2 0-3 0,-2 0 1 15,0-2-2-15,0 2-8 0,0 0 0 0,0 0-7 0,0 0-10 16,1 0-15-16,-1 0-14 0,2 0-7 0,-1 2-12 16,-1-1-9-16,2-1 0 0,1 2-2 0,0 1-3 0,0-3-13 15,0 3-22-15,0-2-24 0,-3-1-39 0,0 0-47 0,0 0-56 16</inkml:trace>
  <inkml:trace contextRef="#ctx0" brushRef="#br0" timeOffset="1658.05">6900 7830 374 0,'0'-2'511'0,"0"1"-142"0,-2-2-122 16,2 1-88-16,-3 1-59 0,1-2-46 0,2 1-23 16,-2 1-11-16,0-1-5 0,2 1-3 0,0-1-8 0,0 2 3 15,0-2-2-15,0 2-4 0,0 0 0 0,2 0-1 16,0 0 3-16,-2 0-3 0,0 0-1 0,0 0-2 0,0 0 0 15,0 0 0-15,0 0-1 0,0 0 4 0,0 0 0 0,0 0 4 16,0 0 0-16,0 0 0 0,0 0-3 0,0 0 0 16,0 0 2-16,-2 0-2 0,2 0 1 0,0 0-2 0,0 0 0 15,0 0-2-15,0 0-2 0,-2 0 3 0,2 0-3 0,0 0-2 16,0-1-6-16,0 0-13 0,0 1-12 0,0-2-20 16,0 2-17-16,2 0-17 0,-2 2-15 0,0-2-13 15,2 1-13-15,-2 0-11 0,2-1-10 0,-2 0-18 0,0 0-23 16,0 0-40-16,0 0-64 0</inkml:trace>
  <inkml:trace contextRef="#ctx0" brushRef="#br0" timeOffset="2465.65">5147 9152 291 0,'0'0'454'0,"0"-2"-140"0,0 0-111 15,-1 1-80-15,-1-1-52 0,2 2-24 0,-2-1-13 16,2 0 0-16,0 1-3 0,0 0 8 0,0 0-1 0,0 0-3 16,0-3-7-16,0 3-6 0,0 0-8 0,0 0-7 0,0 0-6 15,0 0 3-15,0 3-6 0,0-3-2 0,0 0-2 16,0 0 1-16,0 1-2 0,0-1 2 0,0 0 3 0,0 1 0 16,0-1 4-16,-1 3-2 0,1-1 5 0,0 0-1 15,-2-1-1-15,2-2 3 0,0 1-4 0,0-2-1 0,0 2-1 16,0 0-1-16,0 0 0 0,0 0 1 0,0 0-1 15,-2 0 1-15,1 0 0 0,1 0-1 0,0 0 0 0,0 0-2 16,0 0 2-16,0 0 1 0,0 0-1 0,0 0 2 0,0 0-1 16,0 2 0-16,0-2 0 0,1 0-1 0,-1 0 1 15,0 0-2-15,0 0 1 0,0 0 1 0,0 0-6 16,0 0 2-16,0 0 3 0,0 0-2 0,0 0 1 0,2 0 0 16,-2 0 4-16,0 0 1 0,0-2-3 0,0 2 0 0,2 0-3 15,-2 0 2-15,1 0-2 0,-1 0-2 0,2 0 3 16,-2 0 0-16,2 2 4 0,-1-2 0 0,-1 0 1 0,2 0-1 15,-1 1-9-15,-1 1-11 0,2-2-11 0,-2 1-12 16,0 0-14-16,0-1-14 0,0 0-8 0,0 0-7 0,0 0-10 16,2 0-13-16,-1 0-16 0,2 0-20 0,-3 0-25 0,0 0-37 15,0 0-55-15</inkml:trace>
  <inkml:trace contextRef="#ctx0" brushRef="#br0" timeOffset="3409.93">5783 9039 152 0,'0'0'495'16,"0"0"-127"-16,-2 0-122 0,0-3-85 0,-1 3-52 0,0 0-40 15,3 0-26-15,0 0-14 0,-2-2-2 0,2 2-6 16,-1-1-9-16,1-1 1 0,0 2-1 0,0 0-5 0,0 0-2 15,0 0-3-15,1 0-2 0,-1 0 0 0,0 0-3 0,0 0-1 16,0 0-3-16,0 0 6 0,0 0-3 0,0 0 2 16,0 0 2-16,0 2 3 0,0-1-1 0,0-1-2 0,0 0-1 15,0 0-1-15,0 0 0 0,0 0 0 0,0 0-7 16,0 0-5-16,0 0-8 0,0 0-11 0,0 0-11 0,0 0-15 16,0 0-12-16,0-1-12 0,0 1-9 0,0 0-3 0,2 1-5 15,-2-1-9-15,0 2-5 0,3-2-4 0,-3 0-7 16,0 0-23-16,0 0-23 0,0 0-28 0</inkml:trace>
  <inkml:trace contextRef="#ctx0" brushRef="#br0" timeOffset="3805.75">6225 9039 132 0,'0'-3'629'0,"-3"3"-164"16,0-2-152-16,1 1-119 0,-1-1-74 0,0 1-53 0,0-1-29 16,0 2-19-16,1-2-12 0,2 2-7 0,-2-1-2 15,2 0-8-15,0 1-14 0,2-2-21 0,-2 1-21 0,2 1-21 16,2 0-19-16,0 0-14 0,0 0-20 0,4 0-23 0,-3-2-22 15,0 2-35-15,-5 0-56 0,4-1-76 0</inkml:trace>
  <inkml:trace contextRef="#ctx0" brushRef="#br0" timeOffset="4107.88">6979 8918 270 0,'-4'1'626'0,"0"-1"-169"0,-1-1-170 15,2 1-127-15,0-3-75 0,0 3-43 0,1 0-20 16,-2-2-15-16,4 2-9 0,0-2-12 0,0 1-13 0,0 1-15 16,3-2-23-16,-2 2-19 0,1-2-16 0,-1 2-14 15,4 0-16-15,-2 0-23 0,2 0-19 0,0 0-29 0,-5 0-37 16,3-3-56-16</inkml:trace>
  <inkml:trace contextRef="#ctx0" brushRef="#br0" timeOffset="4814.97">5071 10311 69 0,'3'-2'565'0,"-1"2"-125"0,-1 0-128 0,-1 0-97 0,0 0-66 16,0 0-50-16,0 2-28 0,0-2-22 0,0 0-14 0,0 1-14 16,0-1-9-16,0 0-5 0,0 0-5 0,2 0-1 15,-2 0-7-15,0 0 2 0,1 0 0 0,1 0-2 0,-2 0 3 16,2 0-2-16,-2 0 1 0,1 2-1 0,1-2-1 16,-2 0-4-16,0 0-7 0,0 0-5 0,0 0-11 0,0 0-6 15,0 0-10-15,0 0-8 0,0 0-6 0,0 0-8 0,0 0-7 16,0 0-10-16,0 0-8 0,0 1-5 0,0 0 0 15,0-1-3-15,0 2 1 0,0-1 2 0,0-1-3 0,0 2-8 16,0-2-16-16,0 0-22 0,0 0-32 0</inkml:trace>
  <inkml:trace contextRef="#ctx0" brushRef="#br0" timeOffset="6120.8">5711 10294 153 0,'0'0'210'0,"-1"0"-68"0,1 0-54 0,0 0-33 15,0 0-24-15,0 0-16 0,0 2-9 0,0-2-7 0,0-2-8 16,1 2-4-16,1 0-3 0,-2 0-4 0,3 0 0 16,-3 2-1-16,0-2 2 0,2 0-2 0,-1 1-1 0,-1-1 0 15,2 2 0-15,-1-2 1 0,-1 0 3 0,1 1 6 16,-1 0 2-16,0-1 4 0,0 2 3 0,0 0 5 16,0-2-1-16,0 0 2 0,0 0 1 0,0 0-2 0,0 0 3 0,0 0 2 15,0 0 14-15,-1 0-1 0,1 0-4 0,0 0 0 16,0 0 1-16,0 0 1 0,0 0-12 0,0 0 6 15,0 0 2-15,0 0 1 0,0 0 1 0,0-2-3 0,-1 2-5 16,1-2-3-16,0 2-3 0,0-1-2 0,0 0 0 0,-2 1-1 16,2-2 0-16,-1 1 0 0,-1 1 2 0,2 0-1 15,-3 0 1-15,3-2-5 0,0 2-4 0,0-1-9 0,0-1-12 16,0 2-12-16,0-1-16 0,0 1-23 0,0 0-28 16,0 0-31-16</inkml:trace>
  <inkml:trace contextRef="#ctx0" brushRef="#br0" timeOffset="7090.85">6225 10347 218 0,'-3'-2'194'0,"3"2"-54"0,0-2-43 16,-1 2-27-16,1 0-19 0,0 0-11 0,-2 0-5 16,2 0-2-16,0 0-4 0,0 0-1 0,0 0-3 15,0 0-1-15,0 0-4 0,0 0-3 0,0 0-1 0,0 0-3 16,0 0 0-16,0 0-2 0,0 0 0 0,0 0 2 0,0 0-1 16,0 0 2-16,0 0-3 0,0 0 0 0,-2 0-1 15,2 0 0-15,0 0 2 0,0 0-2 0,0 0 1 0,0 0-2 16,0 0 0-16,0 0 0 0,0 0 3 0,0 0-3 15,0 0-2-15,-1 0 3 0,1 0-5 0,-2 0 0 0,2 0-1 16,0 0-3-16,0 0 0 0,0 0-2 0,0 0 2 16,0 0 0-16,0 0-1 0,0 0 0 0,0 0 3 0,0 0 1 15,0 0-2-15,0 0-2 0,0 0 4 0,0 0-2 0,-1 0-2 16,1 0 2-16,0 0 2 0,0 0 3 0,0 0 0 16,0 0 2-16,0 0 4 0,0 0 2 0,0 0 1 0,0 0-3 15,0 0 2-15,0 0-4 0,0-3 0 0,0 3 0 16,0 0-1-16,0 0 1 0,0 0-2 0,0 0 6 0,0 0-1 15,0 0-1-15,0 0-1 0,0 0-2 0,0 0-1 16,0 0 1-16,1 0-3 0,-1 0 1 0,0 0-1 0,0 0 0 16,0 0-3-16,0 0-1 0,0 0 1 0,0 0-1 15,0 0-2-15,0 0 0 0,-1 0-1 0,1 0-1 0,0-4 0 16,0 3 0-16,0-1 2 0,0 0-2 0,0 6 1 16,0-3-1-16,0 1-4 0,0 0 3 0,0-2-3 0,0 0 2 15,0 3 2-15,0-3 0 0,0 0 0 0,0 0 0 16,0 0 1-16,0 0-2 0,0 0-3 0,0 0 1 0,0 0-2 15,-2 0-1-15,2 0-5 0,0 0-4 0,0 0-11 0,0 0-10 16,0 0-18-16,0 0-17 0,0 0-21 0,0 2-17 16,0-2-19-16,2 2-21 0,-2-2-20 0,0 0-29 0,0 0-40 15</inkml:trace>
  <inkml:trace contextRef="#ctx0" brushRef="#br0" timeOffset="7559.6">6787 10423 57 0,'0'-1'637'0,"0"1"-128"0,-1-2-145 0,1 2-121 16,0-2-83-16,0 2-53 0,0 0-39 0,0 0-27 16,1 0-19-16,-1 0-11 0,0-3-8 0,0 3-4 0,3 0-1 15,-2 0-1-15,-1 0-1 0,2 0-4 0,-1 0 0 0,-1-1-5 16,0 0-5-16,0 1-6 0,0-2-2 0,0 2 2 16,0-1-1-16,2 1 1 0,-2 0 2 0,0 0 6 15,0 0 2-15,0 0-1 0,0-2 2 0,0 0-4 0,0 4-8 16,0 0-11-16,0-2-18 0,0 1-19 0,0-2-31 0,0 1-27 15,0-2-33-15,2 0-41 0,-2 2-56 0,1-5-79 16,-1 2-81-16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01:4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3487 8673 0,'80'0'32,"-1"0"-17,40 0-15,0 0 16,39 0-16,-39 0 15,-40 0-15,1 0 16,-1 0-16,-79 40 16,40-40-1,-1 0 1,80 0-16,-40 0 16,40 0-16,40 0 15,-40 0-15,39 0 16,-39 0-16,0 0 15,-40 0-15,0 0 16,1 0-16,-1 0 16,0 0-16,-39 0 15,39 0-15,40 0 16,-40 0-16,-39 0 16,-1 0-16,80 0 15,-40 0 1,1 0-1,39 0-15,-1 40 16,-38-40-16,39 0 16,-1 39-16,-38-39 15,-1 40-15,-39-40 16,-1 0-16,1 0 16,39 0 15,40 39-16,0-39-15,39 0 16,1 40-16,39-40 16,40 0-1,-40 40-15,-119-40 0,-79 39 32,79-39-1,119 0-16,-79 0-15,40 0 16,79 0-16,-159 0 16,0 0-16,-39 0 15,-1 0-15,1 0 32,39 0-17,0 0 1,1 0-16,-41 0 15,41-39-15,-41 39 16,1 0-16,-1 0 16,41 0-1,-1-40 1,-39 40-16,39-40 16,-40 40-16,1 0 15,0 0-15,-1 0 16,-39-39-1,40 39-15,39 0 32,-79-40-17,40 40 1,-1 0 0</inkml:trace>
  <inkml:trace contextRef="#ctx0" brushRef="#br0" timeOffset="2408.04">3844 12555 0,'40'0'31,"39"0"-15,119 0-16,-119 0 16,40 0-16,79 0 15,1 0-15,-41 0 16,80 0-16,-159 0 16,0 0-16,40 0 15,-79 0-15,118 0 16,-78 0-16,-1 0 15,0 0-15,-39 0 16,39 0-16,40 0 16,-40 0-16,0 0 15,1 0 1,38 0-16,1 0 16,0 0-16,40 0 15,78 0-15,-78 0 16,-1 0-16,-78 0 15,39 0-15,-1 0 16,-78 0 0,39 0-16,-39 0 15,0 0 1,-1 0 0,1 0-16,39 0 15,40 0-15,-40 0 16,40 0-16,0 0 15,39 0-15,-39 0 16,0 0-16,-79 0 16,39 0-16,0 0 15,1 0 1,-41 0-16,80 0 16,0 0-16,0 0 15,-40 0-15,0 0 16,1 0-16,-1 0 15,0 0-15,0 0 16,-39 0-16,39 0 16,0 0-16,-39 0 15,39 0 1,1 0 0,-41 0-1,1 0 1,-1 0-1,41 0-15,-1 0 16,40 0-16,39 0 16,-39 0-16,-40 0 15,-39 0 1</inkml:trace>
  <inkml:trace contextRef="#ctx0" brushRef="#br0" timeOffset="4144.2">4161 16911 0,'40'0'109,"39"0"-93,40 0-16,39 0 15,80 0-15,-40 0 16,-39 0-16,-40 0 15,39 0-15,-39 0 16,40 0-16,-80 0 16,79 0-16,-78 0 15,38 0-15,-38 0 16,39 0-16,-1 0 16,41 0-16,-40 0 15,0 0-15,0 0 16,-40 0-16,119 0 15,-158 0-15,-1 0 16,40 0-16,1 0 16,-1 0-1,40 0-15,0 0 16,39 0 0,-39 0-16,40 0 15,-41 0-15,41-39 16,-80 39-16,40-40 15,-79 40-15,-1 0 16,41-40-16,-41 40 16,80-39-16,-79 39 15,79 0-15,-40-40 16,40 40-16,-80 0 16,1 0-16,0 0 15,-1 0-15,40 0 16,1 0-1,-41 0 17,41 0-32,38 0 15,81 0-15,-120 0 16,0 0-16,-39 0 16,-1 0-16,1 0 15,0 0-15,-1 0 16,80 0-16,-79 0 15,-1 0-15,1-39 16,0 39 0,39 0 15,0-40-15,0 40-16,80 0 15,-80-40-15,0 40 16,-39 0-16</inkml:trace>
  <inkml:trace contextRef="#ctx0" brushRef="#br0" timeOffset="7103.91">12364 6812 0,'39'79'15,"-39"0"-15,0-39 16,79 39-16,-79 80 16,40-41-16,-40 1 15,0 0-15,0-79 16,0-1-16,0 40 15,0-39-15,0 0 16,40-40-16,-40-80 109,-119 1-109,119-40 16</inkml:trace>
  <inkml:trace contextRef="#ctx0" brushRef="#br0" timeOffset="7639.95">12165 6812 0,'80'0'0,"-1"40"15,-39-40-15,-1 0 16,80 0-16,-40 0 16,1 0-16,-1 0 15,0 0-15,0 0 16,1 0-16,39 0 15,-80 0-15,1 0 16,-1 0 62,1 0-78,0 0 16,-1 39 31</inkml:trace>
  <inkml:trace contextRef="#ctx0" brushRef="#br0" timeOffset="8335.85">12720 7525 0,'40'0'110,"-1"0"-110,41 0 15,-1 0-15,-39 0 16,39 0-16,-39 0 16,-1 0-16,1 0 15,-1 0 32,1 0-31,0 0 46,-1 0-62,1 0 32</inkml:trace>
  <inkml:trace contextRef="#ctx0" brushRef="#br0" timeOffset="8800.09">13830 7446 0,'39'0'47,"1"0"-31,0 0-1,-1 0 1,1 0-1,0 0 1</inkml:trace>
  <inkml:trace contextRef="#ctx0" brushRef="#br0" timeOffset="9552.23">13671 7168 0,'40'0'62,"39"0"-31,-39 0-15,-1 0-16,1 0 16,0 0-1,-1 0 1,41 0-1,-41 0 64</inkml:trace>
  <inkml:trace contextRef="#ctx0" brushRef="#br0" timeOffset="12160.18">15098 6812 0,'-40'0'16,"1"0"-1,-1 0 17,40 40-1,0-1-15,0 1-16,0 39 15,0 0-15,0-39 16,0-1-16,0 1 15,0 0-15,0-1 16,0 1 0,79-1-1,-79 1 1,40-40-16,39 40 16,-39-40-1,-40 39 1,79-39-16,-39 40 15,39-40 1,-40 0 0,1 0-1,0 0 1,-1 0 0,-39-79 15,0-1-16,-39 41 1,-1-1 31,0 1-31,40-1-16,-39 40 15,-1 0-15,40-40 16,-39 1-16,-1-1 15,40 1 1,-40-1-16,-39 0 16,79 1-1</inkml:trace>
  <inkml:trace contextRef="#ctx0" brushRef="#br0" timeOffset="13248.03">15970 6812 0,'-40'0'62,"0"0"-46,1 79-1,-1 40 1,40-79 0,0-1-16,0 1 15,0-1 1,0 1 0,40 0-1,-1-1 1,41 1-1,-41-1-15,1 1 16,-1 0-16,1-1 16,0-39-1,-40 40 1,39-40 62,-39-79-47,0-1-31,0 41 16,0-1-16,0 1 16,0-1-16,0 0 15,40 1-15,0-1 16,-40 1-16,0-1 15,0-39 1,0 39 0,-40-39-16,0 39 31,40 1 16,-39 39-32</inkml:trace>
  <inkml:trace contextRef="#ctx0" brushRef="#br0" timeOffset="13872.17">16683 6376 0,'0'40'16,"0"-1"-1,0 80-15,0-39 16,79 78-16,-79-79 16,40 40-16,-1 0 15,-39-40-15,0 40 16,40 0-16,-40-1 16,0-38-16,40 38 15,-1-78-15,-39 0 16,0-1-1,79-78 126,-39-1-125,158-79-16</inkml:trace>
  <inkml:trace contextRef="#ctx0" brushRef="#br0" timeOffset="14432.4">17832 6812 0,'40'0'15,"-1"0"-15,-39 40 16,40 78-1,-40-78-15,0 39 16,0 80-16,0-80 16,39 40-16,-39-80 15,0 120-15,40-120 16,-40 40-16,0 1 16,0-41-16,0 1 15,0-1-15,0 1 31,-40-80 48,40 1-64</inkml:trace>
  <inkml:trace contextRef="#ctx0" brushRef="#br0" timeOffset="15057.01">17555 7327 0,'39'0'0,"1"0"15,-1 0 1,41 0-1,-1 0 1,-39 0-16,39 0 16,40 0-16,-40 0 15,40 0 1,-80 0-16,41 0 16,-41 0-1,1 0 1,0 0-1,-1 0 17,1 0-32,-1-40 15,1 40-15,39 0 16,1 0 0,-41 0 15,1 0 0</inkml:trace>
  <inkml:trace contextRef="#ctx0" brushRef="#br0" timeOffset="16271.97">19694 6337 0,'0'39'15,"0"1"-15,0 79 16,0-80-16,80 80 15,-80-79-15,0 79 16,39-1-16,-39-38 16,0-41-16,0 40 15,0 1-15,0 38 16,0-78-16,0 0 16,0-1-1,0 1 1</inkml:trace>
  <inkml:trace contextRef="#ctx0" brushRef="#br0" timeOffset="17071.8">20170 6733 0,'-40'0'0,"40"39"15,0 41 1,0-41-16,0 40 16,0 40-16,0-79 15,0 39-15,0-39 16,0-1-16,0 1 31,40 39-15,-1-39 15,-39-1-31,40 1 16,0-40 30,39 0-46,-79-79 47,0-1-47,0 41 16,0-1-16,0 1 16,0-1-16,0 0 15,0 1 1,0-1-1,0 1-15,0-1 0,-40 0 16,-39 1 0,79-1-1,-40 1 17,1 39-17,-1 0 1,-39-40-16,119 40 109,39 40-93</inkml:trace>
  <inkml:trace contextRef="#ctx0" brushRef="#br0" timeOffset="17919.96">20764 6812 0,'-39'0'15,"-1"0"-15,40 40 16,0 39-16,0-40 16,0 1-1,0 0-15,0-1 16,0 40 0,0 1-16,0-41 15,0 1 1,40-40-16,-40 79 15,39-39 1,-39-1 0,40-39-1,-1 0 1,-39 40 0,40-40-1,0 39 1,39-78 46,-79-1-62,0 1 16,0-80-16,0 40 16,0-1-16,0 1 15,0-40-15,0 40 16,0-40-16,0 80 15,-40-1-15,40 1 47,-39 39-15,-1 0-32,0-40 15,1 40-15,-1 0 16,1 0-16,-1 0 78,40 79-62,0 0-16</inkml:trace>
  <inkml:trace contextRef="#ctx0" brushRef="#br0" timeOffset="18783.73">21913 6574 0,'0'-39'47,"40"39"-31,0 0-1,-40 39-15,0 41 16,0 38-16,0-38 15,39 38-15,1-38 16,-40-1-16,0 0 16,0 40-16,0 0 15,40-40-15,-40-40 16,39 41 0</inkml:trace>
  <inkml:trace contextRef="#ctx0" brushRef="#br0" timeOffset="19384">21834 7168 0,'79'0'78,"40"-39"-62,40-40-16,79 79 15,-120-40-15,1 40 16,-39 0-16,-1 0 15,0 0-15</inkml:trace>
  <inkml:trace contextRef="#ctx0" brushRef="#br0" timeOffset="20143.07">23102 6020 0,'79'79'0,"-39"40"16,-40-40-1,79 0-15,-79-39 16,40 39-16,0 40 16,-40-79-16,39 78 15,1 1-15,-40-40 16,39 1-16,1-1 15,0 40-15,-40-40 16,0 0-16,0 0 16,0 40-16,0-79 15,0-159 95,0 0-110,0 40 15,39-80-15</inkml:trace>
  <inkml:trace contextRef="#ctx0" brushRef="#br0" timeOffset="20703.74">23657 5980 0,'40'79'16,"-1"40"-16,1 40 15,-1-80-15,1 0 16,0 0-16,-1 80 16,-39-80-16,40 79 15,-40-118-15,40 0 16,-1 39-16,-39-40 31,40-39-15,-40-39 93,0-120-93,0 1-16</inkml:trace>
  <inkml:trace contextRef="#ctx0" brushRef="#br0" timeOffset="21191.95">24608 5663 0,'40'80'15,"-1"38"-15,1-38 16,-40 38-16,79 1 16,0 0-16,-79 0 15,40 0-15,0 0 16,-1-40-16,-39 40 16,79-40-16,-79 0 15,0-39-15,40-1 16</inkml:trace>
  <inkml:trace contextRef="#ctx0" brushRef="#br0" timeOffset="26279.88">15375 8990 0,'0'79'46,"-39"1"-30,-1-1-16,-39 40 16,39-80-16,0 80 15,-39-40-15,79-39 16,0-1-16,-39-39 16,39 40-16,0 0 15,0-1 1,0 1-1,-40 0 1,0-1 0,1 1-1,39 39-15,-40-79 32,40-79 77,0-40-109</inkml:trace>
  <inkml:trace contextRef="#ctx0" brushRef="#br0" timeOffset="26968.06">14781 9347 0,'39'79'31,"1"-40"-31,0 1 16,39 79-16,0-40 16,-39-39-16,-1-1 15,1 1 1,0 0 0,-1-1 30,1 1-14,39-1-32,-39-39 15,-1 40 1,-39-80 156,0 1-157,-39-40-15</inkml:trace>
  <inkml:trace contextRef="#ctx0" brushRef="#br0" timeOffset="28136.06">14503 8911 0,'40'0'63,"0"0"-32,-1 0-31,1 0 16,79 0-16,-40 0 0,0 0 15,1 0-15,-1 0 16,0 0-1,-79-40-15,40 40 16,39 0 140</inkml:trace>
  <inkml:trace contextRef="#ctx0" brushRef="#br0" timeOffset="28992.07">15930 9109 0,'0'79'16,"40"-39"0,39-1-16,40 120 15,-40-120-15,-79 1 16,40 39-16,-40-39 16,39-1-1,1 1 1,-1-40 109,1 0-110,-40-79-15,40 0 16,-40 39-16,0 0 16</inkml:trace>
  <inkml:trace contextRef="#ctx0" brushRef="#br0" timeOffset="29463.77">16524 9228 0,'0'79'15,"0"0"-15,-39 0 16,-1 40-1,0-79-15,40 39 16,0 40-16,-39 0 16,-1-40-16,1 0 15,39-39-15,0 39 16,0-39-16,-40 39 16,40-40-1,0 1 1,0-119 93,0-40-109,0-39 16,0 39-16,0 40 15</inkml:trace>
  <inkml:trace contextRef="#ctx0" brushRef="#br0" timeOffset="30142.93">16088 8951 0,'40'0'15,"-40"39"-15,40-39 16,-1 0 0,-39 40-1,40-40 1,39 0 0,-39 0-16,-1 0 15,1 0-15,0 0 47,39 0-31,0 0-16,-39 0 15,-1 0-15</inkml:trace>
  <inkml:trace contextRef="#ctx0" brushRef="#br0" timeOffset="31447.2">16841 9228 0,'40'0'16,"0"0"0,-1 0-16,40 0 15,1 39-15,39-39 16,-80 0-16,40 0 15,1 0-15,-41 0 16,1 0 0,0 0-16,-1 0 15,40 0 1,1 0-16,-41 0 16,1 0-16,-40 40 125,0 39-110,0 0-15,0-39 16,0 39-16,-40-79 15,40 79-15,-39-39 16,-1 0-16,40-1 16,0 1-16,-40 0 15,1 39-15,-1 0 16,1-39 0,39-1-1,-40-39-15,40 40 16,0-1 15,0 1 78,119-40-93,119 0 0,-159-40-16,79 1 15,1-40-15,79-1 16,-159 41-16,0 39 16,40-79-16,-79 39 31,-80 0 78</inkml:trace>
  <inkml:trace contextRef="#ctx0" brushRef="#br0" timeOffset="31950.92">18823 8990 0,'0'40'0,"0"-1"16,39 41-16,-39-41 15,40 40-15,-40 1 16,0 38-16,0-78 16,39 39-16,-39 0 15,0 1-15,40-41 16,-40 1-16,0 0 16,0-1-1,40-39 1,-40 40 93,-40-80-93,0 40-16</inkml:trace>
  <inkml:trace contextRef="#ctx0" brushRef="#br0" timeOffset="32431.42">18466 9624 0,'40'0'16,"-1"0"0,1 0-1,-1 0-15,80 0 0,-39 0 16,-41 0-1,1 0-15,-1 0 16,1 0 0,39-79-16,-39 79 15,39 0 1,0 0-16,-39 0 16,0-40-16,-1 40 15,1-40 1,0 40 15,-40-39 47</inkml:trace>
  <inkml:trace contextRef="#ctx0" brushRef="#br0" timeOffset="33440.75">19694 8792 0,'40'40'125,"-40"-1"-109,0 1-1,40 39 1,-1-79-16,-39 40 16,40-40-1,-40 39 16,39 1 1,-39 0-32,0-1 15,40 1 1,-40-1-16,40 1 16,-40 0-1,0-1 1,0 1-1,0 39-15,0-39 16,39-1-16,1 40 16,-40-39-1,0 0-15,0-1 16,40-39-16,-40 40 16,0 0-1,39-1 1,-39-78 78,0-41-79,0-39-15</inkml:trace>
  <inkml:trace contextRef="#ctx0" brushRef="#br0" timeOffset="33983.51">20011 9069 0,'-39'40'0,"-41"79"0,-38-40 16,38 40-16,41-40 15,-1-39-15,40-1 16,-40 1-16,40-1 16,0 1-1,0 0 1,0-1 46,80-39 32</inkml:trace>
  <inkml:trace contextRef="#ctx0" brushRef="#br0" timeOffset="34559.67">20249 8990 0,'0'40'16,"40"-40"-16,-1 79 15,-39 0-15,80-39 16,-80-1-16,79 41 16,-40-41 15,-39-78 78,0-80-109</inkml:trace>
  <inkml:trace contextRef="#ctx0" brushRef="#br0" timeOffset="35023.68">20526 8832 0,'0'79'16,"0"-39"-16,40-1 15,-40 40-15,40 1 16,-40-1-16,0 0 16,0-39-16,0-1 15,0 40 1,0 1-16,0-41 0,0 40 15,0-39 1,0 0-16,0-1 16,0 41-16,0-41 15,0 1-15,0-1 16,39 1 0,-39-119 77,0 0-77</inkml:trace>
  <inkml:trace contextRef="#ctx0" brushRef="#br0" timeOffset="35536.92">20130 8871 0,'0'-39'0,"40"39"31,-1 0-31,1 0 16,0 0 0,39 0-16,0 0 15,0 0-15,-79-40 16,40 40 31,0 0-32,-1-39-15,-39-1 16</inkml:trace>
  <inkml:trace contextRef="#ctx0" brushRef="#br0" timeOffset="36407.92">20804 8951 0,'79'0'31,"0"0"-16,1 0-15,38 0 16,-38 0-16,39 0 16,-40 0-1,-39 0 1,-1 0 0,1 0-1,-40 39 1,39-39 15,-39 40-15,0-1-16,0 80 15,0-40 1,0-39-16,-39 39 16,-1-39-16,1 39 15,-1 0-15,40-39 16,-40-1-1,40 1 1,0 0 15,0-1 16,40-39-16,0 0-15,78 0-16,41-39 16,39-80-16,-79 119 15,0 0-15,-80-40 16,1 40-16,-40-39 125</inkml:trace>
  <inkml:trace contextRef="#ctx0" brushRef="#br0" timeOffset="37176.15">21081 8713 0,'79'0'63,"40"0"-63,-39 0 15,39 0-15,-40 0 16,-40 0-16,1 0 16,0 0 46,-1 0-46,41-40-16,-41 40 15,40 0-15</inkml:trace>
  <inkml:trace contextRef="#ctx0" brushRef="#br0" timeOffset="37623.87">22151 8871 0,'40'40'16,"-1"79"-16,-39-80 15,0 41-15,40-41 16,0-39-16,-40 79 15,39-39-15,41 0 16,-80-1 0,39-39-16,-39 40 15,40 39 1</inkml:trace>
  <inkml:trace contextRef="#ctx0" brushRef="#br0" timeOffset="38096.58">22112 9149 0,'39'0'47,"1"0"-32,-1 0-15,1 0 16,0 0-16,39-40 15,0 0-15,0 40 16,-79-39-16,40 39 16,39-40-16,-39 40 15,39-39-15,-39 39 16,-1 0-16,41-40 16,-41 40-1,1-40 16</inkml:trace>
  <inkml:trace contextRef="#ctx0" brushRef="#br0" timeOffset="38647.17">23578 8555 0,'0'39'15,"0"1"1,0 39 0,0 0-16,0-39 15,-40 39 1,0-39-16,40 39 15,0 0-15,-79 0 16,79 0-16,0 40 16,0-79-16,-39 39 15,39-39 1,0-1 93,-40-39-93</inkml:trace>
  <inkml:trace contextRef="#ctx0" brushRef="#br0" timeOffset="39144.87">23142 8871 0,'39'0'15,"1"0"-15,0 0 16,-1 80-16,-39-41 16,40 1-16,0-1 15,-40 41-15,39-41 16,1-39-16,-1 40 15,-39-1-15,80 1 16,-41 39-16,41-39 16,-41-40-16,1 79 15,-1-79-15,1 0 16,0 0 78,-40-40-94,0 1 15</inkml:trace>
  <inkml:trace contextRef="#ctx0" brushRef="#br0" timeOffset="39560.67">23895 8792 0,'39'40'0,"-39"-1"15,80 80-15,-41-79 16,40 39-16,-39-39 16,0-1-16,-1 40 15,1-79-15,-40 40 16,40-40 46,-1 0-46,-39-40 0,0-39-1,0 40-15</inkml:trace>
  <inkml:trace contextRef="#ctx0" brushRef="#br0" timeOffset="39999.53">24370 8753 0,'0'79'0,"0"0"16,0-39-16,0 78 15,0-38-15,0-41 16,0 80-16,0-40 16,-79 40-16,39-79 15,40 78-15,0-78 16,0 0-1,0-1-15,0 1 32,0 0-1,0-120 63,0 1-94</inkml:trace>
  <inkml:trace contextRef="#ctx0" brushRef="#br0" timeOffset="40927.87">24410 8515 0,'39'0'15,"1"79"1,0-79 15,39 0-31,-39 0 16,-1 0-16,1 0 15,-1 40 95,1 39-95,79 40-15,-119 0 16,0-80 0,0 120-1,0-80-15,0 0 16,0 0-16,-40 0 15,1 1-15,39-1 16,-40 0 0,40-39-1,119-40 110,-79 0-125,-1-40 16,40 40-16,40-40 16,-79 1-1,0 39-15,-1 0 110</inkml:trace>
  <inkml:trace contextRef="#ctx0" brushRef="#br0" timeOffset="55583.42">15375 7644 0,'40'0'78,"-1"0"-62,1 0-16,39 0 15,1 0-15,-41 0 16,1 0 0,-1 39 15</inkml:trace>
  <inkml:trace contextRef="#ctx0" brushRef="#br0" timeOffset="57647.78">16921 8713 0,'79'0'16,"-40"0"-16,1 0 16,0 0-16,-1 0 93,1 40-77,39-40-16,-39 0 16,-1 0-16,1 0 15,0 0-15,-1 0 16,41 0-16,-1 0 16,-40 0-1</inkml:trace>
  <inkml:trace contextRef="#ctx0" brushRef="#br0" timeOffset="58511.77">20923 8713 0,'39'0'31,"41"0"-31,-1 0 16,-40 0-16,41 0 16,39 0-16,-40 40 15</inkml:trace>
  <inkml:trace contextRef="#ctx0" brushRef="#br0" timeOffset="59791.64">16841 8119 0,'0'40'16,"0"-1"-16,0 80 15,0-79 1,-39 39-16,-41-40 16,41 80-16,-40-40 15,79-39-15,-40 0 16,0-1-16,40 1 31,-79-1-31,0 1 16,39-40-1,40 40 1,-39-40-16,-1 0 16,0 0-16,-39 79 15,39-79-15,-39 0 16,0 0-16,0 0 16,-1 0-16,1 0 15,0 0-15,0 0 16,-40 0-16,40 0 15,39 0 1</inkml:trace>
  <inkml:trace contextRef="#ctx0" brushRef="#br0" timeOffset="75966.75">16088 11644 0,'80'0'46,"-41"0"-30,41 0 0,157 0-16,-39 0 15,1 0 1,-81 0-16,120 0 16,119 0-16,-119 0 15,39 0-15,-79 0 16,40 0-16,-159 0 15,-39 0-15,-1 0 16,1 0-16,0 0 16,78 0-1,1 0-15,119 39 16,-159-39-16,40 0 16,0 0-16,0 40 15,39-40-15,1 0 16,39 0-16,-119 0 15,80 0-15,-80 0 16,-39 0-16,79 0 16,-1 0-16,81 0 0,-120 0 15,79 0-15,80 0 16,79 0-16,-79 0 16,79 0-16,-40 0 15,-39 0-15,-159 0 16,-39 0-1,39 0-15,0 0 16,40 0-16,0 0 16,40 0-16,-80 0 15,0 0-15,40 79 78,-40-79-62,80 40-16,-1-40 16,-39 0-16,-79 0 312</inkml:trace>
  <inkml:trace contextRef="#ctx0" brushRef="#br0" timeOffset="92895.55">2853 5347 0,'0'39'0,"40"40"15,39 40-15,-79-79 16,0 39-16,0 0 16,80 0-16,38 1 15,-78-41-15,-40 40 16,40-39-16,-1 39 16,1-79-16,0 40 15,-1-1 1,40 1-16,-39-40 15,0 0 1,-1 0-16,41 0 16,-1 0 15,0-40-31,-79-39 31,0 40-15,0-41-16,0 41 15,0-1 1,0 1 0,0-1-1,0-39 32,-40 39-31,1 1-1,-1-41 1,1 80-16,39-39 16,-40-1-16,40 1 31,0-1-31,-40 0 16,40 1 62</inkml:trace>
  <inkml:trace contextRef="#ctx0" brushRef="#br0" timeOffset="94135.28">1348 5703 0,'39'0'0,"1"0"16,0 0-16,39 0 16,-40 0-16,80 0 15,0 0-15,-79 0 16,39 0-16,-39 0 15,-1 0-15,1 0 16,39 0 31,40-40-47,0 1 16,-79-1-16,-1 40 15,1 0 16</inkml:trace>
  <inkml:trace contextRef="#ctx0" brushRef="#br0" timeOffset="94583.21">2219 5782 0,'0'79'16,"0"-39"-1,0 39-15,0 0 16,0-39-16,0 0 16,0 39-16,40-40 15,0 41-15,-40-41 16,0 40-16</inkml:trace>
  <inkml:trace contextRef="#ctx0" brushRef="#br0" timeOffset="104698.02">16366 12198 0,'0'40'63,"79"-40"-63,40 0 15,79 0-15,40 0 16</inkml:trace>
  <inkml:trace contextRef="#ctx0" brushRef="#br0" timeOffset="114798.51">19655 15525 0,'39'0'47,"1"0"-32,0 0-15,39 0 16,-40 0-16,41 0 16,-41 0-16,1 0 15,0 0 1,-1 0-1,1 0-15,-1 0 16,41 0-16,39 0 16,-40 0-16,0 0 15,0 0 1,-39 0 0,0 0-16,39 0 31,-40 0-31,1 0 15,0 0 1,-1 0 0,1 0-1,0 0-15,118 0 16,1 0-16,-40 0 16,39 0-16,-118 0 15,39 0-15,-39 0 0,39-40 16,0 40-1,-39 0 1,-1 0-16,41 0 16,-1 0-16,0 0 15,-39 0-15,39 0 16,-39 0-16,39 0 16,0 0-16,0 0 15,80 0-15,-40 40 16,0-40-16,-1 0 15,1 40-15,-79-40 16,39 0-16,-39 0 16,39 39-16,0-39 15,-39 40 1,0-40 31,78 0-32,1 0 1,0 0-16,-40 0 16,1 39-16,-1-39 15,-39 0 1</inkml:trace>
  <inkml:trace contextRef="#ctx0" brushRef="#br0" timeOffset="-151959.28">15098 18060 0,'39'79'15,"41"79"-15,-41-118 16,-39 79-16,80-40 16,-41 40-16,-39-80 15,0 41-15,0-41 16,0-158 62,0 1-62</inkml:trace>
  <inkml:trace contextRef="#ctx0" brushRef="#br0" timeOffset="-150878.95">15098 17664 0,'39'0'0,"41"0"16,-1 0-16,0 0 16,-39 0-16,39 0 15,-79 39-15,40-39 16,39 0 15,-39 0-15,-1 0-1,40 0-15</inkml:trace>
  <inkml:trace contextRef="#ctx0" brushRef="#br0" timeOffset="-150441.52">15177 18535 0,'40'0'16,"-1"0"0,1 0-1,39 0 1,0 0-16,1 0 15,-1 0-15,79-40 0,-78 40 16,-1-79 0,0 79-16,0-39 15,-39-1-15,0 40 16,-1 0 0,1 0-1</inkml:trace>
  <inkml:trace contextRef="#ctx0" brushRef="#br0" timeOffset="-150103.41">16366 18337 0,'79'0'0,"0"0"16,80 0-16,39 0 16,40 0-16,-159 0 15,40 0-15,-40 0 16,-39 0 31,-40-40-47</inkml:trace>
  <inkml:trace contextRef="#ctx0" brushRef="#br0" timeOffset="-149634.68">16405 18218 0,'40'0'0,"0"40"16,-1-40-16,41 0 15,-1 0 1,-40 0-16,1 0 15,39 0-15,40 0 16,-40 0-16,-39 0 16,39-40-16,-39 40 15,0 0-15,39 0 16,0-39 0,-39-1-16,-1 40 15,1 0-15</inkml:trace>
  <inkml:trace contextRef="#ctx0" brushRef="#br0" timeOffset="-148811.02">19258 17386 0,'-39'0'78,"-40"80"-78,39 38 15,0-118-15,1 80 16,-1 39-16,0-119 16,40 39-1,0 1-15,0-1 16,0 1-1,0 39-15,-79 80 16,40-80-16,-1 0 16,0 0-16,1-79 15,39 79-15,-40-39 16,40 0-16,0-1 16,-40 40-16,1-39 15,39 0 1,0-120 78,0-78-79,0-40-15</inkml:trace>
  <inkml:trace contextRef="#ctx0" brushRef="#br0" timeOffset="-148369.22">18585 17783 0,'119'79'0,"-40"-79"0,40 119 16,-80-119-16,199 79 15,-159 0 1,80 0-16,39 40 16,-119-119-16,1 40 15,-41-1-15,-39 1 16</inkml:trace>
  <inkml:trace contextRef="#ctx0" brushRef="#br0" timeOffset="-147950.95">20408 17584 0,'0'80'16,"0"39"-16,118-1 16,-78 1-16,39-40 15,1 1-15,-1-1 16,-40 0-16,1-39 16,39 39-16,-39-40 15,0 1-15,-1 39 16,1-79-16,-40-39 78,-40-41-62</inkml:trace>
  <inkml:trace contextRef="#ctx0" brushRef="#br0" timeOffset="-147302.25">20249 18218 0,'40'0'47,"-1"0"-47,1 0 0,0 0 15,-1 0 1,40 0-16,-39 0 16,0 0-1,-1 0 1,41-39 0,78 39-16,40-40 15,-79 40-15,119-40 16,39 1-16,-39-1 15,-159 1-15,-79-1 32,0 0 15,-39 40-32,-1 0-15,-79 0 16</inkml:trace>
  <inkml:trace contextRef="#ctx0" brushRef="#br0" timeOffset="-146466.92">21874 17466 0,'39'79'0,"41"0"15,-1 80-15,0-120 16,40 80-16,-40 0 15,119 0-15,-39-1 16,-159-78-16,79 39 16,-39-39-16,-1-40 15,-39-159 48,0-39-48,0-39-15,0 158 16,0-40 0,0 79-16,40-39 0,39 0 15,-79 39 1,0 80 93,0 78-93,0 41-16,0-1 16,0 40-16,0-118 15,0 78-15,0 0 16,0 1-1,0-1-15,0-79 0,0 80 16,-39 39-16,39-119 16,0-39-16,0-1 15,0 1-15,-40 0 16,40-80 62,0-79-62,0 0-16,0-79 15,0 40-15,0 79 16,0-1-16</inkml:trace>
  <inkml:trace contextRef="#ctx0" brushRef="#br0" timeOffset="-145498.9">22864 17981 0,'40'0'0,"0"0"16,118 0-16,-39 0 15,79 0-15,-79 0 16,40 0-16,-1 0 16,-79 0-16,40 0 15,-119-40-15,40 40 32,-1-40-32,1 1 15,0 39 1,39-40-1,-39 1 1,-40 118 78,-119 119-94,79-119 15,-118 119-15,118-79 16,-158 79-16,158-159 16,-39 80-16,0-40 31,79-39 0,39-40-31,1 40 16,0-1-1,-1-39-15,1 0 16,-1 0-16,1 0 16,39 0-16,40 0 15,40 0-15,-80-39 16,119-1-16,0 40 16,40-40-16,-80 1 15,-78 39 1,-1-40-16,-79 80 172,-79-40-172</inkml:trace>
  <inkml:trace contextRef="#ctx0" brushRef="#br0" timeOffset="-142931.45">18307 17783 0,'80'0'0,"-1"79"16,40 0-16,79-79 15,40 158-15,-159-118 16,79 39-16,80 0 16,-79 1-16,-80-80 15,-79 39-15,40-39 16,-80 40 109,-39-40-109,39 0-1,0 0-15</inkml:trace>
  <inkml:trace contextRef="#ctx0" brushRef="#br0" timeOffset="-142106.9">19417 17386 0,'-40'0'0,"-39"80"16,39-1-1,-39 79-15,40-78 16,-80 78-16,79-118 16,40 39-16,-40 0 15,40 0 1,0-39 15,-39 39-31,39-39 31,0-1-15,0 1 0,0-1-16,0 1 15,-40 39-15,40-39 16,-39-40 0,39 119-16,-40-80 15,40 1 1</inkml:trace>
  <inkml:trace contextRef="#ctx0" brushRef="#br0" timeOffset="-136091.87">18387 11604 0,'79'0'0,"40"0"0,39 40 16,1-40-1,39 0-15,-119 0 16,80 0-16,-40 0 16,39 0-16,-79 0 15,1 0-15,-1 0 63,40 0-63,79 79 15,-119-79-15,80 0 16,78 0-16,-39 40 16,40-40-16,-40 0 15,40 0-15,-79 0 16,-1 0-16,-118 0 15,39 0-15,0 0 16,1 0-16,78 0 16,-39 0-16,-40 0 15,0 0-15,1 0 16,-1 0-16,-39 0 16,-1 0-1,1 0-15,-1 0 16,41 0-16,-1 0 15,79 0 1,-78 0-16,39 0 16,-40 39-16,0-39 15,0 0-15,40 0 16,-40 0-16,1 0 16</inkml:trace>
  <inkml:trace contextRef="#ctx0" brushRef="#br0" timeOffset="-134227.15">3052 7129 0,'0'158'0,"0"1"16,0 78-16,0-158 16,0 80-16,0 39 15,0 79-15,0 0 16,0-39-16,39 39 16,-39 0-16,40 1 15,-40-80-15,0 39 16,0 41-16,0-41 15,0 40-15,0 1 16,0 39-16,0-40 16,0-40-16,0 41 15,0-1 1,0 0-16,0-79 16,0 0-16,0-39 15,0-80-15,0 0 16,0 40-16,0-40 15,0 0-15,0 0 16,0 1-16,0 78 16,0-118-16,0 78 15,39-38-15,41-1 16,-41-39-16,-39 39 62,40 0-46,-40-39-16,40-1 16,-40 40-16,0-39 15,39 0-15,1-1 16,-40 1 15,0-1 0,0 41-31,0-1 16,0 0 0,0 0-16,0-39 31,0-1-15</inkml:trace>
  <inkml:trace contextRef="#ctx0" brushRef="#br0" timeOffset="-126315.36">14860 17822 0,'40'0'15,"39"40"1,-39-1-16,-1-39 16,1 40-16,39 39 15,-79 0-15,79-39 16,-79 79-16,40 0 15,0-80 1,-1 40-16,40 40 16,-39-40-16,79 1 15,-119-41-15,79 40 0,-39 1 16,-1-80 0,-39 39 30,0 40-30,-39-79 172,-80-118-173</inkml:trace>
  <inkml:trace contextRef="#ctx0" brushRef="#br0" timeOffset="-125627.08">15098 17664 0,'79'0'16,"0"0"-16,40 0 16,0 0-16,-40 0 15,40 39-15,0-39 16,-40 0 0,40 40-16,-79-40 15,79 0-15,-40 40 16,-39-40-16,-1 0 15</inkml:trace>
  <inkml:trace contextRef="#ctx0" brushRef="#br0" timeOffset="-124867.45">15375 18931 0,'40'0'0,"-1"0"0,1 0 31,0 0 16,39 0-31,-39 0-1,78 0-15,-38 0 16,-41 0-16,41 0 16,-41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07:42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3660 6319 200 0,'1'0'236'16,"-1"0"-55"-16,0 0-44 0,0 2-33 0,0-2-23 0,0 0-22 16,2 0-14-16,-2 0-8 0,0-2-6 0,0 2-5 0,0 0-4 15,0 0 0-15,0 0-6 0,1 0-2 0,-1 0-2 16,2 0 0-16,-2 0-6 0,0-1-6 0,0 1 0 15,0 0-1-15,0 0 0 0,2 0-4 0,-2 0 1 0,0 0 3 16,0 0-2-16,1 0 1 0,-1 1 0 0,0-1 1 0,2 0 2 16,-2 0 0-16,2 0 2 0,0 2-6 0,0-2 4 15,-2 1 4-15,3 1 1 0,0-2-1 0,2 1 1 0,-2 0 7 16,2 1-4-16,0 1-1 0,3-1-2 0,-2-1 0 0,2 1 2 16,0 0 1-16,1 1-1 0,-1-1-1 0,-1 0 1 15,5-1-2-15,-2 3-2 0,-2-4 0 0,6 3 1 16,-3-3 0-16,0 2 2 0,0-2 3 0,2 0 1 0,-3 0-1 15,3-2 1-15,-3 2 4 0,2 0 0 0,-2-3-1 0,1 3 2 16,2-2 1-16,-2 0 1 0,-1 1-3 0,0-3 3 16,-2 4-1-16,2-3 0 0,-1 1-3 0,2 2-2 15,1-2-1-15,-2 2-4 0,0 0-1 0,0-1-3 0,0-1 2 16,-2 2-4-16,0-3-1 0,1 1 0 0,-2 2 0 0,-1-1-1 16,1 4 0-16,-1 0 1 0,0-1-1 0,1-1 1 15,-1 1 2-15,0 0-1 0,1 1-1 0,2-3 0 0,-1 4 0 16,0-3-3-16,1 1-2 0,1 0-4 0,-2-2-12 0,3 3-13 15,-2-3-13-15,1 2-19 0,-2-2-27 0,4 0-26 16,0 0-23-16,0 0-31 0,-2 0-54 0,-1-2-88 0</inkml:trace>
  <inkml:trace contextRef="#ctx0" brushRef="#br0" timeOffset="1957.06">20389 5063 305 0,'0'-2'586'16,"0"-1"-181"-16,0 1-161 0,0 0-105 0,0 1-62 15,0 1-34-15,0 0-11 0,0 0-3 0,0 0 3 0,0 1 5 16,0 1 6-16,0 0-1 0,0 1-2 0,0-1-4 0,0 6 3 16,0 1 10-16,1 4 14 0,2 4 14 0,-3 4 9 15,1 5 35-15,-1 2 24 0,2 3 8 0,0 3-6 0,-2 0-9 16,0 2-7-16,0 3-22 0,0 0-14 0,1 4 1 15,3 1 10-15,-2 3 4 0,0-1 2 0,-4-1-8 0,0 0-22 16,2 0-21-16,-1 0-22 0,-2 0-13 0,3 0-7 0,-1 2-15 16,1-2 1-16,-2 2 2 0,0-3-4 0,2-2-3 15,2 1 0-15,0-6 7 0,-2-2-2 0,1-3-5 16,3-3-1-16,0 0-2 0,-3-6-2 0,1-2-14 0,1-2-27 0,-1-5-39 16,-1-2-57-16,2-1-62 0,-3-4-59 15,1-1-55-15,2-4-44 0,-3-2-38 0,1-5-28 0,3-4-41 16,-3-5-84-16,1-6-64 0</inkml:trace>
  <inkml:trace contextRef="#ctx0" brushRef="#br0" timeOffset="2734.4">20383 5110 298 0,'-6'-19'675'0,"-2"1"-235"0,3 1-175 16,0 2-76-16,2 2-16 0,2 1 15 0,-4 3 20 0,5 0 29 15,0-1 18-15,5 3-6 0,-4-3-29 0,3 0-39 16,4 2-31-16,1-4-36 0,3 3-29 0,6-3-33 0,4 1-15 16,8 1-12-16,6-1-9 0,4 1-4 0,4 0-3 0,3 0-1 15,4 2 1-15,0 1 3 0,6 0 4 0,-1-1-1 16,5 1 0-16,2-1 9 0,2 1 5 0,1-2-5 0,5 2 1 16,0-3 3-16,1 1 1 0,2-1-8 0,2 0-3 15,-1 2 0-15,0-3-4 0,-1 2-2 0,-1 1-3 0,-7-2-2 16,2 1 0-16,-7 1 2 0,-1-2 2 0,-6 3 0 0,-1-3 3 15,-5 3-2-15,-5 0 0 0,0 1 1 0,-5-2-2 16,-7 5 0-16,-2-4-3 0,-4 2 4 0,-4 0-1 16,-2 3-4-16,-3-1 1 0,-2-1-1 0,-5 1 0 0,-1 2 0 15,-3 0-1-15,3-2 2 0,-6 3-1 0,2-3 0 0,-2 3 1 16,-1 0-3-16,1 3 2 0,-2-3-5 0,0 0 0 0,0 3 1 16,0-3-1-16,1 2 0 0,-1 5 0 0,2 2 6 15,2 4 0-15,-4 0 1 0,4 5-1 0,-4 7 2 16,1 2-2-16,-1 3-1 0,0 5-3 0,0 2-1 0,-1 5 4 15,1 1-4-15,1 4 1 0,-1 2-17 0,2 1 9 0,0-1 2 16,-1 2 2-16,1-1 0 0,-1 2 1 0,3 0 17 16,-3-1-8-16,4 1-1 0,-2-2-2 0,5 3-1 0,-3 0-1 15,3 1 0-15,-2-1 1 0,3 2-4 0,-1 0-2 16,2 1 1-16,-2-2 2 0,-1 3 0 0,0 1 0 0,-2-2 1 16,0-2-2-16,-3 1 0 0,4-4 0 0,-5 0-3 0,3-3 1 15,0-2 0-15,-1-4 1 0,2-1-1 0,-2-2-1 16,2-3 1-16,0-3-1 0,0 1-1 0,-1-5-3 0,-1 1 5 15,0-3 2-15,0-3 0 0,1-1 1 0,-3-5 1 16,1-2 3-16,-2-1-3 0,3-3-4 0,-1 0-2 0,-2-2 2 16,0-1 0-16,0-4-2 0,0 0 1 0,0-1 3 15,-2-2 0-15,-1 1 0 0,3-2 0 0,-2 1 1 0,-1-5 1 16,-2 0-2-16,0 1 2 0,-5 1-3 0,-2 2-1 16,-1 1 1-16,-7-2 0 0,-1-2-1 0,1 1 0 0,-5-2 0 15,-1 1 0-15,0-3 3 0,-3 2-1 0,1-2 0 0,-2-2 0 16,-4 2-2-16,3 0 1 0,-4 1-2 0,-1-1 0 15,-2 1 3-15,0 1-2 0,-2 0 2 0,-1 0-2 0,-1 1 0 16,-1 1 0-16,-1-1-1 0,-2 2 1 0,-2 0 0 0,1 0 0 16,0 0 0-16,-4-2 1 0,2 1-1 0,0 1 0 15,-1-1-1-15,0 1-2 0,3-2 3 0,-1 1-5 16,1 1-1-16,-2-3-1 0,2 1 1 0,1-1-6 0,-5 2-5 16,4-1-1-16,2-3-4 0,2 3-5 0,3-1-9 0,3 0-8 15,3 1-18-15,2 0-25 0,2-3-32 0,5 2-48 16,3-2-58-16,0 1-56 0,1 1-49 0,2-2-39 15,5-1-30-15,0-1-12 0,2-2-6 0,4 0-8 0,1-1-5 0,0-3-46 16</inkml:trace>
  <inkml:trace contextRef="#ctx0" brushRef="#br0" timeOffset="3202.27">20475 5988 260 0,'0'-10'203'16,"0"-2"-58"-16,1 2-38 0,-1 0-12 0,4 0-11 16,-4 2-4-16,3 2-1 0,2-1 2 0,-3 0-3 0,3 2-5 15,-2 2-1-15,-3-1 2 0,2 1-1 0,0 1-4 16,-2 2-6-16,0-3-12 0,0 3-10 0,0 3-7 0,1 1-3 16,1 1 4-16,-2 2 6 0,1 2 17 0,-1 3 16 0,2 3 13 15,-2 3 10-15,-2 6 10 0,-1 1 12 0,-2 6-2 16,0 4 3-16,-2 0-4 0,-1 5-14 0,0-3-15 15,-3 3-18-15,2-2-15 0,-1-1-14 0,-1 1-11 0,0-3-7 16,0 0-4-16,0-1-2 0,1-1 0 0,4-1-4 16,4-2 0-16,-1 0-5 0,1-3 8 0,-3-3-3 0,1 0-2 15,3-4 3-15,-2-1-3 0,6-1 2 0,-2-5 0 0,1 0-13 16,0-6-11-16,-2 0-16 0,0-2-15 0,0-4-22 16,0 1-41-16,1-4-42 0,2-4-51 0,-2-3-49 0,3-4-46 15,-1-7-35-15,3-2-17 0,-3-3-12 0,2-4-16 0,-1 0-58 16</inkml:trace>
  <inkml:trace contextRef="#ctx0" brushRef="#br0" timeOffset="3646.85">20186 5506 180 0,'12'-12'111'0,"-1"2"-53"0,2 1-29 0,-4 0-16 16,3 0-7-16,-2-2 0 0,2 3 5 0,-4 1 9 0,-1 0 7 15,-1 1 14-15,-2-1 12 0,-1 3 15 0,0 0 13 0,-1 1 14 16,-1 1 5-16,-1-1 0 0,0 1-3 0,-1 2-5 16,-1-1-16-16,1 1-16 0,-4 0-11 0,1 1-14 0,-2-1-9 15,-5 2-4-15,2 1 9 0,-7 0 6 0,3-1 11 16,-5 2 10-16,0-1 15 0,-3 2 7 0,-1-1 7 0,-1 1 18 15,-1-1 11-15,-3-1 12 0,-2 2 6 0,1-3 9 0,-5 3 8 16,0-2-2-16,-2 1 6 0,0-1 3 0,-3-1-4 16,-1 0-1-16,2 1-8 0,-1-3 0 0,-3 0-9 15,0 0-7-15,-1-3-8 0,-3 1-13 0,0 0-16 0,-3-1-19 16,-2 1-17-16,-1-1-11 0,-1-4-11 0,-2 3-6 0,2-2-3 16,1 2-4-16,1-2 0 0,1-1-3 0,2 2-4 15,6-1 0-15,1-1-3 0,2 2-3 0,4-1-4 16,4 2-2-16,4-1 0 0,0 0-3 0,6 0 0 0,4 1-5 15,2 1-3-15,4 1-12 0,2 1-21 0,3 1-31 0,4 0-51 16,-1 0-68-16,1-2-78 0,2 2-69 0,1 0-49 0,3 0-28 16,3 0-4-16,6 2 36 0,2-2 12 0,2 3-4 15,2-1-40-15,2-1-79 0</inkml:trace>
  <inkml:trace contextRef="#ctx0" brushRef="#br0" timeOffset="4101.01">20269 5954 203 0,'-1'0'382'0,"-1"2"-112"0,-1-2-96 16,0 2-67-16,-1-1-35 0,1 1-23 0,-3-2-6 16,2 5 1-16,-3 0 10 0,-1-1 11 0,-3 1 6 0,2 0 9 15,-3-2 9-15,-1 0 6 0,-1 3 4 0,-3-2 3 0,3 1 7 16,-5-1 6-16,1 2 0 0,-4-1-4 0,1 0-4 16,-5 3-9-16,2-4-9 0,-3 4-8 0,-1-1 4 0,-2-2 7 15,0 2 6-15,-3-4 10 0,-1 4 12 0,-1-1 13 16,0-1 3-16,-4 2 0 0,0-3-3 0,-3 0-12 0,-5 1-12 15,-3 0-20-15,-4-3-19 0,-1 3-14 0,-4-3-9 0,-1-1-2 16,0 3-5-16,0-4-1 0,-2 3-7 0,4-1-5 16,-1 1-4-16,4 1-4 0,2-1-6 0,3 2-3 15,5-2-2-15,0 2-2 0,4-1-2 0,7 0-8 0,2 1-1 16,4-2 0-16,2 0-2 0,5 0 2 0,1 1-6 0,3 1-12 16,2-1-17-16,0-1-28 0,4 1-38 0,-1-3-43 15,2 1-51-15,3 0-50 0,4-2-45 0,1 0-37 0,2 3-18 16,4-3-8-16,0 2 6 0,7 1 19 0,0 1 14 15,6 0 9-15,1 0-17 0,4-1-54 0</inkml:trace>
  <inkml:trace contextRef="#ctx0" brushRef="#br0" timeOffset="4494.01">20239 6621 256 0,'4'1'413'15,"-4"1"-129"-15,0-2-104 0,-4 1-69 0,1 0-41 0,-2-1-10 16,-3 0-12-16,-1 0-1 0,-1 0-1 0,-1 0 7 16,1 2 5-16,-5-2 4 0,-1 1-8 0,0 1 4 0,-2-2 1 15,-2 3-4-15,0-1 1 0,-4 2 3 0,-2 1 6 16,0 3 5-16,-2-1 12 0,-4 3 6 0,1-2 0 0,-3 4 0 15,-2 0 5-15,-1-1 1 0,-1 4-1 0,-4-3 3 0,-1 2 11 16,-1 0 1-16,0-1-1 0,-7 2-4 0,4-1-2 16,-5-1-8-16,-2 0-11 0,2 1-9 0,-1-3-15 0,1 2-13 15,0 0-13-15,0-2-11 0,1 0-5 0,3-1-6 0,0-1-3 16,1 1-5-16,7-2 1 0,0-1 2 0,3-2-4 16,3 0 3-16,1-1-2 0,5-1 1 0,1 0-2 15,5 0-5-15,1-1 0 0,2-2-2 0,3 0-8 0,-1-2-26 16,4-1-41-16,-1 0-51 0,3-4-53 0,1 0-56 0,0-3-45 15,5-2-23-15,1-1-7 0,1-1 2 0,3-1 9 16,2-3-6-16,-1-2-25 0,-1 1-62 0,2 1-60 0</inkml:trace>
  <inkml:trace contextRef="#ctx0" brushRef="#br0" timeOffset="5765.62">18578 4872 68 0,'0'-5'369'0,"0"3"-104"16,0-1-96-16,0-1-61 0,0 3-27 0,3-1-14 0,-3 2-1 15,0 0 4-15,-3-2 8 0,3 2 18 0,-1-3-14 16,1 3-8-16,0 0-10 0,-2 0-9 0,0 3-14 0,2-3-24 15,-1 0 1-15,2 0-3 0,-1 0-2 0,2 0-6 0,-2 0-2 16,0 2 0-16,0-2-3 0,2 2-2 0,-2-1 2 16,1 7 4-16,2-6 2 0,-2 5 3 0,3 2 2 0,-1 1 10 15,0 7 9-15,2 2 7 0,-2 2 2 0,2-1 1 16,-2 0 2-16,2 2-13 0,-1-3-7 0,1 2-9 0,-2 1-3 16,2-4-4-16,-2 0-1 0,1 0 3 0,-3-1-1 15,4 0 3-15,-2-2-7 0,0-2-1 0,0 0-3 0,0-1-1 16,-1-3 2-16,0-1-7 0,-1 0 3 0,2-4 1 0,-1 2 1 15,0-3-7-15,-2 0-12 0,1 0-10 0,-1-2-13 16,0 1-16-16,0 0-19 0,0-2-17 0,0-2-25 16,0-1-30-16,5-1-36 0,-4-4-35 0,2 0-36 0,1-4-41 15,-3-3-44-15</inkml:trace>
  <inkml:trace contextRef="#ctx0" brushRef="#br0" timeOffset="6135.97">18500 4809 482 0,'-7'-8'395'0,"3"0"-147"0,-3 2-96 0,3-1-56 16,0 2-17-16,0 0-10 0,1 1-2 0,2 1 4 15,-2-1 7-15,2 3 1 0,1-1-12 0,0 0-4 0,0 1-11 16,1 1-11-16,3-2-13 0,-1 1-9 0,2 1-7 0,2-1-9 16,4-2-1-16,1 0-3 0,5 3 0 0,0 0 0 15,1 0-2-15,2 0 0 0,0 3 1 0,0 0 3 16,1 1-1-16,1 2 0 0,0 1-8 0,0 2 6 15,-3-1 2-15,5 2 0 0,-2 1 0 0,-1 1 0 0,1 3 10 16,-2 0-5-16,1 2-3 0,-5 1 0 0,1 0 1 0,-3 3-3 16,-2-1 1-16,-2 0 1 0,0 3 2 0,-3-2-2 15,-1 1 1-15,-2-2 2 0,-1 2 0 0,-1-2 0 0,-2-2 0 16,-2 0 3-16,1-1 38 0,-2-1-16 0,-5 0-10 0,2-3-5 16,-1 2-2-16,1-3-1 0,-5 3-42 0,1-5 18 15,-1 0 7-15,-4-1 6 0,2 2 3 0,-4-3 1 0,2 0-2 16,-4-1-2-16,3 2 1 0,-2-4-1 0,0 0 0 15,4 0-2-15,0-4 1 0,3 1 0 0,-1-2-3 0,2 0-18 16,2 0-30-16,0-2-37 0,0 1-49 0,2-4-59 0,1-1-60 16,3-3-61-16,1-2-86 0,2-2-90 0</inkml:trace>
  <inkml:trace contextRef="#ctx0" brushRef="#br0" timeOffset="6359.08">19171 5015 86 0,'0'-3'687'0,"0"-1"-76"0,-2 3-183 0,0-2-156 16,-1 2-112-16,2-2-73 0,-3 1-42 0,-1-1-21 16,1 1-10-16,1 0-7 0,0-1-4 0,0 3-2 0,1-2-2 15,0 0-3-15,-1 1-5 0,2-1-4 0,1 2-17 16,-2-2-27-16,0 4-30 0,2-2-38 0,-1 0-37 0,1 0-43 15,0-3-26-15,1 1-24 0,-1 2-25 0,0 0-42 0,4-2-84 16</inkml:trace>
  <inkml:trace contextRef="#ctx0" brushRef="#br0" timeOffset="6805.52">19401 4838 554 0,'0'-9'423'16,"0"1"-155"-16,-1 0-116 0,-4 1-66 0,2 1-39 0,0-1-18 16,0 2-10-16,-4-1-4 0,6 2 1 0,-7-1 1 0,0 2 0 15,2-1-2-15,-1 1 1 0,6-1 0 0,-3 3-6 16,1-1-2-16,-3-1-1 0,3 3-1 0,-3-2 0 0,2 2-1 16,0 0 0-16,0 2-3 0,0-2 1 0,-1 1-3 15,0 1 1-15,-1 3 1 0,0-3-2 0,-1 5 3 0,-2-2-3 16,1 2 2-16,-2 2-2 0,1 0-1 0,1 1 1 15,-1 1 0-15,0 4 0 0,2-1 0 0,0-2 0 0,3 1-1 16,0 0-2-16,1-1 2 0,3 1-1 0,0 4 1 0,2-6 0 16,1 3-3-16,2-1-1 0,1 0-1 0,8 1 2 15,-1-2-1-15,3-1-1 0,1 2 4 0,2-1 1 16,3-2 1-16,1 0 0 0,-1 2-9 0,0-2 3 0,-4-2 3 16,5 2 0-16,-3 0 3 0,1-2 0 0,-7 0 10 0,2 4-4 15,-3-3 4-15,-4-1-4 0,4 0-4 0,-5-4-1 16,0-1 1-16,-3 2-1 0,0-1-6 0,-1-1 2 0,-3 2 3 15,-1-2 1-15,0 0 0 0,-1 2 2 0,-3-2 4 0,-1 2 0 16,0-1-1-16,-2 3 3 0,-1-2-2 0,-3-1 0 16,2 0-1-16,-2 3-1 0,-5-4-2 0,1 1-3 0,-3 0-1 15,2-1-3-15,-3 0-3 0,-1 1-5 0,0 1-13 16,-2-3-18-16,-1 1-32 0,1-3-38 0,-1 3-46 0,1-2-42 16,2 0-55-16,0-1-72 0,-2 2-99 0</inkml:trace>
  <inkml:trace contextRef="#ctx0" brushRef="#br0" timeOffset="7671.84">17992 6223 21 0,'-2'0'536'16,"0"0"-140"-16,2 0-128 0,0 0-86 0,0 0-48 0,0 0-21 15,0-1-1-15,0-1 7 0,0-2 9 0,0 0-4 0,0-1-23 16,2-2-14-16,0 0-19 0,-2-2-19 0,-4 0-27 16,3-1-7-16,-1-2 4 0,1-1-10 0,5 1-2 15,0-5-3-15,-3 3 6 0,2-2-5 0,-1-2-3 0,0 0 1 16,-2-3-3-16,6 0 0 0,-5 0-3 0,3-2 0 0,0-1-1 16,3 2-2-16,-3-3 0 0,0 2-7 0,3 0 4 15,-3 2 2-15,2 3-6 0,-2 1 3 0,2 4 4 0,-5 5 7 16,1 0-2-16,2 4-5 0,-2 1 4 0,-1 1-3 15,1 4-2-15,-1 1 0 0,3 1 0 0,0 4 3 0,3 0 2 16,-1 4 1-16,3 3-1 0,-1 1-2 0,2 5 3 0,1-2 1 16,-1 3 0-16,1 0-7 0,3 1 1 0,-5 1 2 15,5-1 1-15,-1-1 0 0,-2-1 2 0,3-1 8 0,-1 0 0 16,1-5 4-16,-1-1-4 0,-1 1-5 0,1-3-2 0,-2-5-9 16,-1 2 3-16,-1-6-1 0,3 1 2 0,-2 2 2 15,2-3 28-15,-4 1-7 0,2-4-13 0,-2-4-11 16,0 1-11-16,0-3-10 0,2-1-34 0,-2-5 0 0,-2 2-10 15,0-3-1-15,4-2-1 0,-4-2-6 0,0 0-2 0,1-3 1 16,0-1 2-16,-2-1 8 0,0 0 11 0,1 1 14 16,-2 1 12-16,3 1 11 0,-3 1 18 0,2 3 4 15,-1 3-2-15,-4 3 3 0,3 2-1 0,-3 0 1 0,1 4-1 16,-2 1 0-16,5 0 5 0,-5 1-4 0,2 2-1 0,0-1 0 16,-1 2 0-16,3 0 0 0,-1 1 0 0,0 2 1 15,0 2 4-15,2-4 0 0,-3 5 1 0,5 0-1 16,-4-1 0-16,1 1-2 0,-1-1 1 0,0-2-3 0,2 4 0 15,0-1 1-15,0-1 0 0,0-1-1 0,0 1 0 16,0 1-1-16,0-1 0 0,0 1 2 0,0-1 0 0,0-1 1 16,0 1-2-16,1 0 1 0,1-2 0 0,0 4-4 0,0-5-5 15,0 2-11-15,1 0-21 0,0-2-28 0,1 4-33 16,-3-2-36-16,2 1-44 0,-1-1-56 0,0-2-73 0,-4 3-95 16</inkml:trace>
  <inkml:trace contextRef="#ctx0" brushRef="#br0" timeOffset="7876.59">18793 5821 159 0,'-5'-1'721'16,"0"-3"-48"-16,2 1-214 0,-1-1-181 0,0 1-129 0,-1 1-73 15,2 1-37-15,2 1-22 0,-4-2-10 0,4 2-4 16,-1 0-2-16,0-1 0 0,2 1-4 0,0-1-10 0,0 1-16 15,0 0-20-15,0 0-25 0,0 0-29 0,2 0-33 16,1 0-35-16,-1 0-36 0,1 0-35 0,-3 0-48 16,4-2-83-16,0-1-122 0</inkml:trace>
  <inkml:trace contextRef="#ctx0" brushRef="#br0" timeOffset="8261.95">19094 5738 44 0,'-4'-4'603'0,"1"-2"-127"16,-2 3-173-16,-2-1-134 0,0 1-78 0,-2 0-44 15,1-1-20-15,-4 3-9 0,2 0-4 0,2-1 1 0,-2 2 5 16,-1 0-2-16,2 0 0 0,-3 0 0 0,3 2-7 0,0-1-3 16,-1 2-2-16,-1 2-3 0,3-1-3 0,0 2 0 15,2 0 0-15,-2 1-2 0,2 2 0 0,2-1 0 0,3 1 1 16,1 2-1-16,1-1 2 0,3 5 0 0,1-2 2 15,0 3-2-15,3-3 0 0,2-1-1 0,2 2 0 16,0-1 1-16,1-1-3 0,2 4 4 0,1-5 0 0,1 1 2 0,-1 0-2 16,3-3 2-16,2 1 0 0,-5-1-2 0,0 1-1 15,-1-2-1-15,-1-1 2 0,-3-1-10 0,-2-1-11 16,0 0-7-16,-5 0-3 0,1 0-1 0,0 0 0 0,-2 0 8 16,-1-3 13-16,0 3 7 0,-2 0 5 0,-4 0 5 0,1 0 0 15,-2 2 2-15,0 0 2 0,-3-1 1 0,-2 2-1 16,-2 2-3-16,-1-3-2 0,0 1-4 0,1 1 0 0,-2-4-2 15,0 2-3-15,0-1 1 0,1 1 0 0,-1-2-2 16,1 1-11-16,-1-2-17 0,0 2-26 0,-1-4-39 0,3-1-47 16,-1 1-51-16,-2 1-60 0,2-3-84 0,-4 2-105 15</inkml:trace>
  <inkml:trace contextRef="#ctx0" brushRef="#br0" timeOffset="10303.12">17633 7248 79 0,'-2'-14'461'0,"0"-2"-118"0,1 2-117 15,-1 0-82-15,1 2-42 0,-1-3-6 0,2 5 27 0,0 0 7 16,0 1 10-16,0 3 9 0,0 1 6 0,0 2-15 16,0 0-38-16,0 1-11 0,0 0-25 0,0 1-21 0,0 1-18 0,0 0-9 15,0 0-9-15,0 3-3 0,0-1 1 0,2 4 5 16,-1 2 5-16,2 4-1 0,-1 1 5 0,2 2 1 16,0 4-10-16,1 0-4 0,0 0 3 0,2 3-2 0,3 0 1 15,2-1-2-15,1-1 11 0,1 2-4 0,2-1-5 0,3-3 0 16,-1 1-2-16,2-2-1 0,1-2-1 0,-1-2 0 0,4-1-3 15,0-1-2-15,-2-4 2 0,-3-1-2 0,1-2-1 16,1-1 2-16,-4-2 0 0,1-2 1 0,-6-2-4 16,2-1 1-16,-1 0 0 0,0-2 0 0,-5-4-2 0,1 0-1 15,-2-2-1-15,0 0-1 0,-4-2-2 0,1-2-1 0,-3 0 1 16,-1 0 1-16,-1 0 2 0,-3-2 1 0,1 2 0 16,-4 1 0-16,4 0 2 0,-3 2 1 0,0 4-2 0,1-1 1 15,1 2 1-15,-2 4 0 0,6 1-1 0,-4 0-2 16,1 3 3-16,0 0-1 0,0 3-3 0,0 2 2 0,-1 4 0 15,1-1-1-15,2 4 2 0,-1-1 0 0,-2 3 3 16,4-1-2-16,6 2 1 0,-5-1 1 0,2-1-1 0,2-1-1 16,3-1-1-16,-1-1 2 0,3 1-1 0,1-4 1 0,2 0 1 15,0-4 6-15,1-2 4 0,2 0 1 0,-2-2 1 16,4 0 2-16,-4-2-1 0,2-4-3 0,-5 2-1 16,1-3-1-16,-1 2-2 0,2-5 5 0,-5 1-4 0,0-1 4 15,-2-1 0-15,2-1 0 0,-3-1 3 0,-1-1-2 0,0-3-3 16,-3 1-4-16,1-3-1 0,-2-1-2 0,-2 1-2 15,1-4 1-15,-3 0 0 0,1 2 1 0,-2 0-1 0,-1 0-1 16,2 1-1-16,-3 6 1 0,1 1-1 0,-1-1-2 0,1 5-4 16,3 1-9-16,-2 3-9 0,2 0-17 0,-2 2-22 15,2 1-34-15,2 1-31 0,-3 2-29 0,3 0-29 0,1 2-28 16,0 1-16-16,0 1-11 0,3 2-18 0,2 2-42 16,1 1-81-16,1-1-81 0</inkml:trace>
  <inkml:trace contextRef="#ctx0" brushRef="#br0" timeOffset="10529.02">18492 7245 680 0,'0'1'635'16,"0"-1"-186"-16,-1 2-158 0,-1-1-113 0,2-1-74 16,-2 4-45-16,2 0-24 0,-5 2-14 0,5 1-7 0,-2-1-3 15,-1 1-3-15,1 4-1 0,1 1-2 0,-3-2-1 16,4 5 0-16,-1-4 0 0,1 1 0 0,1 2 0 15,1-1-1-15,0 1 3 0,1-2-1 0,2 1-1 0,-2-4-1 16,3 3-2-16,-1-1-8 0,1-2-15 0,-1 1-21 0,0-3-28 16,0 0-35-16,0-2-36 0,0 0-36 0,-2-3-34 15,0-2-29-15,1 0-27 0,-1-5-33 0,-1 1-67 0,-2-3-72 16</inkml:trace>
  <inkml:trace contextRef="#ctx0" brushRef="#br0" timeOffset="10694.45">18485 7134 2 0,'-5'-12'595'16,"0"0"-106"-16,0 1-174 0,1 0-134 0,-1 2-81 0,-1 2-47 16,1 1-24-16,0 2-13 0,4-1-8 0,-1 2-3 15,0 0 0-15,2 0-4 0,-1 2-1 0,1 1 0 0,0-2-6 16,1 2-5-16,-1-3-15 0,4 1-21 0,-1-1-23 16,2-1-26-16,2 2-18 0,0-1-28 0,1 0-18 0,0 2-26 15,1 1-37-15,-1 0-54 0,-2 4-81 0</inkml:trace>
  <inkml:trace contextRef="#ctx0" brushRef="#br0" timeOffset="11070.91">18629 7140 406 0,'1'4'426'15,"1"1"-141"-15,-2 0-99 0,0 2-59 0,-2 2-33 0,2 2-10 16,-1-2-6-16,1 1-6 0,-2 0-10 0,2 2 4 16,0-1-2-16,0-1-11 0,0 0-9 0,0-1-10 15,2-1-1-15,-2 0-14 0,1-3-4 0,-1 2-2 0,2-1 2 0,-1-2 5 16,-1-1 2-16,4 2 2 0,-4-2 2 15,1-1-2-15,2 1-3 0,-1-1-2 0,2 0-1 0,0-2-4 16,0 1-4-16,3-2-2 0,-1 1-1 0,3-4-4 0,1-1 1 16,-2 0-4-16,4-2-6 0,-4-4-7 0,2 1-6 15,2-3-8-15,-2 1-4 0,0-5-3 0,0 0 3 0,-1 1 4 16,0 0 5-16,0 0 6 0,-1 4 6 0,0 0 2 0,-1 3 2 16,0 2 4-16,0 2 1 0,-1 1-1 0,-1 2 0 15,0 2 2-15,1 0 2 0,-1 2-4 0,-1-1 0 0,1 5 2 16,-2-1 0-16,1-1 2 0,0 4 0 0,-2-2-1 15,1 1 1-15,-2 0 0 0,3 1 0 0,-3-1-2 0,1-1 3 16,1 2 0-16,-1-5-2 0,-1 3 2 0,2-1-1 0,1 1 0 16,-4-2-2-16,5 1 0 0,-2-1 0 0,0-3 0 15,1 1-4-15,1 1-3 0,0-1-5 0,0-2-10 0,0 2-18 16,0-2-24-16,0 2-21 0,2-1-20 0,-2-1-18 16,-2 0-14-16,5 0-11 0,-2 0-3 0,0 0-11 0,1 0-16 15,4 0-285-15,-4 0 134 0</inkml:trace>
  <inkml:trace contextRef="#ctx0" brushRef="#br0" timeOffset="11845.32">19214 7117 384 0,'1'-4'396'0,"2"1"-136"0,-2-1-102 0,3 1-62 15,-3-2-29-15,3 0-15 0,0 0 0 0,-1 1 5 0,2-3 7 16,-1 1 2-16,-3 1-1 0,3 2-4 0,0 0-11 16,-3 2-12-16,-1-1-7 0,0 1-8 0,0-1 0 0,0-1-2 15,-1 2 4-15,-1-1 1 0,-1 2 0 0,-1-1-1 16,0 1-2-16,-1 1-4 0,-2 1-1 0,-2 2-5 0,-1 1-1 15,-2 2-3-15,0 4-2 0,1-2 0 0,0 4-4 16,-2 0 1-16,4-2-2 0,-1 3-2 0,1-1 2 0,2 0-3 16,4 2 2-16,0-1-1 0,3 0 0 0,0-2 5 15,3 1 0-15,0 1 2 0,4-3 1 0,2 0 4 0,1-2-1 16,3 2-3-16,0-1-1 0,5-1 0 0,1 1-3 16,1-1-5-16,0 1 0 0,1 0 2 0,2-4-1 0,-1 3 0 15,-2-1 1-15,1-1-1 0,-1 1 1 0,-5-1 0 0,3 1 3 16,-1 0-3-16,-4-1 1 0,-1 0 2 0,-2 1 0 15,0-1-4-15,-3-1 0 0,-4 2 1 0,3-3 3 0,-4 2-1 16,-1-3 3-16,0 1 2 0,-2-1 5 0,0 3 1 16,-2-3 0-16,-4 1 0 0,2 0 1 0,-3 0-2 0,1-1-5 15,-3 0-1-15,2 1 0 0,-3-2 0 0,0-1-4 0,-2 1-1 16,1-2-1-16,1 1-1 0,-2-2 0 0,0-2-5 16,2 1-1-16,0-2-6 0,0 1-11 0,3-2-15 0,1-1-26 15,0-1-28-15,6 0-31 0,-1-4-35 0,4-1-30 0,-1-2-39 16,4-2-35-16,3-2-50 0,-2 1-85 0,4-6-55 15</inkml:trace>
  <inkml:trace contextRef="#ctx0" brushRef="#br0" timeOffset="13117.78">23076 5553 384 0,'-9'-2'260'0,"2"1"-113"0,1-1-66 16,1 2-38-16,1 0-15 0,-4 0-2 0,5 0 3 0,-1 0 14 16,3 0 12-16,0-1 11 0,1-1 11 0,0 5 7 15,0-3 8-15,0 2 8 0,0-1 3 0,1-4 15 16,0 2-4-16,-1-1-3 0,0 2-10 0,0 0-8 0,0 0-12 0,0 0-21 16,0 0-9-16,0 0 1 0,0 0-1 0,0 0 5 15,2 0 6-15,-2 0 10 0,0 0 14 0,0 0 6 16,0 0 7-16,-2 0 5 0,2 0 1 0,0 0-5 0,0 0-7 15,0 0-2-15,-1 0-4 0,0 0-9 0,1 0-7 16,-4 0-7-16,3-2-9 0,-6 2-11 0,-2 0-14 0,-1 0-12 16,-4 2-7-16,-5-2-7 0,1 2-3 0,-3-1-1 15,-1 2 0-15,0-1 0 0,-2 1 0 0,1-2 0 0,-2 2 0 16,3 2 0-16,0-2 0 0,3 0 0 0,2 0 0 0,2-2 0 16,0 0-2-16,5 1 1 0,0 1-2 0,0-1 2 15,5-1 1-15,0-1 0 0,0 2 0 0,4-2 0 0,-3 2 3 16,0-2-3-16,3 0 0 0,1 0-1 0,-2 3 1 0,0-3 6 15,2 0-4-15,-1-3-1 0,-1 3 1 0,2 0 0 16,0 0 1-16,0 0-5 0,2 3 8 0,-1-3-7 0,-1 0 11 16,2 0 8-16,0-3 7 0,3 3 7 0,2 0-2 15,4-2 6-15,5 0-10 0,5 1-5 0,4-1-7 16,8-1-6-16,5-1 0 0,8 1 5 0,3-2-1 0,2 0-3 16,3 1 1-16,4-2 1 0,-2 0 1 0,1 1-3 0,2-2 2 15,-3 2-3-15,2-3 1 0,-1 1-2 0,4 0 0 16,-2 1 0-16,-2-1 0 0,1 2-3 0,-3-1 0 0,2 2-1 15,-2-1-1-15,0 2-1 0,0-1-2 0,-2 3 0 16,3-2 4-16,-3 1-5 0,-2-1 2 0,0 3 0 0,-4 0-1 16,-1-2-1-16,-3 0-3 0,-3 2 6 0,-1 0-1 0,-3-3-1 15,-3 3 0-15,-1 0 1 0,-2 0-2 0,-2 0-3 16,-1 0-2-16,-2 0-3 0,-3 0-4 0,1 0-4 0,0 0-9 16,-2 0-10-16,-3 0-10 0,-1 0-20 0,-4 0-18 15,-3-2-23-15,0 2-19 0,-4-2-16 0,0 2-22 0,-3-1-15 16,1 1-22-16,-4-4-18 0,-4 1-16 0,1 1-5 15,-3-3-1-15,-3 0 9 0,-3 3 18 0,-1-3 7 0,-4 1 0 16,-1-1-17-16,2 1-48 0,-5-1-101 0</inkml:trace>
  <inkml:trace contextRef="#ctx0" brushRef="#br0" timeOffset="18452.87">23533 4732 485 0,'3'-7'717'0,"2"0"-199"0,-2 1-186 0,1 1-130 15,-1 1-64-15,-2-3-11 0,3 2 21 0,-2 2 35 16,0-1 39-16,0 1 27 0,-1-2 18 0,1 3-8 0,-2-4-23 16,1 1-27-16,-1 1-33 0,0-1-26 0,0 1-28 15,2 1-28-15,-4-1-22 0,2 2-17 0,0 1-13 0,2 1-12 16,0 0-15-16,-2 0-3 0,1 0-7 0,-1 0-5 0,0 0-4 16,0 0-1-16,0 1-2 0,0-1-6 0,0 2 2 15,0 0 2-15,0 1 0 0,0 2-2 0,-1 1 4 16,1 3 9-16,-4 4 0 0,3 4 2 0,-2 1 2 0,-3 2 1 0,2 3-2 15,0 1-2-15,-2-1-2 0,0 0 1 16,2 3 1-16,-4-5-1 0,2 3-2 0,0 1 2 0,4-3 0 16,-3-1 1-16,1 2-3 0,0-2-11 0,-1-2 0 0,2-1-1 15,0-1-3-15,-1 0-13 0,2-2-10 0,0-3-5 0,0-1-25 16,1 1-36-16,1-4-36 0,0-1-53 0,0-1-62 16,0-2-54-16,0 0-42 0,-3-1-19 0,2-2-5 0,1 0 14 15,-1-2 17-15,-1-3 5 0,1-1-18 0,-4-2-66 16,1-2-86-16</inkml:trace>
  <inkml:trace contextRef="#ctx0" brushRef="#br0" timeOffset="18768.82">23311 4538 474 0,'0'-12'518'0,"-4"4"-172"0,1-1-115 0,2 3-50 16,-1 0-8-16,0 1 21 0,2 2 23 0,0 1 20 0,2-2 7 16,0 1-9-16,-1 1-27 0,4-1-38 0,2-2-41 15,3-2-40-15,3 2-33 0,6-3-22 0,1 1-13 0,3 2-7 16,4-2-5-16,3 1 2 0,1 1-4 0,2 1-1 0,-1 0-1 16,2-1 1-16,1 3 0 0,-2-3-2 0,1 1 0 15,-4 0-3-15,-2 0-1 0,-1 2-3 0,0-1-1 0,-6 1-3 16,2-1 0-16,-2 1-9 0,-5 1-17 0,-1 0-27 0,-3-2-42 15,-4 3-51-15,-3 0-57 0,-1 3-52 0,-3-3-35 16,1 1-3-16,-4 0 15 0,1 2 29 0,-7 2 34 16,-1 2 24-16,-3-2 9 0,-3 2-12 0,0 0-42 0,-3 1-68 15,0 2-95-15</inkml:trace>
  <inkml:trace contextRef="#ctx0" brushRef="#br0" timeOffset="18992.75">23358 4838 343 0,'-7'3'305'0,"3"1"-99"0,-2-1-64 0,4-1-36 16,0 1-12-16,-1-3 1 0,3 2 13 0,-1-2 17 15,1 0 15-15,0 0 6 0,0 0 7 0,0 0-6 16,1 0-9-16,2 0-11 0,-1-2-14 0,0-1-19 0,7 3-17 16,-1-4-18-16,1-1-16 0,4 2-15 0,1-1-10 0,2-2-10 15,-2 2-3-15,3-2-4 0,0-1-7 0,-4 2-15 16,0-1-22-16,0 1-30 0,-4 2-37 0,3 1-43 0,-2-1-45 15,-2-1-35-15,0 1-23 0,2 1-18 0,1-1-15 0,2-1-30 16,-1 3-39-16,-2-1-73 0</inkml:trace>
  <inkml:trace contextRef="#ctx0" brushRef="#br0" timeOffset="19509.75">23767 4838 20 0,'0'0'586'16,"2"-2"-140"-16,1 2-157 0,-3-2-111 0,1 1-77 0,-1-1-47 16,0 2-26-16,0 2-11 0,0-1-6 0,-1 3 1 15,1 1 12-15,-5 2 10 0,4 3 11 0,-2 0 7 0,3 2 0 16,-4 2-2-16,1 1-5 0,2 2 10 0,-3 0 13 16,1 3 5-16,-2-1 5 0,2 1-1 0,-4 1-3 0,5 0-22 15,-1-1-19-15,0 4-12 0,-1-5-8 0,3 0-4 0,-2 3-1 16,-1-6 2-16,3 0-3 0,-1-2-1 0,-1-1 1 15,3-2-1-15,0-2 0 0,0-3 1 0,0-1 3 0,0-3 5 16,0-1 10-16,0 1 14 0,3 0 15 0,-3-2 12 16,2-2 2-16,-2 0 0 0,1-1-10 0,1-5-14 0,1-1-15 15,0-3-13-15,2-3-8 0,-2 0-6 0,1-3 36 0,5 0-21 16,-4-3-11-16,-1 0-15 0,1-3-22 0,2-2-12 16,-3-1-49-16,4-1 11 0,-2-1 7 0,-1 2 15 0,2 1 18 15,-1 1 15-15,-1 2 10 0,-1 3-2 0,-1 1 7 16,1 5 5-16,-3 2 3 0,2 2 0 0,-3 4 1 0,2-1 12 15,0 2-5-15,-2 1-1 0,0 1-3 0,0-2-1 16,0 3-1-16,0 0-3 0,0 2 1 0,0 2-2 0,-2 0 0 16,0 1 0-16,2 1 1 0,-3 1 0 0,2 3 1 0,-3 2 3 15,1 3 0-15,-1 0 0 0,-1 2 1 0,-1 4 0 16,1-2 1-16,-2 1 1 0,3 2-1 0,-4 0 2 16,2-5-1-16,2 3 1 0,0-1-6 0,0 1 3 0,1-2 1 15,0-2 0-15,0-2 0 0,1 0 1 0,-1-1 4 0,2-2-1 16,-2-1-3-16,3-3-1 0,0 0 0 0,0-2-4 15,-2-1-9-15,2 2-17 0,0-3-22 0,-2 1-24 16,2-1-28-16,0-1-28 0,0 0-23 0,0 0-28 0,0-3-28 16,0 0-37-16,2-1-42 0,-2-2-66 0,-2-1-95 0</inkml:trace>
  <inkml:trace contextRef="#ctx0" brushRef="#br0" timeOffset="19899.81">23454 4876 252 0,'-2'-1'265'0,"1"1"-83"0,-1-2-58 0,2 1-34 0,0-1-18 16,0-1-4-16,3 1-6 0,-1-3-5 0,2 0-7 15,-1 0-3-15,3 0-4 0,-1-2-10 0,3 3-3 16,0-2 0-16,1-1-2 0,-4 2 0 0,4 0 4 0,-1 1-7 0,1 0 3 16,-1 1-1-16,0 1-1 0,4-1-4 0,-2-1-6 15,2 1 4-15,2-2-8 0,-3 2-6 0,2 1-2 16,1-1 0-16,-2 1-3 0,2-1 0 0,1 1-1 16,-1 0 1-16,-1-1 0 0,1 3 1 0,-3 0-1 0,-1-2 0 0,2 2 1 15,-4-2-2-15,0 2 0 0,-2-1-2 0,0-1-1 16,-2 2 1-16,-1-2 1 0,-2 1 1 0,1 1-6 15,-2 0 0-15,0 0-2 0,-2 0-2 0,1-2-4 0,-2 2-5 16,-2-1-5-16,-4 1-7 0,5-1-13 0,-4 1-14 0,2 0-22 16,-2 0-21-16,0 0-20 0,4-3-25 0,-3 3-29 15,1 0-35-15,-3-3-51 0,5 3-75 0</inkml:trace>
  <inkml:trace contextRef="#ctx0" brushRef="#br0" timeOffset="32122.18">10623 8236 20 0,'1'-1'472'0,"-1"-1"-92"0,3 1-114 0,-3 0-92 15,0-2-66-15,0 1-35 0,0 0-20 0,2 2 0 0,-1 0 1 16,-1-1 7-16,0-1 3 0,2 0-2 0,-2-1-3 15,0 2-10-15,3 1-9 0,-3 0-7 0,2-1-6 0,-1 1-4 16,1-3-3-16,0 0-5 0,-2 1 2 0,3 1 2 16,0-1 5-16,0 0 7 0,0 0 9 0,0 2 10 0,-1-2 5 15,-1 1 5-15,1 1 5 0,-2-2 6 0,3 2 3 0,-3 0 2 16,2 0 3-16,-1-1 5 0,-1 1 0 0,2 0-4 16,0 0-1-16,-2 0-2 0,4-2 3 0,1 1 6 15,4-1 1-15,-1-1 2 0,4 0 1 0,2 0-5 0,-2-1-13 16,5-1-15-16,0 0-16 0,1-3-11 0,0 2-10 15,4-1-8-15,2-1-3 0,-1 0-2 0,2-1-4 0,0 0-2 16,1 2-1-16,1-1-1 0,0-2-2 0,0-1 2 0,-2 2 1 16,0 0 2-16,1-1-1 0,-1 1 4 0,-1 1-1 15,-1-1-1-15,-2 2-3 0,1 0 0 0,-1-1 2 0,-1 0-2 16,-1 1 2-16,-2 1 0 0,0 0 0 0,-5 1-6 0,-1-1-8 16,-3 2-7-16,1 1-8 0,-4 0-12 0,0 1-12 15,-2 1-12-15,-1-1-13 0,-1 0-16 0,1 2-24 0,-2-3-27 16,3 1-23-16,-1-1-17 0,-1-4-11 0,1 2 0 15,2-2 5-15,-2 2 13 0,0 2-1 0,-1 0-5 0,2 0-19 16,-1 0-35-16,-2 3-51 0,0 0-66 0,0 0-80 16</inkml:trace>
  <inkml:trace contextRef="#ctx0" brushRef="#br0" timeOffset="36447.42">5055 9672 24 0,'-1'1'80'0,"-1"1"-14"0,0 0-14 0,1-2-11 15,-1 3 1-15,2-3-17 0,-1 1-11 0,-1 0-5 0,2 0-5 16,-1-1-2-16,1 2-12 0,0-2 6 0,0 0 2 0,0 2 3 15,0-2 0-15,0 0 1 0,0 0 0 0,0 0 0 0,0 0 5 16,0 0 2-16,1 0 6 0,-1 0 8 0,0 0 7 16,0 0 8-16,0 0 4 0,0-2 2 0,0 2 0 0,0 0-1 15,0 0-4-15,0 2-4 0,0-2 0 0,0 0-1 0,0 0 0 16,0-2-2-16,0 2 1 0,0-2-1 0,0 2-1 16,0 0-1-16,0 0-2 0,0 0 0 0,0 0 2 0,0 0-2 15,0 0 1-15,0 0 2 0,0 0 5 0,0 0 3 16,-1 0 1-16,1-1 2 0,0 1 3 0,0 0-1 0,0-1-4 15,0 0-3-15,0 1-1 0,0 0-3 0,0-2-2 16,0 1-3-16,0 1 1 0,-2 0-3 0,-1 0 3 0,3 0-2 16,-1 0-1-16,1-2-1 0,0 2-5 0,0-2-4 0,-2 1-6 15,2 1-5-15,-2-2-3 0,1 2-2 0,1-2 1 16,0 2-1-16,0 0 2 0,0-3 2 0,-2 3-2 16,2 0 0-16,-1-2 0 0,1 2 1 0,-2-2-2 0,2 1-1 15,0 1 0-15,0-4 0 0,-2 4 0 0,2-3-1 16,0 3 2-16,-1-4 0 0,-1 4 0 0,2-1-1 0,0-1 0 15,0 0-4-15,0-1 0 0,0 1 0 0,0-3-2 0,-2 2 5 16,1-2 1-16,1 0 0 0,0-1 0 0,0-1-2 16,-2 1-3-16,2-3-2 0,-1 1 0 0,-1 1 2 0,2-5 0 15,-5 5 2-15,4-2 2 0,1 2 0 0,-3-1 1 16,3 3 0-16,-2-2 0 0,2 2 0 0,-1 2 0 0,-1 1 1 16,2-1 0-16,-1 3 0 0,-1-2 0 0,2 2 0 15,0 0-2-15,-2 2-1 0,2-2 0 0,-1 3-3 0,-1-1 3 16,0 1-2-16,1 2 3 0,-2 2 0 0,0-4 1 15,-2 4 0-15,2-1-1 0,1-1-1 0,-1 3 1 0,0-2 1 16,1 2 0-16,-1-3-1 0,1 2 2 0,1-2 0 16,-1 0-1-16,2 2 0 0,-3-2-2 0,3 0 0 0,-2-1 1 15,0 1 2-15,2-1 0 0,-2-1-1 0,2 0 2 0,0 0-1 16,0 0-1-16,0-1 0 0,0-2 0 0,0 0 0 16,0 0-1-16,0 0 1 0,2 0 3 0,-2 0 4 0,0 0 0 15,0-2 3-15,2 2 5 0,-2-1 3 0,2-1-2 16,-2-1-6-16,2 0 0 0,-1 0 0 0,-1-1-4 0,0-1-3 15,2 1-3-15,-1-2 3 0,1 0-1 0,0 1-3 16,-1 0-1-16,-1-2 1 0,2 2-4 0,-2 0 4 0,0-2-6 16,2 3 4-16,-2 0-3 0,1-1 0 0,-1 3 4 0,0 0-5 15,0-1 4-15,0 1-3 0,0 2-3 0,0 0-5 16,0 0-9-16,0 0-6 0,0 0-12 0,0 0-9 0,0 0-11 16,0 0-14-16,0 0-17 0,0 0-19 0,2 0-22 15,-1-1-29-15,-1 1-45 0,0 0-67 0,2-5-100 0</inkml:trace>
  <inkml:trace contextRef="#ctx0" brushRef="#br0" timeOffset="41640.48">2903 7185 143 0,'0'-2'234'0,"0"2"-42"16,-2 0-36-16,2-1-30 0,0 1-21 0,0-1-15 15,0 1-16-15,0 0-7 0,0-3-11 0,-2 3-7 0,1 0-10 16,1-3-7-16,-2 2-9 0,2 1-6 0,-1-1-2 15,-2 1-1-15,3-2 2 0,0 2-2 0,0 0 0 0,0 0-3 16,0-1-2-16,0 1-3 0,0 0-3 0,0 0-1 0,0 0-3 16,3 0-2-16,-3 0 1 0,0 1-3 0,0-1 0 15,1 0 0-15,-2 0 1 0,1 0 2 0,0 0 1 0,0 0 1 16,1 0 3-16,-1 0-2 0,2 0 0 0,-2 0 1 16,1 0 4-16,1-1 1 0,-2 1 2 0,2 0 2 0,-1-2 1 15,-1 2 0-15,2-2 0 0,-2 2-2 0,1 2-3 16,1 0 1-16,-2-2 3 0,2 1 3 0,-2-2 5 0,3 1 2 15,1-2 6-15,0 0 3 0,2 2 5 0,0 0 6 16,1-1 6-16,0-1 1 0,1 0 4 0,0 2 10 0,0-2-8 16,2 2-1-16,0-3 1 0,2 1 2 0,0 0-1 0,0-1-3 15,2-2 5-15,-2 1 0 0,4-1-1 0,-2 1-5 16,4-2 3-16,-1 1-2 0,0-2-2 0,1 1-1 16,1-2 0-16,3 0-5 0,-3 1-2 0,2 0-5 0,2-2-5 15,-5 1-7-15,2 2-7 0,1 0-4 0,-7 0-7 0,2 1-2 16,-4 0-3-16,1 1 0 0,-2-1 0 0,-1 2-3 15,0-2 2-15,-2 1-1 0,2 2-1 0,-2-1 0 0,1 0 1 16,-1 2 1-16,0-2-1 0,-1 1 1 0,0 1 2 0,-1-1 0 16,1 1-1-16,1 1-2 0,0-2 2 0,-2 2-2 15,2-1 0-15,0-1-2 0,1 2 1 0,-3 0 2 16,1 0-1-16,-2 2-2 0,0-1 1 0,2-1-1 0,-2 2-1 16,-2-2 1-16,2 3 2 0,0-2-1 0,0 1-2 0,-1 1 0 15,-1-2-4-15,-1 0-13 0,1 1-17 0,-2-2-17 16,1 2-20-16,0-1-20 0,0 1-23 0,-2 0-9 0,0-2-2 15,0 2-1-15,-2-1 3 0,4-1 2 0,-2 2 9 16,0 0 1-16,0-2 1 0,0 0-1 0,0 0-7 0,0 0-8 16,0 0-15-16,0-2-26 0,0 2-46 0,0 0-71 0,-2-5-90 15</inkml:trace>
  <inkml:trace contextRef="#ctx0" brushRef="#br0" timeOffset="81324.39">11894 6016 387 0,'0'-6'306'0,"1"-1"-136"16,-1 2-79-16,1-1-40 0,1 2-23 0,1-1-7 16,-1 0-8-16,1 2-6 0,0-2 0 0,0 1-1 0,2-1-2 15,0 0-1-15,1 0-2 0,2 0 0 0,0-1 0 0,0 0-1 16,0 0 1-16,4 1-2 0,-2-2 1 0,2 3 0 16,0-5-2-16,-1 6 0 0,3-4-2 0,0 0-12 0,2 2-34 15,2-1-40-15,0-3-57 0,1 0-89 0,0-1-149 0</inkml:trace>
  <inkml:trace contextRef="#ctx0" brushRef="#br0" timeOffset="81815.42">12647 5343 266 0,'-4'-8'565'0,"0"1"-230"0,1 1-137 0,1 0-78 16,2 2-32-16,0 0-16 0,0 0-4 0,2 3-3 15,0-2-8-15,3-1-11 0,1 1-14 0,5 1-12 16,3-1-9-16,1 3-3 0,6-2-1 0,2 4-2 0,0-2 1 16,0 3-3-16,0 1 2 0,3 1-2 0,-3 0-1 0,1 2 0 15,-2-2-2-15,-1 3 0 0,-3-1 0 0,-3 4-1 16,-1-3 0-16,-5 4-1 0,0 0-1 0,-6 0 0 0,-2-1 6 15,-1 4 5-15,-3 0 7 0,-3 2 9 0,-4 0 14 0,-2 2 10 16,-3 0 5-16,-5 2 4 0,-1 1-20 0,-3 1 17 16,-2 2 1-16,-5 0 0 0,0-1-2 0,-2 2 7 15,-1-1 26-15,-2 0-9 0,5 0-5 0,-1 0-5 0,2-3-2 16,3 1-16-16,2-2-7 0,6-2-17 0,0-1-6 16,6-1-1-16,4-3 4 0,-2 1 8 0,4-2 10 0,3 0 10 15,2-3 9-15,2 2 6 0,2 0 9 0,2-2 6 0,3-2 8 16,4 3-3-16,0 0 36 0,3-1-24 0,5-1-19 15,1 2-14-15,1-3-16 0,5-1-12 0,0-2-39 0,1-2 15 16,-1 1 5-16,3-3-3 0,-2-1 1 0,2 0 2 16,-4 0-6-16,1-1 7 0,-2-1-7 0,0 0-9 0,2 0-5 15,-6-1-2-15,1 2-4 0,-1-1-14 0,-4-1-19 16,1-1-35-16,-4 1-61 0,-2-4-81 0,-1 0-81 0,-4 0-62 16,1 0-56-16,-2-2-58 0,-1-3-75 0,-3 1-104 15,-1-4-25-15</inkml:trace>
  <inkml:trace contextRef="#ctx0" brushRef="#br0" timeOffset="82433.19">13047 4850 66 0,'-4'-9'581'0,"0"-1"-214"16,1 0-121-16,0 4-78 0,0-2-41 0,1 2-16 0,0 0 3 0,1 2 5 15,1 1-2-15,0 0-11 0,1 0-11 0,-1 1-14 16,2 2-15-16,3-2-13 0,1 2-14 0,4-3-7 15,4 3-10-15,0 0-11 0,5 3-4 0,2-1-2 0,-1-2-1 0,2 3-3 16,0 1 1-16,-2-1-1 0,-1-1 0 0,-2 3-1 16,-3 1-2-16,-3 0 0 0,-1 1 0 0,-1 1-3 15,-2 1-1-15,-3-1 0 0,-4 4 0 0,-1 0-1 0,-4-2 0 16,-3 3-20-16,-2 0 14 0,-4 2 6 0,-2-1 3 16,-1-1 5-16,0 1 2 0,-1 0 22 0,1-1-12 0,0-1-6 15,2 0-2-15,4-2-4 0,2 0 4 0,-1-3-3 0,4-1-2 16,1-1 0-16,4 2 0 0,-3-1 0 0,4-2-3 15,0 1-1-15,1 2 4 0,3-3 1 0,3 2 12 0,1 0-3 16,3 0-3-16,4 0-2 0,3-2-1 0,-2 2-3 16,7-1-12-16,1 1 3 0,0-2 4 0,2-1 1 0,-2 2 3 15,0 0 0-15,0 0 0 0,-1 2-1 0,-2-6 1 16,-2 3 0-16,0 0-4 0,-6 1 1 0,-1 1 1 0,-1 2 1 16,-3-3 1-16,-1 2-1 0,-3-4 0 0,2 4-1 0,-4-1 2 15,-2 1-3-15,-2-2 1 0,-4 3 1 0,2 0 2 16,-3 0 4-16,-1 0 6 0,-3 0 3 0,0 2 0 0,-2-3 4 15,1 1-4-15,-1-1 1 0,-3 0-1 0,2 0 0 16,0-2 0-16,0 0-1 0,-2 1 3 0,2-1-6 0,-2 1-1 16,2 0-4-16,-2 0-3 0,3-1-5 0,0 0-3 15,3 2 2-15,-2-4-3 0,4 2-11 0,-1 2-23 0,1-3-33 16,2 1-43-16,-1-1-51 0,0-2-51 0,5 3-34 16,1-2-42-16,1-3-73 0,0 0-122 0,3 2-63 0</inkml:trace>
  <inkml:trace contextRef="#ctx0" brushRef="#br0" timeOffset="82747.37">13561 5728 391 0,'2'1'437'0,"3"-1"-155"0,-4 0-91 15,3-1-51-15,0 1-30 0,0-2-12 0,1 0-8 0,0-1 4 16,2 0-5-16,2-2-8 0,-3-1-14 0,2 2-7 16,0-1-7-16,3-1-20 0,-1 2-14 0,-1-1-8 0,2 0-3 15,0 2-5-15,1-1-3 0,-1 3-1 0,1-3-1 16,2 1-2-16,-3 1-1 0,2-1 0 0,-3 1 1 0,2-1-3 15,-1 3-19-15,-2-2-29 0,1 2-32 0,-1 0-35 0,-2-1-54 16,-1 1-65-16,0-4-75 0,-1 1-105 0,1 0-93 16</inkml:trace>
  <inkml:trace contextRef="#ctx0" brushRef="#br0" timeOffset="82970.33">13572 5499 513 0,'-3'-6'522'0,"2"-1"-179"16,1 3-111-16,0 0-64 0,0 2-28 0,1-1-20 0,2 0-23 15,-2-1-1-15,3 3-9 0,0-4-14 0,3 2-18 16,1-1-4-16,3 1-6 0,0 1-19 0,4 0-13 0,2 1-9 16,1-1-6-16,-2 0-3 0,2 2 1 0,-4 0-3 15,2 2-4-15,-5 0-20 0,0-2-39 0,-2 1-48 0,-1 3-53 16,-3-1-43-16,-2-1-79 0,2 3-99 0,-5-5-122 0,-5 5-52 15</inkml:trace>
  <inkml:trace contextRef="#ctx0" brushRef="#br0" timeOffset="97994.06">20283 7006 221 0,'0'-3'434'15,"-1"2"-169"-15,-4-1-108 0,5 1-69 0,-1-1-31 0,-1 1-13 16,2 1-2-16,-1 0 1 0,1 0-5 0,0 0 0 16,0 0-7-16,-2 1-9 0,0 1-5 0,2-1-9 0,-1 2-1 15,-2 0 19-15,-1 2 22 0,3 0 26 0,-4 3 23 0,0-1 16 16,-1 0 14-16,0 2 0 0,-1 0 0 0,-1 1 10 16,-1 1 3-16,-1 0 11 0,-1 4 13 0,1-1 0 0,-4 1 4 15,-1 2-22-15,0 0-17 0,-2 4-21 0,1-2-28 16,-1 3-23-16,-1 0-22 0,0 1-15 0,-3 3-6 0,2-2 1 15,-1 1 1-15,-2 1 0 0,-1-1-2 0,1-1 4 16,0 2-3-16,-1-1-7 0,-2-1-1 0,2 2-4 0,-2-2 1 16,3 0-7-16,2 0 0 0,-2-2 0 0,2 0 6 15,1-2 1-15,-2 1-3 0,1-2 1 0,2 1-2 0,-1-2 3 16,1 0-7-16,2 0 3 0,-3-2-1 0,2 1 3 16,1 0 2-16,0-2-1 0,0 2-4 0,0-3 1 0,-1-3 1 15,1 1-2-15,0 1-3 0,2-3 2 0,-3 2 0 16,0-2 0-16,3-3-38 0,3 1-45 0,-4-3-56 0,3 2-62 15,0-3-60-15,1 1-59 0,1-2-24 0,-1 0-1 0,2-2-11 16,1-1-38-16,0-3-89 0,2 0-75 0</inkml:trace>
  <inkml:trace contextRef="#ctx0" brushRef="#br0" timeOffset="99026.09">14783 5209 370 0,'-2'-3'263'0,"2"0"-85"0,-1 0-45 0,-1-1-22 15,2 4-9-15,0-3 2 0,0 1-3 0,0 1 1 0,0-1-1 16,0-1-1-16,0 2 4 0,2-1-4 0,-1 2 3 0,-1-1 1 16,2 1 2-16,-2-2 5 0,3 1-1 0,-2 1-5 15,3-2-15-15,0 1-14 0,3-1-20 0,2-1-20 0,2 1-14 16,0 1-10-16,5 0-8 0,-2 1-3 0,4 0 1 16,-1 2-4-16,4 0-1 0,2 3 2 0,-2 2 1 0,1 1-1 15,0-2-1-15,0 4 0 0,-4-3-1 0,-1 1-1 16,-3 3 1-16,-2-3 0 0,-3 2 0 0,1 0 2 0,-4 4-2 15,-1 0 0-15,-3 3 0 0,-2 1-1 0,-5 0-1 0,-3 0 3 16,-2 1 2-16,-2 1 2 0,-6 1 2 0,1 1 1 16,-3-1 2-16,-3-2-1 0,-1 3 0 0,-1 0-1 0,2-2 2 15,1 1 0-15,1-1-3 0,4-3-7 0,0-2 2 16,4-1 1-16,1-2-1 0,4-2 1 0,2-1-1 0,-2-1 9 16,6-1-1-16,1-2 3 0,-1 0 3 0,4-1 4 15,-1 1 4-15,4-1 5 0,0 1 0 0,2-2-3 0,2 1 0 16,3-1-4-16,1-1-4 0,2 1-3 0,2-3-4 15,0 0-2-15,0 0-4 0,2-3-1 0,1-2-4 0,0 1-3 16,0-2-4-16,2 0-22 0,-3-1-32 0,2-5-49 0,-1 2-50 16,-2-2-36-16,1-1-45 0,-6-2-41 0,0 2-46 15,-3-4-50-15,-3 0-90 0,-3-1-85 0</inkml:trace>
  <inkml:trace contextRef="#ctx0" brushRef="#br0" timeOffset="99510.08">14979 4878 121 0,'3'-15'342'0,"0"2"-124"16,0-1-71-16,1 3-32 0,-3 2-17 0,2 0-2 15,0 2 7-15,0 0-6 0,-1 4-4 0,0 0-5 0,-2-1-16 16,1 4-15-16,-1-1-17 0,0 1-17 0,0 1-10 15,0 1-8-15,0 1 2 0,-1 1-2 0,1 2-2 0,0 3 5 16,-2 0 3-16,0 3 1 0,2 1 1 0,0 1 2 16,0 1 0-16,0 0-2 0,0 3-3 0,2 0-4 0,0 1-2 15,-1-3-1-15,1 2 0 0,-2-1 0 0,5-1 5 0,-2-3 6 16,-1-1 2-16,7 0 5 0,-5-2 5 16,1-1 0-16,2-1-3 0,-3 0 2 0,3-4-1 0,0 0-5 15,-2-1-3-15,3-2-4 0,0-1-1 0,1 0-4 0,1-4-6 16,1-1 1-16,2-6-1 0,0 3-2 0,-2-1 1 0,1-2 0 15,-1-3-1-15,0-3-2 0,0 0 2 0,1-2-1 16,0 3 0-16,-1-1-1 0,2 4 3 0,-2-1 0 0,-2-2 1 16,1 7 0-16,-4-1 0 0,0 4 1 0,-1-1-1 15,-1 4 0-15,-1 1-2 0,1 1-1 0,-1 1 0 0,0 3 2 16,0-2-1-16,-1 1 2 0,3 5-2 0,-2 0 8 0,1 2 5 16,0 1 0-16,1 2 3 0,-4 3-2 0,2-2 1 15,0 2-5-15,3 0-3 0,-5 2-5 0,2 2 4 16,-1-3 0-16,0 1 2 0,1-1 0 0,0 1-2 0,4 0 2 15,0-3-8-15,-1 1-1 0,-1 0 0 0,3 1-5 0,-4-3-1 16,0 0-24-16,2-1-42 0,-3 0-57 0,2-1-54 16,-2-2-86-16,2-1-170 0,0-3-127 0</inkml:trace>
  <inkml:trace contextRef="#ctx0" brushRef="#br0" timeOffset="99739.21">15510 5407 21 0,'-1'0'513'0,"-3"0"-165"16,3 0-121-16,-2 0-73 0,2 0-32 0,1-1-5 0,0 1 17 15,0 0 8-15,0 0 7 0,0 0 3 0,0-2-15 16,1 1-25-16,2 1-33 0,0-2-25 0,2 1-19 0,2-1-22 16,0 1-8-16,1-1-2 0,2 2-3 0,-3-2 1 0,3 0-2 15,2 2-1-15,1-1-3 0,0 1 0 0,-1 0-6 16,-2-2-18-16,5 1-24 0,0 1-34 0,-3-2-33 15,2 2-30-15,-1-3-47 0,1 1-51 0,-3 0-57 0,2-1-80 16,-4-4-117-16</inkml:trace>
  <inkml:trace contextRef="#ctx0" brushRef="#br0" timeOffset="99926.22">15539 5203 432 0,'0'-4'310'0,"-2"1"-100"0,2 0-45 0,2 0-32 0,-2-1-11 15,1 2 4-15,1-1 6 0,4 0-5 0,-3-2-13 16,3 2-15-16,2 0-22 0,3 1-26 0,0-3-23 0,1-1-12 16,2 2-9-16,-2-1-6 0,2 1-2 0,-2 1-1 15,6 1-3-15,-2 0-2 0,3-1-2 0,-2 3-5 0,1 0-25 16,-2 0-36-16,1 0-48 0,-1 0-61 0,-2 0-99 16,-1-2-165-16,1 1-104 0</inkml:trace>
  <inkml:trace contextRef="#ctx0" brushRef="#br0" timeOffset="100252.36">16154 4943 68 0,'2'-2'388'0,"0"1"-140"16,-1 1-91-16,3-2-64 0,-1 1-37 0,-2 1-17 15,1 0-7-15,-2 0-1 0,-2 0-3 0,2 0 0 16,0 0-1-16,0 3-7 0,2-1 7 0,1 4 3 0,1 2 1 16,-3-1 0-16,2 4 1 0,0 1-2 0,-2 2-4 0,1 1 0 15,0 1-1-15,-1 2 3 0,-1 1 1 0,0 1 1 16,0-1-8-16,-1 3-6 0,-1 2 30 0,2-4-18 0,-2 1-10 16,-2 1-6-16,3-1 1 0,-2-2-4 0,-1 3-37 0,1 0 14 15,1-4 6-15,-2 2 6 0,0-2-2 0,1 1 2 16,-2-2 2-16,1 0 0 0,-1 0-2 0,2-2-1 15,-3 1-1-15,4-3-1 0,-3 1-1 0,2-2-14 0,-1 0-33 16,1-4-27-16,0 1-45 0,2-4-76 0,0 0-115 0,1-5-144 16</inkml:trace>
  <inkml:trace contextRef="#ctx0" brushRef="#br0" timeOffset="100779.36">16608 4738 296 0,'7'-10'180'0,"7"0"-66"0,-3 0-21 0,-1 2-3 16,-1 1 16-16,-3 0 11 0,2 2 17 0,-3-1 9 15,-2 2-9-15,0 1-12 0,-2 1-22 0,2 1-25 0,-3-1-25 16,0 2-20-16,0 0-12 0,0 0-10 0,0 0-5 0,0 3-4 16,-3 2 1-16,2 2 5 0,-2 3 3 0,-2 5 9 15,0-1 2-15,-4 4 1 0,1 5-2 0,-1 1-3 0,-4 1-2 16,2 4-6-16,-2 1 0 0,-1 0 2 0,0 4 1 16,-2-4 0-16,0 5-2 0,-1-2-1 0,-2 2 0 0,2-3-2 15,3 1-3-15,-2 1-1 0,-2-5-1 0,5 0 1 16,1-2-1-16,1-3 2 0,1 1-1 0,1-3 0 0,4-2 3 15,1 1 2-15,-1-2 1 0,-2-2 2 0,1 1 4 16,6-2 3-16,-3 1 5 0,11-1 12 0,-4-2 1 0,1 1-6 16,2-3-1-16,-1 1-4 0,3-1-5 0,1-3-13 0,0-1 2 15,0 0 3-15,2-4-1 0,0 2-3 0,1-3 1 16,0-1-1-16,1 1-4 0,-4-3-3 0,3 0 0 0,0-3 1 16,-2-2 0-16,2-1-4 0,-4 2 4 0,-1-4 0 0,1 1 0 15,-1-3-1-15,-3 0 0 0,-1-2-1 0,-1-1 0 16,-2 1 1-16,-1-3 1 0,-1 2-1 0,-2-4-2 15,-1 2 2-15,-2 1 0 0,-1 0-2 0,-2 1-3 0,0 1 2 16,1 0-1-16,-3 2-1 0,1 0-1 0,1 3-2 16,1 1-6-16,-2 0-14 0,2 2-23 0,2 1-32 0,-2 0-39 15,0 0-33-15,4 3-44 0,4 0-71 0,-8 0-118 0,8 0-115 16</inkml:trace>
  <inkml:trace contextRef="#ctx0" brushRef="#br0" timeOffset="120616.59">17838 8969 135 0,'-8'-3'391'16,"0"-2"-118"-16,1 0-97 0,-1 0-60 0,0 1-33 15,-1 0-14-15,0-1-3 0,5 2 7 0,-3-1 10 0,4 3 11 16,0-2 9-16,-1-1 1 0,0 3-2 0,1-1 0 0,1 1-4 15,2 0-1-15,2 1-5 0,0-3 0 0,-1 3-5 16,3 0-6-16,0-2-4 0,-3 2-8 0,1 0-6 0,1 0-6 16,0-2 1-16,1 2 2 0,0 0-1 0,1 2 3 15,4-2 7-15,-1 2 8 0,5-2 3 0,1 0 9 0,2 3 9 16,5-2 5-16,-1 0 0 0,1 1-7 0,4 1-3 0,4 2-8 16,1-3-9-16,3 3-9 0,2-1-8 0,4 1-8 15,1 0-11-15,1 0-9 0,4 0 17 0,1-1-22 16,3 0-14-16,2 1-7 0,0-1-6 0,2-1 0 0,4 2-27 15,-2-1 17-15,4 1 11 0,-1 0 0 0,1 0 4 0,-2-2 0 16,0 4-1-16,0-1-1 0,-6 1-2 0,3 1 2 16,-4-3-1-16,-2 3 3 0,-1-1 0 0,-2-3 0 0,-4 1-1 15,0 2 0-15,-4-2-3 0,-3-1 2 0,-2 0-2 16,-3 1-1-16,-3-1 1 0,0 1-1 0,-7-1 1 0,0-1-3 16,-3 0 4-16,-1-1-1 0,-3 2-2 0,1-3 5 15,-1 2 0-15,-3-1-5 0,2 0-4 0,-5-2-6 0,1 0-9 16,-2 0-21-16,-1 0-32 0,-1-2-40 0,-3 0-52 0,1 1-65 15,-1-2-63-15,-1-1-51 0,0-1-37 0,-4-1-33 0,-1-1-44 16,-2-3-73-16,-2 4-81 0</inkml:trace>
  <inkml:trace contextRef="#ctx0" brushRef="#br0" timeOffset="122247.5">10853 12109 276 0,'-5'0'254'0,"-1"0"-101"16,-1-1-70-16,0 1-57 0,-1 0-12 0,3 0-3 15,-1 0-4-15,-2 0 10 0,3 0 8 0,-1 0 20 16,3 0-3-16,-4 0-18 0,2 1 6 0,-2-1-10 15,1 2-3-15,1-1-1 0,-2 1 0 0,1-1 13 0,0 0 1 16,0 3 3-16,-1-1 3 0,1 0 2 0,-2 1-2 0,-1 0 2 16,2 3-2-16,-1-2 0 0,1-1 5 0,-1 1 1 15,4-2 7-15,-2 1 3 0,1-1-3 0,1-1 3 0,1 1 8 16,-2-1 5-16,2-1 2 0,-2 1 9 0,0 0 11 0,2-2-2 16,-2 1-5-16,2 1-3 0,0-2 2 0,1 0 1 15,-2 0-12-15,4 0 16 0,-1 0 14 0,1-2 9 16,0 2-3-16,1-1-1 0,-1 1 10 0,4-2-8 0,1 0-16 0,3 1-8 15,1-1-5-15,4-3-4 0,1 0-6 0,5-2-9 16,5-3-6-16,0 0-5 0,6 0-3 0,4-4-2 16,5 2 6-16,1-2 2 0,2-1 5 0,1-2 2 0,4 0-1 15,0 0-3-15,1-2-9 0,0 0-11 0,0-1-6 0,2 3-4 16,-1-2-6-16,1 1-10 0,0 2-4 0,2-1 4 0,-3 0 0 16,3 2-1-16,0-2-1 0,-1 2 8 15,5-2-3-15,-3 2-1 0,4-2 0 0,0 0-3 0,3 2-1 16,2-2 2-16,-2 0 0 0,0-3-3 0,0 2-2 0,1 0 0 15,-1-1-1-15,0-1-4 0,-1 2 4 0,1 0 0 16,-3-1 3-16,3-1 4 0,0-1 48 0,1 2-18 0,-1-1-15 16,-4 0-5-16,4 0-5 0,-3 2-7 0,2-2-47 0,-2-1 16 15,-2 1 12-15,-1 1 8 0,0-1 3 0,-2 2 3 16,-4-1 0-16,0 1 3 0,-1-2-1 0,-4 2 8 0,-2-1-2 16,2 1-3-16,-4-2-3 0,0 1-1 0,-3-1 1 15,3 1-7-15,-1-2 2 0,5 1 5 0,-4 1 3 0,4-3-2 16,-1 1 0-16,1-1 1 0,0 0-3 0,3-2-2 15,-1 1-14-15,3 0 7 0,1-1 2 0,0 1 0 0,2 0 4 16,2-1-2-16,-2 0 9 0,0 2-5 0,4-3 0 16,-2 2-2-16,-5 0 0 0,3-1-1 0,-4 2 8 0,2 0-7 15,-2 1 2-15,-2 1-2 0,0-1 1 0,-3 1 1 0,1 1 1 16,-3 0 6-16,2 0 2 0,-1 1-3 0,1-1 0 16,0-1-3-16,3-1-3 0,-2 2-3 0,3-1-4 0,-2-1 0 15,3 2-1-15,1-4 1 0,1 2 1 0,0-1 1 0,2 1 0 16,0-2 4-16,-3 2 3 0,1-2-1 0,-4 3 1 15,-1-1 2-15,-2 0-1 0,-1 1-1 0,0 1-2 16,-2 0 1-16,0 2-1 0,-3-1 0 0,1 2-1 0,-3-1-1 16,1 2 0-16,0-2 4 0,1 4-1 0,-1 0-1 0,-2-2 2 15,4 1-1-15,-1 0 1 0,1 1-4 0,-3 1 2 16,2-2 1-16,1 1-1 0,-1 1 2 0,5-3-2 0,4 1 0 16,-4 1 0-16,1 0-2 0,3 1-5 0,-1-3 4 0,-3 2 0 15,0 0 2-15,2 0-1 0,-4 1 2 0,-1-2 6 16,1 2-5-16,-2-1 0 0,-1 0 1 0,1 2-1 0,-3-1-11 15,-2 0 3-15,3-2 3 0,-6-1 4 0,1 1-5 16,0 1 2-16,-2 1 13 0,1 3-6 0,-3-1-3 0,1 2 0 16,-2-3 2-16,2 1 1 0,0-2-4 0,-3 0 1 0,1-2 1 15,-1 1-2-15,-1 3-1 0,-1-1 0 0,-1 1 1 16,1-2 0-16,-1 0 2 0,-2 4-1 0,-2-1 0 16,-2 1-1-16,0 2 0 0,-7 0 0 0,2 0-1 0,-1 1 1 15,-3 2-2-15,1 0 1 0,4-1 1 0,-7 1 1 0,1 1-1 16,-2-1-1-16,1 1 1 0,-3 0 0 0,3 1-2 15,-3 1 1-15,4-2-1 0,1 0 0 0,0 2 2 0,1-3 1 16,-1 1-1-16,6 0-2 0,0-1 0 0,1 0-4 16,2 0-3-16,0-1-2 0,7 4-2 0,-4-3 0 0,2 1 0 15,-2-1 1-15,4 1 0 0,2 0 0 0,-1-1 2 0,-1 0-3 16,-1-2 2-16,-3 2 0 0,3 0 0 0,-4-1-2 16,-3 1-7-16,-1-2-3 0,-1 3-10 0,-4-3-5 0,0 2-11 15,-2-1-16-15,-2 4-18 0,-4-3-19 0,0 1-22 16,-4 0-28-16,0 1-28 0,-2-3-22 0,-4 3-6 0,-1-1-11 15,-3 2-1-15,-1 0-2 0,-3 0 6 0,-3 0 5 16,3 2-12-16,-5-1-15 0,-3-1-40 0,0 2-75 0,-4 0-119 16</inkml:trace>
  <inkml:trace contextRef="#ctx0" brushRef="#br0" timeOffset="123917.71">10627 8402 144 0,'-3'0'279'0,"3"0"-73"0,0 0-66 0,0 0-46 15,0 0-33-15,3 0-19 0,-3 0-9 0,0 0-5 16,2 0 1-16,-1-2 3 0,-1 2 9 0,0 0 5 0,0 0 3 16,0 0 14-16,0 0-1 0,2 0-2 0,-2 0-2 15,0 2-4-15,0-2-3 0,0 1-5 0,0 1 0 0,-2-1-4 16,2 1-1-16,0 3-2 0,0-2-3 0,0 2-9 16,0 0-4-16,2 0 4 0,-2 0 0 0,3 3 3 0,0 1-1 15,1-2 8-15,2 3-2 0,0-2 3 0,2 1 1 16,2 0 3-16,0 1 1 0,5 0-2 0,-1 2 4 0,5-2-7 15,1 2-2-15,1 0-2 0,3 0-2 0,1 0-3 16,3 0 0-16,1 0 4 0,1 0-6 0,2-2-1 0,-1 2 2 16,4-1-2-16,3-1-2 0,-1-1 1 0,3 2-1 15,0-1-4-15,1-3-8 0,2-1-1 0,3 2-4 0,-1-3 0 16,3 0-3-16,-1 2-1 0,2-1 4 0,-1-1-3 0,1 0 0 16,-2 2 1-16,2 0-2 0,1 0 0 0,-3-2-1 15,1 1 3-15,0 1-2 0,2-1-2 0,-1 0 0 0,-1 0 0 16,2 2 0-16,-2-3-2 0,-1 4 2 0,-1-4 2 0,2 2-2 15,-3-2 0-15,-2 2 1 0,0-3 1 0,1 0-4 16,-1 1 0-16,-2-1 1 0,1 1 2 0,1-1 4 16,-2 1 1-16,-3-2 1 0,2 2 1 0,1-2-1 0,-2 2-3 15,-1-1-1-15,0-1-3 0,3 1 0 0,-4-1-1 0,1-1 0 16,2 1 0-16,0-2 0 0,1 0 0 0,3-1 0 16,1 0 2-16,0 0-1 0,2 0 0 0,-2-2-1 15,-2-1 0-15,3 3 0 0,-2-4 0 0,-3 1-1 0,3 1 0 16,-4-1 1-16,1-1 0 0,-1 3-1 0,-2-3-1 0,0 0 1 15,1 0 1-15,0-1 2 0,-1 2 1 0,-1-1 0 16,1-1-2-16,0-1 1 0,-4 1 1 0,5 2 0 0,-4-2-7 16,4-1 4-16,-3 0 3 0,2-1-3 0,0 2 0 0,1-2-4 15,-1-1 4-15,2 2 0 0,2-2 0 16,-2 1 0-16,0-2 1 0,-1 1-1 0,-4 0 3 0,0-1-3 0,-2 2 1 16,-2-1 0-16,-2 1-2 0,-4-1 1 0,0 1 0 15,-4 1 1-15,1-1-1 0,-4 3-1 0,-1-3 1 0,-1 2 0 16,-4 0-8-16,1 1 6 0,-4 1 0 0,1-2 2 0,-3 1-2 15,0 1 2-15,-2 2 6 0,-2 0-6 0,2-2 0 16,-2 3-2-16,0 0-3 0,-1-2-14 0,0 2-15 16,-1-1-27-16,3 1-29 0,-2 0-29 0,0 0-31 15,-2 0-21-15,0 0-16 0,0 0-8 0,-2 0-9 0,0 0-11 0,2 0-25 16,0 0-60-16,0 0-118 0,-7-2-45 0</inkml:trace>
  <inkml:trace contextRef="#ctx0" brushRef="#br0" timeOffset="125981.45">10902 16066 121 0,'0'0'341'0,"-2"0"-100"0,2 0-72 0,0 0-51 15,-2 0-27-15,0 0-12 0,2 0 0 0,-1 0 3 16,1 0 1-16,0 0 2 0,0 0-1 0,0-1-13 0,0 1 2 16,0 0 0-16,0 0-2 0,0 0 0 0,0 0-2 0,0 0 10 15,0-2-9-15,0 2-5 0,0 0-4 0,0-1-4 16,0 1-1-16,1 0-3 0,-1 0 1 0,2-1-1 16,0-2-2-16,-2 3-1 0,2 0-4 0,1-2-3 0,2-1-2 15,3-2 3-15,-1 1-6 0,3-2 10 0,0-1 0 0,1 0 4 16,2-2 2-16,1 1-4 0,2-1 3 0,-2-2-7 15,3 0 4-15,1-2-1 0,-1 2-1 0,2-3 1 0,0 1 1 16,2-1-2-16,-1-2-1 0,2 1-5 0,2-3 1 0,0 1 4 16,2 1 0-16,1-3-3 0,1-3 2 0,0 2-4 15,2-3-6-15,2 1-7 0,4-1-1 0,-2-1 1 16,1 0-2-16,2-3 5 0,1 0 0 0,3 0 2 0,3-1-3 16,2-2-1-16,3 1 3 0,5-1-4 0,2-4 0 15,1 0-2-15,5-3-4 0,0 0-4 0,-1-2-6 0,3-1-5 16,-3-3-1-16,1-2-4 0,0 2 0 0,-1-2-1 0,1 0-2 15,0 0 7-15,-1 1 4 0,1 1 1 0,0-1 1 16,-1 5 1-16,1-1-1 0,2 0-5 0,-1-1-2 0,4-5 2 16,1 3-1-16,2 1 3 0,5-3 2 0,1 3 2 0,0-3 1 15,2-2-5-15,2 2-3 0,-2-1 1 0,7-3 2 16,0-1-3-16,2-4 0 0,5-2-1 0,5 1 0 0,2-3-6 16,2-2-1-16,5 0-3 0,-2 0-1 0,1 0 1 15,-2-2 2-15,2 1 5 0,3-1 1 0,-4 0 2 0,5 1 2 16,0-1-1-16,4-1-1 0,-1 0-8 0,-1-2-5 0,-3 0-1 15,-1-2-1-15,-3 1 1 0,-5 0 3 0,-3-1 4 16,-2 1 5-16,-1 1-1 0,-4 2 3 0,-4 1-2 16,2 1-4-16,-3 0-1 0,-1 3 1 0,0 1-7 0,-3 2 2 0,-2 0 4 15,-1 2 0-15,-4 0 1 0,0 2 0 0,-4 0 7 16,3-3-7-16,-3 3 1 0,2-1 4 0,0 1 1 16,3-3 2-16,-1 4 1 0,5 0 3 0,-1 3-3 0,2 1-1 15,0 0-2-15,-2 1-7 0,1 0 8 0,-4 2-3 16,-1 4 2-16,-4-2-2 0,0 2 1 0,-3-1 5 0,1 3-9 15,-3-1 5-15,1 1-2 0,-2 1 2 0,0 2-3 0,1 0 2 16,0-1-3-16,0 2-1 0,2-1 0 0,-2 3 5 16,3-3-3-16,-4 3-3 0,2-3-1 0,-2 2-1 0,-1-2-3 15,-2 2-3-15,-1-1 5 0,-3 0-1 0,1 0 4 16,-2 0-1-16,0-1 4 0,-3-2-1 0,1 2 0 0,-2-2 1 16,1 2 36-16,0-1-17 0,-6 1-11 0,3 3-5 15,-4-1-6-15,0 2-1 0,-2 1-37 0,0 2 17 16,-4 3 9-16,1 0 5 0,-1 3 4 0,-4 3 3 0,-2-2 7 0,-1 4-6 15,-1 0 2-15,-2 1 3 0,2 2-1 0,-2-2-5 16,-1 3-8-16,-1 0 3 0,-2-1 2 0,-1 1-3 0,0 1 3 16,0-1 3-16,-1 0-1 0,0 0-1 0,-1 1-3 15,1-3 2-15,1 0-2 0,-2-1 2 0,2-1-5 16,-2 1 4-16,1 2 4 0,-1-1 0 0,-1 2 0 0,1 0 0 0,0 2 7 16,-1-1-2-16,1 0-1 0,0 0-1 0,-1 1-1 15,4-2-1-15,1 0-2 0,0 2 0 0,1-2 1 16,3-1 1-16,-1-1 4 0,1 0-3 0,0-3 0 0,1-1 0 15,3-2-3-15,0 0-2 0,2 0 0 0,5-4 1 0,-1 0 0 16,2-2 1-16,2-1 0 0,-1 2-1 0,-4 1-1 16,4-2 1-16,-3 4-2 0,-1 0 1 0,-3-1-2 0,-1 1 2 15,-4 4-2-15,-1 1 4 0,-1-3-1 0,-1 4 1 16,1-1 2-16,-2 0 39 0,0 0-18 0,3 0-10 0,0 1-5 16,0-1-4-16,-2 0-2 0,1-1-39 0,-1 4 19 0,1-3 3 15,-3 3 7-15,0-1 4 0,-1 2 3 0,-5 1 0 16,3 2-1-16,-5 1 7 0,-2 0-2 0,0 2 2 15,-3 0 1-15,-2 2-1 0,1 0-2 0,-3 2 0 0,-1-2-2 0,-1 2-1 16,-2 1-2-16,0 1 1 0,-4 0 0 0,3-2 1 16,-3 3-1-16,2-2 1 0,-3 2 1 0,2-1 1 15,0-1-2-15,-2 2-1 0,1 0-2 0,-1 0-3 0,3-1-2 16,-2-1-6-16,-1 2-2 0,0 0 0 0,0-1-10 16,0 1-3-16,0 0-11 0,0 0-19 0,-1-2-23 0,-2 0-37 0,3 2-34 15,0-1-38-15,-1 0-34 0,1 1-25 0,-4 1-16 16,3 0-1-16,-2-1 3 0,-1 0 2 0,0-1 3 15,-3 0 1-15,0 1-14 0,0-1-30 0,1 1-74 0,-1-2-118 16</inkml:trace>
  <inkml:trace contextRef="#ctx0" brushRef="#br0" timeOffset="148104.82">15935 11696 308 0,'-6'-3'536'15,"-1"-2"-131"-15,3 1-67 0,-3 3-55 0,1-2-52 0,1-1-40 16,1 1-28-16,0-2-16 0,1 2 1 0,2 2 10 16,1-1 15-16,-2-1 12 0,-1 3-9 0,3-1-16 0,0-1-22 15,0 2-25-15,0 0-28 0,0-1-23 0,0 1-15 0,5 0-14 16,-5 0-8-16,3 0-5 0,2 1 6 0,-1-1 12 16,7 2 15-16,0-1 19 0,2-1 11 0,3 3 9 15,3-1-5-15,-2-1-8 0,4 1-10 0,1 1-8 0,0-2-12 16,3 1-9-16,1-2-5 0,4 0-4 0,-4-2-9 0,6 1-9 15,0-1-3-15,3-1 3 0,-2 0 6 0,3 0-6 0,2-1 1 16,3-3-4-16,-1 2-1 0,2-1-3 0,3-1-9 16,-1-2 1-16,-2 1 1 0,3-4 3 0,-3 4-2 15,1-1-1-15,0-2-3 0,-4 4 2 0,-1-1-1 0,-3 0 1 16,-3 1 0-16,-2-1 0 0,-3 3 2 0,-4-2 0 0,-2 7-1 16,0-3 0-16,-3 0 1 0,-1 1 0 0,-4-1 0 15,2 2 1-15,0-1 0 0,-2-1 1 0,1 2-2 0,-3-1 0 16,2 1 1-16,0 1-1 0,1 0 0 0,-3 0-2 0,0 0 0 15,-2 0 1-15,2-2 1 0,-1 0 0 0,4 2 0 16,-3-2 0-16,3 0 1 0,-1 1-1 0,-3-1-2 0,5 1 0 16,-3-1-2-16,-3 1 2 0,2 1-1 0,-1-2 1 15,-2 2-1-15,-2 0-1 0,2-2 0 0,-4 2 1 0,1-3 0 16,-1 3 0-16,-4 0 4 0,0 0-2 0,0 3 1 16,0-3-3-16,1 2-1 0,-1-2-4 0,-1 0-18 0,1 0-19 15,-4 2-18-15,4-1-29 0,0 1-47 0,-1 1-65 16,-3 0-60-16,0-1-59 0,0 3-43 0,0-2-47 0,-1 0-22 15,2 0-20-15,3-3-45 0,-5 2-93 0,5-2-38 16</inkml:trace>
  <inkml:trace contextRef="#ctx0" brushRef="#br0" timeOffset="168332.77">20500 15904 212 0,'-12'-6'448'16,"-1"3"-155"-16,-3-1-109 0,3 1-69 0,-4 1-41 0,3 1-21 16,-3-1-12-16,2 2 0 0,1 0 5 0,1 0 1 0,4 0-1 15,2 0 2-15,0-2-2 0,3 2-5 0,1-1-5 16,0 1-8-16,0 0-5 0,3 0 18 0,0 0-15 0,0 0-11 16,0 0-5-16,0 0-2 0,0 0-3 0,0 0-26 0,0 0 11 15,0 0 6-15,0 0 4 0,0 0 1 0,0 0 3 16,0 0-1-16,0 0 1 0,0 0 0 0,0 0-1 0,0 0 0 15,0 0 1-15,0 0-2 0,3 0 1 0,-1 0 0 16,-2 1-1-16,1 1 2 0,1-2 2 0,1 2 5 16,0-2 8-16,5 0 11 0,-3 1 10 0,3 1 13 0,0-2 9 15,1 0 3-15,2 3 0 0,0-3-4 0,3 0-4 0,2 3-5 16,0-3-4-16,2 0-1 0,0 1 0 0,4-1 7 16,-1 0 4-16,0 1 3 0,5 1 0 0,-4-2-3 0,4 0-3 15,-5 1-11-15,2 1-12 0,0-2-6 0,1 0-8 0,-3 0-6 16,4 0 0-16,1 0-1 0,-1-2 0 0,2 1-3 15,-3 1-1-15,3-3 2 0,3 2 0 0,-2-2 3 16,2 0 4-16,0 0 0 0,2 1 1 0,-1-1 5 0,3 0-2 16,-3 0 0-16,3 0-4 0,0 2 1 0,-4-1-2 0,5 1-3 15,-4 1 1-15,1-2-4 0,0-1-2 0,1 3-1 16,-6-1-2-16,7-1-1 0,-4 2-3 0,2 0 2 0,-2 2-1 16,2-1-2-16,-2-1-1 0,0 1-2 0,-2 1 3 15,2 0-4-15,0-2 4 0,-1 3 0 0,-1-3 2 0,-3 1 2 16,2 1-3-16,-3-2-4 0,3 0-1 0,-2 0 2 0,-1-2 1 15,-1 1 2-15,1 1-2 0,0-2 5 0,0 1 2 16,-1-1-2-16,-2-1-1 0,1 2-2 0,2-1 3 0,-2 0 1 16,0-2-3-16,0 1-1 0,-1 1 0 0,1-1-1 15,-1 3-1-15,-1-4 2 0,0 1 0 0,0 1 0 0,0-1 2 16,0 1 0-16,0-1 4 0,2-1-6 0,-2 1 1 16,-1 1 3-16,3-1-3 0,-1 0 1 0,-2 1-3 0,1-1 0 15,1 0 2-15,-1 0-2 0,1 0 1 0,1-1-3 0,-1 1 4 16,3-6-1-16,-1 1-3 0,1 3 1 0,-2-2 1 15,2 7 1-15,-1-2-2 0,1-1 2 0,0 1 3 16,0 0-3-16,-1-1 0 0,-1 0 0 0,-1 0 1 0,3-1-2 16,-2 1-2-16,0 1 3 0,-1-1-1 0,0 0 1 0,-2 0 1 15,-1 2 1-15,3-2-1 0,-3 0-1 0,2 0 0 16,-2-1-1-16,3 3-1 0,-5-2 2 0,3 1-1 0,-2 0 4 16,4-1-3-16,-3 1-1 0,0 0 1 0,1-1-2 15,-1 3 2-15,0-2-7 0,3 0 4 0,-2-1 3 0,1 2-1 16,1 0 0-16,-3-2-3 0,0 0 6 0,3 3-3 15,-4-1-1-15,4 0 2 0,-2-1-1 0,-1 2-2 0,2-2 0 16,-3 1 4-16,2-2 0 0,-1 2 0 0,0-2 1 0,3 3 27 16,-4-3-12-16,4 3-7 0,-2-3-3 0,2 1 28 15,-1 2-18-15,2-3-32 0,-1 3 5 0,1-1 6 16,0-1 0-16,0 2-29 0,-1-1 15 0,2 1 18 0,-1-2 3 16,3 1-3-16,-4 1-1 0,5-2-2 0,-3 1 4 15,1 1-9-15,-2 0 1 0,3 0 11 0,-3 0-4 0,0 0-5 16,1 0-1-16,-1 1 2 0,-2 1 1 0,0-2-11 0,-2 0 8 15,1 0 8-15,-4 1 0 0,3 1-1 0,-1-2 0 16,-4 1 3-16,2-1-3 0,-1-1-1 0,-1 1 0 0,-3-2-2 16,3 1-1-16,-1 4 3 0,0 0 0 0,-1-2-2 0,-1 0-2 15,1-1 3-15,-2 0 33 0,3 0-17 0,-2 2-8 16,0-2-2-16,0 2-3 0,0-2-2 0,-2 0-35 0,0-2 16 16,3 0 9-16,-1 1 8 0,-2 1 2 0,1-1 0 15,-2-1-2-15,2 2 1 0,-1 0-2 0,1 0-4 0,-1 0 4 16,0 0 2-16,0 0 1 0,0 0 5 0,0 2-3 15,0-1-2-15,-3-1-2 0,2 1 0 0,0 1-2 0,-3 0-5 16,1-1 2-16,-2 1 2 0,2-2-1 0,1 3 1 16,-3-3 2-16,4 3 2 0,-2-2 0 0,-2 0 0 0,2-1-1 15,-2 2 1-15,3-2 1 0,-3 0-4 0,0 0 2 16,2 0 1-16,-3 0 1 0,3 1 0 0,-2 1-1 0,-2-2 1 16,1 0 0-16,0 0 0 0,2 3 7 0,-3-3-5 0,1 1 0 15,0-1-2-15,-2 0-1 0,0 0 0 0,0 0-2 16,0 0 2-16,0 0 3 0,0 0-1 0,0 0 1 0,0 0 1 15,0 0-13-15,0 0 2 0,0 0 1 0,0 0 0 16,0 0 0-16,0 0 2 0,0 0 1 0,-2 3 1 0,2-3-10 16,2 0-11-16,-2 0-4 0,0 0-18 0,-2 0 0 0,0 0-9 15,2 0 4-15,-1 0 5 0,2 0-8 0,3 0 3 16,-4 0-6-16,1 0-6 0,-1 0-14 0,0 3-10 0,0-3-10 16,0 0-16-16,0-3-15 0,0 3-19 0,-1-3-17 0,-1 1-17 15,0-3-17-15,1 2-22 0,-3-1-27 0,-1-2-39 16,2 1-56-16</inkml:trace>
  <inkml:trace contextRef="#ctx0" brushRef="#br0" timeOffset="172848.89">14305 9109 106 0,'-10'2'419'0,"0"-2"-134"0,0 0-115 16,0 0-68-16,-2 0-30 0,1 3-11 0,-1-3 1 15,0 1 5-15,3 0 9 0,-2 2 9 0,1-3 2 0,2 4-1 16,2-4-3-16,0 1-4 0,1-1-6 0,2 2-5 0,-1 0-2 16,3-2-6-16,0 0 2 0,-3 3 1 0,3 1 3 15,-4 1 5-15,4-1-2 0,-2 2-3 0,1 0 0 0,-1 0-6 16,3 1-6-16,-2 2-4 0,4-1 2 0,-2 2-3 15,5 0-3-15,-2-3 2 0,3 2 5 0,1 0 5 0,5 0 8 16,4 0 15-16,-2 0 9 0,8-1 13 0,2 0 5 0,2-1 4 16,4 0 1-16,5-2-2 0,2-1-6 0,2-1-12 15,5-1-5-15,3-2-13 0,0-2-7 0,1-1-9 16,3-1-11-16,1 1-5 0,-1-2-7 0,1 1-4 0,0 1-4 16,4-2-7-16,-5-2-2 0,4 2 2 0,0 0-1 15,0-1-5-15,4 0-1 0,-2 0 0 0,1 0-7 0,-1 1 0 16,2-2-7-16,-1 2 1 0,-2-2-1 0,2 2 0 15,-5 0 6-15,1 0-3 0,-4 1 2 0,-2 1-14 0,-2-2 6 16,-3 2 0-16,-2 1 3 0,-3 0 1 0,-3-1 2 0,-2 1 11 16,-6 2-7-16,-1-1-2 0,-2 1-3 0,-3 0 0 0,-3 0-2 15,-5 0-2-15,-1 1-1 0,-3-1-8 0,-1 0 4 16,-2 0-2-16,-2 0-4 0,-1 0-21 0,-2 0-4 0,-1 2-4 16,0-2-16-16,0 1-23 0,1 1-30 0,2-2-22 15,-3 1-54-15,0 0-47 0,0-1-48 0,0 2-38 0,0-2-24 16,1 0-15-16,2 0 3 0,3 0-9 0,-1-2-41 15,3 2-99-15,0 0-54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41:37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7513 9535 188 0,'0'-2'175'0,"0"2"-37"0,0-1-28 16,0 0-24-16,2 0-15 0,-2-1-14 0,2 1-11 0,-1 1 0 15,-1-2-5-15,-1 0-10 0,1 1-4 0,-2-1-6 16,2 0 0-16,-2-1-4 0,2 3-4 0,0-4 4 16,2 1 1-16,-2 1 2 0,0-1 3 0,0-1 6 0,0 3 6 15,0-3 8-15,0 3 7 0,0-1 5 0,0 0 3 16,0 2 6-16,0-3 1 0,0 3-3 0,0 0-3 0,-2 0-1 16,2 0-5-16,0 0-6 0,-1 0 0 0,-1 0-4 0,2 0 0 15,0 0-7-15,-1 3-5 0,1-3-7 0,0 0-9 16,-2 1-6-16,2 0-5 0,0-1-2 0,-2 2-2 0,2-1 0 15,-3 3 0-15,1 1-2 0,-2-2-1 0,-1 6 0 16,-1-2-2-16,1 3 3 0,-3-1-1 0,-1 3 0 0,1 1 3 16,1 2 0-16,-2 1 14 0,-1-1 7 0,0 1 3 15,3 0 3-15,-4 0-1 0,3-3 3 0,-1 1-3 0,0-2-3 16,0 1 2-16,1-1 1 0,2-1 1 0,-2-1-7 0,2 0-8 16,0-3-4-16,1 0-4 0,0-1-2 0,-1 0 0 15,1 0 0-15,0 0 0 0,2-1 3 0,-1-2-2 0,3 2-3 16,-2-5 1-16,2 4 0 0,-1-3-1 0,-1 1-2 15,3 0 0-15,-2-2 2 0,2 0-1 0,-3 0-1 0,3 0-2 16,0 0-10-16,0 0-22 0,0 0-27 0,0 0-22 16,0 0-27-16,0-2-35 0,3 0-35 0,-3-1-35 0,2-2-45 15,3 0-40-15,-4-3-88 0,2-1-84 0</inkml:trace>
  <inkml:trace contextRef="#ctx0" brushRef="#br0" timeOffset="432.62">7280 9562 317 0,'0'0'359'16,"-2"-1"-109"-16,2-1-88 0,-2 2-55 0,2-1-36 16,0 1-22-16,0 0-14 0,0 1-8 0,0-1-9 0,0 2-3 15,0-1-6-15,0-1 0 0,0 0-4 0,0 2-1 16,0-2 0-16,2 0-3 0,-2 1-2 0,2 0 1 0,-1-1 0 16,1 3-1-16,2 1-2 0,-2 1 2 0,4-2 0 0,-2 1-2 15,0-1 1-15,2 2 2 0,1-3 2 0,2 3 1 16,-2-2 0-16,-1 1 0 0,2 1 0 0,0-1 1 0,-3 1-1 15,4 0 1-15,-1 0 2 0,1 1 1 0,-1 0-3 16,0 0 0-16,1-2-1 0,-1 3 0 0,1-2-4 0,-3-2 1 16,3 2 1-16,1 2-1 0,-1-4-1 0,0 2 1 15,1 0 2-15,-2-1 0 0,0 0-2 0,3 1 1 0,-3-2 0 16,0 2-1-16,1-3-1 0,-1 1 1 0,-1 1-1 0,-1-1 2 16,3-3 0-16,-4 5-1 0,0-5 3 0,0 2-6 15,-2 0-5-15,3-2-20 0,-3 1-23 0,3 1-33 0,-2-2-51 16,-4 0-59-16,4-3-72 0,-2-1-101 0</inkml:trace>
  <inkml:trace contextRef="#ctx0" brushRef="#br0" timeOffset="1487.75">7325 10153 129 0,'-6'-7'124'0,"3"-1"-31"16,-2 2-22-16,2 1-14 0,-2-2-4 0,1 0 14 15,3 0 11-15,-2 2 9 0,0 3-3 0,0-3-2 0,1 2-11 16,-1-1-17-16,2 1-20 0,-1-1-12 0,-1 0 0 16,1 2-3-16,1-3 2 0,-1 2 1 0,-2 0 1 0,4 0 4 15,-1 0 0-15,0 1 8 0,-1 0 8 0,2-1 7 0,-2 0 3 16,2-1-2-16,-1 1-4 0,-2 3 4 0,3-4 0 15,0 3 2-15,-2-3 6 0,2 4 2 0,0 0 2 0,0 0-8 16,0-3-5-16,0 3-8 0,0 0-14 0,0 0-5 16,0 0-8-16,0 0-6 0,0 3-6 0,0-3-6 0,0 0 2 15,0 0-5-15,0 0 0 0,0 0 0 0,0 0 1 16,2 2 3-16,-2 0 1 0,3 1 0 0,-2-1 0 0,3 1 0 16,-2 1 0-16,2 2 2 0,1-2-2 0,-2 1 1 15,3 1 1-15,1 0 0 0,-3-2 1 0,0 2-2 0,0 0-1 16,3 2 1-16,-1-3 0 0,0 2 3 0,-2-2-2 0,3 2 1 15,-2-1 0-15,0-2-2 0,3 2-1 0,-4 0 15 16,3-1-7-16,-3-1-4 0,3 2 0 0,-1 0 1 16,-1-2-1-16,0 1-17 0,-1 2 7 0,1-3 5 0,0 1-1 0,1-2 1 15,-1 1 1-15,0 1-2 0,0-2 3 0,-3 2 1 16,2-3 1-16,-1-1-1 0,1 2 1 0,-2 0 1 16,1-1-4-16,0-1-1 0,-1 1 2 0,1-1 3 0,-1 0-3 15,-2-1-5-15,2 2 4 0,-1 0 2 0,-1-2 1 16,1 0-2-16,1 0 5 0,-2 0 2 0,2-2 0 0,-2 0-4 15,0 1-4-15,0 0 2 0,2-2-4 0,-1-2-2 0,-1 1 1 16,2-1-6-16,0 0 2 0,0-4-7 0,0 1-5 16,-1-1-6-16,-1-1 15 0,2 0-10 0,-1 0-8 0,-1-1 0 15,0 3 8-15,-1-1 7 0,1 4-15 0,-2-2 13 0,2 2 9 16,-1 2 5-16,-1-1 0 0,2 3 0 0,0-1 2 16,0 1 0-16,0 0 1 0,0 1-1 0,0 0-1 15,0 0 1-15,0 0-2 0,0 0-2 0,0 1-1 0,0-1 2 16,0 1 0-16,0-1 0 0,0 0 3 0,0 0-2 0,0 2-1 15,0-1-3-15,0 3 3 0,-2-3-2 0,2 6 0 16,-2-3 0-16,0 4 4 0,-1 2 1 0,1 0 0 0,-1 2 4 16,0 2-2-16,-2 3 0 0,0-1-2 0,0 2 0 15,-2 1 0-15,3-2-4 0,0 4 4 0,-2-3-1 0,2 1 0 16,-1-2 0-16,1 2 1 0,-1-2 0 0,2 1-3 16,-2 0 1-16,1-3 2 0,2 2 1 0,-1-3 0 0,1 1-1 15,0 0 0-15,-2 0 3 0,3-1-3 0,-1-1 0 16,0 1-1-16,-1-2-2 0,3-1 2 0,-2 0-1 0,2-2 2 15,-1 0 0-15,-1-1 0 0,2-2 1 0,0 1-13 0,0-1-21 16,0-1-19-16,0-2-23 0,0-1-17 0,0 2-25 16,2-4-16-16,-2 1-18 0,1-2-34 0,-1 1-47 0,0 0-74 15</inkml:trace>
  <inkml:trace contextRef="#ctx0" brushRef="#br0" timeOffset="6894.42">8963 9634 37 0,'-2'2'80'16,"2"-1"-27"-16,0-1-9 0,0 0-3 0,2 0 2 0,-2 0 8 15,0 0 9-15,0 0 8 0,-2 0 5 0,2 0 2 0,0 0-5 16,2 0-7-16,-1 0-7 0,-1 0-9 0,0 0-8 15,0 0-7-15,0 0-4 0,0 0-2 0,0 0 0 0,0 0 0 16,0 0 3-16,0 0-2 0,0 0 7 0,0 0 1 0,0 0 2 16,0 0-1-16,0 0-1 0,0 2 2 0,0-2-8 15,0 0-4-15,0 0-7 0,0 0-4 0,0 1-4 16,0-1-5-16,0 1-2 0,0-1-2 0,0 0 1 0,-1 0-2 0,1 0 2 16,0 0 9-16,0 0 12 0,-2 2 3 0,2-1 5 15,-2-1 3-15,2 2 8 0,-1 0 0 0,-2-2-10 16,2 1 3-16,-1 3 5 0,0-4 0 0,-1 3-5 0,1-3-1 15,1 2-5-15,-1 0-1 0,-1-2-11 0,3 1-4 0,-2 1-2 16,2-2-3-16,-2 0-4 0,2 0-3 0,0 0 2 16,0 0 0-16,0 0 0 0,0 0-2 0,2 0 2 15,-2 0 1-15,0 0-1 0,2 0 1 0,-2 0 3 0,0 0-2 16,0-2 1-16,2 2-3 0,-1-1 2 0,-1 1-4 0,2-2 0 16,-1 0-1-16,1 2 3 0,1 0 1 0,2 0-2 15,1-3-1-15,2 1 0 0,0 0 2 0,0 1-3 0,1-3 1 16,1 3-1-16,0-2 5 0,2 0-4 0,-1 0-7 0,0 0-12 15,-1 0 7-15,-1-1 7 0,4 1 0 0,-4 1 1 16,3-1 5-16,-2 0 13 0,0 0-8 0,0 0-6 0,-1 2-1 16,-1 0 0-16,-2-2 0 0,2 1-1 0,-4 0 0 15,4 1 2-15,-3-1-1 0,-1 0-1 0,-1 2-2 0,0 0 3 16,-1-3 1-16,-1 3 1 0,-1 0 3 0,2 0-3 16,-2 0 2-16,-2 0-3 0,2 0-1 0,-1 0 0 0,-1 3 0 15,4-3 1-15,-1 0-1 0,-1 0 2 0,0 2-1 16,0-2 3-16,-1 0-2 0,-1 2-1 0,2-2-1 0,-3 1-2 15,3 1 2-15,-2 0-3 0,-1 1 0 0,0 0 3 0,-2 2 1 16,-3 3 0-16,2-1 3 0,-1 2-1 0,1 0 2 16,-3 1-3-16,3 2-1 0,-1-3 3 0,1 1-2 15,-1-1-2-15,1 1 0 0,0-1 2 0,-1 2 2 0,1-2-2 16,0 1 4-16,-2 0 3 0,3-3 0 0,0 2-1 16,-1-2-2-16,1 2 12 0,-4 0 3 0,3 1 2 0,-1-3 2 15,2-2-1-15,2 2 2 0,-3-2-13 0,3-3-6 0,1 1-4 16,2 0-3-16,-1-1 1 0,-1-1 1 0,2-1-1 15,0 2 0-15,2-1 0 0,-2-1 0 0,0 0 0 0,1 0 0 16,-1 0-1-16,0 0-1 0,2 0 1 0,0-1 1 0,2-1 0 16,-1 2-1-16,2-1 2 0,1-1 1 0,1 1 1 15,-1-1-4-15,3-1 0 0,-1 1 2 0,2-3-2 0,-1 0-3 16,2 0 1-16,-2 1 2 0,1-1 0 0,-2 0-2 0,-1 2 2 16,2-1 0-16,0 0-1 0,-1 1 1 15,1-1-1-15,0 1 2 0,-3-1-2 0,1 2-1 0,-1-1 1 16,0 0 1-16,0 1 0 0,-1-1-3 0,-2 2 4 0,1 1 0 15,-3-2-1-15,1 0 0 0,-2 2 0 0,0 0-1 0,0 0 0 16,0 0 0-16,0 0 0 0,0 0-1 0,0 0 0 16,0 0 0-16,0 0-2 0,0-1-4 0,3 1-14 15,-3 0-22-15,0 1-23 0,0-1-25 0,0 0-28 0,0 0-26 16,0 2-16-16,2 0-21 0,-1-2-26 0,-1 0-35 0,0 0-59 16,0 0-85-16</inkml:trace>
  <inkml:trace contextRef="#ctx0" brushRef="#br0" timeOffset="16644.29">924 10558 313 0,'-4'-5'506'0,"-2"0"-167"0,0-1-120 0,1 1-73 16,0-1-33-16,1 1-12 0,2 0 12 0,-1 2 16 0,-2 0 25 15,3-2 26-15,0 2 22 0,-2 1 15 0,1-1 8 16,2-2 3-16,-1 1-10 0,0-3-17 0,-2 1-25 15,4 0-32-15,-4 5-28 0,3-3-26 0,-4 1-15 0,5-1-12 0,-2 1-5 16,-2 0-6-16,2-2-8 0,2 3-15 0,-3-3-9 16,2 2-9-16,-1 0-3 0,0 0-2 0,2 0-4 15,-1 1 3-15,1-3-1 0,0 2 0 0,0 1-4 0,0 0 4 16,0-1 3-16,1 2 0 0,-1-2-1 0,0 2 1 0,2-3 8 16,-2 3-7-16,2 1-3 0,-1-4-3 0,4 2-1 15,4-3 0-15,-2 0-8 0,5-3 2 0,2 2 1 0,-2 0 2 16,0 2 2-16,-2-1-3 0,0 0-1 0,3 3 0 15,-6 2-1-15,3-1 2 0,3 2-3 0,-3-1 4 16,-3 2-1-16,6 3 1 0,-2-3-1 0,1 2 0 0,0 1 0 0,-1 0-2 16,0 3-1-16,12 7 0 0,-11-8 6 15,-1 2-1-15,-1 1-1 0,1 0 2 0,-2 2 0 16,-1 3 0-16,1-1-1 0,-1 3 1 0,-3 2 0 0,3 3 0 16,-3 0-1-16,-1 2-2 0,-2 2-1 0,-4 1 0 0,-2 2 1 15,-1 1 0-15,-1 0 1 0,1 0-1 0,-3-1 3 16,0 0 0-16,0 0 0 0,0 0 3 0,0-3 1 0,1-1 0 15,0-1-4-15,1-2 4 0,1-3-1 0,3-2-3 16,1 0 2-16,1-3-1 0,-2 0 1 0,-2-4 0 0,2 1-3 16,1-5-2-16,1 4 3 0,1-3-2 0,1-1-4 15,0-2-1-15,0-4 2 0,1 0-2 0,2 1-4 0,0-1 6 16,-1 0 5-16,5 0 1 0,0-1 2 0,1 1 5 16,1-2-3-16,3-3 0 0,1 1 1 0,0-2 0 0,1-1 1 15,3 0-3-15,-2-1 2 0,1-1 0 0,0-2-3 0,0 2-2 16,-1 0-1-16,-2 0-1 0,4 0 0 0,-2 0-2 15,-3 0 3-15,0 2-2 0,-1-2 1 0,-2 3-5 0,2-2 2 16,-3 3 1-16,1-1-4 0,-2 0 0 0,0 1-13 0,-1 0-13 16,0 1-28-16,0 1-35 0,-2-2-43 0,1 1-45 0,-3 2-40 15,1-1-41-15,-2 0-36 0,0 0-20 0,1 0-6 16,0-1-2-16,1 1-21 0,0-3-38 0,-2-1-68 16,3-1-81-16</inkml:trace>
  <inkml:trace contextRef="#ctx0" brushRef="#br0" timeOffset="17480.75">941 9755 200 0,'-1'-3'511'0,"-3"1"-149"0,1-1-114 0,0 1-62 0,0 0-45 16,0 2-15-16,3-3-5 0,-2 3 0 0,2 0 4 16,-2-2 10-16,2 2-1 0,0 0-32 0,0 0 10 0,0 0-2 0,0 0-6 15,0 0-13-15,0 0-10 0,0 0 17 0,0 0-19 16,0 0-9-16,2-2-9 0,-2 1-7 0,2 1-6 16,-2-2-7-16,0 0-9 0,3 2-10 0,0-3-7 0,1 1-5 15,6-3-3-15,-2-1 2 0,3 0-2 0,3-2-2 0,-1 3-4 16,1-3 2-16,0 3 0 0,2 2-10 0,-5-2 4 15,2 2-2-15,-2-1 1 0,-3 4-2 0,-1-3 0 0,2 3 4 16,-2 3-2-16,0-3 0 0,0 2-2 16,0 1-1-16,-1 1 0 0,1 0-1 0,-2-2 0 0,-2 3-1 0,0-2 2 15,0 3 1-15,-1 0-1 0,-1 2 6 0,-1 0-4 16,-1 1 2-16,-1 3 3 0,-1 0-3 0,0 1 0 0,0 0 2 16,-2 2 0-16,0 0 1 0,-1 0-2 0,1 0 4 15,1-2 0-15,0 1-2 0,1-3 0 0,1 1-4 0,1-5 1 16,-1 1 2-16,2-1 0 0,0-4 2 0,0 3-1 15,2-4 6-15,-1 1-4 0,-1-1-3 0,2-2 0 0,-2 2-1 16,2-2 2-16,-1 2 0 0,-1-2 1 0,2 0-1 0,-1 0 1 16,-1 0-1-16,1 0 1 0,2 0 3 0,-2 0 2 15,1-2 1-15,1 2-1 0,1-2-4 0,1 2 1 0,0-1-4 16,0 0 1-16,1-2 0 0,3 0 1 0,-1-2 2 16,2 2 1-16,2-2-3 0,1-3 0 0,0 1 0 0,1 2-1 15,-1-4-4-15,2 2-1 0,-2 0 3 0,1-2-2 0,-1 5-4 16,-3-2-4-16,4 0-11 0,-5 1-25 0,2 0-28 15,-4 0-40-15,-1 1-41 0,-1 1-37 0,0-1-27 0,-2 1-17 16,4 1-10-16,-3-3 5 0,2 3 0 0,-1 1-18 16,0-3-32-16,-2 3-71 0,3-2-103 0</inkml:trace>
  <inkml:trace contextRef="#ctx0" brushRef="#br0" timeOffset="18329.24">1834 10708 363 0,'-6'0'523'16,"4"0"-167"-16,-1 0-119 0,-1 0-80 0,2 0-55 15,0 0-27-15,-1-2-9 0,3 2 1 0,-2 0 3 0,1 0 6 16,1 0 4-16,0 0-1 0,0 0-10 0,0 0-10 0,0 0-13 15,1 0-16-15,-1 0-11 0,0 0-7 0,2 0-8 16,-2 0-1-16,2-1-1 0,-1 1 2 0,-1-2 2 0,2 0 1 16,1 2 4-16,3-3-1 0,2-3 3 0,0 0-6 0,4-3-1 15,-2 0-3-15,3 1-1 0,-2-4-12 0,2 2 4 16,-2-2 4-16,1 3 0 0,-2 0 1 0,2 0 0 0,-1 0 12 16,-1-1-6-16,1 2-5 0,-2 1-2 0,-2 0-1 15,1 0-2-15,-1 2-5 0,-2 1-13 0,-2-1-23 0,1 2-25 16,-3 0-30-16,1 2-34 0,1-1-26 0,-2 0-17 0,1 0-19 15,0 0-33-15,-2 2-38 0,0 0-67 0,0-6-114 16</inkml:trace>
  <inkml:trace contextRef="#ctx0" brushRef="#br0" timeOffset="18613.06">1717 10597 14 0,'-5'-4'602'0,"0"-1"-174"15,1 2-157-15,-2-4-85 0,1 2-60 0,3 0-40 0,-1-2-23 16,0 1-11-16,1 2-13 0,1-1-16 0,-1 1-8 16,2-1-8-16,2-1-2 0,-1 1-2 0,1-2-3 0,4 0 0 15,1-2-2-15,3-4 1 0,3-1-1 0,1 0 0 0,2-4 2 16,0 1 0-16,0-2 0 0,0 2 0 0,0 2-2 15,-2 2 0-15,3 0-1 0,-4-1 2 0,3 2-1 0,-2 0 1 16,-4 0-2-16,1 2-11 0,-2 1-22 0,0 0-25 16,-2 2-27-16,-1 2-32 0,0 1-53 0,-4-1-61 0,1 0-93 15,-1-1-132-15</inkml:trace>
  <inkml:trace contextRef="#ctx0" brushRef="#br0" timeOffset="19128.74">2101 9733 293 0,'2'-17'568'0,"-1"0"-206"16,1 0-129-16,-1 3-89 0,-2-1-48 0,1 1-36 0,3 0-25 15,-1 2-9-15,-1 4 6 0,1-2 7 0,-4 5 2 0,2 0-3 16,0 1 3-16,0 1-10 0,0 1-15 0,0 0-9 16,0 1-7-16,0 1 3 0,0 0-4 0,0 1 1 15,0-1-3-15,2 4-2 0,-2-1 4 0,3 4 2 0,-2-2 5 0,1 5 5 16,0 0 8-16,1 3 2 0,-3 4 2 16,0 3 2-16,0-1 0 0,-3 4 0 0,1 3-5 0,-2-2-2 15,0 2 0-15,-2 1-3 0,1 0-6 0,-1 2 0 0,1 0 0 16,1-3-2-16,0 3-2 0,1-4-1 0,0-1-3 15,3-2 2-15,0-1-1 0,0-1 1 0,3-2 0 0,0 0 2 16,-1-3 0-16,2-1-1 0,2-2-1 0,-1 0 3 0,0-2-2 16,0-1 3-16,0-1 3 0,1-3-1 0,-1 2 2 15,-1-2-2-15,1-1 0 0,-1 1-1 0,0-2-1 0,0-1-2 16,0 1 2-16,0 0 1 0,0 0 0 0,2-1 3 16,-1-1 0-16,3 1 1 0,-1-1 0 0,0 1-1 0,1-2 1 15,-3 0-1-15,5-2-1 0,0 1 0 0,2-1-1 16,0-1 0-16,1-1-2 0,1-1 3 0,2 1-3 0,0-4-4 15,-1 3-2-15,0-4-1 0,2 1-3 0,-1-3-4 0,1 0 3 16,-1 1-1-16,-2 1 1 0,-1-1-5 0,-3 1-17 16,-1-1-34-16,-1 1-35 0,-2 2-39 0,-3 0-36 15,-1-1-42-15,-1 2-38 0,-1 0-35 0,-1-1-47 0,-1-1-57 16,-1 1-99-16</inkml:trace>
  <inkml:trace contextRef="#ctx0" brushRef="#br0" timeOffset="19441.56">2387 9803 279 0,'-1'0'586'0,"-1"3"-196"16,2-3-150-16,0 0-104 0,0 0-65 0,0 4-38 15,-1-3-18-15,-2 3-9 0,3 1-4 0,-1 2 6 0,1 3 4 16,0 4 2-16,1 3 6 0,2 3 0 0,0 2-1 0,0 1-5 15,2 2-2-15,1 4-2 0,0 0 2 0,2 3-5 16,0 1 0-16,3 4 0 0,-4-4 0 0,3 4 0 0,-1-3-6 16,2 2 4-16,1 0 1 0,-1-2-1 0,0 0-1 15,-1-2-1-15,2-1 0 0,-2-1 0 0,1 0 0 0,0-3-2 16,-1 0 1-16,-1-1-2 0,2 0 1 0,0 0-2 16,-3-3-17-16,3 0 7 0,-3-2 4 0,0 0 4 0,1-3 0 15,-1-1 2-15,-1-1 14 0,-1-3-28 0,-1 1-35 0,1-1-40 16,-3-4-31-16,2-2-42 0,-2 0-69 0,-1-2-88 15,-2-5-142-15</inkml:trace>
  <inkml:trace contextRef="#ctx0" brushRef="#br0" timeOffset="84261.8">19689 15608 161 0,'0'-7'266'0,"0"1"-104"0,0 2-61 0,-2-2-42 0,1 1-26 15,-1 1-12-15,1-2-13 0,-1 1-3 0,5 1-2 16,-3-1 1-16,2 1 4 0,-1 0 5 0,-1-1 7 0,0 0 6 16,0 0 6-16,-1 1 6 0,-1-2 5 0,2 2 3 0,-1-2 0 15,1 3 6-15,-2-2 7 0,2 1 5 0,-1 1 2 16,-1 0 3-16,0 1-2 0,1 1-5 0,-4-1-8 0,2-1-7 15,2 2-11-15,-3-1-6 0,1 2-8 0,1-1-1 16,-1 1 0-16,2-2-2 0,-3 2 0 0,1 0-2 0,0 2-2 16,-3-2-3-16,1 1-5 0,0 2-5 0,1 2-2 15,-2-1 1-15,2 2 1 0,-2 2 1 0,0-2-1 0,-1 4 3 16,2 0-7-16,1-1 4 0,-5 1 0 0,4 2 5 16,0-2-3-16,2 4 8 0,-4-1 2 0,2 1-4 0,0 0-4 15,0-1-3-15,-2 2 2 0,4-2-9 0,-2 1 3 0,2-1 1 16,-1-4 2-16,0 2-1 0,1-1-1 0,2-2-1 15,1-1 1-15,-5 1 0 0,5-3 0 0,0 0 1 0,0-2-1 16,0 1 0-16,0-4 1 0,0 3-1 0,0-3 0 16,0-3 0-16,3 3 0 0,-1-2 2 0,2 0-2 0,2-2 1 15,-1 0-2-15,3-3 0 0,0 0 1 0,1-2-6 16,3 0 1-16,-3-2 7 0,2 3-2 0,-1-1-6 0,-1 1 2 16,4 1 4-16,-4 0 0 0,1 2-7 0,1 3 3 0,-3-1 4 15,1 0-1-15,-1 3 0 0,2 3 1 0,-3-3-2 16,0 4-2-16,-1-1 4 0,4 3-1 0,-4-2-1 15,0 3-1-15,-1-2 5 0,3 3 0 0,-3 0-3 0,-1 1 4 16,1-2-2-16,-2 4 0 0,1-3-17 0,-3 2 6 16,3 0 5-16,-3-1 1 0,-1-1 4 0,3 1 1 0,-2 0 15 15,1 0-8-15,0 0-2 0,-2 1-3 0,1 1-2 0,-1-1 1 16,-1 2 0-16,1-1 1 0,-2 1-1 0,0 1 0 16,-2 0 0-16,1 1-1 0,0-2 0 0,-1 3 1 0,-1-1-1 15,1 1 5-15,-1-1 0 0,0 1-1 0,-2-2 2 0,0-1 1 16,-1-1 1-16,2 1-4 0,-3-2 2 0,0 0-1 15,3-1-2-15,0 0-2 0,-3-1-2 0,2-1-1 16,1-2 1-16,-1 2 1 0,1-2 1 0,0-2-1 0,-1 2-1 16,-1-3 1-16,2 1-1 0,-1-1-6 0,-2-2-14 0,3 2-24 15,0-4-25-15,-3 0-34 0,5-1-46 0,-1 1-58 16,-1-5-76-16,0-2-122 0,0-1-92 0</inkml:trace>
  <inkml:trace contextRef="#ctx0" brushRef="#br0" timeOffset="84661.55">19464 15612 291 0,'0'-1'377'0,"2"-2"-134"0,-1 3-88 15,-1 0-62-15,2-3-28 0,2 3-29 0,-1-1-16 16,3 1-11-16,3-3-3 0,3 1-2 0,-3-1-1 0,4 1-5 16,-1-4 2-16,4 1 2 0,-2-1 1 0,4-1 1 0,-1 0-1 15,0 0 6-15,1-1-2 0,2-2 1 0,1-4 4 16,0 0 4-16,2-1 2 0,-1 0 1 0,2 1 2 15,-5-1-3-15,2 0-5 0,1 2-3 0,-5 1-4 0,1 1-2 16,-5 2-2-16,0 1 1 0,-1 1-2 0,-3 1 3 0,-1 2-1 16,-2-2 0-16,1 4-3 0,-4 1 0 0,-1-1-3 15,2 2-1-15,-2-3 0 0,1 2 0 0,-3-1-1 0,1 1-4 16,-1 1-3-16,-1 0-14 0,-2 0-10 0,0 3-19 0,-1-2-20 16,1 2-28-16,-3 0-32 0,4 2-36 0,-1-2-56 15,0 0-94-15</inkml:trace>
  <inkml:trace contextRef="#ctx0" brushRef="#br0" timeOffset="86136.98">19537 16639 146 0,'-3'-1'189'15,"3"1"-48"-15,-1-2-36 0,-3 2-25 0,1-1-16 16,2-1-6-16,-3-1-8 0,-1 2 6 0,3-1 3 0,0 1-2 16,1-2 3-16,-1 1 5 0,-1 1 7 0,1-2-3 0,2 1-1 15,-1 0-5-15,-3 1-8 0,2-1-11 0,1 0-17 16,0 1-10-16,-1-1-11 0,0 0 1 0,2-1 0 0,0 2 1 15,0 0 5-15,0-2 1 0,0 1 0 0,2 0 1 16,0-3-7-16,-1 2-1 0,2-2 0 0,1-2-3 0,-3 2 0 16,4-1 1-16,-2-2 0 0,0 2 0 0,3-2 3 15,-1 2 5-15,2-2 7 0,-3 2 5 0,0-1 3 0,1 2 0 16,0-2-2-16,0 2-4 0,0 0-9 0,0 1-5 16,-2-1-4-16,0 1-3 0,1 1-1 0,3 0-2 0,1 1 0 15,0 1 2-15,-1 2 4 0,-3 1 0 0,3-1-1 16,0 2-2-16,-2 0-1 0,0 3-3 0,0 0-3 0,1 1 1 15,-5 3 4-15,2 0 0 0,-3 1 2 0,0 2 3 0,0 1 0 16,0 1 3-16,-2 2-2 0,1 0-3 0,0 0 1 16,-4 2 0-16,1 0-2 0,0 1 1 0,-1 0-1 15,2-2 0-15,-2-1 1 0,2 0-3 0,0 0 1 0,-1-1 2 16,1 0 9-16,-1 0-10 0,3-3 0 0,-1 1 4 0,-1-4-2 16,1 1 0-16,1-3-12 0,-1 0 11 0,2-1-2 0,0-2-2 15,0 2 1-15,2-5 0 0,-2 3 1 0,1-2 1 16,-1-1 5-16,3-2 1 0,1 1 1 0,-1-1 5 0,2-1 0 15,1 1-1-15,0-2 0 0,0-3-3 0,3 2-1 0,0-2-3 16,-1 1-2-16,0-1-1 0,0-3-3 0,1 0 0 0,-1 1-4 16,-2 2-2-16,2 2-2 0,-2 2-8 0,-1-1-7 0,1 1-17 15,-2-2-16-15,-1 0-24 0,0 0-26 0,-1-1-34 16,0 1-46-16,-2 3-57 0,0-7-89 0,0-1-124 0</inkml:trace>
  <inkml:trace contextRef="#ctx0" brushRef="#br0" timeOffset="86609.83">19681 16518 307 0,'-1'-5'393'15,"-3"0"-152"-15,1 1-98 0,-1 1-60 0,2 0-35 0,1 1-22 16,-1 1-13-16,2 1-7 0,0-1-5 0,2 1 0 16,-1-3 0-16,2 3-1 0,2-2 1 0,0 1 0 0,1-1 0 15,0-1 0-15,2 3 1 0,3-2-1 0,-1 1 3 0,2 1 1 16,-1-1-2-16,1 1 7 0,-2 0 3 0,2 1 1 16,-3 0-3-16,4 1 1 0,-2 1 1 0,-1 2-4 0,0-1-5 15,0 2 0-15,-2 1 2 0,-1 0-2 16,0 1-1-16,-2-1 0 0,1 1 3 0,1 2-2 0,-3 0-1 0,-1-2 1 15,-1 2 2-15,-1 0-1 0,-1-1 0 0,2-1 0 16,0 0-1-16,-2-1 1 0,0 1-2 0,-2-1 3 16,2-1 3-16,-2 0-1 0,2 0 2 0,0-1 2 0,0-3 0 15,0 3-4-15,0-2-3 0,0-1-1 0,0 0-3 0,2 2-4 16,-2-3 2-16,0 4 2 0,0-3-1 0,2 1 0 16,-2-1 1-16,1 1 1 0,-1 0-1 0,2 2 1 0,1-2 3 15,0 1-1-15,0-1 5 0,1-1 1 0,0-1 4 16,1 1-2-16,0-2-2 0,-2 0 1 0,5 0-3 0,-2-2-4 15,1 1-3-15,0-3-5 0,1 2-9 0,-1-1-16 0,0-2-20 16,1 1-24-16,-1-2-27 0,1-2-27 0,-2 0-21 16,0-1-16-16,0-1-18 0,-1 0-23 0,-1-2-30 0</inkml:trace>
  <inkml:trace contextRef="#ctx0" brushRef="#br0" timeOffset="86942.63">20034 16420 44 0,'-3'0'295'0,"0"1"-84"0,-1 1-74 15,3-2-49-15,-3 1-30 0,1 3-16 0,0-1-7 0,-2 2 3 16,1 2 1-16,-2 0 0 0,2 3 1 0,-2 0-1 16,3-1 0-16,-1-2 0 0,1 2 1 0,-1 0 3 15,1 2 3-15,0-1 0 0,2 0-6 0,-2 1-6 0,3 1-5 16,0-1-4-16,0-1-4 0,3 1-8 0,1-1-4 0,-1 1-1 16,1-1-3-16,3-1-2 0,-4 2 0 0,7-4 3 15,-4 1 0-15,3-3 1 0,-1 0 1 0,-1-1 2 0,3-1-1 16,-2-2 0-16,-1 0-4 0,2-2-1 0,0 0 0 15,-1-4 7-15,2 0-7 0,-1 0 1 0,-1 0 1 0,-1-3-5 16,-2 1 0-16,-1-1-7 0,0-2 4 0,-2 0-3 16,-2-1 3-16,0-2 2 0,0 1 0 0,-2 1 2 0,-2-1-11 15,0-2 3-15,-1 2 2 0,0 0 0 0,-2 2 3 0,0 1-3 16,1 0 10-16,-3 1-3 0,1 1-3 0,-2 2-4 16,2 0 2-16,-2 3 0 0,-1-1 1 0,2 3-4 0,-3 0-4 15,2 0-7-15,-3 2-17 0,3-1-13 0,-1 1-26 16,0 0-27-16,3 1-32 0,-2 0-30 0,5-1-38 0,0-1-60 15,5-1-80-15</inkml:trace>
  <inkml:trace contextRef="#ctx0" brushRef="#br0" timeOffset="87349.38">20169 16240 540 0,'2'-5'498'0,"0"0"-170"0,-1 2-121 0,-1 1-77 16,0 2-50-16,2 0-36 0,0 3-22 0,-2 1-8 0,1 1-3 15,-1 3-7-15,2 2 1 0,0 1 1 0,-1-1 1 16,1 2-1-16,2 0 1 0,-1 1 5 0,3 1-4 0,-1 0-1 16,0-1-2-16,2-1 2 0,0 0-2 0,-1 0 4 15,1 2 4-15,0 1 6 0,2-3 2 0,-3 0-1 0,2 0 2 16,0-4-3-16,0 2-6 0,0-3-6 0,-2 1-1 0,-1-2-3 15,0-2-10-15,1 1 6 0,-1-2 3 0,-2-1 9 16,0 1 5-16,0-1 9 0,0-2 13 0,1 0 4 0,-1 0-4 16,1-2-3-16,-1-1-6 0,1-1-4 0,-3-2-8 15,4-3-9-15,-2 0-1 0,1-1-2 0,0 0-3 0,0-2-1 16,0-3-1-16,-1-2-1 0,0-1-1 0,-1 0-3 16,3-1 2-16,-4-1-2 0,2-1 2 0,1 1-5 0,-3-1-3 15,3-2-7-15,-3 2-9 0,3-1-2 0,0 3-8 16,-3-1 1-16,1 4-4 0,3 1-7 0,-5 1-3 0,1 1-13 15,-1 2-11-15,0 2-18 0,0 1-21 0,0 3-20 16,-1-3-21-16,1 3-29 0,-2 1-30 0,-1 0-38 0,1 0-57 16,1 2-91-16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04:01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 6772 0,'0'-39'32,"79"39"-17,119 0-15,-79 0 16,119 0-16,197 0 16,41 0-16,79 0 15,39 0-15,-39 0 16,0 0-16,-40-40 15,0 40-15,-40 0 16,41 0-16,38 0 16,-39 0-16,40 0 15,-40 0-15,-39 0 16,-80 0 0,0 0-16,-79 0 15,0 0-15,-39 0 16,39 0-16,0 0 15,0 0-15,0 0 16,-40 0-16,40 0 0,0 0 16,-39 0-16,-41 0 15,41 0-15,-1 0 16,-39-39-16,-40 39 16,40-40-1,-40 40-15,79 0 16,80 0-16,-1 0 15,80 0-15,-79 0 16,39-40-16,-79 40 16,-119-39-16,0-1 15,-118 40 1</inkml:trace>
  <inkml:trace contextRef="#ctx0" brushRef="#br0" timeOffset="9767.25">5310 6693 0,'0'79'16,"40"1"-1,0 78-15,-1-39 16,1-40-16,-1-39 0,1 78 16,79 1-16,-79-79 15,39 39-15,-40-79 16,1 40 0,0-1-16,-1-39 46,1 0-46,158-119 16,-158 40-16,39 40 16,0-41-16,-39 1 15,39 40-15,-79-1 16,0 0 0,0-39-16,0 0 15,-40 39-15,1 1 16,-40-1-1,-1 1 17,41-1-32,-41 0 15,41-39 1,-1 79-16,-39-39 16,39 39-16,-79 0 15,1 0-15,38 0 16,1 0-16,-40 0 15,40 0-15,0 0 16,79 39 0,-40 1-1,0-1 17,40 1-17,0 0 1,0-1 15,0 1 0,40 39-15</inkml:trace>
  <inkml:trace contextRef="#ctx0" brushRef="#br0" timeOffset="26567.81">4518 8832 0,'39'39'46,"1"-39"-46,0 0 16,-1 0 0,41 0-16,-1 0 15,0 0 1,40 0-16,-40 0 0,40 0 16,-40 0-16,-39 0 15,0 0-15,-1 0 16,1 0-16,-1 0 15,41 0-15,39 0 16,39 0-16,40 0 16,-39 0-16,-1-39 15,-39-1-15,-40 40 16,-39 0-16,79 0 16,-80 0-1,41 0 1,-1 0-1,0 0-15,-39 0 16,-1 0-16,1 0 16,0 0-1,-1 0 17,1 0-32,0 0 15,39 0 1,0 0-16,0 0 15,40 0-15,0 0 16,-40 0-16,1 0 16,-41 0-16,1 0 15,-1-39 1</inkml:trace>
  <inkml:trace contextRef="#ctx0" brushRef="#br0" timeOffset="28960.54">4557 9386 0,'40'40'62,"0"39"-62,-1-39 16,1-40-16,0 39 15,-1 1 1,1-1-16,-1 1 31,1-40-15,0 0 0,-1 0 15,41 0 0,-80-79-15,0 39-1,0 1-15,0-41 16,-40 41-16,0-1 16,1 40-1,-1-39-15,0-1 16,40 0-1,-39 40 1,-1-39-16,1-1 31,39 1 16,-40 39-47,0 0 110,40 39-110,0 1 15,0-1-15,80 41 16,-1-41-1</inkml:trace>
  <inkml:trace contextRef="#ctx0" brushRef="#br0" timeOffset="29775.1">5152 9386 0,'39'0'32,"1"79"-17,-40-39-15,0 0 16,0-1-16,40 1 15,-40-1-15,39-39 16,1 40-16,0 0 16,-40-1-16,0 41 15,39-80-15,40 39 16,-39 1 15,0-40 16,-1-119-16,-39-40-15,40 80-16,-40 40 16,0-1-16,0-39 15,0 39 1,0 1 31,0-1-16,0 0-15,-40 40 15</inkml:trace>
  <inkml:trace contextRef="#ctx0" brushRef="#br0" timeOffset="30575.71">6459 9267 0,'0'40'15,"-39"0"1,-1-1-16,1 1 15,-1-40 1,40 39 31,0 1-47,0 39 16,40-39-1,-1-1-15,1 1 16,-1-40-16,-39 40 15,80-1 1,-41-39-16,-39 40 16,80 0-1,-41-1 1,1-78 46,-40-1-62,0-39 16,0 39 0,0-39-16,0 39 15,0 1-15,0-1 16,0 0 15,-40 40-31,40-39 16,-39 39-16,39-40 15,-40 40-15,40-39 16,-40 39 15,1-40-31,39 0 63</inkml:trace>
  <inkml:trace contextRef="#ctx0" brushRef="#br0" timeOffset="31142.9">7133 9188 0,'40'0'16,"-1"79"-1,-39 1-15,0-1 16,40-40-16,0 41 16,-40-1-16,0 0 15,39-39-15,1-40 16,-40 39 0,39-39-16,41 0 109,-1-119-109</inkml:trace>
  <inkml:trace contextRef="#ctx0" brushRef="#br0" timeOffset="32127.9">7926 9149 0,'0'79'31,"0"40"-15,0-40-16,0 0 16,39-39-16,1 39 15,-1-40 1,41 1-1,-41 0 1,1-1-16,39 1 16,-39-40 15,-1 40-15,1-1-1,0-39 16,39-39-31,-39-41 16,-40 1 0,0 0-1,0-40-15,0 40 16,0 0-16,0 39 16,0 0-16,0 1 15,0-1 1,-40-39-1,0 39 1,1 1 0,-1-1-1,0 40 1,40-39 15,-39 39-15,-1 0 93,-39 0-93,39 39-1,1 1 1</inkml:trace>
  <inkml:trace contextRef="#ctx0" brushRef="#br0" timeOffset="40544.5">10462 9624 0,'-40'0'16,"0"0"-1,40 39 110,0 1-109,0 0 0,0 39-1,0-39 1,40-1 0,0 1-16,39-1 31,-40 1 0,1 0 0,0-40 32,-1 39-63,-39-78 125,0-1-110,0 0-15,0 1 16,0-1 15,0 1-31,0-1 47,-39-39-31,39 39-1,-40 40 1,40-40-16,0 1 16,-40-1-1,1 40-15,-1-39 16,1 39 31,-41 0-32,41 0 17,-1 0-17,0 0 1,1 0 0,-1 0-1,40 39 110</inkml:trace>
  <inkml:trace contextRef="#ctx0" brushRef="#br0" timeOffset="41210.17">11016 9505 0,'0'79'16,"0"-39"0,0 39-16,0 40 15,0 0-15,0-80 16,40 80-16,-40-79 15,40-1 32,-40 1-15,39-40 30</inkml:trace>
  <inkml:trace contextRef="#ctx0" brushRef="#br0" timeOffset="42167.65">11967 9743 0,'0'39'62,"0"1"-46,0 0 15,0-1-31,0 1 16,40-1-1,0-39 1,-40 40 0,39 0-1,-39-1 1,40-39 0,-1 0 15,-39-39 63,0-1-79,0 0-15,0 1 16,0-1-1,0 1 1,0-1-16,0 0 31,0 1-15,-39-1 31,-1 0-47</inkml:trace>
  <inkml:trace contextRef="#ctx0" brushRef="#br0" timeOffset="43151.51">13037 9782 0,'-39'0'47,"-1"0"-31,40 40-16,0 0 15,0-1 1,0 40-16,0-39 16,0 0-1,0-1 17,40 1-17,-1-1 16,1 1 1,0-40-1,-1 40-15,-39-80 30,0-39-30,0 39 0,0 1-16,-39-41 15,39 1-15,-40 40 16,40-1-16,-40 0 16,1 1 30,-1 39 17,0 0-47,40-40-1,-39 0 16</inkml:trace>
  <inkml:trace contextRef="#ctx0" brushRef="#br0" timeOffset="43855.83">13473 9347 0,'40'0'16,"-1"0"-16,1 39 16,0 1-1,-40-1-15,0 41 16,39-1-16,1-40 15,-40 1-15,0 0 16,0 79-16,40-80 16,-40 1-16,39-1 15,-39 1 1,0 0 0,0-1 15,40-39-31,-1 40 15</inkml:trace>
  <inkml:trace contextRef="#ctx0" brushRef="#br0" timeOffset="47423.89">15098 9862 0,'39'79'0,"1"-79"16,0 79-16,-1 0 16,-39 40-16,0-79 15,80 78-15,-41-38 16,-39-41-16,0 40 16,79 1-16,-39-41 15,0 1 1</inkml:trace>
  <inkml:trace contextRef="#ctx0" brushRef="#br0" timeOffset="48448">15970 9901 0,'0'40'94,"0"-1"-79,0 1-15,0 0 32,0-1-32,0 1 15,0-1 1,0 1-1,0 0 1,79-1 0,-40-39-1,-39 40 1,40-40 0,-119-79 93,79 39-109,0-39 16,0 39-16,0 1 15,0-1 1,-40 0-16,40 1 15,-39 39 1,39-40 0,-40 40-1,40-39 1,-40 39 15,1 0 0</inkml:trace>
  <inkml:trace contextRef="#ctx0" brushRef="#br0" timeOffset="49439.65">16168 9862 0,'0'39'47,"39"1"-47,1-1 16,-40 1-16,0 0 31,40 39-31,-1-79 16,1 39-1,-1 1 17,-39 0-17,40-40 1,0 39-1,-40-78 79,0-80-94,0 79 16,0 1-16,0-120 15,0 80-15,0 0 16,0 39-16,0 0 47,-40 40 0,0 0 31,-39 0-78,40 40 16,39 0-1,-40 39-15,0-39 16,40-1-16,0 40 15,0-39 1,0 0 15,0-1 1</inkml:trace>
  <inkml:trace contextRef="#ctx0" brushRef="#br0" timeOffset="50271.16">17158 9782 0,'0'40'0,"0"79"16,0-80-16,0 41 15,0-41-15,0 40 16,0 1-16,40-1 15,0-40 17,-1 1-1,1-40 0,-1 40-31,1-40 31,0 0-15,-1-80-16,-39-38 16,0 38-16,0-38 15,0-1-15,0 0 16,0 0-16,0 40 16,0 39-1,-39 40 1,39-39 15,-40 39-15,40-40-16,-40 40 15,40 40 126,0-1-125</inkml:trace>
  <inkml:trace contextRef="#ctx0" brushRef="#br0" timeOffset="50815.97">18070 9386 0,'39'0'15,"-39"40"-15,0-1 16,0 41-16,80 78 16,-80-79-1,0 1-15,0 38 16,0-38-16,0-1 16,39-40-16,-39 41 15</inkml:trace>
  <inkml:trace contextRef="#ctx0" brushRef="#br0" timeOffset="52681.6">20209 9782 0,'40'0'16,"0"40"0,-40 0-1,39 158 1,-39-80-16,0 41 16,0-1-16,0 40 15,0-79-15,0 39 16,0-118-16,0 0 15,0-1-15,40-39 16,0 0 62,-1-39-78,1-80 16</inkml:trace>
  <inkml:trace contextRef="#ctx0" brushRef="#br0" timeOffset="53631.25">20804 10178 0,'-40'119'15,"40"-40"1,0-39-16,0 0 16,0-1-16,0 1 15,0-1-15,0 1 16,0 0-1,0-1 1,40 1 0,-1-1-1,1-39 1,0 0-16,-1 0 31,41 0-15,-41 0 15,1 0-31,-1 0 16,1-39-16,-40-1 31,0 1-15,0-41-1,0 41 1,0-1-1,-40 1 1,1-1-16,-1-39 16,1 39-1,-1 1 1,0 39 218</inkml:trace>
  <inkml:trace contextRef="#ctx0" brushRef="#br0" timeOffset="54239.41">21715 10060 0,'0'39'15,"40"-39"-15,-40 79 16,0-39-16,40 39 15,-1 0-15,-39 1 16,0-41-16,0 40 16,40 1-1,-40-41-15,39-39 0,1 40 47</inkml:trace>
  <inkml:trace contextRef="#ctx0" brushRef="#br0" timeOffset="54871.49">22191 10178 0,'39'0'16,"-39"40"-16,40 0 15,-40-1-15,0 40 32,40-79-32,-1 40 31,1 39-15,-40 0-1,0 40 1,0-79-16,40-1 15,-40 1 1,0 0-16,0-1 16,39 1 109,-39-199-110</inkml:trace>
  <inkml:trace contextRef="#ctx0" brushRef="#br0" timeOffset="56183.9">22864 10139 0,'0'39'31,"0"41"-31,0-41 16,0 1-16,0 39 16,0-39-16,0 39 15</inkml:trace>
  <inkml:trace contextRef="#ctx0" brushRef="#br0" timeOffset="70022.64">3408 16040 0,'40'0'32,"39"0"-17,80 0-15,158 0 16,119 0-16,-1 0 16,120 0-16,0 0 15,158 0-15,80 0 16,-159 0-16,237 0 15,-118 0-15,0 0 16,-79 0-16,-1-40 16,-78 1-16,-120-1 15,-78 0-15,-1 1 16,-79-1-16,0 40 16,40 0-16,39 0 15,-40 0-15,1 0 16,-40 0-16,-79 0 15,-159 0 1,-39 0-16,-199-79 172,1 39-156</inkml:trace>
  <inkml:trace contextRef="#ctx0" brushRef="#br0" timeOffset="73036.28">8956 8159 0</inkml:trace>
  <inkml:trace contextRef="#ctx0" brushRef="#br0" timeOffset="73919.5">14385 8000 0,'39'79'109</inkml:trace>
  <inkml:trace contextRef="#ctx0" brushRef="#br0" timeOffset="74518.77">19060 8159 0</inkml:trace>
  <inkml:trace contextRef="#ctx0" brushRef="#br0" timeOffset="75679.61">4439 7762 0,'79'0'16,"0"0"-1,40 0-15,-40 0 16,80 0-16,-1 0 15,-39 0-15,40 0 16,78 0-16,41 0 16,39 0-16,0 0 15,0 0 1,39 0-16,41 0 16,-80 0-16,-80 0 15,-157 0-15</inkml:trace>
  <inkml:trace contextRef="#ctx0" brushRef="#br0" timeOffset="76526.82">10263 8753 0,'119'0'31,"40"0"-15,-80 0-16,80 0 15,39 0-15,79 0 16,-79 0-16,40 0 15,-159 0-15,-39 39 16,-1-39 31,1 0-47,119 0 16,78 0-16,-118 0 15,79 0-15,80 0 16,-40 0-16,-120 0 15,-157 0 64</inkml:trace>
  <inkml:trace contextRef="#ctx0" brushRef="#br0" timeOffset="77223.52">15771 7564 0,'119'0'0,"40"0"16,-40 0-16,79 0 16,119 0-16,39 0 15,80 0-15,-119 0 16,0 0-16,-119 0 15,-39 0-15,-119 0 16,-1 0-16</inkml:trace>
  <inkml:trace contextRef="#ctx0" brushRef="#br0" timeOffset="78030.56">21160 9069 0,'119'0'31,"0"0"-15,79 0-16,199 0 15,118 0 1,40 0-16,-1 0 16,-39 0-16,-158 0 15,-278 0-15,-39 0 16,0 0-16,-40 40 141,-40 0-141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10:51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5171 4984 241 0,'-2'-8'363'0,"1"3"-142"0,-1 0-80 0,-1 0-40 16,-2 1-23-16,1 2-20 0,0-2-9 0,1 1-6 16,-2 2-3-16,2-3 0 0,0 3 3 0,1 0-3 0,-2 0 2 15,2 1-3-15,2-2-5 0,-1 1-7 0,-1 1-6 16,2-2-5-16,0-1-7 0,0 1-5 0,0 2-3 0,0 0-2 15,0 0-2-15,0 0-1 0,0 2-10 0,-1-2-13 0,1 1-16 16,1-1-1-16,-1 2-18 0,3 0-13 0,-1-1-7 0,2 1-9 16,-1-1-14-16,2 0-36 0,2 0-30 0,-2-1-50 15,1 0-98-15</inkml:trace>
  <inkml:trace contextRef="#ctx0" brushRef="#br0" timeOffset="346.15">6181 4836 472 0,'-2'-5'322'0,"2"2"-127"16,0-1-81-16,-3 1-51 0,1 0-19 0,-1 0-10 0,0-2-7 16,0 2-2-16,0 0 0 0,0 0-2 0,0 0-9 15,0 2-2-15,1-1-5 0,0 0-4 0,2 1-3 16,-1 0-3-16,1 1-8 0,0 0-17 0,0 0-19 15,0 0-24-15,1-1-27 0,-1 1-28 0,2 0-28 0,-2 0-25 0,0 0-48 16,6 0-86-16</inkml:trace>
  <inkml:trace contextRef="#ctx0" brushRef="#br0" timeOffset="660.15">7961 4896 275 0,'-5'-5'442'0,"-1"4"-166"0,1-1-98 0,0-1-82 0,0 0-44 16,0 2-26-16,1-1-10 0,-1 1-9 0,1-2-6 0,0 3-9 15,2-2-7-15,1 2-11 0,1-1-21 0,0 1-24 16,0 0-23-16,3 0-24 0,-1 0-30 0,-2 0-50 0,8 0-63 16,-1-2-112-16</inkml:trace>
  <inkml:trace contextRef="#ctx0" brushRef="#br0" timeOffset="964.14">9189 4899 394 0,'-3'-3'369'0,"0"-2"-145"0,-2 4-97 16,0-1-54-16,-2-1-26 0,3 0-14 16,1 2-6-16,0-2 1 0,3 1-1 0,-2 4-1 0,0-2-7 0,2 0-5 15,0 1-7-15,2 1-7 0,-2-2-13 0,2 1-16 16,-2-2-23-16,0 1-21 0,0 0-19 0,0 0-18 0,3 1-19 15,0 2-27-15,-3-3-51 0,3 3-109 0</inkml:trace>
  <inkml:trace contextRef="#ctx0" brushRef="#br0" timeOffset="1264.25">10681 4855 111 0,'-3'-2'435'16,"1"-1"-157"-16,-2 3-126 0,4-4-71 0,-4 4-43 0,3-1-22 16,-1 1-10-16,2 0-13 0,0-2-8 0,0 2-16 15,2 0-16-15,-1 0-24 0,3-2-31 0,-4 2-40 0,4 0-65 16,1 0-106-16</inkml:trace>
  <inkml:trace contextRef="#ctx0" brushRef="#br0" timeOffset="2901.02">9144 3457 387 0,'-9'-1'274'0,"0"-2"-101"0,2-2-59 0,-1 2-34 0,-1 0-16 16,1 0-4-16,2 0-3 0,-1 0 4 0,0 2 9 15,2-1 5-15,0-3 5 0,0 5 2 0,2-2 3 0,1 1-2 16,-1-1-2-16,3 0-8 0,-1 2-3 0,1 0-6 0,1 0-6 16,-1 0-4-16,2 0-7 0,-1-1-6 0,1 1-8 15,1-1-5-15,0-2-8 0,4 3-5 0,4-3-6 16,0 1-1-16,3-1-1 0,3-2-3 0,4 1-1 0,-2 1-2 16,0-2 0-16,0 2 1 0,-3 0-3 0,1 2-1 0,-4 1 1 15,1 0-1-15,-3 1 2 0,0 1-3 0,0 1 2 16,-1 1 1-16,-2 1 0 0,-3-1-3 0,4 4-1 15,-3 0 3-15,-3 1-1 0,0 1 1 0,-1 0 3 0,-2 4 2 0,0 0 2 16,-5 1-1-16,0 4 0 0,-1-1-1 0,-5 0 0 16,2 6 3-16,-5-3-4 0,-1 1 2 0,-3 1-2 15,1 1-1-15,0-2 0 0,-1 0-4 0,0 2 2 16,6-2-1-16,-3-1 0 0,5-1 1 0,1-3-1 0,1-2 0 0,2 0-2 16,4 0-1-16,0-2 3 0,4 2-3 0,0-2 2 15,1-3-2-15,0 1 2 0,2-2 2 0,2-2-2 0,1 0-1 16,1 0 0-16,1-3-2 0,2 0 1 0,-1-4 3 15,3 0 2-15,0 0 1 0,1 0-2 0,2-4 7 0,0 0-3 16,1 0-1-16,0-3-3 0,1 1 2 0,-1-1 0 16,1 2-2-16,-2-2-5 0,0 1-9 0,1-1-17 0,-4 0-20 15,2 1-28-15,-5 1-29 0,2-3-35 0,-2 1-30 16,-2 0-33-16,1 0-43 0,-1-1-73 0,-3 1-139 0</inkml:trace>
  <inkml:trace contextRef="#ctx0" brushRef="#br0" timeOffset="3406.07">9553 3038 329 0,'1'-3'454'15,"-1"2"-140"-15,0 1-105 0,0-1-74 0,0-1-46 16,0 2-28-16,-1 0-17 0,1 0-20 0,-2 0-1 0,2 0-5 15,0 0-3-15,0 0-5 0,0 0-6 0,0 0-3 0,0 2-1 16,-3-1-2-16,3-1-5 0,-2 4 1 0,0 1 0 16,1 0 0-16,-1 2 0 0,-1-4 2 0,1 3-1 0,1 2 2 15,-2 1-4-15,3-1 4 0,3 3-1 0,-2-1 1 16,3 2-1-16,0-1-1 0,0 0 4 0,2 1-2 16,-1-2 2-16,4 2 0 0,-1-2 1 0,-1 2 1 0,2-2 1 15,0 0 0-15,-2 1 1 0,2-1-2 0,-1-1 1 0,-2 0 0 16,1 0 0-16,-1 0-1 0,-2 0-1 0,4-1 0 15,-3 1 0-15,-1-2 1 0,-1 1-1 0,2-3 0 0,-2 3-1 16,-2-1 0-16,0-2 0 0,3 2-1 0,-1-2-6 16,-1-2 4-16,-2 0 1 0,1 2-1 0,-1-4-3 0,0 2-6 15,-1-1-1-15,1-1-12 0,-5 1-13 0,1 1-13 0,2-2-21 16,-3 1-26-16,-1-1-36 0,1-1-57 0,-3-1-92 16,2-2-150-16</inkml:trace>
  <inkml:trace contextRef="#ctx0" brushRef="#br0" timeOffset="3609.17">9548 3088 497 0,'-2'-4'418'0,"0"-1"-156"0,-1 1-105 0,3 1-54 15,0-2-27-15,0 2-17 0,3 0-12 0,1-3-16 16,2 1-11-16,6 0-8 0,3-2-8 0,5 0-6 0,4 1-4 15,2-1-1-15,1 1-14 0,2 0-21 0,0 0-21 0,-1 1-28 16,-1 2-36-16,-2 0-47 0,0 0-57 0,-2 0-110 16,-1 0-127-16</inkml:trace>
  <inkml:trace contextRef="#ctx0" brushRef="#br0" timeOffset="3829.12">10393 3466 177 0,'-2'2'584'16,"2"1"-186"-16,2-3-152 0,-2 2-98 0,2-2-65 0,1 0-37 16,2 0-20-16,3-2-8 0,6-3-9 0,2-1-2 15,8-1 0-15,-1-1-7 0,6-1-5 0,-4 0-11 0,3 2-20 16,-1 0-31-16,-3 2-37 0,-3 0-46 0,-1 0-61 0,-1 0-104 15,-5-1-151-15</inkml:trace>
  <inkml:trace contextRef="#ctx0" brushRef="#br0" timeOffset="4034.12">10301 3350 289 0,'-3'-5'663'0,"0"-2"-198"0,1 3-177 16,-2-2-95-16,3-1-59 0,-1 4-25 0,2-2-12 16,0-1-3-16,3 2-23 0,1-1-4 0,3-2-17 15,3-1-19-15,5 0-23 0,1-1-29 0,6-1-39 0,0 2-68 16,2-1-58-16,2 1-63 0,2 0-66 0,-1-1-104 16,0 0-139-16,-2 1-46 0</inkml:trace>
  <inkml:trace contextRef="#ctx0" brushRef="#br0" timeOffset="4592.43">11060 3035 26 0,'-3'-7'651'15,"3"-2"-205"-15,-3 0-170 0,1 2-86 0,2-1-41 0,0 1-22 16,2 1-23-16,1-1-18 0,3-1-20 0,6-3-18 0,3-1-22 15,7 0-12-15,2 0-5 0,4-1-3 0,1 1-1 16,5 1-2-16,-3 0-2 0,2 2-1 0,-1 2 0 16,-2 0-4-16,0 2 1 0,-2 2 3 0,-1 2 0 0,-5 1 1 15,0 1 0-15,-6 1 1 0,0 0-2 0,-5 2-3 16,-1 2-1-16,-1-2-2 0,-3 2 0 0,-2 1-2 0,-3 3 4 16,-1-1 2-16,-3 4 2 0,-2-4 0 0,-3 5 0 15,-3-3 5-15,-2 5-2 0,-2-1 1 0,-3 1-1 0,-1 1 4 16,2-2-2-16,-2 1-3 0,0 0 0 0,2-3 2 0,-1-1-3 15,4 0-1-15,-2-3 0 0,5 1-2 0,2-3-1 16,3 2 0-16,-1-4-2 0,2 1-2 0,2-1-5 0,3 1 1 16,0 0 0-16,2-2-1 0,3 1 0 0,-1-1 5 0,6 1 1 15,2-2 2-15,3-1-1 0,5 1-1 0,5-1 0 16,1 1 2-16,4-3-1 0,0 2-3 0,4-1-4 16,1-1-1-16,3 1-5 0,-3 2-4 0,4 0-1 0,-1-1-1 15,-3 5 6-15,2-2 2 0,-1 3 3 0,0-1 2 0,-3 1 4 16,2 2 2-16,-3 0-1 0,0 1 2 0,-6 0-5 15,0 1 3-15,0 0 0 0,-6 0 4 0,-2 1 0 0,-5 1 1 16,0 0 3-16,-5-3 0 0,-3 4 0 0,-4-1-8 16,-2-1 5-16,-3 3 4 0,-1-2 5 0,-3 1 0 0,-4 0 3 15,-2 0 9-15,1 1 3 0,-4-2 5 0,1-2 7 0,-3 2 6 16,-2-2 4-16,-2 0 3 0,-2 0-2 0,-1-2-6 16,1 1-5-16,-4-2-11 0,1 0-7 0,-2-2-6 0,-2 1-4 15,0-3-3-15,-1 2-4 0,-3-2-3 0,3-1-7 16,-2-1-18-16,5-2-34 0,0-1-42 0,3 0-46 0,1-3-45 15,5-2-49-15,2 0-67 0,4-3-132 0,1-3-93 16</inkml:trace>
  <inkml:trace contextRef="#ctx0" brushRef="#br0" timeOffset="5062.76">12191 2880 129 0,'-4'-7'612'0,"-5"-2"-208"0,0 2-170 0,1 0-89 15,-1 1-40-15,5 0-13 0,2 0 9 0,0 1 10 16,0 1 17-16,2-1-1 0,2 4-16 0,0-3-21 0,3 1-26 16,2-1-19-16,5 1-23 0,5-2-14 0,2 3-8 15,3-1-3-15,5-1-1 0,0 3-2 0,-1 1 0 0,3-3 0 16,0 3 2-16,-1 0 1 0,-3 1 0 0,0 2 0 15,-2 1 0-15,-1 1 1 0,-1 3 0 0,-4-1 0 0,-4 2-1 16,3-1-1-16,-2 4 2 0,-3 2-1 0,-1-1-1 16,-4 3-1-16,1 4 2 0,-2-2 0 0,-1 3 1 0,-4 2-1 15,-4 1 1-15,-2 1 3 0,-2 2 2 0,-3 2-3 16,1-1 0-16,-3 2 0 0,-4-1 2 0,2 0-2 0,-4 0-2 0,1 2 2 16,0-2 2-16,2 0 5 0,-3-4-2 15,6 1-4-15,-1-4-1 0,3-1-1 0,3-3 0 0,0-1-7 16,5-4-2-16,1-1 8 0,2-1 3 0,4-1 4 15,1 0 5-15,4-3 4 0,-1 0 12 0,5-2 0 0,2-2 1 16,4 0 0-16,3-2-1 0,2-2-1 0,8-4-3 0,-1 1-3 16,7-5 3-16,1-1-4 0,-1-2-2 0,4 0-2 15,-1-1-1-15,1 0-4 0,1 0-10 0,0-3-5 0,-1 3-7 16,2-1-6-16,1 2-8 0,1-1-19 0,-5 1-15 16,1 1-24-16,-1 0-32 0,-6 4-31 0,0-2-28 0,-3 3-18 15,-5 2-15-15,-4-1-14 0,-2 4-11 0,-5 1-26 0,-2-2-73 16,-5 1-120-16</inkml:trace>
  <inkml:trace contextRef="#ctx0" brushRef="#br0" timeOffset="14415.06">4839 8443 129 0,'-2'1'353'0,"-3"1"-117"0,2 1-79 15,-3-3-55-15,2 2-36 0,2 0-22 0,-1-2-14 0,-2 0-6 16,5 0-4-16,-2 0-2 0,2 0-7 0,2 0-4 16,-4 0-2-16,2 0-2 0,0 0-2 0,2 0-2 0,1 0-2 0,0 0-2 15,1-2-1-15,2 0-1 0,1 2 0 0,0-1-2 16,3-1-11-16,0 0-11 0,-2 2-20 0,2-3-27 16,-2 2-36-16,3 0-46 0,-3-2-49 0,0 0-75 0</inkml:trace>
  <inkml:trace contextRef="#ctx0" brushRef="#br0" timeOffset="15530.25">5566 8488 203 0,'0'0'245'0,"0"0"-46"16,0 0-37-16,0-1-32 0,0 1-27 0,0 1-35 0,0-1-4 16,0 0-3-16,0 0-4 0,0 0-6 0,0 0-4 0,0 0 9 15,0 0-21-15,0 2-9 0,0-1-11 0,0 1-6 16,0-1-4-16,0-4 1 0,0 2-5 0,0-1-1 16,2 2-1-16,-1-1-3 0,-1 1 2 0,2 0-1 0,-1 0 3 15,-1 0 0-15,2 0 1 0,-2 0 1 0,2 1 2 16,-1-1-2-16,-1 0 0 0,0 0 2 0,2 0-1 0,-2 0 0 15,0 0-2-15,1 0 1 0,1 0-1 0,-2 0-1 0,2 0 1 16,-4 0 1-16,2 0 0 0,-2 0-1 0,2 3 0 16,-1-3-1-16,-1 2 0 0,2-1 0 0,0-4-1 0,0 3 1 15,0-1-2-15,0 1 2 0,2 0-2 0,-2 1 0 16,1-1 2-16,-1 0-1 0,0 0 2 0,-1 0-3 0,1 0 1 16,0 0-1-16,0 0-1 0,0 0 3 0,0 0-2 15,0 0 2-15,0 0-1 0,0 0 2 0,0 0-1 0,0 0 0 16,0 0 0-16,-2 0-1 0,2 0 1 0,0 0 0 0,0 0-2 15,0 0 1-15,0 2 1 0,0-2 0 0,0 0 0 16,-3 0 0-16,3 0 2 0,-2 0 0 0,2 0-2 0,0 0 1 16,2 0 0-16,-2 0-1 0,-2 0 0 0,1 0 0 0,-1 0-1 15,2 0-2-15,2 0 2 0,-1 0-1 0,1 0 1 16,-2 0-1-16,2 0 2 0,-2 0 2 0,0 0-2 16,0 0 1-16,0 0-1 0,1 0 0 0,-1 1 0 0,2-1-3 15,-1 0 2-15,-1 2-1 0,2-2-1 0,1 1-9 0,0 1-9 16,-2-2-7-16,1 0-4 0,1 1-4 0,-1 0-3 15,0-1-4-15,-1 2 4 0,2-2 1 0,-1 0 1 0,-2-3 0 16,2 0 3-16,-1 2 10 0,-1-1 5 0,2 4 7 16,-2-1 5-16,1 1 2 0,-1 0-6 0,-3-2-3 0,3 2-7 15,-1-4-8-15,-1 1-17 0,4 0-16 0,-1-2-7 16,-1 1-11-16,3-1-13 0,-3 0-12 0,0 3-16 0,2-5-30 16,0 2-55-16</inkml:trace>
  <inkml:trace contextRef="#ctx0" brushRef="#br0" timeOffset="16132.86">6494 8355 327 0,'1'-2'259'0,"2"0"-91"0,-3 0-63 0,2 0-37 15,-2 1-21-15,2 1-6 0,-2-2-8 0,0 2-5 0,1-1-1 16,-1 1-4-16,0 0-4 0,0 0-5 0,2-2-5 16,-1 2-3-16,-1 0-4 0,2 0 2 0,0 0 28 0,-1 0-13 15,-1 5-3-15,0-2-2 0,0-2-2 0,0 0-2 0,0-3-28 16,-1 0 14-16,1 1 5 0,0 1 4 0,-2-2 7 16,2 2 2-16,0-1 2 0,0 1 2 0,0 0 0 15,0 0 0-15,0 0-3 0,0 0-1 0,0 0-5 0,0 0-4 16,0 3-3-16,0 0-1 0,0-2-1 0,0 0-4 15,0-3 1-15,0-1 3 0,0 3 0 0,0-2-1 0,-2 2 0 16,2 0 1-16,0 0-1 0,0 0 0 0,0 0 1 16,0-3 1-16,0 2 1 0,0-1-2 0,0 1 0 0,0 2 0 15,0 1 0-15,0-1 0 0,0-1 0 0,0 2 2 0,0-2 0 16,0 0 1-16,0 0-2 0,-3 1-1 0,3-1 0 16,-1-3-3-16,1 2 1 0,1-1 30 0,-1 2-14 0,2 2-7 15,-2-1-3-15,0-1-1 0,0 2-2 0,0-1-31 16,0-1 12-16,1 0 8 0,-1 0 4 0,-1 0 3 0,1 0 0 15,0 0-1-15,-2 0 1 0,1 0 1 0,1-1 0 0,0 1-1 16,1 1 1-16,-1 1 0 0,2 1 1 0,-1-1-14 16,-1 2-16-16,2-1-17 0,-2 0-16 0,3 2-25 15,-1-2-38-15,-2-3-37 0,0 0-49 0,0 0-77 0</inkml:trace>
  <inkml:trace contextRef="#ctx0" brushRef="#br0" timeOffset="16648.88">7543 8346 334 0,'-3'-3'512'16,"0"-2"-178"-16,1 4-128 0,-3-3-90 0,1 2-50 0,1-1-19 15,1 2-20-15,-1-1-6 0,3 0-12 0,-1 1-5 0,-1 1-4 16,2-2-19-16,2 2-1 0,-1 0-9 0,1 0-2 16,-1 2-9-16,1-2-8 0,1 1-8 0,-1 1 7 15,2-2-24-15,-1 2-15 0,-3-1-5 0,2 0-16 0,1 2-25 0,-3-3-56 16,0 0-44-16,2 3-79 0</inkml:trace>
  <inkml:trace contextRef="#ctx0" brushRef="#br0" timeOffset="17103.09">8352 8290 314 0,'-5'-1'558'0,"1"1"-171"0,1-3-132 0,0 3-94 0,5 0-65 16,-1 0-44-16,-1-3-22 0,0 3-10 0,0-2-3 15,2 2-4-15,-2 0-3 0,0 2-2 0,0-2 2 0,0 0-6 0,1 0-2 16,-4 3-4-16,2-3-2 0,-1 0 0 16,2 0-3-16,3-3 5 0,-1 6 0 0,-1 0 1 0,-1-2 1 15,0 0 2-15,0-3-1 0,0 2-2 0,0-3-1 0,0 3 2 16,0 0 0-16,0 0-1 0,0 0 1 0,0 3 2 16,0-3-1-16,0-3 0 0,0 3-3 0,0 0 0 0,0-3 0 15,2 3-2-15,-2 0 2 0,0 0-3 0,0 0 3 16,0 0 1-16,0 0-5 0,0 0-6 0,0 0-14 0,2 0-12 15,-2 0-18-15,1 0-22 0,-1-2-33 0,3 1-44 0,-2-1-45 16,0-2-66-16,2-1-100 0,-2-1-101 0</inkml:trace>
  <inkml:trace contextRef="#ctx0" brushRef="#br0" timeOffset="18269.09">4882 9726 79 0,'-3'-8'248'0,"-1"1"-106"0,1-1-64 0,-2 1-35 0,2 1-19 16,1-1-8-16,-1 4-5 0,-1-2 1 0,2 2 3 16,2-1 5-16,-1 1-1 0,1 1 2 0,0-1 4 0,1-1-4 15,1 4-4-15,0-5-2 0,1 0 6 0,1-1 5 0,-1 3 9 16,-1-3 5-16,1 1 10 0,0 0 8 0,1-3 6 15,-1 2 2-15,-2 1 11 0,1 0 12 0,0 1 10 16,0 1 9-16,-2 1 4 0,0 0 7 0,0 1-5 0,0-3-12 16,0 4-12-16,0-3-17 0,0-2-14 0,0 0-19 15,0 1-13-15,0-2-12 0,0-1-3 0,1 0-4 0,1 0-3 16,-2-2-1-16,2-1 1 0,0-2-2 0,-1 0 0 0,1-1 0 16,1-2 0-16,0 1 0 0,1-2-3 0,-1-1 12 15,-2 1 16-15,1 0 10 0,1-1-2 0,-3 0 9 0,0 0 6 16,0 0-10-16,-3 3-14 0,1-3-8 0,-2 2 1 0,2 0-7 15,-3 1-4-15,2 0-1 0,-2 2-4 0,0 0 1 16,-1-3-5-16,2 5 4 0,2 0 26 0,-3 1 23 16,2 2 12-16,0 0 5 0,-1 2 6 0,-1 0-1 0,1 0-28 0,0 3-24 15,0-1-10-15,-2-1-7 0,3 3-10 0,-1 1 1 16,-3-2 2-16,1 2-1 0,2 2-2 0,-4-2 3 16,0 1 6-16,-3 3-6 0,2 1-3 0,-4 2 2 0,2 0 3 15,-2 3-7-15,-1-1 6 0,0 3 0 0,0 1 4 0,1 2-1 16,-1-1-4-16,1 3 3 0,2-3-2 0,-1 4 0 15,2 1-1-15,0-2-1 0,1 2 0 0,1-2 0 0,0 5 2 16,2-3 0-16,-2 0 0 0,5 4 3 0,-2 0 0 16,2-1 2-16,3 3-2 0,0-1-1 0,0-1 0 0,3 0 0 15,-3-1-1-15,3-1 2 0,1 0-2 0,0-1 2 16,4-3 2-16,-2 0 1 0,4 0 4 0,1-2 3 0,-2-3 2 16,4 2 3-16,0-1-26 0,-2-3 15 0,4 1 6 0,0-1 5 15,5-3 2-15,-2 1 1 0,1-1 32 16,1 0-11-16,0-2-9 0,0-3-4 0,3 1-4 0,-3-1-1 15,0-2-7-15,0-2-3 0,-3 1 3 0,1-3-3 0,-2 1 0 16,-2 1-2-16,-1-5 1 0,1 2 2 0,-3-2-1 0,-1 2-2 16,-1-3 8-16,-1-1 5 0,-3 0 7 0,0-1 2 15,0 0-1-15,-1-5-4 0,-2 1-6 0,-1-3-4 0,-2 1-7 16,-1-2-7-16,-2-1 2 0,-1 1 0 0,2 0-5 16,-2 3-15-16,0-4 7 0,0 1 2 0,-2 0 3 0,0 3-2 15,-1-2 5-15,0 2 12 0,-1 2-4 0,3-2-7 0,-3 4-5 16,3-1 4-16,-3 3-4 0,1-1-1 0,1 0-2 15,1 2 4-15,-3 1 0 0,3 1-3 0,1-1 0 0,0 4 2 16,0 0-3-16,1-2 1 0,1 3-13 0,1 0-24 16,0 2-37-16,1-3-50 0,2 3-58 0,-1 0-66 0,0 3-52 15,2-3-45-15,-4 0-18 0,4 2-14 0,-2-2-22 16,4 2-58-16,1-1-75 0</inkml:trace>
  <inkml:trace contextRef="#ctx0" brushRef="#br0" timeOffset="18845.66">5439 9409 338 0,'-8'-12'493'0,"2"0"-166"0,-2-1-106 15,-1 1-57-15,-2 0-29 0,1 0-21 0,-1 1-5 16,0-1 5-16,3 4 16 0,-1-2-1 0,0 3-1 15,1 0 5-15,1 0 1 0,2 2 5 0,0 0-7 0,0 2-6 0,1 1-12 16,0-1-10-16,4 3-19 0,-2 0-15 0,0 0-21 16,2 0-19-16,-3 3-10 0,0-1-4 0,1 8 0 15,-3 0-6-15,-2 6-10 0,1 2 7 0,-1 0-2 16,1 2-3-16,-2 4 0 0,-1-1 2 0,5 3 9 0,-2 0 0 0,-1 0-3 16,1 2-3-16,3-1 0 0,0 2 1 0,1-1 4 15,-1 1-5-15,3-4 3 0,3 1 5 0,-1-2 4 16,3 0 0-16,1 1-1 0,0-5 0 0,2 3 3 0,0-3-2 15,3 1-4-15,-1-4 0 0,1-2 5 0,1 0-1 16,0-1 2-16,1-4 4 0,2 2 2 0,-1-6-2 0,2-1-4 16,3-1 0-16,0-3 0 0,1-2-1 0,-1-2 1 15,0 0 0-15,2-3-1 0,-1-1-4 0,-2-2-3 0,2-3-1 16,0-2-5-16,-2-2 4 0,-1-2-1 0,0-1-3 0,-2-1-2 16,-2-2-1-16,1 2 3 0,-3-3-9 0,-1-1 3 0,-2-2 2 15,1 3 1-15,-4-4-3 0,-2 1 0 0,0 0 0 16,-1-2 5-16,-2 5 3 0,-2-1 4 0,-1-1 6 0,-2 4 10 15,-1 1 6-15,-2-1 0 0,0 3 2 0,0 0-1 16,-1 3-1-16,-2 3-8 0,0-3-5 0,-2 2 1 0,2 3-7 16,-2-1 1-16,-2 1-2 0,0 1-2 0,1-1-62 15,-2 5 23-15,-1-2 15 0,1 2 5 0,0 2 5 0,0 0 2 16,2 1 61-16,0 0-27 0,0 1-17 0,4 1-8 16,-3 0-7-16,6 1-3 0,0-1-6 0,1 2-7 0,1 1-6 15,-1 0-18-15,1 2-21 0,1-1-20 0,2 1-30 0,0 0-43 16,1 3-42-16,-1 1-48 0,2 1-49 0,3 1-45 15,-1 1-30-15,3 1-10 0,1 2-24 0,3-3-48 0,-1 0-115 16,4-1-44-16</inkml:trace>
  <inkml:trace contextRef="#ctx0" brushRef="#br0" timeOffset="19458.71">6453 9308 154 0,'2'-10'493'0,"2"2"-152"0,-4-1-121 0,2 4-76 16,-2-2-33-16,-2 2-16 0,2 0-3 0,-1 2-10 15,-2-2 0-15,2 3-9 0,0-1-15 0,-1 0-10 0,2 1-6 16,-1-1-22-16,-1 3 1 0,2-1-4 0,-2 1 0 15,-1-2 4-15,-2 0 4 0,1 2 25 0,2-1 2 16,4 1 4-16,-2-1 8 0,1 1 2 0,-1 1 0 0,0-1-3 16,-1 1-3-16,1 1-10 0,-3 1-12 0,-3 3-15 15,2 3-1-15,-1 2-22 0,-3 3-2 0,-1 1 3 0,1 0 1 16,-2 3 5-16,1 4-4 0,0 0 16 0,1 2 3 0,1 0 3 16,1 1 2-16,-1 1 7 0,6 1 3 0,-2-1 1 15,3-2-4-15,3-1 2 0,-2 1-2 0,6-5 1 0,1 0-1 16,0 1 1-16,-1-3-1 0,6-2 1 0,-1 1-1 0,0-1-4 15,2-3-2-15,1 2-3 0,0-4-12 0,0 0 3 16,0 1-1-16,1-4 1 0,0 2-2 0,0-3 4 0,0-1 11 16,0-2-5-16,1 2-4 0,0-3-2 0,-1 0 2 15,1-1 0-15,-4-1-3 0,4 0 4 0,-2-1 2 0,0-3-2 16,-2-1-1-16,0 2-1 0,1-4-5 0,-1 0-3 16,-2 1-5-16,-1-1 2 0,-1-2-2 0,0 0 1 0,-1-1 19 15,0-2 5-15,-3 0 7 0,2 1 0 0,-3-3 2 16,0 0 1-16,0-3-16 0,-3-2-4 0,-1 0-7 15,-1 1 3-15,-3-1 1 0,0-3-4 0,0 2 1 0,-3-1-2 0,-2-1-3 16,-1 0-1-16,1-1-5 0,-2 5 1 0,1-3 2 16,-3 2 4-16,0 2 2 0,-2 2 0 0,2 0 10 15,0 3 4-15,-1 2-1 0,1 1-3 0,-1 2 2 0,1 0-4 16,1 4-7-16,-1 0-8 0,2 1 9 0,0 0-7 0,0 2-5 16,3 2-6-16,-3 0-5 0,3-1-7 0,0 2-23 0,-1 1-19 15,1 1-33-15,2 1-50 0,-1 1-72 0,-1 1-75 16,5 0-63-16,0 1-56 0,2 1-24 0,2-1-30 0,4 0-60 15,1-2-77-15,0 2-11 0</inkml:trace>
  <inkml:trace contextRef="#ctx0" brushRef="#br0" timeOffset="20265.45">7259 9319 27 0,'-2'-9'307'0,"-2"1"-82"0,1-1-66 0,-1-1-40 15,4 1-25-15,-3 0-12 0,3 0-1 0,-4 0-6 0,4 0-12 16,-1 1 1-16,1-2 7 0,-1 3-1 0,-1 0-4 0,2 0 1 15,0-1-2-15,0 3-7 0,0 2-6 0,2-2 3 16,-2 3 6-16,-2 0 9 0,2-1 15 0,-2 1 7 0,2 1-1 16,0-1-5-16,0 2-10 0,0 0-10 0,0 0-12 15,0 0-14-15,0 2-8 0,0-1-10 0,0 1-5 0,0 1-1 16,2 4 6-16,0 2 2 0,-1 4 6 0,0 2 3 16,3 2 4-16,-1 4-4 0,2 4-5 0,1-1-1 0,-1 2-7 15,0 3-3-15,1 1 4 0,-1 1-4 0,0 0 1 16,1 1 2-16,-1-1 11 0,0-2 1 0,1 1 0 0,0-2-1 15,-1-2-1-15,1-1-6 0,0-1-11 0,-1-4-5 0,0 1-2 16,0-1 0-16,1-3-2 0,-3-3 0 0,2 1 2 16,-3-3-1-16,4-2 0 0,-3-1 0 0,0-4 4 15,-1-2 6-15,0 1 8 0,-1-3 5 0,-1 1 10 0,3-2 13 16,-2-2 10-16,-1 1 6 0,2-4-1 0,1-4-4 0,0-5-6 16,-2-4-15-16,3-3-16 0,-1-4-13 0,-1-4-9 15,-2-2-3-15,-2-5-2 0,1-3-4 0,-2-5-2 0,-1 1 0 16,-2-4-2-16,0 0 0 0,-2 1 1 0,-2-1 3 0,1 2 2 15,-2 1 4-15,1 3 0 0,-2 2 3 0,4 6 0 16,-1 0 1-16,4 7 3 0,-2 5-1 0,1 5 3 16,1 9-1-16,1 1-3 0,0 3-3 0,1-1-2 0,1 8-2 15,1 0-1-15,-2 6 0 0,1 3 2 0,2 4 2 16,0 4 2-16,2 3 2 0,1 3-3 0,0 0 3 0,0-1-2 16,-2 6 1-16,5-1-3 0,-1 3 2 0,2 0-1 0,0 2-1 15,-2-1 3-15,2 1-1 0,1 0-1 0,0-2 0 16,-1-1 1-16,2-4-2 0,-3 1 0 0,2-6-1 0,-1-3 2 15,0 1 1-15,-2-5-3 0,0-2 0 0,1-2-1 16,-3-3 3-16,0 1-2 0,1-6 4 0,-3 2-2 0,2-2 0 16,-3-5-1-16,2 4-1 0,-2-4 4 0,1 0-10 0,1-2 6 15,0-3 0-15,0-2 5 0,-1-5-3 0,3-3-2 16,0-1 3-16,-3-2-3 0,1-2 0 0,-1 1-5 0,-1 0 0 16,0 2 3-16,0 0 2 0,0 4 0 0,-1 2 2 15,-1 4 4-15,2 1 2 0,-1 2 1 0,-1 0-3 16,0 1-3-16,2 3-1 0,-4 0-3 0,3 0-4 0,-1 5-1 0,-2 0 0 15,1 2 4-15,0 2-3 0,-2 4 0 0,2 1 1 16,0-1-1-16,1 1 0 0,1-1-8 0,1 0-14 16,0 0-40-16,1-1-46 0,-2-2-53 0,1 1-54 0,1-2-51 15,1 0-43-15,4 0-18 0,2-2-26 0,-1-1-60 0,2-2-110 16,-2-2-51-16</inkml:trace>
  <inkml:trace contextRef="#ctx0" brushRef="#br0" timeOffset="23316.26">10453 9970 92 0,'2'2'231'16,"0"-2"-90"-16,-2 1-53 0,0 1-36 0,0 0-18 0,0-1-7 15,0-1 1-15,1 0 4 0,-1 0 3 0,0 0 3 16,0 0 1-16,0 0-7 0,2 0-5 0,-2 2-5 0,0-2-3 16,0 2-8-16,1 1 6 0,1-1 7 0,0-1 1 15,1 2-2-15,0 0 2 0,1 0 1 0,-1 0-10 0,2 0-5 16,2 0-4-16,-2 0-1 0,1 0-2 0,1-1 2 0,-3 0 1 16,4 0 6-16,-3-1 9 0,1 1 6 0,2 0 6 15,-5-2 11-15,5 0 12 0,-2 0 4 0,-1 0 6 16,3-2 5-16,-5 0 12 0,3-1-4 0,-1 1-3 0,2-3-6 0,0-1-7 15,1-1-2-15,-2-1-11 0,3 1-5 0,0-2-6 16,-1-2 2-16,0 1 0 0,0-1-14 0,-1-1 13 16,0 0 7-16,-2 1 8 0,1-1 12 0,-2 0 3 0,1 0 10 15,-2 1-11-15,-3-1-13 0,2-1-7 0,-2 0-17 0,-2-1-11 16,1 1-11-16,-4-2-2 0,2 2 8 0,0 0 12 16,-3-1 19-16,4 0 11 0,-3 2 10 0,0 0 0 15,-1 0-8-15,2 1-12 0,-4-1-20 0,3 3-11 0,-2-3-10 16,-2 2-1-16,3 0-4 0,-1-1-2 0,-1 3 1 0,2 0 1 15,0 1 2-15,-1-2 0 0,3 6 0 0,-1-4 1 16,-3 2-3-16,3 1-3 0,-1-2 0 0,1 3-1 0,-1-1-1 16,3 1 0-16,-5 1 3 0,5-1 0 0,-2 2-2 15,3-1-1-15,-2 2-1 0,-3 2 1 0,2-1-4 0,1-1 2 16,-1 3 6-16,0-1 0 0,1 2-1 0,-3 1 4 0,0 2 0 16,0 0-1-16,1 2-3 0,-1-2-2 0,-1 3 0 15,2 0 1-15,0 0 0 0,-1 0 0 0,2 1 3 0,1-3 4 16,-2 4 0-16,1-3-3 0,0 1 0 0,0-2-1 15,-1 3-2-15,3-2 0 0,0 0-1 0,-2-2 1 0,2 2 0 16,1-1-2-16,-1-1 1 0,2 2-1 0,-1-3 1 16,2 2-1-16,-2 0 1 0,2-1 3 0,-1 1-1 0,1-1 4 15,0-2-4-15,0 2-1 0,0 0 0 0,1-4-1 0,-1 2 3 16,2 0-5-16,-2-1 2 0,2 1 0 0,-1-1 0 16,1 2-2-16,-1 0 0 0,1 0 1 0,1 1 1 0,2 0 2 15,-4 1 0-15,2-1 3 0,-1 0 2 0,3 3-7 16,-2-2 2-16,4 3 2 0,-3-2 2 0,2-1 2 0,2 2 1 15,0 0 9-15,2-1 1 0,0-1 4 0,2 1-2 16,0-2-3-16,1 0 3 0,0 1-1 0,1-1-5 16,-1 0-3-16,1 1-1 0,0-4 0 0,0 1-4 0,-1 2-3 0,-2-2 2 15,3-1-1-15,-2 0 0 0,-2-1-1 0,-2 0 2 16,2-1-1-16,-1-1 0 0,-1 1 0 0,-1-1 0 16,-1 1 1-16,0-2-1 0,2 0 0 0,-2-2 0 0,-2 1 2 15,4 1 3-15,-2-2 1 0,2-1 2 0,-4-1-1 16,3 2 1-16,-1-3-5 0,3-2-3 0,-4 2-3 0,2-3-2 15,1-1 1-15,-2 2 1 0,1-3-1 0,-2 1 2 0,-1 0 4 16,2-1-1-16,1-1-2 0,-3 1-1 0,-1-1-1 16,-2 1 0-16,1-1-3 0,1-1-1 0,-3 2 2 0,2-1-2 15,-2-3 1-15,-2 4-4 0,2-2-1 0,-1 2 3 0,-1-1-5 16,2 3 4-16,-2-2-3 0,1 5 3 0,1-2-3 16,-2 2-3-16,2 1-31 0,-1 1-54 0,-2 0-65 0,3 1-65 15,-1 2-70-15,1 0-87 0,-3-1-75 0,3 1-110 16,0 0-79-16,0 0-7 0</inkml:trace>
  <inkml:trace contextRef="#ctx0" brushRef="#br0" timeOffset="23843.9">11108 9934 110 0,'0'19'99'0,"2"1"-40"0,0-2-14 0,-2 0-3 15,2-1 1-15,-2 0 0 0,0-3-3 0,3 0-1 0,-3-1-8 16,2-3-11-16,-1-3-7 0,-1 2-6 0,2-1-1 16,0-4-2-16,-2 2-3 0,0-3-4 0,0 1 2 0,0-2 2 15,0-1 0-15,0 1 0 0,0-1 1 0,0-1 10 16,-2 2 4-16,0-2 3 0,2 0 4 0,0-2 0 0,0 2 1 16,0-3-7-16,0 2-6 0,-3-1-5 0,3 2 1 0,-3-3 0 15,3 2-2-15,0 0 1 0,-2 1 0 0,0-2 0 16,0 2-5-16,0 2-2 0,-1-2-1 0,2 2-2 15,-1 1-7-15,0-3-15 0,-2 2-18 0,4-1-32 0,0-1-49 16,0 0-80-16</inkml:trace>
  <inkml:trace contextRef="#ctx0" brushRef="#br0" timeOffset="24732.67">12377 9763 316 0,'1'-5'259'0,"-1"2"-84"16,0-5-52-16,-1-1-33 0,0 2-14 0,-1-5-7 15,0 4 5-15,-1-3 17 0,1 1 8 0,-1 0 2 0,0 0 6 16,-3 0 6-16,3 1-5 0,-2-1-7 0,2 0-6 0,-2 3 0 16,-6-10 74-16,3 10-94 0,0 0-10 15,0-1-6-15,0 1-11 0,-1 2-7 0,-1-2-4 0,1 3 8 16,-2-2 4-16,0 1 1 0,-2 1-13 0,1 1-6 15,-1-1-3-15,-3 1-12 0,2 1-7 0,-3 0-9 0,0 2 2 16,-1 0-1-16,-1 4 1 0,0-3-1 0,1 4-1 0,1-1 1 16,-2 2 4-16,0 0-3 0,2 3 7 0,-2 1 5 15,0-2 6-15,1 3 8 0,0 2 11 0,-2 2 10 16,3 1 2-16,-2 3-1 0,3 1-1 0,0 0-10 0,2 1-11 0,3 1-9 16,-1-3-9-16,4 0-3 0,-1 1 7 0,2-1 6 15,2-1 1-15,1 0 1 0,3 0 2 0,0 1 2 16,-1-2-11-16,4-1-8 0,0-1 0 0,2 0 0 15,1 1 9-15,2-1 9 0,2-1 2 0,0 0 6 0,-1-1 6 16,5 2 0-16,-1-3 0 0,2 1-2 0,3-1-1 0,0-1-2 16,0-1-4-16,4 0-6 0,-1-3-5 0,-2 0-6 15,2-1-5-15,1-2 0 0,-2-1-1 0,3 0 1 0,-3 0-3 16,3-3 4-16,-2 0-2 0,-2-3-2 0,1 0 1 0,-2 0-1 16,1-2-2-16,-3-3-1 0,0 1 2 0,-1-2 0 15,-3-1-3-15,3-2-1 0,-3 0-9 0,1 0 5 16,-3-5-2-16,0 0 3 0,-1 2 2 0,0-3-1 0,-2-2 10 15,-2 0-4-15,0-2-1 0,0 1-1 0,-3-1-1 0,0-2-1 16,-1 0-1-16,-1 2 0 0,0-3 0 0,-3 3 0 16,0-1 1-16,0 1 4 0,-1 1-1 0,-2-1 1 0,0 4-1 15,-1-1 2-15,2 1-16 0,-1 2 3 0,-2-1 2 16,1 3 5-16,0-3 0 0,-1 3-4 0,1 2 17 0,0 1-7 16,0 2-4-16,-1-1-5 0,3 3-1 0,-1 0-1 0,-1 2-1 15,1 0 1-15,0 1-4 0,2 0 0 0,0 3-20 16,1 0-33-16,0 1-49 0,-1 0-57 0,0 1-52 0,2 2-51 15,-4 2-24-15,4 1-5 0,0 3 6 0,3 1 24 16,0 2 12-16,0 0-12 0,6 2-42 0,1 2-81 0,-3 0-67 16</inkml:trace>
  <inkml:trace contextRef="#ctx0" brushRef="#br0" timeOffset="25260.3">13056 9827 134 0,'0'-16'563'0,"0"-1"-142"0,-5 3-151 0,3 0-97 16,0 1-63-16,-2 0-32 0,0-1-29 0,0 0-5 15,-3 1-8-15,0 1-4 0,3 0 2 0,1 2-2 0,-2 1-8 16,2 1-9-16,-2 1-6 0,0 3 0 0,0 1-5 0,-2 0 1 15,1 2 4-15,-2 2 1 0,-1 1 2 0,-1 2 6 16,0 0 4-16,-1 3 4 0,-1 1 11 0,-1 4 11 16,-1 0 2-16,3-1 1 0,-3 4 1 0,2 0 3 0,1 2 7 15,-3 0 3-15,4 2 18 0,-2 0 7 0,4 3 6 0,-1-4 0 16,4 4-15-16,-1-1-12 0,3 0-19 0,-1 1-7 16,4-1 0-16,0 2-4 0,0-1 1 0,4-1-4 15,0 1 0-15,2 0 0 0,2-1 1 0,0 1-1 0,0 0 5 16,3-2 0-16,2-4-1 0,1 2-6 0,0-1 1 0,0-1 1 15,2-5 3-15,2 1 2 0,-4-1 5 0,3-3 3 16,-1-1 1-16,1-2 6 0,0-1 0 0,-2-3-5 0,4-2-1 16,-3-3-4-16,1-1-9 0,-1-2-15 0,2 0-9 0,-1-4-4 15,0 1-5-15,-2 0-2 0,3-3-3 0,-6-2 1 16,3-1-1-16,-3 0 2 0,-2-2 1 0,-2 0-26 16,0-3 13-16,0 1 4 0,-2-2 5 0,-3-1 4 0,-3 0-1 15,0 2 26-15,-3-3-13 0,-1 1-7 0,-1 2-1 0,0-1-9 16,-1 3 2-16,-1 1-1 0,-2 3 1 0,1 2-1 0,-4 1-1 15,1 0 2-15,2 2 0 0,2 3-4 0,-1-1 1 16,-2 1-3-16,2 1-5 0,1 1-27 0,2 3-45 16,-3-1-65-16,3 0-77 0,-1 1-84 0,0 2-75 0,2 2-59 15,4-2-73-15,0 0-116 0,0 0-48 0,-7-3 21 16</inkml:trace>
  <inkml:trace contextRef="#ctx0" brushRef="#br0" timeOffset="25971.6">13480 9489 273 0,'-7'-6'708'16,"3"-1"-110"-16,0 0-203 0,0 1-141 0,-1 0-100 0,4 1-67 15,-1 0-32-15,1 1-17 0,1-1-7 0,1 0-4 0,-1 3-6 16,3-3-6-16,-1 2-8 0,3-2-4 0,-2 1 1 15,4 1-1-15,-7 1-1 0,7 1-2 0,-4-1 1 16,1 2 1-16,-1 0 0 0,2 0-1 0,-2 3 6 0,0-1 7 0,3 2 20 16,0 2 24-16,1 1 22 0,-1 1 21 15,1 3 12-15,3-1 3 0,0 2 0 0,-2 3 14 0,3 0 6 16,-2 1-1-16,1 2 1 0,2 0 3 0,-2 4-14 16,0-2-34-16,1 0-26 0,-1 3-18 0,-1-1-15 0,0 2 8 15,-3 0 2-15,0 1 5 0,1-1-2 0,-2-1 2 0,1 0-2 16,-1 1-17-16,0 0-8 0,-3-2-6 0,4 0 1 0,-5 0-1 15,4 0-1-15,-2-3-3 0,-1 3 1 0,4-3-5 16,-1 0-1-16,-3 0-1 0,5-1-1 0,-5 0 1 0,1-2 1 16,0-2 0-16,2 0 4 0,-2-1-4 0,0-3-2 15,0 1-1-15,0-2-2 0,-1-2 0 0,1-1-5 0,-3-1 3 16,2-3-4-16,-1 1 3 0,-1-1 1 0,0 0 2 16,0-2 0-16,0 0 22 0,-1-2-4 0,-1 0-9 0,1-3-3 15,-1-2-3-15,0-1-2 0,-1-4-24 0,-2 0 11 16,2-3 3-16,-3-1 3 0,3-6 0 0,-2 1 0 0,2-2 1 15,-2-5-1-15,0-2 0 0,1-3-1 0,-1-4-2 0,2-2-8 16,1-3-10-16,-1-3-17 0,0-3-25 0,-1-2-25 16,2-1-36-16,-2-1-16 0,-1-1-17 0,0 1-10 0,0 3 14 15,-2 0 21-15,3 6 34 0,-4 1 27 0,3 6 25 16,-1 5 24-16,3 4 10 0,-4 2 9 0,2 5 4 0,1 7-2 16,-1-1 5-16,4 7 3 0,-4-1 6 0,5 3-3 15,-2 3-2-15,2 2 2 0,-1 2 0 0,1 6-4 0,-2 4-1 16,0 4-4-16,2 3 5 0,-1 6 3 0,1 4-5 0,1 1 2 15,1 5 5-15,0-1 3 0,1 3-1 0,0 3 1 16,0-1 1-16,2 1-1 0,1 0-4 0,-2-2-1 0,3 2-3 16,0-2 0-16,-2 1 2 0,2-1 0 0,-1-1-1 15,-1-1 2-15,2 1 0 0,-1-5 3 0,2-1-1 0,-4 0-1 16,3-3 0-16,-1 0 0 0,-1-5 2 0,3 0 0 16,-4-2 0-16,1-3-2 0,0-2 1 0,0-1-2 0,-1-3-3 15,1-2-3-15,-2 2-2 0,2-5-1 0,-2-2 0 0,2 0-1 16,-2-3-1-16,3-1-2 0,-1-1-19 0,-2-1-54 15,2-4-62-15,-2 1-62 0,2-4-79 0,-2-2-94 0,3-2-120 16,-3-2-116-16,-1-4-30 0</inkml:trace>
  <inkml:trace contextRef="#ctx0" brushRef="#br0" timeOffset="29768.73">15214 9937 15 0,'-2'-7'506'0,"-2"-1"-137"15,1 1-146-15,1-1-96 0,1 3-53 0,-1-2-23 16,1 2-15-16,1 0-7 0,0 1-3 0,0-3-1 0,1 2-4 15,2-2-11-15,2-2-5 0,1 2-3 0,-1-2 1 0,1 2-5 16,-1-3 0-16,2 0 1 0,-1 1 1 0,-2-2 0 16,1 1 0-16,-2-1 1 0,1-1 10 0,-3 2 14 15,2-2 9-15,-3 1 17 0,0 1 13 0,-1-1 12 0,-1 2 3 16,1-2 1-16,-3 3 2 0,3-2 0 0,-1 1 3 0,0-1 16 16,-1 1 17-16,2 3 26 0,-1 0 22 0,1 2 13 15,-3 1 9-15,3 0-8 0,1 1-20 0,-1 1-29 0,-1-1-34 16,2 0-30-16,0 2-26 0,0 2-17 0,0 0-12 15,2 2-10-15,-1 1 1 0,-1 4 16 0,5 2 27 0,-4 4 16 16,2 6 17-16,0-2 8 0,2 4 0 0,-1 1-12 16,0 1-21-16,0 1-4 0,2 2 3 0,-2 1 5 0,1 3 5 15,0 0 0-15,0 1-3 0,-2-1-13 0,3 2-14 16,-3-1-10-16,3 1-7 0,-2-2-5 0,-1-1-3 0,2 1 5 16,-2 2-4-16,0-3-4 0,2 1-2 0,-2 0 0 0,0-4 1 15,0 1-7-15,1-4 3 0,-3 1 2 0,1-2 1 16,-1-3-1-16,1-1-2 0,0-1 0 0,-1-1 0 15,2-3-1-15,-3-1 0 0,2-2-1 0,1 0-2 0,-3 0 0 16,1-5 0-16,-1 0-1 0,2-1-3 0,-2-1-3 0,0-1 0 16,0-1-11-16,0 0-27 0,1-1-40 0,-1-1-70 15,2 0-100-15,-2-2-92 0,0 0-94 0,0-4-100 0,0-2-123 16,0-2-95-16,0-2-1 0</inkml:trace>
  <inkml:trace contextRef="#ctx0" brushRef="#br0" timeOffset="30559.86">15943 10099 166 0,'-2'-9'384'16,"1"0"-88"-16,-4-1-81 0,4 1-52 0,-1 0-14 15,-1-1-7-15,1-2-7 0,-1 4-21 0,1-3-14 0,-1-1-8 16,3 0-22-16,-1 2-25 0,1 0-11 0,0-2-3 0,0 2-4 16,0 1-10-16,0 0-15 0,0 2 19 0,0-1 10 15,0 5 4-15,0-2 8 0,0 0 10 0,0 2 21 0,0-1-13 16,0 1 5-16,0 1 8 0,-2 2 6 0,-1 0-6 15,1 0-10-15,-4 0-7 0,1 0-14 0,-9 5 4 16,3-3-19-16,2 3 16 0,-1 0 14 0,-2 0 9 16,0 3 18-16,1-1 9 0,-1 2-6 0,1-2-10 0,-2 3-8 15,4 2 8-15,-3 0 4 0,2 1 3 0,0 2 4 0,0 1-3 16,2 1-4-16,1 0-18 0,0 1-18 0,2 2-17 16,2 2-11-16,1 0-3 0,1-2-3 0,1 1-2 0,1 3-1 15,1-2 2-15,1 0-2 0,1 2 10 0,0-4 10 0,2 0 4 16,2-2 0-16,0 3 4 0,2-3 6 0,1-2-5 15,0 1-9-15,2-2-2 0,3 0 1 0,-2-3-3 0,3-1-3 16,-1 0-2-16,1-4 0 0,2-2-2 0,0-1-2 16,0-2 0-16,2-1-3 0,0-2 0 0,-3-3-5 15,3 1-1-15,-2-5-1 0,-2-1-5 0,0 0-1 0,-1-1-1 0,-3-2 6 16,1 0-5-16,-4-2 0 0,1-1-4 0,-2 0 3 16,-2-1 1-16,-4-6-7 0,-3 3 2 0,-3-5 1 15,3 1 2-15,-5-1 2 0,0-1 0 0,-2 2 0 0,-2 3 2 16,0-2 0-16,-2 3 3 0,1 2 1 0,-1 1 2 0,-3 1-3 15,3 2 0-15,0 2 1 0,-2 1-2 0,-1 0-5 16,3 1-1-16,0 2 1 0,0-1-1 0,-2 3-1 0,4-1 0 16,-2 0 3-16,1 1-3 0,2 1-1 0,0 1-1 15,1-2 2-15,0 3-2 0,2 0-1 0,1-1 1 0,-3 0-4 16,1 1-19-16,1 0-30 0,1-1-57 0,-3-1-80 16,6-1-83-16,-3 0-75 0,1 3-49 0,3-3-36 0,0 2-1 15,3 2 22-15,2 0 27 0,3-1 1 0,3-1-28 16,-1 2-50-16</inkml:trace>
  <inkml:trace contextRef="#ctx0" brushRef="#br0" timeOffset="31155.62">16413 9794 398 0,'6'-8'413'0,"0"-2"-150"0,-1 3-107 16,-2 0-56-16,-1 0-31 0,4-3-18 0,-3 3-1 15,2-5 0-15,-2 4 2 0,3-1-5 0,-3-1-4 0,1 2 6 16,0 0 1-16,0 2 6 0,-3 1 10 0,1 1 14 0,-1 1 14 16,-1 1 8-16,0-1 6 0,0 3-1 0,0-2-2 15,0 2-10-15,-3 2-8 0,2 1-17 0,-7-1-11 16,4 5 10-16,-5-1 17 0,3 3 7 0,-1 0 9 0,-1 3 23 16,2 1 31-16,-2 2 2 0,0 2-6 0,0 1-7 15,-1 2-11-15,1 2-23 0,2-3-35 0,-1 2-19 0,1 2-9 16,3-1-2-16,0 1 3 0,1-1 5 0,1 3-3 0,-1-3-2 15,4 2-10-15,-1 2-9 0,3-3-11 0,-3 1-7 16,5 2-1-16,-3-4-4 0,4 2-5 0,-2-2 3 0,1 2-3 16,0-3 2-16,2-1-2 0,0-1-1 0,2-4 1 15,-1-1 0-15,0-2 5 0,3-2 3 0,0 0 5 0,-1-1 5 16,3-4 0-16,-1 2 0 0,3-4-1 0,-4 0-1 16,3-3-3-16,0 0 0 0,-2 0-1 0,0-3-2 0,1 0-3 15,2-1 0-15,-3-1-2 0,-1-3-6 0,-1 1 0 16,0-4 2-16,2 0-7 0,-4 1 3 0,-1-3 1 0,0 0 4 0,-2-4-2 15,-1 0-2-15,-2-1 5 0,1-2-6 0,-3 0 1 16,2-3-3-16,-3 1 1 0,0-5 2 0,-1 2 0 16,-2 1 0-16,-1-4 0 0,0 3 2 0,-3-2 0 0,-1 3-1 15,2-2 1-15,-2 4-2 0,-2 0 3 0,-2 2-3 0,3 0 1 16,-6 4-1-16,4 0 0 0,-2-1 2 0,0 3-2 16,-2 2-1-16,0 1 0 0,2 2 1 0,-3-1-1 15,2 3 0-15,0 0 0 0,-2 3 0 0,3 1 1 0,2 0-4 16,-2 0 0-16,1 3-1 0,0 0 1 0,3 0 0 0,-2 3 0 15,1 0 1-15,-2-1 3 0,4 2-3 0,-2 2-3 0,1 1 1 16,0-2-1-16,1 2 1 0,1 2-5 0,-1 1-22 16,2-1-22-16,1 0-35 0,2 0-54 0,2 0-72 0,-1-1-73 15,2 4-51-15,2 0-45 0,-1-1-22 0,4 4-7 16,4 0-4-16,1 2-18 0,1-2-59 0,3-2-54 0,1 2-17 16</inkml:trace>
  <inkml:trace contextRef="#ctx0" brushRef="#br0" timeOffset="31813.63">17661 9940 206 0,'4'-12'275'0,"0"2"-71"0,-3-2-60 16,1-1-34-16,0 1-11 0,-2 0-6 0,-2 2-18 0,0-2 6 15,1 2 14-15,-2-2 5 0,0 2 6 0,-2 1 13 16,2 1 15-16,-3-1-5 0,2 3-19 0,-5-1-11 0,4 2-4 16,-3 0-13-16,-1 1-6 0,-2 0 0 0,0 4 4 15,-2 0 3-15,-3 0-7 0,2 4-7 0,-3 0-7 0,-1 1 3 16,1 0 5-16,-2 3 2 0,0 2 9 0,1 2 25 0,0 0 19 15,2 2 16-15,-3 4 12 0,4 1 6 0,0 5-9 16,4-4-16-16,-1 6-22 0,2 0-25 0,2 0-22 0,-1-1-20 16,0 2 2-16,5-1 1 0,-3 3-1 0,6-2-2 15,-3-1-1-15,4 4 5 0,0-5-14 0,0 0-12 0,4 0-8 16,-3-1-4-16,2-3-4 0,1 2-1 0,0-2 0 16,4-1 0-16,-2-4 3 0,1 2 3 0,1-2 1 0,1-1 3 15,1-4 0-15,-1-1-2 0,2 1-6 0,0 0 6 16,-1-4 5-16,5-1 0 0,0-2 1 0,0 1 4 0,0-3 4 15,2-2-4-15,-1 0-7 0,1-4-4 0,-1 1 0 16,2-2-5-16,-1 0-4 0,-3-2-2 0,2-2 1 0,-2 0-1 16,-1-2 0-16,0-1-1 0,-1 0 3 0,-3-2-5 15,-1 1 0-15,0-4 4 0,-3 1-2 0,0-4-2 0,1-4-1 16,-3 2 1-16,-1-4-2 0,-1-1-7 0,-1-1-1 0,2 0 5 16,-2-2 1-16,0 0 2 0,-2-1 8 0,2 3-1 15,-3 0 2-15,2-1-1 0,-4 2-2 0,-1 1 0 0,-1 1-6 16,0 4 3-16,0-1-2 0,-2 0-1 0,-1 5 2 0,1 1 1 15,-4 3 0-15,1-1 0 0,-1 4 4 0,-1 1-1 16,1 0 0-16,-4 2-3 0,2 1 6 0,0 1-5 0,2 2-1 16,-3 1-2-16,2-1 1 0,0 3 1 0,1 0-7 15,1 0 3-15,0 3-1 0,3-1 2 0,-2-1-2 0,3 3-2 16,1 0 0-16,1 1-8 0,3-1-25 0,2 1-27 0,-1-1-42 16,-1 1-70-16,3 0-90 0,-2 0-85 0,4 2-64 15,1 2-51-15,0-2-55 0,5 2-65 0,0-2-100 16,0-1-11-16,3 1 33 0</inkml:trace>
  <inkml:trace contextRef="#ctx0" brushRef="#br0" timeOffset="32797.32">18298 9677 153 0,'5'-9'209'0,"3"1"-55"15,-4-3-39-15,1 1-28 0,-1-1-19 0,-3-1-10 0,2 2-6 16,-3-1-5-16,4-1-1 0,-4 0 11 0,1 0 3 16,-1-1 16-16,-1 0 12 0,1 2 18 0,-4 0 8 0,3 1 5 15,-1-1 12-15,-1 2 4 0,0 0 10 0,-1 2 6 16,3 0 15-16,-1 4 15 0,1-2 14 0,-3 2 5 0,2-1-9 15,0 1-17-15,0 1-28 0,-1-1-34 0,0 1-31 16,0 0-27-16,0 2-23 0,-1 0-8 0,3 0-10 0,-1 0-6 16,1 0-4-16,-3 0-2 0,4 0-3 0,-1 4-2 15,-2-1-1-15,3-1 4 0,-2 1 0 0,2 4 1 0,0-1 0 0,0 1 0 16,0 4 3-16,0 1-1 0,-1 5 2 0,1 0 3 16,0 1 27-16,0 6 15 0,0-1 9 0,1 2 13 15,-1 2 5-15,2 1 12 0,-2 1-20 0,3 1-13 0,-2 1-4 16,-1-2-12-16,2 2-4 0,0 0-14 0,-1-1-2 0,-1 1-7 15,3-1-3-15,-1 1-1 0,0-3 0 0,-1 0 0 16,1 1-2-16,3-4 2 0,-2-2 11 0,-2 3 11 16,1-4 4-16,0-2-1 0,0 1 2 0,2-4 4 0,-3 0-13 15,1-4-13-15,-1-2-6 0,3-1-3 0,-4 0-3 0,1-6-2 16,-1 2 1-16,0-3 1 0,0-2 4 0,0 2 10 0,0-3 1 16,0-3 9-16,0 1 2 0,-1-3 1 0,-3 0 0 15,3-4-10-15,-1-1-5 0,1-4-7 0,-3-4-4 16,0-1-2-16,4-5-5 0,-2-2 2 0,-1-2 4 15,3-3-2-15,-3 0-2 0,3-6-4 0,-3-1 5 0,3-3 0 0,0 2-3 16,0-5-2-16,0-2 1 0,0 0 1 0,0-4-5 16,0 1-9-16,0-2-7 0,-2 1-3 0,2 1-1 0,-1 4 2 15,-3 5 1-15,0 4-24 0,-1 7 25 0,-1 3 13 16,-1 6 10-16,3 3 1 0,-1 3 4 0,2 6 33 0,-2 1-16 16,-3 3-11-16,2 4-6 0,-1 4 0 0,3 3-1 0,0 5 0 15,-2 3 1-15,3 3 0 0,2 5-1 0,-3 1 0 16,4 2-1-16,0 6 0 0,2 1 1 0,0 2 3 0,1 0-2 15,0 5 1-15,1-5 1 0,1 5-1 0,0-2-1 16,0 2-1-16,0-3 1 0,-1 1 0 0,2-3 0 0,-2 0-2 16,0-1 2-16,0-1 0 0,-1-1 3 0,0-4 2 15,0 4 7-15,-1-2 10 0,-1-2 8 0,1-1 3 0,2-4 2 16,-2-2-4-16,0-4-5 0,-1 0-11 0,-1-3-9 0,2-5-3 16,-1 0-3-16,-1-2 0 0,2-3 0 0,0-1-2 15,-2 1 1-15,0-4 0 0,0 0 3 0,0-4-2 0,1 0-2 16,-1-5 0-16,2-1-1 0,-2-4-1 0,0-3-3 15,3 0-2-15,-3-7 1 0,0 0 1 0,0-3 2 16,0-3-3-16,-3-2 1 0,6-3-1 0,-3 2 0 0,0-4 1 0,0 3-1 16,0 1-1-16,-3 2 3 0,3 6 4 0,0 3-1 15,0 2 1-15,0 6 0 0,3 2 4 0,-3 3-2 16,0 4 0-16,-3 2-2 0,3-1 0 0,-2 4-2 0,2 5 1 16,0 2-1-16,0 2-1 0,0 3 4 0,0 2 0 0,-1 4 1 15,1-1-2-15,0 5-5 0,0-1 4 0,0 1-2 16,0 2 1-16,0 1 5 0,0-1-1 0,0 2 5 0,-2-4 0 15,2 2-2-15,-2-2-2 0,2 1-3 0,-1-3 2 0,-1 2 1 16,1-2-1-16,-1-1-1 0,0-3 1 0,-2 2-1 16,4-3-1-16,-2-1-4 0,-1-4-1 0,2-1 2 0,-1-2-1 15,0 1-3-15,1-2-1 0,-1 0-15 0,1-1-33 16,-1-3-49-16,-1 1-82 0,0-3-93 0,-2 0-88 0,0-3-71 16,1-1-67-16,0-1-74 0,0-2-71 0,-1-4-41 0,0 1 8 15</inkml:trace>
  <inkml:trace contextRef="#ctx0" brushRef="#br0" timeOffset="34901.25">18362 10560 248 0,'0'0'196'0,"3"0"-43"0,-1-4-30 0,0 3-24 16,0-3-10-16,-1 2-3 0,1 1 1 0,0-3 6 16,-1 2-3-16,-1-1-9 0,2 0-4 0,-1 1-5 0,-1-1-5 15,0 2-1-15,0-1 0 0,0 0 8 0,0 2-5 16,0-1-2-16,0 1-4 0,-1 0-10 0,1 0-13 0,0 0-8 15,-2 1-9-15,2-1-11 0,0 0-5 0,0 2-3 0,0 0-2 16,0-2-2-16,0 1-1 0,0 2 2 16,0 0 1-16,0 2-2 0,0 1 0 0,2-3 0 0,-1 6 1 15,-1-4 3-15,2 2-8 0,0-1 3 0,-1-2-1 16,1 1 1-16,-1-1 2 0,3-1-4 0,-4 2 5 0,0-3 1 16,3 2 0-16,-2-3-2 0,-1 1-1 0,0-1 1 0,3-1 1 15,-3 2 0-15,0-1-2 0,0-1 0 0,0 0 0 16,0-4-1-16,0 1 0 0,0 1 0 0,0 0 1 0,-3 6 0 15,3-3 1-15,0 1-1 0,0-2 0 0,0 0 1 0,0 0-1 16,0 0 0-16,0 1-1 0,0-1-2 0,0 0 1 16,0 0-4-16,0 0 2 0,3 0 3 0,-3 0 0 0,0 0-4 15,0 0-16-15,0 0-29 0,0-1-31 0,0 1-38 16,0 0-43-16,2-2-59 0,-2 2-59 0,0 0-79 0,0 0-98 16</inkml:trace>
  <inkml:trace contextRef="#ctx0" brushRef="#br0" timeOffset="35387.06">17610 10776 187 0,'-4'-3'368'0,"3"-1"-122"0,-1 3-100 0,0 0-55 15,0-1-28-15,1 1-14 0,1 1-12 0,0-2-6 0,0 2 0 16,0 0-9-16,1 0-7 0,-1 0-6 0,2 0-2 16,-2 0-1-16,0 0-4 0,2 0-1 0,0 0 2 0,-2 0-1 15,0 0 5-15,0 0-5 0,0 0 1 0,0 0-1 0,0 0-2 16,0 0-1-16,0 0-3 0,0 0 2 0,0 0 2 15,-2 0-1-15,2 0 2 0,0 0-2 0,0 0-2 16,0 2 0-16,0-2 0 0,0 1 2 0,0 1-2 16,0-2 2-16,-2 1-2 0,2 0-17 0,-2 1-26 0,-1 1-43 0,0-1-52 15,-2-2-80-15,-4 0-122 0,1-2-82 0</inkml:trace>
  <inkml:trace contextRef="#ctx0" brushRef="#br0" timeOffset="35880.79">16550 10398 9 0,'-2'0'373'0,"2"0"-108"15,0 0-100-15,0 0-67 0,0 0-41 0,0 0-27 16,0 0-12-16,-1 0-9 0,1 0-3 0,0 0-2 0,1 0 0 16,-1 0-2-16,0 0-2 0,2 1 0 0,-2-1 1 15,1 0-1-15,-1 2-1 0,0-2 2 0,2 0 1 0,0 0 1 16,-2 0-3-16,0 0 1 0,0 0 1 0,0 0-2 15,0 0-3-15,0 0 0 0,0 0 2 0,3 0-1 0,-2 0 0 16,-1 0-2-16,0 0 4 0,2 2 0 0,0-2-1 0,-2 2-7 16,0-2-21-16,0 0-29 0,0 1-44 0,0-1-60 15,0 0-97-15,0 0-109 0</inkml:trace>
  <inkml:trace contextRef="#ctx0" brushRef="#br0" timeOffset="36260.8">16077 10474 258 0,'4'-3'259'0,"-3"0"-93"0,-1 1-60 16,1 0-24-16,1 0-9 0,-2 2-4 0,0-1-1 16,-2-1-5-16,2 2-12 0,-1-1 0 0,1-1-9 0,0 2-2 15,0-1-9-15,0 1-4 0,0 0-1 0,0 0-9 0,0 0-7 16,0 0 0-16,0 0-4 0,0 0-2 0,1-2-4 15,1 2 0-15,-2-2-2 0,2 4-4 0,-4 0-1 16,2-2 3-16,0 0 0 0,0-2 3 0,0 0 0 0,0 2-1 0,2 0-9 16,-2 0 4-16,2 0-6 0,0 2-25 0,-2 0-34 15,4-2-46-15,-4 0-52 0,0 0-93 0,0 0-132 16</inkml:trace>
  <inkml:trace contextRef="#ctx0" brushRef="#br0" timeOffset="36617.8">15424 11001 81 0,'0'-5'367'0,"-1"-2"-142"0,-2 2-95 16,3-1-51-16,-2 2-18 0,1-1-14 0,-1 2-11 0,2-1-5 15,-1 2-3-15,1-1-2 0,-2 1-12 0,0 0-6 16,2 2-3-16,0-1-3 0,2-1-4 0,0 0-1 0,-1 2-1 15,1-1 3-15,1 0-1 0,1 1 1 0,1-3 0 16,2 3 0-16,-3 0-3 0,0-3-23 0,0 3-36 0,-2-1-45 16,-2 1-62-16,0 0-108 0,4-3-116 0</inkml:trace>
  <inkml:trace contextRef="#ctx0" brushRef="#br0" timeOffset="37015.75">15152 11055 445 0,'0'-6'374'16,"-4"-2"-132"-16,3 4-75 0,-1-1-44 0,0 1-26 0,-2 1-21 16,4 0-2-16,0 2-3 0,0-2-11 0,0 3-12 15,0 0-13-15,0 0-9 0,0 4-14 0,0 1-8 0,0 3-3 16,0 1 0-16,0 5-1 0,3 1 1 0,0 5 3 0,0-1 2 16,1 0 1-16,1 5 3 0,-2-1-3 0,-1 1-2 15,3-3-2-15,-3 4-1 0,4-2-1 0,-3 0-2 0,1 1-2 16,0-2-1-16,-3 0 2 0,2-1-1 0,-1-1 1 15,-2-4 0-15,2 2 2 0,-1-4 0 0,-1 3-2 0,2-5-3 16,-2-1 1-16,0 0 0 0,2-2 1 0,-2-3 1 16,0 0 0-16,0-3 0 0,1 1-5 0,-1-3-17 0,0-1-32 15,2-2-49-15,-1-4-64 0,1-3-94 0,-2-3-132 0,3-3-99 16</inkml:trace>
  <inkml:trace contextRef="#ctx0" brushRef="#br0" timeOffset="37425.68">15480 10880 51 0,'6'-9'404'0,"-4"2"-135"0,-1 1-80 0,1 3-46 0,-2-1-31 16,0 2-24-16,-2 2-24 0,1 0-18 0,-3 2-14 16,-1 3-15-16,-3 2-6 0,3 2-6 0,-3 1 1 0,0 2-2 15,2 3-1-15,-2 2-20 0,1 0 29 0,1 5 19 16,-2-1 9-16,3 3 7 0,2-2 3 0,-3 2 22 0,4 1-27 15,0 1-17-15,2 0-11 0,0 1-7 0,2 0-4 16,0 0 1-16,1-1-3 0,0 0-2 0,4 0-1 0,-3-3 0 16,6 0 4-16,-4-2-4 0,2-1-1 0,0-3 0 15,3-3 2-15,-3-2-1 0,0-1-3 0,1-2 1 0,-4-3 1 16,4 0 1-16,0-2-1 0,0-2 0 0,-1-2 5 0,-3-2-3 16,3-2-1-16,-1-2 1 0,-2 0-1 0,-2-3 0 15,0-2 0-15,-1 1-1 0,-4-2 0 0,2-2 0 0,-3 1 1 16,0-1-1-16,0-1-1 0,-5 1 1 0,2-3 0 15,-1 2-1-15,-2-2 0 0,-4 4 0 0,2 0 1 0,0 4-1 16,-2-2 3-16,1-1 0 0,-1 6-2 0,-1-2 0 0,1 2-1 16,2 1-2-16,-2 3 0 0,3-1-1 0,-2 1 2 15,4 1 1-15,1 1-2 0,0 0 0 0,4 1 0 16,-2 1-2-16,3 1 39 0,2-1-18 0,2 3-25 0,3-2-26 0,2 0-31 16,2 0-36-16,4-3-84 0,1 0-37 0,5-3-39 15,3-1-59-15,3-1-87 0</inkml:trace>
  <inkml:trace contextRef="#ctx0" brushRef="#br0" timeOffset="38282.61">18170 10858 16 0,'3'-9'89'0,"2"2"-36"15,-2-1-17-15,3-1-6 0,-1 0 2 0,-2 3 0 16,2-2 7-16,-4-1 5 0,1 1 4 0,2-1 9 0,-3 2 1 0,1 0-1 16,-1-2-6-16,4 0 4 0,-4 0 5 0,1 1 5 15,0-1 7-15,-1 4 11 0,-1-2 16 0,2 2 4 16,-2 3-8-16,3-1-7 0,-1 1-11 0,-1 0-11 0,-1 2-17 15,-1-2-16-15,1 1-9 0,-2 2-9 0,0 1-7 16,2 0-4-16,0 3-1 0,2 2 6 0,-2 2 19 0,0 4 10 16,2 0 5-16,-2 4 3 0,0 1 2 0,1-1-5 0,-1 2-21 15,2 0-10-15,-1 1-5 0,-1 4-3 0,2 0 1 16,0 0-8-16,-2-1 3 0,1-3 2 0,-1 1 0 0,2 0 0 16,-1-2 0-16,-1-2 4 0,2-2-2 0,-2-1-2 0,3 1 0 15,-2-3 0-15,-1-2-2 0,2-4 0 0,-2-1-5 16,0 1 3-16,-2-3 2 0,2 0 2 0,0-2 2 15,-1 1 23-15,1-2 21 0,-3-2 3 0,3-1 2 0,-2-1-3 16,-1-4-2-16,0 1-22 0,0-4-12 0,0-1-9 0,-1-4-4 16,1-1-1-16,2-2 1 0,-3-3-2 0,3-1-1 15,-4 2 1-15,4-2-1 0,-1 1 2 0,-1-1 0 0,-1 2 0 16,3 0 0-16,0 3 0 0,-3 3 1 0,3 2-2 16,-1 3 2-16,1 1 1 0,-3 2-2 0,3 3-2 0,1 0 0 15,-3 4 1-15,1 2-1 0,1 3 1 0,-2 3 1 16,-1 1 0-16,1 5 1 0,-2 1 1 0,4 0-2 0,-3 1 0 15,3 1 1-15,-1 0 1 0,2-2-2 0,0 1 0 16,0 0-2-16,2-2 2 0,-1-2-2 0,3 2 0 0,-3-2-1 16,3 0 1-16,-3 0-3 0,2-2 2 0,-1-1-1 15,0-1 0-15,1 1-1 0,-2-2-27 0,4 1-36 0,-4-5-39 16,1 4-39-16,0-5-49 0,-2-1-75 0,0-1-73 0,0 0-116 16,-4-5-52-16</inkml:trace>
  <inkml:trace contextRef="#ctx0" brushRef="#br0" timeOffset="42350.92">21822 10106 237 0,'0'-5'157'16,"0"-2"-71"-16,0 2-34 0,-2 0-11 0,0-1-1 15,1 3 0-15,-1-1 0 0,1 2 2 0,-3-1 4 0,3 0-5 16,-2 0-5-16,3 0 3 0,-2 1 6 0,0 0-1 15,2 1-6-15,-1-1 8 0,1 2 0 0,0 0-7 0,0 0-3 16,0 0 1-16,0-2 3 0,0 1-4 0,0 1-2 0,0-2 8 16,0 2 8-16,0-2 1 0,0 2 6 0,0 0 5 15,0 0 3-15,0 0-4 0,-2 0-5 0,2 0-3 0,-4 0-14 16,4 0-1-16,0 0 7 0,-2 4 20 0,1 2 21 16,-3 4 10-16,0 3 15 0,-1 2 8 0,-2 4 11 0,0 2-5 15,2 1-15-15,-1 6-7 0,1-3-6 0,0 3-13 16,0 1-27-16,-1 1-20 0,5 1-1 0,1 0 17 0,0 1 20 15,0 1 7-15,0 2 4 0,-4-1 2 0,4 1-6 16,0-1-23-16,0 1-20 0,4-2-9 0,-3 1-5 0,-1-4-3 16,2 0-2-16,2-1 7 0,-2-2-8 0,-1 0-10 15,2-2 0-15,-1-2 0 0,0 1-5 0,-1-5-10 0,3 1 1 16,-3-4 8-16,2 0 0 0,1-2 0 0,-3-5 0 16,1 2-1-16,4-2 0 0,-5-4-1 0,1 2-2 0,-1-3 2 15,3-1-2-15,-4-1 1 0,1 1-1 0,-1-3-3 0,2 1-1 16,0-2-6-16,2-2-44 0,0-2-68 0,3-1-71 15,0-3-69-15,1 0-48 0,0-3-54 0,1 0-29 0,-1-2-13 16,-2-5-36-16,2-2-90 0,1-2-41 0</inkml:trace>
  <inkml:trace contextRef="#ctx0" brushRef="#br0" timeOffset="42914.64">22344 10113 274 0,'2'-3'205'0,"0"-1"-61"0,-2 1-40 0,0 1-16 15,3-1-12-15,-2-1-9 0,1 1-9 0,0 2-10 16,-2 0-10-16,-4 1-11 0,0 1-8 0,4 0 7 0,0 2 12 15,4 2 16-15,1 2 16 0,-2 2 26 0,1 4 31 0,-1 0 7 16,-1 7-2-16,-2 0-6 0,-2 4 4 0,2 1 0 0,0 1-19 16,2 3 10-16,1-2 9 0,-1 4 10 0,2 0-6 15,-1 1-24-15,2 0-3 0,0-1-21 0,1 3-19 0,-1-3-19 16,1 0 1-16,-2 0 9 0,2-1-4 0,1-1-3 16,0-4-3-16,-1 0-1 0,2-2-18 0,-2-2-20 0,0-2-2 15,-1 1-2-15,0-3-2 0,3-3-2 0,-3 0 3 16,-2-3 6-16,0 0-4 0,0-1 0 0,1-2-1 0,-2-1 1 15,0-2-4-15,-1 0-2 0,-1-2-1 0,2 0-1 16,0-3-2-16,-2 1-3 0,0-1 3 0,0 0 3 0,0 0-2 16,0-1 0-16,0-1-2 0,0 1 0 0,0-2-3 15,0 0-6-15,0 1-42 0,1-3-61 0,1 0-58 0,-1-2-58 16,0 2-47-16,3 0-40 0,-1-2-17 0,0 0-3 16,1 0-22-16,2 0-49 0,-1-7-95 0</inkml:trace>
  <inkml:trace contextRef="#ctx0" brushRef="#br0" timeOffset="43329.66">22942 10023 280 0,'2'-4'303'0,"0"1"-110"0,-2 3-55 0,-2-1-46 0,0 2-14 16,-1 2-6-16,-2 2 6 0,-1 2 14 0,-3 2 16 15,2 3 11-15,-1-1-13 0,3 4-9 0,1 1 11 0,-1 1 3 16,-1 2 14-16,3 1 9 0,-1 3 7 0,1 1 4 0,2 0-5 16,-2 3 11-16,2 0-5 0,1 1-6 0,1 2-7 15,2 2-2-15,0-3-13 0,0 5-23 0,2-3-22 0,1 0-12 16,-1 3 1-16,-1-2 11 0,1 2-7 0,1-3-30 15,1 1 6-15,1-1 5 0,-5-2-11 0,-1-1-15 16,2-2-8-16,1 0 18 0,2-4-15 0,-2 0-3 0,0-1-4 16,-2-1-4-16,2-2-1 0,-2-2-4 0,0 0-1 0,-1-1-3 15,2-5 3-15,-1-1-2 0,-1-2 1 0,-2 1 1 16,2-4 0-16,0 2-5 0,-2-4-2 0,0 1 16 0,0-2-7 16,0 0-1-16,0-1-1 0,0 0-1 0,0 0 0 0,0 0-14 15,0 0-40-15,-2-2-83 0,0-1-90 0,0-2-72 16,-1 2-69-16,1-1-63 0,0-2-37 0,0 1-18 0,-1 1-59 15,0-3-46-15</inkml:trace>
  <inkml:trace contextRef="#ctx0" brushRef="#br0" timeOffset="47872.41">20334 8118 135 0,'0'0'119'0,"0"-2"-39"0,-1 1-30 0,1 1-22 16,-2-2-12-16,0 2-7 0,2 0-3 0,0-1-1 0,-1-1-3 15,-1 2-1-15,2 0-1 0,0 0 0 0,-1 0-1 0,1 0-1 16,-2 2 0-16,-1-2 1 0,3 0-1 0,0 1 0 16,0-1-5-16,0 3-16 0,0-3-25 0,0 0-31 0,0 0-49 15</inkml:trace>
  <inkml:trace contextRef="#ctx0" brushRef="#br0" timeOffset="48502.62">20922 8252 110 0,'0'0'156'0,"0"0"-31"0,0 1-38 16,-2-1-22-16,2 1-21 0,-1-1-9 0,1 0-7 0,-5 0-1 15,5 0 0-15,-2 0-6 0,1 0 3 0,1 0-7 16,-1 0-3-16,1 0-1 0,0 0 5 0,-2 0 7 0,2 0 7 15,0 0 4-15,0 0 12 0,0 0 5 0,0 0 57 16,0 0-51-16,0 0 1 0,0-1-5 0,0 1-3 16,-2-1-5-16,2 1-9 0,-1 0-10 0,1 0-8 15,-3 0-5-15,3 0-6 0,-2 0-4 0,0 0 0 0,2-2-3 0,-1 2 1 16,-1 0-3-16,-1-2 0 0,3 1 0 0,-2 1-1 16,2 0-2-16,0 0 0 0,0 0 1 0,0 0 0 15,0 0 2-15,0 1-1 0,0 1 1 0,0-2 1 0,0-2-2 16,0 2 1-16,0 0-2 0,0-1 1 0,0 1-4 0,0 0 1 15,0 0 2-15,2 0 1 0,-2 0 0 0,0 1-1 16,0 1-5-16,0 0-12 0,3 0-13 0,-1 0-27 16,-1 0-35-16,3 0-37 0,-1 0-34 0,-3-2-40 0,0 0-62 0,5-2-80 15</inkml:trace>
  <inkml:trace contextRef="#ctx0" brushRef="#br0" timeOffset="49515.7">21801 8383 59 0,'-6'0'66'0,"6"2"-27"0,-2-2-12 16,1 0-12-16,1 0-4 0,0 0-5 0,0 0-2 0,0 0-2 15,0 0 0-15,0 0-1 0,0 0 0 0,0 0 1 0,0 0-1 16,0 0-2-16,0 0 1 0,0 0 0 0,0 1-1 16,0-1 1-16,0 0 0 0,0 2 1 0,0-2-1 0,0 2 1 15,0-2 1-15,0 3-4 0,0-3-18 0,0 0-40 16,0 0-68-16</inkml:trace>
  <inkml:trace contextRef="#ctx0" brushRef="#br0" timeOffset="49927.68">22446 8228 198 0,'1'-4'183'0,"-1"-1"-67"15,-1 0-39-15,1-1-25 0,-2 3-13 0,1-1-7 16,1 0-11-16,-2 0-8 0,-1 1-5 0,3-2-2 0,0 3-3 16,-2 0 2-16,-1 0-2 0,3 0 1 0,-1 0-2 15,-1 0-1-15,2 1-1 0,0-1-1 0,0 2 0 0,0 0-3 16,0-2 1-16,0 2-3 0,0 0 3 0,0 0 0 0,0 0 1 16,2 0-1-16,-1 2-11 0,4-2-18 0,0 0-32 15,-5 0-46-15,4 0-72 0,4 0-102 0</inkml:trace>
  <inkml:trace contextRef="#ctx0" brushRef="#br0" timeOffset="50257.68">23556 8310 64 0,'2'1'192'15,"2"1"-82"-15,-4-2-44 0,1 2-27 0,1-2-9 0,-2 0-7 16,0 0-2-16,0 0 0 0,0 0-10 0,0 0-3 0,0 0-3 15,0 0-2-15,0 0-2 0,0 0 0 0,0 0 1 16,0 0-1-16,0 0-3 0,0 0 1 0,0 3 0 0,1-1 0 16,-1 1 1-16,2 1 0 0,-2 0-10 0,0-2-28 15,0-2-45-15,0 0-77 0,0 0-116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12:1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17432 3042 270 0,'-9'-2'195'0,"1"0"-77"0,-2-1-45 0,-1-1-16 16,3 1 2-16,2 0 15 0,-1 1 12 0,3 0 8 15,-2 0 11-15,-1 1 0 0,4-1-11 0,-2 0-18 16,2 0-10-16,0 0-6 0,-1-1-13 0,1 2-5 0,1 1-4 0,0-2-2 16,-1 1-8-16,3 1-4 0,0 0-7 0,0 0-4 15,0 0-4-15,0 0-2 0,0 0 2 0,0 0 6 16,0 0 3-16,3 0 3 0,-3 0 3 0,0 0 5 0,2 0 5 15,-2 0 2-15,2 0 2 0,0 1 0 0,-1 1 6 0,3-2 1 16,1 1-1-16,-1 2 4 0,1 0 9 0,3 2 8 16,1-2 6-16,3 1 4 0,2 2 5 0,2-2-2 0,1 3-3 15,2-2-5-15,6-2-4 0,1 2 3 0,4 0-9 16,3-2-2-16,1 1-4 0,3-1 1 0,5 2-2 0,1-2-5 16,3 0-1-16,0-2 1 0,1 2-3 0,-1 0-8 0,2-2-7 15,-2 1-3-15,-1 0-6 0,-2 1-4 0,0-3-4 16,-4 2-3-16,-1 0 0 0,0-1-2 0,-3 1 1 15,-2 1-1-15,0-1 1 0,0-1-2 0,-1 0-6 0,0 2 0 16,1 0-1-16,0-2 0 0,-1 0 4 0,4 1 0 0,-1 0-1 16,1 1 0-16,-2-3 3 0,2 2-1 0,-3 1-5 15,0-1 7-15,0 1 4 0,2 0 2 0,-4 0 3 16,3 0 2-16,-1 0-1 0,-2 0-7 0,2-2 1 0,-1 1-4 16,0 1-3-16,-2-2-3 0,0 1 0 0,0-1 2 0,0 2-3 15,0-2 0-15,-1 1 2 0,-3 0 1 0,1-1-1 16,-1 1 0-16,-1 0-2 0,-1 0 1 0,-2-1-3 0,-4 1-2 15,2 1 2-15,1-1-1 0,-2-1 2 0,1 0 1 0,0 2 1 16,0 0 1-16,1-1-2 0,1 0 2 0,-1 1-2 16,3-1-1-16,-2 3 1 0,2-3-1 0,1 1 48 15,-3 0-26-15,3 0-10 0,-1 0-5 0,0 1-1 0,1-2-1 0,-1 1-48 16,1 0 24-16,-1 0 9 0,3-3 9 0,-3 1-5 16,4-1 7-16,-4 2-1 0,3 2-3 0,-2-2 2 0,0 1-1 15,0-3 5-15,-2 2-3 0,0 0-1 0,1-1 4 16,-2 1 0-16,-1-2 0 0,1 2-1 0,0-1 2 15,-2-1-2-15,-1 2-1 0,0-1-2 0,0-1-2 0,0 1 3 16,0 2-2-16,-1-3 7 0,2 3-1 0,0-2 0 0,1 0-2 16,1 1-1-16,0 0 2 0,-2-1-5 0,-2 1 1 15,1-2 2-15,-1 0-1 0,0 0 3 0,0 2-1 0,1-2-1 16,0 0-1-16,-1 0-2 0,-2-2 3 0,2 2 0 16,0 0-1-16,-2 0 0 0,-1 0 0 0,2-2 1 15,-1 1 1-15,0 1-2 0,-2-2 0 0,-1 0 0 0,0 1 1 16,0 0-4-16,-3-2 2 0,1 3 2 0,-1 0-4 15,1-3 4-15,-1 3-1 0,0-1 5 0,0 0-4 0,0-1-4 0,-1 2 5 16,2-1-3-16,-3-1-1 0,-2 2-6 0,2 0 4 16,-2-2 1-16,1 2-2 0,-4 0 1 0,2 0 3 15,0 0 3-15,-3 0 2 0,5 0 0 0,-4 2 1 0,0-2-1 16,2 0-3-16,-3 0 0 0,4 0-1 0,-3 2 0 0,1-2 0 16,0 0 1-16,-3 0 1 0,2 0 0 0,-1 0-1 15,1 0 0-15,-1 0-1 0,1 0-3 0,-1 0 2 0,-1 0-1 16,3 0 0-16,-3 0 2 0,3 1 1 0,-3-1 3 15,2 0 1-15,-2 0-3 0,2 0-1 0,-3 0-1 0,2 0 0 16,-2 0-1-16,2 0-2 0,-1 0 0 0,-1 0 5 0,0 0-3 16,2 0 2-16,-2 0-4 0,2 0 2 0,-2 0 2 15,1 0-16-15,-1 2-13 0,2-1-24 0,0-1-30 0,-6 0-33 16,3 0-38-16,-1 0-25 0,0 0-18 16,2 0-9-16,-1 0-6 0,-1 0 4 0,0 0 6 0,1 0 7 0,-2-3 3 15,-1 0 5-15,-1 3-3 0,1-2-11 0,0 6-23 16,-3-3-37-16,1 1-72 0</inkml:trace>
  <inkml:trace contextRef="#ctx0" brushRef="#br0" timeOffset="11709.19">9565 10873 216 0,'-19'0'246'0,"0"-1"-81"0,0 0-65 0,0 1-36 16,3 0-22-16,-3 0-13 0,4 0-6 0,-1 1 2 0,-1-1 4 16,2 1-1-16,-2-1 2 0,4 0 7 0,-2 0 10 0,3 0 3 15,1 2 1-15,0-2-1 0,0 2 4 0,-1-1-4 16,0-1-9-16,1 2 0 0,0-2 8 0,2 0 8 0,-1 2 5 16,0 1 12-16,3-3 14 0,1 0 9 0,-3 0 3 15,0 0 6-15,3 0 5 0,1 0-1 0,2 0-7 0,0 0 1 16,-1 0 5-16,1-3 4 0,-2 3 5 0,4-2 8 15,-2 2 21-15,3 0 4 0,-1 0-1 0,1 0-4 0,0 0-7 16,0 0-10-16,1 0-28 0,-1 0-11 0,0 0-9 16,-1 0-1-16,-1 2-12 0,2-2-10 0,0 0 1 0,0 0-13 15,0 0-12-15,0 0-18 0,2 0-6 0,-1 0 12 16,3 0 15-16,3 0 16 0,-1 0 8 0,1 0 10 0,7-2 5 16,-1 2-11-16,4 0-12 0,-1-2-8 0,7-1-14 0,3 1-9 15,0-3-3-15,6 1-5 0,1-2-7 0,5-1-9 16,0 0 3-16,3 0 5 0,2 0-4 0,-2-4 1 0,3 2 1 15,-1 2-4-15,1-3 0 0,-1 2-3 0,0-1 1 16,2 1 0-16,-2-1 2 0,1 2-2 0,-1-2 0 0,1 1 1 16,-2-2 0-16,0 3-1 0,1-1 3 0,-3-1 5 15,3 2 0-15,-3 0 7 0,0 1 1 0,1-1-2 0,-5 1-5 16,2 0-5-16,-1-1 1 0,-1 2-5 0,2 2-20 0,-2-1 9 16,1-1 7-16,2 0 2 0,-1-2 2 0,1 4-2 15,1-3 22-15,1-2-9 0,0 2-3 0,-1-1-3 0,0 2-1 16,-1-1 0-16,-1 1-3 0,0 0 0 0,-3 2 1 15,-1-1-1-15,1 4 0 0,-4-3-2 0,-1 2 3 0,0 0-5 16,0 1 0-16,-3-2 0 0,1 1 2 0,-2 1 2 0,1-2 0 16,0 0 1-16,0 1-2 0,-2-1 2 0,2 0 0 15,0 0-3-15,-3 1 1 0,4-1 2 0,-1 0-1 0,1 0 1 16,-1-1 1-16,2-2 1 0,-1 2 0 0,-1-2 0 0,0 3 1 16,-1-3 0-16,0 2-3 0,1 0-1 0,0 0 2 15,-4 0 0-15,3 1 1 0,-3 0-2 0,-2-1 0 16,3 0 0-16,-4 1-2 0,1 0-1 0,-1 2-1 0,-2-3 3 15,3 2 0-15,-4 0 2 0,-1 1-1 0,-1 0 0 0,-2 0 5 16,1 0-5-16,-1 0-17 0,-2 0 13 0,2 0-1 16,-4 1 4-16,4 0-4 0,-4-1 4 0,-1 3 17 0,3-3-12 15,-4 0-2-15,3 2-1 0,0 0 0 0,-1-1 0 16,-1 1 0-16,1 1 0 0,0-1-1 0,-1-2 1 0,-1 2-1 16,3 1-1-16,-4-1-3 0,2-2 0 0,-2 1 1 0,1 1 0 15,-1-2-2-15,-1 1 2 0,0-1 0 0,0 2 0 16,-1-1 0-16,1-1-2 0,1 2 3 0,-1-2-1 15,-2 1 0-15,0 1 1 0,1-2 0 0,-3 1-2 0,2-1-18 16,-1 1-21-16,1-1-19 0,-3 2-32 0,3 0-45 16,-3-2-48-16,0 1-40 0,0 1-44 0,1-1-41 0,-1 1-27 15,2-1-9-15,-2 1 7 0,2 1 10 0,-1-1 4 0,-1 2-5 16,0-4-28-16,0 0-59 0,0 0-87 0</inkml:trace>
  <inkml:trace contextRef="#ctx0" brushRef="#br0" timeOffset="22380.01">17661 1893 234 0,'-5'-2'221'0,"1"0"-57"0,-3 1-39 0,1-1-28 0,0 0-24 16,-1-1-16-16,3 0-8 0,-1 0 5 0,3 3 4 0,1-2 8 15,1 0 9-15,-2 1-3 0,-4 0-1 0,5-1-4 16,-3 1-4-16,4-2-2 0,-2 1-12 0,1 1 8 0,-1-1 1 15,-1 1 1-15,2-1 2 0,-2 0 3 0,2 0 12 16,0 2-6-16,-1-1-3 0,2-1 2 0,0 2-11 0,0 0-15 16,0 0-8-16,0 0-10 0,0 0-5 0,2 0-13 15,-1 2 0-15,-1-2-4 0,1 1-3 0,2-1 2 0,1 0-1 16,1 2-1-16,3 0 1 0,1 1 4 0,4 2 3 16,3-2 3-16,3 1 4 0,3-3-1 0,7 3 2 0,1-1 0 15,1 0 0-15,7-3 1 0,3 0 2 0,0 0 14 0,5 0 10 16,2 0 1-16,0 0 1 0,3 0-1 0,1 0-6 15,2-2-13-15,0 1-7 0,-4 1-1 0,3-2 1 0,-1 1-4 16,-3 1-1-16,1-2-1 0,2 0-4 0,-2 2 0 16,0-1 0-16,0 1 0 0,-4-1 0 0,2-1 2 15,-5 2-1-15,2-1-2 0,0 1 0 0,-4-2-3 0,3 2 0 0,-1 0-1 16,-1 2 1-16,-1-2 4 0,3 1-3 0,-2-1 2 16,-3 3-3-16,4-2 1 0,-2 1 0 0,-3 1 0 15,1 0 1-15,-1-1 5 0,-3 2 7 0,-3-1 3 0,-1-2-2 16,1 3 2-16,-2-1 4 0,-3-1-6 0,0 1-4 15,0 1-2-15,-2-1-3 0,-3-1-4 0,0 1-2 0,0-1-3 16,-1 0 2-16,0-1 1 0,-3 3 0 0,-3-3 0 16,-1 1 0-16,-1-1-3 0,-4 0 0 0,0 0 0 0,-2-1-1 15,1 2 0-15,-3-2-2 0,-2 0 3 0,0 0-1 0,-2 0-6 16,2 0 1-16,-3 0-2 0,2 0-6 0,-4 0 0 16,2 0 0-16,-2-2-8 0,1 2-27 0,1 0-36 0,-1 0-42 15,-4 0-56-15,0 0-61 0,-4-1-52 0,2 1-30 0,-3-1-46 16,-3 1-76-16,1 0-107 0</inkml:trace>
  <inkml:trace contextRef="#ctx0" brushRef="#br0" timeOffset="37635.11">17633 12094 433 0,'-2'-2'508'16,"0"0"-137"-16,-1 2-122 0,0-2-67 0,2 1-59 0,-2 1-33 15,2-2-12-15,1 2 4 0,-1 0 16 0,1 0 13 16,0 0 18-16,0 0 17 0,0 0 12 0,-2 0-3 0,2 0-4 16,0 0-10-16,0 0-17 0,0 0-20 0,0 2-19 15,-1-2-17-15,1 0-14 0,-2 0-7 0,4 0-3 0,-2 0 6 16,1 0 12-16,1 0 12 0,0 1 16 0,2 1 11 16,1-2 11-16,0 2 1 0,2-2-5 0,0 1-8 0,1 0-13 15,2 2-10-15,0-3-12 0,2 1-11 0,-3-1-7 0,5 2-2 16,-1 0-3-16,3-2-6 0,-2 0-3 0,2 0-6 15,0-2-5-15,1 0-4 0,0 1-4 0,4-2-3 0,-1 1-2 16,0-2-1-16,3 1-24 0,2-2 11 0,1 3 5 16,-1-1-3-16,2 0 6 0,1-1 1 0,-2 2 25 0,4-1-13 15,0-1-4-15,0 0 2 0,-2 0-5 0,1 1-4 0,-1 3-3 16,0-3 0-16,-1-1-1 0,-2 2-3 0,2-1-1 16,-2 0 2-16,0 0 0 0,0 0 0 0,-2-1-1 0,4 0 3 15,-2 2-1-15,0-2-2 0,-2 1 0 0,2-2-2 16,1 3 1-16,-1-3-1 0,2 3 3 0,-3-3 1 15,-1 2 2-15,-1-2 1 0,0 2 1 0,-3 2 1 0,-1-2-3 16,-4 3-1-16,2-3-1 0,-5 3-2 0,0 0-1 0,-2 0-4 16,-1 0 4-16,-4 0-1 0,2 3-1 0,-2-3 1 0,0 0-3 15,-1 0-3-15,-2 0-5 0,3 0-6 0,-4 0-10 0,1 3-13 16,-1-3-13-16,0 0-14 0,0 0-17 0,0 0-18 16,0 0-22-16,2 0-32 0,-1 0-35 0,-1 0-45 15,-1 1-39-15,-1 0-40 0,-1 1-27 0,0-1-21 16,0 3-15-16,-2-4-25 0,5 0-35 0,-9 0-63 0,5 0-52 15</inkml:trace>
  <inkml:trace contextRef="#ctx0" brushRef="#br0" timeOffset="44987.05">10303 13588 10 0,'-3'-3'4'15,"-2"1"-11"-15</inkml:trace>
  <inkml:trace contextRef="#ctx0" brushRef="#br0" timeOffset="45104.49">10276 13578 12 0,'-1'0'42'0,"1"0"-1"16,0-2-5-16,1 2-6 0,-1-1-6 0,0-1-8 15,2 2-7-15,-2-2-6 0,2 2 0 0,-2-3-3 0,3 1-2 16,-2 0-1-16,1-1-2 0,1 1 0 0,-2 1-4 16,2-1-3-16,-3 2-10 0,0 0-9 0,0 0-13 0,0 0-17 15</inkml:trace>
  <inkml:trace contextRef="#ctx0" brushRef="#br0" timeOffset="47221.88">10379 13459 180 0,'-8'3'254'0,"0"-1"-70"0,0-1-64 0,-1 0-42 15,1 3-26-15,-2-3-13 0,-2 1-7 0,1-1-2 16,-1 2 4-16,-1-3-2 0,1 3 7 0,0-2 1 0,1 1 1 0,-1-1 4 15,-1 1 1-15,3 0 2 0,-1-2 2 0,2 1 3 16,-3 1 2-16,3-2-2 0,-1 0-3 0,1 0 7 16,2-2 9-16,-2 2 0 0,1 2-2 0,0 0 7 0,0 1 6 15,-1-3-2-15,1 2-2 0,-2 1 3 0,1-1 8 0,1 0 4 16,0 1 2-16,2-3 7 0,-2 2 14 0,2 1 12 16,1-3 19-16,0 0 24 0,3 0 16 0,-1 0 15 0,2 0 4 15,1 0 0-15,0 0-13 0,1 0-21 0,-1 0-19 16,0 0-22-16,0 0-22 0,0 0-18 0,0 0-13 0,0 0-14 15,0 0-11-15,0 0-8 0,0 0-2 0,0 0-5 16,0 0-4-16,0 0-3 0,0 0-1 0,0-1-4 0,0 1-3 16,2-2-2-16,-1 2-4 0,3-2 0 0,-1 2-4 0,2 0 0 15,1-3-1-15,3 3-1 0,-2-2 0 0,6-1-2 16,1-1-1-16,0 1-2 0,3-1 2 0,1-1 1 0,2 1 4 16,4 0 0-16,-1-1 3 0,2 0 2 0,0 1 2 15,2-2 1-15,-1 2-4 0,3 0 0 0,-1 1 0 0,-1 0-1 16,1-1-1-16,2-1-5 0,-1 2 1 0,-1 1 0 15,0-1-2-15,0 1-2 0,2 0 0 0,-1-1 1 0,-3 3 0 16,0 0-2-16,4-2 0 0,-2 2 1 0,-1-2 1 16,-1 1 0-16,1 1-2 0,-2 0-1 0,1-2 0 0,0 2-3 15,-3-2-1-15,2 2 2 0,0 0-1 0,-2-1 2 0,2 1 1 16,0-2 2-16,-1 1-2 0,3 0-1 0,1-1 0 16,-2 1 0-16,-1 1-3 0,0 0 2 0,-1 0 3 0,1 1 1 15,-4-1-2-15,3 2 1 0,-4-1-2 0,1-1-1 16,-1 1-3-16,-1 1 0 0,0-1 3 0,2 1-1 15,-1 0 2-15,0 1-3 0,-2-1 4 0,3-2 0 0,-2 3-3 0,1-1-1 16,-1-2 4-16,-1 2 4 0,1-1-5 0,-2-1 18 16,0 2-6-16,1 0-5 0,-2-2-3 0,-1 3-2 15,1-3-1-15,0 2-19 0,-2 0 8 0,0-1 6 0,-1 1 2 16,0 0-1-16,1-1 4 0,-1 1 1 0,-1-1-2 0,0 0 0 16,0 0 1-16,1-1 2 0,-2 4 1 0,1-4-3 0,-1 1 0 15,-1 1-2-15,2-2 2 0,-2 1-5 0,1-1 3 16,0 0 13-16,-1 0-6 0,-1 0-4 0,2 0-2 15,-3 0-1-15,-1 0-3 0,-1 0-16 0,0 0 5 0,-1 0-1 16,0 0-1-16,-4 0-6 0,2 0-4 0,-1 0-7 0,-2 0-11 16,0 0-13-16,2 0-13 0,-1 0-19 0,-1 0-25 15,2 0-40-15,-2 0-44 0,0 0-55 0,-2 2-56 0,2-1-48 16,-1-2-35-16,-1-1-16 0,2 1-9 0,2-2-12 0,-2 3-33 16,1-5-84-16,1 0-35 0</inkml:trace>
  <inkml:trace contextRef="#ctx0" brushRef="#br0" timeOffset="48385.77">17326 13443 25 0,'-6'-1'694'0,"-1"-1"-123"0,2 0-175 0,0-1-125 0,1 1-78 16,1 2-61-16,2 0-33 0,-1-3-15 15,0 3-2-15,2 0 5 0,0 0 13 0,2 0 25 0,1 0 27 16,0 0 39-16,6 0 33 0,1 3 20 0,0-3 2 0,9 2-8 16,-3 1-20-16,1-1-46 0,2-2-42 0,5 3-33 0,1-3-29 15,2 2-20-15,1-2-17 0,4 1-5 0,2 0 0 16,3-1-1-16,2 1 0 0,4-1-1 0,1 2-2 0,1 0-5 16,0-2-3-16,3 1-5 0,1 1-2 0,-2-1-1 15,4 2 0-15,-2-1-4 0,-2-1 6 0,0 2-4 16,-4-2-4-16,3 1 0 0,-3 0-4 0,-3-2 1 0,0 0-4 15,-2 0-2-15,-3 0 4 0,2-4 2 0,-7 3 1 0,5-2 0 16,-5 0-1-16,0 0 6 0,0-1-3 0,-2-1 0 16,0 0 2-16,-2-2 2 0,0 0 2 0,0 0-2 0,-1-3 3 15,-1 1-1-15,0 2-1 0,-1-1-4 0,-1-1-1 0,1 1 5 16,-1 0-3-16,0-1 0 0,-4 2-2 0,0-1 0 16,2 0 0-16,-2 2-2 0,1-2-1 0,-3 3 2 0,0-1 1 15,-3-1 3-15,4 4-2 0,-4-2 1 0,0 0 1 16,-1 0-3-16,0 3 0 0,-1-3-3 0,-1 3 1 0,1-1-5 15,-2-1 0-15,1 1 3 0,-1 1-1 0,-1 1-1 16,0-2-4-16,-1 2 6 0,0-2-5 0,0 1-5 0,0 1 0 16,-2 1-1-16,0-2 2 0,1 2-8 0,-1-1-3 15,-2 1 0-15,-1 0-4 0,-1 1-6 0,1 1-7 0,0-2-8 16,-2 1-9-16,0-1-15 0,0 0-20 0,0-1-25 0,1 1-28 16,-1-2-31-16,0 1-29 0,0 1-27 0,0 1-23 15,0 1-16-15,-1-2-8 0,1 0-3 0,-2 1-4 0,0-1 0 16,-1-1 0-16,2 1-12 0,1 0-31 0,-5-2-52 15,-3 1-82-15</inkml:trace>
  <inkml:trace contextRef="#ctx0" brushRef="#br0" timeOffset="64957.91">15611 11506 16 0,'-2'3'66'0,"2"-3"-20"0,-1 2-13 0,-1-1-14 0,2-1-8 15,0 2-10-15,0-2-6 0,0 1-7 0,0-1-11 0,0 0-8 16,0 0-15-16,0 0-10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15:30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13156 4990 0,'40'0'78,"-1"0"-62,1 0-16,39 0 15,-39 0 1,39 0 0,0 0-16,1 0 15,-41 0 1,1 0-16,0 0 16,-1 0-1,40 0 32,1 0-31,-41 0-1,1 0-15,0 0 16,-1 40 0,1-40-1,-1 0 1,1 0-16,0 0 15,-1 0-15,1 0 16,39 0 31,-39 0-31,-1 0-16,1 0 46,0 0 33,-1 0-79,1 0 15,0 0 48</inkml:trace>
  <inkml:trace contextRef="#ctx0" brushRef="#br0" timeOffset="2806.12">674 12871 0,'79'119'0,"-79"-79"0,0 39 15,0 0-15,80 1 16,-80-1-16,39 40 16,-39-40-16,0 0 15,0 40-15,0-40 16,0-39-1,0-1-15,40 1 16,-40-1 0,0-157 77</inkml:trace>
  <inkml:trace contextRef="#ctx0" brushRef="#br0" timeOffset="3278.29">872 12990 0,'40'0'16,"-1"0"-16,1 0 15,0 0 1,-1 0-16,1 0 16,39 0-16</inkml:trace>
  <inkml:trace contextRef="#ctx0" brushRef="#br0" timeOffset="3782.18">951 13782 0,'80'0'0,"-41"0"15,1 0 1,0 0-16,39 40 16</inkml:trace>
  <inkml:trace contextRef="#ctx0" brushRef="#br0" timeOffset="4503.74">1427 13822 0,'40'0'16,"39"0"-1,-40 40 189,-39-1-173,0 120-31,-39-41 15,39-38-15,0-1 0,0 40 16,0-40-16,-40 0 16,40-39-16,0-159 156,0-40-156</inkml:trace>
  <inkml:trace contextRef="#ctx0" brushRef="#br0" timeOffset="5085.89">1823 13188 0,'0'40'15,"0"79"-15,0-40 16,-39 40-16,-1 39 16,0-39-16,40-40 15,0 0-15,0 40 16,0-79-16,0 39 16,40-39-16,0-1 15,-1-39 1,-39 40-16,40-1 31,39-39-31,-39 0 31,-1 0 16,1 0-31,-40-39-1,0-1-15,0-79 16,0 40-16,0 0 16</inkml:trace>
  <inkml:trace contextRef="#ctx0" brushRef="#br0" timeOffset="5525.15">2338 13307 0,'-39'159'47,"-1"-80"-31,-39 79-16,39-79 16,1 40-16,-41 0 15,80-79-15,-39 39 16,39-40-16,-40 1 15,40 0-15,-40-120 94</inkml:trace>
  <inkml:trace contextRef="#ctx0" brushRef="#br0" timeOffset="5925.09">1942 13743 0,'79'0'15,"-39"0"1,0 39-16,-1 1 16,1-40-16,39 40 15,-39-1 1,-40 1-16,39-40 15,1 39-15,-40-118 94,0-40-78,0 1-16</inkml:trace>
  <inkml:trace contextRef="#ctx0" brushRef="#br0" timeOffset="6317.85">2695 12792 0,'0'119'16,"119"-40"-16,-80 1 16,-39-1-16,40 40 15,-40-1-15,40-38 16,-1-1-16,1 0 15,0-39-15,-40 39 16,39-79 0,-39-40 46,0-39-46,40-79-1,-40 39-15,0 0 16</inkml:trace>
  <inkml:trace contextRef="#ctx0" brushRef="#br0" timeOffset="6709.22">3170 12911 0,'40'79'0,"-40"1"16,0 38-16,0 41 15,0-40-15,0-40 16,0 119-16,0-159 16,0 1-16,0 79 15,0 0-15,0-80 16,0 40-16,0-39 15,0 0 1,0-120 109,0 1-125,0-40 16</inkml:trace>
  <inkml:trace contextRef="#ctx0" brushRef="#br0" timeOffset="7485.74">3686 12911 0,'39'0'16,"1"0"-16,39 0 15,0 40-15,-39-40 16,39 0-16,0 0 16,40 0-16,-39 0 15,-41 0-15,-118 119 78,39-80-78,-39 40 16,-79 119-16,78 0 16,41-158-16,-1 39 15,40-39-15,0-1 16,0 1-16,0 0 15,0 39 1,0-40 15,0 1 1,0 0-17,40-40 1,39 0-1,0 0 1,0 0-16,-39 0 16,39 0-16,-39 0 15,0-40-15,-1 40 16,1 0 46,0-40-46,39 1 0,-40-1-1</inkml:trace>
  <inkml:trace contextRef="#ctx0" brushRef="#br0" timeOffset="8093.98">5033 12198 0,'0'40'0,"79"39"16,-39 79-16,39 1 15,-39-40-15,79-1 16,-40 81-16,-40-120 16,41 0-16,-41 119 15,80-40-15,-79-118 16,79 118-16,-80-118 16,1 39-16,-40 0 15,0 40-15,40-79 16,-1 39-16,-39 0 15,0 0-15,0-39 16,0 39 0</inkml:trace>
  <inkml:trace contextRef="#ctx0" brushRef="#br0" timeOffset="30410.32">6658 14060 0,'39'0'0,"1"0"15,118 0-15,80 0 16,-79 0-16,-1 0 15,1 0-15,78 0 16,-157 0-16,78-40 16,1 40-16,78-40 15,-78 40-15,-40 0 16,-40 0 0,-39 0-16,-1 0 15,1 0-15,-1 0 31,1 0-31,0 0 16,-1 0 0,1 0-16,0 0 15,39 0-15,-40 0 16,41 0 0,39 0-16,-40 0 15,40 0-15,-80 0 16,41 0-1,-41 0-15,80 0 16,-79 0 0,79 0-16,-40 0 15,-40 0-15,1 0 16,39 0-16,1 0 16,38-39-16,-78 39 15,0 0-15,-1 0 16,80 0-16,-79 0 15,-1 0-15,41 0 16,-1 0-16,-79-40 16,40 40-16,39 0 15,-40 0 1,1 0-16,0 0 16,-1 0-1,1-39 126,39 39-126,-39-40 1,-1 40-16,1 0 16,39-40-1,-79 1 345,0-1-360,-39 1 15,39-41-15,-40 41 16,0-40-16,-39-1 16,79 1-16,-39 40 15,-80-80-15,119 79 16,0 1-1,-40-1 204,0 40-203,1 0-1,39-40 1,-40 40-16,1 0 16,-41-39-1,41 39-15,-1 0 16,0 0-16,1 0 16,-1 0-16,-79 0 15,80-40-15,-41 40 16,41-40-16,-80 40 15,79 0-15,-39 0 16,39-39-16,1 39 16,-40-40-1,39 40 1,0 0-16,-39 0 31,0 0-31,0 0 16,-1 0-16,1 0 15,0 0-15,0 0 16,-1 0-16,1 0 16,39 0-1,1 0-15,-40 0 16,-40 40-16,0-40 16,0 0-16,0 39 15,40-39-15,39 40 16,1-40-1,-41 0 1,41 40 0,-80-40-1,40 0-15,-40 0 16,39 0-16,41 0 16,-1 0-16,1 0 15,-1 0-15,0 0 16,1 0 15,-41 0-15,41 0-1,-40 39 1,39-39-16,0 40 16,1-40-16,-41 0 15,41 0-15,-40 0 16,-1 0-16,-39 79 15,80-79-15,-80 0 16,79 0-16,1 0 16,-1 0-16,0 0 31,-39 0-15,40 0-1,-1 0-15,0 0 16,-79 0-16,80 0 15,-1 0 1,40 40 265,0-1-265,0 1-16,0 39 16,0 0-16,0 1 15,0-1-15,0 79 16,0-79-16,0-39 15,0 39 1,0-39 109,0-1-109,0 1-1,40 0 142</inkml:trace>
  <inkml:trace contextRef="#ctx0" brushRef="#br0" timeOffset="33129.75">16009 5426 0,'119'0'0,"0"0"15,-40 0 1,40 0-16,-40 0 16,40 0-16,0 0 15,40 0-15,-1 0 16,-79 0-16,80 0 15,39 0-15,0 0 16,79 0-16,-39 0 16,0 0-16,-40 0 15,-39 0-15,-41 0 16,-38 0-16,-1 0 16,-39 0-16,78 0 15,-78 0-15,79 0 16,0 0-16,-80 0 15,41 0 1,-1 0-16,79 0 16,1 0-16,39 0 15,-79 0-15,79 0 16,119 0-16,119 0 16,-119 0-16,40-40 15,-80 1 1,-198 39-16,40-40 15,-40 40-15,1 0 16,-1 0-16,40 0 16,-80 0-16,41 0 15,-41 0 1,1 0-16,0 0 16,-1-40 15,1 40 31,-1-39-30</inkml:trace>
  <inkml:trace contextRef="#ctx0" brushRef="#br0" timeOffset="41096.94">7331 16515 0,'79'0'16,"40"0"-16,-39 0 15,-1 0 1,-40 0 0,1 0-16,0 0 15,-1 0-15,1 0 16,39 0 0,0 0-1,-39 0 1,39 0-16,-39 0 15,0 0 1,-1 0 0,40 0-1,1 0 1,-41 0-16,41 0 16,-41 0-16,40 0 15,-39 0-15,0 0 16,-1 0-1,41 0-15,-41 0 16,40 0 0,-39 0-16,0 0 15,39-39-15,-39 39 141,-1 0-125,1 0-1,39-40 1,-39 40-1,39 0 1,-39 0-16,39 0 16,-40 0-16,41 0 15,-41 0-15,1 0 16,0 0-16,-1 0 16,-39-40-16,40 40 93</inkml:trace>
  <inkml:trace contextRef="#ctx0" brushRef="#br0" timeOffset="42465.93">10977 16198 0</inkml:trace>
  <inkml:trace contextRef="#ctx0" brushRef="#br0" timeOffset="43505.81">15653 16317 0</inkml:trace>
  <inkml:trace contextRef="#ctx0" brushRef="#br0" timeOffset="45945.38">7648 18258 0,'238'0'16,"-159"0"-16,119 0 0,80 0 15,-80 0-15,-119 0 16,40 0-16,-79 0 16,39 0-1,-40 0 1,80 0-16,-39 0 16,-41 0-1,1 0-15,39 0 16,-39 0 124</inkml:trace>
  <inkml:trace contextRef="#ctx0" brushRef="#br0" timeOffset="46753.99">12482 18099 0,'80'0'16,"39"0"-16,79-39 15,-119 39-15,80 0 16,-1 0-16,40 0 16,-119 0-16,1 0 15,-41 0-15,1 0 16,0 0 0,-1-40-1,1 40-15,-1 0 16,41 0-16,-1 0 15,0 0-15,0 0 16,40 0-16,-79 0 31,39 0-15,-39 0 0,-1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14:19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6249 7858 64 0,'0'-5'500'0,"-2"0"-152"0,2 1-129 0,-1 0-85 0,-1 3-54 16,2-2-30-16,0 3-23 0,2-3-10 0,-1 3-4 15,3 0 1-15,0 0 1 0,-1 0 0 0,0 0 1 16,-1 0 0-16,0 0-5 0,2 0-1 0,-2 0-1 0,-2 0-2 0,2 0-1 16,-1 0 7-16,2 0-4 0,1 0 0 0,-1 0 11 15,4 0 14-15,-3-2 19 0,5 1 5 0,1-2 12 16,1 1 6-16,-1-1-8 0,6 0-14 0,-3 0-18 0,4 2-12 16,1-1-8-16,3-1-7 0,0 1-2 0,2 0 0 0,1 0-3 15,2-1-3-15,1 2-1 0,3-2 0 0,0 1 2 16,-1 0 1-16,1-1 0 0,0 3 2 0,0-2-1 0,0 0 1 15,-3 1-4-15,3-2 0 0,0 3 1 0,0-1-1 0,0 1 0 16,0-3-1-16,1 3 1 0,1-4 23 0,1 3-10 16,2-1-6-16,0 0-3 0,3 2-1 0,0-1-1 0,4 1-25 15,0 0 8-15,0 0 7 0,-1-2 5 0,3 2-1 16,-5 2 2-16,5-1 0 0,-2-1 1 0,0 2 1 16,-3 0-1-16,-1 0 0 0,-2 1-1 0,-1 1 1 0,-2 0 1 0,2 0 3 15,0 1-1-15,-3-2 0 0,4 0 6 0,-2 2-2 16,1-3-4-16,0 0 0 0,-2 1-4 0,2-1 1 15,0-1-7-15,1 1 2 0,2-2 3 0,0 0 2 0,-1 0 3 16,4 0-3-16,-1 0 0 0,0 0 2 0,-1 1-1 16,1 1 0-16,-3-2-3 0,-1 1-1 0,-3 1 2 0,2 1 0 15,-4-2 0-15,-2 4-1 0,-3-2 1 0,-1 2 4 16,1 0-3-16,0 2 0 0,-3-3 1 0,0 4 1 0,0-3-1 16,1 0 1-16,0 1 1 0,2-2-3 0,3 2 1 0,-2-3 0 15,7 0 1-15,1-1-2 0,3-1 3 0,0-2 0 16,3-1-3-16,4-2 2 0,0-1-1 0,3 0-1 15,2-2-2-15,0 1-5 0,2-1 5 0,-2 0 1 0,2 0-1 0,-1 4 2 16,-2 0 0-16,-4 1 4 0,0 1-1 16,-4 1-3-16,-3 1-6 0,-1 1 2 0,-1-1 3 0,-5 3 1 15,1-2-1-15,1 1 1 0,-3 1 4 0,2-1-1 0,0 0-2 16,1-1-1-16,0 1 1 0,4-1 2 0,0-4 0 0,1-1 0 16,3 1 21-16,3-4-8 0,2 2-6 0,1-5-2 15,3 1 0-15,5-1-9 0,0-2-18 0,2 3 11 0,2 1 4 16,-1 1 2-16,2 1 0 0,-5 0 6 0,-4 1-4 15,-2 1 0-15,-4 3-1 0,-3 3 1 0,-2-2-3 0,-2 2 1 16,-3 0 1-16,-1-1 0 0,-2 3-1 0,-3-2 2 0,1 0 1 16,0 0 0-16,0 1-2 0,2 0-1 0,0-1 3 15,1 0 1-15,0 0 5 0,2-2-4 0,3 1-1 16,3-2 3-16,2 1-3 0,4-2 16 0,0 1 23 0,4-3 25 16,6-2 20-16,2 1 8 0,4-2 9 0,0 0-10 0,2 1-23 15,-1-4-23-15,-1 4-13 0,-6-2-9 0,-1 2-11 16,-5 0-7-16,0 2 3 0,-6 0-5 0,-2 3-5 15,-3-2-1-15,-4 2 1 0,-2 2 3 0,-4-2-5 0,-1 3 6 16,-7-3 6-16,2 3 1 0,-3-1-3 0,-2 1-2 0,0-1-3 16,-2 1-1-16,-2 1-9 0,1-1 3 0,-3-2 2 15,4 2 0-15,-3 0 2 0,2-1-1 0,0 1 1 0,2-1 0 16,-4 0 0-16,3 1 0 0,1 0 1 0,1 0 3 16,-1-1-4-16,-1 0-2 0,1 1-1 0,-2 0 5 0,2-1-3 15,-4 1-5-15,3-2-3 0,-2 1-32 0,0-1-49 16,-2-1-62-16,3-1-61 0,-2-2-59 0,3-2-90 0,1-1-88 15,2-3-101-15,4-2-48 0</inkml:trace>
  <inkml:trace contextRef="#ctx0" brushRef="#br0" timeOffset="25853.14">7055 10197 172 0,'0'-2'134'0,"0"2"-44"0,2-2-35 16,-1 2-23-16,-1 0-13 0,2 0-10 0,-1 0-5 0,-1 0-2 15,2 0-2-15,-2 0-1 0,2 0 1 0,-1 0-1 0,1 0 1 16,1 0 0-16,1 0 0 0,-1 0 2 0,-1-3 0 16,1 3-1-16,1 0 0 0,-1 3-1 0,0-3-1 0,0 0 0 15,-1 2-1-15,3-2 1 0,0 0-1 0,-1 0 0 16,1 0 2-16,-1 0 0 0,3 0-2 0,-1 0 0 0,2 2 0 16,0-2 1-16,0 0-2 0,1 0-8 0,-1 0-10 15,3 0-12-15,0 0-14 0,0 0-23 0,2-2-24 0,-1 0-31 16</inkml:trace>
  <inkml:trace contextRef="#ctx0" brushRef="#br0" timeOffset="39629.92">7474 13278 132 0,'-11'12'131'16,"3"3"-61"-16,-2-2-44 0,1 2-31 0,1 0-27 15,-2 0-27-15,2-1-24 0,-1-1-25 0</inkml:trace>
  <inkml:trace contextRef="#ctx0" brushRef="#br0" timeOffset="40232.87">16269 12905 367 0,'-25'5'351'16,"2"-2"-145"-16,3 2-96 0,3-2-65 0,0-1-43 0,6 3-30 15,1-2-29-15,3 0-30 0,4-3-39 0,3 0-58 16,3-1-79-16</inkml:trace>
  <inkml:trace contextRef="#ctx0" brushRef="#br0" timeOffset="40656.87">16856 12516 165 0,'5'-17'910'0,"0"-1"13"0,-3 0-205 0,-1 3-155 0,1 0-105 0,-2 5-90 16,-2 1-71-16,-1 1-60 0,3 4-48 0,-1 0-40 16,1 3-36-16,0 1-25 0,0 0-15 0,-2 0-15 15,0 1-9-15,1 3-6 0,-3 0-5 0,1 6 4 0,2 3 6 0,-5 4 7 16,4 4 7-16,1 2 3 0,-3 5 4 0,4 2-3 15,0 3-3-15,0 4-6 0,0 3-2 0,0 0 6 16,0 8-6-16,0 4-10 0,0 2-8 0,0 4-4 0,0 3-6 16,-3-2-15-16,2 0 1 0,-3-1 4 0,1 0-3 0,0 1 3 15,0 0-2-15,-5-2 0 0,3-2-2 0,-3 1-4 16,0-6 2-16,-2 2-4 0,0-4-3 0,0-2 0 0,-1-3-2 16,0-3-1-16,0-2 1 0,-1-5-2 0,0 1 0 15,0-6-1-15,1-1-8 0,-1-2-4 0,-1-2-7 0,1-3-13 16,0-2-16-16,-1-1-23 0,0-4-16 0,-1-3-24 15,1 0-25-15,-3-3-21 0,4-3-30 0,-2-5-46 0,4-2-92 16,1-6-110-16,1-5-109 0,3-6-106 0,2-5-148 16,3-5-128-16,1-4 12 0</inkml:trace>
  <inkml:trace contextRef="#ctx0" brushRef="#br0" timeOffset="41080.76">17544 12355 711 0,'-3'-7'978'0,"2"2"-108"0,-3 1-224 0,4-1-180 0,-1 2-128 16,-1 0-94-16,2 0-70 0,-1 1-45 0,1 1-26 15,0 0-22-15,0 2-17 0,0 0-11 0,0 6-4 0,0 2 2 16,0 3 2-16,0 8 4 0,0 4 8 0,0 4-1 0,0 4-1 16,0 3 0-16,-3 5-5 0,2 3-1 15,0 2-4-15,-1 3-3 0,0 1-4 0,-2 3-4 0,4-1-6 0,0 1-3 16,0-1-6-16,4-1-2 0,-2 0-3 0,5-1-4 16,-3-3-2-16,4 0-5 0,3-3-2 0,-1 1-2 15,1-3-2-15,5-1 0 0,-3 0 2 0,4-5 2 0,0 0-2 0,0-2 2 16,2-3-2-16,-1-3-1 0,2-2 0 15,1-2-2-15,-2-4 0 0,1 0 0 0,1-1-4 0,-2-1 1 16,1-3-2-16,-1-2 0 0,1 0 1 0,-3-3-1 0,-3-2 3 16,2 1-7-16,-3-3-13 0,-5-2-15 0,3 1-23 15,-4-1-20-15,-2-1-26 0,-2-2-25 0,-1 0-36 0,-4 0-70 16,-1-2-109-16,0-3-114 0,-2-2-106 0,-1-1-109 0,-5-2-131 16,0-4-91-16,-2 2 38 0</inkml:trace>
  <inkml:trace contextRef="#ctx0" brushRef="#br0" timeOffset="41687.37">15774 12216 796 0,'-2'0'822'0,"1"0"-245"0,-1 2-193 0,4-2-130 0,1 4-76 16,2 2-21-16,1 1 3 0,7 3 23 0,-1 0 26 15,6 1 14-15,-1 3-5 0,5-1-26 0,3-1-25 0,2 3-28 16,3-1-23-16,3 0-19 0,2 1-13 0,1-3-9 0,6 1-1 15,0 1-1-15,1-2 0 0,3 0 0 0,1 0 3 16,1 0 2-16,2 0-5 0,0 1-1 0,2 1-5 16,0-2-6-16,0 5-9 0,-1-2-5 0,1-1-9 0,-2 1-8 15,-1-1-6-15,0 1-6 0,-1-1-1 0,1-2-6 0,-5-2-3 16,3-1 0-16,0-2-1 0,0-1 14 0,0-4-12 0,0-2-4 16,1-2-4-16,-1-4-4 0,2 0-1 0,-3-4-16 15,5-2 11-15,-1-3 3 0,-1-2 3 0,2-4 4 16,-2 1 1-16,-2-4 0 0,2 1-2 0,-4-1 0 0,-1-1 1 15,-5-1 12-15,-1 3-6 0,-4 1-2 0,0-2 1 0,-4 4-3 16,-4 2 0-16,1 1-14 0,-3-3 7 0,-1 5 1 16,-1 0 2-16,-5 2 3 0,4 1 0 0,-7 0 0 0,3 1-1 15,-2 2-1-15,0 0 0 0,-2 0 0 0,3 0 0 16,-3 2 3-16,1 0-1 0,-5 2-2 0,2 0 0 0,0 0 0 16,-1 2 0-16,0-1-4 0,0 1 2 0,2 1 1 0,-4 1 0 15,1 1-1-15,-1 0 0 0,0 0 2 0,0-2-1 16,3 0 0-16,-3 2 0 0,0 0-3 0,2 0-3 0,-2 0-5 15,4 0-4-15,-3 0-9 0,0 0-8 0,-1 0-10 0,3 0-12 16,-3 0-14-16,-1 2-9 0,-2 0-18 0,-2-2-11 16,4 1-21-16,-3 1-27 0,0-2-49 0,-1 0-75 15,0 0-87-15,-3 0-88 0,2 3-78 0,0-3-80 16,-2 0-95-16,0 0-83 0,0 0 12 0</inkml:trace>
  <inkml:trace contextRef="#ctx0" brushRef="#br0" timeOffset="42691.6">18480 13668 369 0,'-3'2'799'0,"0"-2"-120"0,-1 0-179 0,0 0-128 0,0 0-77 15,1 0-37-15,3-2-13 0,-1 1-9 0,1-1-8 16,0 0-11-16,0 1-25 0,0-1-37 0,0 0-36 0,0-1-38 15,0 1-27-15,0-5-23 0,1-1-13 0,1-3-11 16,0-2-5-16,2-3-1 0,-1 1 0 0,2-2-1 0,2 0 0 16,0-2 0-16,0 1 2 0,-1-3-2 0,1 1 0 15,-4-3 2-15,6 3-1 0,-3-3 4 0,0-1-3 0,0 1-3 16,-3-2-1-16,4-2-4 0,0 1 0 0,-3 1-1 16,-1 1-2-16,1 5 4 0,-1 3-1 0,-1 1 4 0,-2 5 2 15,1 3 0-15,-1 1 2 0,0 3-2 0,0 0 0 0,0 3 0 16,0 3-1-16,0 1 0 0,0 5 0 0,0 4 3 15,2 4 0-15,0 0 2 0,-1 2 1 0,2 2 3 0,-1 0-5 16,2 0-2-16,2 0 1 0,1 0 1 0,1-2-2 0,1 0 0 16,-1-1 2-16,4 0 4 0,-2-3 0 0,2-3 0 15,-3 0 3-15,5-3 1 0,-3-2 1 0,3-1 0 0,-1-1 2 16,0-4 0-16,-1 0 1 0,0-2-3 0,2-3-3 16,-2-2-2-16,4-2-1 0,-1-1 0 0,-1-1-5 15,-2-3 1-15,1-1 1 0,-4-1 0 0,3-2-3 0,0 1-2 16,-2-2-3-16,-2-2-2 0,3-2-2 0,0-1-1 0,-3-1-3 15,0 0 0-15,-1 2 1 0,0 3 3 0,-1-1 1 16,-1 6 1-16,-2 2 2 0,1 4 1 0,-3 1 2 0,2 2-2 16,-2 3 1-16,2 0 2 0,-1 2-1 0,1 2 2 15,1 3 1-15,-1 2 3 0,2 1 3 0,-2 3 10 0,3 3-1 16,-3-3-1-16,1 5 3 0,2-1-1 0,-3 0 1 0,3 0-8 16,-1-1 0-16,1 2 4 0,-2-3-5 0,2 1 0 15,-2-1-2-15,1 1 1 0,3-2-1 0,-3 0 0 0,-1-2 0 16,1-1 0-16,0-1-1 0,0-1-2 0,1 1-1 0,-1-1-2 15,-3-1 0-15,2-1 0 0,-1 0 2 0,0-2-4 16,1 1-1-16,-3-1-3 0,3-1-8 0,-4 1-11 16,2-1-19-16,-2 1-22 0,0 1-34 0,2-1-47 0,-1-1-61 15,-1-1-70-15,2 3-70 0,-2 0-60 0,0-1-51 16,0 0-40-16,0-3-52 0,0 0-96 0,0 0-42 0</inkml:trace>
  <inkml:trace contextRef="#ctx0" brushRef="#br0" timeOffset="45141.24">18208 14766 540 0,'5'-8'822'0,"-1"-2"-169"0,-2 2-151 0,0 2-93 0,-2 2-62 16,-2 1-38-16,0 1-29 0,2-1-27 0,-4 1-34 15,-1 2-29-15,0 2-30 0,-3 1-28 0,-1 2-24 0,-4 2-21 16,2 1-14-16,-4 4-9 0,-2 1-9 0,0 3-4 0,0-2-3 16,-4 3 0-16,-1 0-5 0,3 3-3 0,-5-2-2 15,-1 0-6-15,-2 1-5 0,-1 1-2 0,-2 1-1 0,-3 0 1 16,-46 26 19-16,38-22-25 0,-7 2 2 16,-3 3-2-16,-4-3-5 0,-2 4 0 0,-1-2 0 0,-5 3 1 15,-1-1-6-15,-4-1-2 0,2 1 0 0,-4 0 0 16,-1 0-1-16,0-2 5 0,-1 2 1 0,-3-2 2 0,1-1-1 15,1-2 0-15,0 1 1 0,-1-2-1 0,3 1 3 16,0-4 4-16,3 0 2 0,3 0 4 0,5-2 1 0,3 0-2 16,6-3-2-16,3-1-4 0,6-1-3 0,6-1-3 0,5-1-2 15,7-4 1-15,3-1-7 0,7 1-2 0,5-5-3 16,2 1-3-16,6-2 0 0,1 3-4 0,3-2 2 0,5 2 4 16,4-2 1-16,4 1 1 0,6 0 4 0,2-3 0 15,6 3 0-15,0-5 1 0,6 3-2 0,1-3-3 0,3 0-2 16,0 0 2-16,2-1 0 0,0-1 0 0,2 0 4 15,3 2 3-15,-2-3 0 0,1 3-3 0,1-2-1 0,2 0 0 16,1-1 10-16,2 1-8 0,-2-1-3 0,2 1 0 16,2 0-2-16,0-1 0 0,1 1-14 0,-1 1 6 0,1-2 1 15,2 2 1-15,-3-2 1 0,3 3-1 0,-4-3 1 0,0 0 0 16,0 1-1-16,-1-2 2 0,-1 1 0 0,0-2 3 16,-1 1 1-16,-2-1 2 0,1 1 0 0,-6-1 1 15,1 2 0-15,-5-2-1 0,-1 1-3 0,3 0-1 0,-5 0-1 0,-4 2-2 16,-2-1 0-16,0 1-2 0,-5 0-1 0,-5 1 0 15,-2 1 0-15,-2 0 0 0,-5 0-1 0,-3 0 3 16,0 0 3-16,-2 0 1 0,-3 0 2 0,-2 0-3 0,2 0 1 16,-2 0 1-16,-1-2 0 0,0 2 0 0,-1 0 0 0,-2 0 3 15,1 0-1-15,-1 0-2 0,-5 0-1 0,1 0 0 16,0 2 0-16,-7-2 1 0,2 3 1 0,0 2 0 0,-6-3 0 16,0 5 0-16,-2 1-1 0,-3-1 0 0,-1 1 0 0,-3 2 0 15,1 0-2-15,-2 2 1 0,-2-1 0 0,-2 1-1 16,0 2 1-16,-1-1-1 0,-4 3 2 0,2 1 0 0,-1 0 2 15,-2 0-1-15,0 1 2 0,0 0 2 0,2 2 0 16,-2-1-3-16,0 2 1 0,2 2 0 0,-2-1-1 0,-1 2 0 16,0 0 1-16,1 2 0 0,-1-1 0 0,-2 1-2 0,1-2 0 15,0 0-1-15,1 1-1 0,0-1 1 0,1 0-1 16,-2 0-1-16,1 1-1 0,2 0 1 0,2-2-1 16,2 1 0-16,3-2 0 0,3 0 0 0,1 0 2 0,2-1-1 15,3-2 0-15,2 0-1 0,3-1 1 0,1-1-3 16,3 1 2-16,2-2 0 0,2-1 1 0,0-1-3 0,4-2 1 15,0 0 1-15,1-2 0 0,3 2-2 0,3-2 2 0,-2 2 2 16,6-5 1-16,-1 2-1 0,2-1 2 0,4-3-1 16,1 1 1-16,3-1-1 0,2-1 1 0,3-3 1 0,6 1-1 15,0-4 4-15,5 1-1 0,3-2 0 0,3-1 1 0,4-2-1 16,1-1 0-16,6-1-2 0,0-1 2 0,5-3-1 16,1 0-1-16,2-2-1 0,3-1-1 0,0 0-2 0,3-2-2 15,-1 0 2-15,3 2 3 0,-4-1 2 0,0-1 1 16,2 3 1-16,-7-1 2 0,1 2-2 0,-4 0-1 0,-3 3-2 15,-3 0-1-15,-4 0-1 0,-3 1 0 0,-2 4 0 0,-7-1 0 16,-1 1-1-16,-1-1 0 0,-7 3 1 0,1 0-1 16,0 2 1-16,-7-2 1 0,1 3-1 0,-3-2 1 0,0 2-3 15,-1 0 2-15,0 2-1 0,-2-2-1 0,-2 0 2 16,2 0-1-16,-1 0 1 0,-1 1-2 0,-1 1-4 0,-2-2-7 16,-1 0-10-16,-1 1-9 0,-1-1-9 0,0 0-13 15,-1 0-14-15,-1 0-14 0,-1 2-11 0,2-2-17 0,0 1-18 16,-2 1-27-16,2-2-45 0,-2 0-75 0,-2 0-85 0,2 0-82 15,-4 0-76-15,4-2-66 0,0 2-74 0,0 0-95 16,0 0-20-16,0 0 44 0</inkml:trace>
  <inkml:trace contextRef="#ctx0" brushRef="#br0" timeOffset="46105.13">18883 16300 186 0,'5'-12'439'15,"-2"3"-93"-15,2-1-89 0,-1-1-62 16,0 1-36-16,2-1-12 0,2 2-1 0,-4-1 6 0,1 3 13 15,-2-3 18-15,1 3 23 0,1 1 18 0,-2-1 24 0,-1 3 17 16,-1 0 4-16,2 1-6 0,-3 0-12 0,0 1-26 0,0-1-34 16,0 3-37-16,-3-1-28 0,3 1-29 0,0 1-22 15,3 0-17-15,-3 3-9 0,1 2-4 0,2 2-4 0,-1 2 5 16,1 3-4-16,1-1-5 0,-1 2-1 0,2 1-5 16,0 0-5-16,2-1-7 0,-1 0-4 0,1 1-3 0,1-3-3 15,1 2-2-15,-1-2 0 0,2 0-5 0,-1-2 1 0,-3 0 0 16,2 0-1-16,0-3 0 0,1-1 0 0,-1 0 1 15,-1 0 2-15,-1-1-2 0,-2-2-3 0,5 1 1 16,-5-1 0-16,0 0 0 0,0-1-3 0,0-2 1 0,1-2 3 16,-3 2-1-16,1-3-2 0,1 0-2 0,-2-1 0 0,0-2-4 15,2-3-5-15,-3-2-4 0,-1-1-5 0,3-1-6 0,-3-4-11 16,2-1-5-16,0-1-1 0,-2-1-1 0,1-1 5 16,-1 2 8-16,2 1-13 0,-2 1 19 0,0 5 12 0,0 2 9 15,0 1 2-15,2 3 0 0,-2 1 27 0,1 2-12 16,2 2-9-16,0 2-3 0,0 2 2 0,4 2 2 0,-1 2 0 15,2 2-8-15,1 2-1 0,2-1 6 0,-1 2 1 16,3 0 0-16,-2 2 0 0,-1-2 8 0,0 1 3 16,1-1-5-16,-1-1-2 0,-2-1 0 0,0 1-3 0,-2-1 1 0,2-2 0 15,-4-1-2-15,0 1-1 0,0-3-1 0,0 0 2 16,-4-1 0-16,4-1 1 0,-2-1 1 0,0-2 3 0,-2 0 1 16,1 0 1-16,-1 0-1 0,2 0-1 0,1-2-2 15,-2-3-1-15,2-2-2 0,2-3-3 0,2 0-3 16,-2-4-2-16,4 0-5 0,-3 1-8 0,0-4-6 0,3 0-5 0,1-1-5 15,0-2 0-15,1 0 2 0,1-2 5 0,0 1 4 16,2 1 8-16,-3 6 6 0,-1-1 1 0,0 4 3 16,-2 4 0-16,-1-1 3 0,-2 3 0 0,0 2 0 0,4-1 4 15,-1 4 3-15,-2 0 5 0,1 2 4 0,2 1 5 0,-3 1 2 16,0 1 6-16,3 2 4 0,-4 0 3 0,3 3 9 16,-1 0 2-16,-1 2 3 0,2 0-7 0,-1 0-2 0,2 0-4 15,-1 0 1-15,3 0-8 0,-3 1-3 0,0-1-2 16,1 0-1-16,2-1-3 0,-1-1-10 0,-1 0-1 0,1-2-1 15,-1 1-1-15,-1-1-2 0,1-4-2 0,-1 3-1 0,-1-2 0 16,-1-2-1-16,-1-1 0 0,3 1 3 0,-5-3-1 16,2 2-4-16,-4-2-3 0,1 0-5 0,-1 0-5 15,3-2-11-15,-3 2-7 0,-1-3-7 0,0 2-11 0,0 0-9 0,0-1-14 16,4 2-23-16,-3 0-22 0,-1 0-39 0,0 0-62 16,0 0-69-16,-1 2-64 0,-3-1-51 0,1 1-42 15,-2 2-22-15,2-1-1 0,-3 0-22 0,-2 1-74 0,0-1-48 16</inkml:trace>
  <inkml:trace contextRef="#ctx0" brushRef="#br0" timeOffset="53469.93">11407 15852 281 0,'-2'-7'188'15,"0"0"-81"-15,-1 2-48 0,0 1-29 0,1-2-15 0,-2 3-8 16,-2-1 0-16,1 4 0 0,-2-3 5 0,3 3 9 16,-4 3 6-16,0 0 1 0,-1-1 0 0,4 3-3 0,-2-2-5 15,0 1-7-15,3 1-2 0,0 0-3 0,-1 0-1 16,2 0 0-16,-1 0 0 0,1 0 0 0,1 2-2 0,-1-1-2 15,0 1 1-15,-3-2 0 0,2 2-3 0,0 1-1 0,-1-3 1 16,0 3 1-16,-1 1-1 0,-1-1-1 0,-2-1 1 16,1 2 0-16,-2 0-1 0,0 2 1 0,0-1 3 15,0 1 6-15,0 1 7 0,-1-1 4 0,0 2 5 0,1-1-2 16,-1 1-4-16,2-1-5 0,-1 0-3 0,4-2-3 0,-2-2-18 16,6 0-9-16,-2-1 0 0,1-2 7 0,1-2 9 15,1 1 15-15,-1-1 32 0,0-2 31 0,2 1 11 0,-1-2 0 16,-2-3-5-16,3 0-16 0,0-4-17 0,0 2-14 15,-2-2 1-15,0-2 13 0,-1 2 12 0,0-1 19 0,3 1 7 16,-2-1 17-16,-2 0-3 0,2-1-1 0,2 2-2 16,0-1-12-16,0 1 8 0,0 1-5 0,0 0-1 15,2 0-11-15,-2 1 7 0,2 3 5 0,0-1-13 0,-2 1-11 0,2 0-11 16,1-1-7-16,0 3-17 0,1-1-14 0,0 1-6 16,1 0 19-16,0 1 19 0,1-1 10 0,0 2 9 15,1-1 4-15,-2-1 1 0,-1 0-21 0,0 0-17 0,0 0-16 16,-4 0-5-16,3 0-6 0,-1 0 7 0,-1 0 16 0,-1 0 17 15,0 0 16-15,0 4 11 0,0-1 18 0,0-1 9 0,-1 6 0 16,-1-3-10-16,2 2-9 0,-3 2-11 0,0-3-15 16,3 3-16-16,-1-2-15 0,1 3-10 0,0-3-5 15,1 2-9-15,-1-1-2 0,3-3-5 0,0 1-1 0,0-4-2 16,1 1-11-16,2-2-15 0,0 1-39 0,-1 2-71 16,4-1-94-16,-1-1-107 0,0-2-90 0,6-3-83 0,3-3-106 15,0-2-115-15,3-2-20 0</inkml:trace>
  <inkml:trace contextRef="#ctx0" brushRef="#br0" timeOffset="54087.02">15578 15605 70 0,'0'6'610'0,"-2"-2"-143"16,-1-1-152-16,1-1-116 0,1 1-82 0,1-1-51 0,-1 0-20 16,-1 1-6-16,0-3 10 0,2 2 11 0,0-1 8 15,4-1 10-15,-4 1 8 0,0-1 4 0,0 0 2 0,0 0 14 16,0 0 17-16,0 0 27 0,0-1 27 0,-2 1 28 15,0 0 14-15,2 0 5 0,-4 0-9 0,4 0-23 0,-2 0-29 16,0 0-32-16,2 0-33 0,-3 0-28 0,3 0-22 0,-3 0-17 16,1 1-11-16,-1-1-11 0,-1 2-7 0,1-1-3 15,-1-1-3-15,3 1-2 0,-2 1-6 0,2-2-1 16,-2 2-25-16,2-1-47 0,-4 2-72 0,2 2-91 0,-5 2-89 16,3 1-99-16,-1 0-99 0,-2 1-121 0,3 1-116 0,-2-1-14 15</inkml:trace>
  <inkml:trace contextRef="#ctx0" brushRef="#br0" timeOffset="54831.7">11421 17265 53 0,'-21'0'270'0,"-1"-2"-105"16,5 2-79-16,-4 0-45 0,2 0-28 0,0 3-12 0,-1-1 11 15,2 0 8-15,-2 1 2 0,3 1 0 0,-1-1 5 0,-1 2 2 16,5-3 3-16,-2 1 3 0,0 0 7 0,2 0 9 0,3 2 9 16,0-4 16-16,5 2 12 0,-2 0 13 0,4-1 6 15,1-1 1-15,0-1-8 0,1-1-12 0,0-1-17 0,0 2-13 16,0-2-12-16,4 1-13 0,-2 1-5 0,2 0-7 0,0-1 0 15,-2 1-8-15,2 0-4 0,-2 0-3 0,0 0-6 0,0 0-2 16,0 0-4-16,0 0 3 0,0 1 0 0,0-1 3 0,0 0 2 16,0 0-1-16,0 0 0 0,0 0-1 0,0 0 0 15,3 0-2-15,-3 0 0 0,2-1-2 0,-1 1-20 0,-1-2-23 16,0 2-23-16,0-1-28 0,0 1-53 0,-3-2-61 0,0 1-70 16,-5-1-115-16,-1 1-96 0</inkml:trace>
  <inkml:trace contextRef="#ctx0" brushRef="#br0" timeOffset="55785.72">7439 16704 199 0,'-6'-2'425'15,"4"-1"-184"-15,-2-1-104 0,0 1-58 0,0-1-6 0,3 2 3 16,-2 1 9-16,3-1 5 0,-1-1 6 0,-1-2-4 16,4 0-13-16,-1 1 1 0,2-4 6 0,2 1 20 0,0 0 20 15,0 1 28-15,4-2 40 0,2 4 52 0,1-2 23 0,3 3-3 16,1-2-5-16,5 1-11 0,1-1-24 0,1 1-45 15,1-2-37-15,6 1-18 0,0-2-21 0,4-1-16 0,3 1-21 16,1-4-14-16,2 1-6 0,2-2 8 0,2-1-10 16,5-3-10-16,-1-2-4 0,4-3 3 0,2 1-5 15,1-5-11-15,5 0 2 0,0 0 5 0,3-1 2 0,-2-1-6 0,3 3-2 16,-5 1 1-16,-5 5-1 0,0 2-7 0,-4 3-2 16,0 1-3-16,-5 5-1 0,-4-1-4 0,3 3 0 15,-4 2 0-15,-2 1 0 0,1-1-1 0,-1 0-2 0,-1 2-2 16,-3-1 0-16,3 2 0 0,0-1-3 0,-2-1 3 15,0 1 0-15,0-2 2 0,1-2 0 0,-5 2-1 0,6-1 2 16,-4-1-2-16,1 0 2 0,-4 0-1 0,1 0 0 0,-1 0 2 16,-3 1-1-16,-3 1 3 0,0 1-3 0,-2 1 1 15,-2-1 3-15,-4 2-2 0,0 0 2 0,-5 0 0 0,0 2-1 16,-2-2 0-16,1 1-3 0,-3 1 3 0,2-2 19 0,-5 2-10 16,3-1-4-16,-1 1-5 0,-2-2-2 0,2 2-2 15,-1-2-22-15,1 0 10 0,-2 0 5 0,0 0 2 0,1 0 0 16,-2-2 0-16,0 0-6 0,2-1-8 0,1 0-14 15,-2 0-17-15,1-4-28 0,-1 2-48 0,2-1-53 0,1 0-89 16,-2 2-105-16,0-2-88 0,0 0-85 0,1 1-102 16,1-2-161-16,2 1-20 0,-3 0 53 0</inkml:trace>
  <inkml:trace contextRef="#ctx0" brushRef="#br0" timeOffset="56624.55">11999 15543 322 0,'-30'-3'339'16,"3"-1"-125"-16,2-2-72 0,6 2-42 0,3-2-16 0,2 2-8 16,6 1 0-16,0 1 1 0,5-1 0 0,1 0-8 15,2 0-14-15,5 2 3 0,5-1 17 0,5 1 26 0,3-1 40 16,7 2 43-16,2 2 39 0,6 1 16 0,1 0 10 0,5 1-9 16,0 1-26-16,0 2-23 0,2 2-20 0,1-2-19 15,1 0-30-15,3 0-19 0,-1 1-6 0,5-4-15 16,-6-1-15-16,6 0-14 0,-2-1-1 0,-1-2-8 0,2-3-9 15,0-1-6-15,0 0-8 0,3 0-2 0,-4-1-10 16,4 0 1-16,-2-2-2 0,1-1-2 0,-3 1 3 0,-2-3-1 16,6 2 1-16,-3-1-2 0,3 0-1 0,0-1-3 0,-2-1-1 15,-4 0 3-15,3 0-2 0,-7-1 0 0,5 0 1 16,-4-2-3-16,2 1 0 0,-2-2-4 0,3-2 1 0,-2 1 0 16,-1-2 2-16,-1-1 3 0,-2 2 1 0,1 2 0 0,-3-2 1 15,-2 5-2-15,-4 1-5 0,-2 1-1 0,-3 0 3 16,-4 3-2-16,-2 3-3 0,-2 0 5 0,-3 2-2 0,-2 1 2 15,-3 1-3-15,0 1 2 0,-3 1 1 0,-1-1-5 16,-2 1 3-16,2-1 0 0,-4 2-5 0,0-2 5 0,1 1 1 16,0 0 4-16,0 1-2 0,1-3 1 0,0 3 3 0,1-2-5 15,1-1 2-15,1 1-2 0,1 1-1 0,-1-2 0 16,-1 2 1-16,1-1-3 0,1-1-1 0,-3 0-2 16,1 0 1-16,-2 2-2 0,0-2-4 0,-2 1-2 0,1-1-26 15,-1 0-43-15,-1 0-50 0,0 0-69 0,-2 1-75 0,0-1-76 16,0 3-41-16,1 0-26 0,-1-2-33 0,0-1-38 15,0 0-82-15,0 0-58 0</inkml:trace>
  <inkml:trace contextRef="#ctx0" brushRef="#br0" timeOffset="57372.19">16912 16129 127 0,'-9'7'260'16,"1"2"-79"-16,-2-2-61 0,-1 1-38 0,3-1-17 16,0 2-11-16,2-2-5 0,0 1 1 0,1-1 0 0,0 1-2 15,4-3-8-15,-3 2-9 0,3 0-2 0,-1-4-2 0,2 1 5 16,2-1 14-16,-1 0 14 0,1 2 24 0,1 0 8 15,0-1 2-15,2 2 22 0,4-3 25 0,-1 2 26 0,4-1 24 16,1 0 23-16,2 1 40 0,1-1 7 0,1-1-2 16,4-1-20-16,1 1-23 0,0-1-19 0,3 0-31 0,1-2-27 15,1-2-23-15,2 2-17 0,1-2-18 0,4 2-19 0,-3-3-14 16,4 1-14-16,3 2-14 0,0-3-6 0,1 1-6 16,3 0-1-16,2-1-2 0,0 3 0 0,0-2 1 0,0 2-3 15,1 0 1-15,-3 0-1 0,4 0-1 0,-1 2-1 16,-4-2-1-16,3 0-2 0,-3-2 0 0,1 1 1 0,-2 1 1 15,-2-2-2-15,-1 1-1 0,2 1 3 0,-4 0-1 16,-4 0 0-16,-1 1 0 0,-6 1-2 0,-3-2 1 16,-2 0-2-16,-2 1 0 0,-3 1-10 0,-3 1 7 0,0-1 1 0,-3-2 2 15,-3 0 3-15,1 0 1 0,-4 2 8 0,2-2-4 16,0 0-3-16,-4 0-2 0,0 0-3 0,0 0-4 0,0 0-9 16,-2 0-26-16,0-2-31 0,-2 2-43 0,2-2-55 15,-2 2-62-15,-3-1-59 0,1-1-36 0,1 2-36 16,-3-2-31-16,-1 1-21 0,-2-2-24 0,-7-1-49 0,1 2-101 0,-4-1-20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18:38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3527 12357 0,'40'0'93,"79"0"-77,-40 0-16,79 0 16,-39 0-16,-79 0 15,-1 0 63,1 0-62,0 0 15,-1 0-15,1 0 15,39 0 16,1 0-31,157 0-16,397 0 15,357 0-15,-119 0 16,-119 0-16,-278 0 16,-39-40-16,-119 0 15,-119 40-15,-158 0 16,-1-39 109,1 39-110</inkml:trace>
  <inkml:trace contextRef="#ctx0" brushRef="#br0" timeOffset="39623.18">18387 18218 0,'119'0'63,"39"-39"-63,-79 39 16,80 0-16,39 0 15,0 0-15,-39 0 16,-1-40-16,-39 40 15,79-40-15,-119 40 16,1 0-16,-1 0 16,0 0-16,0 0 15,40-39-15,0-1 16,40 40-16,-41 0 16,1-39-16,40-1 15,-1 40-15,-39 0 16,40 0-1,-40 0-15,-40 0 16,40 0-16,-80 0 16,41 0-16,-41 0 15,1 0-15,39 0 16,-39 0-16,-1 0 16,41 0-16,39 0 15,-80 0-15,40 0 16,1 0-16,-41-40 15,41 40-15,-1 0 16,-40 0-16,41 0 16,-41 0-16,1 0 15,0 0 17,-1 0-32,40 0 15,1 0-15,-41 0 16,41 0-16,-41 0 15,80 0-15,-40 0 16,-39 0 0,39 0-16,0 0 15,-39 0-15,0 0 16,-1 0 0,1 0 62,0 0-63,-1-39-15,1 39 16,-1 0 0,1 0 15</inkml:trace>
  <inkml:trace contextRef="#ctx0" brushRef="#br0" timeOffset="55055.17">16762 18179 0,'40'0'16,"-1"0"31,1 0-31,0 0-1,39 0 1,0 0-16,0 0 15,119 0-15,40 0 16,-159 0-16,80 0 16,39 0-16,-39 39 15,-41-39-15,-38 0 16,-41 0-16,1 0 16,39 40-16,0-40 15,-39 0 1,79 0-16,79 0 15,-79 0-15,39 0 16,-39 0-16,-39 0 16,38 0-16,-38 0 15,-1 0-15,0 0 16,0 0 0,1 0-16,-1 0 15,40 0-15,-80 0 16,1 0-1,0 0-15,39 0 16,-39 0 0,-1 0-16,1 39 15,-1-39-15,1 0 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21:38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11327 0,'0'-40'15,"39"40"16,1 0-31,39 0 16,-39 0 0,39 0-1,-39 0 1,-1 0-16,41 0 16,-41 0-16,40 0 15,-39 0-15,0 0 16,-1 0-16,41 0 15,-41 0-15,1 0 16,-1 0 31,120 0-31,-40 0-1,0 0-15,39 0 16,-78 0-16,-1 0 15,0 0-15,0 0 16,1 0 47,38 0-48,1 0-15,40 0 16,39 40-16,-79-40 15,-80 0-15,41 40 16,-1-40 15,0 0 1,-39 0-32,-1 0 15,1 0 1,0 0-16,-1 0 15,41 0 1,-41 0 0,1 0-16,-1 0 15,1 0 1,39 0 0,1 0-16,-1 0 15,0 0-15,0 0 16,-39 0-16,39 0 15,-39 0-15,-1 0 16,1 39-16,0-39 63,-1 0-48,1 0-15,79 0 16,-80 0-1,1-39 17,39 39-17,-39 0 1,39 0-16,-39 0 16,-1 0-16,1 0 15</inkml:trace>
  <inkml:trace contextRef="#ctx0" brushRef="#br0" timeOffset="3871.67">7648 6337 0,'-79'0'47,"39"0"31,40 39-46,0 1-17,0-1 1,0 1-16,-39-40 15,39 79 1,0-39 0,39 0-1,1-1 1,0-39 0,-1 40-16,1-1 15,-1 1 1,41 0 31,-41-40-32,1 0 1,0 39 15,-1-39-15,1-79-1,-40 0-15,39 0 16,-39 39-16,0-39 16,0 39-16,40-39 15,-40 39-15,0 1 16,0-1 0,0 0-1,0 1 16,0-1-15,0 1 0,-40 39 15,40-40-31,-39 40 31,-1 0-15,1 0 62,-1 0-62,0 0-1,1 0 1,-1 0-1,40 40 1,-40-1 15,1-39 1,39 40-1,-40-1-16,40 1 142</inkml:trace>
  <inkml:trace contextRef="#ctx0" brushRef="#br0" timeOffset="13187.13">9035 6139 0,'0'39'62,"0"80"-46,0-40 15,0 80-15,0-120-16,0 1 15,0 39-15,0-39 16,0-1 15,0 1-15,0 0-1,0-1 17,0 1-17</inkml:trace>
  <inkml:trace contextRef="#ctx0" brushRef="#br0" timeOffset="22399.39">9828 6139 0,'0'39'125,"39"40"-78,-39-39-16,0 0 1,0-1-17,40 1-15,-40-1 63,0 1 30,0 0-77,0-1 0,0 1 62,0 0-63,0-1 1,0 1-16,-40-1 16,40 1-1</inkml:trace>
  <inkml:trace contextRef="#ctx0" brushRef="#br0" timeOffset="23255.4">9511 6614 0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16:11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3317 10210 93 0,'1'-4'483'0,"2"0"-142"0,-3-1-125 0,2 3-76 0,-2 0-43 16,2 2-9-16,-2 0-9 0,0 0 0 0,0 0 12 0,-2 0 18 16,2 0 19-16,0 0 15 0,0 0 13 0,0 0 12 15,0 0 9-15,-2 0 4 0,2 0-2 0,-1 0 2 0,1 0-3 16,-2 0-4-16,2 0-14 0,0 0-13 0,0 0-15 0,0 0-16 16,0-3-16-16,2 3-12 0,-1 0-9 0,3-2 0 15,0 0-2-15,3 1-1 0,0-3-4 0,1 4-5 0,2-3-7 16,2 1-8-16,1 0-10 0,0 1-6 0,2-1-8 0,3 0-7 15,-2 1-3-15,4-1-4 0,1 2 0 0,3-2-3 16,3 0-2-16,-3 1 4 0,5-1 0 0,1-1-6 16,2 0 0-16,-2 1 0 0,3-2 0 0,2 0 0 0,0-1-7 15,-2 2 0-15,1-2 0 0,3-2-7 0,-1 2 1 0,-2 0 4 16,0-2 0-16,1 2 2 0,-3-2-2 0,0 3 7 16,-1 1 0-16,-1-1-3 0,-1-1 2 0,-1 2-1 0,-1 0 0 15,0 0 1-15,0 0-4 0,-2 0 0 0,-3 2 0 16,2-1 0-16,-2-1 4 0,3 2-2 0,-1 0 1 0,-3 1 2 15,5-2 0-15,-1 1-2 0,2-3-2 0,-1 1 0 0,0 1 2 16,0-1-1-16,1-2-2 0,1 1 0 0,2-1 1 16,-1 2 2-16,-1-4-2 0,1 3 1 0,-1 0-2 0,-1-1-1 15,3 1 0-15,-5-1-1 0,1 2 2 0,-1 0 0 16,-1 0 1-16,-3 3 2 0,-2-3-2 0,2 1-11 0,-2 2 3 16,-3-2 3-16,1 2 2 0,-1 2-4 0,2-2 5 15,-4 1 13-15,3 0-5 0,-4 2-4 0,1-1-2 0,0-1 2 16,2 1-3-16,-3-1-1 0,4 2 2 0,-1-1-5 0,1 1 3 15,0-1-1-15,0 2 2 0,3-1-1 0,0 0-2 16,3 0 2-16,0-2 0 0,-1 0 1 0,0 2-1 0,2-1 2 16,0 0 1-16,-2-1 1 0,1 1 0 0,0 0-1 15,-2 1-2-15,-1-3 0 0,-2 4-2 0,0-3 1 16,-2 1-1-16,0 0-1 0,-2 1 1 0,-1-3-1 0,-2 4 2 0,0-1-1 16,-3-1 0-16,1-1 1 0,0 2-6 0,-3-2 3 15,-2 2 0-15,-2 0 1 0,4 0 0 0,-2 0 1 16,2-1 5-16,-1-1-1 0,1 1-2 0,-3 0-3 0,3 0 1 15,-2 0 0-15,0-1 3 0,-2 1-1 0,1-1-1 0,0-1 1 16,-1 2-7-16,1-1-6 0,-2-1-11 0,1 0-13 0,-2 0-11 16,0 0-14-16,0 0-11 0,0 0-16 0,0 0-17 15,0 0-32-15,0 0-48 0,0-1-55 0,0-2-53 16,-2-2-48-16,1 1-28 0,-4-1-2 0,2-1 12 16,0 0 29-16,-3-1 13 0,2 0-12 0,-2-1-50 0,-2-1-113 0</inkml:trace>
  <inkml:trace contextRef="#ctx0" brushRef="#br0" timeOffset="12036.32">3527 10230 21 0,'-2'0'128'15,"-2"-2"-26"-15,4 0-27 0,-2 1-21 0,1 0-15 16,-1-2-9-16,0 3 0 0,1-2 7 0,1 2 6 0,0-1 10 16,0-1 9-16,0 2 3 0,1-1 0 0,-1 1-1 15,0 1-2-15,0-1-5 0,0 2-6 0,0-1 0 0,2-1-3 16,-2 0-9-16,0 0-6 0,0 0-4 0,0 0-8 15,0 0-4-15,0 0-6 0,0 0-5 0,0 0 0 0,0 0-2 16,0 2 1-16,0-2-4 0,0 0-1 0,0 0 0 16,2 0 0-16,-1 0-3 0,-1 0-1 0,0 0 4 0,0 0-1 15,2 0 1-15,-2 1-1 0,4 1 3 0,-2-2 3 0,1 1 2 16,0 0 2-16,0 3 2 0,2-3 4 0,-3-1 1 16,1 2-13-16,2-1-4 0,1 2-1 0,0-1 2 0,-1 0-1 15,3 0 2-15,1 1 13 0,-1 0 6 0,0-1 4 16,0 0 4-16,1 1 0 0,1 1 1 0,-2-3 0 0,3 1 2 15,-1 0 0-15,-3 1 0 0,4 1 0 0,-3-1 1 16,2 0-7-16,2-6-1 0,1 3 0 0,-3-2-1 0,4 2 2 16,-3 0-2-16,3 0 4 0,-3 2 5 0,1-2 0 0,1 0 5 15,-3 0 1-15,2 0 2 0,1 2 2 0,0-1 0 16,1 1 0-16,-1-2-5 0,-1-3-3 0,1-1-6 16,-1 1-2-16,3 1-4 0,0-1-3 0,-2 1-5 0,2 0-2 15,0-1 2-15,0 1-5 0,-2 2-4 0,2-5-3 0,-1 5 2 16,-1-2-2-16,-1 2-1 0,1-1-1 0,0 1 0 15,1-2 2-15,-1 0-1 0,1-1-1 0,-3 3 0 0,3-1-1 16,-3 0 1-16,2 1-1 0,0 0 1 0,-2 0 0 0,-3 0-5 16,4 1 4-16,-2 0 1 0,-2-1 1 0,3 0-1 15,-3 0-1-15,0 0 6 0,1 2-2 0,1-1-3 16,-1-1-2-16,0 2 1 0,-1 0 0 0,-1-2 1 0,3 1 3 16,0-1-1-16,0 2-3 0,-1-2 2 0,3 0 0 15,0 2-1-15,-1 1-3 0,2-3 2 0,-2 0 5 0,4 0-3 16,-2 0 0-16,1 0-5 0,-3-5 1 0,1 5 2 0,0 0 2 15,-1-2 0-15,-1 2 1 0,1-1 7 0,-2-3-4 16,-1 3-4-16,3-1-2 0,-3 2 0 0,0-1-1 0,1 0 1 16,-2 1 1-16,-1 0 0 0,2 0 0 0,0-2 0 0,-2 2 0 15,2 0 0-15,0 0 0 0,1-4 0 0,-1 1 1 16,1 1-1-16,0 0 0 0,0 4-1 0,1 0 1 0,1-1 0 16,0-1-1-16,-1 0 1 0,-1 0-1 0,2 0 1 15,-1-1 0-15,-1 1-2 0,0 0 2 0,-2 0 0 0,1 0 3 16,-2 0-3-16,3 0 1 0,-4 0-1 0,2 0 0 15,-3 0-1-15,1 0-3 0,-1 1 4 0,-1-1-2 0,1 2 35 16,-2-2-19-16,-1 0-9 0,1 1-5 0,1-1-5 16,-1 0-2-16,-1 0-38 0,-1 0 15 0,2 0 4 0,-2 2 0 15,2-1-1-15,-2-1-2 0,0 0-1 0,3 0-6 16,-2 0-2-16,-1 2-4 0,2-2-8 0,-2 1-10 0,4 0-7 16,-1-1-8-16,-1 2-7 0,3-1-6 0,-2-1-5 0,2 2 1 15,-3 0-6-15,4-2-3 0,-1 1-8 0,2-1-15 16,0 0-11-16,-2 0-20 0,4-1-27 0,-1-1-43 0,-2 0-49 15</inkml:trace>
  <inkml:trace contextRef="#ctx0" brushRef="#br0" timeOffset="13368.47">7957 7968 206 0,'-9'0'385'0,"2"0"-106"0,1 0-89 0,1 0-61 16,-2 0-39-16,2 0-21 0,0 0-12 0,2 0-1 16,2 0-1-16,-1-2 0 0,2 4-5 0,0-2-7 0,0 0-5 15,0 0-7-15,0 0 1 0,0 0 2 0,0 0 5 0,0-2 8 16,-2 1 4-16,2-1 6 0,-1 2 3 0,1-1 1 15,0-1 3-15,0 2-2 0,1 0 5 0,-1 0-1 0,2 0 0 16,-2 0 3-16,0 2 0 0,0-2 0 0,0 0-2 16,0-2-3-16,0 2 1 0,0 0-6 0,0-2-6 0,0 2-1 15,0 0-7-15,2 0-4 0,-1 0-6 0,2 0-8 0,2 0-5 16,4 0 1-16,-1 0 8 0,2 0 5 0,2 0 1 16,1 0 3-16,0 0 6 0,3 2-2 0,1-2-6 0,-1 2-4 15,7-1 0-15,-1 1-2 0,1-1-3 0,2 2-7 16,4 0-2-16,1 0-1 0,3 0-8 0,0 2 3 0,2-2 1 15,3 1 3-15,4 0-3 0,-2-2-4 0,2 1 4 16,3 1-9-16,0-4-3 0,0 0-3 0,2 0-3 0,-2 0 1 16,2 0-5-16,-1 0 7 0,0-3 1 0,1 2 0 15,0 1 1-15,0-3-1 0,0 1 6 0,-3 1-7 0,3-1-3 16,-4 2 3-16,1-2-1 0,-1 2-8 0,0-3 2 16,-4 3 3-16,-1 0 4 0,-1-3-3 0,0 3 1 0,-2-2 10 15,-2 2-4-15,-3-1 32 0,-3 2-18 0,0-1-9 0,-6 0-5 16,-2-1-2-16,1-2 0 0,-5 1-33 0,-2 1 12 15,-3-1 12-15,-2 1 0 0,0 1 2 0,-2-2 1 16,-1 1 2-16,-2-1-1 0,-1 2 0 0,-2-1 2 0,3 1-3 16,-3 0-3-16,2 0-13 0,-1-2-17 0,-1 2-26 0,0 0-35 15,0 0-44-15,0-1-47 0,-1 1-40 0,-1-2-36 16,2 2-34-16,-3-2-30 0,3 0-23 0,-3 0-45 0,-1-1-60 16,0 2-69-16</inkml:trace>
  <inkml:trace contextRef="#ctx0" brushRef="#br0" timeOffset="26031.05">7599 8058 58 0,'-2'-3'466'0,"-1"-1"-108"16,-2 0-115-16,2 0-83 0,-3 1-53 0,4-2-32 15,-3 2-8-15,2 0 6 0,2-1-1 0,-3 1-2 0,1-1-9 16,0-1-5-16,0 0-7 0,2 0-14 0,-1 1-4 16,2 1-7-16,-3 1 0 0,3-1-1 0,0 1-6 0,0-1-2 15,0 0-11-15,0 1-4 0,0 2 3 0,0-1 11 16,0-1 11-16,0 2 11 0,0-1 17 0,0-2 16 0,0 3 6 15,-2-2 2-15,1 4 0 0,-1-2-4 0,2 0-5 0,0 0-8 16,0 1-5-16,0 1-9 0,2-2-6 0,-2 1-13 16,1-1 7-16,-1 0-6 0,0 2-6 0,2-1-5 15,-2-1-3-15,0 2 6 0,0-2-16 0,5 0-4 0,-4 3 3 0,2-3-5 16,0 0 0-16,-3 0-1 0,0 3-3 16,2-2 6-16,1 0 14 0,-1 2 27 0,2 2 9 0,1-1 14 15,0 0 8-15,1 0 6 0,2 0-14 0,0 1-16 16,2-3 1-16,2 3-4 0,-1-1 4 0,5 0 6 0,0-1 16 0,1 0 2 15,2 0-1-15,2-1 0 0,2 1 1 0,1-3-7 16,0 0-15-16,1 0-7 0,0-3-7 0,2 1-20 16,-1 1-3-16,3-1-6 0,-2-1-4 0,-3 2-2 0,0-1-1 15,1 0 8-15,-3 0-5 0,-1 0-4 0,1 2 0 0,-3 0 0 16,-1 0 1-16,0 0 1 0,1 0 0 0,-3 0 1 0,1 0 2 16,-1 0-3-16,-1 2 0 0,2-2 1 0,0 0-3 15,-2 0 1-15,5 0 0 0,0 0 0 0,-2 0-1 16,4 0 0-16,-2 0 1 0,1-2-1 0,1 2-2 0,0-1 1 15,-1 0 1-15,1-1 1 0,-1 0-6 0,-2 1 4 0,3-1 2 16,-2 2-1-16,-2-2 0 0,2 2 3 0,-2-3 1 16,-2 3-2-16,-1 0-2 0,0 0 0 0,0 0-1 0,-2 0 0 15,-1 0-9-15,1 3 4 0,-3-3 5 0,4 2 1 16,-3-2 1-16,0 0-2 0,0 2 9 0,0-1-1 0,2 1-4 16,-2 0-2-16,2-2-1 0,-1 1 2 0,1 0 0 15,1-1 0-15,0 2 0 0,2-2-1 0,-2 1 0 0,2-1 1 16,0 0-2-16,1 1 0 0,-1-1 0 0,3 0-2 15,-3 0 2-15,3 2 0 0,-3-2-3 0,1 0-2 0,2 2-30 16,-3-1 17-16,3-1 3 0,-3 2 7 0,3-2 4 0,-2 0 2 16,-1 0 32-16,1 0-15 0,-1 1-4 0,1-1-3 15,-1 0-4-15,3 0-2 0,-2 2 1 0,1-2-1 0,-1 0-1 16,-1 0-3-16,3 0 1 0,0 0-2 0,0-2 1 0,2 2 2 16,-2 0-1-16,1 0 1 0,2-1 1 0,0-1 1 15,-1 2 2-15,3-1-3 0,-1-1 0 0,1 0 0 0,-2 0-1 16,-1 2-1-16,2 0 1 0,-2 0 1 0,-2 0-1 15,-1 0-1-15,1 1 0 0,-4-1-1 0,0 1-1 0,2-1 3 16,-4 2 1-16,2-2 1 0,0 2-1 0,0-1 1 0,-2-1 0 16,4 0-5-16,-2 0-4 0,2 0 7 0,-1 0-1 15,1 0 2-15,-1-1 0 0,3-1 6 0,-2 2-2 16,-1-2-3-16,3 2-1 0,-3-1 0 0,1 0-3 0,-1 1 0 16,0-2-1-16,1 2 3 0,-1-1-2 0,0 0 0 0,0 1-1 15,-2-2 3-15,0 2 4 0,2-2-5 0,0 1-2 16,-2-1 8-16,3 2 1 0,-4-2 2 0,4-1-1 0,0 1 1 15,-2-1 1-15,2 0-4 0,-2-1-5 0,0 1-1 16,0 2 1-16,-1-2 0 0,-2 0 0 0,1 0 0 0,-1-1 0 16,2 1 0-16,-4 1-2 0,0 1 1 0,-2-1-1 0,-2 1-1 15,2-2 1-15,-2 3 1 0,-1-2 1 0,-2 1 1 16,1 1 0-16,-3-2 1 0,1 1 0 0,-1 1 1 0,-1 0-2 16,0 0 0-16,0 0 3 0,0 0-2 0,0 0-1 15,-1 0-1-15,1 0 6 0,0 0 7 0,0 0 4 0,0 0 4 16,-2 0 2-16,2 0 1 0,0 0-7 0,0 1-6 0,0-1-8 15,-1 0-3-15,1 0-1 0,0 0-4 0,0 2 0 16,-2-2-1-16,2 0 2 0,-2 1 0 0,-1 1 0 0,2-2 0 16,-1 1 1-16,0 1 0 0,-1-1-2 0,0 1-1 0,-1-1-1 15,0 1-6-15,1-2-12 0,-2 3-22 0,2 0-31 16,-2-2-37-16,0 0-41 0,-2 1-38 0,2-1-28 16,-1-1-27-16,-1 0-8 0,1 0 0 0,-2 0 10 0,0-1 8 15,-2-1 6-15,3 2 6 0,-4-1 1 0,-1 0-9 0,0-2-12 16,1 3-22-16,0-3-24 0,-2 1-26 0</inkml:trace>
  <inkml:trace contextRef="#ctx0" brushRef="#br0" timeOffset="33498.89">19463 6841 444 0,'0'-1'406'15,"1"-1"-103"-15,-1 2-83 0,0 0-59 0,2 0-38 16,-1 0-16-16,-1 0-15 0,2-2-10 0,2 2-7 0,-1 2-7 16,6-2-1-16,5 3 5 0,-1-1 7 0,8 2 16 0,1 1 25 15,2-1 21-15,3 1 12 0,3 2 0 0,-2 0 1 16,4 1-10-16,-1 1-19 0,4 0-12 0,-1 0-10 16,3 2-9-16,-2-1-8 0,4 0-9 0,1 2-11 0,-1 0-12 15,3-1-17-15,-3 1-9 0,-1 2-13 0,0-1-6 0,-2 3-4 16,-1-2 0-16,3 0-1 0,-7 1 3 0,3-1-3 15,-6 5-4-15,0-1 0 0,-3 1-2 0,0 2-2 16,-3 1-1-16,-4 0 3 0,-1 0 2 0,0 3 2 0,-4-2 3 16,-3 2 2-16,1 3 0 0,-2-3 1 0,-3 1 0 0,-3 6 0 15,1-4 3-15,-4 3-7 0,-3-1-1 0,1 2 1 16,-3-1 0-16,-2 1-1 0,-1 1-6 0,-2 0 7 0,0 0 2 16,0 0 1-16,-2-3 2 0,1 2 0 0,-4-4 6 0,5 0 6 15,-3-1 8-15,-4-3 5 0,4 0 1 0,-5-1 2 16,2-2-1-16,-1-3-9 0,-2 3-10 0,0-3-3 15,0 0-3-15,-3-3-4 0,3 2 0 0,-3-2-2 0,0-1-2 16,1-2-3-16,1 0-3 0,-1-1-1 0,1-1-1 16,-1 1 2-16,1-3-1 0,0-1 0 0,2 0-2 0,-3-1 4 15,0 2-4-15,-2-3-2 0,2 0-32 0,-2 0-66 0,0 0-87 16,0-2-92-16,-1-1-81 0,1-2-74 0,0 0-60 16,-1-3-51-16,2-1-81 0,1-2-30 0,1-1 14 0</inkml:trace>
  <inkml:trace contextRef="#ctx0" brushRef="#br0" timeOffset="34114.07">18605 7138 427 0,'0'-3'461'0,"2"-1"-147"0,-2 2-105 16,1-1-58-16,2 0-33 0,-1 2-7 0,2-1-11 15,1-3-13-15,3 3-4 0,0-1-3 0,5 0-13 0,-4 2-15 16,5-2-2-16,2-1 8 0,1 4 12 0,3-1 12 0,2 2 19 16,1-1 7-16,2 4 7 0,2-1 13 0,-3 3-11 15,2 2-5-15,0 0 3 0,1 2 8 0,2 5 6 16,-4 2-20-16,2 0 5 0,-2 2-8 0,2 2-17 0,2 1-19 15,-6 1-15-15,2 1-17 0,1 0-4 0,-4 1-7 0,3 1-7 16,-1 2-1-16,0-1-8 0,-1 0 6 0,0 1-8 16,-1-2 0-16,4 0-1 0,-4 4 0 0,-1-5-3 0,-2 3-2 15,0 1 4-15,-6 0-3 0,4 0-1 0,-6-3 0 16,-3 3 6-16,1 3 8 0,-4-4-1 0,-2 3-1 0,-1 1-1 16,-2-2-3-16,-2-1-3 0,-1-1-9 0,-2 0-1 0,-1 1 1 15,2-3 0-15,-4 1 0 0,-1-2 2 0,0-2 3 16,0 0 0-16,1-2-1 0,-4 0 4 0,2-1-2 0,0 0-2 15,-2-3-2-15,0-2 2 0,1-2 3 0,-1 0-2 16,1-3-2-16,-2 1-2 0,2-1-1 0,-2-2-4 0,1 1-6 16,1-2-2-16,-3 0-2 0,4 0-15 0,0-1-32 15,0-1-58-15,1 0-81 0,2-1-83 0,-3-1-77 0,-1-2-65 16,5-1-60-16,-2-1-65 0,0-6-97 0,3-1-25 0</inkml:trace>
  <inkml:trace contextRef="#ctx0" brushRef="#br0" timeOffset="34508.8">18874 7062 145 0,'4'-6'447'0,"1"1"-122"0,-4 1-116 0,3-1-69 16,-1 1-40-16,2 1-11 0,-1 0 3 0,5 2-3 0,1-2-4 16,3 3-9-16,4-3-5 0,3 2-5 0,3 1-1 15,4 0-3-15,3 0-2 0,2 1 1 0,2 2-1 0,5-3-2 16,1 3-2-16,3-3-2 0,3 0-8 0,0-3-4 15,3 3-9-15,-3-4-11 0,3 0-8 0,-1 0-7 0,0-1 0 16,-1 0-3-16,-1 1-1 0,0-4 2 0,-2 2-3 16,-4-1 3-16,-1 2-3 0,-2-1 0 0,-7 1-2 0,-2 2-2 15,-3-2-2-15,-5 1-3 0,-3 1-1 0,-3 1-5 16,-1 0-17-16,-4 1-23 0,-5 1-31 0,2-2-41 0,-3 0-42 16,-3 2-34-16,-5 2-21 0,1 0-26 0,-6-1-48 0,-1 2-72 15,-8 1-80-15</inkml:trace>
  <inkml:trace contextRef="#ctx0" brushRef="#br0" timeOffset="35151.22">18790 7407 147 0,'-5'-9'495'0,"-1"-3"-156"0,-1 4-141 0,2-2-85 15,-2 0-44-15,0 2-18 0,-1 0 0 0,2-1 2 0,0 0 0 16,-4 1-2-16,4 0-1 0,0 2-6 0,-2-3-9 16,-2 1-2-16,0 2-1 0,0 0-2 0,-3 0 4 0,-1-1 6 15,-3 0 6-15,0 2-2 0,-3-2 4 0,-2 0 6 16,-1 1 5-16,-5 2-6 0,0-2 1 0,-4 0 15 0,-1 0 17 16,-1 1 17-16,-3 1 11 0,-1-1 25 0,0 0 23 15,-3 0 10-15,2-2-2 0,-3 2-4 0,2-2 1 0,-3 2-11 16,-1-1-18-16,4-3-18 0,-1 1-14 0,-3 2-15 15,2-1-20-15,-2 0-16 0,2-1-12 0,-1 1-14 0,-3 0-6 16,-2 0-4-16,1 0-7 0,-5 2-7 0,3 0-1 16,-5 1 1-16,1-1-1 0,-4 1-4 0,3 1 0 0,-5-2 3 15,-2 4-1-15,-1-1-1 0,-2-3-1 0,-1 5 1 0,0-3 1 16,0 1-4-16,2 2 0 0,-2-3-1 0,1 3-1 16,1-1-3-16,3 1 5 0,-3-3 4 0,3 3 1 0,1 0 0 15,3 0-2-15,-3 0 2 0,5 0-1 0,4 3-1 16,2-3 0-16,1 1 3 0,4-1-1 0,-1 3-1 0,5-1-2 15,1 1-2-15,1-1 2 0,0 1-1 0,3-1 1 16,1 1 1-16,1 0 0 0,4 0-1 0,1 1-1 0,6-1 0 16,-1 0 0-16,2-1 0 0,2-1-1 0,0 1 3 0,6 1-1 15,-2-2 0-15,5 1-1 0,1-2-1 0,0 1 1 16,3-1-6-16,0 0-1 0,2 0-3 0,2 0 1 0,-4 1-2 16,5 1-20-16,0-2-43 0,0 0-58 0,5 0-74 15,-4-2-77-15,2 0-83 0,1-1-59 0,1-3-27 0,4-2-20 16,-1 1-36-16,1-1-89 0,4-5-15 0</inkml:trace>
  <inkml:trace contextRef="#ctx0" brushRef="#br0" timeOffset="36083.26">15657 6529 590 0,'3'-9'456'0,"0"1"-150"16,0 1-93-16,-3 0-54 0,0 0-19 0,0 4-6 16,-3-1 1-16,3 1-12 0,-2 1-13 0,1 1-14 15,0 2-20-15,-3 1-24 0,0 1-22 0,0 1-14 0,-4 4-10 0,-1 3 0 16,0 2-2-16,1 2 0 0,-5 3 2 16,2 3 1-16,0 2 4 0,-3 1 1 0,1 1 5 0,-1 2 7 15,1 2 3-15,-1-1 4 0,1-1 1 0,0 0-4 0,-1 1-7 16,3-5-3-16,-1 1-5 0,2-1-4 0,1-4-1 15,-1-2-1-15,2-1 0 0,4-4-2 0,-1-1 0 0,1-3 1 16,1-1-2-16,2-1-1 0,1-3-1 0,0 0 4 0,0-2 10 16,0 1 16-16,1-4 12 0,1-1 5 0,1-3 1 15,-1 0 1-15,6-6-11 0,-2-1-15 0,5-5-15 0,-1-3-7 16,2-3 0-16,1-2-4 0,1-4-4 0,0 0 2 0,1 0 0 16,0-1-2-16,1-2 2 0,-2 1-2 0,1 0 2 15,0 1-9-15,1 2 3 0,0-2-3 0,-2 4 2 0,2-2 0 16,-2 4 1-16,3 0 2 0,-2 4 1 0,0 1 1 15,0 4 0-15,-3 2 1 0,0 4 2 0,-3 0-1 0,0 5 0 16,-2 1 3-16,-1-1-1 0,1 5 1 0,-1 0-3 16,1 5 3-16,-1-1 3 0,-2 4 0 0,3-1 2 15,-1 3 2-15,0-2 3 0,1 5 0 0,-3-1 1 0,3 3 2 16,-1 0 2-16,3 0 2 0,-2 2-2 0,1-1 0 0,1 3 0 16,1-4-2-16,-2 2-6 0,1 0-3 0,4-1 1 15,-2 1-2-15,1-2-1 0,-1-2-3 0,2 1 1 0,1 0 1 16,-1 1-1-16,1-3-3 0,-1-1 2 0,-1 1 2 0,0-1-3 15,0 1-4-15,-1-2 0 0,-1 1-1 0,-3-1-23 16,1-1-46-16,-1-1-58 0,-2-2-60 0,-5 0-48 16,0 1-45-16,-4-1-45 0,0 0-51 0,-6 0-92 0,-2-2-70 15,-6 1-21-15</inkml:trace>
  <inkml:trace contextRef="#ctx0" brushRef="#br0" timeOffset="36317.54">15518 6740 345 0,'-4'0'644'0,"2"-2"-183"0,0 1-167 15,2-1-108-15,0-1-66 0,4 3-39 0,0-2-26 0,-1 0-14 16,5 2-18-16,2-3 3 0,2 2-2 0,6 0 1 16,4-1 1-16,1 1-2 0,2-3 12 0,5 4-7 0,3-1-6 15,1-1-7-15,1 2-8 0,1-2-5 0,1 0-3 0,2 1-2 16,-3 1-4-16,2 1-2 0,0 1 2 0,-2 0-2 15,2 3-19-15,-1 0-31 0,-1 0-35 0,1 2-38 0,0 3-43 16,-2-2-45-16,2 2-46 0,-6 4-70 0,2 0-114 0,1 2-63 16</inkml:trace>
  <inkml:trace contextRef="#ctx0" brushRef="#br0" timeOffset="37287.29">19189 8093 89 0,'-7'-3'499'0,"-1"3"-128"0,-2-2-126 15,0-1-79-15,-2 1-47 0,1 1-27 0,-5 1-14 0,4-1-4 16,-6 1-1-16,1 0 1 0,-4 0 0 0,-2 1-1 16,2 0 5-16,-3 2 0 0,-3 1 2 0,-3-1 5 15,-1-1 9-15,-2 3 11 0,-2-1 7 0,-5 0 12 0,-1 1 12 0,0 0 8 16,-7 1-2-16,-2 0 1 0,-1 0 4 0,-4 1-10 15,-5-1-5-15,0 1-4 0,-5-3-4 0,0 1-5 16,-5 0-11-16,0-3 5 0,-1 3-10 0,-5-3-15 0,1 2-11 16,-2 1-7-16,3-2-15 0,-2 2-18 0,3 0-4 15,-1 2-3-15,4-1-3 0,-1 1-11 0,4 3 2 0,0-1-5 16,5-1-3-16,-1 2-3 0,3 1-2 0,0-2-2 16,3 3-1-16,-1 1 2 0,8-1-3 0,-3 0-1 0,2 2-2 15,5 0 5-15,2 0-2 0,3 2-2 0,3-1 5 0,2 0-4 16,0-2 0-16,4 2-4 0,4-1 2 0,-1-1 0 0,5-2-6 15,0 1 3-15,2-4 1 0,3 2 3 0,2-3 0 16,-2-1 0-16,3 1-2 0,1 0 3 0,0-2-2 0,4-3 2 16,0 1-2-16,3-1-1 0,3 0 2 15,-1-2-1-15,2 0 9 0,-1 0-6 0,1 0-1 0,1 0-1 0,2-2-1 16,-1 2 0-16,0-2-11 0,1 1-10 0,-1-1-20 16,2 0-27-16,0-1-39 0,-2-2-45 0,2-2-48 0,-1 2-55 15,-1-2-42-15,2 2-28 0,-2 0-16 0,0 2-9 16,1-1-7-16,-3 1 2 0,1-2-15 0,1 2-41 0,-2-2-91 15,-1 3-38-15</inkml:trace>
  <inkml:trace contextRef="#ctx0" brushRef="#br0" timeOffset="38786.22">15510 8090 276 0,'2'-12'490'0,"-2"-2"-118"0,-2 1-105 0,2 2-72 0,-1 0-24 15,1 4-2-15,-2 0 6 0,0 2 9 0,2 1-1 0,-1 1-8 16,-2 0-19-16,3 2-26 0,0 1-28 0,0 4-31 16,0-1-18-16,0 4-1 0,0 2 10 0,-1 6 16 15,1 4 15-15,-1 7 14 0,-1 2 7 0,1 6-8 0,-1 3-12 16,-1 3-15-16,3 4-10 0,0 4-8 0,0 0-10 0,0 4-9 15,-2 0-5-15,2 2-3 0,0 1-11 0,0-2-3 16,2 1-10-16,-2-2-3 0,3-2-1 0,-1-2 1 0,-1-1 0 16,1 0-2-16,-1-3 2 0,-1-1 0 0,0-2 3 15,0-6 2-15,-1 1-5 0,-1-5-2 0,2-3-4 0,-1-3-1 16,1-2-6-16,-2-4-15 0,2-3 6 0,0-1 3 0,0-3 2 16,-3-3-3-16,3-4-19 0,0 0-34 0,0-4-66 15,-2-1-70-15,1-3-64 0,-3-2-64 0,-1-7-46 0,-3 0-22 16,3-8 1-16,-2-3-2 0,1-2-26 0,-2-5-30 0,0-3-50 15</inkml:trace>
  <inkml:trace contextRef="#ctx0" brushRef="#br0" timeOffset="39206.31">15284 8106 248 0,'3'-16'412'0,"4"1"-137"16,-3 1-102-16,5-1-67 0,-2 0-38 0,1 2-8 0,0-2 1 15,1 3 2-15,2 1 1 0,-1 0 3 0,2 2 1 16,1 0-5-16,1 3-3 0,2-1-6 0,5 1-4 0,1 2-3 16,0-1 6-16,3 1 5 0,1 4 3 0,4 0 6 15,0 4 2-15,0 1 2 0,4-1-8 0,-2 4-6 16,2 3-10-16,0 1-11 0,3 3-6 0,-1 3-8 0,-2 4-6 0,0-3-3 16,1 2-1-16,-1 6-3 0,1-2-2 0,-4 1 1 15,1 6 0-15,0-3 5 0,-3 5 13 0,1 0 13 16,-4 2 11-16,3 1 11 0,-2 3 10 0,-4-3 7 15,2 4-4-15,-3-3-4 0,-2 1 0 0,0 0-5 0,-4 2-8 0,1-4-2 16,-1 3 3-16,-2-4 3 0,-2 3-3 0,-3-4 2 16,-4 0 9-16,1-1 8 0,-3 0 7 0,-3-2 2 15,-1 2 1-15,-3-1 0 0,-2-2-6 0,-2-1-11 0,-3-2-18 16,0-3-16-16,-5 2-6 0,0-7-8 0,-3 3-7 0,0-3-4 16,-3-4-3-16,0 0-2 0,-1 1 0 0,-4-1-5 15,1-1-1-15,-3-1 0 0,1-1-1 0,-2-2-1 0,0-1-1 16,0-1 1-16,-3-3-2 0,0 1-3 0,-5-7-3 15,0 0-29-15,0 0-47 0,-3-7-54 0,2-2-58 0,-1-3-62 16,2-1-52-16,-1-4-23 0,1 0-16 0,4-6-10 0,1-2-19 16,3-2-57-16,3-3-119 0,0 1-39 0</inkml:trace>
  <inkml:trace contextRef="#ctx0" brushRef="#br0" timeOffset="39718.37">15135 8374 27 0,'0'-1'611'0,"0"-1"-131"0,-3 0-158 0,1-1-117 15,-1 3-72-15,-2-2-36 0,0 2-22 0,-3-3-10 0,4 3 0 16,-4 0 1-16,3-3 1 0,-2 3 3 0,1 0 0 0,1 0-6 16,-2 0-12-16,-1 0-6 0,-3 0-5 0,2 3-8 15,-1-3-1-15,-2 3-1 0,1-1 2 0,-6 3-1 0,2 0-3 16,-4 1-5-16,-1 0-4 0,-1 1-2 0,-3-2 7 15,1 1 7-15,-2 1 11 0,-1-1 14 0,-2 1 9 0,0 0 8 16,-2 1-7-16,0 0-4 0,0-1-11 0,-3 0-6 16,2 0-15-16,-5-2-8 0,1 1 1 0,-3 0-11 0,3 0 0 15,-2 0-4-15,0-2-2 0,-1 1-3 0,0-2-4 16,1 2 2-16,-3-2-3 0,1 2-2 0,-2-1 0 0,1-1 1 16,0 1 1-16,2 1 1 0,0-2 4 0,-2-1 0 0,2 3-1 15,0-3-2-15,3 2-1 0,1-2-3 0,-2 3-1 16,2 0-1-16,1-1 3 0,3 0-1 0,0 1-1 15,2 0 3-15,7 0-2 0,0 0 0 0,1-2-2 16,6 1-2-16,0-1 2 0,2 2-5 0,3-1-3 0,0 1-18 0,2-3-46 16,1 1-56-16,3 0-61 0,-1 0-51 0,1-1-57 15,0 2-59-15,3-4-58 0,0 0-102 0,0 0-58 0</inkml:trace>
  <inkml:trace contextRef="#ctx0" brushRef="#br0" timeOffset="40465.87">13740 7860 518 0,'0'-3'684'0,"0"-1"-214"16,0 0-182-16,1 3-118 0,-1-1-69 0,0 2-49 16,0 0-30-16,3 3-11 0,-1 4-8 0,3 0-1 0,2 2 0 15,-2 6 1-15,3 1 1 0,0 5-1 0,1 0 2 0,-1 0 1 16,0 3-1-16,-1 1-2 0,0 1 0 0,1 2 3 16,-1 0 1-16,-1-1 4 0,0 0 1 0,-3-1 2 0,-1-3 5 15,1 1 1-15,-1-3 4 0,-1-3 4 0,1 0 4 16,-2-3 6-16,0-1 5 0,0-2 1 0,0-3-1 0,-2 1-5 15,2-2-2-15,0-2-6 0,0-3-9 0,0 3-6 0,0-4-6 16,0 1 2-16,0-1-4 0,0-2 5 0,0 0 18 16,0 0 16-16,0 0 22 0,0-2 9 0,0-1 7 0,-1-2-4 15,-1-3-20-15,2-1-17 0,0-4-23 0,0-3-12 16,0-5-8-16,2-1-3 0,-1-5-3 0,1-2-1 0,1-2 0 16,0-1 2-16,-1-2 3 0,1 0-3 0,-1-2 1 15,2 0-1-15,-2-2-1 0,1 3-1 0,2-2 0 0,-2 4-5 16,2 2 5-16,-2 2 2 0,0 7-1 0,-1 0-1 0,2 5 1 15,-1 1 6-15,1 6-3 0,-1 2-1 0,-1 0-2 16,1 4 1-16,0-1-2 0,0 2 1 0,2 3-5 16,3 0 5-16,0 3 3 0,0 2 1 0,6 2 3 0,-3 3-1 15,0-1 7-15,5 3-1 0,-5 3-1 0,4 3 1 16,0 1-1-16,0 0 0 0,0 2 0 0,0 3 1 0,-3 1-3 16,3 1 1-16,-3 1-1 0,-1 0-1 0,1 0 0 0,-1 2-1 15,2-4 1-15,-4 0 0 0,1 0-2 0,1-2 1 16,-2 0 0-16,-1-2-1 0,2-2 0 0,-1-2-1 0,-1-2 1 15,0 2-1-15,0-5-4 0,-2 0-1 0,-3-4 0 16,2 0-1-16,0-2-3 0,-2-2-31 0,-1-1-42 0,0-1-50 16,-2 1-54-16,-2-3-50 0,0 0-53 0,-1 0-32 15,1-3-33-15,-4 1-50 0,1-3-83 0,-4 1-66 0</inkml:trace>
  <inkml:trace contextRef="#ctx0" brushRef="#br0" timeOffset="40715.4">13790 8271 126 0,'0'0'599'0,"2"0"-155"0,-2 0-155 0,2-2-112 0,2 1-63 16,2-1-41-16,5-1-22 0,0-2-11 0,2 1-6 0,4 0-4 15,2-3-9-15,2-1-6 0,4 1-6 0,1-5-1 16,2 4-4-16,0-3-2 0,-1 2-1 0,2 0-1 15,-5 0-2-15,1 0-2 0,-1 1 0 0,-6 1-1 0,0 1-1 16,-1-1 1-16,-4 4-8 0,-1-2-10 0,-2 1-20 16,-2-1-23-16,-1-1-27 0,-2 2-36 0,-1 0-35 0,-3-1-33 15,0-2-55-15,-1 2-81 0,-1-2-95 0</inkml:trace>
  <inkml:trace contextRef="#ctx0" brushRef="#br0" timeOffset="41043.41">13891 7567 216 0,'0'-2'643'0,"0"-3"-156"0,2 2-163 0,-1-1-116 16,-1 1-73-16,2 2-42 0,1-2-26 0,1 2-18 0,3-1-13 0,4-1-1 16,3-1-6-16,2 1-2 0,3 1-6 0,2-2-1 15,3 1 2-15,2-2-8 0,3 2-5 0,-1-3-2 16,2 3-3-16,0 0-3 0,0-1-3 0,0 1-2 0,0-2-1 16,-3 3 0-16,-2-2-2 0,0 1-3 0,-2 1-2 0,-2-1-15 15,-4 3-23-15,0-3-34 0,-4 2-29 0,1 1-36 16,-1 1-38-16,-1 2-26 0,-2 0-36 0,-2 1-41 0,1 1-61 15,-2 0-93-15</inkml:trace>
  <inkml:trace contextRef="#ctx0" brushRef="#br0" timeOffset="41763.33">15304 9218 407 0,'2'0'580'16,"-2"-3"-157"-16,0 1-124 0,-2 0-84 0,2 1-50 15,-1-3-33-15,-1 4-15 0,-1-3 3 0,0 3-8 16,2-2-9-16,-1 0-8 0,0 2-13 0,-1-1-16 0,-2 1-12 0,0-2-17 16,1 0-11-16,-4 2-2 0,2 0 0 0,-6 0 1 15,0 2 1-15,-1 0-1 0,-4 1 0 0,-1 2-3 16,-5-1 4-16,-2 4 6 0,-2-1 2 0,-2 1 0 0,-1 2 2 16,-4 0-1-16,2 1-7 0,-6 3-9 0,3-2-6 0,-6 0 0 15,-2 1-4-15,1 0-2 0,-3 0-4 0,-2 2 2 16,-1-1 1-16,-4-1-1 0,3 1-2 0,-5 0 1 0,1-1-1 15,-1 1-2-15,0 0-1 0,2-3 1 0,0 2 3 16,3 0 0-16,2 1-1 0,-1-2 3 0,4 0-7 16,3-1 1-16,0 1-2 0,4 0-1 0,3-1 1 0,2-1-2 15,1 0 4-15,5-1-5 0,4-3-1 0,3 1-2 16,3-1-4-16,2-2-15 0,1-1-33 0,2 2-48 0,1-2-50 16,1-2-48-16,3-1-54 0,0 0-51 0,1-3-37 0,1-3-47 15,-1 0-73-15,0-1-86 0,3-3-14 0</inkml:trace>
  <inkml:trace contextRef="#ctx0" brushRef="#br0" timeOffset="42673.07">13779 8995 345 0,'0'0'686'0,"0"2"-164"0,0-2-175 0,0 1-133 15,2 1-88-15,1-2-60 0,-2 2-24 0,4 1-1 16,-1 0 16-16,3 5 27 0,1 0 20 0,3 2 17 0,-3 2 3 16,2 0-4-16,0 2-14 0,0 1-21 0,0-1-18 15,0 3-16-15,0 0-9 0,-2 1-9 0,3 0-9 0,-3 0-7 16,0-1-5-16,-2 2-1 0,2-3-5 0,-3-1-2 16,0 0 0-16,-1-1-2 0,0-2-1 0,-1-2 2 0,0-2-1 15,-1-2-1-15,-1-1-1 0,2 0-1 0,-3-2 1 16,0-1 0-16,0 1 0 0,0-3 0 0,0 1 0 0,-3-1 35 15,3 0-14-15,0-1-4 0,-1-2-3 0,-1 1-2 16,0-2-1-16,-2-2-34 0,2-2 8 0,-1-2 5 0,0-3 2 16,-2 1 1-16,2-5 1 0,-5-1-1 0,3-1 1 0,0-2 1 15,1-1 2-15,-1 1 7 0,1-2-2 0,-1 1-2 16,1 0-1-16,1 3 1 0,1 2 1 0,1 0-6 16,-1 2 4-16,2 3 2 0,0 2 6 0,2 2-4 0,-1 0-3 15,1 3-2-15,1 1-3 0,1-3-1 0,1 6-1 0,2-3 3 16,1 1 0-16,0 3 0 0,1-1 2 0,2 1 2 15,2 1-2-15,1-1-1 0,-1 3 2 0,4-1 1 0,-1 1-1 16,3 1 1-16,0-1 0 0,-1 2-3 0,-3 2 0 16,1-2 0-16,-1 3 1 0,-1-1 6 0,-4 1-3 0,0 1 2 15,-2 0 2-15,-2 1-2 0,0 1-1 0,-2-1-6 16,-3 0 7-16,0 1 1 0,-2 1 4 0,0 0 9 0,-4 1 7 16,-1 2 0-16,-1-1 1 0,1-2 1 0,0 2-3 15,-4-3-9-15,1 1-7 0,2 0-2 0,-1-2-3 0,-1 0-2 16,3-1 0-16,-1 0 0 0,2-1-1 0,2-3-3 0,-2 0-3 15,4-1-2-15,0-1-4 0,-1 1-2 0,4-1-5 16,-1-3-9-16,0 2-7 0,4-2-16 0,2-2-7 0,1 0-7 16,2-1-9-16,7 1 1 0,0-3 7 0,2 0 12 0,1 0 7 15,4 0 15-15,-1 2 8 0,-2 0 12 0,1 1 3 16,0 0 3-16,-1 2 3 0,0 2 2 0,-3 0 1 16,-2 2-1-16,0 1 2 0,-1 0 2 0,-6 4-1 0,4-4-8 15,-5 2 5-15,0 1 5 0,-1 0 3 0,-2-1 6 0,-2 2 8 16,-1 0 15-16,-1-1 1 0,-1 1 1 0,-1-1-2 15,-1 1-3-15,-1-1-7 0,-2 1-5 0,-1 0-1 16,2 1-2-16,-5 3 3 0,1-3 0 0,-2 2-1 0,2-1 1 16,-4 0 0-16,0 0-4 0,2-2-2 0,-3 2-1 0,-1-2 0 15,2-1-3-15,-4-1-2 0,2 0-1 0,-2 0-3 16,2-1-3-16,-4-1-1 0,2 1-1 0,-2-1-1 0,1-3 2 16,0 2-1-16,0-3 1 0,1 1 0 0,1-2-5 0,0-2-4 15,0-1-12-15,-2-1-22 0,4-1-38 0,-2-1-43 16,1 0-48-16,3-4-51 0,1-1-48 0,0-2-40 0,1-4-35 15,5-1-61-15,-4 0-87 0,0-4-47 0</inkml:trace>
  <inkml:trace contextRef="#ctx0" brushRef="#br0" timeOffset="43067.82">13754 8863 297 0,'-3'-1'434'0,"1"1"-97"0,2-2-97 0,-1 0-74 16,-1 2-48-16,2 0-35 0,0 0-25 0,0-1-14 0,2 1-7 15,-1 0-8-15,-1 0-7 0,0 0-1 0,2 0-4 16,1 0-3-16,-3 0-4 0,1 0 4 0,2 0 2 0,2 0-1 16,0 1 5-16,1-1 14 0,5 2 12 0,0 0 12 0,2-2 15 15,4 1 12-15,1-1 5 0,1 2-5 0,1-2-12 16,5 0-10-16,0-2-10 0,1 1-14 0,5-3-12 16,-1 2-6-16,1-2-4 0,3-3-7 0,5 0-5 0,-1 0-3 15,0-5 0-15,2 4-2 0,0-3-1 0,0-1-2 16,0 4-2-16,-1-2-2 0,-5 0-4 0,0 1-3 0,-4 2-19 15,-2-1-27-15,-3 3-34 0,1 0-33 0,-6 3-39 16,1-3-40-16,-1 2-35 0,-4-1-37 0,1-1-63 0,-2 0-111 16,0 0-57-16</inkml:trace>
  <inkml:trace contextRef="#ctx0" brushRef="#br0" timeOffset="44000.34">20413 7557 90 0,'15'-1'514'0,"3"-2"-165"0,6 3-141 16,4-4-92-16,7 1-49 0,3 0-20 0,5 0-5 15,3-1 0-15,4 1 5 0,1 1 5 0,4-1 2 0,0 2-5 16,4-2-7-16,-1 0-4 0,2 0-10 0,0 1-4 0,1-1-3 16,-1 0-7-16,-2 1 1 0,2 0-3 0,-1 0 2 15,0 1 3-15,3-1 1 0,1-1 5 0,1 2 0 16,-1-1-1-16,0 2 1 0,1-3-7 0,-3 1-2 0,-1 0-7 15,-1 0-3-15,-2 4 0 0,-1-4-4 0,0 1 1 0,-5-1-1 16,1 0 4-16,-4-4-2 0,-1 4 1 0,0-1-1 16,-8-1-2-16,2 3-1 0,-1 0-2 0,-5-2 4 0,-4 3-1 15,-1-3-2-15,-5 3 1 0,0 0 0 0,-7-2-5 16,0 0-16-16,-6 1-26 0,-2 1-29 0,-2-1-36 0,-8 1-35 16,-3-2-43-16,-3 1-52 0,-4-2-73 0,-3 0-106 0</inkml:trace>
  <inkml:trace contextRef="#ctx0" brushRef="#br0" timeOffset="44814.66">18823 7038 214 0,'-16'-3'239'0,"2"-1"-72"16,-3 1-41-16,4-2-25 0,-1 2-7 0,2-4 3 0,0 5 7 16,4-3 10-16,0 2 3 0,3-1 6 0,-1 1 2 0,1-2 3 15,2 2 2-15,2 0 0 0,-3 2-5 0,4-2 0 16,0 0 3-16,0 1-5 0,0-1-5 0,2 2-6 0,-2 1-6 15,0-2-9-15,2 2-14 0,-2 0-14 0,1 0-12 16,2 0-11-16,2 2 7 0,1 1 20 0,2 1 22 0,3 2 18 16,3 2 20-16,1 1 9 0,2 2-4 0,1 4-12 0,2-1-13 15,2 3-6-15,3 2-15 0,4 6-7 0,0-2-9 16,3 3-10-16,2 3-10 0,0 0-14 0,1 2-10 0,2 0-6 16,-2 0-6-16,0 2-7 0,-1-1-1 0,-3-1 1 0,-1 1-2 15,-4 1-4-15,1 0-5 0,-3-2 0 0,-6 4-4 16,-1-2 2-16,-4 2-1 0,-1-1 2 0,-4 0 4 15,-1 2 3-15,0 0-1 0,-2 0-2 0,-4 1 3 16,1 0 0-16,-2-2 1 0,0 2-2 0,0-1-2 0,0-2-1 0,-2-1-4 16,-1 1 0-16,0-3-2 0,-1 1-1 0,-4 0 1 15,3-1 2-15,-4 1 1 0,1-4-1 0,-4 2 1 0,2-7 0 16,-1 1 0-16,-4 1-2 0,3-5 1 0,-2 0 0 16,2-2 0-16,-2-1 0 0,1 0 2 0,0-5 1 0,0 0-2 15,2 0-1-15,1-2-2 0,1-2-3 0,1-1-8 0,2 0-14 16,-1-2-24-16,3-3-30 0,1 0-53 0,3-1-68 15,-2-2-78-15,2-1-79 0,0 0-62 0,0-3-51 0,2-2-26 16,3-5-26-16,1-1-38 0,0-2-39 0,1-4 5 16</inkml:trace>
  <inkml:trace contextRef="#ctx0" brushRef="#br0" timeOffset="45414.26">19727 6598 256 0,'0'0'285'0,"0"0"-81"15,2 0-69-15,0 0-42 0,0 2-22 0,1-1-12 0,2 1-2 16,3 1 4-16,0 0 5 0,3 3 6 0,0 0 8 16,1 4 5-16,5 0 4 0,-3 2 0 0,7 2 4 0,-3 3 1 15,3-1 1-15,0 4 3 0,1 0-2 0,0 1 0 16,2 4-2-16,-1 2 1 0,2-2-9 0,1 3-10 0,-3 1-17 16,1-3-7-16,2 1-12 0,-5 1-12 0,2-1-5 0,-2 1-6 15,2 0 5-15,2-1 10 0,-1 2 5 0,-3-1 5 16,1-1 1-16,-3 0 1 0,0 0-3 0,0 2-7 0,-2-3-3 15,-3-1 2-15,2 3-2 0,-3 0 2 0,-4 1 0 0,2-1-1 16,-6 1-9-16,1 3-3 0,-2-4 0 0,-4 2-5 16,3 4-6-16,-3-2-4 0,-3 1 0 0,3 0-3 15,-2 2-4-15,0-5 1 0,1 3 2 0,-1 1 0 0,2-6 0 16,2 2-2-16,-2-3 0 0,1-1 1 0,1-4-3 0,0-2 1 16,1-4-5-16,-2-2 2 0,3 1-2 0,-3-5-15 15,0 0-29-15,2-6-45 0,-3 1-44 0,0-3-46 0,-3 0-45 16,2-2-32-16,-2 0-27 0,0-2-22 0,0-2-44 15,-2-1-75-15,0-2-83 0</inkml:trace>
  <inkml:trace contextRef="#ctx0" brushRef="#br0" timeOffset="52090.86">7299 9760 113 0,'-1'-7'249'0,"-3"1"-100"0,-1-1-64 0,3 2-35 15,-2-2-17-15,-1 2-8 0,2-2-5 0,-3 3-2 0,4 0-5 16,-2-1-4-16,0 1-2 0,-1-1-3 0,2-1-3 16,0 1 0-16,1 3 0 0,-1-2 1 0,-1 0 0 15,2 1 0-15,-2 1-2 0,0-1-2 0,2 1 2 0,-2 0-5 16,2 1-4-16,1 1 21 0,-1 0-14 0,0 1-5 0,2 1-5 16,-1 0-2-16,-1 1-3 0,2-1-20 0,-2 0 11 15,2 1 7-15,-1 0 2 0,-1 0 4 0,1-1 2 0,-1 0 6 16,2 0 7-16,-2-2 7 0,2 1 6 0,-1-1 9 0,-2 0 6 15,3 0 1-15,-2-1-2 0,-1 1-1 0,2-2 0 16,-1 0 4-16,-1 1 8 0,1 0 4 0,1 0 9 0,-1-1 2 16,0 1-1-16,-1-1-7 0,-2-1-8 0,1 3 2 15,2-2-4-15,-1 2-4 0,3-2-1 0,-3 2-4 16,0-3-3-16,3 3-9 0,-2-2-8 0,-1 2-3 0,1-2 4 16,1 1 6-16,-1 1 7 0,2 3 5 0,2-1 6 0,-1-2 2 15,1 0-7-15,0 0-6 0,-4 0-4 0,0-2-6 16,2 2-5-16,-1 0 1 0,1 0-5 0,0 2-2 0,0-2-2 15,1 3 3-15,-1-1 10 0,2 3 9 0,0 2 20 16,-1-1 9-16,1 3 6 0,3 0 1 0,-4 1-7 0,4 0-14 16,-2 4-24-16,0-4-3 0,0 2-2 0,2 0-3 15,-2 1-1-15,1-1-3 0,0-1 8 0,1-1-2 0,-1 0-5 16,1-2-1-16,0 0 0 0,0-1 5 0,0-1 0 0,-1 1-2 16,1 0-1-16,-2-4 1 0,0 2-1 0,-2-3-1 15,3 1-1-15,-2-1 1 0,-1 0 0 0,-1-2-2 0,0 0 3 16,2 0 4-16,-2 0 12 0,0 0 17 0,0 0 16 15,0 0 16-15,0-2 1 0,0-1 2 0,2-1-12 0,-1-1-17 16,1-2-19-16,2-3-15 0,-2-5-6 0,2 1-8 0,1-3-3 16,0-2-8-16,0 0-9 0,0 0-3 0,1-2-7 15,0 0 1-15,-2-2 2 0,3 4 6 0,0 0 7 16,-1-1 7-16,0 3 7 0,1 1 4 0,-3 2 0 0,1 2 2 16,0 2 1-16,1 1-1 0,-3 3 0 0,1 0-3 0,0 1 7 15,1 4-4-15,-2-3-1 0,2 4 1 0,3 0 0 16,-3 4 0-16,2 0-6 0,2 4 2 0,0-1 2 0,-1 3 0 15,-1 2 1-15,0 0 2 0,2 0 0 0,-1-1 1 16,0 2 1-16,1 1-1 0,-2-1-1 0,-1-1 0 0,2 1 1 16,-1-3-1-16,0 2 1 0,1-1 0 0,-3-3-1 15,2-1 0-15,-2 0 0 0,0 0 0 0,0-4 0 16,-2 1 1-16,1-1 4 0,-3-1-3 0,1-1 2 0,1 1-1 0,-3-2 1 16,2 0 0-16,-1-2 1 0,-1 2 0 0,0-1 2 15,0 1-2-15,2-2 0 0,2-3-13 0,-1 0 1 16,1-4-3-16,0 1 2 0,1-3 2 0,0-2 1 0,0 1 13 15,1 0-6-15,-1-3 5 0,-1 1-2 0,0-1-5 0,-1 3 1 16,2-1 2-16,-2 0-2 0,1 3 1 0,-1 1-2 16,1 1 0-16,-1 1-1 0,0 3-2 0,0 0 1 0,-1 2 0 15,1-1-3-15,2 3 2 0,-3-2-1 0,5 4 1 16,-4-2 0-16,2 0 1 0,0 3 2 0,0-1 0 0,0 2 0 16,0 0 0-16,0 2 0 0,0 0 0 0,0 1 0 0,0-2 0 15,0 2 2-15,2 0-1 0,-3-1 0 0,2-1 0 16,-3 6 0-16,2-2 0 0,-2 0-1 0,3-2 0 0,-3-2-1 15,5-1 0-15,-3-1-4 0,1 2 4 0,-2-1-1 0,-4-1 2 16,4-1-2-16,-2 1-2 0,-1 1 3 0,2-3-19 16,-2 1-28-16,-1-1-30 0,3 0-41 0,-3-1-44 15,1 0-52-15,-1 0-68 0,0 0-103 0,2-5-98 0</inkml:trace>
  <inkml:trace contextRef="#ctx0" brushRef="#br0" timeOffset="52469.13">8047 9383 377 0,'0'-1'639'0,"-1"-1"-200"0,-2 2-152 0,0 0-107 16,1 1-69-16,1 0-39 0,-1-1-22 0,2 3-14 0,-3 0-13 15,1 3-11-15,1 1-5 0,-1 1-2 0,-1 2 1 0,0 2 0 16,1 0 0-16,0 2 2 0,2 1-1 0,2-1-2 15,0 3-2-15,-1-5 1 0,2 0-1 0,1-1-2 0,-1 0 1 16,3 2 2-16,-1-2 0 0,3-3-1 0,-2-1 2 16,2-2 1-16,0-1 1 0,3-1-1 0,-1-1 0 0,-2-2 1 15,1 0 3-15,0-4 3 0,-1 1 1 0,3-2 1 0,-1-4 7 16,-1 2 13-16,-1-2 7 0,0 0 1 0,-2-1 1 16,-1 1-2-16,-2-3-6 0,1 0-15 0,-4 0-10 15,3 1-2-15,-6 1-3 0,3 1 1 0,-4 0 1 0,1 2-2 0,0-1 1 16,-2 4-5-16,0-1-1 0,-1 2-2 0,0-1-3 15,0 6-3-15,-2 1-4 0,-6 1-7 0,4 4-13 16,-1 1-23-16,-2 2-27 0,0 2-32 0,-2 4-30 0,0 0-24 16,0 3-18-16,0 3-8 0,-2 0-7 0,4 3-9 0,-1 1-24 15,2 2-44-15,0-4-80 0,-2 3-71 0</inkml:trace>
  <inkml:trace contextRef="#ctx0" brushRef="#br0" timeOffset="53067.08">7746 10638 347 0,'0'-21'364'0,"0"1"-120"0,-2 3-69 0,2-2-42 15,-4 2-16-15,4 1-8 0,0 3-2 0,-2 1-3 16,2-1-11-16,0 4-4 0,0 2-12 0,0 1-9 0,0 2-14 15,-2 1-11-15,2 1-8 0,0 1-13 0,0-1-11 16,0 2-6-16,2 2-5 0,0 1-2 0,2 0-4 0,-1 2 1 16,1 2 4-16,2 2 1 0,-1 1 0 0,-1 0 1 15,0 1 0-15,3-1-1 0,0 3-1 0,-1-3 0 16,0 2 0-16,-2-1 1 0,5-1 0 0,-4-1 1 0,-1 0-1 0,1-1 1 16,0-2 1-16,1-2-1 0,-3 1 2 0,0-4 1 15,2 1 1-15,-2-2-1 0,4-2-1 0,-1-3 3 16,2 0-3-16,-2-3-4 0,2-1 1 0,0-1-2 0,1-4 0 15,0-1-4-15,0-1 0 0,0-1 0 0,-1 2-1 0,0-2 3 16,0 0 1-16,0 3 1 0,-2 1 0 0,-1 4 1 16,-2 1 0-16,-1 3-2 0,1 0-1 0,0 3-1 0,2 0 1 15,-2 2 0-15,0 2 1 0,0 1 1 0,-1 2-3 16,3 2 4-16,-2-2-2 0,3 2 3 0,0 2-1 0,-1 0 1 16,0 0 4-16,0 2-4 0,3-1 1 0,-1-2 0 15,0 1-2-15,-1-2 3 0,2 0 0 0,1 0 1 0,-1-1 1 16,1-3-2-16,-3-1 5 0,1 2-1 0,1-4 0 15,-1-4-1-15,1 2-1 0,1-3 1 0,-1-1-3 0,0-1-2 16,-1-2 0-16,2-1 1 0,-1-2 0 0,1-5-1 0,2 3 1 16,0-2-2-16,1 0-1 0,-1-1 1 0,-2 0 0 15,1 1 1-15,1 2-1 0,-2 3 2 0,-2 1-1 16,-4 3-1-16,4 0 0 0,-4 2 0 0,-2 3-1 0,3 2-8 16,-2 0 4-16,-1 2 1 0,1 0 1 0,1 3 4 15,-1 2 0-15,0 3 8 0,-1 0-3 0,1 1 0 0,1 1-2 16,1-1 10-16,-1 3-6 0,1 0-3 0,1 1-4 0,-1-2-4 15,1 1-1-15,2 0-24 0,-1 1-20 0,3-3-33 16,-2 1-37-16,-1-1-47 0,5-5-59 0,-2 0-76 0,3-3-98 16,0-3-95-16</inkml:trace>
  <inkml:trace contextRef="#ctx0" brushRef="#br0" timeOffset="53263.31">8739 10285 523 0,'0'3'430'0,"-2"3"-167"0,2 1-116 0,-3 3-67 0,3-2-34 16,-2 3-20-16,1-1-12 0,-3 2-7 0,4-1-2 0,0 1-5 15,0 0-3-15,4 2 1 0,-3 0 1 0,1 1 0 16,3 1 0-16,0 2 1 0,3-1-1 0,-1 2-2 0,-2 0 1 16,3 2-3-16,-2 2-16 0,0-1-30 0,1 2-47 15,-1-2-78-15,-1 2-159 0,-2 1-120 0</inkml:trace>
  <inkml:trace contextRef="#ctx0" brushRef="#br0" timeOffset="54179.06">7945 13680 177 0,'-2'-5'415'0,"2"-2"-110"0,-2-1-105 0,1 1-58 0,1 0-27 15,0 2-3-15,0 2 0 0,1-1 0 0,1 1-4 16,0 1-9-16,1-1-12 0,0 1-9 0,-1 1-10 0,4-1-5 16,-3 1 4-16,2 2 12 0,1 2 24 0,1 0 20 15,2 3 21-15,-1 2 19 0,2 2 4 0,0 1-10 0,0 0-24 16,-2 3-30-16,3-2-27 0,-2 3-23 0,0-1-18 0,0-2-10 15,0 1-7-15,1-1-7 0,-2 0-5 0,1 0-3 16,-3-1-4-16,1-3 0 0,1 1 0 0,-1-4 1 16,-2 1 3-16,0-1-3 0,0-2-2 0,0-2-1 0,-2 1 0 15,2-2 0-15,-1-2-1 0,-1-1-1 0,2-3 3 0,-2-2 0 16,2-4-2-16,-2 0-6 0,1-7-2 0,3 1-10 16,-3-3-17-16,2-1-9 0,-1-1-6 0,-1 2-9 15,0 0 8-15,3 1 11 0,-3 4 18 0,2-1 11 0,-3 7 8 16,0 0 14-16,0 3-3 0,-1 2-2 0,0 0 0 0,1 2 0 15,1 3 1-15,-1 0-2 0,2 0 1 0,0 1-1 16,0 3 1-16,0-1 1 0,2 2-1 0,0 2 0 0,-1-2 0 16,-1 2 0-16,0 0-1 0,4 1-1 0,-3-1 2 0,-1 1-1 15,2-1-1-15,-1-1 4 0,1 0 0 0,-2-2 1 16,0 1-5-16,0 0 1 0,1-3 0 0,-2 1 0 16,1-3-3-16,0 0 0 0,1-3 2 0,1 1-3 0,-2-3 1 15,4-2-2-15,-2 0 1 0,-1-3-1 0,2 1 0 16,1-4 0-16,-2 1 2 0,-1 0-1 0,2 0 2 0,0 1-2 15,-2 1 3-15,0-1 4 0,-1 4 1 0,0 1-2 0,-2 2-1 16,3 0-1-16,-3 1 0 0,-1 3-2 0,1 0 1 16,2 3 6-16,-2-1-2 0,2 3 1 0,-2-2 1 0,3 5 0 15,-1 0-3-15,2 1-1 0,-3-2 0 0,1 4 2 0,0-2-2 16,2-1-1-16,-2 2-1 0,0-1 0 0,0-2 0 16,1 4-2-16,0-4 0 0,-1 0 0 0,2 0-2 0,-3-2-1 15,0 0-2-15,2-1 0 0,0-1-1 0,0-1-26 16,-2 1-42-16,0-1-50 0,-2-2-55 0,3 0-58 0,1-2-62 15,0-3-43-15,-1 2-37 0,1-2-47 0,-2 1-74 16,1-1-34-16</inkml:trace>
  <inkml:trace contextRef="#ctx0" brushRef="#br0" timeOffset="54782.24">9122 13384 75 0,'0'-9'629'0,"-1"2"-103"0,-1-1-143 0,2 1-104 16,-1 4-57-16,-1-1-29 0,2 1-11 0,0 1-8 0,2-1-2 15,-2-1-9-15,0 3-14 0,1 1-16 0,-1 0-7 0,2 1 4 16,-1 4 3-16,3 2 5 0,-1 0 2 0,0 3-3 16,0 2-8-16,-1 3-36 0,2 0-24 0,-1 1-23 15,1 3-14-15,0-3-10 0,0 2-17 0,2 1 2 0,3-2-3 16,-2 0-3-16,-1 1-2 0,4-4-4 0,0 0 6 0,-1 0 0 16,0-3-2-16,0 0 3 0,1-4-2 0,-2 1 4 15,3-2-8-15,-2-2 0 0,-1-2 3 0,1-4-1 0,1 1-3 16,0-5-1-16,-2 0-1 0,1-3-1 0,2 0 1 15,-3-1 0-15,3 0 1 0,-1-2 2 0,-1 0 2 16,-2 2 3-16,0 2 0 0,-2 1 4 0,-2 3-3 0,0-1-2 0,1 2 2 16,-3 2-3-16,1 0 0 0,1 2-2 0,0 1 4 15,0 3 3-15,0 1 1 0,2 1 1 0,-2 4 1 0,2 0-2 16,-2 2 0-16,2-1-2 0,-2 2-4 0,2 0-3 0,-4 3-3 16,3 0-4-16,0 0-26 0,-1 0-55 15,2 1-72-15,-1 1-85 0,-3 0-86 0,-1 0-74 0,0 1-84 16,-3-1-77-16,1 1-109 0,-1 1-23 0,-2-1 25 0</inkml:trace>
  <inkml:trace contextRef="#ctx0" brushRef="#br0" timeOffset="55553.05">8460 14766 427 0,'0'-18'611'0,"0"0"-177"0,2 0-156 0,-1 1-98 0,1 4-55 0,0 1-33 16,-1 3-20-16,2 1-9 0,0 2-5 0,0 4-4 16,2 0-1-16,0 2 9 0,0 2 11 0,1 0 9 0,2 6 5 15,-2 1 9-15,2 3-4 0,0 0-16 0,1 1-19 0,0 1-15 16,-3-1-13-16,5 1-11 0,-2 1-9 0,-1-2-2 15,2 0-1-15,-1-1-3 0,-1-1-2 0,-1 0-1 16,3-2 0-16,-2-2-2 0,0-2 0 0,-1-2-1 0,0 1 0 16,1-4-1-16,-1 0 1 0,-2-2 0 0,3 0-1 15,-1-5 1-15,0-1-2 0,-1-1-1 0,1-3-1 0,-1 0 0 16,1-3-14-16,-2-4-15 0,2 2 0 0,-1 0-5 0,-1-3 1 16,2 4 1-16,0 1 15 0,-2 2 11 0,0 2 7 15,-1 1 6-15,1 3 0 0,0 2 5 0,-3 0-1 0,2 2 1 16,1 3-4-16,0 0-1 0,-1 3 0 0,4 2-3 15,-2 0 3-15,-1 2 3 0,3 0-1 0,0 2 1 0,-2 2 0 16,2-1-2-16,0 1 2 0,1-1-1 0,-1 0 0 16,0-3 3-16,3 0-3 0,-3 1 3 0,0-4-5 0,2 2 0 0,-1-3 0 15,1 0 0-15,-2 0 0 0,1-1-1 0,-1-1 1 16,0-1-1-16,-2-1 0 0,3-2-1 0,0-2 1 16,-3-1 1-16,2-1 0 0,1-3 1 0,-1 1 2 15,0-2 0-15,-1 0 2 0,0 2-5 0,-2 0 2 0,1 2-3 16,-1-1-2-16,-2 4-3 0,2 2 3 0,0-3 3 0,-1 5-3 15,1-2 5-15,0 4 18 0,2-2 16 0,-3 5 6 16,5 0 8-16,-2-1 14 0,-2 4 7 0,1-2-7 16,2 1-10-16,-2 2-2 0,0 0-7 0,-2 1-11 0,4-1-10 0,-1-1-6 15,0 1-6-15,-2-1-8 0,1-1-2 0,0-1-2 16,0 2-3-16,-1-3-1 0,2 0-2 0,-4 0-2 16,3 0-1-16,-2-2-1 0,5-1 1 0,-7 0-8 0,2 1-29 15,-1-3-42-15,-1 2-42 0,1-2-41 0,0 0-40 16,0-2-30-16,3 1-5 0,-2-1 8 0,0 0-203 15,0 2 236-15,-1 0 0 0,2 0-9 0,-5 0-17 0,4 0-27 16,0 2-39-16</inkml:trace>
  <inkml:trace contextRef="#ctx0" brushRef="#br0" timeOffset="55933.17">9611 14589 56 0,'15'-21'426'0,"-3"-2"-62"0,1 1-83 16,-1-1-69-16,-2 1-51 0,-1 2-38 0,0-1-19 0,-4 4 0 0,0 2 11 16,-2 3 11-16,-1 2 19 0,-1 1 21 0,-1 1 19 15,0 4 10-15,-1 0 10 0,-1 1-8 0,-1 3-18 0,-2 0-33 16,0 1-30-16,-4 2-32 0,1 2-36 0,0 1-22 0,0 1-11 16,-3 2-4-16,2 0-4 0,2 1-4 0,1 3-3 15,-2-1 0-15,4-1 0 0,-1 2-1 0,5-1 2 16,0 0-1-16,3 0 2 0,0-2-2 0,2 1 1 15,2-2 1-15,2 1-3 0,-3-2 0 0,1-1 0 0,5 1-1 0,-4 0-1 16,2-4 1-16,3 1 3 0,-3 2 0 0,3-3 2 16,-1 1 5-16,0-1-3 0,1 1-1 0,-3 1-1 15,1-2-2-15,2 4 1 0,-2-3-2 0,1 3 4 0,-1-1 0 16,-2 3 2-16,4-3 1 0,-3 2-4 0,0 2-1 0,1-2-2 16,-2 0-2-16,-1 1 0 0,1 0 1 0,-1-3-2 15,-3 3-1-15,0-4-2 0,-2 3 4 0,0 0-3 0,-3 0-5 16,-3-1-31-16,0 1-44 0,0-1-59 0,-4-1-62 15,0 0-60-15,-1 1-49 0,-2 1-35 0,2-3-24 0,-3 0-59 16,3-5-85-16,0-1-55 0</inkml:trace>
  <inkml:trace contextRef="#ctx0" brushRef="#br0" timeOffset="56145.27">9734 14352 38 0,'2'-7'796'0,"0"-5"52"0,-2 2-177 0,0 0-159 16,4-1-114-16,-2 0-105 0,2 3-86 0,-1 0-52 0,2-2-48 0,3 0-45 16,0 0-29-16,3 1-19 0,0 0-10 0,2 2-7 15,-1-1-5-15,3 2 1 0,0 3-7 0,-2 0-28 0,1 3-44 16,-2 0-55-16,-1 2-60 0,-2 2-59 0,-1 2-52 16,-2 5-15-16,0-3 3 0,-4 6 17 0,-2 1 22 0,-2 5 23 15,-4 2 10-15,2 4-4 0,-3 1-27 0,-2 1-51 16,-2 2-65-16</inkml:trace>
  <inkml:trace contextRef="#ctx0" brushRef="#br0" timeOffset="56713.1">9067 15709 176 0,'-16'-14'746'16,"-1"2"-46"-16,2-1-198 0,0 3-161 0,4 1-119 0,-2 1-78 16,5 2-60-16,4 2-35 0,-1 1-20 0,1 0-12 15,4 3-5-15,-1 0-5 0,2 5-4 0,4 0-1 0,0 1 1 16,6 3 0-16,0 2-1 0,2-1 7 0,-2 0-3 0,3 2-6 15,-3 0 0-15,2-2-4 0,-2 0 0 0,0 1-9 16,0-1 1-16,-3-2 6 0,0-1 1 0,1-2 0 0,-4 0 2 16,1-3 1-16,-2 1 1 0,2-1 1 0,-1-2-1 0,2 0 1 15,-2-3 0-15,-2-1 0 0,1-3 0 0,2-1 0 16,2-5-1-16,-4-1 0 0,1-2-6 0,0-1 1 0,2-2 0 16,-3 0 1-16,2-1 1 0,-1 0 1 0,-2 4 7 15,1 3 2-15,-1-1 0 0,0 4 0 0,-1 2 2 0,-1 2-2 16,1 3-2-16,-1-2-2 0,-1 3 0 0,1 0-1 15,4-1-1-15,-1 3 2 0,-2-1 1 0,2 1 0 16,1 1-17-16,1-1 8 0,2 2 5 0,-1-1 1 0,3 1-4 16,-2 0 3-16,3-2 16 0,0 0-7 0,-2 3-5 0,4-3-3 15,-1-3 2-15,0 3-2 0,1-2 0 0,-2 0-1 16,1-1 0-16,0 1 0 0,-3-1 2 0,2 3-1 0,-3-3 2 16,0 2-2-16,1 1 2 0,-4-1 1 0,3 1 2 0,-1 1 10 15,0 0 5-15,0 2 8 0,-1 1 3 0,0 0-1 16,-1 0 1-16,1 1-8 0,-1 1-8 0,1 0-7 0,-1-1-3 15,0 1-2-15,0-2 2 0,1 2-4 0,0-3-3 16,-1 2-2-16,2-2-2 0,-1-2-26 0,1 0-47 0,-2 1-53 16,0-2-53-16,0-3-58 0,1-1-57 0,3-1-46 15,-1-2-52-15,-1-2-69 0,-1-2-69 0</inkml:trace>
  <inkml:trace contextRef="#ctx0" brushRef="#br0" timeOffset="57058.16">9849 15355 26 0,'12'-17'484'16,"-1"-1"-51"-16,-4 2-73 0,0-2-35 0,-1 3-22 16,0 2-43-16,-2 2 14 0,-3 2 12 0,1 1 17 0,-1 3-16 15,1 0-25-15,-2-2 4 0,1 3-51 0,-1 3-48 0,-1-2-44 16,-1 5-36-16,-1 0-26 0,-1 5-18 0,-1 0-13 16,0 6-11-16,0-2-7 0,-1 4-6 0,1 2-1 0,0-1-3 15,1 2-1-15,-1 0 0 0,2 0 2 0,1-1 0 0,1 3-2 16,-1-4-1-16,2 2 0 0,0 0-4 0,2-2-1 15,-1-2 1-15,3-2 2 0,0 0-1 0,2 0 0 0,-1-3 2 16,0 1-1-16,0 0 0 0,0-3 1 0,-1-2-1 16,2 0 1-16,-1 0 0 0,0-2 0 0,1-2 3 0,-2 2-2 15,0-3 0-15,0 1 7 0,0-1-4 0,-1-1-6 16,-1 1 1-16,-1 0-1 0,1 0 3 0,-1 0-7 0,1 0 1 16,-2 0 6-16,0 0-4 0,0-1 2 0,0 1-3 15,-2-2 1-15,1 2-8 0,1 0-15 0,-5 4-84 16,0 1 25-16,-4 3-36 0,1-1-41 0,0 4-42 0,-3-1-57 15,0 4-46-15,2 1-43 0,-4 1-34 0,2 1-28 16,0 3-50-16,-2-1-77 0,0 0-48 0</inkml:trace>
  <inkml:trace contextRef="#ctx0" brushRef="#br0" timeOffset="57621.9">9231 17016 213 0,'-6'-11'972'0,"0"-2"85"0,1-1-140 0,-1 2-203 15,-1 2-211-15,1-1-177 0,3 4-127 0,0-1-83 0,0 2-52 16,3 2-31-16,0-1-16 0,0 2-10 0,3 1-6 0,3 0-4 15,0 2-3-15,2 0-4 0,-1 2 1 0,2-1-2 16,1 3 0-16,-4 1-1 0,-1 2 3 0,4 4 2 0,-3-1-1 16,0 0 1-16,0 2 1 0,-2-2 1 0,1 2 7 0,-1-2-3 15,3-1 2-15,-3 0-3 0,0-3-11 0,1 1-13 0,-2-4-17 16,0-1-8-16,1 0-4 0,5-4-7 0,-3 0 1 16,0-5 6-16,3-2-5 0,0-1 0 0,-1-4 1 0,0 1-2 15,1-2-5-15,0-4 1 0,1 0-2 0,-2-3-3 0,1 0 2 16,-2-4 6-16,-1-1 10 0,2 2 16 0,-2-3 15 15,1 5 13-15,-3-1 5 0,1 4 7 0,0 2 6 0,1 3-2 16,-1 1 6-16,-2 4 1 0,-1 2 1 0,-1 4-3 0,2-1-3 16,-1 2-1-16,1 2-4 0,0-1 1 0,-1 0-5 15,1 2 1-15,3 2 10 0,-3 0 2 0,2-1 0 16,0 1 1-16,1 1 3 0,1-3 0 0,0 3-8 0,0-2-5 16,-2 2-1-16,4-3-3 0,2 0 3 0,-3 0-1 0,2-3-3 15,2 2 2-15,-2-2-1 0,1 3 2 0,1-3-4 16,-5 3 1-16,3-2 1 0,0 2-7 0,-2 2 6 0,-1 1-2 15,-2 0 1-15,4 2 1 0,-3 2-2 0,-1 0 7 0,1 0-5 16,-2 3 0-16,2-3-2 0,-2 1 0 0,-1 1 1 16,2-2 1-16,-3 1 1 0,4-1-1 0,-2 0 0 15,2-2-4-15,1 0-3 0,-2 1-14 0,0-3-42 0,-2 0-61 16,1 0-68-16,0-3-77 0,2 0-75 0,-1-1-68 16,0-3-53-16,0 0-52 0,0-2-64 0,-2-1-30 0</inkml:trace>
  <inkml:trace contextRef="#ctx0" brushRef="#br0" timeOffset="57987.68">10082 16450 678 0,'1'-1'973'0,"-1"0"-78"16,2-2-154-16,-2 3-169 0,0 0-171 0,0 0-142 15,0 0-93-15,2 0-65 0,-1 0-38 0,1-2-21 0,4 0-15 16,1-1-14-16,2 1-10 0,-1-3-6 0,2 0-6 0,3-2-7 15,0-1-5-15,4-1-7 0,0-1-2 0,1-2-3 16,-2-2 1-16,-5 2 6 0,2-1 8 0,-2-1 11 16,1 2 3-16,0 0 6 0,0 2 5 0,-1 0-3 0,-1 0-4 15,1 1 0-15,-2 3 0 0,-1 0 2 0,-2 2-2 0,2-1 0 16,-3 2 3-16,-2 3 0 0,2-4-2 0,-2 3-3 16,-1 1-1-16,2 1 1 0,1 5-3 0,-2 1 2 0,-1-1 1 15,-2 2 2-15,0 0 0 0,0 2 0 0,-2 2 3 16,1 0-1-16,-1 3 0 0,1 1 1 0,-4 1 0 0,2 0-3 15,0 0 1-15,-2 1 0 0,2 0-1 0,-2 2-5 0,2-2 1 16,0 0 1-16,-2-1-4 0,2 0-13 0,0 0-14 16,1-1-25-16,-1-1-24 0,0 0-39 0,1-3-46 0,-1 2-39 15,1-3-49-15,-1 0-45 0,2 0-41 0,-4-2-23 0,4-2-13 16,-3 0-25-16,0-2-38 0,2 0-68 0,-1 0-49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23:06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17238 13426 0,'79'0'15,"-40"0"1,41 0-16,-41 0 16,80 0-16,40 0 15,-40 0-15,39 0 16,40 0-16,80 0 15,39 0-15,-40 0 16,-39 0-16,39 0 16,-39 0-16,-40 0 15,0 0-15,0 0 16,-39 0-16,-80 0 16,40 40-16,-80-40 15,1 0-15,0 0 16,-1 0-16,41 0 15,-1 0-15,40 0 16,0 0 0,39 0-1,1 0-15,-40 0 16,-1 0-16,1 0 16,-39 0-16,-41 0 15,1 0-15,-1 0 16,1 0 15,0 0 0,79 0-15,-40 0-16,40 0 16,0 0-16,-40 0 15,40 0-15,-40 0 16,0 0-16</inkml:trace>
  <inkml:trace contextRef="#ctx0" brushRef="#br0" timeOffset="5095.89">11611 15169 0,'39'0'31,"1"0"-15,0 0-1,-1 0-15,80 0 16,0 0 0,0 0-16,39 0 0,1 0 15,-40 0-15,39 0 16,1 0-16,-40 0 15,39 39-15,-118-39 16,-1 0-16,1 0 16,0 0-1,39 0 1,0 0 0,40 0-16,-40 0 15,1 0-15,38 0 16,1 0-16,0 0 15,-40 0-15,1 0 16,-1 0 0,-39 0-1,39 0-15,-40 0 16,41 0-16,39 0 16,-80 0-16,120 0 15,-40 0-15,79 0 16,0 0-16,-119 0 15,80 0 1,78 0-16,-78 0 16,-120 0-16,1 0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23:3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4716 8040 0,'79'-40'47,"0"40"-32,120 0-15,236 0 16,41 0-16,39-40 15,0 1-15,80-1 16,-80 1-16,-40 39 16,1-40-16,-40 40 15,-80 0-15,40 0 16,-79 0-16,0 0 16,0 0-16,0 0 15,40 0 1,0 0-16,-40 0 15,-40 0-15,40 0 16,-79 0-16,0 0 16,-1 0-16,-78 0 15,-1 0-15,1 0 16,-40 0-16,79 0 16,40 0-16,-1 0 15,80 0-15,-39-40 16,78 40-16,1-39 15,0-1-15,-40-39 16,79 39-16,-79 40 16,-40 0-16,-39 0 15,39 0-15,1 0 16,-40 0-16,39 0 16,40 0-16,119 0 15,-80 0-15,80 0 16,-79 0-16,0 0 15,-80 0-15,-39-39 16,-199 39-16,1 0 16</inkml:trace>
  <inkml:trace contextRef="#ctx0" brushRef="#br0" timeOffset="12448.34">21834 7644 0,'40'0'31,"-1"0"-15,1 0-1,0 79-15,-1-79 16,41 0-16,38 0 16,-78 39-16,79-39 15,-40 0-15,0 0 16,1 0-16,-1 0 15,0 0-15,-39 0 16,39 0 0,-39 0-16,-1 0 15,120 0-15,-1 0 16,1 0-16,-40 0 16,-40 0-16,0 0 15,-39 0 220,-40-39-220</inkml:trace>
  <inkml:trace contextRef="#ctx0" brushRef="#br0" timeOffset="29815.89">8797 12990 0,'0'40'15,"0"39"1,0 40-16,0-40 16,0 40-16,0-40 15,0 0-15,0 1 16,0 78-16,0-39 15,0-40-15,0 40 16,40-80-16,-40 1 31,0-80 63,0-118-94,0 0 16,0-1-16,0-39 15,0 40-15,0 39 16,0 0-16,0 0 16,0 40-16,0 0 15,0 39-15,0 1 16,0-1 78,79 40-63,-39 0-16,39 0 1,-39 0-16,-1 40 16,1-40-16,0 39 15,-1 1-15,-39-1 16,40 1-16,-1-40 16,1 79-16,-40-39 15,119 158-15,-79-119 16,-1 0-16,1-39 15,-1 39-15,160 0 16,-160 1 0,40 38-1,-79-78 1,40 0-16,-80-80 125,1 40-109,-1-40-16,40 1 15</inkml:trace>
  <inkml:trace contextRef="#ctx0" brushRef="#br0" timeOffset="30399.21">8797 13545 0,'80'0'31,"-1"0"0,0 0-31,-39 0 0,-1 0 16,1 0-1,39 0-15,-39 0 16,-1 0-16,1 0 16,0 0-16,-1 0 15,1 0-15,0 0 16,-1 0-1,1 0-15,-1 0 16,41 0 0,-1 0-1,0 0-15,40-40 16,-40 40-16,40 0 16,-40 0-16,-39-39 46,-40-1-14,0 0-32,0 1 15</inkml:trace>
  <inkml:trace contextRef="#ctx0" brushRef="#br0" timeOffset="30894.91">11492 12475 0,'79'80'16,"-39"-1"-16,-1 79 15,1-118-15,-40 118 16,40-39-16,-1 40 15,-39-41 1,40 1-16,-1 40 16,-39-80-16,0 40 15,0-40-15,80-40 16,-160-78 93</inkml:trace>
  <inkml:trace contextRef="#ctx0" brushRef="#br0" timeOffset="31399.23">11214 13268 0,'40'0'32,"39"0"-32,40 0 15,40 0-15,-80 0 16,40 0-16,0 0 15,39 0-15,-118 0 16,39 0-16,0 0 16,-39 0-16,0 0 15,-1 0-15,40 0 63,1 0-48,-1 0-15,0 0 16,0-40 0,-39-39-1</inkml:trace>
  <inkml:trace contextRef="#ctx0" brushRef="#br0" timeOffset="32546.72">12958 12753 0,'0'118'16,"79"1"-16,1 119 15,-41-119-15,1 0 16,-40-1-16,79 80 15,-39-158-15,-1 79 16,-39-80-16,40 1 47,-40 0 0,-79-80-32,39-118-15,0 78 16,1-38-16,-1 38 16,1 1-16,39 0 15,-40 0-15,0 39 16,40-39 0,0 39-16,0 1 15,0-40-15,0 39 16,0-79-1,0 40-15,0 0 16,0-1-16,40 1 16,0 0-16,-40 39 15,39 40-15,-39-39 16,40 39 0,-1 0-1,1 0-15,39 0 16,-39 0-16,0 39 15,39 1-15,-40 39 16,41 40-16,-41 0 16,-39-40-16,0-39 15,0-1-15,0 41 16,0-41 0,0 80-16,-79 0 15,0-40 1,39-79-16,-39 79 15,39-79-15,1 40 16,-1-40 0,80 0 62,79 0-78,-40 0 15,0 0-15,40 0 16,-40 0-16,80 0 16,-80 0-16,79 79 15,41 0-15,-160-79 16,1 40-16,-40-1 16,39 1-16,1 39 15,0 40-15,-1-40 16,-39 0-16,0 1 15,40-1-15,-40 40 16,0-80 0,0 1-1,0 0-15,-40-1 16,1-39-16,-1 0 16,-39 0-1,0 0 1,39 0-1,-79-39-15,0-80 16,0-119-16,80 80 16,39 39-16,0-79 15,0 0-15,0 39 16,0-78-16</inkml:trace>
  <inkml:trace contextRef="#ctx0" brushRef="#br0" timeOffset="32927.18">14186 11050 0,'40'79'0,"-40"79"15,79-39-15,-79 0 16,40 79-16,0-79 16,-40 0-16,39 39 15,-39-118 1,40 39-16,-40 0 15,0-39 1,79-40 47</inkml:trace>
  <inkml:trace contextRef="#ctx0" brushRef="#br0" timeOffset="33577.04">16405 12396 0,'-39'0'16,"-40"0"-16,-40 0 15,39 40-15,1-1 16,40 1-16,-41 0 15,41 39-15,-80 0 16,40 0-16,-40 80 16,39-80-16,-38 79 15,78 1-15,0-80 16,1 0-16,39 40 16,0 39-16,0 1 15,119-40-15,-80-80 16,1 1-16,-40-1 15,39-39-15,1 0 16,39 80-16,-39-80 16,39 39-1,0-39-15,80 0 16,-40 0-16,-40 0 16,40 0-16,0 0 15,0 0 1,-40 0-16,-79-79 78,-79 39-62,39-39-16,-39-79 15,-159-80-15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45:03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10798 12111 27 0,'0'-2'168'0,"0"-1"-33"0,0 2-30 0,0-2-31 0,0-1-25 16,0 3-23-16,2-2-13 0,-1 1-7 0,-1 0-5 0,1-1 7 16,2 1-8-16,-2 0-2 0,2-1-6 0,0 1-4 0,0-1-8 15,0 1-13-15,1 0-6 0,0-1-9 0,-2 1-12 16,2 0-17-16,-4 2-17 0,4-1-19 0</inkml:trace>
  <inkml:trace contextRef="#ctx0" brushRef="#br0" timeOffset="4980.93">8710 10687 71 0,'2'2'330'0,"-2"-2"-97"0,0 0-74 0,-2 0-35 16,1 0-19-16,-1-2-15 0,-1 2-26 0,-1-3-17 0,1 3-17 15,0-1-14-15,-2-1-7 0,1 2-5 0,-1-1 8 16,2 1 5-16,0-2 2 0,-1 1 6 0,3 1 7 0,-1-2 3 15,1 1 1-15,-1 1 1 0,2 0 1 0,0 0 2 16,0 1 3-16,0 1 2 0,0-2 2 0,0 0 2 0,0-2-3 16,0 1-2-16,0-1-6 0,0 1-4 0,0 1-4 15,0-2-5-15,0 2-4 0,0-1-3 0,2-1-6 0,-1-1-5 16,1 0-4-16,-1-2-4 0,3-3-2 0,1-1 0 16,1-3-1-16,1 1 1 0,1 1 3 0,-1-2 0 0,1 1-2 15,-1 1-1-15,2 1 1 0,-3-3-1 0,5 4 1 16,-2-1-1-16,3-1 2 0,0 1 2 0,-1 1 1 0,2-1-2 15,3 1-3-15,1-1 3 0,0 1 0 0,2 0-5 0,-1 2 2 16,-1 2-1-16,-2 0 1 0,0 2-3 0,-2 3 0 16,3 0 0-16,-5 4 3 0,1 1 0 0,-2 1 3 0,-1 2-2 15,-1 3 2-15,-2 3 1 0,1 4-1 0,-1 1 2 16,-1 4 0-16,-2 4 2 0,2 0 2 0,-5 3-1 0,0 3 0 16,-5 0-3-16,2-1-2 0,-2 4 1 0,0 0-1 0,-1-3 0 15,-1-1 3-15,-2-2 0 0,3 1-2 0,0-5-1 16,1 1 1-16,0-2-1 0,-1 0-1 0,3-4 0 0,-1-4 1 15,3-2 2-15,-1 0-2 0,2-4 2 0,0 5-1 16,2-7-1-16,-2-1 0 0,3 0 0 0,-1-3 1 0,1 0-2 16,0-2 3-16,3 1 6 0,1-3 12 0,0-2 3 15,3 0 15-15,4-2-4 0,-1-1-1 0,4-3-7 16,2-2-10-16,-1-1-4 0,5 0-15 0,-1 0 5 0,-1-1-1 16,3-2 0-16,1 3-1 0,0-2 0 0,0 1 0 0,-1 1-2 15,0 0 1-15,0-1 3 0,-1 3 0 0,-2 1-2 16,1-1 0-16,-1 2 0 0,-4 1-1 0,-3-1-3 0,1 2 2 15,-3 2 12-15,-1-1-4 0,-3 1-5 0,1-1 0 0,-4 1-1 16,-2 1-6-16,1 0-28 0,-1 0-13 0,-2 0-21 16,1 0-21-16,-2 0-29 0,-2 0-24 0,1-2-17 0,-2 1-38 15,-1-2-59-15,0 0-102 0,-3-2-108 0</inkml:trace>
  <inkml:trace contextRef="#ctx0" brushRef="#br0" timeOffset="5842.49">9036 10023 64 0,'-4'-5'472'0,"1"1"-141"0,0 2-130 15,-2-1-67-15,2 0-44 0,-3 2-28 0,3-1-22 0,-2 0-8 16,2 0-7-16,0 0-4 0,-1 1 1 0,1-1 2 16,1 1 3-16,1-1-1 0,-2 2-7 0,3-1-4 0,-1 1-4 15,1-2-2-15,0 2-2 0,0 0-4 0,0 0-1 16,0 0-2-16,1 0-2 0,-1 0-1 0,0 0 0 0,0 0 0 16,0 0 1-16,0 0 3 0,0 0 1 0,0 0 0 15,3 0 0-15,-2 0 3 0,-1 0-3 0,2 0-2 0,-2-1 1 16,2 1 1-16,-1-2 0 0,3 2-2 0,-3 0 0 15,2-3 1-15,2 1-1 0,-2 0 0 0,2-1-1 0,3 0 1 0,-2 1 0 16,-1 0 0-16,3-1 1 0,0 3-1 0,-2-2-16 16,2-1-10-16,0 3-1 0,1-4-3 0,-1 4 0 15,2 0-1-15,-2 0 15 0,1 0 8 0,-1 0 3 0,0 0 1 16,3 0 0-16,-3 0 1 0,-3 2 2 0,4 0-2 16,-3 1 0-16,1-1 3 0,-2 3-2 0,-2 0-1 0,3 2 1 15,-3-1 2-15,2 3 1 0,-4 0-2 0,1 1 1 16,-1 5 0-16,-1-3 1 0,0 2 0 0,-1 0-1 0,-1 2 2 15,-3 0 0-15,4-1 0 0,-2 2 1 0,0-3-1 0,0-1-1 16,1 1-1-16,4-2 0 0,-2 0 0 0,0-2-1 16,0-4 0-16,-2 2 0 0,1-2-2 0,-1-2 3 0,2-1-1 15,0 0 0-15,0 0 1 0,0-2 0 0,2 1 2 16,-2 0 1-16,1-2 0 0,1 1 1 0,1-2 0 16,0 1 1-16,1-4-2 0,3 1 1 0,-1 1 0 0,1-1-1 0,1-2-2 15,3-1-1-15,-2 0 2 0,1-1-2 0,2 1-1 16,-1 0 1-16,1-1-1 0,0-1 1 0,-1 1 0 15,3 2 0-15,-1-3 1 0,-2 2-1 0,3 0 0 0,-1 2-1 16,-1-2-11-16,1 1-17 0,0 2-22 0,-2-1-23 0,2 1-27 16,-1 2-40-16,-1-3-48 0,0 1-67 0,-3 1-109 15</inkml:trace>
  <inkml:trace contextRef="#ctx0" brushRef="#br0" timeOffset="56020.32">5624 10343 215 0,'-3'-3'460'0,"0"-2"-154"16,0 1-130-16,0 3-69 0,1-3-43 0,-1 4-21 15,3-2-7-15,-1 2 0 0,2-1 3 0,-1 1 3 16,2 0-2-16,-1 0-7 0,-2 0-4 0,-1 0-5 0,2 0-3 0,0 0-4 16,0-2 2-16,0 0 2 0,0 2 6 0,0-1 3 15,0-1 5-15,0 2 3 0,0 0 3 0,0-1 1 16,0 0-2-16,2 1-2 0,-1 0-5 0,-1 0-1 0,0 0-6 15,0 0-6-15,0 0-2 0,2 1-4 0,-2-1-4 0,0 0 0 16,0 0-2-16,0 0-1 0,0 0 0 0,0 0 2 16,0 1 4-16,0-1 0 0,0 2 5 0,-2-1 1 0,2-1 5 15,0 2-2-15,0 0-2 0,2 1-1 0,-2 1-1 16,3 4 8-16,0 2 2 0,0 4 9 0,2 5 5 0,-2 3 3 16,2 5-2-16,0 2-5 0,0 5-6 0,1 3-5 15,0 3-3-15,2 4-3 0,-2 2-2 0,1-1 0 0,2 2-3 16,-4-1 1-16,1 2-2 0,-1 0-4 0,3 1 1 15,-2-3 0-15,0 2-3 0,-1 0 1 0,2-2 2 0,0 3-1 16,-2-6-1-16,2 3-2 0,-3-2 4 0,1-2-4 16,0-4 0-16,-1-1-2 0,1-2 2 0,-2-4-1 0,1-1-3 15,-4-1-2-15,3-4 0 0,-2-4 4 0,-1 1-6 16,0-5 0-16,0-2-5 0,0-3-17 0,0-3-36 0,0-2-53 16,2-6-55-16,-2-1-60 0,2-4-70 0,-1-5-86 0,-1-6-133 15,1-4-86-15</inkml:trace>
  <inkml:trace contextRef="#ctx0" brushRef="#br0" timeOffset="56878.28">5958 10495 101 0,'-2'-2'538'0,"-1"-2"-192"16,0 3-147-16,0 1-94 0,-1 2-51 0,3 1-29 0,1 1-13 15,-1 4-8-15,1-1-3 0,1 2-3 0,0 1 1 0,5 3 0 16,-1 3 0-16,2-1 2 0,1 3 0 0,2 1 1 16,2 4 0-16,1-1-1 0,1 1 0 0,0 2 4 0,0 2 3 15,-1 0 4-15,1 2 3 0,1-1 2 0,0 4 1 16,-2 0-2-16,2 0-2 0,-2 3-2 0,0-1 1 15,1 6-1-15,-2-5 1 0,0 5 1 0,1-2-1 0,0 3-2 0,-1-2-3 16,1 0-1-16,-1-3 1 0,1 0-1 0,-2-3 2 16,2-1 0-16,-1-1-2 0,-1-1 0 0,0-3-1 15,1-3-5-15,-2-3-1 0,0-1 0 0,-2-3 3 16,1-4 5-16,-2 0 9 0,1-4 5 0,-2-3 10 0,-1-1 14 0,-1-2 17 16,1-1 10-16,-2-2 4 0,-1-3 4 0,0-4-7 15,-1-2-16-15,1-3-18 0,-1-6-16 0,-1-1-10 0,-1-4-6 16,-1-3-4-16,1 0-3 0,-3-3-4 0,1-3 1 15,-2-2 0-15,-1-2-5 0,-2 0 2 0,2-3 4 0,-2 0 1 16,-3-2 1-16,3-2-2 0,2 0 2 0,-5-4-5 16,2 1 0-16,-1 0 1 0,-1 1-2 0,1 1 0 0,1 0 1 15,-2 3 0-15,2 2 1 0,2 1 0 0,-1 1 1 16,0 6 1-16,2-1 2 0,-1 6 2 0,3 2 0 0,-1 5-2 16,0 1-2-16,2 2-1 0,0 2 0 0,3 1-2 0,-2 3 1 15,2 2 1-15,2 1 3 0,-2 2-3 0,2 0-1 16,-1 1 0-16,2 2 0 0,-3-3 0 0,3 3-1 0,-1 1 2 15,-1-3 1-15,3 3-1 0,-1 1-3 0,0 0 3 0,3 5 0 16,-1-2-2-16,4 4-2 0,-1 2 3 0,0 4 2 16,3 2-2-16,-1 4 0 0,1 3-1 0,1 5 3 15,1 1 1-15,1 3-6 0,-1 3 4 0,0 0 1 0,1 2 3 16,2 0 0-16,0-1-2 0,-1 1 3 0,3 0-18 0,2-2 7 16,-1 1 4-16,0-2 0 0,2-2 2 0,-5 1 0 15,-1-4 18-15,1-1-6 0,1 1-4 0,1-5-1 16,-1 2 2-16,-2-1 0 0,5-2-2 0,-3-3 0 0,-1 1 0 15,2-2 2-15,-2-2-4 0,-2-1 1 0,2-1 0 0,-4-1-1 16,0-3 2-16,0 0-1 0,-4 0 1 0,1-5 2 16,-1-1 1-16,-3 0 9 0,1 0 13 0,-4-3 17 15,3 1 26-15,-4-2 31 0,2 0 41 0,-3 0 36 0,1-3 23 16,-1-1 3-16,0 0-16 0,-1-3-25 0,1-2-43 0,-3-6-43 16,2-4-32-16,-4-2-21 0,1 1-13 0,0-7-18 15,-1 3 4-15,-3-5 1 0,2-1-3 0,-2-1 0 0,-3-1 1 16,1-1 12-16,1 0-4 0,-2-1-7 0,0 0 0 15,-1-1-21-15,0 1-29 0,-1-3-26 0,-1 2-24 0,2-1-12 16,-1 4-12-16,0-2 4 0,2 2 16 0,0 4 8 0,2 2 5 16,1 0 4-16,-1 5-11 0,1 2-22 0,1-1-26 15,-1 4-16-15,2 1-12 0,0 3-12 0,1 0-1 0,0 2 3 16,3 2-11-16,1 0-26 0,1 1-45 0,0-1-94 0,1 1-107 16</inkml:trace>
  <inkml:trace contextRef="#ctx0" brushRef="#br0" timeOffset="57476.22">6906 10585 384 0,'1'5'449'0,"-1"-1"-165"0,0 1-127 15,3-1-81-15,-2 1-34 0,-1-1-17 0,2 2-6 0,-1 2-4 16,2 1 3-16,1 1 2 0,2 2 0 0,0 2 1 15,1 4 3-15,0 3 1 0,4 1 0 0,-1 2 0 16,1 1-2-16,2 4 0 0,-2 1-1 0,3 2-1 0,-3-2-1 0,0 3-1 16,2-2 0-16,-2 2-4 0,1-2-1 15,-2-3-5-15,-2-1-2 0,2-2 1 0,0-2-2 0,-2-1 2 16,-1 1-2-16,2-4-1 0,-3-1 0 0,1 0-1 0,-1-3-3 16,-1-1-1-16,-2-3 1 0,2 3 2 0,-1-3 0 0,0-4 4 15,-1 1-1-15,-2-3-2 0,1-1 0 0,1-5 5 16,-3-2 18-16,2 3 18 0,-2-4 16 0,-2 3 3 0,1-2 2 15,-3-6-6-15,1-2-20 0,0-6-19 0,-3-1-14 16,1-4-2-16,-3-5 1 0,0-3-4 0,-3-3 0 0,-1-3-1 16,-1-3-1-16,-3-2-2 0,2-5-2 0,-2 0-1 15,0-4 0-15,-1-4 1 0,1 1-1 0,-1 0-1 0,1-1 1 16,0 2 3-16,2 5 0 0,0 3 2 0,2 5-2 16,1 3 2-16,1 5 0 0,3 2 0 0,2 5-1 0,-1 2 40 15,1 3-19-15,2 3-12 0,2 3-5 0,1 1-4 0,1 2-6 16,2 1-43-16,2-1 17 0,3 1 10 0,0 1 5 15,3 1 4-15,3-1 7 0,0 1 1 0,2 1-1 16,0 3 0-16,1 0 2 0,1 2 1 0,-1 2-1 0,0 2 2 16,1 2 3-16,-1 4-1 0,-1 1-1 0,0 4 1 0,-2 1-2 15,0 2 0-15,-3 2 1 0,1 5 0 0,-2 0 2 16,-2 1 0-16,-1 2 2 0,-1 4 0 0,-1-2 4 0,-2 5-2 16,-2-3 2-16,-1 1-2 0,0 0 2 0,-4-1 0 15,2 0 0-15,-2-4 0 0,-1-1-1 0,0-1 1 0,-1-1-2 16,-2-2-1-16,-3 0 0 0,3-2-1 0,-2 0 0 15,-2-1-2-15,-1-1 2 0,1 0 1 0,0-1-3 0,1-1-5 16,-1 0-7-16,4-1-18 0,0-1-30 0,1-2-37 0,1-1-35 16,3-2-33-16,2-2-27 0,2 0-31 0,2-1-35 0,3-4-56 15,1-2-88-15</inkml:trace>
  <inkml:trace contextRef="#ctx0" brushRef="#br0" timeOffset="57951.31">7418 10462 199 0,'1'-13'463'0,"-1"1"-160"0,0 3-106 0,3-1-61 15,-3 3-38-15,-3 1-26 0,3 2-19 0,-1 1-11 0,1 1-12 16,0 2-7-16,-1 0-4 0,1 2-11 0,0 1-1 0,0 2 0 16,0 4 0-16,1 4 1 0,-1 2 3 0,1 4 2 15,2 2-1-15,-2 6 1 0,3 0-5 0,0 4-1 16,0 0-1-16,3 1-3 0,-1 2 1 0,3-1-3 0,0-1 1 15,2-3 2-15,-1 2-3 0,1-3 0 0,1-2 0 0,-1-2 3 16,2-1 4-16,-2-3 1 0,2-5 5 0,-2 2 6 16,0-5 5-16,1-1 3 0,-2-3 4 0,-2-2 5 15,4-2 6-15,-2-2 3 0,-2-1-2 0,2-2 1 0,-3-4-1 0,-1 1-5 16,1-5-6-16,1-2-4 0,4-3-6 0,-2-3-8 16,-2 0-6-16,1-5-4 0,-5-1-3 0,3-4-4 15,-3 0-2-15,-3-7 1 0,1 1-4 0,-2-4 0 0,-2-3-3 16,-1 0-2-16,0 1-1 0,-4-2 1 0,1 2 2 15,-2 1 2-15,0 4 1 0,0 0 1 0,-2 2 3 0,3 6 0 16,-1-1 9-16,0 5-3 0,1 3 1 0,0 0 0 16,2 6-1-16,0 3-1 0,2 1-5 0,0 3 2 0,1 1-2 15,-1 2 1-15,3 0-2 0,-1 1 0 0,-2 0-4 16,3 1 1-16,0 1-2 0,0 1-1 0,0 1 3 0,0-1 0 16,0 3 0-16,0-2 3 0,0 1 0 0,0 1 2 0,0 1 0 15,3 1 0-15,-2-2 2 0,-1 2-4 0,2 0-1 16,-1-1 1-16,-1 0-3 0,2 0-3 0,-2-1-9 0,2 1-18 15,-1 0-21-15,-1-2-26 0,0 1-31 0,0 1-34 0,0-1-25 16,-3 1-50-16,1 0-107 0,-2 2-130 0</inkml:trace>
  <inkml:trace contextRef="#ctx0" brushRef="#br0" timeOffset="58257.45">7770 10309 167 0,'0'-9'673'0,"0"0"-160"0,0 3-188 0,0-1-119 16,-2 2-73-16,2 2-36 0,0-2-19 0,2 3-9 0,-2-1-7 16,6-1-13-16,-1-1-4 0,4-2-14 0,5-3-9 15,2-2-5-15,3 0-5 0,3-3 6 0,2-2-2 0,2 1 1 16,2-2-4-16,0 1-2 0,-6-2-4 0,2 2 0 0,1 0 0 15,2 0-2-15,2 3-2 0,-3-3-1 0,0 2 1 16,-3 0-2-16,-4 4 0 0,0-2-1 0,-4 4 0 0,-1 2 0 16,-5-1-1-16,1 0-2 0,-3 4-1 0,0-1-3 15,-4 2 0-15,0 0-21 0,1 0-33 0,-4 0-38 0,-4 0-46 16,-1 0-41-16,-2 0-40 0,-1 3-34 0,0 0-43 16,-3 0-73-16,-5 2-109 0</inkml:trace>
  <inkml:trace contextRef="#ctx0" brushRef="#br0" timeOffset="58521.41">7940 10155 241 0,'1'4'674'0,"-1"1"-194"0,0-1-182 0,0 1-124 16,2 3-78-16,-2-1-39 0,2 2-17 0,0 6 5 15,-1 1 4-15,2 5 2 0,2 3 10 0,-2 3 1 16,0 3-21-16,-1 2-15 0,-1 0-10 0,3 9-2 0,-3 0-14 15,2 2-5-15,-1 3 12 0,1-2 4 0,-1 0 0 0,1-3-5 16,1 0 1-16,0-3-2 0,0-1 0 0,0-5-2 16,0 1 1-16,0-5-2 0,0-1-1 0,2-2 2 0,-1 0-3 15,0-4 1-15,-2-1-1 0,2-3 1 0,-2 0 1 0,2-4-31 16,-1-1-20-16,1-2-44 0,-2 0-44 0,2-5-45 16,0 2-41-16,1-4-39 0,4-3-79 0,-1-2-141 15,1-4-52-15</inkml:trace>
  <inkml:trace contextRef="#ctx0" brushRef="#br0" timeOffset="97660.86">17880 10151 4 0,'0'0'47'16,"0"-1"1"-16,0 0 2 0,0 1 0 0,0 0-2 0,0 0-9 15,0-2-3-15,-2 1-3 0,2 1-4 0,-2 0-1 0,2-2 0 16,0 2 1-16,0 0 1 0,0 0 1 0,0 0-3 15,0-1-3-15,0-1-5 0,0 2-5 0,0 0-4 0,0 2-4 16,0-1-3-16,0-1-3 0,0 0-1 0,0 0-1 16,0 2-5-16,0-2 3 0,0 0-1 0,0 0 2 0,0 0 0 15,0 1 2-15,0 1-2 0,0-1 2 0,0 0-3 0,0 1 0 16,0-2 2-16,-1 2 1 0,1-1 1 0,0-1-1 16,0 2 4-16,0-2 0 0,0 0-1 0,0 0-3 0,0 0 1 15,0-2 2-15,0 2 3 0,0-1 5 0,0 1 5 16,0 0 8-16,0 1 6 0,0-1 7 0,-2 0 2 0,2 0 2 15,-1 0 2-15,1 0-2 0,0 0-4 0,0 0-3 16,0-1-6-16,0-1-7 0,-2 2-6 0,0 0-4 16,2 0-4-16,-1 0-3 0,-3 0-3 0,3 0 1 0,-1-2-1 0,1 2-2 15,1-1 0-15,-2 0 2 0,2 1 1 0,0-2-1 16,0 1 4-16,0 1 7 0,0 0 7 0,0 1-2 16,0 1 4-16,0-2 5 0,2 0-6 0,-2 0-5 0,1-2-2 15,1 2-1-15,-1 0-1 0,-1 0-2 0,0 0 3 0,-1 0 2 16,-1 0 2-16,2 0-1 0,-1 0 0 0,1 0-1 15,0 2 0-15,0-2-4 0,0 0-3 0,0 0 0 0,0 0-4 16,0 0 0-16,0 0-1 0,0 0-1 0,0 0 2 16,0 0-1-16,0 0 0 0,0 1-2 0,0 0-2 0,1-1 1 15,-1 2-3-15,2-2 1 0,-1 0 1 0,-1 0 1 0,2 2 4 16,0-1-1-16,-1-1 0 0,1 2 2 0,1-1-1 16,0 1 4-16,1-1 2 0,0 1 3 0,-1 0 2 15,0 0-1-15,0-1-2 0,1 1 0 0,1 0-4 0,-4-2-2 16,2 1-1-16,1-1 1 0,-4 2 2 0,5-2 2 0,-1 0 5 15,-1 2 7-15,0 1 3 0,0-3 4 0,1 0 4 16,-3 0-4-16,1 0 2 0,-1 0-6 0,3 0 1 16,-4 0 2-16,0 0 8 0,5 0-4 0,-5 0-8 0,4 0 2 15,-3 0-5-15,0 0-3 0,2 0-12 0,-2 0 1 0,2 0 0 16,-1 0 0-16,0 0-2 0,-1 0-2 0,4 0-2 16,-3 0 3-16,5 0 0 0,-3 0-1 0,2-3 1 0,0 1 0 15,1 2-2-15,0 0 1 0,1 0-1 0,-1-2 1 16,1 2-2-16,-2-1 1 0,2 1-1 0,-1 0 1 0,2 0-1 15,1-2 0-15,0 0 0 0,-2 2-1 0,3-1 0 16,-3-1-2-16,0 2 3 0,1-1-2 0,-2 0 1 0,1 1 1 16,0-2 1-16,-4 2 0 0,4 0-1 0,-3 0 2 0,0 0-3 15,-3 0 0-15,4 2 0 0,-3-2 1 0,3 0 1 16,-3 0-1-16,0-2 2 0,0 2 0 0,1 0-1 0,0 0 1 16,0 0-2-16,0 0 1 0,1 0 0 0,0-1 1 15,-2-1-2-15,2 2-4 0,-1-1 3 0,0 1 0 0,-1-2-1 16,0 2-1-16,5-1 1 0,-2-1 5 0,0 2-1 15,-1-2 35-15,3 2-15 0,-2 0-8 0,1-1-7 0,-1 0-4 16,0 1-2-16,4-2-36 0,-6 1 16 0,5-1 7 16,-1 1 5-16,2-1 4 0,2 1 0 0,-4-1 2 0,6 2-1 0,-6-1 1 15,0 1 2-15,2-2 2 0,0 2-1 0,0 0-2 16,-1-3-9-16,-1 2 6 0,0 0-1 0,0-1 1 16,-1 2-1-16,3-1 4 0,0-1 11 0,-1 2-3 0,0 0-1 15,1 0-2-15,-1-2-3 0,2 1-2 0,-1-1-1 0,-1 0-2 16,2-1 2-16,-2 3-1 0,-1-2 3 0,2 0 2 15,2 1 0-15,-3-3-1 0,5 4-1 0,-3-3 1 16,2 1-1-16,-2 2 0 0,-1 0 0 0,-1-2 2 0,0 2-2 16,1-1-1-16,2 1 0 0,0-2 1 0,-3 0-1 0,2 2 0 15,-1 0 0-15,-2 0 4 0,2 0-1 0,-1 0 1 16,-3 0-1-16,0 0-2 0,2 0 0 0,-2 0-1 0,-1 5 0 16,2-3 0-16,-3 0-1 0,2 1-13 0,-1-8 9 15,2 5 3-15,-3 0 2 0,3 0 2 0,0-2 2 16,-2 2 15-16,2 0-9 0,-1 0-1 0,0 0-3 0,0 0 0 0,-1 0-3 15,2-1-2-15,-3 1 1 0,0-2-1 0,1 0 1 16,0 2-2-16,-1 0 1 0,-3 0 1 0,1 0 0 16,-1 0-3-16,-1 0 1 0,2 0-1 0,-2 0 1 0,0 0 0 15,0 0 0-15,-2 0 1 0,2-1-4 0,0-1 0 0,-1 2-4 16,-1 0-7-16,1-1-16 0,-3 0-18 0,0 1-21 16,3-2-23-16,-4 2-17 0,0 0-14 0,0 2-8 0,-1 0-7 15,1 3-14-15,-4 0-16 0,5 2-28 0,0 0-70 16,-3 0-97-16</inkml:trace>
  <inkml:trace contextRef="#ctx0" brushRef="#br0" timeOffset="99734.07">17778 12093 41 0,'0'1'68'0,"2"-1"-5"0,-1 0-8 0,-1 0-11 0,0 0-8 15,-1 0-10-15,1 0-8 0,0 0-3 0,0-1-4 0,0 1-4 16,0 0 0-16,0 0-2 0,0 0-1 0,1 0-2 16,-1 0 0-16,0 0 2 0,0 0-1 0,0 1 0 15,0-1 1-15,0 0 0 0,0 2 0 0,2-1-2 0,0-1 1 16,-2 0-1-16,0 0 5 0,1 5-3 0,-1-2 0 15,0-2-2-15,2 1 1 0,0-4 0 0,-4 2-4 16,2 0 2-16,0 0 1 0,0 0 1 0,2 0-1 0,-2 0 0 16,0 0-1-16,0 0-1 0,0 0-1 0,0 0 2 0,0 0-1 15,0 0 0-15,0 0 2 0,0 0 7 0,0 0 10 16,0 0 2-16,0 0 6 0,0 0 8 0,0 0 5 0,0 0-5 16,0 0-6-16,0 0-6 0,0 0-2 0,0 0-7 15,0 0-7-15,0 2-1 0,0-1-4 0,0-1 0 0,0 0-7 16,0 0 3-16,0-1 0 0,0 1 1 0,0 0 0 0,0 0 1 15,0-2 3-15,0 2-1 0,0 0 0 0,0 0 0 16,0 0-2-16,0 0 0 0,0 0 1 0,0 0-1 0,0 0-1 16,0 0 1-16,0 0 1 0,0 0-1 0,0 0-1 0,-2 0 1 15,0 2-1-15,2-2 0 0,0-2-1 0,0 2 1 16,0 0-1-16,0 2 2 0,-1-1 0 0,1-1 2 16,-4 2-1-16,4-1-2 0,-3-1 2 0,3 0-2 0,-1 2 1 15,1-2 0-15,-2 0 0 0,0 1 0 0,2-1-1 0,-1 0-2 16,-1 0 2-16,2 1 1 0,-1-1 1 0,1 0-1 15,-2 2 1-15,2-2 6 0,-2 0-4 0,2 0-4 16,0 0-4-16,0 0-6 0,-1 0-20 0,1 0-10 0,-2 0-3 16,2 0-8-16,2 0-4 0,-2 0-4 0,0 2 12 0,0-2-7 15,1 0-5-15,-1 0-7 0,0 0-14 0,0 0-19 0</inkml:trace>
  <inkml:trace contextRef="#ctx0" brushRef="#br0" timeOffset="102853.54">17675 11973 27 0,'-1'0'51'0,"1"0"6"0,1 0 7 0,-1 3 8 15,2 0 5-15,-1-2-2 0,3 2-2 0,-3 0-5 0,1 0-2 16,0 1-12-16,0-1-13 0,2-1-11 0,-1 3-7 16,1-3-5-16,0 3-7 0,0-3-2 0,1 3-2 0,0-3-1 15,-2 2 4-15,2 0 6 0,3 0 4 0,-3-1 2 16,-1 0 4-16,2-1 5 0,0 2 4 0,-1 1-5 0,0-2 1 15,0 0-1-15,0-1 2 0,0 1-4 0,0 1-8 16,-2-1-2-16,1 2-2 0,1-3-4 0,-2 0-4 0,2 1-3 16,-2-1-1-16,2 3 3 0,-2-5 3 0,3 2 4 0,-3-2 7 15,2 1 5-15,0-1 3 0,-2 0 2 0,2 0-3 16,-2-1-2-16,3 1 1 0,-3-2 0 0,2 2 0 16,-2-2-1-16,1-1-2 0,-1 3 0 0,0-4-4 0,0 1-1 15,1 1 2-15,-4-1 1 0,5 1 2 0,-3-3 0 0,0 2-1 16,-1 0 2-16,-1-1-2 0,2 1-2 0,-2 0-3 15,1-3 0-15,-1 4-6 0,2-2-3 0,0 1-4 0,-2-4-3 16,1 2 0-16,-1-1 5 0,0 2 2 0,0-4-1 0,0 1 0 16,2 2 1-16,0-3 0 0,-2 1-4 0,0-1-3 15,0 1 3-15,0-1-2 0,0 0 0 0,0-1-2 0,0-1 1 16,0 0-1-16,0-2 0 0,0 0 0 0,0 0 0 16,0-2 0-16,-2 1-1 0,-1-3 0 0,-2 2 0 0,2-1 0 15,-1-2-1-15,6 1-1 0,-2 0 0 0,-2 0 3 16,2-1 3-16,-1 4 2 0,-3-4 2 0,4 0 1 0,0 2 3 15,0 0-4-15,0 2-26 0,-2-2 10 0,0 1 6 16,2 0 0-16,0 1-4 0,0 1 3 0,0-2 26 0,0 1-13 16,-1 1-5-16,-1 0-2 0,1 0 4 0,-1 0-3 0,0 0-3 15,1-1-1-15,-3-1 0 0,1 5 0 0,2-2-2 16,-3-1 1-16,3 0 1 0,-1-2 0 0,-4-20-5 16,3 19 1-16,-2-1 2 0,4-2 0 0,-3 1 2 15,1-1 2-15,0 0 0 0,1 1 2 0,-1 0-2 0,3 0 1 16,-3 2-3-16,3 0 0 0,0 0 0 0,3 2 0 15,-3 1 0-15,0-1-1 0,0 5 0 0,0-2 1 0,0 2-1 16,0 0 1-16,0 2-1 0,0-1 1 0,0 0 0 16,0 2 0-16,0 0 0 0,0 1 0 0,0-2 1 0,0 1-1 15,0 1 0-15,2-1-1 0,-2 0 1 0,0 0 0 0,0 1 0 16,0-2 0-16,0 4 0 0,-2-3 2 0,2 2-2 16,0-1-2-16,0 1 2 0,-3-1-1 0,3 0 0 0,-1 1 0 15,-1 0-1-15,2-1 1 0,-1 1 0 0,-4 0 0 16,5 0 0-16,-2 1 1 0,1-1 1 0,-1 2 0 0,0 1 0 15,2-2 1-15,-1 1 0 0,-1 1-1 0,2-2 0 16,0 2-1-16,0 0 0 0,0 0 0 0,0 0 0 0,0-3 0 16,-5 1-1-16,0 0-1 0,1 2 2 0,3 2 1 0,4-2-1 15,1 0-1-15,-2 2 1 0,-1-2-1 0,3 3-1 16,-3-3-1-16,-1 0 0 0,0 0 2 0,0 0 0 16,0 0 1-16,2 0-1 0,-1 0 1 0,1 2 0 0,0-2-2 0,1 1 2 15,0 1 1-15,0-2-1 0,3 1 1 0,-3-1-1 16,2 2 1-16,2-1-1 0,-4-1 0 0,3 0 1 15,0 0 0-15,-1 0-3 0,0 0 0 0,1-1 2 0,-1 1 1 16,2-2 0-16,0 2-1 0,-2-1 7 0,-4 1-2 16,1-2 0-16,1 1-1 0,1 1 0 0,2 0 0 0,3-2 1 15,-1 2 0-15,2 0-1 0,0-3 1 0,-1 3-2 0,0-2 0 16,-2 2 0-16,4 0-3 0,0-2 1 0,-3 2 2 16,2 0 0-16,0 2 1 0,0-2-1 0,0 0 1 15,1 2-1-15,2-2-1 0,0 3 0 0,0-1-1 0,1-1-1 16,-1 1 0-16,0-1 1 0,2-1 0 0,0 2-1 0,-2-2 0 15,1 0 0-15,0 0 1 0,1 0 2 0,-1 0-1 16,-1-2-1-16,3 2-1 0,-5-1 1 0,1 1 0 0,-2 0-1 16,1 0 0-16,-2 0 1 0,-1 0 0 0,2 0-1 0,-1 0-1 15,-1 0-2-15,-1 0 3 0,1 0 0 0,-3 0 0 16,0 0 0-16,-1 0 0 0,0 0 2 0,3 0-1 16,2 1 0-16,1-1 2 0,-1 0-6 0,-2 0 2 0,7 0 1 15,-6-1 0-15,3 1 0 0,1-2 0 0,1 1 4 0,0 1-1 16,1-2-2-16,0-1-1 0,0 1 2 0,0 2-1 15,0-2 0-15,1-1 0 0,0 1 1 0,0 0 1 0,2-1-2 16,1-1 0-16,-2 1 1 0,1 0 2 0,-3 0 0 16,2 1-1-16,-3 0-1 0,1 0 2 0,-5 2-3 0,2-1-1 15,0 1 1-15,-1 0 1 0,-1 0-2 0,1 0 0 0,-2 0 2 16,0 0-1-16,-2 0-3 0,3 1 2 0,-2-1 0 16,-1 2-1-16,1-2 0 0,-3 0 0 0,4 0 1 0,-2 0 0 15,1 0 2-15,-2 2 0 0,5 0 0 0,-2-2 1 0,0 0 1 16,1 0-2-16,0 0 3 0,0 0 2 0,-2 0-3 15,3 0 0-15,-2 0-1 0,1 0 1 0,-1 0-4 16,1 0 0-16,-3 0 1 0,1 0 0 0,1 0 0 0,-4 0 0 16,2 0-1-16,0 0 2 0,-2 0-3 0,-1-2 1 15,-1 2 0-15,-2 0 1 0,0 0-2 0,3 0 1 0,-1 0 2 16,-2 0 2-16,0 0-3 0,0-2 0 0,0 2 1 16,0 0 0-16,0 0-3 0,0 4-1 0,0-4 2 0,0 1 0 15,0 1-1-15,0-4 0 0,0 1 1 0,0 1 0 0,1-2 0 16,-1 2 0-16,0-2 0 0,0 2 0 0,-1 0-1 15,1 0-3-15,0 0 0 0,0 0-3 0,0 0-10 16,-2 0-18-16,-1 0-23 0,1 0-24 0,1 0-27 0,-3 0-21 0,1 0-18 16,-2 0-17-16,1 0-19 0,-1 0-17 0,-1 2-29 15,3 0-46-15,-3-2-75 0</inkml:trace>
  <inkml:trace contextRef="#ctx0" brushRef="#br0" timeOffset="103762.12">18542 9593 185 0,'-2'0'268'0,"1"-3"-103"0,-1 3-60 16,0 0-41-16,0-2-23 0,2 2-11 0,-1-2 19 0,-1 1-11 16,-1 1-8-16,3 0 2 0,-1 0 4 0,1 0 5 15,-3 0-23-15,2 0 17 0,1 0 5 0,-1 0 5 0,-1-2-3 16,2 2-4-16,-2 0-3 0,2 0-1 0,-2 0-1 0,-1 0-10 15,3 0 3-15,-2 2 3 0,1-2-1 0,-4 5-3 16,0 0-1-16,-2 3 7 0,0 1-7 0,-1 0-3 16,-2 1-1-16,1 5 0 0,-4 2-2 0,1 0 3 15,1 2 3-15,-4 1 1 0,3 1-3 0,1-1-2 0,-1 1 1 0,2-1-5 16,-2 1-8-16,4-3-2 0,-1 0 0 0,3-2 2 16,3 0-3-16,-1 0 3 0,4-3 3 0,2-1 4 15,0-2 2-15,2 0-2 0,1 2 7 0,3-5 1 0,0 0 2 16,1-2 1-16,4 0 1 0,-2-2 1 0,3-2-3 0,4 1-3 15,-1-4-3-15,-3-1-6 0,7 0-6 0,-5-2-2 16,7-3-2-16,-1-1-3 0,0-3-1 0,-1 2 2 16,0-3-4-16,-1-2 3 0,-2 0-1 0,-3-2 1 0,1 1 1 0,-2-2 0 15,-3 1 6-15,-1 0-1 0,-1-3-4 0,-4 1 0 16,-2 0-3-16,0 0 0 0,-3-1 0 0,-3 1 1 16,2 0 1-16,-4-3 0 0,-3 2 4 0,0-1-1 0,0 1-2 15,-1 3 3-15,-4-3-2 0,0 2 2 0,-2 3 2 16,-1 0-1-16,-3 3-1 0,0 0-3 0,3 2 1 0,-4 3 1 15,5 1-4-15,-3 0 1 0,-2 4 1 0,1-1-1 16,1 3 1-16,2 0 0 0,-2 3-2 0,2 0-1 0,1 2 0 16,0 1-2-16,1-1 1 0,3 2-3 0,-1 1 2 0,2 2-7 15,0 1-15-15,2 1-22 0,-1 1-28 0,1 1-28 16,0 2-24-16,-1 2-19 0,3 2-11 0,-1 1-12 0,2-1-22 16,2 1-32-16,-2-1-63 0,1 1-133 0</inkml:trace>
  <inkml:trace contextRef="#ctx0" brushRef="#br0" timeOffset="104527.96">18655 11490 56 0,'0'-15'409'0,"2"1"-133"16,0 1-99-16,-2-1-54 0,1 1-29 0,-1-1-20 0,3 3-5 15,-1-2-3-15,0-1-2 0,-1 3 4 0,2-1-1 16,0 1 6-16,0-1-3 0,1 2-4 0,-3-2 1 0,0 4-2 16,1-1 8-16,0 2 5 0,0 1 11 0,-2 1 6 0,0 2 3 15,-2 2-1-15,2-1-14 0,0 2-12 0,0 2-10 16,0-2-10-16,0 3-5 0,0 0-3 0,-2 1 0 0,2 4-1 16,-2-1-2-16,1 4-1 0,1 4 6 0,0 0-1 0,-1 1 3 15,1 4 2-15,-2 1-3 0,2 1-3 0,0 1-9 16,0 2-8-16,2 0-7 0,-2 0-6 0,1 1 0 0,-1 1 5 15,3-1-5-15,-1 3-3 0,0-2-3 0,1-2-1 0,0 3-3 16,-1-3-4-16,-1 0 1 0,2 0 2 16,-1-2 1-16,-2 0 3 0,1-3-2 0,-1 1-4 0,2-1 2 15,-1-2-2-15,-1-2 0 0,0 1-5 0,4-3 0 0,-4-2-8 16,1-2-26-16,-1 1-34 0,2-4-42 0,-2-1-45 16,0 1-43-16,-2-2-41 0,1 0-16 0,-1 2-20 0,0-4-34 15,-1 1-75-15,3-4-134 0,-6-2-40 0</inkml:trace>
  <inkml:trace contextRef="#ctx0" brushRef="#br0" timeOffset="107528.89">18929 13118 121 0,'-2'0'102'0,"1"0"-36"15,-1 3-29-15,0-3-16 0,-1 0-6 0,2 2-1 16,-3-2-1-16,2 2 3 0,0-1 3 0,1-1 0 16,-1 0 2-16,-1 2 2 0,3-2-2 0,0 0 2 0,0 0-2 15,0 0 1-15,0 0-2 0,0 0 1 0,0 0 1 0,0 0-1 16,0 0 4-16,0 0 1 0,-2 0 5 0,2 0 4 15,0 0 2-15,-2 2 3 0,2-2 4 0,0 0 2 16,0 0 1-16,0 0-1 0,0 0 1 0,0 0 0 0,0-2-4 16,0 2-4-16,0-2-5 0,0 2-7 0,0 0-7 0,-1-1-3 15,-1-1-8-15,2 2-4 0,0-2-1 0,-1 2-2 16,1-3-1-16,0 3-1 0,-2 0-1 0,2 0-1 16,-2-2-4-16,2 2-13 0,0-3-24 0,-1-1-32 0,1 1-42 0,0 3-56 15,0 0-92-15,-3-2-132 0</inkml:trace>
  <inkml:trace contextRef="#ctx0" brushRef="#br0" timeOffset="108524.01">17734 13938 84 0,'1'-2'151'0,"-1"0"-14"15,0 1-18-15,0-1-24 0,0 2-12 0,0 0-10 0,0 0-10 16,2 0-5-16,-2 0-5 0,0 2 1 0,2-2 0 16,-2 0 1-16,1 1-2 0,-1-1-2 0,3 2 3 15,-1 0-4-15,1 1-3 0,0-1 0 0,1 1 2 0,1-3-5 0,0 2-3 16,0 0 0-16,3-1 5 0,0-1 5 0,1-1 3 16,3-1 3-16,-3 0 4 0,5-1-1 0,2 1-5 15,1-3-4-15,0 0-10 0,5 1-5 0,-2 0-12 16,2-3-3-16,0 5-3 0,2-3-6 0,1 1-3 0,-1 1 27 0,1 1-8 15,-1-1-11-15,3 2-6 0,-2 0-2 0,4-1-3 16,-4 1-33-16,2-1 10 0,-1 0 6 0,0-1 5 16,2 1 3-16,-1-1 3 0,0 1 0 0,2-1 2 0,-3-1 1 15,1 1-1-15,-2 1-1 0,2 0-2 0,1 1 1 16,-3-3-2-16,3 4 0 0,-3-1 1 0,2 1 1 0,-2 0 0 16,1 1 1-16,-4 1 0 0,2 0 0 0,-2 1 1 0,0-1-2 15,-2 3-2-15,1-2 0 0,-1 1 3 0,0-1 2 16,2 2-1-16,-2-1-1 0,-2-1 6 0,5 2-6 15,-2-3 0-15,0 2-2 0,-3-1 0 0,3 0 0 0,-5 0 0 0,7 0 1 16,-2 0 1-16,1 0 0 0,0-1 0 0,0-2 0 16,2 0 4-16,-2-2-3 0,0 2 1 0,0-1-1 15,-1 1-1-15,1-2 1 0,2 1-4 0,-2 1 2 0,-1-4 0 16,1 3-1-16,-4 1 1 0,-1-1 0 0,1-1 0 0,-2 2 3 16,0-1-2-16,-2 1 2 0,0 0-2 0,-2 0 1 15,0 0 1-15,-1-2-4 0,-3 2 1 0,5 2 0 16,-5-1-1-16,0-1 0 0,0 0 0 0,-1-1 0 0,1 1 0 15,-1 0 0-15,-2 0 2 0,0 0-1 0,0 0 0 0,-2 1 0 16,2-1 0-16,-2 2 0 0,1-1-3 0,-1 0 1 16,-1 1 1-16,-1 0 0 0,2 1-1 0,0-3 1 0,-1 1-1 15,-2 2 0-15,1-1-1 0,-1-1-1 0,0 2-2 16,0-3 0-16,0 1-4 0,0-1-20 0,-1 2-27 0,-4 0-33 16,1-2-31-16,-5 1-37 0,1 1-44 0,-2-2-39 15,-2-3-53-15,1-1-78 0,-3 0-97 0</inkml:trace>
  <inkml:trace contextRef="#ctx0" brushRef="#br0" timeOffset="109172.82">18712 13196 249 0,'-8'-8'413'0,"-3"1"-143"0,0 2-105 16,2 2-70-16,-2 1-42 0,1 1-26 0,1 1-10 0,-4-2-4 15,4 2-4-15,0 0 13 0,0 0 11 0,1 2 3 0,0-2 16 16,3 1-12-16,-2 1-3 0,2-1-9 0,0 1-8 16,0 2-9-16,1-1-20 0,-3 2 7 0,0 0 11 0,4 3 12 15,-3-1 7-15,2 0 7 0,-2 1 7 0,2 0 7 16,-3 2 2-16,4 0 47 0,-1 5-15 0,-1-3-7 0,1 3-6 16,-1-2-8-16,1 4-12 0,-1-2-55 0,1 2 9 15,1-1 1-15,3 0 0 0,0 2 4 0,3-2 1 0,1 1-4 16,1 0 1-16,0 1 13 0,3-2 9 0,-1 0 2 15,1 0 5-15,3-1 3 0,-2 0 4 0,5 0-11 0,-1-3-3 16,0-5 1-16,3 1-2 0,0-3-1 0,2 2-3 16,1 0 2-16,2-3-3 0,1 1-3 0,0-3 5 0,2-4 1 15,-2 1 0-15,3-4 0 0,-3-1-6 0,4-1-2 16,-6-2-5-16,2-1-5 0,-1-2-2 0,-2-1-2 0,-2 0-1 0,0-2-2 16,-2 2-3-16,-4-3 2 0,-2 1 2 0,-1-1 0 15,-3 1-3-15,-3-2 1 0,-2 0 8 0,0 1-3 16,-2-2-5-16,-1 2-30 0,-4-4 18 0,-1 0 5 0,-2 1-4 15,-2-1 8-15,-1-1 1 0,-4-1 29 0,-1 3-13 16,2-3-7-16,-5 2-2 0,2-2-5 0,0 3 0 0,-3 2 1 16,0-2 0-16,1 3-1 0,-1 1 2 0,0 3-2 15,3-1-1-15,-1 4-3 0,-2-1 2 0,1 4-2 0,0 0 1 16,3 5-2-16,-3-2 12 0,3 4-6 0,0 1-5 0,2 1-4 16,-1 1-6-16,4-1-16 0,-3 2-34 0,3 0-29 15,1 3-27-15,1-1-33 0,0 5-36 0,0-2-23 16,3 3-22-16,-4 0-31 0,2 2-61 0,3-3-110 0,-1 1-79 15</inkml:trace>
  <inkml:trace contextRef="#ctx0" brushRef="#br0" timeOffset="112837.71">17656 14618 20 0,'-3'-2'29'0,"2"2"0"16,-3-2-7-16,0 2-3 0,-1 0-4 0,1 0-6 15,-2 0-3-15,3 2 0 0,-1-2-5 0,0 2 0 0,0 0-1 16,0-1-1-16,0 1 1 0,1 1 0 0,1-3 0 15,0 2 1-15,-1-1 0 0,2 0 2 0,-1-1-1 0,1 3 0 16,-2-3 0-16,2 0 5 0,1 0 11 0,0 0 8 16,0 0 13-16,0 0 12 0,0 0 8 0,0-3-16 0,0 2-1 15,0 0-5-15,0 1-8 0,0 0-9 0,-1 0-3 0,1-2 11 16,-2 2-7-16,2 2 0 0,0-2-3 0,0 1-1 16,0 0-1-16,-1-2-3 0,1 0 0 0,0 1-4 0,0 0-1 15,0 0-1-15,0 0-2 0,-2 0-4 0,-1 1 1 16,3 0-2-16,0-1-3 0,0 3 1 0,0-3 2 0,0 3 0 15,0-2 1-15,3 0-1 0,-1 1 2 0,-2 1-2 0,1-1-1 16,1-2 1-16,-1 2-1 0,3 1 2 0,-4-1-2 16,1-1 1-16,1 1-1 0,-1-2 1 0,-1 1 0 15,2 1-3-15,-1-1 2 0,-1-1 1 0,0 2 0 0,2-1 0 16,-2-1 0-16,0 0 3 0,0 2-1 0,0-2 0 0,0 0 1 16,0 1-2-16,0-1 3 0,0 2 1 0,0-2 1 15,0 0-1-15,0 0 0 0,0-2 0 0,0 2-2 16,0 0-1-16,0 2-1 0,0-2-1 0,0 0 0 0,0 1 0 15,0 1-1-15,0-2 0 0,2 1 0 0,0 1 1 0,-2-2 0 16,1 1-6-16,-1 1 4 0,0-2 1 0,0 0 1 16,0 1 1-16,0-1 0 0,0 0 5 0,0 0-2 0,0 0 0 15,0 0 0-15,0 0-1 0,0 0 3 0,0 0 2 0,0 2 1 16,0-2 1-16,3 1 0 0,-2-1 2 0,-1 3-3 16,2-2 4-16,0 3 4 0,-1-1 2 0,-1-3 0 0,2 0-1 15,-1 0 2-15,3 0-4 0,-3 2-4 0,2-2-4 16,0 2-2-16,-1-2 0 0,2 1-1 0,0 1 7 0,1-2 7 15,-2 0 7-15,2 2 3 0,-1-2 5 0,-1 0 0 0,3 1-3 16,-2-1-7-16,1 2-4 0,-1-2-7 0,1 0-2 16,1-2-2-16,1 2-1 0,-1 0-1 0,0 0 1 0,-1 0 4 15,1 2-1-15,1-2-4 0,2 1-1 0,-2 0 0 16,-1-1-2-16,1 3-4 0,0-3 1 0,-2 0 2 0,1 3-1 16,1-3-1-16,-1 1-1 0,3 0 1 0,-2-1 0 15,1 2-1-15,0-2 2 0,-1 0-1 0,1 0 0 16,-1-2 0-16,4 2 0 0,-3-1 0 0,0 0 0 0,1 1 3 15,0-3 1-15,1 3-2 0,-2-3 3 0,3 1 1 0,0 0-2 16,0-1 2-16,2 0 1 0,-4 1 2 0,3 0-1 16,2-1 1-16,-2-1 1 0,-1 2-4 0,-1-1-2 0,-1 0-3 15,1 1-2-15,1 1 3 0,0-2-3 0,0 3-1 0,-2-2 2 16,1 1 0-16,1 1 1 0,-2-2-2 0,1 2 1 16,2-1 2-16,-1-1-3 0,4-1 1 0,-4 2 0 0,0-1 1 15,3 1-2-15,1-2 0 0,-1 1 1 0,-2 2-1 16,2-3-1-16,-1 1 1 0,0 0 0 0,3-1 1 0,-4 1 1 15,1 0 0-15,1-4 1 0,0 4 1 0,-1 0-1 16,3-3 0-16,-5 2-2 0,-1 1-1 0,4 2 3 0,-5-3-1 16,5 1 0-16,-3 0-1 0,1 1 0 0,2 1-1 15,-6-1 1-15,0-1-3 0,1 2 2 0,0-1-1 0,0-1 1 16,1 2 3-16,1-1-3 0,-1 1 1 0,2 0 1 0,-1 0 0 16,-1 0-2-16,3-2-1 0,0 1 1 0,0 1 0 15,-2 0-2-15,3 0-1 0,-2 0 2 0,-1 0-1 16,3 0-7-16,-3-2 5 0,2 1-3 0,-2 1 6 0,-1 0 1 15,-1-5 1-15,2 2 6 0,-1 2-2 0,-4-1 5 0,3 5-7 16,-1 0-1-16,-3-1 0 0,1-1-1 0,-1 1-1 16,3 1 1-16,2-2-1 0,-2 1 0 0,2-1 1 0,-2 2-1 15,0-1 1-15,-1-1-1 0,4 0 3 0,-3 3-3 0,0-3 2 16,6 1 2-16,-5-2-3 0,3-2 0 0,-2 1-1 16,1 1 0-16,1-2 0 0,-2 0 0 0,0 2 0 15,-2-1 3-15,0 1-1 0,-2-1-1 0,1-1-1 0,-4-1 0 16,2 3 0-16,-2-1-3 0,0-1 0 0,0 1 2 0,-2 1 1 15,-1 0 0-15,2 0-6 0,-2-2-7 0,-2 1-26 16,1-1-35-16,-4-1-46 0,2 0-54 0,0-3-69 0,-2 2-105 16,-2-3-97-16</inkml:trace>
  <inkml:trace contextRef="#ctx0" brushRef="#br0" timeOffset="113248.96">18010 15711 26 0,'4'1'23'0,"-1"-1"-11"16,2-1-22-16,-1-1 4 0,0-2-5 0,3-1-13 0</inkml:trace>
  <inkml:trace contextRef="#ctx0" brushRef="#br0" timeOffset="113707.94">17950 14848 163 0,'-5'-7'161'0,"0"0"-63"16,3 2-37-16,-1-1-18 0,1 0-10 0,1 1-9 0,-1-1-8 16,0 2-4-16,4-1-5 0,0 0-5 0,-1-1-2 0,2 0 5 15,1 1 6-15,-4-2 6 0,5 3 5 0,-1-1 5 16,-2 1 3-16,1 1 0 0,-2 0-5 0,2 2-3 0,-3-2-4 15,2 3-5-15,0-2-3 0,-4 2-2 0,0 2-3 0,2-1-6 16,-3 2-14-16,2 0-24 0,-3 2-44 16,3-3-78-16,-4 2-143 0</inkml:trace>
  <inkml:trace contextRef="#ctx0" brushRef="#br0" timeOffset="114964.64">17652 15820 12 0,'-4'0'46'0,"3"-1"2"0,-2 1-5 15,-1 0-2-15,0 0-5 0,1 1-3 0,-1-1-3 0,0 1 2 16,1 1-1-16,-1-2-2 0,3 1-1 0,-1 1 5 15,1-2-9-15,-1 2-9 0,0-2-5 0,-2 0-4 0,3 0-5 16,-1 0-11-16,4-2-9 0,3 2-14 0,2-3-26 16,-1 1-31-16,-1 0-41 0</inkml:trace>
  <inkml:trace contextRef="#ctx0" brushRef="#br0" timeOffset="116467.69">17683 15768 49 0,'0'0'190'0,"2"-2"-36"15,0-1-36-15,-2 1-32 0,0-1-19 0,0 3-9 0,0-2-1 16,0 2 0-16,0-2 3 0,0 2 1 0,0 0-3 0,0 0-7 16,0 2-12-16,0-2-3 0,1 0-5 0,-1 2-1 15,5-2 5-15,-2 0 0 0,1 3 3 0,0-1-1 16,-4-2-1-16,1 3-7 0,2-1-6 0,-1 0-6 0,1 1-2 16,1 1 1-16,0 1 0 0,0-3 0 0,1 1 5 0,0-3 8 15,0 0 7-15,2 0 7 0,1 0 6 0,-1-1 7 16,0-1-6-16,-1 1 0 0,2 0-12 0,1-3-12 15,-1 1-11-15,0 1-9 0,0-3 1 0,1 2-9 0,-1-1 2 16,-1-1 2-16,7 0 4 0,-3 3 1 0,-1-1-5 16,0 1-2-16,-3-1 1 0,-1-3 1 0,2 1 0 0,1 1-4 15,0-2 1-15,0 1 2 0,-2 1 1 0,3 0-2 0,-2-1 0 16,0 1 1-16,1-1 0 0,0 0 1 0,-1 0-1 16,0 1 1-16,-1-1-1 0,0 1 0 0,-3 0-1 0,1 1 0 15,-2 0 1-15,1-2 0 0,-4 1 1 0,0-2 0 0,0 1-1 16,0-1 0-16,6 2 0 0,-6-1-1 0,0-2 0 15,0 0-2-15,-6-1 2 0,2-1-1 0,0 0 0 0,0 1 1 16,1-2-1-16,-1 1-1 0,2 1 2 0,-1-1-16 16,-3 1 7-16,2-2 3 0,0 0 4 0,0 1 1 0,1 0 1 15,-1 1 17-15,2-1-9 0,-2 1-3 0,-1 0-7 16,5 0 1-16,-4-1 1 0,3 0-2 0,-1 0 2 0,1-1 0 16,1 1 5-16,-4-1-3 0,3 0-1 0,-1 1 0 15,1-1-1-15,-3-1 0 0,3 1 0 0,-1-2-2 0,-1 1 2 16,-1-1 0-16,2 0-2 0,0-1 0 0,-1 2 2 15,2-3 1-15,-1 1-1 0,0-1-1 0,1-3 3 0,-1 0-1 0,2 1-1 16,-1-2 0-16,1 1 1 0,-2-1 1 0,0 0-2 16,1 3 0-16,-3-2 2 0,-1 3-2 0,5 0 0 15,-4 1-1-15,1 1 1 0,2 2-1 0,1 1 0 0,-4-1-12 16,1 0 5-16,0 1 3 0,1 1 1 0,1 1 3 16,-1 2 1-16,0-1 12 0,1 2-4 0,-3-1-3 0,4 1-2 15,4-1-1-15,-3 3-2 0,-1-4-13 0,2 2 5 0,0-1 0 16,-1 0 5-16,2 2-1 0,-1-2 4 0,0 1 15 15,-1 1-7-15,3-2-1 0,-4 1-3 0,1 0-2 0,2 0-1 16,-1 0 0-16,0-1-2 0,-2 0 0 0,0 0 0 16,5 1 0-16,-3-2-1 0,0 4-6 0,-1-1 6 0,3-1-1 15,-3 1 2-15,1 1 1 0,-1-1 0 0,1-1 6 16,0 3-4-16,-1-3-1 0,-1 1-1 0,2 0 0 16,-1 0-1-16,-1 0-1 0,2 0 2 0,0-2 1 0,-2 1 0 0,0-1 0 15,0 0 0-15,0 0 0 0,0-2-1 0,0 0 0 16,0 1 0-16,0-1-1 0,0 2 1 0,-2-2-1 15,0 1 1-15,1 1-1 0,-1-1 1 0,1 2 1 0,-3-1-4 16,1 0 1-16,2 0-1 0,-1 1 2 0,0-2 0 0,1 2 0 16,-3-1 2-16,3 0-1 0,-3 2 0 0,4-2-2 15,-4 2 1-15,4 0-1 0,-1 0 1 0,-1 0 0 0,2 0 0 16,-1 0-1-16,1 0 4 0,0 0 0 0,0 0-2 16,0 2 1-16,0-1 1 0,0 1 0 0,0 1-2 0,0-2-1 15,0 2 1-15,0-3-2 0,0 3 0 0,0-2-2 0,0 2 0 16,0 0 1-16,0-2 0 0,0 2-1 0,0 0 2 15,0-1-1-15,0-1 0 0,0 2-1 0,0-2 3 0,0 1 0 16,0 0 1-16,0-2-1 0,0 3 0 0,0-3 0 16,0 3-1-16,0-1 2 0,0 0 0 0,0-1-1 0,0-1 0 15,0 1-2-15,0 1-1 0,0-1-1 0,0 0 1 16,1 0 0-16,-1 1 2 0,2-1 2 0,-1 0 0 0,-1 2 1 16,4-1-1-16,-4 1 0 0,0-1 0 0,5-1 0 0,-3 2-1 15,0 0-2-15,1 0 3 0,0 2 0 0,2-1 0 16,-2-1 0-16,2 1 1 0,-3 1 0 0,7 0-3 15,-4 1 0-15,1-1 2 0,0 0-1 0,3 1 1 0,0-3 0 16,0 2 2-16,4-1 1 0,-2-1-4 0,2 2 2 0,-2 0-1 16,5 1 0-16,-2-3 0 0,3 0 2 0,0 3 0 15,4-2-1-15,-4 0 0 0,2 1 1 0,-1 1 0 0,2-1 0 16,1 0 2-16,-4 1-5 0,2-1 2 0,0 1 2 16,-3 0-1-16,1 0 2 0,-1 0-3 0,0 0 5 0,-3-2-4 15,4 1 1-15,-3 1-1 0,3-3-3 0,-1 0 2 16,2 0-2-16,-2-3 1 0,2 0-3 0,1 1 2 0,-1-2 1 15,1-1 1-15,-3-1 0 0,5 1 0 0,-2 0 1 0,1 1-3 16,0-2 0-16,1 1 11 0,-2 0 11 0,1 1-10 16,-1-3-5-16,-3 5 0 0,1-3-2 0,-1 4-12 0,1-2-12 15,-4 0 10-15,1 3 4 0,-1 0 3 0,-2 0 0 16,2 1 2-16,-4 1 1 0,1-1 0 0,-1 1-1 0,1-1 1 16,-1 1 1-16,1-1-1 0,-1-1 0 0,3 3 0 0,-2-2 0 15,1-1 4-15,1 2-1 0,0 0-2 0,-2-2 0 16,4 0-1-16,-1 0 1 0,-2 0-4 0,2-2 0 15,-1 2 2-15,0 0 0 0,1-2 1 0,-2 2 0 0,0-1 1 0,0 1 0 16,-2 1 0-16,4-1-1 0,-5 2-1 16,1 0 1-16,-2-2 0 0,-1 1-3 0,-1 1-5 0,0-2-9 15,-2 0 8-15,1 2 4 0,0-2 3 0,-3 2 2 16,3-1 5-16,-2 1 10 0,0-2-7 0,2 2-3 0,-3-1-4 0,2-1 0 16,-1 0 2-16,1 0-1 0,1 0 1 0,1 0-2 15,-1 2-1-15,0-2-1 0,1 1 1 0,0 0 0 16,2-1-1-16,-2 3 1 0,0-3 0 0,0 0 3 0,1 3-3 15,1-3 0-15,-1 1 1 0,-1 0 0 0,0-1-1 0,-1 2 0 16,3-2 1-16,-1 2-1 0,0-1-1 0,1-1 1 16,-3 2-1-16,1 0-1 0,2 1 1 0,-1-3 0 0,-5 2 0 15,2-1 0-15,1 1 2 0,0-2 1 0,0 1-1 16,4-1 2-16,-2 0-2 0,-2 0 1 0,1 0 0 0,0-1-2 16,-3 1 1-16,4-2-1 0,-3 1 0 0,2-1-3 0,-4 2 0 15,2-5 1-15,-1 3-1 0,0-1-4 0,-2 0-8 16,0-1-10-16,0 0-13 0,0 1-14 0,-4-2-14 15,1 2-10-15,-1-1-6 0,-1 1-4 0,-1 0-3 0,2 2-2 16,0-1-3-16,-4-1 0 0,0 3-3 0,2 0-3 0,-2 0-4 16,1 0-14-16,0 2-25 0,-1-2-38 0,1-2-55 15</inkml:trace>
  <inkml:trace contextRef="#ctx0" brushRef="#br0" timeOffset="117642.85">18712 15080 22 0,'0'-7'247'16,"-1"0"-61"-16,1 2-51 0,0 1-31 0,0-1-17 16,0 1-7-16,0 1-3 0,0 3-8 0,0-2-5 0,0 2-11 15,0 0-11-15,0 0-1 0,1 2-5 0,-1-2-1 0,2 3-5 16,-1 1-1-16,3 1 6 0,-3 1-3 0,2 1 2 16,-1 2-4-16,0 0 4 0,1 0-2 0,1 3 2 0,-1 0 0 15,1 1 6-15,-3 4 5 0,4 0 5 0,-2 1 5 16,0 1-5-16,2 2-3 0,0-2-9 0,-2 3-2 0,0 2-9 15,0-2-4-15,1-1-4 0,0 3-3 0,1-2-1 16,-2 0-6-16,3-1 1 0,1 0-4 0,-2-2-1 0,-1 1-2 16,1-1-1-16,-2-2-2 0,2 0 0 0,-4-3 0 0,3 1-3 15,-1-3 1-15,-2 2 0 0,3-4-6 0,-3 1-20 16,1-3-24-16,-1 2-25 0,-1-4-30 0,0 0-32 16,0 0-27-16,0-3-28 0,0-3-49 0,0 0-94 0,-3 1-112 15</inkml:trace>
  <inkml:trace contextRef="#ctx0" brushRef="#br0" timeOffset="121920.85">17854 16566 135 0,'-6'-3'119'16,"1"1"-30"-16,0-1-27 0,4 1-19 0,2 1-14 0,-1-2-4 0,2 2-1 15,-2-1 3-15,-2 1 2 0,2-2 1 0,0 1-5 16,-1 1-3-16,1 1-3 0,-2-2-6 0,0 2-2 16,2-2 0-16,0 1 0 0,0 1-3 0,0-1 3 0,0 0 1 15,0 1 0-15,0-2-4 0,2 2-3 0,-2-1-4 0,2-1 0 16,-2 0-1-16,1-1 0 0,1 2 3 0,-2-3 0 15,3 2 7-15,0 0-2 0,-3-1 4 0,2 1 7 0,1-1 5 16,-3 1 4-16,1 0 4 0,-1-1 1 0,2-2-1 16,-1 3-5-16,-1-4 0 0,0 3-1 0,0-2 0 0,0 2 0 15,-1 2-3-15,-1-2-3 0,2 0-5 0,-1 0-8 0,-2-1-1 16,1 2-2-16,1-1-1 0,-1 0 0 0,-1 1 1 16,3 1 6-16,0-1-2 0,0 0-1 0,0 2 1 0,0-3-3 15,0 3-1-15,0 0-2 0,0-2-2 0,0 4 1 16,0-2-1-16,0 0 2 0,0 0-2 0,0-2 1 0,0 2 0 15,0-2-1-15,0 2-1 0,0 0-2 0,0 0 3 16,0 0-1-16,0 0 0 0,0 0 0 0,0 0-1 0,0 0 1 16,0 0 1-16,0 0 0 0,3 0-1 0,-1 2 0 0,-1-2-1 15,-1 0 2-15,2 2-4 0,1-2-1 0,-2 0 2 16,-1 0 2-16,3 3 0 0,-3-3-3 0,2 1-7 16,-2 0-8-16,0-1 3 0,0 2-16 0,2-2-11 0,-2 1-9 15,0-1-5-15,0 2-8 0,0-2-22 0,0 2-6 16,0-1-19-16,0-1-21 0,0 0-36 0,0 0-52 0</inkml:trace>
  <inkml:trace contextRef="#ctx0" brushRef="#br0" timeOffset="124017.84">17819 16498 87 0,'3'-2'144'16,"0"1"-3"-16,1 0-8 0,0-2-15 0,0 0-19 0,-1 1-18 15,2-1-22-15,1 1-12 0,-3 1-10 0,2-2-9 0,-2 2 0 16,2-1-5-16,0 1 4 0,-1 1-3 0,4 0 0 16,-2 0 2-16,2-3 0 0,0 3 3 0,5-2 1 0,-4 1 3 15,3 1 0-15,-2 0-1 0,3 1-6 0,-1 1-2 0,1-1-3 16,-1 1-8-16,5-2-4 0,-4 1 0 0,5 1 0 15,0-2 0-15,-1 1-1 0,4-1 5 0,1 0-4 0,-1 0-1 16,1 0-2-16,1 0 0 0,1-1-3 0,-2-2 0 16,3 0 1-16,1-2-2 0,-3 0-1 0,4-2 1 0,-1-1 3 15,1 1 4-15,-1 0 5 0,-2-1 4 0,0 1 4 16,-3 2 1-16,1-1-3 0,-4 2-3 0,2 1-7 0,-4-2-3 16,2 2-3-16,-2 1-2 0,-1 1 1 0,2-1-3 15,-2 2 0-15,0-2 2 0,-1 2 0 0,0 0 1 0,2 0-1 16,-4 0 2-16,1 2-1 0,3-2-1 0,-2 2 3 0,4-1-3 15,-4 1 3-15,2-2 0 0,-2 2-1 0,2-2 1 16,-2 1-2-16,3 1 3 0,0-2-2 0,-1 0 0 0,2 0 1 16,-2-2 31-16,4 1-17 0,-2-3-8 0,1 2-6 15,-1-1-1-15,0 0-2 0,0 0-30 0,0 1 15 0,1-3 5 16,2 3 6-16,-5 0 2 0,-1-1 1 0,0 1-1 16,0-1 0-16,-2 1 1 0,4 0 6 0,-1-1-4 0,-2 3 0 15,-3-2-1-15,-1 2-2 0,1-1 0 0,-2 1-4 0,0-2 3 16,-2 1 0-16,0 1 0 0,-3 0 2 0,1-1 0 15,-2 1-1-15,1 0 0 0,-3 0 0 0,2 0 2 16,-1 0-2-16,-2 0 0 0,0 0-1 0,1 0-2 0,-1 0 3 16,0 0 0-16,-6 0-1 0,5-3 0 0,-3 3 1 0,1 0-1 15,3 0-3-15,-1 0-4 0,-1-2-13 0,-1 2-17 16,0-1-16-16,-1 1-21 0,0-2-18 0,-2 2-17 0,-1 0-11 16,1-1-9-16,-1-1-18 0,1 0-32 0,-2 1-48 0,-1 1-72 15</inkml:trace>
  <inkml:trace contextRef="#ctx0" brushRef="#br0" timeOffset="124662.41">18540 16987 78 0,'2'0'231'0,"-2"0"-64"0,3 1-47 0,-1 1-31 0,-2 0-17 15,2 1-8-15,-2 0-6 0,2 0-4 0,-1 0 2 0,-1 3-4 16,4 0-4-16,-3 1-3 0,1 3 1 0,-1 2-3 16,1 1 4-16,-2 0 6 0,1 5 8 0,1 1 6 0,-2 6 5 15,2 0 5-15,0 5 1 0,-1 2 2 0,1 2 0 0,1 2 1 16,0 3-7-16,1-1-2 0,1 1 0 0,-1 0 1 15,0-3-2-15,1 3-4 0,2-3-1 0,-1-2-6 0,2-1-9 16,0-3-10-16,0 0 20 0,-1-2-25 0,1-2-14 0,0 0-9 16,3-1-2-16,-1-3-5 0,-2-3-34 0,0-2 12 0,1 0 9 15,-3-3 4-15,2-1 0 0,0-1 2 0,1-1 2 16,-4-3-2-16,2 0-2 0,-3-4-8 0,1-2-16 16,0-1-24-16,-2-1-30 0,-2-1-34 0,1-1-21 0,0-2-32 15,-2-2-19-15,0-1-19 0,-2-5-14 0,0-2-25 0,1-1-67 16,-2-4-108-16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19:0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 6978 209 0,'2'1'172'0,"1"1"-48"0,-1 1-27 0,0-2-22 0,-1-1-14 16,-1 0-10-16,2 0-6 0,-4 0-8 0,-1 0-5 15,3 0-5-15,-2 0-5 0,4 0-6 0,1 0-3 0,-3 0-2 16,2 0-2-16,-1 0-1 0,-1 0 0 0,2 0-1 15,-2 2 2-15,0-1 1 0,0-1 0 0,0 0-2 0,0 0 0 16,0 0-2-16,0 0 1 0,2 2 0 0,-2-1 0 0,1-1 2 16,-1 2 2-16,2-1 1 0,2 1 1 0,-1 1 3 15,-1-2 2-15,0 2-2 0,4 0 2 0,-3 0 1 0,2-1 1 16,-2 0-2-16,3 1 2 0,-1 1 5 0,1-3 1 16,-1 2-1-16,2 1-1 0,0 0 2 0,0-1 1 0,2-1-1 15,1 1 8-15,4-3 0 0,0 2 3 0,2 1-1 16,0-1 2-16,4-1-4 0,1 1-11 0,-1-1-3 0,3-2-2 15,0-1-3-15,4-1-5 0,-2 0-2 0,2 1-5 16,0-3 0-16,2 1-2 0,-1-4 0 0,2 1-1 0,0 0 2 16,-3 0 3-16,0 2-1 0,-2 1-3 0,-1 1-1 0,-2 0-2 15,-4 1-2-15,0-1 0 0,-6 2 0 0,0-2-1 16,-4 3 1-16,0 0 0 0,-6 0 2 0,2 0-1 0,-2 3 0 16,-4 0 3-16,-2 0 3 0,0 3 4 0,-2 0 2 15,-5 1 1-15,1 2 4 0,-4 0 0 0,2-1 0 0,-3 2-2 16,-4-1 1-16,2 0 2 0,-2 0-5 0,0 0 0 15,1 1 5-15,1-2 4 0,-3 2 2 0,5-1 0 0,-2-2 6 16,1 0 6-16,2-1-6 0,1 2-8 0,-1-2-4 0,3-1-9 16,0 2 1-16,1-3-7 0,4 1-1 0,0-2 2 15,3-1-1-15,1 1 5 0,0-3-8 0,1 3-2 16,1-3 0-16,1 0-3 0,3 0-1 0,0 0 3 0,3-3 3 16,1 0 2-16,4-1 0 0,1-1 1 0,4-2 0 0,-2 0 2 15,2-4-2-15,2 1 1 0,-3 1-1 0,3-1 1 16,-5 1 0-16,2 1-2 0,-2-1 4 0,-2 1-3 15,0 2 1-15,-3 2 1 0,-2-1-1 0,-1 2 1 0,-3 2-6 0,0-2 3 16,0 1-2-16,-2 2-2 0,-1 0 3 0,3 0-8 16,-3 0 2-16,0 3-2 0,-3 0-2 0,3-1-2 15,0-1 1-15,-1-2 5 0,0 2 0 0,-3 2-3 0,0 2 0 16,0 1-6-16,-3-2-11 0,2 1-15 0,-1 0-23 0,1 0-21 16,0 2-34-16,-1-3-33 0,3 2-35 0,0-2-53 15,1 1-99-15,-1-1-118 0</inkml:trace>
  <inkml:trace contextRef="#ctx0" brushRef="#br0" timeOffset="11037.15">9858 15022 3 0,'20'0'295'16,"1"-2"-88"-16,1 0-60 0,0 0-44 0,1 1-23 16,-2-1-18-16,3 0-5 0,1-1-7 0,4 0 2 0,-4-1 4 15,3 1-2-15,1-2 3 0,-1 3-3 0,2-5-1 0,0 5-3 16,0-3-11-16,-2 2-6 0,3-1-6 0,-5 1-6 16,3-1-5-16,0 2-3 0,-1-1 1 0,1 0 3 0,-1 1-1 15,0 1 1-15,-1-1-2 0,0-3-1 0,0 3-5 16,1-1-22-16,-4 1 5 0,3 1 3 0,2-3 2 0,2 1 2 15,-1 2 1-15,1-2 21 0,2 0-11 0,-3 0-3 16,1 1-3-16,-1 0-3 0,0 2-1 0,0-3-1 0,0 1 2 16,2-1-1-16,-2 0 0 0,-2 2 1 0,2-1 0 0,-6 1 0 15,0 1 0-15,-1-2 0 0,0 1 1 0,0 1 0 16,2-3 0-16,-1 1-2 0,-1 1-1 0,0-1 0 16,2 0-4-16,1 1-2 0,0 0-3 0,0-1 4 0,-1-1 3 15,1 2 1-15,0-2 3 0,1 1 0 0,0 2 6 0,0-3-3 16,0 1-2-16,3 0-2 0,-2-1 0 0,4 1-1 15,-1 0 1-15,3-1 0 0,0 0 2 0,1 1-1 16,3 0 0-16,3-1 0 0,0 1 0 0,-1 1-5 0,6-1 4 16,-2 0-1-16,0 2 1 0,-1-2 1 0,1 1 0 0,-3 1 5 15,3 0-3-15,-3 0 0 0,1 0-3 0,2 0-1 0,-3 1-2 16,0 1 0-16,2 0 2 0,-4 0 1 0,1 1 1 16,1 0 0-16,-2 0 1 0,0 1 2 0,-2 0-1 15,1-1-2-15,0 2-4 0,-1 0 1 0,-1 0 2 0,2 1-4 0,-2 0 1 16,1 0 1-16,-1-2 5 0,3 2-2 0,-1-1-1 15,-2 3 1-15,3 0-2 0,-2-4 1 0,1 1 0 16,-3 0 0-16,0-3 0 0,2 3 1 0,-7 0-1 0,4 1 1 16,-2-2-2-16,-2 1 1 0,-1 1 1 0,-4-3-2 0,3 1 0 15,-1-1-7-15,-2-1 3 0,-4 1 3 0,1 1 1 16,0-1 3-16,0 0 0 0,-3 1 5 0,0-1-3 0,-2 0 0 16,-1-1-4-16,1 0-3 0,-2-1 2 0,0 1 1 15,-2 0 1-15,1 0-1 0,-2 1 0 0,0-3 0 0,1 0 0 16,-2 2 0-16,3-2-7 0,-3 0 4 0,1 0 0 15,1 0 3-15,-1 0 1 0,6-2 1 0,-1 4 5 16,0-2-4-16,-3 0-1 0,-1 0-3 0,-2-2 0 0,-1 2-1 16,5 0 1-16,-4 0-1 0,2 0 1 0,-4 0 1 0,-1 0-1 15,3 2 0-15,-3-2 0 0,-2 1-2 0,3-2 1 0,-4-1-1 16,0 2 1-16,0 0 0 0,1 0-2 0,-2 0 0 16,1-3 0-16,-4 1 1 0,3 2-4 0,0 0-3 0,-3 0-3 15,2 0-6-15,-3 0-7 0,0 2-8 0,2-2-9 16,-2 3-12-16,0-6-15 0,0 3-16 0,0-2-19 0,0 2-24 15,0 0-31-15,0 0-47 0,-2-4-80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25:11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13664 0,'0'-40'62,"40"40"-46,79 0 0,0 0-1,-1 0-15,1 0 16,40-40-16,-40 40 15,39 0 1,-118 0 0,-1 0-16,41 0 31,-41 0-15,41 0-16,-41 0 15,80 0-15,-40 0 16,40 0-16,-79 0 15,0 0 1,-40-39 0,39 39 46,1 0-46,39 0-16,-39 0 15,-1 0 1,1 0-16,0 0 172,39-79-156</inkml:trace>
  <inkml:trace contextRef="#ctx0" brushRef="#br0" timeOffset="10340.35">23815 13307 0,'40'0'16,"-80"-39"421,1 39-437</inkml:trace>
  <inkml:trace contextRef="#ctx0" brushRef="#br0" timeOffset="40411.17">23142 13584 0,'79'119'31,"-79"-79"-15,0-1-16,40 1 15,-40 0 1,39-1 0,-39 1-16,0 39 15,40-39 32,0-40-47,-40-40 109</inkml:trace>
  <inkml:trace contextRef="#ctx0" brushRef="#br0" timeOffset="41027.07">23498 13703 0,'80'0'15,"-41"40"1,-39-1 0,40 1-16,0 39 15,-40-39 1,39 79-16,-39-80 16,0 1-1,0-1-15,0 41 31,40-1-15,-1-40 15,1 1 16</inkml:trace>
  <inkml:trace contextRef="#ctx0" brushRef="#br0" timeOffset="41979.23">23419 15010 0,'0'79'16,"79"1"-16,-79-41 15,40 80-15,0-79 16,-40 39 0,0-40-1,0 1-15,39-40 16,-39 40 31,40-40 31</inkml:trace>
  <inkml:trace contextRef="#ctx0" brushRef="#br0" timeOffset="43044.88">24172 15010 0,'0'119'0,"0"-40"16,0-39-16,0-1 16,0 1-1,0 0-15,0-1 16,0 1-16,0-1 15,0 41 1,40-1 0,-1-79-1,-39 39 1,40-39 0,0 40-16,-1-40 15,40 0-15,1 0 16,-1 0-16,0 0 15,-39 0-15,-1 0 16,1 0-16,0-40 16,-40 1-1,0-1-15,0 1 16,0-1-16,0-39 16,0 39-16,0 1 15,0-1 1,0 0-1,0 1 1,0-1 0,-40 1-1,0 39 1,1-80 0,-40 41-16,79-1 15,-40 40-15,0-39 16,1 39 31,-1 0-32,-39 0 1,39 0 0,1 0 62,-41 0-78,41 0 15,-41 39-15,41-39 32,-1 40-17,1-40 1</inkml:trace>
  <inkml:trace contextRef="#ctx0" brushRef="#br0" timeOffset="48475.75">1665 12198 0,'39'0'15,"1"40"1,0-1-16,-1-39 16,-39 40-1,40 0-15,-1 39 16,1-79-1,39 79-15,-39 0 16,0-39-16,-40-1 16,158 1-16,-118 0 15,-1-40-15,1 0 47,39 0-16,0 0-31,1-40 16,78 0-16,1-78 16,39-41-16,40 40 15,-40 1-15,-79 38 16,-80 41 0,40-1-16,-39 40 15,-40-39 1,40 39 15,-1 0-15,1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21:09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4977 12315 172 0,'1'-10'349'0,"1"1"-130"0,-2 2-95 0,0-1-54 0,0 0-24 16,0 3-14-16,0-1-5 0,0 0 4 0,0 0 1 15,0 1 2-15,0 0 3 0,0 0 3 0,0 0 5 0,0 0 0 16,0 1 2-16,0-1 6 0,0-2 8 0,3 3 4 0,-2 0 6 16,-1 1 0-16,0 0-4 0,0-1-5 0,0 0-7 15,0 1 1-15,0-1 3 0,0 1 3 0,2-2 5 16,-2 3 9-16,1-1 3 0,-1 1 1 0,0-1-2 0,0 1-4 0,2 2-8 16,-2 0-13-16,0 0-9 0,1 0-15 0,1 0-12 15,-2 2-10-15,2-2-7 0,-1 1 0 0,1 1-1 16,1 1 0-16,0 1 2 0,2 1 0 0,1-1 3 0,-1 4-2 15,-2-1-2-15,4 2 0 0,-1 0 1 0,0 2 0 16,0-1 2-16,1 2 1 0,-1 0 0 0,-1 0 0 0,1 1-2 16,0 1-1-16,-1 0 0 0,0 1 0 0,-2-1 0 0,2 1 1 15,-2 0-1-15,-1-1 0 0,2-1 0 0,-2 1 0 16,-1 0-1-16,-1-1 0 0,0-1-1 0,0 0 0 0,0-2 0 16,-1 3 0-16,-1-1 2 0,2-2-2 0,-1 0 1 0,-2-3-3 15,3 1 0-15,-2-1-21 0,2-2-30 0,0-3-37 16,0 1-42-16,0 0-42 0,0-1-48 0,2-2-55 0,-2 0-84 15,0 0-141-15,3-3-60 0</inkml:trace>
  <inkml:trace contextRef="#ctx0" brushRef="#br0" timeOffset="541.22">5770 12221 191 0,'-5'-3'602'0,"2"3"-194"0,0-2-170 0,1 0-106 0,-2 1-61 16,2 1-35-16,0 0-15 0,1 0-12 0,-1 0-3 0,2 0-2 16,0 0-5-16,2 0-2 0,-1 0 1 0,1 0-2 15,0 0-1-15,4 0 1 0,0 0 1 0,2 0 2 0,2 0 0 16,2-2 0-16,1 0 1 0,-2 2 2 0,3 0-1 0,-4 0 0 16,2 0 0-16,-1 4 0 0,-1-1-2 0,-3-1-2 15,1 3 1-15,-1 2 2 0,-2 0 0 0,-1 2 0 0,-2 1 4 16,-2 4 2-16,0 0 0 0,-3 3-1 0,-2 2-1 15,0-2-1-15,0 4 0 0,-4 1-3 0,0-4 1 0,2 4-1 16,-2-1 3-16,1-2-4 0,0-4 1 0,0 1 0 16,0-1 0-16,4 0-2 0,-1-6 2 0,2 1 1 0,-1-3-3 15,3-1 4-15,-1-3 1 0,-1 0 10 0,3 0 12 16,0-1 7-16,0-1 11 0,3-1 4 0,-1 0 7 0,1-1-1 16,-1-2-4-16,4-2-2 0,0 1-6 0,4-2-8 0,-2-3-8 15,2 2-5-15,2-2-12 0,-4-3-1 0,2 2-5 16,3 0 1-16,-3-1-1 0,-3 3 0 0,4 0 3 0,-2 1-4 15,-1 0 3-15,-2 2-4 0,3 0-2 0,-4 0-2 16,3 2-1-16,-1 2 0 0,0-2-18 0,1 6-28 0,0-2-42 16,0 2-40-16,1 0-68 0,-1 2-106 0,0 0-155 15,0 2-85-15</inkml:trace>
  <inkml:trace contextRef="#ctx0" brushRef="#br0" timeOffset="1308.52">7359 12230 246 0,'-2'-2'465'0,"-3"-1"-151"0,2 1-123 0,-3 0-77 16,1-1-37-16,0 3-18 0,0-2-11 0,-1 0-3 0,0 1 2 16,1-3 0-16,0 3-5 0,2-1-4 0,-1 1-7 15,0-3-10-15,3 4-7 0,-4-3-7 0,5 3-5 0,-2-3-3 16,-1 1 2-16,2 0 1 0,-1 1-2 0,2 0 0 16,-1-1 2-16,-1-1-1 0,2 2-2 0,0-1-1 0,-2 1 4 15,2-1-2-15,-1 1-3 0,-1-3 2 0,2 3 3 16,-4 0-3-16,3-2 1 0,-2 0-2 0,0 1 1 0,-2-1 1 15,-2 3 0-15,0-2-1 0,-1-1-1 0,0 3 1 0,-1-2-1 16,2 0 1-16,1 1 1 0,0-1 0 0,1 2 0 16,2-1 0-16,0 0 0 0,0 1 0 0,1-3-1 0,0 3 2 15,2 0-2-15,0 0-2 0,2 0 3 0,-2-2-2 0,3 2-1 16,-1-2-1-16,3 1 3 0,1 1 0 0,0-2 1 16,0 0 0-16,1 2 0 0,-1-1-2 0,3 1 2 15,-4-2-2-15,2 2-2 0,-2 0-1 0,-1 2 5 0,1-1-1 16,-1 1 15-16,1 3-6 0,-1-3-2 0,-1 3-1 15,0 2-3-15,-1-2-1 0,-1 3-15 0,2-1 7 0,0 1 4 16,-3 0 2-16,2 2 3 0,-2-2-1 0,0 4 1 16,3-3-11-16,-3-2 4 0,2 2 4 0,-2 0 0 0,0-2 2 15,1 1-1-15,-1-2 13 0,2 1-5 0,-1-1-2 0,-1 1-4 16,1-3-1-16,-1 1-1 0,0 2 0 0,3-2 1 16,-2-1-3-16,-1-2 2 0,2 3 0 0,-1-2 1 0,-1-1-1 15,2-1-4-15,-2-1 1 0,3 0-1 0,0 0-1 0,-1-1 0 16,4-1 0-16,-1 1-1 0,0-2-8 0,-1-1-6 15,3 2-4-15,-1 1-7 0,0-2-5 0,-2 3-1 0,2-2 8 16,-2 4 2-16,2-2 5 0,-1 3 1 0,0-2-3 16,-1 1-2-16,2 2-6 0,-3-1-10 0,2 1-15 0,1-1-12 15,-3 1-16-15,2 0-26 0,-4-1-35 0,0 0-48 16,-1-3-73-16,0 0-105 0</inkml:trace>
  <inkml:trace contextRef="#ctx0" brushRef="#br0" timeOffset="1743.23">7655 12093 464 0,'-7'-6'617'0,"-1"2"-214"16,1 1-165-16,1-2-106 0,0 3-62 0,-2 1-29 15,3 0-17-15,2 1-10 0,0 0-1 0,0 0-3 16,1 1-2-16,0 0-2 0,2 1-2 0,2 3 0 0,0-2-1 16,1 1-1-16,0-1 0 0,0 1-3 0,2 0-1 0,3 1-2 15,-2-2 1-15,0 2-1 0,1-2 1 0,1-2 1 16,1 0 1-16,-1 1 3 0,2-2 0 0,0-2 0 16,-1 2 1-16,-1-2 1 0,0 0 2 0,2-1-3 0,-2 0 0 0,0-1 0 15,2-2-1-15,-5 0-2 0,4 1 0 0,-3-2-1 16,-2 0 2-16,3 2-1 0,-3-2-1 0,0 4 3 15,-1 1-2-15,-1-1-1 0,-1 3 1 0,1-3 0 0,-2 3-2 16,0 0 0-16,0 3 0 0,2 0 0 0,-2 1 3 16,0 1 1-16,0 3-1 0,0 1 0 0,0 3 1 0,0 1 0 15,0 0-3-15,1 2 1 0,-1 2 4 0,2-2-2 0,-2 1 0 16,2-1 2-16,2 0-1 0,-2-1-1 0,2-1-3 16,0 1 0-16,0-1 2 0,1-2-2 0,2 2 1 0,0-2-1 15,-3-1-1-15,5 0-6 0,-1-2-19 0,1 0-32 16,-1-1-35-16,0-2-53 0,0 2-66 0,2-4-91 0,-1-2-96 15,1-1-91-15</inkml:trace>
  <inkml:trace contextRef="#ctx0" brushRef="#br0" timeOffset="2134.17">8479 12087 68 0,'8'-15'600'0,"0"-1"-163"0,-5 1-162 0,2 2-99 0,-4 2-53 16,-1 2-28-16,-4 1-18 0,2 1-4 0,-1 2-12 0,0 0-11 15,-2 2-16-15,0-1-11 0,0 1-6 0,1 3-7 16,-2 3-2-16,1 0-2 0,0 1-4 0,0 1 0 0,0 3 0 16,1 1 0-16,-1-1 0 0,2 2 1 0,1 1-2 0,2 3-1 15,2-3 0-15,1 3-2 0,3 0 2 0,1 1 0 16,-1-1 0-16,2 3 3 0,3-3 0 0,-2-1 0 0,3 0-2 15,-2 0 0-15,3-1 5 0,1-1-4 0,-1-2-1 16,0 1 1-16,3-3 0 0,-2 1 4 0,0-3-5 0,-1 3 0 16,-1-2 0-16,1 0 2 0,-5-1-1 0,4 2-4 15,-4-3 0-15,1 3 1 0,-3-2 5 0,1-1-4 0,-2 1 1 16,0 0 0-16,-3-2 1 0,1 2 0 0,-3-1-3 16,0 1 1-16,0-1 2 0,-3 2 1 0,1-2 2 0,-3 3-4 15,0 0 0-15,-2-1 1 0,-1 1-4 0,0-2 0 16,-2 2-8-16,1-2-23 0,1 0-28 0,-2 0-28 0,2-3-32 15,-2 3-46-15,0-2-49 0,2-3-57 0,-3 0-74 0,3-3-106 16</inkml:trace>
  <inkml:trace contextRef="#ctx0" brushRef="#br0" timeOffset="2956.12">10178 12075 220 0,'-5'-4'207'0,"-4"-1"-72"15,3-3-49-15,-2 1-23 0,1 2-6 0,2-2-20 16,-3 1-1-16,4 0 9 0,1-2 12 0,0 1 7 0,1 0 8 16,2 0 25-16,-1 2 11 0,-3-2 12 0,4 2 5 0,-1 0-4 15,-1 5-11-15,2-3-15 0,-3 3-20 0,3 0-18 16,0 0-19-16,-1 3-16 0,-1 1-10 0,1 0-2 0,-3 3 4 15,1 0-6-15,-3 5 0 0,3 0-1 0,-4 3-1 16,1 2-3-16,1 1-1 0,2 0-1 0,-3 0-4 0,4 0 2 16,0 2 1-16,2-1 1 0,-1-1-1 0,1 0 2 0,1 3-1 15,1-1 0-15,0-3 0 0,3 0 0 0,-1 3 1 16,3-6-1-16,0 1 1 0,0 0-2 0,4-4-4 0,0 1 1 16,-3-4-2-16,6-1 0 0,-1-5 1 0,-1 1 0 15,1-1 5-15,-2-4 0 0,0-1 3 0,0 1 1 0,-3-3-3 16,-1-2-1-16,-1-1 1 0,1-2-1 0,-2 3-2 0,-2-1 1 15,-1 0 2-15,-2 1 2 0,-2 1-2 0,1-1-1 16,-4 2 0-16,-1 1 0 0,1 1-1 0,-3-1-2 0,2 3 2 16,-4-1 0-16,0 0 0 0,0 4-2 0,2 0 7 0,-4-2-2 15,5 3-2-15,-1-1-3 0,-1-2-3 0,2 3-16 16,1-1-42-16,3 0-32 0,1-1-37 0,1 1-47 16,2 0-59-16,-1-2-70 0,0 0-88 0,7 0-81 0</inkml:trace>
  <inkml:trace contextRef="#ctx0" brushRef="#br0" timeOffset="3297.97">10564 12083 491 0,'-8'-8'531'0,"2"4"-190"0,-2-1-134 16,5 2-82-16,-3-1-48 0,2 3-26 0,3-2-17 0,-1 2-6 15,2-2-4-15,0 3 1 0,3 0-6 0,3-3-10 0,1 3-2 16,4 0-2-16,5 0-1 0,0 0-4 0,4-2 0 16,2 1-1-16,1-3-2 0,-3 3 0 0,2 0-6 0,-2-1 3 15,0 2 3-15,1 0 3 0,-3 0 1 0,-1 2 0 16,-4 0 7-16,3 3-3 0,-3-3-2 0,-1 5-2 0,-2 1-1 16,-1 0 1-16,0-1-1 0,-4 2 0 0,0 2 3 15,-2 2 4-15,1-1 14 0,-4 6 0 0,0-4-1 0,0 3 0 16,-2-2-1-16,0-1-6 0,-1 3-13 0,-2 0 1 15,2 0-1-15,-3 1 0 0,2-2 0 0,0 1 2 0,3-3 0 16,-3 0-2-16,4 1-1 0,-1-2 1 0,2 1-2 0,1-2-15 16,1-1-31-16,1-1-30 0,4-1-49 0,0 0-64 15,1-2-89-15,-3 0-114 0,4-4-104 0</inkml:trace>
  <inkml:trace contextRef="#ctx0" brushRef="#br0" timeOffset="3814.47">11612 12134 63 0,'16'-18'549'0,"-4"0"-158"16,-4 3-151-16,1-2-97 0,-2 2-59 0,-5 3-25 16,2 0-16-16,-2 2 1 0,0 1 2 0,-2-1-4 0,-2 3 4 15,0 0-7-15,-2 2-1 0,2-1-9 0,-3 3-7 16,-1-1 0-16,1 3-8 0,-1 0-4 0,0-1-4 0,-1 2-4 15,1 2 0-15,-2-1-2 0,2 0 5 0,-1 3-3 0,-2-1-2 16,4 3 5-16,1-2-5 0,-1 2 3 0,2 1-4 16,-1 0 1-16,1 0 1 0,3 0-1 0,0 1 0 0,0 1-1 15,3 2 2-15,1-1-1 0,4 1-4 0,-2-1 4 0,5 1 0 16,0-1 2-16,0-1-3 0,2 1 4 0,1 0-1 16,2 0-2-16,-2 0-1 0,0-1 0 0,1 1 1 15,0-3 0-15,0 1 0 0,-2-1-1 0,0 1 2 0,-2-2 2 16,0 1-1-16,-2 1-2 0,0-2 0 0,-1 0 2 0,-2 1-2 15,-1 0-2-15,-3-2 1 0,2 3-2 0,-1-2 2 16,-3 1 1-16,0 1 0 0,-3-1 2 0,-1 3 2 0,0-2 2 16,-4 1 0-16,-1 1-3 0,-1 0 1 0,-1-1-3 15,0 0 1-15,-1 1-2 0,-1-2 0 0,1-1 14 0,2 0 7 16,-1-2 5-16,5 0 0 0,-3 0 5 0,5-4 0 16,0 0-8-16,1 0-7 0,1-1-1 0,-2-1 1 0,4-1 0 15,0-3-3-15,4 0 0 0,0-5-2 0,1-1-6 0,3-5-5 16,1 1-2-16,2-3-2 0,0-4-2 0,2 0-1 15,1-2-2-15,0 0-9 0,2-1-8 0,-3 0-3 0,1 5-3 16,-3-2 0-16,0 3-2 0,-3 3 5 0,0 0 1 16,-3 4 0-16,-1 2-8 0,1 0-9 0,-3 5-13 0,-2 1-14 15,0-1-18-15,-2 2-20 0,-1 3-23 0,0-1-25 0,0 1-38 16,3 0-59-16,-5 1-95 0,0 2-75 0</inkml:trace>
  <inkml:trace contextRef="#ctx0" brushRef="#br0" timeOffset="11366.13">6205 15795 128 0,'-31'3'208'0,"-2"0"-54"0,2-2-51 0,-1 2-41 15,0 0-27-15,-1 0-17 0,0 2-7 0,3-2-5 0,1 1-3 16,-1-1-2-16,2 2 7 0,1-3 1 0,0 2 1 16,1-1 4-16,2-2 6 0,0 1 2 0,2 0-3 0,0 1-1 15,1-1 1-15,2 1-5 0,0 1-3 0,1-2-4 16,0 1 0-16,2 2-5 0,0-1 0 0,2 1-2 0,1-1 0 16,1 1 1-16,1 1-3 0,1-2-1 0,2 0-3 0,-1 1-10 15,1-1-11-15,0-1-13 0,3 1-10 0,-2-1-15 16,0-1-19-16,2 1-17 0,-1-1-26 0,1-2-36 0,-1 2-48 15</inkml:trace>
  <inkml:trace contextRef="#ctx0" brushRef="#br0" timeOffset="11785.15">5305 15796 101 0,'-6'-1'457'0,"-2"-1"-138"0,3-1-125 16,-1 1-76-16,1 1-35 0,1-2-20 0,2 3-7 16,-1-1 0-16,-2 1 2 0,3-1-5 0,-1-1-4 15,1 2 3-15,-2 0 4 0,1 0 1 0,1 0-3 0,1 0-3 16,-2 0-9-16,3 0-6 0,-1 0-13 0,1 0-7 0,0 0-2 15,0 0-5-15,0 0-3 0,0 0-2 0,1 0 3 16,-1 2-6-16,0-2-1 0,3 0 4 0,-2 0-1 16,-1 0 1-16,2 0 1 0,-2 0 10 0,3 0 11 0,1 0 11 0,0 0 14 15,-1 0 7-15,3-2 1 0,1 2-4 0,-1-2-9 16,0-1-13-16,-1 3-15 0,3-2-8 0,0-1-4 16,1 1-1-16,-1 0-1 0,-1-1-1 0,2 1 1 0,2-1-1 15,-3-1 1-15,2 1-3 0,0 0-1 0,0 0 2 0,1-1-1 16,3 1-1-16,-4 0-1 0,2 1-1 0,-1-1-5 15,-1 0-14-15,1 2-20 0,-2-2-23 0,-1 1-26 16,3 1-28-16,-3 1-29 0,0-2-21 0,0 1-13 0,1-1-10 16,1 0-15-16,0 1-29 0,0 1-47 0,3-3-91 0</inkml:trace>
  <inkml:trace contextRef="#ctx0" brushRef="#br0" timeOffset="12172.15">6576 15651 336 0,'3'1'403'0,"1"-1"-143"0,-1 0-104 0,1 0-60 16,1 0-33-16,1 0-5 0,-1 0 2 0,2 0 5 0,0 0 10 15,1-1 4-15,2 1 0 0,2-2-10 0,-1 1-10 0,2-1-5 16,0 1-8-16,1-2-6 0,0 1-7 0,0-1-7 16,2 0-4-16,-4 2-3 0,3-2-7 0,-2 0-5 0,0 1-4 15,0 0-2-15,0-1 0 0,0 1-3 0,-3 0 0 16,5 1-2-16,-4-1 2 0,0 0-1 0,0-1 1 0,-3 3 0 15,2-3 2-15,-2 2-5 0,-1 1 1 0,0 0-1 16,-1 0-3-16,-1 0-13 0,-2 1-24 0,2-1-23 16,-4 0-32-16,2 0-29 0,-3-1-33 0,2 1-30 0,-2-1-40 0,0 1-58 15,0 0-98-15,0 0-61 0</inkml:trace>
  <inkml:trace contextRef="#ctx0" brushRef="#br0" timeOffset="12660.1">5301 15585 351 0,'-7'-5'595'0,"-1"1"-214"0,-1-2-162 16,1-1-93-16,0 3-56 0,1 0-24 0,0-1-13 0,1 3-8 0,2-1-3 15,-2 3 3-15,4 0 0 0,-1-2-5 0,1 2-6 16,2-2-3-16,-1 2-3 0,-2-1-5 0,3-1-5 15,3 2-5-15,-2 0 0 0,1 0-10 0,1 0-14 0,-1 0-23 16,7-1-24-16,0 0-28 0,3-2-30 0,4 0-29 0,-2 1-39 16,5-3-61-16,0 2-102 0,1-1-74 0</inkml:trace>
  <inkml:trace contextRef="#ctx0" brushRef="#br0" timeOffset="12920.11">6977 15336 4 0,'-2'-3'687'0,"-7"-3"22"0,-2-1-234 0,-1 0-212 16,-1 2-119-16,-3 1-71 0,4 0-37 0,-1-1-16 15,0 4-13-15,2-2-4 0,0 0-1 0,3 3 0 0,-1-2 0 16,4 1-15-16,-1 1-22 0,3-2-26 0,1 2-34 0,1-1-37 16,1-1-39-16,1 2-33 0,2-3-41 0,2 0-63 15,-1-1-110-15,0-1-73 0</inkml:trace>
  <inkml:trace contextRef="#ctx0" brushRef="#br0" timeOffset="13255.03">8240 15340 131 0,'-11'-2'431'0,"-1"1"-188"15,-2 1-161-15,3-3-123 0,1 2-120 0,0-2-137 0</inkml:trace>
  <inkml:trace contextRef="#ctx0" brushRef="#br0" timeOffset="13652.17">9682 15270 192 0,'-14'-5'602'0,"-3"-1"-151"0,1-1-178 0,-2 2-113 0,5 3-72 15,-2-2-41-15,4 3-22 0,4-1-14 0,-2 0-4 16,1-1 1-16,2 3-4 0,1 3-4 0,0-1-4 15,-1-2-3-15,5-2-13 0,-3-1-22 0,4 3-18 16,0-3-18-16,0 3-25 0,2-1-29 0,1 1-26 0,1 0-38 0,-4 0-67 16,7 0-109-16</inkml:trace>
  <inkml:trace contextRef="#ctx0" brushRef="#br0" timeOffset="14078.12">10885 15270 6 0,'-2'0'536'0,"-1"-2"-152"0,1 2-158 16,-1 0-99-16,0 2-57 0,0-2-36 0,0 1-20 15,2 1-10-15,1-2-4 0,0 0-2 0,1 1-3 0,-1 1-9 16,4-2-21-16,-2 1-21 0,3 2-28 0,0-3-37 16,0 0-58-16,-1 0-76 0,1-3-116 0</inkml:trace>
  <inkml:trace contextRef="#ctx0" brushRef="#br0" timeOffset="14503.71">12399 15213 106 0,'3'-4'578'0,"-3"2"-161"0,0-3-156 0,-1 1-120 16,-1 1-65-16,2 0-36 0,-1-1-23 0,-1 2-10 0,0 0-5 15,2 1-9-15,-1-2-2 0,-1 3-13 0,2-2-16 16,0 1-25-16,0-1-31 0,0 2-16 0,0-3-44 0,0 3-41 15,3-4-58-15,-1-1-86 0</inkml:trace>
  <inkml:trace contextRef="#ctx0" brushRef="#br0" timeOffset="14882.18">14143 15255 591 0,'-8'-10'681'0,"-1"1"-226"0,-2-1-189 0,1 3-118 16,-2-3-70-16,0 5-40 0,3-1-20 0,-1 1-10 15,-1 2-7-15,3 0 0 0,2 0-10 0,1 0-20 0,2 2-28 16,-3-2-35-16,3 1-35 0,1-1-42 0,-1 1-43 15,6-3-48-15,-1 1-67 0,-1-2-115 0,-1 2-46 16</inkml:trace>
  <inkml:trace contextRef="#ctx0" brushRef="#br0" timeOffset="15268.15">15720 15216 149 0,'-8'-7'610'0,"-3"2"-101"15,-3-1-209-15,1 1-142 0,-1 2-84 0,1 1-47 16,-1 1-32-16,2 1-19 0,5 0-11 0,-1 0-12 0,2 0-7 0,1 0-12 15,1-1-17-15,4-1-25 0,0 1-35 0,4-2-50 16,2 0-59-16,4 1-82 0,0-3-76 0</inkml:trace>
  <inkml:trace contextRef="#ctx0" brushRef="#br0" timeOffset="15612.11">17465 15325 101 0,'-2'-2'610'0,"-2"-3"-107"0,2-1-192 16,-4-1-140-16,1 3-82 0,0-2-42 0,1 2-24 0,0-2-27 0,0 3 0 16,2 0-1-16,-2 0 0 0,2 0-11 0,1 0-23 15,-3 0-29-15,3-1-34 0,1 0-35 0,0-2-37 16,1 0-42-16,4-1-37 0,1 0-49 0,-1-3-62 0</inkml:trace>
  <inkml:trace contextRef="#ctx0" brushRef="#br0" timeOffset="15992.08">19262 14892 46 0,'3'-4'596'0,"-1"3"-139"0,0-2-156 0,-1 3-108 0,-1-1-70 16,2-1-50-16,0 2-33 0,-2 0-19 0,0 0-1 15,0 0-10-15,0 0-5 0,1 0-2 0,-1 0-2 16,3 0 0-16,-1 0-11 0,-2 2 4 0,1-1 2 0,-1 1 1 16,3 0-1-16,-1 2 2 0,0-3-1 0,1 2 2 0,2-1-3 15,-2 1-8-15,2-3-23 0,1 1-24 0,-2-1-37 16,3 0-42-16,-2 0-56 0,3 0-69 0,-1 0-97 0,0-1-90 15</inkml:trace>
  <inkml:trace contextRef="#ctx0" brushRef="#br0" timeOffset="22978.78">23695 12195 605 0,'0'-6'514'16,"1"-2"-155"-16,-1 2-115 0,0 1-78 0,-1-3-49 0,1 1-21 16,0 2-8-16,1-2 27 0,-1 2-8 0,0-2-3 0,0-1-2 15,0 3-8-15,0-1-4 0,0-1-29 0,2 0 17 16,-2 2 12-16,0 0 9 0,0 2 5 0,0-2-1 0,0 0-3 15,-2-2-13-15,1 2-14 0,1 0-10 0,-4 1-11 0,3-2-10 16,-4 3-13-16,0-3-6 0,-1 1-8 0,1 1-6 16,-1 1-1-16,-1-2 1 0,1 1 1 0,-2 1-2 15,-1-2 8-15,1 3-4 0,-5-3-5 0,1 2-4 0,-2-1-1 16,-1-1 0-16,0 2-9 0,-3-2 2 0,1 2 2 16,-2-1-1-16,1 1 2 0,-2 3 0 0,1 0 0 0,-4 0 1 15,0 3 2-15,-2 1 1 0,1 0-2 0,-5 3 2 0,3 0-2 16,-1 0 2-16,-2 5 0 0,-1-2 0 0,2 2 0 15,-2 0-2-15,5 5 13 0,-4 0 11 0,2 3 14 0,2 1 8 16,-4 6 8-16,6 0 6 0,-3 1-9 0,1 4 1 16,2 1-6-16,4 7 2 0,0 1 1 0,2 1 0 0,0 3 1 15,4-2-11-15,0 6-6 0,3-2-4 0,2 1-4 16,0 2-5-16,5-2-3 0,2 1-2 0,2 1-3 0,2-2-2 16,2-3 3-16,4 0-3 0,3-2 3 0,1-1 6 0,4-3 9 15,0-1 5-15,0-4 0 0,5 3 6 0,4-6-1 16,-1 0-3-16,3-4-6 0,2 0-5 0,3-3-4 15,2-2-4-15,2-3-4 0,1-3-1 0,4-1-4 0,1-5-1 0,3-2-4 16,0-4 1-16,4-4 0 0,1-4 2 0,1-1 2 16,1-7 1-16,1-2 2 0,3-3 3 0,-3-3-3 0,2-2-4 15,-3-3-1-15,2-3-2 0,-3 0-1 0,-4-2-2 16,-1 1 1-16,-4-5-1 0,-5 2-1 0,-2-3-2 16,-1 0 2-16,-3-2-1 0,-4-3-1 0,-1-3 2 0,-3-1 0 15,0-4-1-15,-1 4 0 0,-2-2 2 0,-5-1 2 0,3 2 0 16,-8 1 2-16,-2 1-5 0,-3 1 5 0,-4 0 5 15,-4 2 5-15,-3 0 5 0,0 3 2 0,-7 0 5 0,-1 1-4 16,0 2-4-16,-6 1-6 0,-1 1-5 0,-5-1 0 16,0 3-4-16,-3 1-3 0,-4 0 0 0,-1 3-1 0,-4 1-1 15,-3 3-5-15,-2 3 0 0,-1-1-1 0,-4 3-7 0,0 5-5 16,-1 1-8-16,0 3-10 0,0 1-11 0,1 5-13 16,0 0-23-16,3 4-36 0,2 0-57 0,2 2-77 0,2 2-86 15,4 1-82-15,4 2-72 0,0 2-78 0,3-2-100 0,6 0-91 16,0 4 3-16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26:1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8282 6733 0,'40'0'32,"39"0"-32,0 0 15,40-40-15,79 1 16,40-1-16,0 0 16,-159 40-16,40-39 15,0 39-15,39 0 0,-78 0 16,38 0-16,-38 0 15,-1 0 1,40 0-16,0 0 16,79 0-16,-119 39 0,159-39 15,-159 40-15,80-40 16,-41 0-16,-38 0 16,-1 0-16,0 0 15,-39 0 1,-1 0-1,1 0 1,0 0-16,-1 0 0,41-40 16,-1 1-1,40 39-15,0-40 16,-80 0-16,1 40 16,79-39-16,-80 39 15,-39-40-15</inkml:trace>
  <inkml:trace contextRef="#ctx0" brushRef="#br0" timeOffset="6600.23">4716 14178 0,'40'0'0,"-1"0"31,1 0-16,-1 0 1,1 0 0,0 0 15,-1 0 0,1 0-31,0 0 16,-1 0-16,1 0 15,39 0 1,-39 0 0,-1 0 15,1 0-31,0 0 16,-1 0-16,1 0 15,39 0-15,0 0 16,-39 0-16,39 80 15,-39-80-15,-40 39 16,39-39 0,-39 40-16,40-40 15,0 0-15,-1 0 16,41 39-16,-41-39 16,40 40-16,1-40 15,-1 0-15,-39 0 16,-1 0-1,1 0-15,-1 0 32,41 40-17,-41-40 1,1 0 15,0 0-15,-1 0-1,80 39-15,-79-39 16,-1 0-16,41 0 16,-1 0-16,-40 0 15,1 0 1,0 0-16,-1 0 16,80 0-16,-79 0 15,79 0-15,-40 0 16,0 0-16,40 0 15,-40 0-15,1 0 16,38 0-16,-38 0 16,-1 0-16,0 0 15,-39 0 1,-1 0 0,41 0-16,-41 0 15,1 0-15,0 0 16,-1 0-16,1 0 15,-1 0-15,1 0 16,0 0 0,-1 0-1,41 0 1,-41 0-16,40 0 16,-39 0-16,0 0 15,-1 0-15,1 0 16,39 0-16,-39 0 15,-1 0 1,1 0 0,0 0-1,-1 0-15,41 0 16,-1 0-16,0 0 16,-39 0-1,-1 0-15,41 0 16,-41 0-16,1 0 15,-1 0 1,1 0-16,0 0 16,39 0-16,0 0 15,0 0 17,1 0-17,-41 0-15,1 0 0,0 0 16,-1 0-1,1 0 1,-1 0-16,1 0 16,0 0-16,-1 0 15,41 0-15,-41 0 16,1 0-16,39 0 16,-39 0-16,-1 0 15,1 0-15,0 0 16,-1 0-16,1 40 15,-1-40 1,1 40 47,0-40-48,-1 0 1,1 0-16,0 0 156,-1 0-109</inkml:trace>
  <inkml:trace contextRef="#ctx0" brushRef="#br0" timeOffset="57219.07">6420 13980 0</inkml:trace>
  <inkml:trace contextRef="#ctx0" brushRef="#br0" timeOffset="58199.46">9194 13743 0</inkml:trace>
  <inkml:trace contextRef="#ctx0" brushRef="#br0" timeOffset="61675.47">7173 16555 0</inkml:trace>
  <inkml:trace contextRef="#ctx0" brushRef="#br0" timeOffset="64215.91">5073 16792 0,'39'0'16,"1"0"-16,39 0 31,-39 0 16,39 0-31,-39 0-1,-1 0-15,1 0 16,-1 0-16,1 0 16,0 0-1,-1 0 1,1 0-1,0 0 1,-1 0 31,1 0-31,-1 0-1,41 0-15,-41 0 16,80 0-16,-79 0 15,-1 0 1,1 0 31,0 0-16</inkml:trace>
  <inkml:trace contextRef="#ctx0" brushRef="#br0" timeOffset="65048.47">7410 16832 0,'80'0'16,"-41"0"15,1 0-16,39 0 1,-39 0-16,39 0 16,40 0-1,-40 0 1,40 0-16,-40 0 16,1 0-16,-41 0 15,40 0 1,1 0-16,-1 0 15,0 0 1,-39 0-16,-1 0 16,1 0-16,0 0 15</inkml:trace>
  <inkml:trace contextRef="#ctx0" brushRef="#br0" timeOffset="65899.53">11294 16792 0,'158'0'47,"80"0"-32,-80 0-15,-39 40 16,0 0-16,-40-40 16,-39 0-16,79 0 15,-79 0 1,78 0 0,-78 0-16,39 0 15,-39 0 32,0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05:31:02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7529 8832 0,'80'0'125,"-41"0"-125,1 0 16,39 0-1,-39 0-15,39 0 16,0 0-1,-39 0 1,39 0-16,40 0 16,-79 0-16,39 0 15,0 0-15,0 0 16,40 39-16,-79-39 16,39 0-16,0 0 15,-39 40-15,0-40 47,-1 0-31,1 0-1,-1 0 17,41 0-17,-41 0 1,1 0-16,0 0 15,-1 0 1,1 0-16,-1 0 16,41 0-1,-41 0-15,41 0 16,-41 0 0,1 0-16,-1 0 46,1 0 1783</inkml:trace>
  <inkml:trace contextRef="#ctx0" brushRef="#br0" timeOffset="9495.04">18783 13386 0,'40'40'93,"-1"-40"-77,1 40 15,-40-1-31,0 1 16,0 39-1,39-79-15,-39 40 16,40-40 0,-40 39 171,-40-39-171,40-39-1,-39 39 1,-1 0-16,40-40 31,-39 0-31,39 1 16</inkml:trace>
  <inkml:trace contextRef="#ctx0" brushRef="#br0" timeOffset="10999.66">18783 13426 0,'40'0'16,"-1"0"15,1-40-15,-1 40-1,-39-39-15,40 39 47,0 0-47,-1 0 16,1 0 15,-40 39 125,-40-39-109,1 0-31,-1 0 31,0 0 109,40 80-125,40-80 0,0 0-15,-1 0-16,1 0 16,-40 39 15,40-39-15,-1 40 15,1-40-16,-40 39 1,39 1 47,-39 0-17,0-1-14,-79 40-1,40-79-15,-1 0-16,0 0 31,1 40 0,-1-40-15</inkml:trace>
  <inkml:trace contextRef="#ctx0" brushRef="#br0" timeOffset="16439.66">18585 14218 0,'0'-40'47,"-40"1"-31,1 39 15,-41 0 0,41 0-15,-41-40 0,41 40-1,-40 0-15,39 0 16,0 0-16,1 0 16,-41 0-1,41 0 1,-1 0-16,1 0 15,-1 0 1,0 0-16,1 0 16,-1 0-1,0 0 1,1 0-16,-1 0 16,-79 0-16,40 0 15,39 0-15,1 0 16,-1 0-16,1 0 15,-1 0 64,0 0-79,-39 0 15,0 0-15,39 0 16,1 0-16,-1 0 31,-39 0-15,39 0 15,0 0-15,1 0-16,-1 0 15,1 0-15,-1 0 16,0 0 15,-79 79 110,80-79-126,-1 0 157,1 0-156,39-39 15,0-40-15,0 39-1,0 0-15,0 1 16,-40 39 0,40-40-16,0 1 46,0-1-30,0 0 0,0 1-1,0-1 32,-40 1-16,40-1-31,0 0 16,0 1 0,0-1-16,0 1 15,0-1 1,0 0 0,0 1-16,-39-1 15,39 1 1,0-1-1,0-39 1,0 39 0,0 1-1,0-1 1,-40 0 0,40 1-16,0-1 15,0-39-15,0 0 31,0 39-15,0 0 0,0 1-1,0-1 17,0 1-1,-40 39 219,1 0-235,-1 0 1,-39 0-16,0 0 16,-40 0-16,40 0 15,-1 0-15,1 0 16,39 0-16,1 0 62,-40 0-46,-1 0-16,1 0 16,0 0-16,39 0 15,1 0-15,-1 0 63,0 0-48,1 0 1,-41 0 0,1 0-16,0 0 15,0 0 1,39 0 0,0 0 46,-39 0-46,40 0 15,-1 0-15,0 0-1,1 0 1,-1 0-16,0 0 31,1 0 32,-1 0-63,1 0 31,-80 0-31,79 0 15,0 0 142,-39 0-142,0 0 1,0 0-16,-1 0 16,41 0-16</inkml:trace>
  <inkml:trace contextRef="#ctx0" brushRef="#br0" timeOffset="18120.58">8044 8753 0,'40'0'16,"0"0"0,39 0-1,-39 0 1,-1 0-16,1 0 16,39 0-16,-39 0 15,-1 0-15,41 0 16,38 0-16,1 0 15,-79 0-15,39 0 16,0 0-16,-39 0 16,0 0-1,39 0 1,0 0 0,0 0-16,-39 0 15,0 0-15,-1 0 16,1 0-16,0 0 47,-1 0-32,1 0 1,-1 0-16</inkml:trace>
  <inkml:trace contextRef="#ctx0" brushRef="#br0" timeOffset="20807.64">8877 8990 0,'39'0'15,"40"0"1,-39 40-1,79-40 1,-40 79-16,119 0 16,-118-79-16,78 40 15,40-1-15,-39 41 16,-40-41-16,-1 1 16,-38 39-16,-41-39 15,1-40-15,39 0 16,0 79-16,-39-79 15,119 79-15,-1 0 16,-79-39-16,119 39 16,-118-79-16,39 40 15,39 39-15,-39-39 16,0 39 0,-40-40-16,0 41 15,-39-41 1,79 1-1,0-1-15,0 41 16,118 38-16,-118-38 16,119 38-16,-119-118 15,0 0-15,-40 40 16,80 39-16,-120-79 16,40 40-16,-39-1 15,79 1-15,-40 39 16,0-79-1,-39 40 1,119-1-16,-80 1 16,79 0-16,-39 79 15,79-80-15,-39 1 16,79 39-16,-159-39 16,0-1-16,0 1 15,1-1 1,-41 1-1,1 0 1,39-1 0,40 40-16,79 1 15,-79-41 1,0 1-16,-80-1 16,1-39-16,0 40 15,-1 0 1,1-40-1,39 39 1,-79 1-16,40-1 16,-1-39-16,1 80 15,0-41-15,-1 1 16,1-1-16,39 41 16,40 38-16,0-78 15,-40 79 1,-39-119-16,-1 39 15,41 1-15,-80 0 16,39-40 0,-39 39-16,80-39 15,-80 40-15,39 0 16,1-40-16,-40 39 16,79 1-16,-39-1 15,-1 1 1,-39 0-16,40-40 15,-40 39 1,79 1-16,-39-1 16,-1-39-16,41 40 15,-1-40-15,0 40 16,-79-1-16,40-39 16,-1 0-1,1 40 1,0-40 15,39 39-15,-39-39-1,-1 40 1,1-40 0,-40 40 30,79-40-30,-79 39 0,40-39-1,-40 40 1,39-40 0,41 39-16,-80 1 31,39-40-16,1 0 1,-1 0 0,-39 40-16,40-40 15,0 0 63,-1 39 110,1-39-157,-40 40-15,40-1 62,-1-39 547,1 40-609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3:22:2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17965 4275 65 0,'0'-2'233'15,"0"2"-47"-15,1-1-39 0,-1-1-28 0,2 2-17 16,0-2-9-16,-2 2-4 0,0 0-1 0,0-1-1 0,0 1 0 15,0 0 1-15,0 0-1 0,0 0-3 0,0 0-3 16,0 0-7-16,0 0-4 0,0 0-2 0,0 1-6 0,0-1-8 16,0 0-5-16,0 2-6 0,4-2 5 0,-3 0-11 15,-1 0-10-15,0 0-6 0,0 0-6 0,2 0-4 0,-2 0-8 16,-2 0-17-16,2 0 10 0,0 0 3 0,0 0 2 0,2 2 2 16,-2-1-8-16,0-1 15 0,0 2-9 0,0-2-5 15,0-2-1-15,0 2-2 0,0 0 2 0,2 0 0 16,-2 0-8-16,1 2 11 0,0-2-3 0,2 3 4 0,0 0-28 15,0-2-37-15,-1 3-33 0,-1 1-46 0,2 0-22 0,-1-1-25 16,0 4-3-16,-2 0 8 0,4-1-6 0,-2 2-23 16,-2-2-57-16,-6 2-86 0</inkml:trace>
  <inkml:trace contextRef="#ctx0" brushRef="#br0" timeOffset="533.86">17868 4771 358 0,'-1'-8'475'16,"1"4"-340"-16,0 3-33 0,0-1-14 0,-2-1-6 15,2 3-6-15,0-2-2 0,0 2-7 0,0 0-9 0,0 2-9 16,0-2-15-16,0 0-9 0,0 0-9 0,0 0-5 16,0-2-4-16,0 1-2 0,0 1-3 0,0 0-2 15,0 0 0-15,2 0 4 0,-2 0-2 0,0 0-1 0,0 0-1 16,0 0 0-16,0 0 0 0,0 0-7 0,0 0 2 0,0 0 1 15,0 0-1-15,0 0 0 0,0 0 2 0,0 1 1 16,0 1 1-16,0-2 0 0,1 1 2 0,-1 1-2 0,2-2-1 16,0 3-1-16,-2-1-24 0,1 0-24 0,-1-2-26 0,2 3-22 15,-1-1 7-15,-1 1-34 0,2 1-13 0,0-1-22 16,-2-3-43-16,0 0-75 0</inkml:trace>
  <inkml:trace contextRef="#ctx0" brushRef="#br0" timeOffset="1609.82">17958 5304 129 0,'0'0'312'0,"-1"0"-114"0,-1 0-82 15,2 0-49-15,-1 0-25 0,1 0-13 0,0 0-7 0,0 0-3 16,0 0-1-16,0 0-5 0,0 0-4 0,0 0-2 16,1 0-2-16,-1 1-2 0,0-1-2 0,0 0 1 15,0 0 0-15,0 0 0 0,0 0-2 0,2-1 0 0,-2 1 0 16,0 0-1-16,0 3 1 0,0 0 0 0,0-1 3 0,0 1 1 15,1-6 1-15,-1 3-1 0,0-2 1 0,0 2-2 16,-1 0-3-16,1 0 1 0,0 0 0 0,-2 0 0 0,2 2-1 16,-1-2 1-16,1 1 2 0,0 1-1 0,0-4 1 15,0 1-2-15,0 1 2 0,0 0-2 0,0 0 0 0,0-2-1 16,1 2 0-16,-1 0 0 0,0 0-3 0,0 0 1 0,0 0 1 16,0 0 1-16,0 0-2 0,0 0 1 0,0 0 2 15,0 0 0-15,0 0-1 0,0 0 0 0,0 0 1 16,0 0-1-16,0 0 0 0,0 0 0 0,0 0 0 0,0 0 2 15,0 0 0-15,0 0-2 0,0 0 2 0,0 0-1 0,0 0-1 16,0 0-1-16,0 0 1 0,0 0 0 0,0 0-1 16,0 0-1-16,0 0 1 0,0 0 0 0,0 0 1 0,0 0-1 15,0 0 3-15,0 0-2 0,0 0 0 0,0 0 0 16,0 0 0-16,0 0 0 0,0 0 0 0,0 0 2 0,0 0-2 16,0 0 1-16,0 0 0 0,0 0 0 0,0 0-1 15,0 0 0-15,0 0 0 0,0 0 1 0,0 0 0 0,0 0-1 16,0 0 0-16,0 0-1 0,0 0 3 0,0 0 0 0,0 0-2 15,0 0 6-15,0 0-4 0,0 0-2 0,0 0-2 16,0 0 1-16,0 0-1 0,0 0-5 0,0 0 6 0,0 0 1 16,0 0-1-16,0 0-1 0,0 0 2 0,2 0 1 15,-2 0-1-15,0 0 1 0,0 0 0 0,0 0-1 0,0 0 0 16,0 0 0-16,0 0 0 0,0 0-4 0,0 0 1 16,0 0 3-16,0 0 0 0,0 0-1 0,0 2 0 0,0-2 3 15,0 1-1-15,0 1 1 0,0-2-1 0,0 1-1 16,0-1 2-16,0 1-1 0,0 0 0 0,0-1-1 0,0 2 0 15,1-2-1-15,-1 2 1 0,0-2-2 0,0 0 1 0,0 0 2 16,2 0 0-16,1 1 0 0,-1 1-1 0,-1-1 0 16,-1 1-1-16,-1-2 0 0,-1 0-1 0,1 0 2 0,1 0 1 15,0 1 0-15,0-1 1 0,0 0-2 0,0-1 0 16,-2 1 0-16,2-2-1 0,-2 2 1 0,2 0-1 0,0 0 1 16,0 0 0-16,0 0 0 0,0 0-1 0,0-1 0 15,0-1 1-15,0 2 0 0,0 0 0 0,0 0 1 0,2 0-2 16,0 0 1-16,-2 0-3 0,1 0-4 0,-1 2-6 0,0-1-8 15,5-1-13-15,-3 2-21 0,5-2-31 0,-7 0-38 16,0 0-54-16,0 0-79 0</inkml:trace>
  <inkml:trace contextRef="#ctx0" brushRef="#br0" timeOffset="2822.63">21926 6523 40 0,'0'-3'288'0,"-2"0"-99"0,-1-1-71 0,1 1-46 0,-2-2-26 15,2 3-16-15,1-3 1 0,-3 2 1 0,4-2 10 16,-2 1 10-16,1 2 11 0,1-1 8 0,0 1 7 0,0 1 4 16,0-1-2-16,0 1-5 0,0 0-4 0,0 2-5 0,0 0-4 15,-1-1 0-15,1 2-3 0,0-4-5 0,0 1-10 16,0 0-5-16,0 1-13 0,0 0-9 0,0 0-9 0,0 0-3 16,0 2-2-16,0 0-2 0,0-1 0 0,-2 3 1 15,0-3 0-15,2 3 0 0,-4 3-2 0,4 1 1 0,-2 1 1 16,-1 1 0-16,-1 0-1 0,0 2 0 0,3 2-1 0,-3-1 2 15,1 1 0-15,0-1 0 0,1 2 0 0,-2 0 0 16,2 2 1-16,-1-2-2 0,0 1 1 0,-2-1 2 16,4 2-3-16,-1-1 4 0,0 0-2 0,-1-3-1 0,2 2-2 0,-1-2-1 15,0-1 1-15,-2 2-5 0,4-4-1 0,-4-1 4 16,3-1-3-16,2-6 2 0,-1 2 1 0,0-1 4 16,0-2 0-16,0 1-4 0,0 1 0 0,0-3-23 0,-1 1-32 15,-5-1-33-15,4-1-44 0,1-2-71 0,-4 0-88 0,-2-4-118 16,1 2-93-16</inkml:trace>
  <inkml:trace contextRef="#ctx0" brushRef="#br0" timeOffset="3056.08">21667 6618 562 0,'0'-2'393'0,"-2"-1"-139"0,2 3-105 0,0 0-64 0,2 0-39 0,-1 0-20 15,3 0-12-15,3 0-5 0,1 0-1 16,3 0 0-16,3 0-2 0,4 0-2 0,2 2-2 0,1-1 1 16,0 1-2-16,1-1-3 0,0 2 0 0,0 0 2 0,-2 0 0 15,2 2-4-15,-1-2 0 0,-3 1-3 0,-1 1 1 0,-1-4-17 16,-2 2-23-16,-4 1-24 0,0-4-27 0,0 2-23 16,-5-2-34-16,-2 0-17 0,-3 0-18 0,0 0-31 0,-7-2-50 15</inkml:trace>
  <inkml:trace contextRef="#ctx0" brushRef="#br0" timeOffset="6600.25">17735 8133 85 0,'0'0'144'0,"0"3"-56"0,-1-3-37 0,1 0-23 15,0 3-12-15,0-3-7 0,-2 1 0 0,2-1 0 0,0 0 0 16,2-1 3-16,-2 1 1 0,0 0 2 0,0 0 1 0,0 0 1 16,0 0 2-16,0 0 3 0,0 0 3 0,0 0 7 15,0 0 2-15,1 0 4 0,-1 0 3 0,0 0 0 0,2 0-1 16,-2 0-2-16,0 0-2 0,0 0-6 0,0 0-2 16,0 0-4-16,0 0-1 0,0 0-5 0,0 1-3 0,0 0 2 15,0-1-2-15,-2 0-4 0,2 0-3 0,2 0-1 16,0 0 0-16,-2 0-2 0,1-1-2 0,-1 1 2 0,-1 0 2 15,1 0 0-15,0 0 6 0,0 0 6 0,0 0 6 16,0 0-4-16,0 0 3 0,0 0 2 0,0 0-6 0,0 0-9 16,0 0-4-16,0 0 0 0,0-1-1 0,0 1-2 0,0 0-3 15,0-3 0-15,0 3 3 0,0 0-4 0,0 0 0 16,0 0-2-16,0 0 0 0,0 0 0 0,0 0-2 0,0 0 4 16,0 0 2-16,0 0 1 0,1 0-1 0,-1 0 1 15,2 0-3-15,-1 0-2 0,3-3-1 0,-3 3-5 0,2 0-3 16,1 0-10-16,-1 0-15 0,1 0-18 0,-2 0-32 15,-1 0-28-15,-1 3-39 0,0-3-43 0,0 0-61 0,0 0-79 16</inkml:trace>
  <inkml:trace contextRef="#ctx0" brushRef="#br0" timeOffset="7486.03">18011 9274 299 0,'0'2'338'16,"0"-2"-114"-16,0 0-86 0,0 0-58 0,0 0-36 15,0 0-18-15,0 2-9 0,3-2-2 0,-3 0-1 0,0 0-1 16,0 3 2-16,1-3-1 0,-1 0-2 0,0 0-2 0,0 0-2 15,2 2 0-15,-1 0-1 0,-1-2 0 0,0 1 2 16,0 1-2-16,0-2 2 0,0 0 2 0,0 0 2 0,0 0 1 16,0 0 7-16,0 0 6 0,0 2 4 0,0-2 2 15,0 0-1-15,0 0-2 0,0 0-5 0,0 0-7 0,0 0-5 16,0 0-5-16,0 3-4 0,0-3-1 0,0-3-3 0,0 3-1 16,0 0 1-16,0 0-2 0,0 0 2 0,0 0-1 15,-1 0 1-15,1 0 0 0,0 0-2 0,0 0 1 16,0 3-1-16,0-3 3 0,1 2-2 0,-1-2 1 0,0 0-1 0,0 0-6 15,0 0-12-15,0 0-23 0,0-2-38 0,0 2-54 16,0 0-80-16,-1-7-111 0,-1 2-117 0</inkml:trace>
  <inkml:trace contextRef="#ctx0" brushRef="#br0" timeOffset="9978.99">17863 4276 9 0,'2'-3'180'16,"0"-2"-42"-16,-1 3-26 0,-1-1-15 0,2 0-7 15,0 0-9-15,-2 1-10 0,1-3-13 0,-1 3-9 0,0-1-4 16,0 0-3-16,0 2 3 0,0-2 10 0,0 3 8 0,2-3-1 16,-2 3-4-16,0 0-5 0,0 0-8 0,0 0-9 15,0 0-6-15,0 0 2 0,0 0-4 0,0 0 1 0,0 0-4 16,0 0-1-16,0 0 4 0,0 0-1 0,0 0 0 15,0 0-1-15,0 0 2 0,0 0-3 0,0 0-7 0,0 0-4 16,0 0-7-16,0 0-1 0,0 0-3 0,0 0 0 16,0 0-2-16,0 0 0 0,-2 3-1 0,2-3 0 0,0 0 1 15,0 0-2-15,0 0 1 0,0 0-4 0,0 0-1 0,0 0 0 16,0 0 1-16,0 3 1 0,0-2-2 0,0 2 5 16,0-3 0-16,0 0-3 0,-1 0 2 0,1 0 0 0,-2 1 2 15,0 3-4-15,2-1 1 0,-1-1-20 0,-3 3-19 16,3-1-13-16,-2 0-26 0,-2 3-23 0,2-1-17 0,-3-1 0 15,4 2-5-15,-1 0-21 0,1-1-22 0,-1 1-31 16,-2 0-64-16</inkml:trace>
  <inkml:trace contextRef="#ctx0" brushRef="#br0" timeOffset="10542.13">17751 4766 139 0,'2'0'206'0,"0"0"-46"0,-2 0-40 16,1 0-25-16,-1 0-15 0,0 0-11 0,2 0-5 0,-2 0-3 15,2 0-1-15,-2 0 0 0,2-3-1 0,-2 3-4 16,0 3-3-16,0-3-4 0,2 0-6 0,-2 0-5 0,1 0-1 16,-1 0-3-16,-1 0 1 0,1 0-1 0,0 0 3 15,0 0-4-15,0 0-1 0,0 0-6 0,0 0-4 0,0 0-4 16,0 0-4-16,0 0-3 0,1 0-3 0,-1 0-5 0,2 0 2 16,-2 0-3-16,-2 0-2 0,2 2 0 0,0 0-1 15,-1-2 5-15,1 0-5 0,0 0 1 0,0-2 1 0,0 2 0 16,0 0-2-16,0 0 1 0,0 0 1 0,0 0 0 0,0 0 0 15,0 0-2-15,0 0 2 0,0 0-1 0,0 0-1 16,0 0 1-16,0 0-1 0,0 0 0 0,0-2-1 0,0 2 2 16,0 0 1-16,0 0 0 0,0 0-3 0,0 0-2 15,1 0-15-15,-1 0-28 0,2 0-27 0,-2 0-29 0,2 2-26 16,-1 0-34-16,1-1-34 0,-2-1-36 0,0 0-53 16,0 0-102-16</inkml:trace>
  <inkml:trace contextRef="#ctx0" brushRef="#br0" timeOffset="11265.79">17846 5421 170 0,'-1'0'250'0,"-1"0"-79"16,2 0-58-16,-3 0-35 0,3 0-18 0,0-2-8 0,3 1-6 16,-3 1 1-16,2-2-8 0,-4 2-1 0,2-1-7 0,0-1-8 15,-3 2-7-15,3 0-6 0,0 0 0 0,0 2-5 16,0-2-2-16,0 1-2 0,0-1 1 0,0 0-1 0,0 0-1 15,0 0 0-15,0 0 2 0,0 0 2 0,0 0-3 16,0 0 2-16,0 0 2 0,0 0 5 0,0 0-1 0,0 0 1 16,0 0 1-16,0 0-3 0,0 0-1 0,0 0-7 0,0 0 0 15,0 0-1-15,0 0 0 0,0 0 1 0,0 0 0 16,0 0 0-16,0 2 1 0,0-2-1 0,0 0-1 0,0 0 3 16,0 0-1-16,0 0-1 0,0 0 1 0,0 0 0 15,0 0 2-15,0 0-7 0,0 0 4 0,0 0 0 0,0 0 0 16,0 0-2-16,0 0 0 0,0 0 27 0,0 0-12 0,0 0-5 15,0 0-4-15,0 0 0 0,0 0-1 0,0 0-27 16,0 0 11-16,0 0 4 0,0 0 4 0,0 0 3 16,0 0 2-16,0 0-1 0,0 0 2 0,0 0-1 0,0 0 0 15,0 0 0-15,0 0 0 0,0 0 0 0,0 0 0 16,0 0 0-16,0 0 0 0,0 0-1 0,0-2 1 0,0 2-1 16,0 0 0-16,0 0 2 0,0 0 1 0,0 0-2 15,0 0 0-15,0 0 0 0,0 0 0 0,0-1-2 0,0-1-2 16,0 2 4-16,0 0 2 0,0 2-4 0,0-1 4 0,0-1-1 15,3 0 2-15,-1 0-3 0,-1 0-1 0,-4 0 1 16,3 0-2-16,-3-1-2 0,3 1 1 0,0 0-1 0,3 0-3 16,-3 1-16-16,3-1-17 0,2 0-21 0,-2 0-39 0,3 0-59 15,1 0-77-15,1 0-104 0</inkml:trace>
  <inkml:trace contextRef="#ctx0" brushRef="#br0" timeOffset="11991.17">21103 6184 166 0,'2'-6'551'0,"-4"2"-162"0,2-2-157 0,0 3-112 0,0-2-56 15,0 2-32-15,-3 2-15 0,3-2-9 0,-1 1-3 0,-2-1 3 16,3 2-3-16,0-1-2 0,0 2 0 0,0 0-2 16,0 0-1-16,0 0-3 0,0 0-1 0,0 0-1 0,0 0-1 15,0 2 3-15,0-2 0 0,-1 1 1 0,-2 2-1 16,2 2 3-16,0-1-2 0,-2 2-1 0,-1-1-2 0,-1 2-10 15,2 1-16-15,-2 1-20 0,1-1-19 0,0 1-23 16,2-1-18-16,-2-2-18 0,3 2-31 0,-1-1-54 0,2 1-93 16</inkml:trace>
  <inkml:trace contextRef="#ctx0" brushRef="#br0" timeOffset="12334.71">21290 6949 268 0,'0'-1'415'0,"0"-1"-146"0,0 2-106 0,0-1-65 15,0 1-47-15,0-2-25 0,0 2-11 0,0-2-7 0,0 2-5 16,2 0 1-16,-1 0-3 0,-4 0 1 0,3 0 0 16,-1 0-2-16,2 0 0 0,2 0-2 0,2-1-1 15,-1-1-4-15,0 2-4 0,0 0-10 0,0 0-16 0,1-2-30 16,-2 2-43-16,2-2-60 0,0-1-89 0,-1-1-124 15</inkml:trace>
  <inkml:trace contextRef="#ctx0" brushRef="#br0" timeOffset="12999.15">17898 7567 106 0,'4'-4'583'0,"-4"1"-147"0,0 0-146 0,0 2-111 0,0-2-77 15,0 3-45-15,0 0-27 0,0-3-15 0,0 2-7 16,0 1 0-16,0 0-2 0,0 0-4 0,0 0 0 0,0 0-1 16,1 0 0-16,-1 0-1 0,0 0-2 0,0 0-1 0,0 0 2 15,0 0 0-15,2 0 0 0,-1 1-1 0,-1 2 0 16,4-3 2-16,-4 3 0 0,4-2 0 0,-3 2-5 0,3 0 2 15,-3-1-8-15,3 0-18 0,-1 3-23 0,0-1-22 16,0 1-17-16,0-1-26 0,1 4-30 0,-4-2-33 0,4 1-45 16,-3-2-69-16,1 4-116 0</inkml:trace>
  <inkml:trace contextRef="#ctx0" brushRef="#br0" timeOffset="13414.31">17903 8149 366 0,'0'-3'398'15,"0"1"-131"-15,0-1-96 0,0 1-70 0,0-1-46 0,0 3-24 16,-1 0-14-16,1-3-10 0,0 3-2 0,-2-2-2 15,4 2-2-15,-2-1-1 0,0-1 0 0,1 2 0 0,1 0 0 16,-1 0-1-16,3 0-4 0,0 0 0 0,-1 2 0 16,0-1-2-16,1-1 4 0,-3 2-10 0,2-2-15 0,1 0-15 15,-3 3-17-15,2-3-14 0,-1 3-22 0,0-2-9 0,-2 0-2 16,0 2-7-16,4-1-9 0,-4-2-28 0,0 0-35 16,0 0-54-16</inkml:trace>
  <inkml:trace contextRef="#ctx0" brushRef="#br0" timeOffset="13985.77">18118 9056 99 0,'2'0'462'0,"-2"0"-164"0,0 0-123 15,0-3-79-15,0 3-45 0,0 0-25 0,0 0-11 0,0 0-6 16,0 0-1-16,1 0 0 0,-1 0-1 0,0 0 1 16,3 0-1-16,-1 0 0 0,-2 0 1 0,0 0-3 0,0 0 1 15,0 0-5-15,0 0 2 0,0-2-3 0,0 2 1 0,0 0 3 16,0 0 1-16,0 0 1 0,0 0 2 0,0 0 3 16,0 0-3-16,0 0-2 0,0 0 0 0,0 0-1 0,0 0-2 15,0 0 4-15,0 0-3 0,0 0 1 0,0-2-4 16,-2 2 1-16,-1 0 2 0,3-1-7 0,0 1 0 0,-1-2-1 15,-1 0-4-15,2-1-32 0,-1-2-44 0,-3-1-53 16,2-2-74-16,-1-1-117 0,-1-1-112 0</inkml:trace>
  <inkml:trace contextRef="#ctx0" brushRef="#br0" timeOffset="15406.9">6094 7498 244 0,'-10'-3'346'0,"-1"-2"-129"0,0 3-78 15,0-4-54-15,-1 2-28 0,2 0-10 0,-1 0-4 16,0 0 5-16,3-1 9 0,-2 0 6 0,1 1 12 0,1-1-1 0,0 4-4 15,2-2-10-15,-2 1 1 0,0-1 0 16,2 2-10-16,1-1-5 0,-2 0-1 0,2 0 6 0,-1 0 14 16,4 1 0-16,-2-1 2 0,3 2 2 0,-2-1 9 0,3 1-4 15,0 0-21-15,0 0-11 0,0 0-8 0,0-2-4 16,3 2-9-16,-2 0-1 0,4 0 0 0,0 0 3 0,4 3 3 16,1-1 0-16,7-1 1 0,-1 1 0 0,6 0-8 0,5 2 3 15,1-1 3-15,4-2-3 0,1-1 6 0,2 0-3 16,2 0 4-16,1-1-6 0,1 1-3 0,0-2-4 0,1 2-3 15,1-3-6-15,0 1-4 0,0 0 2 0,0-1-4 0,0-2 3 16,2 2 0-16,0-2 0 0,1 0-1 0,3 1 0 16,-2-3-11-16,5 3 3 0,-1-2 1 0,0 0 3 15,5 1 1-15,0 1 1 0,-1-1 9 0,0 1-6 0,0-1 0 16,-1 3-4-16,-4 0 0 0,-1 0-5 0,-2-1 4 16,-3 3 1-16,-2-1 22 0,-2-1-9 0,1 2-6 0,-4 2 1 15,-2-1-5-15,0-1 0 0,-1 2-27 0,-2-1 14 16,-1-1 4-16,-2 2 3 0,1 0 5 0,-3-2 0 0,-2 2 3 15,-2 0-3-15,1-1 1 0,-1 1-1 0,-2-1-2 0,1 1 1 16,-3 1-2-16,0-3 1 0,-3 1 0 0,3 1 0 16,-1-1-1-16,2 1-2 0,-1-1 2 0,-1-1-1 0,-1 1 1 15,2 1 1-15,-4-2 0 0,0 2 0 0,-1-2-2 16,2 0 2-16,-2 3-2 0,-1-3 0 0,0-3 2 0,-3 3-3 16,3 0 3-16,-3 0 0 0,-1 0 0 0,-1 0 1 15,-1 0-1-15,-1 0 3 0,-1 0-2 0,-2 0 1 0,-1 0 0 16,3 0-2-16,-3 0 2 0,-3 0 1 0,3 0 0 0,-1 0-3 15,-2 0 2-15,-1-2 0 0,-1 2-3 0,0-2-2 0,0 2 1 16,-2 2-1-16,2-2 0 0,-1 0-1 0,2 0 2 16,1 0-4-16,0 0-2 0,1-2-32 0,1 2-41 15,-1 0-49-15,2-1-51 0,0 1-55 0,2 0-51 16,-1 0-31-16,-1 0-30 0,0 0-62 0,5-1-94 0</inkml:trace>
  <inkml:trace contextRef="#ctx0" brushRef="#br0" timeOffset="17784.11">14732 7643 471 0,'5'-3'446'0,"-4"3"-148"0,1 0-108 16,1-2-65-16,-3 2-37 0,2 0-16 0,-2 0 1 16,-2 0 6-16,2 2 7 0,0-2 1 0,0 0-7 15,0 0-9-15,0 0-13 0,0 0-15 0,0 0-13 0,0 0-13 0,0 0-7 16,0 0-6-16,0-2-4 0,2 2 0 0,0 0-1 15,-2 0 0-15,1 0-1 0,-1 2-3 0,0-2 0 16,2 0 2-16,-1 0-1 0,1 3-1 0,2-1 0 0,-1 0 1 16,2-1-1-16,0 2-28 0,2 2-32 0,-3-3-35 0,3 3-39 15,0 0-32-15,1 1-27 0,-1 1-11 0,0 1-10 16,-2 2-14-16,1 1-38 0,-1-1-67 0</inkml:trace>
  <inkml:trace contextRef="#ctx0" brushRef="#br0" timeOffset="18195.08">14730 8951 419 0,'0'-7'420'16,"-3"-2"-162"-16,2 2-86 0,-4 1-54 0,4-1-27 0,-1 3-8 15,1-1-3-15,-3 2-6 0,3-1-11 0,-1-1-15 16,0 2-15-16,-1 1-14 0,2-1-10 0,-1 3-2 0,0-2-3 16,4 1-5-16,-2-1-4 0,2 2 2 0,-1-1-1 0,-1 1-2 15,3 0-1-15,-1 1 5 0,0-1 2 0,-1 2 0 16,3-1-2-16,-1 1-1 0,0-2-11 0,1 3-23 0,-1-1-23 16,-1 1-22-16,1 2-12 0,0-1-23 0,1 3-12 15,-3-2-15-15,3 3-20 0,-4 0-31 0,0 2-58 0,0 0-80 16</inkml:trace>
  <inkml:trace contextRef="#ctx0" brushRef="#br0" timeOffset="18674.04">14545 10705 70 0,'-1'-4'628'0,"-1"2"-154"0,0-3-170 0,-2 3-116 15,3-3-81-15,-1 2-41 0,2 0-28 0,-1 2-18 0,1-1-9 16,0 1 0-16,-2 1-4 0,2-2-6 0,0 1-1 15,0 1 0-15,2-2-3 0,-2 2 1 0,1 0-1 0,2 0-1 16,1 0 3-16,-2 0 2 0,3 0-1 0,-3 0-1 16,1 0-2-16,0 0 3 0,2 0-3 0,-2 0 0 0,0 0-1 15,-3 2-3-15,0-1 1 0,-1 1-14 0,1-2-16 0,0 0-18 16,0-2-21-16,0 1-33 0,-2-1-43 0,2-1-40 16,0 3-55-16,-1-7-72 0,1 0-94 0</inkml:trace>
  <inkml:trace contextRef="#ctx0" brushRef="#br0" timeOffset="20262.77">4404 5610 366 0,'-4'-15'388'0,"1"1"-153"0,-1 1-92 0,3 4-50 0,-1 1-28 16,-1 0-18-16,0 5-18 0,-1-2-15 0,1-2-7 0,2 4-2 15,-1 1-6-15,-1-1 0 0,-1-1-1 0,4 4 1 16,-1-3 1-16,1 3 0 0,0-2 1 0,0 2 0 0,0 0-1 15,0 2-1-15,0-2 0 0,1 0-1 0,2 0 1 16,1 0-3-16,-1 0 2 0,2 3 2 0,3-3-2 16,-1 4-7-16,6-1-21 0,-3-1-18 0,1 1-41 0,3-1-73 0,2 0-107 15,0-2-154-15</inkml:trace>
  <inkml:trace contextRef="#ctx0" brushRef="#br0" timeOffset="20521.03">5469 5535 454 0,'2'-7'313'0,"-2"4"-140"0,-2-2-80 16,2 1-42-16,-1 1-22 0,-1 1-12 0,0 0-8 0,-1-1-2 15,2 1-3-15,0 1-2 0,-1-1 28 0,2 0-16 16,-2-1-7-16,2 3-4 0,0 0-2 0,0-3-1 0,0 3-33 16,2-2 11-16,0 2 6 0,-1 0-12 0,5-1-30 15,-3-1-39-15,2 0-49 0,2 1-76 0,-1-2-118 0</inkml:trace>
  <inkml:trace contextRef="#ctx0" brushRef="#br0" timeOffset="20813.11">6528 5607 102 0,'-4'-4'570'0,"-1"-3"-167"0,2 2-159 0,-2 0-100 0,2 0-67 16,-2 2-36-16,2 0-19 0,-2-1-11 0,2 2-3 15,0-1-4-15,0 2-4 0,1-1-17 0,2-1-6 16,0 2-7-16,0-1-4 0,2 2 1 0,-2-1-2 0,2 1 13 16,-1 0-3-16,-1 0-16 0,2 0-20 0,-1 1-20 0,1-1-34 15,-2 2-52-15,0-2-65 0,0 0-100 0</inkml:trace>
  <inkml:trace contextRef="#ctx0" brushRef="#br0" timeOffset="21248.09">7880 5391 305 0,'1'-1'236'0,"1"1"-85"0,-2-2-60 0,2 2-39 0,-2 0-24 16,0 0-13-16,0 0-8 0,0 0-3 0,0 0-4 0,0 0-1 15,0 0 0-15,2 0 0 0,-2-1-1 0,1 1 7 0,-1 0-5 16,2 0 0-16,-1 0 0 0,-1 1-1 0,0 1-4 0,3-2-3 15,-3 1 5-15,2 0 1 0,-1 0 0 0,2 3-1 16,1-1 0-16,-1 0-19 0,1 0-38 0,0-2-46 16,2-1-87-16,-6 0-142 0</inkml:trace>
  <inkml:trace contextRef="#ctx0" brushRef="#br0" timeOffset="21551.45">8994 5462 513 0,'-9'-5'350'0,"3"1"-146"16,1 1-95-16,0-1-49 0,2 3-28 0,0-1-16 16,1 0-7-16,0-1-4 0,2 3-1 0,0 0-4 15,0 0 2-15,2 0-4 0,1 0-5 0,2 0-1 0,1-2-1 0,3 2-2 16,1-2-16-16,0 2-28 0,1-3-47 0,3 1-70 16,-3 1-102-16,-1-2-137 0</inkml:trace>
  <inkml:trace contextRef="#ctx0" brushRef="#br0" timeOffset="21918.05">10433 5390 428 0,'0'-5'396'0,"0"2"-157"0,0-1-107 16,-2 4-59-16,2-3-32 0,-1 3-16 0,-1-4-4 15,2 3 3-15,0-1 0 0,0 0 1 0,0 2-2 0,0 0-3 16,0-3-8-16,0 3-6 0,0 0-6 0,0 0-2 0,0 0 1 15,0 0 0-15,2 0-2 0,-1 0 2 0,-1 0 1 0,2 0-1 16,0 3 0-16,-2-3-2 0,1 0 2 0,-1 2-1 16,3 0 0-16,-3-2 0 0,2 1 2 0,-2-1-1 15,3 2-1-15,-2-2 1 0,-1 2-8 0,0-2-19 0,0 0-25 16,0 3-21-16,0-3-35 0,0 0-41 0,0 0-49 0,0 0-67 16,0 0-107-16</inkml:trace>
  <inkml:trace contextRef="#ctx0" brushRef="#br0" timeOffset="23783.61">864 7009 33 0,'-10'-10'219'15,"-1"-1"-96"-15,2 1-51 0,-1 2-28 0,2-4-17 16,0 2-12-16,2-2-8 0,-2 3 8 0,2-2 4 16,1 1 5-16,2-1 4 0,-2-1 10 0,2 0 5 0,0 2-5 15,-2-2-5-15,5 1 6 0,-2 2 2 0,2 2 1 0,-1 0 5 16,-2-1 1-16,3 0-2 0,0 4 2 0,0-3 4 16,0 5-7-16,0-1-9 0,0 1-3 0,3-1-3 0,-2 3-11 15,-1-1-8-15,0 1-4 0,0-2-3 0,0 2-3 16,0-1 0-16,0 1 1 0,0 0-2 0,0 0 0 0,0 0-1 15,2 0 1-15,-2 0 0 0,0-3-2 0,0 1 2 16,0 2-1-16,3 2 2 0,-1 2 1 0,-1 0 2 0,1 1 2 16,1 1 5-16,2 0 10 0,-2 3 7 0,2 1 5 0,1 0 0 15,-1 0 1-15,1 1-7 0,-1 1-7 0,3 0-5 16,-2 0-6-16,2-2-3 0,0 1-1 0,-2 1 0 16,2-2 5-16,-2 1-5 0,2-2 7 0,-1-1 11 0,2 1 8 15,-1-4 11-15,0 1-1 0,0 0 8 0,1-1 2 16,-2-1-5-16,2 1-7 0,2-2-4 0,-1 0-8 0,-1 0-2 15,4-1-6-15,-2 2-4 0,0-1-2 0,3-1-5 0,1 0 0 16,0-1-2-16,0 3-2 0,0-4-1 0,1 1 3 16,1-1 0-16,-1 0-1 0,2-1-1 0,0 1 2 0,2-4 0 15,0 1 4-15,2 1-3 0,-1-3 0 0,-1 1 0 0,2-2 0 16,1 0-1-16,-1-2-5 0,1-1 2 0,1 1-1 16,-3-4 0-16,4-1-2 0,0 0 0 0,-1-1 0 15,1-1-1-15,-1 0-4 0,0-2 3 0,0 3 0 0,2-2 1 0,-2 2 1 16,-2 0-1-16,2 1 3 0,-4-1-2 0,2 1 0 15,-2 2 0-15,0 1 0 0,0 0 1 0,-2 1-1 16,1-1-1-16,-1 1 0 0,0-1 0 0,1 2-1 16,-3 1 1-16,3-1 0 0,-3 2-1 0,1-1 0 0,-2 1-2 0,2 2-22 15,-3-3-35-15,3 6-41 0,-2-3-54 0,1 3-34 16,2-1-49-16,-2 2-60 0,0 0-95 0,-2 3-99 16</inkml:trace>
  <inkml:trace contextRef="#ctx0" brushRef="#br0" timeOffset="32045.9">4779 8440 206 0,'-2'-4'451'0,"-1"-1"-183"0,-2 0-120 16,1 3-72-16,1 0-38 0,-1 1-23 0,1-1-8 0,0 2-6 16,0-1-3-16,3-1-5 0,0 2-4 0,0 0 0 0,0 2-8 15,3-1-2-15,0-1-12 0,0 2-11 0,2 1-9 16,1-1-6-16,-1 2-12 0,3-1-26 0,-1 0-30 0,3 1-48 16,-2-1-97-16</inkml:trace>
  <inkml:trace contextRef="#ctx0" brushRef="#br0" timeOffset="32416">6067 8323 305 0,'-3'-3'434'0,"-2"-2"-174"0,0 0-108 0,1 2-73 16,0-1-37-16,-2 2-22 0,3 0-10 0,0-1-7 16,0 1-2-16,0 2 1 0,1-1-3 0,0-1-5 15,1 2-8-15,-1-1-12 0,2 1-16 0,2 0-16 0,-1 0 6 16,1 1-27-16,1-1-33 0,-3 0-37 0,0 0-58 0,0 0-110 16</inkml:trace>
  <inkml:trace contextRef="#ctx0" brushRef="#br0" timeOffset="32777.94">7864 8320 537 0,'-7'-5'577'16,"0"3"-214"-16,2 0-142 0,1 1-83 0,2-1-47 15,0 1-40-15,1 1-21 0,-1-1-12 0,2 1-10 0,0-3-6 16,0 3 1-16,0 0-4 0,2 0-1 0,-2-2-5 0,0 0-13 16,1 2-22-16,-1-1-31 0,0-1-34 0,3 2-30 15,-2-2-44-15,3 2-45 0,-1-3-83 0,2-2-118 0,2 0-60 16</inkml:trace>
  <inkml:trace contextRef="#ctx0" brushRef="#br0" timeOffset="33291.92">9376 8252 124 0,'0'0'327'0,"0"0"-102"0,-2 0-83 0,2 0-55 16,0 0-37-16,0 0-22 0,0 0-15 0,0 0-4 16,0 0 2-16,2 0-1 0,-1 0 2 0,-1 0 1 0,2 0-2 0,-2 0 1 15,0 0-5-15,0 0 1 0,0 0-1 0,0-2 1 16,0 2 3-16,1 0-2 0,-1 0-1 0,0 0 1 16,0 0 0-16,0 0 0 0,0 0 4 0,0 0 1 0,0 0 3 15,-1 0 1-15,-1 0-1 0,2 0-1 0,0 0-3 0,0 0-4 16,2 0-3-16,-1 0-2 0,-1 0-2 0,0 0-1 15,0 0-1-15,0 0-1 0,0 0 0 0,0 0 1 0,0 2 0 16,-3-2 1-16,3 0-1 0,-1-2 0 0,-1 2 0 16,4 0 0-16,-1 0 0 0,-1 0-1 0,2 0 1 0,-2-2 1 15,1 1-2-15,-1 1-5 0,3 0-1 0,-1 0-11 16,0-2-21-16,2 2-19 0,2 0-35 0,-1 0-53 0,3-5-87 16,-2 1-108-16</inkml:trace>
  <inkml:trace contextRef="#ctx0" brushRef="#br0" timeOffset="33600.94">11442 8143 405 0,'-9'-7'667'0,"3"1"-228"0,0 0-173 15,-1 0-117-15,4 1-74 0,0 0-40 0,0 1-29 16,3 2-31-16,0-3-29 0,3 3-35 0,0-3-31 0,3 1-41 15,1 0-44-15,2 0-49 0,5 0-67 0,-1-1-112 16</inkml:trace>
  <inkml:trace contextRef="#ctx0" brushRef="#br0" timeOffset="33785.03">13324 8064 359 0,'-12'-8'390'0,"-2"1"-219"16,-3 1-155-16,-5-2-118 0,1 2-122 0,-6-1-148 0</inkml:trace>
  <inkml:trace contextRef="#ctx0" brushRef="#br0" timeOffset="34589.96">4325 9672 70 0,'-6'-4'372'0,"-1"-1"-156"0,-2-2-92 0,3 4-54 0,-1 1-31 16,1-1-9-16,2-1-4 0,0 3 2 0,1-1 3 16,2 1 9-16,-1 0-2 0,2 1-5 0,0-2-6 0,0-1-7 15,2 0-2-15,-1 0-11 0,2-1-1 0,3-2-3 16,-1-2-1-16,0 0-1 0,3-4-1 0,-1 0 0 0,6-2-1 15,-3-1 1-15,1-2-1 0,-2 0 1 0,1 0 0 16,1 0 0-16,-2-1 1 0,-2 3-1 0,3 0 0 0,-3 0 2 16,-1 0-2-16,-1 3 0 0,0 1 0 0,-2-1 0 0,-1 0 2 15,-2 4-2-15,2-1 0 0,-2 3 0 0,4-1 2 16,-1 3-2-16,-3 0 0 0,2-1 0 0,-1 0 0 16,-1 4-1-16,0-1-2 0,0-1 3 0,1 3-1 0,1-2-1 15,-2 2 0-15,2 0 7 0,-2-2-4 0,3 1-2 16,-1 1-17-16,3-2-14 0,0 2-25 0,2-2-49 0,-1 2-50 15,1-3-85-15,-1 3-133 0</inkml:trace>
  <inkml:trace contextRef="#ctx0" brushRef="#br0" timeOffset="37181.69">18365 11483 354 0,'-11'-11'631'15,"-1"0"-254"-15,-2 1-175 0,0 4-95 0,0 0-49 0,1 1-25 16,-1 2-17-16,1 2-9 0,2 1-3 0,-1-2-2 0,4 2-1 16,1-1-1-16,4 1 0 0,1 0-1 0,1 0-2 15,-2 0 1-15,6 1 1 0,-2 1-3 0,3-1 1 0,-1 2-3 16,2 0-7-16,-1-1-21 0,3 1-21 0,0 1-25 16,1-2-45-16,0 1-58 0,0 1-79 0,2-1-106 0,-6 2-92 15</inkml:trace>
  <inkml:trace contextRef="#ctx0" brushRef="#br0" timeOffset="37622.58">18277 12359 405 0,'-1'-8'405'0,"-4"2"-169"0,2-2-89 16,2 2-60-16,-3 3-30 0,0 0-18 0,0 0-16 16,1 1-9-16,-2 0-6 0,1 1-2 0,-1-1-3 15,4 0-3-15,-3 1 0 0,1 1 0 0,2-2-3 0,1 2 1 16,-2 0 2-16,0-2-2 0,2 2 0 0,0 0-1 0,2 0 1 15,0 0 1-15,-2 2-6 0,1-2 2 0,2 2-2 16,1 1-22-16,-3-1-30 0,2 2-47 0,2-2-58 0,-4 3-85 16,3-2-121-16</inkml:trace>
  <inkml:trace contextRef="#ctx0" brushRef="#br0" timeOffset="38036.74">18452 13484 479 0,'-5'-8'394'0,"0"0"-169"0,0 2-103 0,0 2-56 16,-1 2-32-16,2 1-18 0,-1-1-8 0,2 1-8 16,-1 1 0-16,1 0-3 0,2 0-1 0,-3 0-1 0,4 1-12 15,0 1-11-15,2-1-18 0,0 2-21 0,-1 0-33 16,2 0-37-16,-1 2-44 0,-2-5-58 0,2 3-72 16</inkml:trace>
  <inkml:trace contextRef="#ctx0" brushRef="#br0" timeOffset="38404.5">18437 14108 349 0,'-1'-7'477'0,"-3"-1"-166"0,1 3-120 15,-4 0-78-15,5-1-50 0,-1 2-28 0,0-1-13 16,-1 2-11-16,3 0-5 0,-1 0-4 0,1 0-1 0,1 2-3 16,-2 1-5-16,2-2-8 0,2 1-18 0,-1-1-20 15,1-1-25-15,1 2-25 0,0-2-26 0,2 0-25 0,-3 1-32 16,2-1-46-16,-4 3-65 0</inkml:trace>
  <inkml:trace contextRef="#ctx0" brushRef="#br0" timeOffset="38802.94">18422 14870 186 0,'-4'-8'672'0,"0"0"-122"0,-1 0-181 0,0 3-129 16,2-2-81-16,-3 3-61 0,3 1-40 0,-1 0-28 0,1 2-14 16,2-2-12-16,-3 3-2 0,4-2-1 0,-1 2-4 15,1-1-3-15,0 1-2 0,1 1-8 0,-1 1-25 0,4 1-24 16,-3 0-27-16,1 1-28 0,-1 0-35 0,3 3-36 0,-4-3-39 16,0 4-55-16,0-3-85 0,0 2-98 0</inkml:trace>
  <inkml:trace contextRef="#ctx0" brushRef="#br0" timeOffset="39145.53">18392 16021 325 0,'0'5'755'0,"-4"-4"-141"0,3 2-181 0,-1 0-132 0,1-1-100 16,-3-1-83-16,1 1-55 0,0 1-29 0,0-3-20 15,1 0-10-15,0 3-8 0,2-2-3 0,0-1 3 0,0 1-3 16,0-1-2-16,0-1-5 0,2 0-13 0,0-2-22 0,-1 3-33 16,3-5-27-16,0 0-36 0,1 0-40 0,2-4-42 15,-3-3-38-15,4-2-50 0,-2-1-86 0,-1-3-105 16</inkml:trace>
  <inkml:trace contextRef="#ctx0" brushRef="#br0" timeOffset="39714.5">21103 13521 256 0,'0'-1'349'15,"-3"1"-138"-15,2-2-114 0,-2 2-70 0,2 0-50 0,-2 0-34 16,2-1-37-16,1 1-33 0,0 0-35 0,0 0-35 15,0 0-60-15</inkml:trace>
  <inkml:trace contextRef="#ctx0" brushRef="#br0" timeOffset="40038.17">21126 14291 398 0,'-3'-7'458'0,"1"3"-159"0,-1-1-114 0,0 0-66 0,0 0-46 16,-1 0-32-16,1 3-21 0,1-3-11 0,-1 2-6 0,2-2-2 16,-2 3-1-16,3 0-3 0,-1-1 1 0,1 1-3 15,0 0-5-15,1 2-17 0,-1-1-21 0,3 1-29 0,-2-3-34 16,1 2-44-16,-2 1-45 0,0 0-64 0,1-3-107 0</inkml:trace>
  <inkml:trace contextRef="#ctx0" brushRef="#br0" timeOffset="40352.62">21169 15286 216 0,'-6'2'900'0,"1"-2"56"0,0 0-229 0,0 0-207 16,0-2-164-16,0 1-132 0,0 1-101 0,2-2-56 16,-1 2-33-16,3-1-15 0,-3-1-12 0,4 2-3 0,0-1-4 15,-1-1-17-15,1 2-36 0,-3-1-55 0,3-2-61 16,-2-2-58-16,0-1-54 0,2-1-49 0,0-5-27 0,0-2-13 15,0-2-7-15,0-2-47 0,-1-5-83 0,-3 1-49 0</inkml:trace>
  <inkml:trace contextRef="#ctx0" brushRef="#br0" timeOffset="41466.8">7015 10118 290 0,'0'-3'274'0,"0"-2"-84"0,-1 1-53 16,1 1-21-16,-3 1-2 0,3 0 3 0,0 1-4 0,0-3-4 15,0 3-11-15,-2-1-19 0,2 2-16 0,0 0-7 16,0 0-9-16,0 2-8 0,-2-1-3 0,2-1-6 0,-1 2-4 16,1-2-14-16,-1 0-5 0,1 0 0 0,-2 2-2 15,2-2 0-15,0 1-2 0,0-1 7 0,0 2-3 16,-2 0-4-16,2 1-2 0,0 1-1 0,2-1 3 0,-2-1-2 0,3-2 0 16,0 3 4-16,2-1 9 0,1 0 10 0,2 1 11 15,0 0 5-15,4-1 5 0,0-1 2 0,3 0-9 16,0 2-9-16,3-3-10 0,0 0-18 0,1 0 1 0,0-3 2 15,3 1-1-15,2-1 2 0,-1-2-3 0,3 1 11 0,-1-1-3 16,0-2-1-16,4 0-2 0,-1 1-1 0,1 0-1 16,-1-1 0-16,1-1-4 0,-1 2-1 0,-1 0-1 15,1-1-1-15,1 1 1 0,-5 2-1 0,3-1 1 0,-2 2 0 16,-2-1 0-16,-1 1 1 0,-4 1-2 0,-1 2 3 0,-1 0-2 16,-2 0 0-16,-4 0 0 0,0 2 0 0,0 1-3 15,-2-3 1-15,0 4 1 0,-4 1-5 0,3-2-31 0,-3 4-44 16,0-2-44-16,-4 2-53 0,2-1-91 0,-1 1-145 0,-2 1-114 15,-1 0-35-15</inkml:trace>
  <inkml:trace contextRef="#ctx0" brushRef="#br0" timeOffset="42381.1">15187 15102 240 0,'-7'-11'507'0,"0"3"-186"0,1-2-116 0,-1 3-78 16,1 4-41-16,0-1-29 0,1 3-25 0,1 0-14 15,-3 1-9-15,4 0 1 0,0 0-9 0,-1 1 0 0,1-1-1 16,1 1-1-16,-2 3 0 0,3-1-1 0,-2 1 4 0,3 2 0 15,-2 1-2-15,0 0 2 0,2 0-2 0,0 1 0 16,0-1-6-16,0 1 1 0,4 1-9 0,-4 0-20 0,4-2-27 16,0 2-48-16,-2-2-76 0,-1-3-114 0,1 1-135 15</inkml:trace>
  <inkml:trace contextRef="#ctx0" brushRef="#br0" timeOffset="42709.9">14825 16228 36 0,'-4'-8'565'0,"0"1"-187"0,0 0-151 15,2 2-89-15,-1-1-55 0,2 2-38 0,-4 1-21 0,1 3-11 16,0-2-4-16,-2 1-4 0,4-1-3 0,-3 2-2 0,2-2-3 16,2 1 0-16,-3 1-1 0,3 0-4 0,-1 1-13 15,0 1-14-15,1-4-22 0,-1 1-28 0,-1 1-38 0,1 0-45 16,2 0-56-16,-3-1-83 0,-3-1-104 0</inkml:trace>
  <inkml:trace contextRef="#ctx0" brushRef="#br0" timeOffset="43009.45">15059 17838 327 0,'2'8'443'0,"-2"0"-160"0,0-1-117 0,-2-3-70 16,2 1-46-16,0-2-23 0,-1 2-12 0,1 0-6 0,0-2 0 15,0 1-6-15,0-4 0 0,0 3-3 0,0-3 0 0,0 2-1 16,0-2 1-16,0 0-1 0,0 0 0 0,0-2 1 0,0 2 1 15,0-1-1-15,1-1-3 0,-1 2-1 0,2-3 0 16,-1 1 0-16,3-1-1 0,-3-1-7 0,1-1-10 0,1 0-21 16,0-2-23-16,0 0-33 0,1-1-36 0,-3 0-51 0,1-1-55 15,0-2-62-15</inkml:trace>
  <inkml:trace contextRef="#ctx0" brushRef="#br0" timeOffset="47883.57">908 6936 349 0,'-14'-12'252'0,"0"0"-106"0,2 1-68 16,3 2-35-16,-2 0-18 0,3 0 2 0,1 1-1 15,1 1 8-15,1 0 5 0,-1 1 2 0,3-2 1 16,0 2-11-16,0-1-6 0,1-1-6 0,0 1-4 0,1 0-2 16,1 0-1-16,0-1 0 0,0 4 1 0,0-2 1 0,0 2 4 15,0-1 3-15,0 2 2 0,1 0 0 0,-1 1 0 16,0 4-8-16,0-2-7 0,0 0-1 0,0 0-4 0,0-3-1 15,0 2 0-15,0 1-2 0,0-2 2 0,0 2-3 16,0 0 0-16,-3 0 1 0,0 2-2 0,0-2 1 0,3 1 22 16,5-1-9-16,-2 1-6 0,2 1-3 0,0 1-2 15,-1-1 0-15,4 2-23 0,-2 2 12 0,2 0 6 0,2 1 3 16,1 1 8-16,-2 3 6 0,1-1 0 0,1 1 5 0,-2 1 0 16,1 1 2-16,2 1-7 0,-4-1-6 0,2 1-1 15,-1-2-6-15,1 1 0 0,-3 1 0 0,3-2 2 0,-2 0 0 16,0 0-1-16,-1-2 2 0,0 1-1 0,1-2-1 15,-3 0 4-15,1 0-3 0,-1-1 1 0,1-1 0 0,-3-2-2 16,0 2 1-16,1-3-4 0,-1-1 4 0,0 2-2 0,0-4-1 16,-2 2 1-16,2-1 0 0,-2-1 0 0,-1 1-2 15,2-2 2-15,-2 1 6 0,1 1 7 0,2-2 4 16,0 0 5-16,-1-2 8 0,1 1 5 0,0-1 0 16,2 1-2-16,-1-2 8 0,2 0 23 0,3-2-19 0,1-2-12 0,-1 0-10 15,4-5-6-15,-1 0-13 0,2-1-29 0,1-2 14 16,0 0 4-16,0-1 7 0,2-3 0 0,-3 0 1 0,2 1-2 15,-1-1 2-15,2-2 1 0,-3 1-2 0,0 1 5 16,2 0-3-16,-2-1 1 0,2 0-3 0,1 4 1 0,-2-3 0 16,0 2-6-16,1-1 3 0,2 0 2 0,-4 0 0 15,2-1 0-15,1 2 0 0,1 0 1 0,2 0 1 16,-2 0-6-16,2-2 1 0,-1 3 0 0,-1 1 2 0,2 0-2 16,-4 0 0-16,1 1 6 0,-4 4-3 0,1 0-1 0,-3 2 0 15,0 1 0-15,0 1 0 0,-3-1-1 0,2 4 2 0,-1-2-2 16,-3 1 1-16,-1-1 0 0,0 3 1 0,0 1-2 15,2-3 1-15,-2 1 2 0,-2 2-2 0,1 0 0 0,-1 1-5 16,-2 0-30-16,1 0-33 0,0 0-39 0,-1 0-32 16,1 1-30-16,-2 0-45 0,0-1-33 0,0 0-59 0,0 0-105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4:47:57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7614 6844 134 0,'0'0'241'15,"-1"-8"-55"-15,1 8-28 0,0 0-25 16,0-7-17-16,0 7-7 0,0 0-12 0,-3-7-20 16,3 7-12-16,0 0-10 0,0-7-7 0,0 7-8 15,0 0-1-15,0 0-7 0,0 0-2 0,0-7-2 16,0 7-4-16,0 0-6 0,0 0-2 0,0 0-10 15,0 0 0-15,0 0-4 0,0 0 3 0,0 0-2 16,0 0 4-16,0 0-11 0,0 0 19 0,4 5-16 16,-4-5 14-16,3 12-15 0,-1-8 16 0,2 3-17 15,-3 1 16-15,3 0-18 0,-2 1 15 0,1-2-12 16,1 3 7-16,-1-1-1 0,-1-1 0 16,2 0 3-16,-1-1 2 0,-2 2-3 0,5-4 1 15,-6-5-1-15,7 12-7 0,-7-12-1 0,6 8 4 0,-6-8 3 16,5 6 2-16,-5-6 3 15,0 0 0-15,14 3-1 0,-14-3-15 0,9-4 13 16,-9 4-15-16,13-8 11 0,-3 3-11 0,-1-3 10 16,0 1-11-16,4-2 12 0,-3 1-21 0,3 1 17 15,-2-5 0-15,2 1 0 0,5 0 0 0,-4-2-1 16,4 1 1-16,0 1-2 0,-3-4 1 0,4 3-23 16,-2 0 19-16,-2 1-27 0,1 0 10 15,-4 1-26-15,1 2 18 0,-5 0-10 0,3 2 9 16,-2 0-6-16,-2 1 8 0,-1 0-4 0,-1 2 4 15,-5 3-9-15,9-7-18 0,-9 7-14 0,4-8-27 16,-4 8-13-16,5-5-51 0,-5 5-107 0,0 0 84 16</inkml:trace>
  <inkml:trace contextRef="#ctx0" brushRef="#br0" timeOffset="35006.48">19153 6026 222 0,'0'0'198'0,"0"-6"-46"0,0 6-29 0,0 0-26 15,0-10-16-15,0 10-20 0,0 0-11 16,-1-8-15-16,1 8-2 0,0 0-16 0,0-7-21 0,0 7-20 15,0 0-2-15,0 0-1 0,0 0-11 0,2-7-19 16,-2 7-36-16,0 0-159 16,0 0 80-16</inkml:trace>
  <inkml:trace contextRef="#ctx0" brushRef="#br0" timeOffset="38865.33">15093 3905 34 0,'0'0'66'16,"0"0"-6"-16,-7-4-8 0,7 4 7 0,0 0-10 16,-7-6-6-16,7 6-3 0,0 0 1 0,-5-6 1 0,5 6-4 15,0 0-2-15,0 0-2 0,-8-2-2 16,8 2-12-16,0 0 4 0,0 0-6 16,0 0-5-16,0 0 1 0,-5-4-10 0,5 4-13 15,0 0 8-15,0 0 2 0,0 0 1 16,0 0-1-16,0 0-7 0,0 0 7 0,0 0 0 15,0 0 3-15,0 0-1 0,0 0 0 0,8 4-12 16,-8-4 13-16,10 2 5 0,-10-2 0 0,14 6 0 16,-5-1-3-16,0-3 6 0,0 2-2 0,4 0-2 15,-3 2-1-15,7-1 2 0,-3 0-17 0,2 2 10 0,2-1 4 16,3 3-5-16,-1 0-3 0,0-2 4 0,1 3-4 16,2-2 11-16,-1 5-13 0,1-4 10 0,2 3-8 15,1 0 2-15,-1 2-1 0,2-2 10 16,0 2-13-16,-5-3 9 0,7 3-9 0,-2 0 12 15,-2 0-11-15,1-1 12 0,-1 2-10 0,1-1 9 16,-3-2-12-16,0 2 13 16,3 2-10-16,-4 0 10 0,-1-3-8 0,-3-1 6 0,5 3 2 15,-2 1-3-15,-5-4-1 0,3 0 0 16,1 0-5-16,-1 3 0 0,1-4 6 0,-2 2 0 16,1-1-2-16,-1 0-3 0,4 0 3 0,-2 0 25 15,-3-1-29-15,7 1 14 0,-5-3-17 0,8 4 11 16,-7-4-16-16,1 3 29 0,-1-3-26 0,1 3 24 0,-2 0-28 15,3-2 26-15,-4 2-24 16,2-2 21-16,-1 2-23 0,-1 1 22 0,1-2-23 0,-1 2 19 16,0 2-16-16,5-2 23 0,-2 2-25 0,0 0-1 15,2-1 8-15,-2 2-2 0,2-1 2 0,0-1 1 16,0-1 0-16,1 2 1 0,-2-3-6 16,1 2 6-16,1-2 1 0,-6 0 1 0,4 0-4 15,-3 1 4-15,0-4 2 0,0 3-2 16,0-2 0-16,1 1-1 0,-1 2 3 0,0-4-11 15,-1 1 10-15,1 0 0 0,-1 1-1 0,1-3-2 16,1 2 2-16,-2 0 2 0,3 0-4 0,0-2 2 0,0 1-1 16,0-2 1-16,1 3-5 0,1-3 3 0,2-1 2 15,-1 2-1-15,-1-1-2 0,1 0 1 16,-2-2-1-16,-2 3-1 0,2 0 1 0,0-2-4 16,-4 0 3-16,-2 1-7 0,2-1 7 0,-1-1 2 15,-3 3-3-15,1-3 0 0,-1 2 4 0,0-1-1 16,2 1 2-16,-3-1-3 0,2 4 3 0,-1-5 23 15,1 2-36-15,0 0 35 16,-2 1-30-16,4 1 25 0,-2-2-29 0,3 2 27 16,0-1-24-16,0 0 25 0,-1 1-24 0,2-1 21 15,-3 1-25-15,1-2 23 0,1 3 0 0,-3-4 0 16,3 3-2-16,-3-1-1 0,1-2-5 0,2 4 1 16,-4-3-2-16,4 4 1 0,-1-5-6 0,0 6 6 0,-3-5-2 15,-1 3-4-15,6-1 4 0,-4 2 1 16,1-4-1-16,-1 5-3 0,-2-4 0 0,0 3 2 15,1-3-23-15,-3 3 27 0,3-2-26 0,-3 2 29 16,-1-2-31-16,4 1 34 0,-3 0-26 0,2 0 28 16,-3-1-31-16,-1 1 27 0,5 0-19 0,-5-1 25 15,5-2-28-15,-4 3 28 0,1-4-29 16,-1 0 23-16,-1 0-28 0,0-1 35 0,-1 1-30 16,0 0 27-16,1-4-27 0,-1 3 26 0,-8-5-27 15,13 7 16-15,-8-3-33 0,-5-4 24 0,9 4-44 16,-9-4 36-16,6 4-26 0,-6-4 21 0,9 5-39 15,-9-5 1-15,4 5-42 0,-4-5-122 0,0 0 70 16</inkml:trace>
  <inkml:trace contextRef="#ctx0" brushRef="#br0" timeOffset="39617.55">15778 4933 123 0,'3'-8'243'16,"-1"3"-70"-16,-2 5-31 0,5-7-17 0,-5 7-15 16,4-9-10-16,-4 9-17 0,0-6-15 15,0 6-18-15,0 0-14 0,5-8-12 0,-5 8-10 0,0 0-5 16,0 0-10-16,3-6 2 0,-3 6-6 0,0 0 4 15,0 0 3-15,0 0 10 0,-5 5 5 0,1 2 1 16,-2 0 3-16,-3 3-3 0,0 2 1 0,-5 5-5 16,1-2 4-16,-6 4 21 0,0 1-28 0,-1 1 20 15,-4 3-24-15,1-1 25 0,-3 1-29 16,1-1 23-16,2-3-6 0,1-1-3 16,4 1-8-16,-2-1 19 0,2-1-21 0,-1 0 25 15,2-1-33-15,4-2 10 0,-2-1-31 0,2 3 1 16,3-1-23-16,-3-3-19 0,4-1-13 0,0 2-5 15,3-4-18-15,1 1-12 0,1-2-11 16,0 0-19-16,3-3-148 0,1-6 256 0</inkml:trace>
  <inkml:trace contextRef="#ctx0" brushRef="#br0" timeOffset="39942.47">15355 5035 204 0,'0'0'240'16,"-2"-8"-24"-16,2 8-71 0,-4-9-4 0,4 9-62 15,-3-5 3-15,3 5-39 0,0 0-16 0,0 0-6 16,3-7-5-16,-3 7-4 0,0 0-3 0,9 1 2 16,-9-1-1-16,11 7-2 0,-3-3-7 0,1 3 7 15,2-1 5-15,2 2 23 0,1-1-27 0,0 3 22 16,3 0-28-16,1 2 27 0,0-2-27 0,1 2 25 15,4 1-27-15,1-1 28 16,0 4-33-16,-2-7 32 0,4 5-10 0,-1-1 3 16,-2-4-5-16,0 3-1 0,-2-3-1 0,0 0-2 0,1 0-4 15,-3 1-1-15,-1-3-15 0,0 1-22 16,-5-1-12-16,1-2-17 0,0 2-23 0,-4-5-23 16,0 3-32-16,-1 0-38 0,-1-1-122 0,-8-4 242 15</inkml:trace>
  <inkml:trace contextRef="#ctx0" brushRef="#br0" timeOffset="41081.55">16184 3614 4 0,'-1'-8'105'0,"1"8"-17"0,0-10-10 15,0 10-2-15,0-11 1 16,0 11-10-16,0-12-6 0,0 12-1 0,0-10-12 0,0 10-2 16,0-13 13-16,0 13 0 0,0-11-4 15,0 11-5-15,-1-9 1 0,1 9 1 0,-4-10-1 0,4 10-8 16,0-9-5-16,0 9-6 0,0-9 3 0,0 9-1 16,-1-8-1-16,1 8-3 0,-1-6-8 0,1 6 0 15,-3-7 6-15,3 7-10 0,0 0-7 16,0-8-4-16,0 8 1 0,0 0-1 15,0-6-3-15,0 6 0 0,0 0 3 0,-1-7-5 16,1 7 3-16,0 0 3 0,0 0-6 0,0 0-1 16,0-6 2-16,0 6 0 0,0 0-2 0,0 0-1 0,0 0 1 15,0 0-1-15,0 0-1 0,-3-7 3 0,3 7-6 16,0 0 1-16,0 0-4 0,0 0 2 16,0 0-6-16,0 0-5 0,0 0-5 0,0 0-3 15,0 0 24-15,0 0-26 0,0 0 6 0,0 0 0 16,0 0 5-16,0 0 3 0,0 0 3 0,8 4 3 15,-8-4-1-15,7 5 3 0,-7-5 1 0,8 9 1 16,-3-3 2-16,3 1 0 0,1 3-2 16,0-2 3-16,0 3 3 0,1 2-2 0,0-2 1 15,2 4-2-15,0 2 2 0,0 0-1 16,1-2 2-16,0 2-2 0,1-1 2 0,0 0-2 16,-3 1 4-16,6-1 16 0,-4 0-21 0,2-1 1 15,-2-1-1-15,1 1 0 0,1-1 1 0,0-1-9 16,-2-1 4-16,4 0 5 0,-3-1-2 0,-1-1 1 15,-1-2 2-15,1 2-2 0,1-3 2 0,-1-1-1 16,0 0-2-16,-2-1 3 0,1-1-8 0,-1 0 3 16,-2 0 7-16,3-4-3 0,-12 0 3 0,20 0-2 15,-20 0-2-15,19-5-2 0,-7 0-1 0,-2-2 18 16,3-1-29-16,-3 0-15 0,-1-2 3 16,1-3 1-16,-1 1-5 0,0-1-5 0,1-1 4 15,-3 0 3-15,-1-2 8 0,1 1-3 0,0 0 5 16,-3 2 2-16,1-4 4 0,-1 2 1 15,-3 2 3-15,3 1 0 0,-1-1 6 0,-2 2 1 16,0 1 4-16,-1-2 4 0,3 3 7 16,-3 1 5-16,1-1 3 0,-1 2-8 0,0 7-8 15,4-13-7-15,-3 8-6 0,-1 5-12 0,0-10-9 16,0 10 1-16,3-4 6 0,-3 4 4 0,0 0 3 0,0 0 4 16,0 0 2-16,0 0 2 0,6 7 4 0,-6-7 2 15,1 14 5-15,1-4 8 0,-2 2 1 16,1 2 5-16,-1 3-2 0,0 0-9 0,0 3 11 15,0 1 7-15,-1 2-4 0,1 3 2 16,-2-1-3-16,2 2-4 0,-1 1 1 0,1 0-3 16,-5 1-3-16,5-2-1 0,0 2 2 0,0-3-9 15,0 3 0-15,0-4 2 0,0 1-1 0,0-1 0 0,0-3 0 16,0-2 1-16,0 0-3 0,0-1-8 16,0 0-17-16,0-2-20 0,0 0-12 15,4 0-31-15,-3-4-26 0,0 0-40 0,1-1-123 0,-1-2 84 16</inkml:trace>
  <inkml:trace contextRef="#ctx0" brushRef="#br0" timeOffset="42498.75">17935 3648 10 0,'0'0'173'0,"0"0"-29"16,0 0-23-16,0 0-27 0,0 0-14 0,-5-5-15 16,5 5-7-16,0 0-15 0,0 0-1 15,0 0-11-15,0 0-3 0,0 0-10 0,0 0-3 16,0 0-9-16,0 0 2 0,3-5-6 0,-3 5 6 16,10-5-9-16,-10 5 0 0,14-3 3 0,-4 0 0 15,4 1-2-15,3 0-2 0,2 0 1 0,1-1 0 16,5-2 1-16,0 1-1 0,9 0 0 15,2 0 0-15,-1-1 3 0,6 1 0 0,5-3-1 16,1 2-2-16,4 0 2 0,0 0-1 0,3-2-3 16,5 3 5-16,1-2-3 0,11-1 0 0,-2 0 0 15,2 2 1-15,0 0-2 0,-2 0-2 16,3-2 0-16,-11 3-2 0,12-2-1 0,-3 1-3 16,2 1-2-16,2-2-5 0,-2 2-2 0,-2-3-2 15,6 2-4-15,-4 0-3 0,2-1 1 16,-4 0 5-16,2 2 1 0,-11 0 3 0,-2-2 2 0,1 0 6 15,-1 2 1-15,1 1 5 0,0-2-4 0,-1 1 1 16,-2 1 6-16,-2-1 2 0,3 1 5 0,-2 3 2 16,-2-3-1-16,2 2 1 0,-1 0 4 15,-2 1-3-15,2 0 0 0,-3 1 1 0,1 0-2 16,-2 2-2-16,2-3-2 0,-1 3 0 0,3-3-2 16,0 2 1-16,1 1-1 0,-1-1-1 0,4 0 4 15,0 0-1-15,0-2 0 0,2 3-1 0,-1 0 0 16,0-3 2-16,0 0-2 0,-2 1 0 0,2 0-2 15,-3 1 1-15,-1-2-2 0,-1 1 0 16,0 0 0-16,0-1 0 0,-4 3 0 0,4-3 0 16,-5 1 1-16,4 1-2 0,-2-2 2 15,-1 1 1-15,-1 0-2 0,1-1 4 0,-7 0-3 0,0 0-1 16,-1 0 2-16,0 0-2 0,-5 0 1 0,2 0-3 16,1 0 2-16,-8 0 1 0,-2-1 7 15,-2 1-5-15,-3 0-4 0,-3 0 2 16,-2-1-2-16,-2 1 2 0,-4 0 1 0,-2 0-6 0,2 0-10 15,-4-2-16-15,-11 2-17 0,18-1-39 16,-18 1-25-16,12 0-48 0,-12 0 40 0</inkml:trace>
  <inkml:trace contextRef="#ctx0" brushRef="#br0" timeOffset="44371.4">15593 5802 109 0,'0'0'148'0,"0"0"-46"16,0 0 4-16,-3-6-38 0,3 6 13 15,0 0-46-15,0 0 16 0,0 0-30 0,0 0 16 16,-2-4-28-16,2 4 18 0,0 0-35 16,0 0 24-16,0 0-22 0,0 0 23 0,0 0-24 15,0 0 22-15,0 0-19 0,-3 4 26 0,3-4-18 16,0 12 27-16,0-12-26 0,0 13 9 0,0-1-13 15,0-2 36-15,0 4-6 0,0 0 0 0,3 3-7 16,-3 2 4-16,1 1-4 0,0 2 1 0,0 4-3 16,-1 1-6-16,0 2-4 0,0 0-6 15,0 7 4-15,0-2 7 0,-1 2-7 0,-1 1-9 16,-1 2 8-16,-1 2 2 0,2 2 1 0,-2-2-1 0,-1 3 0 16,-4-1 0-16,6 2-3 0,-2-1 15 15,0 0-7-15,-1 0 12 0,2 0-6 0,-1 1-12 16,0-3 6-16,-2 4-6 0,5-2 3 0,-2 2-9 15,-1-3 9-15,1 2-11 0,-1 2 8 16,2-3-10-16,-2 2 17 0,3-2-19 0,-1 1 11 16,0 1-33-16,-3 0 36 0,5 1 3 0,0-3-7 15,-1 3 3-15,1-3-2 0,0 1-12 0,1 2-29 16,1-3 35-16,0 3 13 0,1-4-16 0,0 2 10 16,-2 0-14-16,5-3 12 0,-2-4-10 0,-1-2 12 15,0 2-23-15,0-4 24 0,2 4-3 0,-3-2-2 16,2-2 2-16,-3 3 2 0,4-4-18 15,-2 3 17-15,-2 0-3 0,2-2 0 0,-1 0 0 16,-1 2-2-16,0-2-1 0,0-1 1 0,0 0 0 16,0 3-4-16,0-2 3 0,0 0 3 0,0-1 0 15,0 1-3-15,5 0-3 0,-4 2 2 0,-1-1-2 16,1-2 2-16,1-1-5 0,0-1 5 0,-2 3 1 16,4-4-13-16,-3 3 14 0,3-2-18 15,-1 3 25-15,-2-5-24 0,4 3 17 0,-2 0-2 16,-1-6-3-16,3 8 1 0,-3-5 2 0,0 2-4 15,3 1 1-15,-2-2-3 0,-3 3-1 16,4 0 1-16,0-2 3 0,-3 0-5 0,0 2-3 16,-1-4 1-16,4 0 4 0,-4-1-2 0,1 4-8 15,-1-3 13-15,0 0-2 0,0 0 2 0,-1-2-12 16,-3 5 13-16,3 1-10 0,-2-1 16 0,1-3-20 16,-2 0 20-16,1 2-19 0,1-3 21 0,-1-3 1 15,-1 0-4-15,2 1-2 0,-3-2 1 0,2 1-3 16,1 1 1-16,-1-2 3 0,2-2 4 0,-2 3-12 15,1-1 1-15,0-1 1 0,1-5 1 0,1 4 0 16,-1-1-11-16,1-1 15 0,-3 3-1 0,3-3-11 16,3 2 12-16,-3 0-1 15,1 2 2-15,-1-2-5 0,1-1 0 0,1-1-20 16,-1-1 20-16,0 0-23 0,-1 1 17 0,3-1-27 16,-2-2 22-16,-1 0-29 0,3-2 24 0,-2 1-21 15,0-2 12-15,2-1-22 0,-1-3 24 0,-2 4-21 16,3-6 24-16,-3 1-23 0,1-4 30 0,0 3-21 15,-1-1 21-15,0-7-48 0,0 8 2 0,0-8-46 16,-1 8-4-16,1-8-118 0,0 0 74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08:10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3240 5830 45 0,'5'-5'178'0,"-5"5"-31"0,0 0-39 16,8-5-18-16,-8 5-20 0,0 0-18 0,0 0-14 15,0 0-16-15,9-4-6 0,-9 4-5 0,0 0 1 16,0 0 1-16,0 0-4 0,4 7-2 0,-4-7-1 15,1 8-1-15,-1-8-7 0,-1 11 4 0,1-11 22 16,-3 15-23-16,3-8 17 0,0 3-19 0,-1 2 18 16,1-5-20-16,-3 5 19 0,3-2-21 0,3 2 22 15,-3-2-23-15,1-1 21 0,-1 3-5 0,4-2-5 16,-3 0 3-16,3-1-1 0,1 2 2 0,0-5-2 16,0 4 2-16,3-3 3 0,0 0 2 15,2-2 0-15,3 0 0 0,3-2-4 0,5-6-21 16,3 1 28-16,12-6-23 0,7-1 21 15,5-6-23-15,9-3 2 0,6-4 3 0,1 1 0 16,-2-7 0-16,7 4-6 0,0-8 10 0,-1 5-1 16,2-4-2-16,-1 2 0 0,0-2 2 0,0 1-6 15,0 2 2-15,-4 2-14 0,-2 1-31 0,-5 3-7 16,-1 3-20-16,-15 2-20 0,2 2-131 0,-6 4 72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51:0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20374 2044 200 0,'-1'-10'261'15,"1"10"-56"-15,-1-8-8 0,1 8-50 0,0-9 5 16,0 9-44-16,0 0-2 0,1-9-40 0,-1 9 3 16,0 0-33-16,1-6 8 0,-1 6-33 0,0 0 23 15,0 0-38-15,2-6 19 0,-2 6-29 16,0 0 23-16,0 0-19 0,0 0 16 15,2 9-17-15,-2-9 21 0,2 9-19 0,-2 2 27 0,2-2-28 16,-1 3 26-16,1 0-22 0,-1 4 4 16,0 2 0-16,-1 1 0 0,3 5-2 0,-3 1 10 15,4 3-1-15,-3 4 2 0,-1 4 5 0,1-1-8 16,1 1-2-16,-2 0-6 0,-2 2-18 0,1-1-17 16,0-3-14-16,-3 2-18 0,1-3-21 0,1 0-17 15,-5 0-28-15,3-1-22 0,-2-2-149 0,0 0 231 16</inkml:trace>
  <inkml:trace contextRef="#ctx0" brushRef="#br0" timeOffset="548.99">21015 2101 111 0,'7'-14'256'16,"-3"4"-50"-16,2 1-20 0,2-1-32 0,-3 3-9 15,-1 0-32-15,0-2 0 0,0 4-53 0,0 1-15 16,-4 4-58-16,5-12-31 0,-5 12 4 16,0 0 14-16,0 0 15 0,0 0 9 0,0 0 26 15,-5 7-13-15,-4 1-8 0,-2 2 19 16,-6 3-21-16,-5 4 16 0,-6 5-14 0,-4 0 2 15,1 3 7-15,-2-1-3 0,-3 2-7 0,-5 5 4 16,-1 1 1-16,-1-1 1 0,-2 0-5 0,9-3 1 16,0-4 1-16,-2 2 0 0,5-2-1 0,-2-1 2 15,1-3 12-15,3-1-23 0,7-2 22 0,-2-3-17 16,7-4 15-16,4-1-15 0,-2 0 23 0,7-1-7 16,-3-1 32-16,4-3-10 0,0 1 9 0,3 0 3 15,6-5-15-15,-11 5-13 0,11-5-7 16,0 0-11-16,0 0-1 0,0 0-1 0,11-6 0 15,-1 3 7-15,2 1-9 0,4-2 0 16,2 2 4-16,4 1 1 0,3 0 4 0,5 1-1 16,2 0 2-16,6 2 2 0,3 1-1 0,9 1 8 15,1 2-2-15,1-1 0 0,2 4-4 0,1-1-1 16,-1 0 3-16,-2 1-8 0,-2 0 1 0,2-1-4 16,-1 1 4-16,-1 1-2 0,0 0 4 0,-3-1-6 15,-1 0-1-15,0 2-6 0,-6-4-2 0,2 2-12 16,-5-2-13-16,-4 0-7 0,-2-1-18 0,-4-1-14 15,-3 2-20-15,2 0-19 0,-3-4-11 0,-5 2-34 16,1 0-34-16,-3-1-160 0,-1 1 196 16</inkml:trace>
  <inkml:trace contextRef="#ctx0" brushRef="#br0" timeOffset="9488.23">6579 8168 355 0,'0'0'287'0,"0"0"-97"15,0 0-35-15,0 0-5 0,0 0-54 0,0 0-6 16,0 0-34-16,-13 0 1 0,13 0-32 0,0 0 7 16,0 0-20-16,0 0 9 0,0 0-17 0,0 0 10 15,0 0-15-15,0 0 14 0,16 2-16 0,-16-2 14 16,14 3-15-16,-4-2 14 0,0 2-24 15,4-2 28-15,0 2-21 0,4-2 29 0,4-1-16 16,2 3 32-16,7-3-25 0,2 0 33 0,8-3-28 16,6-1 29-16,8-1-33 0,3-3 30 0,8 0-35 15,7-3 33-15,-3 0-42 0,3-2 37 0,5-1-37 16,1 2 30-16,3-1-38 0,1-3 0 0,4 3 2 16,0 0-7-16,1-1 41 0,0-1-36 15,-1 1 42-15,6 2-40 0,-2 0 38 0,-4 3-53 0,1 0 11 16,-1 4 40-16,-3 1-47 0,-4 0 37 0,-5 3-42 15,-11 1 33-15,-4 1-38 16,-1 2 28-16,-2 0-32 0,-3 0 34 0,-4-1-43 16,1 4 38-16,-4-1-29 0,-10 0-2 0,3-1-20 15,-6 1 29-15,-2 1-3 0,-2-2 1 0,-5 0-1 16,1 0-8-16,-4 2-11 0,-2-3-10 0,-2-1-11 16,-3 1-17-16,2 0-24 0,-4-2-46 0,-2 2-193 15,-11-3 197-15</inkml:trace>
  <inkml:trace contextRef="#ctx0" brushRef="#br0" timeOffset="11090.06">19934 6433 76 0,'2'-8'370'0,"2"1"-119"16,0 0-14-16,1-4-25 0,-1 4-30 0,0-4-20 15,1 1-21-15,-1 0-17 0,1-3-5 0,1 2-18 16,-2-3-5-16,1 0 7 0,-1 2 16 0,-3-3-18 15,4 1 6-15,-3 1-26 0,0 1-4 0,1-1-16 16,-2-1-2-16,-1 2-9 0,0-2-8 0,-1 2-6 16,-2 0-9-16,1-2-12 0,-2 1-3 0,-3 0-4 15,-2-1-7-15,-2 0-13 0,-3 1 2 16,-4 1-4-16,-1-2-2 0,-6 3 0 0,-1 0 0 16,-1 1 5-16,-3 3 27 0,4 0-25 0,-4 3 1 15,2 1-6-15,-4 3 17 0,-5 2-14 0,-1 3 15 16,-7 2-11-16,0 1 12 0,-2 4-16 15,1 5 18-15,-9 2-13 0,1 3 12 0,1 6-14 16,3 2 0-16,1 1-4 0,3 5 5 0,3 1 5 16,2 1-4-16,0 1-1 0,8 2-1 0,1 3 5 15,4 2-3-15,7-7-3 0,2 2 15 0,6 0-5 16,1 5 17-16,2-4-5 0,4 3-15 0,6 1 11 16,3-3-15-16,3 1 15 0,5-1-17 0,1-2-3 15,6-2-2-15,8-2 8 0,2-3 2 0,9 0 2 16,4-3 6-16,-3-5-6 0,4-4 0 0,3-3 14 15,2-6-19-15,3-1 18 0,1 0-19 16,-1-7 16-16,1-2-15 0,4-3 1 0,0-3-2 16,-1-1 4-16,12-9-5 0,-1-4 8 0,-1-1-1 15,0-4 14-15,0-3-16 0,-3-5 17 0,-3 0-13 16,-2-3 11-16,-4-3 1 0,-7-2 0 0,1-1-1 16,-9-2-10-16,-2-1 0 0,-6-1-4 0,-7 4 2 15,-7 0 0-15,2-1-1 0,-8-1-1 16,-3-3 0-16,-3 9 2 0,-2 0-6 0,-2 1 10 15,-3 0-4-15,-4-2 7 0,2 4-6 0,-4 3-2 16,-2 0-22-16,-4-4 5 0,-1 4-29 0,-1 7 14 16,0-3-47-16,-6 1 24 0,-2 6-50 0,2 2-10 15,-3 0-14-15,-7 3-17 0,2-1-27 0,-5 6-16 16,-6-1-32-16,-1 4-252 0,-1-3 39 16</inkml:trace>
  <inkml:trace contextRef="#ctx0" brushRef="#br0" timeOffset="13189.93">22247 6470 379 0,'6'-21'324'0,"0"-1"-90"16,-1 0-10-16,2 1-32 0,-1-1-26 16,2 1-22-16,-2 0 23 0,3-1-45 0,-2 1 27 15,3 0-32-15,-3 2 7 0,1 2-32 0,-1 4 5 16,0-2-15-16,-2 4-4 0,-1 1-22 0,1 0-16 16,-1 2-16-16,-1 2-18 0,-1-1-4 0,-2 7-19 15,6-7 18-15,-6 7-1 0,0 0 3 0,3 7-15 16,-6 1-1-16,0 3 7 0,-4 8 2 0,-2 7 3 15,-7 8 8-15,-2 5-8 0,-7 8 12 0,-5 3-8 16,2 1-2-16,-4 2 4 0,-1 3 11 0,-1 0-5 16,1 2 6-16,1-1-18 0,0 2 9 0,3-1-11 15,1-2 0-15,1-2 1 0,1-2-2 0,2-1 1 16,6-9-3-16,3-4-3 0,-2-1 0 0,5-4 2 16,1-6 3-16,0-3 1 0,7-3-1 15,-2-3-1-15,-1-2 20 0,3-4 48 0,0-2 16 16,3-2-7-16,0-1-12 0,1-7-14 15,0 0-10-15,10 1-11 0,-3-8-4 0,3-2-5 16,8-8-3-16,1-5-3 0,4-9-5 0,1-5-15 16,7-6 2-16,1-6-10 0,0-1 0 0,0-4-4 15,3-2-7-15,0-1-2 0,-1 1 25 0,1-3-32 16,1 1 19-16,0 2-14 0,2-2 18 16,-5 5-18-16,4 2-2 0,-4 1 3 0,-3 5 4 0,-5 10 6 15,-2 0 4-15,-2 4 18 0,-5 5-14 0,-3 4 14 16,0 2-15-16,-2 4-2 0,-3 3-63 15,1 2 8-15,-3 0-35 0,-2 5 53 0,-4 5-22 16,4-4 15-16,-4 4 11 0,-6 9 11 0,-2 1 1 16,-6 9 16-16,-8 8-10 0,-1 7 18 0,-10 8-5 15,-1 4 17-15,-2 2-7 0,-1 3 9 0,-3 0 0 16,8 4 42-16,-5-2-3 0,5-1-53 16,4 0 46-16,-1 1-50 0,4-3 47 0,6-9-47 15,-1-2-4-15,4-1 11 0,1-3-6 0,5-9 3 16,-2 0 11-16,5-5-3 0,0-4 9 0,2-3 21 15,0 1 48-15,1-3 26 0,0-4-18 0,4-8-18 16,-1 9-13-16,1-9-19 0,5-7-10 0,0-1 11 16,-1-6-26-16,8-3 14 0,2-8-36 15,4-8 7-15,1-1 12 0,1-5-50 0,8-7-3 16,-1-5-2-16,0-2 8 0,1 0-2 0,2-4 12 16,-1 3-2-16,0-4 12 0,1 6 10 0,-1 0 3 15,-1 1 6-15,-2 8-3 0,-3 6 1 0,-3 8 42 16,-3 0-41-16,-2 3 47 0,0 5-46 0,-5 4 35 15,1 5-54-15,-5-2 46 0,2 5-51 0,-3-1 37 16,-1 5-42-16,-4 5 12 0,0 0 7 0,0 0 4 16,-8 8 5-16,-3 6 2 0,-7 5-12 15,-9 12 19-15,0 2-14 0,-7 12 4 0,-2 0 3 16,-4 5 13-16,6 0 1 0,-3 0 39 16,4 2-50-16,1 0 48 0,1-1-52 0,3 0 44 15,1-2-49-15,4 0 45 0,1-8-49 0,4 0 7 16,3-5-5-16,-3 0 4 0,7-4 7 0,0-2 3 15,0-5-4-15,3-3 6 0,2-2-3 0,-4-1-3 16,6-3 3-16,-2-3-16 0,3 1-23 0,0-6-25 16,-1 4-28-16,-1-7-47 0,4 3-146 0,1-8-220 15,-9 7 0-15</inkml:trace>
  <inkml:trace contextRef="#ctx0" brushRef="#br0" timeOffset="14834.74">20004 8914 366 0,'9'-13'311'0,"-3"2"-79"0,2-3-6 0,-3 0-36 16,1-2-39-16,-2 1-11 0,3-5-16 0,-5 3-17 15,1-4-16-15,-3 1-5 0,-3-2-11 0,1-1-18 16,-1 1 28-16,-4 1-34 0,-4 0 16 0,2-3-40 15,-7 3 21-15,-1 2-38 0,-3 3 27 0,-5 2-38 16,-3 1 29-16,-2 4-32 0,-4 2 26 0,-3 5-28 16,-4 2 26-16,-7 4-31 0,-2 4 23 0,-4 3-27 15,-8 8 4-15,2 4 4 0,-2 3-1 16,5 6 0-16,-2 4 3 0,0 5 0 0,6 0 6 16,0 7-2-16,6 1 29 0,2 3-27 15,7 3 21-15,5 3-28 0,3-2-6 0,9 4 3 0,5-1-8 16,7-7 13-16,4 1 1 0,5-2 0 15,9-5 1-15,0 3 1 0,5-6 2 0,4-2-1 16,4-3 1-16,1-3 35 0,7-4-31 0,0-6 26 16,5-1-25-16,4-4 25 0,-1-6-22 0,4-2 12 15,3-4-14-15,2-4 13 0,-6-4-19 0,10-4-13 16,2-3 6-16,7-9 4 0,0-1 3 0,4-4-1 16,-5-3-1-16,-2-8 2 0,-1 0 0 0,-3-1 0 15,-5-6-1-15,-3-2 3 0,-3-1 20 16,-3 0-27-16,-5-4 26 0,-6 2-34 0,-10 5 17 15,-3-2-35-15,-2-2-2 0,-5 0 1 0,-2 3 4 16,-7 1-7-16,-3-5 0 0,-3 0-5 0,-1 2 8 16,-5 4 9-16,-4-2-2 0,-2 4 5 0,0-2-2 15,-3 3-3-15,-2 2 17 0,0 4-23 0,-1 1 38 16,-4 4-49-16,5 0 35 0,-6 6-39 0,2 2 35 16,-1 4-40-16,-1 1-8 0,-3 2 20 0,0 3 29 15,-3 4-31-15,-3 1 9 0,-2 4-3 16,-9 2 3-16,1 4 15 0,-2 3-1 0,0 2-17 15,-5 4 30-15,-2 2-24 0,2 3 29 0,1 4-23 16,4 1 27-16,2 2-22 0,2 0 24 16,6 1-16-16,8-1-4 0,2-2-17 0,2 3-16 15,4-2-16-15,4 2-22 0,4-2-21 0,3-2-20 16,4-3-280-16,4-2 135 0</inkml:trace>
  <inkml:trace contextRef="#ctx0" brushRef="#br0" timeOffset="17131.37">22267 9068 6 0,'8'-14'359'0,"-3"1"-115"0,2-4-12 15,1 0-56-15,1 0 3 0,1-2-47 16,2 1 5-16,-2 0-28 0,1-2 10 0,0 1-6 15,0 0-5-15,-2 2-7 0,1-1 6 0,-1 1-2 16,-1 6-14-16,-3-4-1 0,1 5-23 0,-2-1-12 16,0 3-34-16,0-1-31 0,0 4-26 15,-4 5 0-15,1-7 7 0,-1 7 8 0,0 0 6 16,-2 9 5-16,-2-2 2 0,-3 8-1 0,-3 4-4 16,-4 6 10-16,-4 8 3 0,0 4 1 0,-1 4 39 15,-4 10-41-15,0 2 32 0,0 5-40 0,0-1 2 16,1 3 0-16,2 0 0 0,0 2 2 0,5-4-1 15,3-12 1-15,3 3-6 0,1-6 10 0,0-1 33 16,6-6-37-16,-2-7 33 0,0-3-38 0,4-4 36 16,-1-2-39-16,0-5 51 0,-1-1 0 0,1-1 35 15,1-2-9-15,0-4-8 0,3-2-19 0,-3-5-6 16,0 0-15-16,0 0-3 0,17-6-12 0,-8-6-10 16,2-3-13-16,1-9-8 15,1-2-16-15,5-9-14 0,13-45-72 16,-18 34 59-16,2-1 7 0,-1-10 47 0,-2-2-44 15,-3 10 4-15,-1-3 8 0,4-9-14 0,-6 11 29 16,3-4-12-16,0 8 25 0,0-3-11 0,1 6 25 16,-1 0-21-16,-1 11 31 0,-2 1-26 0,-1 7 23 15,-1 1-25-15,1 1 27 0,-1 8-34 0,1-2-3 16,-1 3-53-16,-3 5 35 0,3-1-6 0,-4 9 30 16,3-5-17-16,-3 5 36 0,0 0-21 0,2 9 30 15,-4 2-22-15,-1 4 28 0,-2 6-23 0,-4 4 30 16,0 6-30-16,-2 7 27 0,-3 1 6 15,1 4 21-15,-1 4-24 0,1-3-1 0,0 6-21 16,-1-4 32-16,2 3-26 0,1-3 37 16,1 1-32-16,2-4 34 0,-2 0-28 0,4-2 28 15,-1-10-28-15,5 1 27 0,-2-10-19 0,1 2 25 16,1-7-16-16,-1-1 44 0,1-1 27 0,-1 0 32 16,3-8-4-16,0 2-24 0,0-9-22 0,3 6-19 15,-3-6-8-15,11-6-16 0,-3-6-15 0,0-1-19 16,4-7-2-16,0-5-7 0,3-9-9 0,-1-2-3 15,1-3-6-15,0-2 48 0,1-2-46 0,-2-3-4 16,3 1-1-16,1-9-13 0,1 0-2 0,-2 1 21 16,2 0-23-16,-4 9 32 0,0-1-20 15,-2 1 25-15,4 2 4 0,-4 3-1 0,-1 1 5 16,0 2-3-16,-2 9 2 0,-1 0-2 0,-3 6 0 16,-2 4-9-16,3 3-40 0,-5 5-1 0,2 1 9 15,-4 8 10-15,0-9 9 0,0 9-20 16,-6 5 31-16,-1 3-21 0,-2 5 38 0,0 4-26 15,-6 9 33-15,-4 6-20 0,-2 6 24 16,-7 8-23-16,4 2 30 0,-3 2-3 0,2 5 28 16,1-2-31-16,0 1-8 0,5-2-16 0,5-5 32 15,0-3-32-15,1 1 32 0,2-4-20 0,2-2 26 0,0-2-22 16,2-6 27-16,-1-3-24 0,4-3 22 16,0-3-25-16,0-4 18 0,0-3-3 0,0-2 39 15,3-1 41-15,0-3 12 0,-2-1-22 0,3-8-12 16,-5 7-10-16,5-7-26 0,0 0-5 0,5-5-21 15,-2-6-14-15,-1-3-8 0,6-5-10 0,-2-5-10 16,2-3-9-16,6-9 2 0,-2-4 36 0,1-2-40 16,2 1 5-16,0-3 2 0,6-8 3 15,-2 0-14-15,1 1 25 0,3 0-16 0,3-1 18 16,-1 2-12-16,-2 5 14 0,0 7-16 0,-3 0 29 16,0 3-5-16,0 2 3 0,-3 5 0 0,-3 2 0 15,-1 8-1-15,-3 1 1 0,-1 4-11 0,-3 0-32 16,2 5 9-16,-3 2 4 0,-5 6 10 0,9-5 6 15,-9 5-23-15,0 7 31 0,-1 3-10 16,-4 5 30-16,-4 5-14 0,-3 8 27 0,-4 9-22 16,-5 5 20-16,-2 11 5 0,-1 1-1 0,-3 3 32 15,0 4-42-15,3-2-3 0,1 0-20 0,1 1 18 16,2 0-20-16,3-5 21 0,3-7-14 0,1-5 17 16,3-3-11-16,5-6 15 0,-1-1-13 0,0-10 19 15,0 1 0-15,5-4-5 0,-2-3 12 0,-2-2 32 16,3 0 47-16,-1-6 9 0,2-1-20 15,1-8-27-15,0 6-17 0,0-6-9 16,6-3-28-16,0-5-9 0,3-9-19 0,4-6-6 16,4-2-23-16,1-9-15 0,2-2-12 0,2-3-4 15,2-9 34-15,4-3-35 0,-2 0 5 0,0 0 8 16,3 0 15-16,-1-2-17 0,0 0 37 0,0 5-21 16,-1 0 29-16,-4 9-17 0,-5 2 25 0,5 3 6 15,-5 6-4-15,-7 1 2 0,3 5-3 0,-5 5 5 16,0 3-7-16,-3 2-6 0,1-2-2 0,-1 7-9 15,-2-2 4-15,-4 9-17 0,3-5 34 0,-3 5-27 16,0 0 38-16,-9 8-26 0,1 4 20 16,-3 3-15-16,-6 7 20 0,-5 4-18 0,-1 6 28 15,-1 1-6-15,-3 4-1 0,4 0-2 0,1 2 32 16,-2 0-36-16,3 0-4 0,4 0 2 16,-1 2-23-16,1-2 22 0,3 0-35 0,1-3 19 15,2 0-51-15,1-4-4 0,3-1-59 0,1-2-39 16,-3 0-266-16,4-5 95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52:48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16220 7113 67 0,'0'0'231'0,"0"0"-46"15,0 0-28-15,14 2-22 0,-14-2-9 0,18 0-10 16,-6 0-8-16,4-2-10 16,2 1-13-16,8 0-7 0,3-2-13 0,7 1 3 15,5-1-11-15,6-1-10 0,1 1-2 0,1 1-10 16,2-1 26-16,-1 2-41 0,0 1-5 0,-5 0-3 16,6 0-2-16,-4 0-4 0,4 1-9 0,-4 2 9 15,2-1-9-15,-8 1-3 0,-3 1 4 0,2 0-8 16,-3-1 1-16,-4 0-1 0,2 1 2 0,-7 2-5 15,-1-2 1-15,-3-2-5 0,4 1-9 0,-5 1 0 16,-4 1-7-16,-1-2-12 0,0-1-14 0,0 1-13 16,-2 0-15-16,-3 0-49 0,0 1-40 0,2-2-164 15,-4-2 201-15</inkml:trace>
  <inkml:trace contextRef="#ctx0" brushRef="#br0" timeOffset="680.07">16229 9437 69 0,'0'0'225'0,"13"-2"-45"15,-13 2-39-15,19 0-31 0,-4 0-21 16,2-2-11-16,6 1-7 0,5 0-5 0,2-2 24 16,8-2-12-16,9 1 24 0,2 0-28 0,2 0 24 15,1-4-34-15,2 4 27 0,2-1-37 0,6-2 40 16,10 0-55-16,1 2 48 0,1-5-64 0,4 5 54 15,-1-1-62-15,1-1 45 0,4 1-7 0,0 1-10 16,1-4-6-16,1 4-7 0,-1 2-5 0,-4-6 1 16,-2 6-13-16,-4-1-3 0,-16 3-12 0,2-3-15 15,-7 1-25-15,-11 1 4 0,1 1-47 0,-5-1 53 16,-5 0-41-16,-5 0 31 0,0 1-30 16,1-3 7-16,-5-1-36 0,-2-2-34 15,0 2-46-15,-4-3-269 0,2-1 74 0</inkml:trace>
  <inkml:trace contextRef="#ctx0" brushRef="#br0" timeOffset="6163.2">19483 5496 112 0,'0'0'257'0,"0"0"-71"0,-7-3-16 15,7 3-28-15,0 0-11 0,0 0-19 0,0 0-18 16,-2-7-16-16,2 7-22 0,0 0 14 0,0 0-3 16,0 0-4-16,0 0-9 0,-4-4-1 0,4 4-11 15,0 0-5-15,0 0-9 0,0 0 0 16,0 0-9-16,0 0-4 0,0 0-2 0,-7-3-3 15,7 3-5-15,0 0-3 0,0 0 3 16,-7 3-1-16,7-3-1 0,-7 3-11 0,7-3 11 16,-10 8-5-16,4-5-4 0,-2 2 6 0,-1 0 3 15,1 2-1-15,-1-2-8 0,-1 1 11 0,0 2 2 16,0 0-28-16,-3 1 27 0,3-1-26 0,-3 2 23 16,3-2-21-16,-2 3 28 0,2-2-29 15,0 3 31-15,-2-4-27 0,2 4 26 0,1-4-24 0,3 3 25 16,-3-1-27-16,1 0 27 0,3 1-37 0,-1-3 34 15,2 2-18-15,0-1 24 0,-1 1-26 0,1 0 23 16,2-1-28-16,0 0 31 0,1-1-26 0,0 2 26 16,1 0 2-16,1-3-5 0,0 1-1 15,2 3-2-15,-2-4 1 0,4 3-2 0,0-5 0 16,2 2-8-16,-2 0 8 0,1-3-6 0,2 1-1 16,3-1 19-16,-2 0-13 0,1-1-4 0,1-3-2 15,0 1 4-15,2-1-1 0,-3-1 0 16,3 1 1-16,0-3-9 0,1-1 3 0,0 1 6 15,-2-2-8-15,4 0 6 0,-3-2 1 0,-3 1-1 16,5 0 0-16,-2-4-3 0,0 3 1 0,-3-4-2 16,2 3 1-16,-1-2 1 0,-2 0-4 0,4-1 1 15,-4 1 2-15,0-1-2 0,-3 2 0 0,4-4 4 16,-1 2 0-16,-2 1-4 0,-2 1 4 0,1 0 0 16,-2-2 0-16,0 4-1 0,-2-4 2 15,2 3-11-15,-3-2 6 0,2 2-3 0,-3-1 5 16,0 1-1-16,0 2-4 0,0-2 3 0,0 1 0 15,-3-1-1-15,1 2-2 0,-1 1-1 0,-2-2 1 16,1 0-31-16,-3 2 30 0,-2-3-5 0,4 6-5 16,-3-3 1-16,-1 1-9 0,0 3 0 0,0-1-10 15,9 2-7-15,-19-3-14 0,19 3-13 16,-15-1-35-16,15 1 10 0,-18 4-31 0,18-4 6 16,-19 3-85-16,19-3-86 0,-13 2 252 0</inkml:trace>
  <inkml:trace contextRef="#ctx0" brushRef="#br0" timeOffset="7336.33">20045 5524 160 0,'0'0'259'0,"0"0"-95"0,-4-8 4 0,4 8-55 16,0 0 5-16,-4-5-48 0,4 5 16 0,0 0-39 16,-5-8 17-16,5 8-43 0,0 0 18 0,-4-5-26 15,4 5 25-15,0 0-31 0,-5-4 25 0,5 4-31 16,-5-5 27-16,5 5-34 0,0 0 6 0,-12-3 13 15,12 3 9-15,-12 1-34 0,12-1 25 16,-16 5-19-16,6-3 26 0,0 0-29 0,1 1 33 16,-2 1-24-16,0 4 33 0,0-3-34 0,-3 2 28 15,0 1-30-15,2-1 28 0,1 3-31 16,-2-4 32-16,3 5-35 0,-1-2 35 0,0 3-35 16,1-3 29-16,2 3-29 0,-2-4 29 0,2 4-31 15,3-3 29-15,0 3-26 0,-1-3 24 0,4 0-29 16,-3 3 24-16,5-3-21 0,0 3 28 0,5-2-25 15,-3 2 28-15,1-4-28 0,5 4 33 0,-3-3-25 16,5 3 29-16,2-4-27 0,-2 1 25 0,5 0-31 16,-2-1 29-16,5-2-31 0,-2 3 26 0,4-4-33 15,3 0 28-15,-6-1-18 0,3 1 19 0,0-3-4 16,2-1 0-16,-3-1 0 0,4 0-2 0,-5 0-1 16,5 0 3-16,-4-2-10 0,2-2 0 15,-2 0 6-15,0-1-2 0,-1 0 3 16,1-6 6-16,-1 5-2 0,-3-5-2 0,-2 3-21 15,1-4 2-15,-1 4 19 0,0-6 2 0,-4 3-7 16,0 0-2-16,-3-3 3 0,3 2-8 0,-3 0 2 16,-2-2 1-16,0 4 1 0,-3-3 0 0,2 2-6 15,-3 2-1-15,-1-3 3 0,-1 3 1 0,1-3-10 16,-3 5 2-16,2-4 9 0,-5 5-8 0,3-4 2 16,-4 3-2-16,0-3-7 0,0 5-6 0,-2 0-7 15,-3-2-10-15,4 3-8 0,-5 1-11 0,5-1-44 16,-4 3 14-16,0 1-36 0,2-2 15 15,-3 2-45-15,3 2-49 0,-2-2-114 0,0 0 227 16</inkml:trace>
  <inkml:trace contextRef="#ctx0" brushRef="#br0" timeOffset="8787.9">21836 5559 178 0,'0'0'230'0,"0"0"-30"16,3-7-48-16,-3 7 10 0,0 0-53 15,2-10 15-15,-2 10-49 0,0 0 11 0,2-5-44 16,-2 5 24-16,0 0-36 0,0 0 24 0,0 0-32 16,-2-7 16-16,2 7-20 0,0 0 19 0,0 0-29 15,-5-7 22-15,5 7-23 0,0 0 16 0,-12-3-29 16,12 3 27-16,-12 1-24 0,12-1 21 0,-18 3-28 15,8-2 29-15,-2 4-34 0,0-2 31 0,-4 0-24 16,1 2 27-16,0 2-26 0,-2-1 26 0,0 2-24 16,-2 1 26-16,0 0-25 15,2 2 18-15,0 1-17 0,0-1 25 0,0 1-33 0,3-2 31 16,2 2-25-16,1 1 18 0,1-4-22 0,0 3 24 16,2-2-29-16,2 2 31 0,1 0-26 15,1-3 19-15,0 2-17 0,4-1 22 0,4 1-21 16,0-1 22-16,1-1-22 0,1 0 22 0,7 2-23 15,1-5 24-15,0 5-23 0,5-6 22 0,4 1-25 16,0 0 20-16,0-3-21 0,0 0 21 0,4-2-18 16,-4-1 21-16,0 0-24 0,3-2 24 0,-1-1-26 15,-2-1 25-15,3-3-23 0,-2 0 25 0,-6-1-23 16,6-2 16-16,-5 0-22 0,1 0 28 0,-3-3-17 16,-4 0 18-16,1 1-18 0,-2-1 19 15,-6 2-21-15,3-1 20 0,-3-2-21 16,-3 3 22-16,0 0-7 0,-3-1 5 0,0 2-8 15,-2-2 5-15,0 4-1 0,-2-4-4 0,-2 4-3 16,-1-3-1-16,1 4 3 0,-3-3-7 0,-1 5 1 16,0-3-8-16,-1 2 28 0,0 1-42 0,0 1-27 15,0 1 17-15,-3-1-34 0,2 3 24 0,-2-1-35 16,14 2 18-16,-24 0-43 0,10 2 15 0,1 0-46 16,-1 1-7-16,3 0-237 0,-1 1 165 0</inkml:trace>
  <inkml:trace contextRef="#ctx0" brushRef="#br0" timeOffset="10139.61">22451 5499 163 0,'0'0'268'0,"0"-7"-26"0,0 7-75 16,0-10 16-16,0 10-59 0,0-6 8 16,0 6-51-16,0 0 9 0,0-9-18 0,0 9-20 15,0 0-8-15,-1-8-36 0,1 8 15 0,0 0-26 0,0 0 15 16,0 0-19-16,0 0 21 0,0 0-23 15,0 0 24-15,-2 8-22 0,1-1 24 0,-3-2-27 16,4 5 27-16,-5 0-25 0,4 4 27 0,-4-3-32 16,1 5 30-16,0-2-31 0,0 3 3 0,-1 3 19 15,1-3 12-15,-1 2-31 0,0 2 31 0,0-3-28 16,1-1 26-16,2 2-27 0,-2-1 19 16,0-2-19-16,0 1 27 0,3-3-33 0,-4 1 32 15,2-1-26-15,1-4 24 0,0 0-25 0,1 1 27 16,-3-3-29-16,4 0 30 0,-2 1-21 0,2-9 25 15,-2 10-4-15,2-10 25 0,-1 9 0 0,1-9-1 16,-4 7-9-16,4-7-4 0,0 0-6 0,0 0-5 16,0 0-21-16,0 0 12 0,0-7-12 15,0 7-1-15,0-12-19 0,3 3 10 0,-1-3-20 16,0-1 25-16,3 1-29 0,-1-5 22 0,-2-2-24 16,4 2 30-16,0-2-25 0,-1-1 32 0,0-1-26 15,0 2 29-15,0 2-27 0,0-1 29 0,0 1-20 16,-1 3 27-16,-1 2-22 0,1 0 29 0,-2 0-28 15,1 4 28-15,-2-2-27 0,3 3 15 16,-3 1-23-16,3-1 29 0,-4 7-37 0,1-8 38 16,-1 8-27-16,0 0 28 0,0 0-35 0,0 0 41 15,0 0-32-15,0 0 28 0,-1 7-28 0,-3-2 21 16,4 2-17-16,-1 0 26 0,-3 4-26 0,3-5 28 16,-2 6-24-16,2-3 30 0,0 2-27 15,-3-2 26-15,2 3-25 0,1-4 22 0,-3 4-21 16,4 0 18-16,-1-4-25 0,-1 4 22 0,1-3-21 15,0 1 27-15,0-1-28 0,-3 1 19 0,4-4-23 16,-1 5 34-16,0-6-33 0,1 2 13 0,-2 2-23 16,2-3 6-16,0-6-46 0,-1 13 3 0,1-13-60 15,-1 10-4-15,-2-2-73 0,3-8-212 16,-1 7 135-16</inkml:trace>
  <inkml:trace contextRef="#ctx0" brushRef="#br0" timeOffset="13207.21">19175 8136 37 0,'0'0'326'0,"0"0"-83"16,0-7-43-16,0 7-24 0,0 0-24 15,0 0-19-15,2-7-39 0,-2 7-11 0,0 0-20 16,3-8-8-16,-3 8-12 0,0 0-11 16,4-7-3-16,-4 7-11 0,0 0 1 0,1-5-2 15,-1 5-6-15,0 0-10 0,0 0-3 0,6-5 7 16,-6 5-6-16,0 0 5 0,0 0-4 0,0 0 0 15,0 0 3-15,9 4-2 0,-9-4 0 0,7 6-1 16,-7-6 5-16,6 12-13 0,-1-6 6 0,0 5 9 16,-2-3-5-16,-1 4 3 0,5 0 30 0,-5 2-35 15,2 1 29-15,0-1-36 0,0 3 29 0,-2-3 0 16,2 1-5-16,-1 2-8 0,-1-2-1 0,1 2 3 16,-1-3-35-16,1 1 41 0,-2-3-37 0,2-1 35 15,-2 1-33-15,0 0 36 0,0-4-35 0,2 0 36 16,-3 1-35-16,0-9 18 15,1 12-17-15,-1-12 52 0,0 11-39 0,0-11 52 16,3 9-8-16,-3-9-5 0,0 0-52 0,0 0 45 16,-3 5-5-16,3-5-7 0,0 0-7 0,-1-8-30 15,-2 1 10-15,3 0 2 0,-1-1-4 0,1-4-46 16,1 0 39-16,-1 0-31 0,0-3 8 0,0-3 4 16,3 1 4-16,-3-3 7 0,1 2 4 0,-1 0 5 15,3-1-9-15,-3 1-8 0,1 2 26 0,-1 1 7 16,0 3-3-16,0-2 2 0,0 1 6 0,0 4-7 15,0 0 4-15,0 1-6 0,0 0 3 0,0 1-1 16,0 7-12-16,1-7 13 0,-1 7 0 0,0 0 2 16,0 0-1-16,0 0 4 0,0 0-4 15,0 0 0-15,2 9 1 0,-2 0 0 0,0-3-2 16,2 4-4-16,-2 0 1 0,2 2 28 16,-2-3-25-16,0 5 21 0,1-3-38 0,-1 0 42 15,1 3-27-15,-1-3 22 0,0-1-23 0,0 2 24 16,3-2-7-16,-2 1-19 0,0-1 15 0,-1 0 4 15,0-5 0-15,2 4-3 0,-2-9-3 0,1 12-1 16,-1-12 2-16,0 13-8 0,0-13 8 0,0 7 4 16,0-7-3-16,1 6-1 0,-1-6-4 0,0 0 2 15,0 0 1-15,0 0-30 0,0 0 30 16,-2-6-28-16,2 6 22 0,-3-10-30 0,3 3 13 16,-1 0-21-16,-2-3 6 0,3 0 5 0,-1 0-5 15,0 1 17-15,-1-3-4 0,0 4 10 0,2-1 1 16,-2 0 4-16,1 1 4 0,0 0 2 0,1 8 0 15,-3-11-2-15,3 11 0 0,-1-9 2 16,1 9-14-16,-3-9 11 0,3 9-2 0,0 0 2 16,0-9-5-16,0 9 5 0,0 0 1 0,0 0 2 15,0 0-2-15,-1 6 1 0,1-6-1 0,0 10-1 16,0-10-6-16,0 10 8 0,-1-2 21 0,1-8-24 16,0 14 15-16,0-7-17 0,0 1 17 0,1 1-16 15,-1-2 10-15,1 2-20 0,-1-2-8 0,4 2-26 16,-4-2-14-16,3 3-28 0,-1-3-44 15,0 0-85-15,2-2-89 0,-2 3 231 0</inkml:trace>
  <inkml:trace contextRef="#ctx0" brushRef="#br0" timeOffset="14223.85">19925 8144 78 0,'0'0'167'15,"2"-8"7"-15,-2 8-67 0,0 0 15 0,0-8-53 16,0 8 14-16,0 0-38 0,0-9 26 0,0 9-34 16,0 0 27-16,-1-9-36 0,1 9 26 15,0 0-32-15,-1-8 40 0,1 8-5 16,0 0-4-16,-3-6-5 0,3 6-1 0,0 0-9 15,-4-6-5-15,4 6-1 0,0 0-4 0,-6-6-18 16,6 6-20-16,0 0 30 0,-8-5-6 0,8 5-4 16,-9-4 2-16,9 4-3 0,-9-2-2 0,9 2-2 15,-10-4 1-15,10 4-3 0,-11-3 0 0,11 3 0 16,-13-1-9-16,13 1 9 0,-14-1-2 0,14 1 1 16,-14-1-1-16,14 1 0 0,-16-2 0 0,16 2-1 15,-16 2-2-15,16-2 5 0,-17 1-2 0,17-1-8 16,-16 1-3-16,16-1 13 0,-17 4 0 0,9-2 0 15,-2 2-2-15,2-1 1 0,-1 1-1 0,1-2 2 16,0 4-2-16,0 0 2 0,2-1-1 16,-4 1-9-16,3-1 12 0,3 2-7 15,-2-1 10-15,-2 2 3 0,3-1 0 0,0 0-2 16,0 2 1-16,2-1 21 0,-2 0-29 0,3-1 24 16,2 4-29-16,-3-4 19 0,3 2-20 0,0 0 31 15,0-1-36-15,1 1 32 0,1-1-30 0,3 3 30 16,-1-2-27-16,2 1 27 0,-1-3-3 0,4 5-1 15,0-4-4-15,1 1-8 0,2-1 1 0,-2 0 5 16,4-2 3-16,0 1-7 0,-2 0 0 0,4-2-4 16,-2-1 3-16,3 1-4 0,-4-3 1 15,3 1 1-15,-3 0 1 0,4-2 0 0,-3-1-7 16,2 0 7-16,-1 0 7 0,1 0 0 0,-3 0-3 16,3 0-3-16,-3-2-33 0,4 0 44 0,-4-1-41 15,2-1 43-15,-5 1-41 0,5-1 43 16,-3 1-44-16,-2-4 48 0,1 2-58 0,-1 1 65 15,-1-2-51-15,2-3 43 0,-5 2-43 0,2-3 39 16,-1 3-43-16,-2-5 6 0,1 4 2 0,-5-4 1 16,3 2-5-16,-1-2 20 0,-3 1-18 0,0 1 5 15,0-3 7-15,-2 2-3 0,0-1 2 0,-2 2-1 16,-1-1-1-16,0-2 1 0,-3 4 1 0,3-4-1 16,-4 3-7-16,3 0 9 0,-3 1-9 0,1 1 0 15,-1 1 2-15,0 0-7 0,0 1-7 16,-1 2-11-16,-1-1-3 0,0 1-9 0,2 1-20 15,-1 1-44-15,10 2 28 0,-19-1-38 0,19 1 8 16,-17 0-105-16,17 0-88 0,-15 1 233 0</inkml:trace>
  <inkml:trace contextRef="#ctx0" brushRef="#br0" timeOffset="16099.88">21725 8131 63 0,'0'0'246'0,"0"0"-79"0,0 0 3 0,-1-7-51 16,1 7 22-16,0 0-48 0,0 0 24 0,-4-6-46 16,4 6 24-16,0 0-39 0,0 0 29 15,-1-7-32-15,1 7 26 0,0 0-13 0,0 0-4 16,0 0-3-16,-4-7-11 0,4 7-10 0,0 0-10 16,0 0-5-16,0 0-7 0,0 0-5 0,0 0-2 15,0 0-2-15,0 0-6 0,0 0-1 0,0 0 5 16,-3 11-8-16,3-11 7 0,-1 13 1 15,1-5 1-15,-1 2-4 0,-1 0 1 0,0 2-1 16,-2 1 0-16,3 1 41 0,0-1-49 0,-2 3 22 16,1 0-29-16,0 1 51 0,1-2-6 0,0 2-7 15,-2-3-47-15,2 1 49 0,-2-1-50 0,3-1 44 16,-1-4-42-16,0 2 44 0,-1-1-44 0,1 0 43 16,0-3-43-16,1 1 43 0,-4-3-38 15,4-5 35-15,0 12-33 0,0-12 40 0,0 7-49 0,0-7 48 16,0 0-45-16,0 0 47 0,0 0-8 15,0 0-5-15,0 0-3 0,0-13-16 0,0 13-45 0,4-13 31 16,-3 3-43-16,2 0 5 16,-1-3-3-16,1-3 5 0,-1 2 16 0,1-1 4 15,-2-2 8-15,4 0 3 0,-2 3-20 0,-2-5 33 16,3 4-24-16,0 1 35 0,-2 3-27 0,1-3 32 16,-3 5-29-16,4-3 25 0,-3 4-19 0,0-1 28 15,1 4-29-15,-1-3 33 0,-1 8-32 0,1-9 5 16,-1 9-3-16,4-10 32 0,-4 10-33 0,0 0 32 15,0 0-31-15,4-5 29 0,-4 5-30 0,0 0 29 16,1 9-20-16,-1-9 26 0,0 8 8 0,0-8-8 16,-1 15-1-16,0-7 0 0,-1 2-1 0,1-2-2 15,0 5-1-15,-2-4-3 0,2 2-10 0,0-1 28 16,-1 0-23-16,2 3 24 0,-1-4-35 16,0 3 33-16,-3-2-32 0,4 0 27 0,0 0-25 15,0-1 22-15,0-2-29 0,-1 2 25 0,1-1-27 16,-2 0 26-16,2-8-37 0,0 12 9 15,-1-6-44-15,1-6-2 0,0 10-30 0,0-10-31 16,-1 10-33-16,1-10-253 0,0 0 134 0</inkml:trace>
  <inkml:trace contextRef="#ctx0" brushRef="#br0" timeOffset="17332.1">22176 8136 93 0,'-1'-7'302'16,"1"7"-38"-16,-3-7-79 0,3 7 7 0,0 0-32 15,-2-7-35-15,2 7-28 0,0 0-20 0,-3-7-16 16,3 7-14-16,0 0-17 0,0 0 3 0,0 0-15 15,0 0 4-15,0 0-3 0,0 7-8 16,0-7 2-16,-1 11-2 0,1-11 6 0,-1 14-4 16,-1-1 1-16,2-3-1 0,-3 2-4 0,3 0 27 15,-3 3-33-15,3 2 40 0,-1-1-48 0,0 1 40 16,-1 3-5-16,2-3-45 0,-1 1 38 0,0 0-38 16,-1-1 38-16,0-1-39 0,2 0 40 0,-3 0-42 15,3-4 31-15,0 0-31 16,-1-2 44-16,1-1-42 0,0-1 40 0,-1-1-41 0,1 1 43 15,0-8-34-15,-2 12 54 0,2-12-50 0,0 7 41 16,0-7-50-16,0 0 47 0,0 0-56 0,0 0 51 16,0 0-50-16,-3-7 42 0,3-1-7 15,2 1-11-15,-2-5-6 0,1 0-42 0,1 0 37 16,0-5-37-16,-2 0 4 0,3-1 3 0,1 0 5 16,-2-4 6-16,2 0-3 0,-1 2 14 0,2-2 0 15,-3 4-20-15,1 0 33 0,-1 4-24 0,1-2 34 16,-2 2-26-16,2 3 30 0,-2-1-3 0,0 5-32 15,-1-3 31-15,2 5-31 0,-2 5 33 0,2-10-32 16,-2 10 30-16,0 0-26 0,0 0 33 0,0 0-8 16,0 0 4-16,-4 10-2 0,3-3 1 0,-3 3 9 15,2 1-12-15,-1 0-12 16,-1 0 10-16,3 2 33 0,-3 2-41 0,-1 0 33 16,4-1-37-16,-2 0 32 0,1 3-5 0,-2-2-30 15,4-3 32-15,-3 0-36 0,2 0 36 0,0-2-52 16,-1 2 45-16,1-3-25 0,-1 0 39 0,2-3-42 15,-2 1 34-15,2-7-32 0,0 12 40 0,-1-6-28 16,1-6 45-16,-1 8-43 0,1-8 39 0,0 0-6 16,-2 6-18-16,2-6 3 0,0 0 0 0,0 0-2 15,0-10-6-15,0 10-44 0,0-13 38 0,2 5-36 16,-2-2 42-16,1-1-41 0,0 2 6 0,-1-4 5 16,2 4 4-16,0-3-6 0,-1 3 6 0,1-1 10 15,-1 3 2-15,0-1 0 0,-1 1-1 16,0 7 2-16,3-12-5 0,-3 12 2 0,0-10-3 15,0 10 2-15,4-6 1 0,-4 6 1 0,0 0 2 16,0 0-1-16,0 0-8 0,0 0 8 16,6 5-1-16,-6-5 1 0,0 9 42 0,0-9-45 15,0 14 37-15,0-7-41 0,0 2 38 0,0 0-4 16,0 2-2-16,0 2-5 0,0-4-44 0,0 5 43 16,0-4-46-16,-1 0 26 0,1 2-46 0,0-2 34 15,0 0-42-15,-1-1 14 0,1 1-32 16,0-3-9-16,0 0-12 0,-2 1-18 0,1-1-22 15,0 0-60-15,1-7-164 0,-4 8 183 0</inkml:trace>
  <inkml:trace contextRef="#ctx0" brushRef="#br0" timeOffset="23257.41">18606 5879 16 0,'4'-5'236'16,"-4"5"-39"-16,0 0-30 0,0 0-27 0,1-8-28 15,-1 8-14-15,0 0-30 0,0 0-9 0,0 0-18 16,0-9-7-16,0 9-10 0,0 0-3 0,0 0-5 16,0 0-4-16,-6 5-5 0,6-5 3 0,-5 9 23 15,5-9-23-15,-9 10 34 0,1 0-33 16,5-4 32-16,-7 5-26 0,1 1 27 0,0 0-9 16,-2 5-3-16,-2-2-4 0,0 4-4 0,-2 0-4 15,0 0-2-15,-1 2-9 0,1 0-21 16,2-3 25-16,0 0-23 0,1-1 26 0,-1 0-30 0,0 0 30 15,0 0-26-15,3-2 13 0,-3-1-36 16,4-1 18-16,-1 2-41 0,1-5 11 0,3 2-37 16,-2-3-13-16,3 0-20 0,-1-2-24 0,2 2 4 15,-1-6-12-15,2 3-95 0,3-6 78 0</inkml:trace>
  <inkml:trace contextRef="#ctx0" brushRef="#br0" timeOffset="23675">18349 5990 34 0,'0'0'189'16,"1"-7"-49"-16,-1 7-14 0,2-6-46 0,-2 6-15 15,0 0 0-15,5-8-49 0,-5 8 34 0,0 0-30 16,4-5 17-16,-4 5-28 0,0 0 15 16,0 0-21-16,0 0 36 0,0 0-16 15,11 2 20-15,-11-2-31 0,8 7 25 0,-4-2-29 16,-4-5 23-16,8 9-26 0,0-1 24 0,-3-1-2 16,4 0-10-16,-1 4 9 0,2-2-4 0,0 3-3 15,-2-3-3-15,5 3-6 0,-3 1 2 0,-1-2-26 16,5-1 32-16,-4 2-25 0,3 0 27 0,-3 0-7 15,2-1 6-15,-1 0-19 0,2 1 28 0,-3-3-27 16,3 2 21-16,-3-2-28 0,2 0 27 0,-3 0-27 16,1 0 24-16,-2-2-27 0,-1 0 28 0,2 0-34 15,-2-3 32-15,-1 3-34 0,2-1 19 0,-8-6-35 16,9 6 17-16,-9-6-30 0,9 9 15 0,-9-9-33 16,6 6-85-16,0-2 22 15,-6-4-152-15,0 0 267 0</inkml:trace>
  <inkml:trace contextRef="#ctx0" brushRef="#br0" timeOffset="24378.83">18449 5760 148 0,'0'0'204'0,"0"0"-55"0,0 0-30 0,0 0-30 15,11-1-11-15,-11 1-18 0,9 1-8 16,-9-1-13-16,18-2-2 0,-5 2-5 0,-3 0-5 16,5 0-4-16,-2-1-6 0,1 1-2 0,2-2-13 15,-1 2 4-15,-2 0 4 0,-13 0-2 0,25-1-7 16,-25 1-1-16,19 1-1 0,-19-1-4 0,16 0 2 16,-16 0-6-16,13 2 2 0,-13-2 0 0,0 0-6 15,14 1 7-15,-14-1 3 0,0 0 1 16,0 0-4-16,0 0 1 0,-4 4 4 0,4-4 2 15,-10 5 1-15,10-5-2 0,-16 3-1 0,16-3-8 16,-13 5 11-16,13-5-5 0,-19 2 3 0,19-2 1 16,-15 2-3-16,15-2 2 0,-15 2 4 0,15-2 1 15,-16 1 7-15,16-1 3 0,-10 0-3 16,10 0 2-16,0 0 9 0,-13 0-3 0,13 0 0 16,0 0-4-16,0 0-1 0,0 0-8 0,0 0 2 15,0 0-3-15,4-5 0 0,-4 5 1 0,13-2-14 16,-5-3 8-16,3 2 0 0,-1 1 0 0,2 0 3 15,-1-1-3-15,1 1-2 0,3 1-6 0,-1-1-4 16,4 0-7-16,-5-1-11 0,7 0-14 16,-7 2-4-16,4 0-14 0,-7-1-12 0,8 1-16 15,-6 0-22-15,1 1-123 0,0-3 75 0</inkml:trace>
  <inkml:trace contextRef="#ctx0" brushRef="#br0" timeOffset="25695.09">18794 5953 74 0,'0'-7'209'16,"2"-2"-42"-16,-2 1-19 0,0 1-24 0,0-1-6 16,0 2-6-16,0 6-12 0,0-13-16 0,3 9-17 15,-3 4-8-15,0-12-24 0,0 12-10 0,0-8-4 16,0 8-11-16,0 0-5 0,0 0 6 16,1-4-7-16,-1 4-3 0,0 0 5 0,4 4-1 15,-4-4 20-15,3 11-27 0,-2-2 26 0,0-3-29 16,2 5 28-16,-2-2-33 0,0 3 22 0,2 2 7 15,-2-4-5-15,4 5-1 0,-2 0-2 16,-1 0 5-16,2-2-9 0,-2 1 2 0,1 2-3 16,2-3-5-16,-1 0 6 0,0-3-9 0,0 0-19 15,0-1 29-15,-2 1-25 0,2-2 27 0,0-2-23 16,-4-6 30-16,4 13-24 0,-4-13 39 0,5 8-9 16,-5-8-3-16,7 6-8 0,-7-6-9 0,0 0 4 15,13-6-14-15,-9 1 0 0,5 0-10 0,-1-4 0 16,1 0-5-16,-3-5-31 0,3 3 16 0,1-2-27 15,-1-4 32-15,0 0-29 0,4-3 9 16,-4 3 16-16,0 0 5 0,0-1 7 0,-4 2 0 16,1 2 7-16,1 2 7 0,-2-1 3 0,-3 3 5 15,3-1 2-15,-1 4 3 0,-1-4-11 0,-1 7 1 16,1-5 3-16,-3 9 0 0,1-9 0 16,-1 9 3-16,0 0-3 0,0 0 2 0,0 0 1 15,0 0-1-15,0 0-2 0,-2 6 1 0,-2 4 9 16,-1-4 5-16,-2 7 27 0,-4-1-24 0,4 5-2 15,-3 2 31-15,-1 0-2 0,-3 6-8 0,0-2-4 16,-2 2-8-16,2 1-27 0,0-1 23 0,4 0-20 16,-4 2 26-16,1-4-29 0,0 2 23 0,3 0-22 15,-4-2 22-15,6-3-23 0,0 2 25 0,0-2-29 16,-1-2 28-16,1 1-32 0,2-1 32 16,-1-3-35-16,0 0 24 0,1-2-41 0,0-1 12 15,3 0-38-15,0-3 11 0,-1-1-37 16,0-1 8-16,-1 0-60 0,0-1-148 0,5-6 257 15</inkml:trace>
  <inkml:trace contextRef="#ctx0" brushRef="#br0" timeOffset="26635.76">18982 5643 198 0,'0'0'181'0,"0"0"-43"0,5-8-30 15,-5 8-23-15,11-3-18 0,1 0-14 0,-2 3-7 16,3-2-7-16,2 1-11 0,-1 0-5 0,5 0-2 16,-1-1-11-16,-2 2 0 0,0 0 2 0,-2 0-4 15,0 2-3-15,0-2-7 0,-2 0-3 0,-1 1-8 16,-11-1-1-16,16 1 2 0,-16-1 1 16,12 1 2-16,-12-1-4 0,0 0 13 15,-1 7 0-15,1-7 0 0,-14 8 0 0,4-4 0 16,-4-2 2-16,1 2-3 0,-4 0 1 0,2 1 1 15,-1-3 6-15,-1 1-11 0,0-1 6 0,1 0 1 16,-1 1 1-16,3-2-4 0,0 0 1 0,2 2 11 16,12-3 7-16,-21 3 5 0,21-3 1 0,-17 1 2 15,17-1-9-15,-15 0 9 0,15 0-4 0,0 0-3 16,-9-1-1-16,9 1-7 0,0 0-3 0,6-6-1 16,-6 6-5-16,13-6 0 0,-5 3 2 0,2 0-10 15,0-3 10-15,3 2-4 0,-4 0 0 0,9 1 1 16,-7 0-2-16,3-1-3 0,-1 0 1 0,-1 1-8 15,0 2-9-15,-3-1-1 0,0 0-15 16,0 0 2-16,-9 2 7 0,12-1 5 16,-12 1 3-16,9-4 0 0,-9 4 7 0,0 0-15 15,0 0 21-15,0 0 2 0,0 0-2 0,-11-2-8 16,11 2 8-16,-15 4 7 0,4-2 1 16,11-2-2-16,-22 1 3 0,12 0 4 0,-2-1-2 0,1 1 1 15,-1-1-4-15,12 0 4 0,-18 0 1 0,18 0-7 16,-15 2 9-16,15-2 0 0,-13 0 0 0,13 0-4 15,0 0 4-15,-11-2-2 0,11 2 0 0,0 0-2 16,0 0-4-16,0 0 5 0,11-2-11 0,-11 2 9 16,19-5-1-16,-7 2 1 0,-1 1-6 0,2 0 2 15,1-1 2-15,-1 2-1 0,1 0-3 16,-4 0 1-16,3-2-4 0,-2 2-8 16,-11 1 10-16,17-3-1 0,-17 3-5 0,14-2 1 15,-14 2 3-15,10-1 6 0,-10 1-3 0,0 0 0 16,0 0-5-16,0 0 6 0,0 0-8 0,0 0 4 15,0 0 2-15,-18 3 5 0,8-3 1 0,10 0-6 16,-18 5 5-16,6-3 0 0,1-1-1 0,0 0-1 16,1 0 0-16,-1 2-14 0,0-2 11 0,11-1 8 15,-17 3 0-15,17-3 0 0,-12 1-3 16,12-1-2-16,-11 2 0 0,11-2 2 0,0 0 3 16,0 0-3-16,0 0 3 0,0 0-7 0,0 0 5 15,18-2-2-15,-18 2 0 0,19-1-4 0,-6-1 0 16,0 1 0-16,-3-1-6 0,4 0-6 0,-2 1-6 15,0 0-3-15,-1 1-12 0,-11 0 0 16,16-1-6-16,-16 1 0 0,14-2-3 0,-14 2 9 16,11-1 12-16,-11 1 4 0,0 0 3 0,0 0-2 15,11 1-7-15,-11-1-33 0,0 0-139 0,0 0 59 16</inkml:trace>
  <inkml:trace contextRef="#ctx0" brushRef="#br0" timeOffset="28433.05">21715 6064 13 0,'0'0'137'15,"0"0"14"-15,5-6-46 0,-5 6 6 16,0 0-33-16,4-8 13 0,-4 8-34 0,4-4 21 15,-4 4-33-15,0 0 23 0,2-5-31 0,-2 5 22 16,0 0-47-16,3-9 32 0,-3 9-17 0,0 0 19 16,0 0-32-16,1-8 24 0,-1 8-23 0,0 0 12 15,0 0-28-15,0 0 22 0,0-7-30 0,0 7 22 16,0 0-33-16,0 0 30 0,0 0-27 0,0 0 27 16,0 0-26-16,-9 4 27 0,5 0-18 0,-3 3 29 15,-5 2 6-15,2 0-1 0,-4 4-29 0,-5 3 27 16,-3 2-29-16,0 3 31 0,-2 3-29 15,-2 3 25-15,0-3-25 0,-1 3 1 16,1 0 2-16,-2 3 0 0,6-3 0 0,-2 0 2 16,1 0 1-16,3-6-3 0,3 1 21 0,-2 0-20 15,2-3 22-15,3-1-31 0,3-1 26 0,-2-1-27 16,4-2 25-16,0-4-46 0,1 2 16 0,1-3-45 16,2 2 8-16,-2-5-32 0,3 2 13 0,2-3-30 15,2-5 14-15,-8 10-72 0,8-10-103 0,0 0 81 16</inkml:trace>
  <inkml:trace contextRef="#ctx0" brushRef="#br0" timeOffset="28813.88">21293 6055 168 0,'0'0'144'0,"0"0"-20"0,0 0-45 16,0 0 14-16,4-5-27 0,-4 5 16 0,8 3-28 16,-8-3 26-16,14 7-7 0,-5 0-9 0,2 1-1 15,3-1-23-15,3 7 28 0,5 1-31 16,-1-1 21-16,2 4-29 0,8 3 13 0,-3 1-26 15,2 0-3-15,0-1 1 0,-3 4-1 16,1-1-1-16,-1 0-2 0,0-2-3 0,-7-1 1 16,2-1-2-16,-3-1-1 0,0-3 0 0,-5-2-2 15,2 2 1-15,-5-5-4 0,2 0 3 0,-5-2-6 16,1 1-1-16,0-4-2 0,-2 3-5 0,-2-5-2 16,0 1 2-16,-1 0-2 0,-4-5-10 0,7 8-24 15,-7-8-36-15,0 0-53 0,3 4-75 0,-3-4-78 16,0 0 257-16</inkml:trace>
  <inkml:trace contextRef="#ctx0" brushRef="#br0" timeOffset="29513.84">21082 5981 167 0,'0'0'181'0,"0"0"-31"15,0 0-46-15,4-6 7 0,-4 6-42 0,14-2 13 16,-5-1-40-16,3 2 25 0,2 1-41 0,1 0 3 15,4-1 21-15,2 1-30 0,-1 0 19 0,3 0-30 16,5-2 22-16,2 4-28 0,-2-4 23 0,0 2-29 16,-1 0 22-16,-4 0-33 15,0 0 32-15,-2 0-35 0,-4 0 14 0,1 0 2 0,-5 0 26 16,-13 0-20-16,24 0 24 0,-24 0-28 0,15-2 24 16,-15 2-29-16,12 0-5 0,-12 0 8 0,0 0-6 15,0 0 5-15,0 0 0 0,-7-3 1 0,7 3 1 16,-16-3 22-16,16 3-28 0,-22 0 26 15,8 0-28-15,0 0 16 0,-1-2-32 0,-1 2 10 16,0 0 28-16,-1-1-27 0,-2 1 23 0,1-2-24 16,1 2 23-16,1-1-25 0,2 1 28 0,0-1-26 15,1-1 27-15,0 2-29 0,3 0 32 0,10 0-36 16,-17-2 37-16,17 2-27 0,-14-1 22 0,14 1-28 16,0 0 25-16,-11 0-29 0,11 0 28 0,0 0-25 15,0 0 8-15,6-4-10 0,-6 4 35 16,19-5-28-16,-8 5 2 0,3-1 4 0,2-1-10 15,3 0 10-15,2 2 4 0,-1-1-1 0,3 1 0 16,-2-2 2-16,-1 2-8 0,2 0 9 16,-4 0-8-16,-2 0-4 0,-3 0-7 0,1 0-3 15,-14 0 4-15,18 0 2 0,-18 0 1 0,18 2 6 16,-18-2-1-16,0 0-1 0,0 0 7 0,0 0-2 16,0 0 3-16,0 0-3 0,-12 1 1 0,12-1 10 15,-20 2-5-15,7-2 0 0,-1 0 2 0,4 2-1 16,-4-2-4-16,1 0 4 0,-1 0 1 0,14 0 3 15,-25 1-1-15,25-1 19 0,-21 0-25 0,21 0 25 16,-18 0-24-16,18 0 18 0,-14-1-40 0,14 1 2 16,0 0-40-16,-15 0 3 0,15 0 5 15,0 0-10-15,0 0-21 0,0 0-138 0,0 0 71 16</inkml:trace>
  <inkml:trace contextRef="#ctx0" brushRef="#br0" timeOffset="31811.38">21876 6101 79 0,'0'0'174'0,"-1"-5"-9"15,1 5-63-15,-2-9-8 0,2 9-19 0,-2-8 14 16,2 8-38-16,0-7 19 0,0 7-34 15,-3-9 27-15,3 9-22 0,0-6 21 0,0 6-28 16,0-8 26-16,0 8-31 0,0-8 17 0,0 8-21 16,0-5 17-16,0 5-22 0,3-10 27 0,-3 10-28 15,0-5 27-15,0 5-30 0,1-7 23 0,-1 7-27 16,0 0 23-16,1-10-27 0,-1 10 19 0,0 0-19 16,3-5 20-16,-3 5-36 0,0 0 34 0,0-7-26 15,0 7 23-15,0 0-28 0,0 0 21 0,0 0-27 16,0-7 26-16,0 7-29 0,0 0 28 15,0 0-29-15,0 0 30 0,0 0-29 0,4-5 25 16,-4 5-23-16,0 0 24 0,0 0-25 0,0 0 26 16,0 0-25-16,0 0 15 0,0 0-18 15,0 0 29-15,0 0-31 0,0 0 32 0,0 0-25 16,0 0 24-16,0 0-29 0,0 0 26 0,0 0-16 16,0 0 14-16,0 0-21 0,0 0 14 0,0 0-13 15,0 0 22-15,0 0-23 0,0 0 24 0,11 3-24 16,-11-3 25-16,0 0-28 0,9 7 31 0,-9-7-27 15,8 9 23-15,-2-5-2 0,2 0-7 0,-2 3 5 16,1 0-3-16,-1 0-3 0,4 1 5 0,-1 1-3 16,0 1 0-16,3 0-1 0,-2 1 1 0,-1 0-4 15,2-1-22-15,-2 4 28 0,0-2-29 0,0 0 33 16,0 2-31-16,-1-3 29 0,-2 3-25 16,4 0 29-16,-4-3-25 0,1 2 26 15,0 1-25-15,-2-3 4 0,2 1-1 0,0 0 6 16,-2 0-2-16,0-2 3 0,0 2-4 0,1-3 6 15,-2-1 0-15,3 1-1 0,-2-1 1 0,0 1 1 16,-1-2 1-16,0 1-1 0,2-2 1 0,-2 1-3 16,-2-1 2-16,2-1-6 0,0 0 7 0,0 0-1 15,-4-5 1-15,6 10-1 0,-6-10-1 0,7 9 0 16,-7-9-1-16,6 8 1 0,-6-8 0 0,4 9 2 16,-4-9-7-16,8 8 2 0,-8-8 2 15,7 7 1-15,-7-7 0 0,5 7-4 0,-5-7 0 16,7 7 0-16,-7-7-1 0,6 8-3 0,-6-8-1 0,7 9 3 15,-7-9-6-15,7 5 5 16,-7-5 0-16,5 7-2 0,-5-7-2 0,7 7-3 16,-7-7 0-16,5 6 2 0,-5-6-7 0,5 6 0 15,-5-6 2-15,5 5-3 0,-5-5 4 0,0 0 0 16,7 4 0-16,-7-4 3 0,0 0 4 0,6 6 0 16,-6-6 0-16,0 0-7 0,0 0-17 0,0 0-10 15,0 0-32-15,0 0-22 0,0 0-45 0,0 0-153 16,0 0 250-16</inkml:trace>
  <inkml:trace contextRef="#ctx0" brushRef="#br0" timeOffset="32529.37">22185 5953 9 0,'0'0'184'0,"0"-7"-31"0,0 7-47 15,0 0-20-15,0-8-16 0,0 8-1 16,0 0-21-16,2-9 5 0,-2 9-8 0,0 0-4 15,0-5-8-15,0 5-2 0,0 0-8 0,0 0-6 16,0 0-7-16,0-9-2 0,0 9-5 0,0 0-8 16,0 0 6-16,0 0-4 0,0 0 3 15,0 0-7-15,0 0 1 0,0 0 5 0,-6 5 1 16,6-5 1-16,-5 7 0 0,0 0 24 0,0 2-35 16,-1-3 2-16,-2 6 11 0,0-2 22 0,-1 4-24 15,-3 3 21-15,1-2-2 0,0 4-23 0,-2-2 22 16,0 2-26-16,-1 3 23 0,0-2-24 0,3-1 18 15,-2 2-19-15,1-1 0 0,1-1 6 0,1 1-3 16,-2-1 3-16,2-2 1 0,0 3 2 0,1-2 2 16,-4 2-2-16,3-3 3 0,1 0-6 15,-2 0 7-15,3 0-5 0,-1 0 7 0,-4-5-3 16,8 0-3-16,-3 3 3 0,-1-4 1 0,3 1 0 16,-2 0 1-16,2-2-4 0,-3 0 0 0,6-3-7 15,-2 0 10-15,1 1-3 16,-1-1 2-16,3-2-2 0,-1 1-1 0,3-6 4 0,-5 8 1 15,5-8-2-15,-6 9 1 0,6-9 0 0,-4 6-13 16,4-6 13-16,-4 4-13 0,4-4 12 0,0 0-7 16,-3 8-3-16,3-8-1 0,0 0-6 0,0 0-11 15,-5 3-8-15,5-3-13 0,0 0-16 0,0 0-7 16,0 0-7-16,0 0-49 0,0 0-72 0,0 0 59 16</inkml:trace>
  <inkml:trace contextRef="#ctx0" brushRef="#br0" timeOffset="33296.47">21940 5917 102 0,'0'0'199'0,"0"0"-35"0,-4-5-23 0,4 5-21 15,0 0-19-15,0 0-34 0,-1-5-4 0,1 5-9 16,0 0-14-16,0 0-10 0,-3-7-4 0,3 7-12 15,0 0 0-15,0 0-4 0,0 0 4 0,0 0-8 16,0 0 2-16,0 8-8 0,0-8 9 0,3 7-6 16,-3-7 1-16,4 11 24 0,-2-6-28 0,1 1 24 15,2 3-26-15,-3-3 22 0,5 3-26 0,-5 0 26 16,4 2-10-16,0-2 7 0,-2 3-6 16,2-2-1-16,-2 2 0 0,2 2-6 15,-2-3-18-15,1 0 23 0,2 4-24 0,-4-3 26 16,4 0-26-16,-1 2 29 0,-1-2-29 0,-1-1 27 15,1 1-23-15,0-3 28 0,-1 1-20 0,1-3 14 16,-1 1-19-16,0 1 20 0,0-4-20 0,-2 2 19 16,-2-7-24-16,7 10 11 0,-7-10-11 0,2 9 31 15,-2-9-30-15,5 5 29 0,-5-5-35 0,0 0 12 16,3 7-38-16,-3-7 12 0,0 0-32 0,0 0 3 16,0 0-37-16,0 0 8 0,0 0-31 0,0 0-132 15,1-7 80-15</inkml:trace>
  <inkml:trace contextRef="#ctx0" brushRef="#br0" timeOffset="34039.55">22227 5946 69 0,'0'0'143'0,"0"0"-46"16,0 0-17-16,3-4-17 0,-3 4-14 0,0 0-8 15,0 0-8-15,-7 5-5 0,7-5-4 0,-8 9 14 16,0-1-22-16,4-2 22 0,-4 5-24 0,-2-1 10 16,0 2-10-16,-2 4 27 0,-2-2-24 0,-1 6 18 15,-3 1-26-15,0-1 21 0,0 0-30 0,-1 3-2 16,1-1 10-16,-3 5-2 0,-5-1-2 16,11-4-3-16,-3 0 5 0,0 0-1 15,1-1-4-15,2-1 2 0,2-3 2 0,2-3-2 16,-2 2-5-16,5-5 5 0,-1 0 3 0,2-2-1 15,0 0-1-15,2-1 6 0,0-1 2 0,1-1 5 16,-2-1 19-16,3-1 6 0,3-4-2 0,-5 6-23 16,5-6 4-16,0 0-5 0,0 0-6 0,8-3-7 15,-2-3 0-15,-1 3-8 0,3-6-11 0,1-1-10 16,4-1-13-16,-3-3-9 0,5-2 9 0,3-4-31 16,-1-1 26-16,2-1-27 0,4-4 18 0,0 0-29 15,-3-2 29-15,2 4-15 0,-3 2 28 0,0 0 2 16,-2 1 26-16,-3 3 16 0,-2 3 2 15,-1-1 3-15,-2 4 11 0,-1 0 4 16,-3 4-7-16,3-1-12 0,-3 2 3 0,1-1 0 16,-2 1-5-16,-4 7 2 0,6-5-4 0,-6 5 2 15,0 0-8-15,0 0 25 0,0 0-22 0,0 0 24 16,-2 4-32-16,-2 2 24 0,-1 1-16 0,-3 3 27 16,0 1-21-16,1 5 17 0,-6 1-19 0,0 1 17 15,-1 3-26-15,-4 2 11 0,3 1-4 0,-2 1 1 16,1-1-2-16,0 0 1 0,1 0 4 0,1 1-5 15,-1-4 5-15,4-1-1 0,2-3 3 0,-2 0-1 16,5-5-5-16,-2 0 7 0,1 0-1 16,2-3 0-16,0-1 10 0,0 0 34 0,2-2 26 15,1 0-6-15,2-6-15 0,0 0-11 0,0 0-20 16,0 0-12-16,0 0 1 0,8-8-4 16,-3 1-3-16,4-4-10 0,-2 0-20 0,1-4 15 15,2-2-37-15,2 1 12 0,-1-2-18 0,1 0 30 16,-2 1-17-16,0 0 35 0,2 2-7 0,-6 1 23 15,2 4-9-15,-4 2 21 0,3-2-36 0,-3 3 25 16,0 2-25-16,-4 5 22 0,4-9-20 16,-4 9 19-16,0 0-20 0,0 0 21 0,0 0-40 15,-5 9 46-15,-2-4-19 0,2 5-4 0,-1 2 6 0,-2 1 0 16,-2 4-1-16,0 0-19 0,-2 1-17 0,1 4-23 16,-5-1-55-16,2-1-89 0,-1 2 64 15</inkml:trace>
  <inkml:trace contextRef="#ctx0" brushRef="#br0" timeOffset="35818.05">19527 10000 190 0,'0'0'241'16,"0"-7"-62"-16,0 7-37 0,-1-10-28 0,1 10-25 16,0-6-14-16,0 6-19 0,-1-9-12 0,1 9-10 15,-2-6-1-15,2 6 1 0,-1-6 3 0,1 6 7 16,-1-7-26-16,1 7 34 0,0 0-2 0,-5-6-3 16,5 6 1-16,0 0-4 0,0 0-9 15,-1-6-9-15,1 6-2 0,0 0-2 0,-11 2 5 16,11-2 6-16,-9 2 4 0,9-2-2 0,-11 10-1 15,3-5-2-15,-1 1 15 0,-2 3-1 16,-1-2-15-16,2 4-35 0,-4-1 46 0,0 2-46 16,-1 3 48-16,-1-2-53 0,0 3 47 0,0-2-52 15,-1 0 47-15,2 1-56 0,0-1 56 0,-2 1-59 16,5-3 12-16,-4 1 49 0,2 1-57 0,5-2 44 16,-1-1-66-16,0 0-14 0,1-1-15 0,2-1-15 15,-1-2-22-15,1 0-24 0,3-1-10 0,-2-1-50 16,6-5-214-16,-9 5 131 0</inkml:trace>
  <inkml:trace contextRef="#ctx0" brushRef="#br0" timeOffset="36133.83">19135 9929 198 0,'0'0'435'16,"-3"-5"-123"-16,3 5-65 0,0 0-61 0,-5-5-52 16,5 5-15-16,0 0-22 0,0 0-12 0,12 2-10 15,-12-2-10-15,14 5-6 0,-2 2-7 16,0 1-7-16,7 2-3 0,0-2-6 0,6 6-5 16,-1 1-4-16,2-2-50 0,0 1 50 0,1 3-50 15,-1-1 46-15,-2 0-45 0,3-2 49 16,-3 1-60-16,2 0 60 0,-3-1-52 0,-5-3 51 15,-2 0-52-15,2 0 42 0,-1 0-54 0,-4-4 25 16,-1 2-43-16,0-2-11 0,-3-1-1 0,0-1-3 16,0 0-8-16,-3 0-2 0,2 0-7 0,-8-5-11 15,11 4-43-15,-11-4-311 0,0 0 70 0</inkml:trace>
  <inkml:trace contextRef="#ctx0" brushRef="#br0" timeOffset="36819.58">19826 9781 196 0,'0'0'281'16,"0"0"-68"-16,4-5-46 0,-4 5-25 0,0 0-25 15,4-4-26-15,-4 4-17 0,0 0-6 0,0 0-25 16,6-3-5-16,-6 3-9 0,0 0-13 0,0 0 9 16,12-2-9-16,-12 2 0 0,0 0-4 15,13 2 0-15,-13-2-1 0,7 3 1 0,-7-3 4 16,8 6 32-16,-2 0-31 0,-1-1 27 0,-1 1-28 15,1 3 37-15,1-2-44 0,-1 4 45 0,1 2-9 16,-1-1-8-16,0 2-4 0,2 3-44 0,-3-5 38 16,2 5-43-16,-1-2 40 0,4 2-42 0,-3 0 32 15,1-2-29-15,0-1 40 0,0 1-44 0,-1 0 37 16,-1-2-40-16,2-1 2 0,-1 0 5 16,-1-4 0-16,0 1 3 0,-1-1 5 0,1 1 6 15,-1-4-13-15,2-1 13 0,-6-4 39 0,9 6-48 16,-9-6 35-16,11-2-47 0,-11 2 32 0,15-6-44 15,-9 2 23-15,5-3-36 0,-3-3 3 0,3-2-56 16,-1-1 21-16,5-3-8 0,-3-1 2 16,2 0 7-16,-1 0 11 0,-2 0 19 0,2 0 14 15,-2 2 14-15,-3 3 9 0,2 0 9 0,-3 2 3 16,-1-1 2-16,-1 3-11 0,1 1 7 0,-2 0 0 16,3 2-1-16,-7 5-2 0,6-9 17 0,-6 9 21 15,7-3 8-15,-7 3 13 0,0 0-7 0,8 5 20 16,-8-5-45-16,2 12 46 0,-1-4 1 15,-2 3-6-15,1 1-39 0,-2 3 29 0,0-1-31 16,-2 3 36-16,3 1-45 0,-2 1 33 0,-2 3-45 16,4 0 27-16,-3 0-32 0,0 1-7 0,3-1 8 15,-3-1-3-15,1-2 7 0,0-1-2 0,0 1 3 16,1-3-2-16,-1 1-21 0,-1-1 24 0,2-2-5 16,0 0-18-16,0-1-21 0,-1-4-6 0,2 4-9 15,0-6-17-15,-1 4-27 0,0-6-30 16,-2 3-65-16,4-8-189 0,-1 7 158 15</inkml:trace>
  <inkml:trace contextRef="#ctx0" brushRef="#br0" timeOffset="37308.24">20028 9634 237 0,'0'0'274'0,"14"-6"-68"15,-7 2-41-15,4 2-24 0,4-3-31 0,1-1-9 16,2 2-24-16,2 0-14 0,0-2-11 0,4-1-10 16,-3 3-9-16,1 0-8 0,0 0-13 0,-3 2-14 15,-2-1-12-15,-1 0-17 0,-3 1-15 0,-2 0 7 16,0 1 4-16,-11 1 9 0,15 0-3 0,-15 0 9 16,0 0 8-16,0 0 7 0,0 0 2 0,0 0-27 15,-6 5 48-15,-3-2-21 0,0 2 24 0,-4-2 5 16,0-1 0-16,-1 1-4 0,-1-1-2 15,-2 3 2-15,4-1 8 0,-2-2 0 16,5 2-12-16,-2-3 12 0,12-1-3 0,-19 3-15 16,19-3 2-16,-13 3-14 0,13-3 8 0,-7 5 1 15,7-5-3-15,0 0 2 0,0 0-4 0,11 2-23 16,-11-2 20-16,16 2-17 0,-4-4-12 0,1 2-17 16,0-1-1-16,2 0-3 0,4 0 0 0,-2-2-30 15,1 2-21-15,0 1-86 0,-3-3-120 0,3 3 235 16</inkml:trace>
  <inkml:trace contextRef="#ctx0" brushRef="#br0" timeOffset="38259.1">21800 9840 257 0,'0'0'240'16,"0"-8"-53"-16,0 8-36 0,2-6-22 0,-2 6-13 16,1-8-7-16,-1 8-15 0,1-8-13 0,-1 8-21 0,2-7 6 15,-2 7-13-15,0 0-3 0,0-11-3 16,0 11 1-16,0-6-5 0,0 6-7 0,0 0-3 15,0-9 3-15,0 9-1 0,0 0 2 0,0-6-2 16,0 6 1-16,0 0 3 0,0 0-13 0,0-10 0 16,0 10-7-16,0 0-5 0,0 0-12 0,0 0 3 15,-2-6 9-15,2 6-21 0,0 0-4 0,0 0 6 16,-10 2 0-16,10-2-1 0,-9 10 3 0,0-5 1 16,-2 4 45-16,1 1-49 0,-3 3 43 0,-4 0-50 15,2 2 38-15,-4 3-4 0,0 1 5 16,-1 1-53-16,1 1 54 0,-1-2-66 15,2 3 65-15,-1-1-47 0,1 0 47 0,0-3-47 16,-1 3 3-16,2 0-2 0,3-5-7 0,1 2-19 16,1-2-14-16,0 1-23 0,0-2-16 0,1-1-33 15,3 1-36-15,-1-5-98 0,3 0-138 0,-2-4 139 16</inkml:trace>
  <inkml:trace contextRef="#ctx0" brushRef="#br0" timeOffset="38574.97">21441 9818 257 0,'0'0'309'0,"2"-7"-98"0,-2 7-38 16,0 0-36-16,10-3-25 0,-10 3-21 0,12-2-17 15,-12 2-12-15,19 2-7 0,-8-1-12 0,6 3 7 16,-1 0-8-16,0 2 38 0,5-1-52 0,1 2 40 16,-3 2-50-16,2-1-7 0,-1 4 7 0,-2-3 37 15,1 3-50-15,-1-2 39 0,0 1-44 0,-4 2 35 16,4-3-51-16,-5 2 48 0,3 1-49 16,-4-4 43-16,-1 1-42 0,0 0 39 0,-1 1-48 15,0-3 26-15,-1 1-57 0,-1-1-15 0,-1 1-10 16,0-2-22-16,-1-2-26 0,-2 4-39 0,4-3-268 15,-8-6 95-15</inkml:trace>
  <inkml:trace contextRef="#ctx0" brushRef="#br0" timeOffset="39239.68">22031 9769 223 0,'0'0'373'15,"-5"-5"-106"-15,5 5-62 0,0 0-47 16,0 0-37-16,0 0-28 0,0 0-24 0,0 0-6 16,-2 5-12-16,2-5-20 0,0 9 34 0,2-1-43 0,1-1 37 15,-1 4-49-15,0 0 39 0,1 1-11 16,-1 1-9-16,2 1-5 0,0 0-39 0,0 1 38 16,-2 0-41-16,2-2 40 0,-1 2-40 0,-1 0 40 15,2-3-40-15,-1 0 31 0,0-1-29 0,0-2 35 16,0 0-41-16,0 1 9 0,0 0 7 15,-3-10 34-15,4 12-40 0,-4-12 42 0,4 10-41 16,-4-10 41-16,5 8-42 0,-5-8 31 0,7 5-50 16,-7-5 25-16,0 0-42 0,16-4 34 0,-10-1-38 15,4 1 7-15,-2-1-32 0,1-5-4 16,2 0-21-16,0-1 3 0,-1 1 10 0,3-4 11 0,-3 0 16 16,3 0 22-16,-3 2 16 0,-1-2 20 15,-1 3 22-15,0 2 9 0,-4-3 8 0,4 5 1 16,-3-2 16-16,0 1-3 0,1 3-3 0,-3-1-3 15,1 1-29-15,-4 5 19 0,6-8-6 0,-6 8-8 16,4-9-5-16,-4 9-5 0,4-5-4 16,-4 5 0-16,0 0 3 0,0 0-2 0,-4 5 3 0,4-5 19 15,-9 11 32-15,4-3-40 0,-4 4 44 0,-1 0-42 16,0 2 33-16,-2 3-34 0,1-2 43 0,-1 4-51 16,-3-1 41-16,5 1-53 0,-3 2 43 0,1-2-51 15,-3 2 2-15,2-3-4 0,4 2 9 16,-2-2-5-16,1 0 5 0,-1 0-1 15,0 0-10-15,2-1-8 0,1 1-10 0,-2-2-17 16,1 1-17-16,3-2-18 0,-1-3-27 0,-3 4-41 16,3-5-115-16,1 0-133 0,0 0 148 0</inkml:trace>
  <inkml:trace contextRef="#ctx0" brushRef="#br0" timeOffset="57987.37">20019 12787 78 0,'0'0'222'0,"7"-5"-50"0,-7 5-36 0,0 0-20 16,6-7-19-16,-6 7-3 0,0 0-7 0,9-4-3 15,-9 4-6-15,0 0-7 0,6-6-13 16,-6 6-7-16,0 0 2 0,4-7-2 0,-4 7 2 15,0 0 1-15,7-4-10 0,-7 4-2 0,0 0-10 16,2-6 0-16,-2 6-11 0,0 0 0 16,4-9-5-16,-4 9-12 0,0 0 4 0,1-6 2 15,-1 6-5-15,0 0-1 0,-1-9-2 0,1 9-5 16,-1-9-1-16,1 9 0 0,-5-10-3 0,3 3 0 16,2 7 2-16,-5-9-9 0,3 2 2 0,-2 2 0 15,0 0-3-15,0-3 4 0,-2 4-5 0,1-2 2 16,-2-1 4-16,1 2 2 0,-1 2-1 0,-1-2 0 15,-3 1 3-15,2 0 1 0,-1 3-1 16,-1-2-1-16,-2 3-3 0,0 0-1 0,0 0 12 16,1 0-4-16,-1 3-3 0,-4 2 2 0,4-1 2 15,-2 3-2-15,2-1 2 0,-2 3-2 0,3 0-1 16,-2 4 3-16,3-1 0 0,2-2-2 0,0 5 3 16,0-1 1-16,4-2 24 15,1 2-27-15,3-1 22 0,1 1-26 0,1-4 26 0,3 4-33 16,1 1 22-16,4-6-25 0,0 5 19 0,1-5-35 15,3 3 29-15,1-3-27 0,1 0 26 0,3-1-26 16,3 0 31-16,-1-2-26 0,-3-3 30 0,3 2-29 16,-4-2 26-16,4-2-17 0,-5-1 26 0,2-1-22 15,-3 0 19-15,1-5-21 0,-1 2 28 16,-1 0-28-16,-3-1 3 0,2-4 1 0,-3 1 2 16,-3-2-3-16,2 2 6 0,-4-3 1 0,0 1-2 15,-1 0 3-15,-3-2-2 0,0 0 2 0,0 0 0 16,-3 2 0-16,0-2 2 0,-1 3-3 0,0-1-3 15,-1 1-10-15,1 1-18 0,2 0-25 0,-6 0-27 16,4 3-23-16,-1 1-44 0,1-2-117 16,-1 1 83-16</inkml:trace>
  <inkml:trace contextRef="#ctx0" brushRef="#br0" timeOffset="59086.75">22135 12639 111 0,'0'0'227'0,"0"0"-52"0,0 0-20 0,0 0-25 0,0 0-10 15,0 0-24-15,-1-6-6 0,1 6-8 16,0 0-1-16,0 0-9 0,0 0-12 0,1-8-8 16,-1 8-3-16,0 0-7 0,0 0-2 0,0 0-8 15,0 0-6-15,0 0-6 0,0 0-9 0,0-7 1 16,0 7-7-16,0 0 0 0,0 0-3 0,0 0-2 15,0 0 2-15,0 0-4 0,0 0 3 0,-2 4-2 16,2-4 1-16,-5 11-5 0,2-5 4 0,1-2 2 16,-1 7 0-16,-1-4 1 0,0 4 0 0,2 0-6 15,-2 4 26-15,-1 1-27 0,0 0 20 0,0 0-20 16,-2 4 22-16,3 1-5 0,-1-3-1 16,-1 4 1-16,-2-2 0 0,3 0-3 15,1 4-8-15,-1-3-23 0,1 1 9 0,-3-2-38 16,4-2 1-16,-2-1-35 0,1-2-15 0,-1 0-25 15,0 0-23-15,-1 0-49 0,-1-3-117 0,2-1 228 16</inkml:trace>
  <inkml:trace contextRef="#ctx0" brushRef="#br0" timeOffset="60559.91">19572 15319 164 0,'0'0'285'0,"0"0"-83"0,0 0-6 0,0 0-40 16,0 0-4-16,0 0-33 0,0 0-9 0,0 0-36 16,-5-5 10-16,5 5-32 0,0-9 19 0,0 9-6 15,8-7-13-15,-8 7-4 0,6-11-4 16,-1 6-5-16,-1-2-23 0,2-2 16 0,-2 2-13 16,3-2 2-16,1 1-10 0,-1-2 12 0,-2 1-24 15,5-2 19-15,2 3-18 0,-4-2 12 0,2 3-18 16,2-1 16-16,-1-1-16 0,-1 4-1 0,1 1 0 15,-2-2 0-15,4 4 16 0,-3 0-13 16,3 1 8-16,-1-1-14 0,0 4 10 0,-1 0-11 16,0 1 16-16,-1 0-17 0,-1 3 17 0,0 0-20 15,-4 0 19-15,3 4-17 0,-4-3 19 0,-2 4-20 16,0-2 18-16,-4 3-5 0,1 0-1 0,-3-1-13 16,-2 3 0-16,1-2 3 0,-3 1 9 0,-5 0-1 15,4 0-3-15,-2-1 1 0,2 0 3 0,0 0 0 16,-4 0 2-16,7-2 0 0,-3 2-3 0,1-2 5 15,3-1 2-15,-1 1-1 0,-1-3-2 0,6 3-1 16,-2-2 5-16,3 0 3 0,3 1-3 16,-2 0-1-16,6-2 0 0,4 3-2 0,-2-3 1 15,4 0-2-15,1 3 3 0,3-3-7 0,2 1-7 16,2 0-3-16,1-2-12 0,3 2-11 0,1-1-9 16,4 0-17-16,-2 0-15 0,1 1-13 15,3-1-22-15,-1-1-22 0,-3-1-48 0,-1 1-182 16,1-2 178-16</inkml:trace>
  <inkml:trace contextRef="#ctx0" brushRef="#br0" timeOffset="61239.14">21834 15200 26 0,'-2'-7'204'0,"4"-2"-22"0,-2 1-41 16,1 0-15-16,-1-2-11 0,1 0-8 0,2 0 0 16,-1 1-4-16,2-1-8 0,-1 0-8 0,1 1-16 15,-1 0-11-15,4 0-4 0,-3 1-7 0,2-1 0 16,-2 1-2-16,4 0-10 0,-1 0-2 16,0 0-4-16,-1 1-6 0,2 1-6 0,-1 1-4 0,2 1-4 15,-1-2-2-15,1 4-2 0,-9 2-2 16,20-3-2-16,-20 3-6 0,18 0 0 0,-5 0 0 15,-3 2 6-15,2-1-12 0,-2 1 4 0,-2 4-1 16,3-3 1-16,-2 1-4 0,0 0-6 0,-1 0 1 16,-2 2-5-16,-1-1 0 0,-5-5 4 0,7 7 0 15,-7-7 3-15,0 10 2 16,0-10 2-16,-7 9 1 0,2-3-1 0,-3-4-1 0,-2 2 4 16,1-1-5-16,-1-1 8 0,-1 1-1 0,2 1-6 15,1-1-17-15,8-3-10 0,-14 5 7 0,14-5 5 16,-10 5 4-16,6 2-14 0,4-7 1 0,-3 8-17 15,3-8-14-15,5 11-20 0,-1-5-7 0,3 0 17 16,0 3-27-16,3-1 17 0,0 1-26 16,2 2-1-16,2 0-90 0,2 1 61 0</inkml:trace>
  <inkml:trace contextRef="#ctx0" brushRef="#br0" timeOffset="61389.46">22175 15297 112 0,'8'8'60'0,"-4"3"-2"16,2-2 4-16,-2-2 6 0,-2-2 3 0,-1 2 5 15,-2 0 6-15,1-7 12 0,-4 11 0 16,2-4 3-16,-6-3-2 0,2 1-2 0,-2-1-18 15,-1 0-5-15,-2 0-13 0,-1-2-10 0,-2 1-10 16,-1 0-2-16,-3-1-8 0,1-2-7 16,-2 2-12-16,-1 1-18 0,0-3-25 0,-1 2-27 15,-2-1-19-15,1-1-53 0,-5 0-19 0,0-1-147 16,-1-1 238-16</inkml:trace>
  <inkml:trace contextRef="#ctx0" brushRef="#br0" timeOffset="79659">1727 13205 54 0,'0'0'155'0,"0"0"-30"15,0 0-35-15,0 0-20 0,0 0-3 0,5-6-7 16,-5 6-4-16,0 0-5 0,0 0 1 0,5-5 0 16,-5 5 0-16,0 0-21 0,0 0 7 0,4-5-2 15,-4 5 5-15,0 0-2 0,0 0-5 0,0 0 0 16,0 0-1-16,0 0-3 0,5-5 2 0,-5 5-5 16,0 0 25-16,0 0-32 0,0 0 27 0,0 0-28 15,0 0 32-15,0 0-29 0,0 0 31 0,0 0-26 16,0 0 28-16,4-5-26 0,-4 5 24 15,0 0-29-15,0 0 23 0,0 0-18 16,0 0 25-16,0 0-19 0,0 0 15 0,0 0-9 16,0 0 3-16,0 0-5 0,0 0-1 0,3-5-7 15,-3 5 5-15,0 0 0 0,0 0-3 0,0 0 5 16,0 0-8-16,0 0-3 0,0 0-6 0,4-7-2 16,-4 7-8-16,0 0-2 0,7-3-7 0,-7 3 4 15,5-7-5-15,-5 7-1 0,7-7 7 0,-7 7 0 16,0 0-2-16,6-3-1 0,-6 3 1 0,0 0-2 15,5-5-1-15,-5 5-2 0,0 0 2 0,0 0-4 16,4-5 1-16,-4 5-1 0,0 0 0 0,0 0-1 16,0 0-2-16,0 0-1 0,0 0 0 0,0 0-2 15,5-7-2-15,-5 7 1 0,0 0-1 16,0 0 0-16,0 0 2 0,0 0 1 0,0 0-6 16,0 0 5-16,0 0-3 0,0 0 4 0,0 0-8 15,0 0-2-15,0 0 2 0,0 0-3 0,0 0 13 16,0 0-12-16,0 0 12 0,0 0-12 0,0 0 14 15,0 0-12-15,0 0 25 0,0 0-26 0,0 0 16 16,0 0-11-16,0 0 8 0,0 0-9 0,0 0 15 16,0 0-15-16,0 0 13 0,0 0-7 0,0 0 10 15,0 0-12-15,0 0 13 0,0 0-7 0,0 0 5 16,0 0-4-16,0 0 5 0,0 0-9 0,0 0 14 16,0 0-12-16,0 0 10 0,5-3-3 15,-5 3 13-15,0 0-1 0,0 0 0 0,0 0-1 16,0 0-4-16,0 0-2 0,0 0-4 0,0 0 0 15,0 0 0-15,0 0-3 0,0 0-3 0,0 0-8 16,0 0 10-16,0 0-11 0,0 0 4 0,0 0-13 16,0 0 12-16,-6 3-8 0,6-3 16 0,-10 9-14 15,2-4 11-15,-2 1-2 0,-4 3 4 0,-2-1-3 16,-4 4 6-16,2-1-11 0,-5 2 12 0,0 0-14 16,-4-1 13-16,3 2-12 0,-3 0 7 0,-2 1-1 15,4-3-1-15,-3 2 2 0,3 1 2 0,-5-1-2 16,2 0 1-16,4 1-2 0,-3-2 1 15,3 1 0-15,5-4 1 0,2 2 0 16,2-3-4-16,1 1-12 0,2 0 2 0,2-1 4 16,1-1 1-16,4-1 4 0,0 0 6 0,1 0 1 15,4-1-5-15,0-6 16 0,5 12-13 0,4-5 14 16,1-3-21-16,4 1 16 0,4-2-11 16,4 0 18-16,2-2-17 0,3 0 14 0,4 1-14 0,-2-2 13 15,2 0-16-15,-2 0 13 0,2 1-13 0,-3 0 12 16,0 0-17-16,-4 2 14 0,-3-2-15 0,-1 0 15 15,-1 3-13-15,-2-1 12 0,-2 1-18 0,-3-1 21 16,-2-1-19-16,0 3 16 0,-2 1 1 0,-3-1-5 16,-1 2-7-16,-3-1 9 0,-2 3-11 0,-3 1 19 15,-1 3 15-15,0-1-27 0,-4 5-2 16,-5 0 2-16,0 3 7 0,-4-2-1 0,-1 3-16 16,-2 0 16-16,0 0-11 0,-5 1 14 0,2 3-20 15,-2-2 4-15,-2 0 3 0,1-1 1 0,-2-1 1 16,2 1 0-16,3-6 2 0,-2 2 2 0,2-2-4 15,2 0 2-15,-1-3 2 0,4 2-2 0,2-5 3 16,1 2 1-16,3-4-10 0,0 0-9 0,4 0 2 16,0-3 1-16,4 2 5 0,0-2 3 0,4 0 7 15,1-5 6-15,1 10 6 0,4-4 7 0,-5-6 4 16,14 6 2-16,-5-4 0 0,9 3 0 0,0-5 3 16,-1 2 4-16,7-2 0 0,3 0 5 15,1-2-2-15,1 2-5 0,3-2-5 0,-1 1-5 16,1-1-7-16,-4 1-2 0,5 1-3 0,-2 0 0 15,-2-1-4-15,-2 1 2 0,-4 1-3 0,0-1 1 16,-1 0 0-16,-2 1-2 0,-2-1-1 0,1 0 2 16,-3 0 6-16,-1 2-2 0,-2-2-7 0,0 0-16 15,-13 0-21-15,25 0-21 0,-25 0-16 0,19 0-28 16,-6-2-27-16,-3 1-40 0,-1 0-62 0,4-2-263 16,-3 0 14-16</inkml:trace>
  <inkml:trace contextRef="#ctx0" brushRef="#br0" timeOffset="81717">2086 13788 30 0,'0'0'200'0,"-1"-7"-9"0,1 7-68 16,0 0 6-16,0 0-53 0,-1-9 12 15,1 9-41-15,0 0 19 0,0 0-41 16,-4-5 21-16,4 5-39 0,0 0 22 0,0 0-40 15,0 0 30-15,0 0-25 0,0 0 45 0,-9 7-25 16,5-2 1-16,-2 2 13 0,-1 3 3 0,1 1 5 16,-3 3-6-16,-2 2 0 0,3 1-1 0,-4 0-2 15,2 2-3-15,0 2-2 0,2-1-3 0,-2 1-5 16,2 0-3-16,2 0 0 0,1-1-1 0,-3 3-4 16,6-3-1-16,-1-1 2 0,2-1-3 0,1 0-1 15,1-1-1-15,2-1-6 0,-1 1-2 0,7-1-10 16,-4-2-11-16,4-4-17 0,3 4-19 0,3-1-26 15,-1-6-38-15,0 3-60 0,1-4-99 0,2-3 260 16</inkml:trace>
  <inkml:trace contextRef="#ctx0" brushRef="#br0" timeOffset="82791.28">2430 13879 130 0,'0'0'287'0,"0"-8"-91"0,0 8-12 16,-4-8-65-16,4 8 4 0,0 0-55 15,0-6 14-15,0 6-45 0,0 0 19 0,0 0-38 0,4-6 25 16,-4 6-35-16,0 0 29 0,10 4-28 0,-10-4 25 15,9 7-35-15,-4-1 2 0,4 2 0 16,-4-1-5-16,3 6 2 0,0-3 2 0,-1 2 1 16,2 3 4-16,0 0-11 0,0 2 3 0,1 0 4 15,-2 1 3-15,-4-2 0 0,6 1-1 0,-2 0-3 16,-3 0-8-16,0 0-13 0,-1 0-19 0,0 0-30 16,-2-1-37-16,-2 0-59 0,5-4-154 0,-5 2 218 15</inkml:trace>
  <inkml:trace contextRef="#ctx0" brushRef="#br0" timeOffset="83033.03">2887 13879 406 0,'4'-6'341'0,"0"1"-65"0,-4 5-70 0,8-6-39 16,-8 6-53-16,10-7-7 0,-1 3-38 16,1-1 3-16,-1 1-28 0,5 1-1 0,0-2-11 15,3 3-27-15,-2-3-56 0,4 1-3 0,-1 4-80 16,-1-2 1-16,-2 1-55 0,-1-1-41 0,0 1-115 16,-2 0 196-16</inkml:trace>
  <inkml:trace contextRef="#ctx0" brushRef="#br0" timeOffset="83254.97">2840 13699 75 0,'0'0'383'0,"-13"-5"-75"15,13 5-60-15,-10-3-45 0,10 3-52 16,0 0-26-16,-2-7-25 0,2 7-40 0,6-7 10 0,4 3-27 15,4-1 1-15,3-1-20 0,2-1 12 0,4 2-30 16,1-1 12-16,3 0-38 0,5-1 5 16,0 2-48-16,0-3 6 0,-1 2-68 0,2 3-8 15,-6-4-65-15,-2 5-210 0,1-3 134 0</inkml:trace>
  <inkml:trace contextRef="#ctx0" brushRef="#br0" timeOffset="85163.01">3879 13167 275 0,'-4'-6'290'0,"-1"-5"-27"0,4 6-64 16,-2-1-4-16,3-1-54 0,-1 1-2 0,1 6-18 15,1-15-18-15,2 8-10 0,1-1-25 0,2 1-2 16,3 1-8-16,1-2-12 0,6 1-4 0,0 2 32 15,3 0-48-15,-2 2 36 0,3 2-58 0,3 1 32 16,-6 1-40-16,5 5-2 0,-2 1-5 0,-2 1 3 16,1 5-1-16,-5 2-8 0,0 3 5 0,-2 3 0 15,-6 0 4-15,-2 2 1 0,-1 2 9 0,-3 2-9 16,-3-2 8-16,-2 8-7 0,-3-4 8 0,2 2-7 16,-4-1 8-16,0-3-3 0,2 3 2 15,-2-3-2-15,1 1 4 0,2-5-4 0,1-1 0 16,-2-2-1-16,3 1-15 0,1-6 19 0,4 2-1 15,-1-5 3-15,1 2 0 0,1-2-2 0,3-2 1 16,1-2 2-16,5 2-4 0,3-3 2 0,1-3-1 16,4 2-12-16,5-5 9 0,4 2-2 0,1-3 4 15,3 0 6-15,3 0-6 0,3-4-11 0,-1 0-23 16,2 0-29-16,-2 3-58 0,1-3-4 0,-2 1-63 16,-6 1-22-16,-1-2-261 0,2 1 53 0</inkml:trace>
  <inkml:trace contextRef="#ctx0" brushRef="#br0" timeOffset="85612.25">5071 13392 80 0,'-11'-3'317'0,"11"3"-89"0,-7-5-57 16,7 5-35-16,0 0-20 0,0 0-11 0,0 0-8 15,0 0-12-15,0 0-11 0,0 0-11 0,7 5-10 16,-1 0-11-16,2 1-8 0,-3 0-5 0,1 2-6 16,2 3-5-16,-3-2-6 0,4 4 23 15,-4 1-41-15,0 1 26 0,-2-1-22 0,-3 3 23 16,4-1-22-16,-8 3 24 0,1 2-3 0,-2-1-9 15,-4 4-15-15,0-2-18 0,-1 2-40 0,-3-2 10 16,-1 3-46-16,4-3-22 0,-3-4-42 0,3 1-246 16,1-4 133-16</inkml:trace>
  <inkml:trace contextRef="#ctx0" brushRef="#br0" timeOffset="86134.43">5534 13031 182 0,'5'-12'393'0,"-2"4"-100"0,2-3-66 16,0 6-48-16,1-3-42 0,-2 1-47 0,6 0-20 15,-2 2 5-15,2 0-14 0,-2 1-14 0,-8 4-11 16,14-3-6-16,-14 3-10 0,16 0-4 0,-8 3-4 16,-3 1-3-16,4 4 0 0,-4-1-11 0,-2 3-21 15,-2 0 6-15,-1 4 17 0,-1 0-21 16,-4-1 25-16,1 3-30 0,-4 4 25 0,2-3-29 16,-3 2 2-16,2 0 1 0,0-5-3 0,-1 1-1 15,4-3 2-15,2 0 0 0,-1-1 9 0,3-1 6 16,3-2 2-16,-1 0 5 0,6-3 0 0,0 0 0 15,4-1 4-15,1-1 0 0,4-1 2 0,-3-2 26 16,9 2-30-16,-3-2 19 0,-3 1-26 0,7-1 24 16,-2 0-25-16,-3 3 0 0,3-1 5 0,-2 2 2 15,3 0 2-15,-2 1-5 0,-2 1 3 0,-4 0-1 16,-1 2 4-16,-2 1 1 0,3 0 4 0,-6 2 4 16,-4 1 6-16,0 1 7 0,-2-1 4 15,-3 0 3-15,-4 5 1 0,-1-3 24 0,-4 5-27 16,-4-2 19-16,2 1-29 0,-6 0 25 15,-2 0-28-15,-3-1 18 0,3-1-28 0,-3-1 26 16,-1-1-26-16,4-1 13 0,0-4-17 0,-3 1 14 16,3 0-22-16,5-3 11 0,0 0-53 0,-3-3-2 15,8 2-58-15,-2-4-56 0,1 1-291 0,10-3 60 16</inkml:trace>
  <inkml:trace contextRef="#ctx0" brushRef="#br0" timeOffset="86477.24">6335 12730 342 0,'5'-4'417'0,"-1"-3"-100"15,-4 7-82-15,10-3-51 0,-10 3-43 0,18 1-22 16,-5 6-31-16,2-1-9 0,4 2-25 0,4 7-1 15,3 2-12-15,1 2-9 0,6 6-5 0,-5 5 34 16,10 7-45-16,-2 3-7 0,0 0 0 0,0 8-2 16,-2-2-7-16,-2 3-1 0,0-3-1 0,-2 5 5 15,-5-1-3-15,-3-3 32 0,-2-6-37 16,-4 2 5-16,-4-2 1 0,-3 3-2 0,-1-3 46 16,-3 6-50-16,-5-2 2 0,-4 3-8 0,-2-1 7 15,-3 1-17-15,-9 5-2 0,-5-3-39 0,1 1-5 16,-10-5 4-16,-7-2 25 0,-5-3-34 0,-4-5-6 15,-6 0-14-15,-1-6-20 0,-9-1-13 16,-5-5-13-16,-6 0-34 0,-2-6-215 0,-2-3 158 16</inkml:trace>
  <inkml:trace contextRef="#ctx0" brushRef="#br0" timeOffset="86912.29">3663 12738 119 0,'19'-23'238'0,"-6"2"-56"0,1 3-28 16,-4 0-16-16,-1 3-7 0,0 5-20 0,-1-1-21 16,-3 2-23-16,-1 1-22 0,0 3-12 0,-4 5-7 15,0 0-6-15,-3-7-2 0,3 7 0 0,-15 11-2 16,-2 1 1-16,-6 6 2 0,-5 7 5 0,-1 4 5 16,-8 9 34-16,1 2-25 0,-1 4 20 0,1 5-6 15,0 0-18-15,7 7 17 0,-3 0-26 0,6 6-7 16,1-1-1-16,3 1 3 0,4-1 17 0,7 2-17 15,4 0 15-15,7-5-1 0,4 5-5 0,9 3-19 16,6-2 15-16,9 1-15 0,4-4 2 0,9 2-4 16,9-5 2-16,15 7-1 0,4-8 0 0,-6-12-3 15,4-2 9-15,20-2-12 0,-11-8 0 16,5-7-40-16,1 0-10 0,4-4-62 0,-3-2-64 16,1-4-97-16,-6-5-204 0,0-2 39 0</inkml:trace>
  <inkml:trace contextRef="#ctx0" brushRef="#br0" timeOffset="87773.46">632 12654 307 0,'-1'-15'299'0,"-2"3"-82"15,-2 6-48-15,5 6-40 0,-5-5-23 0,5 5-25 16,-11 6-17-16,4 9-10 0,2 4-9 0,-3 9-7 16,2 14 12-16,-3 4-21 0,4 7 9 0,0 13-23 15,-2 6-5-15,5 4-1 0,-2 3-2 0,0 1-6 16,4 2 22-16,0-1-19 0,0 2 21 0,0-2-27 15,0 3 4-15,5-3-2 0,-2-3 0 16,-3-1-1-16,2-4-3 0,1-1-10 0,-2-15-3 16,2 1 15-16,-2-5-36 0,-1-2 22 0,0-3-39 15,0-1 13-15,0-11-40 0,0-3-13 0,-1-5-33 16,1-6-38-16,-3-3-168 0,2-4 209 0</inkml:trace>
  <inkml:trace contextRef="#ctx0" brushRef="#br0" timeOffset="88059.53">550 12905 20 0,'9'-19'334'0,"4"-3"-102"16,5-2-52-16,2-3-31 0,6 1-24 0,2-3-21 16,9 1-16-16,5-5-16 0,8-3-8 15,0 2-10-15,1 3-15 0,5 0-2 0,-2 1 15 16,-4 4-28-16,1 1 10 0,-9 5-34 0,0 2-6 16,-6 4-54-16,-7 1-2 0,1 5-48 0,-11-1 10 15,0 5-23-15,-1 0 6 0,-8 3-70 0,-10 1-78 16,18 1 82-16</inkml:trace>
  <inkml:trace contextRef="#ctx0" brushRef="#br0" timeOffset="88346.12">696 13673 308 0,'0'11'397'0,"0"-11"-99"0,0 0-58 16,0 0-59-16,0 0-33 0,10 3-30 0,-10-3 12 15,12-9-56-15,-7 4-10 0,6-1-12 0,2-3-12 16,-1 2-11-16,4-4-2 0,3 0-13 0,-1 0-8 16,4-1 2-16,6-2 2 0,-1-1-6 0,5-3 5 15,0-2-17-15,-1 3-12 0,3 0-17 0,-3-2-24 16,-3 5-23-16,-3 1-24 0,-2 1-33 0,-1 2-21 15,-4 0-20-15,1 4-26 0,-5-2-154 0,0 4 179 16</inkml:trace>
  <inkml:trace contextRef="#ctx0" brushRef="#br0" timeOffset="113660">5948 5481 28 0,'1'-6'381'15,"-1"-2"-102"-15,0 8-61 0,0-10-21 16,0 10-61-16,4-10-43 0,-4 10-17 16,0-6-10-16,0 6-18 0,0 0-13 0,1-11-10 15,-1 11-5-15,0 0-6 0,0 0-1 0,0 0-2 16,-1 8-3-16,1-8 4 0,0 12 4 0,0-3 2 15,-4 6 3-15,4-4-2 0,0 7-11 0,0 2 0 16,4-1 6-16,-3 6-4 0,-1-1-2 0,4 0-2 16,0 0 5-16,0 1-3 0,1-1 2 0,0 0 0 15,1 0-3-15,3-2 0 0,0-3-3 0,0 1 2 16,5-3-2-16,-3 1 0 0,1-5 8 16,2-1-7-16,0 0 0 0,-1-7 5 0,1 0-5 0,3-2 13 15,-1-3-10-15,1-1 8 0,1-5 0 16,0 0-3-16,2-6-2 0,2-2-3 0,-3-2-3 15,0-3-1-15,-2-4-20 0,2 1 1 0,-4-3 22 16,-2-4-1-16,0 3-5 0,0-3-5 0,-5 2 5 16,-1-2-8-16,2 2-7 0,-5 4 1 0,2-1 29 15,-3 2-49-15,1 1-2 0,-2 3-15 0,-2 1-18 16,4 0-23-16,0 2-54 0,-2 4-12 0,2-1-68 16,0 2-140-16,0-1 178 0</inkml:trace>
  <inkml:trace contextRef="#ctx0" brushRef="#br0" timeOffset="114534.86">6706 5452 100 0,'6'-5'409'0,"-2"0"-52"0,-4 5-98 15,6-9-10-15,-3 2-83 0,-3 7 8 0,2-9-58 16,-2 9 18-16,0-10-66 0,0 10 22 0,0-7-73 15,0 7 6-15,0 0-65 0,-6-5 46 0,6 5-36 16,-15 5 39-16,5-2-36 0,-1 3 0 0,-3 6-13 16,1-2 3-16,-2 4-5 0,2 0-3 15,-2 3-31-15,3 0 24 0,3-3-27 0,-1-1 33 16,5 2-18-16,4-2 47 0,-2-2-27 0,6 1 36 16,-2 0-22-16,4 0 35 0,5 1-28 0,2-1 27 15,2-1-20-15,1 2 30 0,2-3-25 0,-3 2 25 16,6 0-29-16,-3-2 32 0,1 4-30 0,-1-5 28 15,-1 1-36-15,-2 2 30 0,0-4-27 0,-1 4 37 16,-3-3-36-16,-1 1 32 0,-1-1-30 16,-4 2 35-16,-3-4 0 0,2 5-10 0,-6-4-17 15,2 1 30-15,-4 0-1 0,-2 2-3 0,-2-2-2 16,-1 0-5-16,0-1-7 0,-2 0 0 0,-2 1-2 16,4-4 9-16,-4 2-3 0,4-3-3 0,-2-2 0 15,2 1-4-15,10-3-5 0,-14 2-7 0,14-2-10 16,-8-2-7-16,8 2 0 0,0-8 9 15,3 3 5-15,2-3-2 0,0 0-19 0,7-1 37 16,-1-1-26-16,3-1 36 0,4-1-28 0,-4 1 34 16,5-3-20-16,3 1 32 0,1 2-20 0,1-4 26 15,-1 1-24-15,4 1 26 0,-3 1-31 0,1-1 19 16,-5 4-21-16,3-3 22 0,-5 3-34 0,1-1 25 16,-1 0-22-16,1 1 27 0,-5 0-35 0,-1 1 34 15,1 1-26-15,-4-3 32 0,2 3-32 0,-2-3 31 16,-2 3-34-16,-3-1 24 0,0-1-26 0,-1 1 27 15,-3-1-6-15,-1 4-2 0,0 5-1 0,0-15-6 16,-5 11-9-16,4-1-2 0,-6 1 11 16,2 0-3-16,5 4-22 0,-15-2 26 15,15 2-22-15,-17 3 29 0,7 1-26 0,1 2 28 16,0 0-26-16,0 3 27 0,0 2-26 0,3 1 28 16,1-1-30-16,2 1 29 0,2-1-28 0,1 1 33 15,1 0-32-15,4-3 34 0,-1 2-26 0,5-1 29 16,1-1-24-16,2-2 33 0,-2 1-31 0,5-4 27 15,-2-2-27-15,4 1 30 0,-2-1-38 0,2-2 23 16,2-2-26-16,-4-1 32 0,4 1-33 16,-2-2 24-16,1-3-25 0,-3-2 24 0,4-2-35 15,-2 3 21-15,-2-6-11 0,-1 0-10 0,2-1-7 16,-5 0 1-16,3-2 2 0,-2 0 9 0,-1 0 0 16,-2 1-5-16,-1 2 15 0,0 3 8 0,0-3 6 15,-1 4-1-15,-2 2-8 0,-1 2 1 0,1-2 0 16,-1 4-4-16,-4 4 2 0,10-4 6 0,-10 4-2 15,9 3-5-15,-9-3 2 0,11 8 8 16,-4-1 2-16,-1 0 2 0,-1 3-6 0,3-2 3 16,1 4-27-16,-4-2 31 0,4 2-26 0,-1 0 30 15,2-3-27-15,-1 3 27 0,0-3-29 0,1 1 6 16,0-1-43-16,2 1-3 0,-1-3-61 0,1 1-26 16,-3-1-230-16,2-2 172 0</inkml:trace>
  <inkml:trace contextRef="#ctx0" brushRef="#br0" timeOffset="115314.48">8309 5591 197 0,'0'-8'318'0,"0"0"-76"16,-1 3-53-16,-4-3-32 0,1 3-25 0,-2 0-14 15,-3-2-27-15,-3 4-13 0,2 2-16 16,-5 1-11-16,-1 1-8 0,0 2-23 0,-3 4-17 16,-1-2 26-16,1 5-34 0,1-2 26 0,-1 5-35 15,4-1 12-15,2 2-28 0,0 1 21 0,3 2-36 16,2-6 22-16,3 3-37 0,1 1 39 0,3-1-25 15,2-3 38-15,2 2-24 0,2-4 33 0,0-1-25 16,4 1 23-16,5-2-20 0,-2-5 33 0,2 2-29 16,-3-3 29-16,6-2-30 0,-2-2 27 0,4 1-23 15,-3-6 29-15,4 0-28 0,-2-2 26 16,0-1-26-16,0-6 32 0,0 0-8 0,1-4-13 16,-3 1 3-16,0-2 5 0,-3-4-2 0,-1 2-1 15,-1-1-2-15,-5 1 2 0,0 2 14 0,-2 0 2 16,0 4 13-16,-3-2 6 0,-1 3 4 0,0 0-12 15,-1 6 2-15,0-4 3 0,-2 5-17 16,2 0-1-16,-2-1-5 0,1 5-7 0,-2-1-3 16,4 7 2-16,-6-5 0 0,6 5-2 0,0 0 1 15,-8 7 25-15,5-2-36 0,3 2 3 0,-1 4 8 16,1 0-7-16,3 1 2 0,-2 1-2 0,3-1-2 16,2 4 6-16,2-2 2 0,1 3-3 0,1 1 1 15,3-2-6-15,-3-1-15 0,8 1 28 16,-4 0-26-16,0-2 21 0,4 1-17 0,-2-4 26 15,1 1-30-15,2-4 33 0,-2 4-24 0,1-4 26 16,-4-1-28-16,1-2 26 0,-1 0-28 0,3 1 30 16,-7-3-28-16,5-3 28 0,-3 0-27 0,-2 0 19 15,3-3-15-15,-3-1 22 0,0-1-28 0,-1 0 32 16,-2 1-26-16,-1-4 32 0,-1 3 0 0,-1 0 0 16,0-2-3-16,-2 2-7 0,-2 5-1 0,0-9 1 15,0 9-5-15,-1-8-5 0,1 8-8 0,-5-4 6 16,5 4 2-16,0 0-5 0,-13 1-22 15,13-1 27-15,-9 6-23 0,7 1 27 16,-1-2-23-16,-1 2 22 0,2 2-32 0,-1 0 26 16,3 2-29-16,3-3 33 0,-1 4-28 0,5-2 23 15,-1-1-26-15,3 1 33 0,0-2-27 0,5-2 31 16,0 4-28-16,4-8 21 0,1 3-47 0,-1-2 8 16,5-1-35-16,-4 0 9 0,3-4-40 0,0-1 24 15,2-1-30-15,-1-1 19 0,-1-5-42 0,-2 1-6 16,3-5-154-16,0-3 257 0</inkml:trace>
  <inkml:trace contextRef="#ctx0" brushRef="#br0" timeOffset="115806.18">9163 5430 17 0,'1'-21'296'0,"-2"4"-84"0,-2 0 14 0,1 0-52 0,-1 5 3 15,-1-5-55-15,2 5-5 0,-1 3-41 16,2-2-6-16,-2 5-42 0,2-2 28 0,1 8-36 16,-5-8 18-16,5 8-8 0,0 0-6 0,4 6 1 15,-3 1-5-15,0 2 26 0,3 4-36 0,1 4 1 16,2 2-2-16,-1 3-2 0,2 2 1 0,-2 5 0 15,2-2-1-15,2 2-1 0,0 0 0 0,-1 1 2 16,2-1-2-16,0-1-1 0,3 1 3 0,-4-2-12 16,4-1-1-16,-3 1-11 0,4-5-14 15,-6-3-13-15,0 0-20 0,1-2-13 0,-2-2-14 16,-2-3-8-16,-1 0 16 0,0-2 18 0,-1-3 6 16,1-1-27-16,-5-6 33 0,4 8-16 15,-4-8 36-15,0 0-8 0,0 0 45 0,0 0-6 16,5-7 57-16,-5 7-10 0,5-9 42 0,-3 3-20 15,0-1 29-15,3 1-26 0,-3-2 34 0,1-1-17 16,4 4-3-16,-1-5-20 0,-2 4-2 0,6-3-10 16,-2 1-10-16,2-1-8 0,0 1-7 0,2 2-4 15,-2-4-5-15,4 4-6 0,-4-5-7 0,4 5-1 16,0-2-16-16,-1-1-1 0,1 0 21 0,-1 0-6 16,1 2 0-16,-1-3-4 0,1 3 1 0,-4-3-3 15,5 3-1-15,-2-3 3 0,-1 2-7 0,-1-1 1 16,1 2 7-16,-2 2-6 0,-1-2 6 15,-3 2-4-15,3 0 3 0,-2 3-8 16,-2-4-2-16,-5 6-1 0,11-4 4 0,-11 4 0 16,8-2-2-16,-8 2 8 0,0 0 2 0,14 2-30 15,-14-2 31-15,6 6-25 0,-6-6 30 0,9 9-26 16,-5-4 8-16,0 2-32 0,0-1 23 0,1 2-45 16,0-1 18-16,-1-1-46 0,1 1 16 0,0 0-38 15,0-3 2-15,-4 1-61 0,-1-5-169 0,8 10 198 16</inkml:trace>
  <inkml:trace contextRef="#ctx0" brushRef="#br0" timeOffset="116266.89">9747 5524 430 0,'-4'-8'353'0,"-1"3"-73"0,5-3-58 16,0 8-45-16,-1-9-33 0,1 9-28 0,-2-10-26 15,2 10-19-15,0-8-19 0,0 8-23 0,3-9-14 16,-3 9-19-16,10-5-26 0,-10 5-16 0,10-4-9 15,-10 4-5-15,12 0-6 0,-12 0-12 0,14 2-25 16,-14-2 31-16,13 5-15 0,-7 0 31 0,3 2-16 16,-3-2 33-16,1 0-19 0,-1 4 34 0,2-3-18 15,1 0 33-15,-3 0-22 0,3 0 35 0,1-2-12 16,-1 2 43-16,3-3-18 0,-1-1 33 0,-2 0-31 16,5-1 15-16,-3-1-15 0,3-1 31 0,-2 0-3 15,4-2 0-15,-1-2-8 0,-2 0 3 16,3-2-3-16,1 2 2 0,1-7-4 0,-3 5-15 15,3-6 3-15,-1 2-5 0,1 1 1 0,-2-3 5 16,-2 1 27-16,3 0-50 0,-3-2 6 16,0 2 1-16,-4 2-3 0,-1-1 6 0,-1 3-3 15,-2 0-1-15,-1-1-6 0,-2 6-5 0,-3 3-1 16,1-12 1-16,-1 12-4 0,-5-7 4 0,5 7-1 16,-14 0 0-16,5 2 1 0,-1 3 27 15,-4 0-29-15,1 4 0 0,-1-1 1 0,1 2 4 0,4-1-5 16,-2 2 0-16,3-2-6 0,0 3 1 0,3-2 0 15,0-2 10-15,4 3 3 0,1-2 0 0,0 0-1 16,1 0-3-16,4-2 2 0,0 2 3 16,3-1 0-16,0 1-3 0,3-2-36 0,-2 4 25 15,5-4-56-15,-1 2-25 0,1-2-76 0,1 1-74 16,-4-1-131-16,-1 0 175 0</inkml:trace>
  <inkml:trace contextRef="#ctx0" brushRef="#br0" timeOffset="132667.1">6791 7680 222 0,'0'0'245'0,"0"-9"-55"0,0 9-35 0,0-11-17 16,4 3 6-16,-1 3-15 0,-1-4-18 15,2 2-7-15,-3-3-3 0,1 3-3 0,1-4 0 16,0 3-3-16,-2-4 0 0,2 4-11 16,-1-2-11-16,0 1-12 0,-1-3-8 0,0 3-7 15,2-2-5-15,-2 0-7 0,-1 1-7 0,3 2 1 16,-3-3-9-16,2 1-4 0,-1 1-2 0,-1 0-1 16,0 2-4-16,0-1-4 0,3-1 2 0,-3 2-6 15,0-1-5-15,0 1 2 0,0 0 9 0,0 7-7 16,0-12-6-16,0 12 8 0,0-9 0 0,0 9-49 15,1-8 46-15,-1 8-52 0,-1-5 44 0,1 5-2 16,0 0-1-16,0 0 6 0,0 0 5 0,0 0 4 16,0 9 6-16,0 3 4 0,0 1-1 0,-3 4 2 15,3 2 12-15,0 7-11 0,0-1 7 16,0 6-14-16,0 4-12 0,0-1 3 0,3-1-1 16,-2 1 13-16,3 3 0 0,0-3-56 0,-3 1 67 15,4-5-60-15,-1-1 59 0,0-2-58 0,1-3 63 16,-4-1-8-16,4-5-1 0,-2-1-3 0,-2-2-3 15,2-3 1-15,-3 0 0 0,0-2 5 0,5 0 14 16,-4-3 4-16,-1-7-5 0,0 11-5 0,0-11-13 16,0 0-18-16,0 0-10 0,3-8-7 0,-2-2-52 15,-1-6 48-15,3-2-4 0,-2-6-37 0,1-6 17 16,1-4-4-16,-2-1 9 0,-1-2 13 16,0-2 2-16,0 0 6 0,-1-5-32 0,-2 2 47 15,-3 5-32-15,5 0 50 0,-4 1-26 0,1 4 60 16,-1 3-41-16,-2 4 55 0,2 4-46 0,2 2 46 15,1 4-62-15,-2 1 34 0,2 1-60 0,-1 5 50 16,-1 1-48-16,4 7 40 0,0 0-41 0,0 0 48 16,-9 4-37-16,6 6 49 0,0 5-2 0,3-1-9 15,0 7 1-15,-1 1-2 0,1 3 0 16,1 6-3-16,-1-1-3 0,3 3-5 0,0 1 2 16,1-1-2-16,0-1-2 0,0-3-2 0,1 2 3 15,-1-6-3-15,-1 0-45 0,0 0 55 0,4-6-48 16,-2 3 44-16,-3-6-42 0,1-3 45 0,-3-1-40 15,5 0 60-15,-4-5-45 0,3 4 69 16,-4-4-52-16,3-2 49 0,-3-5-63 0,1 6 41 16,-1-6-74-16,0 0 50 0,-1-11-7 0,1 0-8 15,-3 0-12-15,2-7-5 0,-2-3-15 0,3-4-11 16,-6-7-24-16,6-1 21 0,-4-2 8 0,0-2-11 16,0 2 32-16,-1 0-24 0,0 1 65 0,0 3-21 15,0-1 45-15,1 9-22 0,0 2 43 0,0 4-58 16,1-1 42-16,-1 3-60 0,1 5 17 0,2-3-35 15,-2 8 26-15,3 5-17 0,-5-8 36 0,5 8-25 16,-4 4 38-16,1 4-36 0,1 2 33 0,-3 4 0 16,4 5-3-16,-3 3-7 0,3 5 13 15,-2 2-8-15,2 4-5 0,0 1 4 0,1-5-4 0,1 4 16 16,0-1-3-16,2-4-49 0,-2 1 60 16,3-5-55-16,1 2 55 0,-4-4-49 0,3-4 45 15,0-1-48-15,-3-3 6 0,2-2 0 0,-1 1 50 16,1-2 6-16,-2-1 6 0,-1-5-7 0,0-5-9 15,4 7-20-15,-4-7-29 0,0 0-21 0,6-11-40 16,-6 0 39-16,4-6-3 0,-4-2-6 0,3-6-7 16,-3 0-5-16,1-9-5 0,0-3-7 0,-1-1-2 15,0 1 17-15,0-1 10 0,0 2 44 16,0 1 13-16,-1 2 43 0,0 6-25 0,-2 4 46 16,2-3-43-16,-2 8 38 0,2 1-58 15,-1 6 29-15,-1-4-59 0,3 3 29 0,-1 6-43 16,1 6 39-16,-3-5-17 0,3 5 41 0,0 0-47 15,0 11 43-15,0 1-1 0,0 4-5 0,-1 2-3 16,1 7-10-16,0 3 7 0,0 0 1 0,0 5-8 16,1 3 1-16,-1 0-2 0,3-5 3 0,-2 4-46 15,4-2 43-15,-4-1-43 0,3-3 39 0,0-1-48 16,-3-3 20-16,6-2-31 0,-5 0-16 0,2-4-33 16,-2-1-38-16,1-1-57 0,1-1-228 0,-3-3 105 15</inkml:trace>
  <inkml:trace contextRef="#ctx0" brushRef="#br0" timeOffset="154434.31">6589 17060 191 0,'0'0'215'0,"-11"-2"-59"0,11 2-35 0,0 0-21 15,-13-1-12-15,13 1 0 0,0 0-20 0,-13-1-2 16,13 1-6-16,0 0-2 0,0 0-7 0,-9-4-5 15,9 4-3-15,0 0-3 0,0 0-4 0,0 0-3 16,0 0-5-16,0 0-6 0,-9-2-6 0,9 2-1 16,0 0-3-16,0 0-4 0,0 0-4 0,0 0-2 15,0 0 1-15,0 0 2 16,0 0 0-16,0 0 11 0,0 0 2 0,0 0-6 16,12 0 0-16,-12 0 1 0,14-2 1 0,-14 2-3 15,18 0-1-15,-4-3 0 0,-1 3-3 0,2-1 3 16,0 0-3-16,7-1 3 15,-3 0-3-15,3-1-1 0,5 3 0 0,-2-3-4 0,6 1-1 16,-3 2 2-16,0-1 1 0,4 0 0 0,-1-1-3 16,1 2 1-16,5-1-1 0,0-1-4 0,4 1-1 15,-2 0-1-15,1-2 6 0,2 2-1 0,4-4 2 16,4-2 30-16,-5 5-35 0,3-3 26 0,-7 0-41 16,0 2-17-16,-3-1-19 0,2 2-29 0,-3-1-36 15,1 0-37-15,-7-1-61 0,-4 4-140 16,1-1 187-16</inkml:trace>
  <inkml:trace contextRef="#ctx0" brushRef="#br0" timeOffset="160290.91">7085 15644 10 0,'0'0'212'0,"-1"-6"-45"0,1 6-41 15,-3-7-21-15,3 7-20 0,0-6-16 0,0 6-14 16,0 0-9-16,-4-9-5 0,4 9-11 0,0-7 4 16,0 7-6-16,0-5 4 0,0 5 9 0,-2-7-3 15,2 7-7-15,-4-9 2 0,4 9-3 0,-1-6 5 16,1 6 31-16,-3-7-41 0,3 7 31 0,-2-9-37 16,2 9 28-16,-7-8-39 0,7 8 29 0,-5-8-37 15,5 8 30-15,-5-5-38 0,5 5 33 16,-10-5-38-16,10 5 32 0,-12-4-34 0,12 4 34 15,-11-3-38-15,11 3 28 0,-14-1-32 0,14 1 30 16,-16 1-29-16,16-1 8 0,-15 3 33 0,6-1-42 16,1 1 9-16,-2 1 6 0,4 1 2 0,-3-1 0 15,0 1 4-15,3 5 1 0,-5 0 1 0,5-2 2 16,-3 5 1-16,3-1-1 0,-1 1-1 16,0 2 2-16,0-3 1 0,4 2 31 0,-3 1-37 15,5-1 31-15,-3 0-37 0,3-1 35 16,1-1-40-16,0 0 28 0,0-2-25 0,1 2 36 15,2-2-45-15,-1 0 41 0,2-1-37 0,5-1 38 16,-3-1-34-16,1 1 31 0,2-1-34 0,1-3 35 16,0 2-33-16,-1 0 31 0,4-4-32 0,-4 1 34 15,5-1-34-15,-1 1 33 0,-2-2-35 0,2 0 32 16,-13-1-37-16,22 0 38 0,-11-1-41 0,-2-3 39 16,-9 4-37-16,17-2 28 0,-11-1-26 0,-6 3 10 15,9-8 10-15,-4 2-14 0,-1 2 4 0,1-3-1 16,-1-1 8-16,-3 1-2 0,2-1 2 15,-3-2-3-15,0-2 2 0,0 4-1 0,-3-4 0 0,2 1-2 16,-2 0 3-16,1-2-3 0,-3 1 3 16,0-1-1-16,-2 1 0 0,2 0 3 0,0 1-3 15,-1 0 28-15,-1 2-49 0,0 0 24 0,3 0-36 16,-3 0 32-16,0 1-42 0,-1 0 14 0,4-1-52 16,0 5-21-16,-2-1-36 0,3 0-182 0,-3 0 218 15</inkml:trace>
  <inkml:trace contextRef="#ctx0" brushRef="#br0" timeOffset="160614.91">7489 15362 349 0,'0'0'295'0,"0"0"-81"16,4-5-45-16,-4 5-40 0,0 0-26 15,0 0-26-15,1 5-12 0,-1-5-10 0,3 12-39 0,-3-3 27 16,1 3-39-16,-1 2 31 0,2 3-39 0,-2 3 33 16,3 6-37-16,-2 0 22 0,-1 3-24 0,0-1 27 15,0 3-27-15,0-3 36 0,3 1-41 0,-3 1 35 16,0-3-34-16,0 2 41 0,1-3-10 15,-1-1-4-15,0 0-1 0,1-1-1 0,-1 0-10 16,0-5-15-16,4 2-29 0,-4-3-42 0,3-3-70 16,-1 2-96-16,1-1-107 0,-2-4 185 0</inkml:trace>
  <inkml:trace contextRef="#ctx0" brushRef="#br0" timeOffset="164603.91">7218 17309 191 0,'0'0'163'0,"0"0"-39"0,-13 0-6 0,13 0-17 16,0 0-13-16,-14-1-7 0,14 1 3 0,0 0-6 15,-11-3-3-15,11 3-4 0,0 0-5 0,-11-3-2 16,11 3-2-16,0 0 0 0,-11-5 1 0,11 5-16 16,-4-3-9-16,4 3-7 0,-4-4-7 0,4 4-1 15,-2-7-2-15,2 7-3 0,0-8-3 0,0 8-3 16,0-7 18-16,0 7-26 0,0-10 0 16,0 10 3-16,0-9 3 0,0 9 3 15,0-8 2-15,0 8 0 0,2-9 21 0,-2 9-15 16,0 0-1-16,0-8-12 0,0 8 12 0,0 0-19 15,0 0 1-15,0 0-5 0,0 0 2 0,0 0 4 16,0 0 4-16,-5 7 10 0,4 3-2 0,-2 2 0 16,1 2-3-16,-1 3-4 0,-2 4-31 0,1 2 33 15,2-1-33-15,-1 2 38 0,2 1-22 0,-2 0 54 16,3 0-73-16,-1 0 27 0,1-4 12 0,-1-1-9 16,2 1-1-16,-1-1-4 0,0-3-5 15,0 0 6-15,-1-3-2 0,2-2-4 0,-1 0-6 16,1-2 0-16,-1-1-10 0,0-3-9 0,0-6-24 15,3 9-30-15,-3-9-36 0,0 0-24 0,5-5-16 16,0-2-13-16,0-2 15 0,0-4-162 0,2-2 222 16</inkml:trace>
  <inkml:trace contextRef="#ctx0" brushRef="#br0" timeOffset="164754.81">7178 17541 616 0,'4'-11'123'0,"-1"3"-5"0,-2 1-20 0,-1 7-19 16,5-10-13-16,-5 10 12 0,0 0 13 0,0 0 11 16,0 0-27-16,-5 7 8 0,1 0-33 0,-1 5 19 15,0 1-40-15,0 1 13 0,0 2-10 0,0 4-7 16,1-2-6-16,-1 1-4 0,1 3 28 0,0-1-42 15,0 1 32-15,-1-3-42 0,4 1 34 0,-2-4-51 16,2 2 11-16,-3-3-47 16,4 1-3-16,-1-3-45 0,-2-2-11 0,3 0-46 15,0-2-33-15,-1 0-160 0,1-9 184 0</inkml:trace>
  <inkml:trace contextRef="#ctx0" brushRef="#br0" timeOffset="166785.96">9050 15283 10 0,'0'0'206'0,"0"-11"-69"0,0 11-10 0,3-9-50 16,-3 9 17-16,1-8-46 0,-1 8 27 0,0-7-37 15,0 7 24-15,2-6-52 0,-2 6 35 0,0 0-36 16,2-6 28-16,-2 6-27 0,0 0 32 16,0 0-31-16,1-10 35 0,-1 10-29 0,0 0 36 15,0 0-31-15,0 0 32 0,0 0-40 0,0 0 33 16,0-7-36-16,0 7 27 0,0 0-35 0,0 0-3 16,0 0-7-16,0 0 39 0,0 0-26 0,0 7 43 15,0-7-26-15,0 12 35 0,0-3-32 0,0 3 24 16,0 1-34-16,0 3-1 0,0 1 0 0,0 4-1 15,-1 3-6-15,-1 1 4 0,2 0-7 0,-2 4-1 16,2-3 15-16,0 0-16 0,0 1 11 16,-1-2-16-16,1 1 2 0,0-2-3 0,-3-2 0 15,3-2-8-15,0-1-7 0,0 0-13 0,0-2-12 16,-1 3-12-16,0-4-21 0,-3-1-19 0,4-3-24 16,-1 1-66-16,-2-2-151 0,3-3 209 0</inkml:trace>
  <inkml:trace contextRef="#ctx0" brushRef="#br0" timeOffset="167115.76">9462 15245 21 0,'5'-5'427'0,"-5"5"-106"0,9-10-96 16,-9 10-17-16,5-5-78 0,-5 5-9 0,0 0-42 15,0 0 7-15,10 1-33 0,-10-1 15 0,4 10-9 16,-2-4-13-16,1 2-22 0,1 4 16 0,-3 0-25 16,-1 2 13-16,3 3-21 0,-1 1-4 0,0 1 1 15,-2 1-1-15,1 0 0 0,0 5 0 0,-1-3 4 16,3 0-5-16,-3 2 1 0,1-6-6 0,-1 2-7 15,1 3-19-15,1-6-12 0,-1 2 4 16,0-3-27-16,-1 1-18 0,3 1-27 0,-2-3-49 16,-1-1-33-16,0-3-210 0,3 2 141 0</inkml:trace>
  <inkml:trace contextRef="#ctx0" brushRef="#br0" timeOffset="168199.39">6032 11089 21 0,'0'0'187'16,"-13"1"-37"-16,13-1-46 0,-15 7-16 0,5-1-30 16,5-2-3-16,-4 6-12 0,0-2-6 0,0 3-1 15,0 4-6-15,-1-4-6 0,2 6 0 0,0-2 17 16,2 1-29-16,-3-4 21 0,5 1-27 0,-1-1 21 15,4-2-25-15,-3 1 37 0,3-4 12 16,-2 2 40-16,3-3 0 0,0-6 27 0,0 11-40 16,0-11 7-16,5 5-38 0,-5-5 11 0,13 0-35 15,2-2 18-15,1-1-26 0,0-3 13 16,9 1-21-16,-1-1-7 0,4-6 2 0,5 5-2 16,-1-3 1-16,8 1-6 0,-2-4-12 0,2 1-24 15,-1 2-9-15,-4 0-12 0,-3 3-16 0,1 0-31 16,-6 0-21-16,2 2-40 0,-8 2-174 0,4-4 198 15</inkml:trace>
  <inkml:trace contextRef="#ctx0" brushRef="#br0" timeOffset="169898.72">6054 11493 21 0,'-3'-6'271'0,"3"6"-96"0,-7-8-8 0,7 8-60 16,-4-8 1-16,4 8-43 0,-6-7 13 0,6 7-42 16,-2-6 8-16,2 6-25 0,0 0 20 0,0 0-35 15,0 0 26-15,0 0-6 0,9 2-3 0,-9-2-7 16,13 8-25-16,-7-2 24 0,2 0-23 0,2 4 25 16,-1-3-27-16,4 6 26 0,-2-2-25 0,2 3 25 15,1 1-25-15,0-1 1 0,-1 3 2 0,1-1 0 16,0 5 4-16,3 0-1 0,-2 0 4 0,-1 2-1 15,4-1-6-15,-4 5 2 0,4 2 2 0,-2 2 7 16,1 2-2-16,1-3-2 0,0 7 1 0,-1-1 28 16,-1 1-30-16,3 3 32 0,-2-1-7 15,2 5-32-15,3 6 29 0,-3 4-26 0,4-1 2 16,0 2 3-16,-1 0 1 0,1 4 2 0,-3-1 1 16,3 0 23-16,-2 1-29 0,2 1 24 0,-2 0 8 15,1-2-12-15,0 0-28 0,-2-2 26 0,3 0-29 16,-1 1 2-16,-3-2 3 0,4 0-4 0,-5-3 2 15,1 0 1-15,-2-6 11 0,-2-3 0 0,-2 1-4 16,2-1 29-16,-2 3-31 0,1-4 33 0,-1 2-33 16,-2-1 20-16,1-2-23 0,-3 3-1 0,2-1 2 15,-3 0-1-15,1-2 6 0,-1 1-1 0,-2-1-1 16,2 0-2-16,-3-9 6 0,0 3 0 0,0-2-3 16,1 1 2-16,-2-1 2 0,1-4-1 15,-1 2-1-15,3 1-2 0,-2-6-2 0,0 6 3 16,0-8 4-16,-1 2 29 0,-2-1-40 0,2 0 37 15,1 0-36-15,-1 0 30 0,-1-3-31 0,-1-3 26 16,1-2-29-16,-1 2 2 0,-2-1-1 0,3-2 5 16,-2-4 2-16,-1 3-2 0,3-3 3 0,-3 1-2 15,0-3 4-15,2 1 0 0,-2-2 0 16,0 3 0-16,0-4 1 0,3 3-2 0,-3-3 1 16,0 2-8-16,0-2 5 0,0 3 0 0,0-4 10 15,0 6-4-15,0-5-7 0,0 5 6 16,-3-2-2-16,3-1 2 0,0 1 1 0,-2-2-2 15,2 1-1-15,0 0 1 0,-3 1 1 0,3-5 1 16,-1 4-6-16,1-3 3 0,-3 2-2 0,3-9 4 16,0 12-2-16,0-6 2 0,0-6-2 0,-1 11 5 15,1-11-4-15,-1 8 0 0,1-8-1 0,0 7 7 16,0-7-5-16,0 6 4 0,0-6 3 0,0 0-4 16,0 8 1-16,0-8 4 0,0 0 5 0,0 0 4 15,-3 8 3-15,3-8 3 0,0 0-1 0,0 0 3 16,0 0-3-16,0 0-5 0,0 7-1 15,0-7-3-15,0 0-3 0,0 0-4 0,0 0-2 16,0 0-1-16,0 0 0 0,0 0-2 0,0 0 0 0,0 0-4 16,-2 6 2-16,2-6-2 0,0 0 3 15,0 0 0-15,0 0-4 0,0 0 0 0,0 0-1 16,0 0 8-16,0 0-4 0,0 0 3 0,0 0-3 16,0 0 0-16,0 0 0 0,0 0 0 0,0 0 1 15,0 0-1-15,0 0 1 0,0 0 0 0,0 0 0 16,0 0 0-16,0 0-2 0,0 0 2 0,0 0 1 15,0 0-3-15,0 0-1 0,0 0-3 0,0 0 5 16,0 0 3-16,0 0-2 0,0 0-10 0,0 0 15 16,0 0-8-16,0 0 4 0,0 0-2 0,0 0 2 15,0 0-1-15,0 0 0 0,0 0 0 0,0 0 1 16,0 0-1-16,0 0 2 0,0 0 0 0,0 0 1 16,0 0-1-16,0 0 4 15,0 0-1-15,0 0 0 0,0 0-1 0,0 0 2 16,0 0 1-16,0 0-1 0,0 0-1 0,0 0-2 15,0 0 3-15,0 0-13 0,2 6 9 0,-2-6 2 16,0 0 5-16,0 0 3 0,0 0 2 0,0 0 0 16,14 0 0-16,-14 0 4 0,13 1-5 0,-13-1 1 15,17 1-1-15,-7-1-1 0,1 2 8 0,2-1-6 16,6 3 3-16,-2-3 2 0,5 1 2 0,3 1 2 16,2-1 2-16,2 0-2 0,3 1 2 0,4 2-3 15,4-1-4-15,6 2-8 0,0-4-1 0,1 5-5 16,3-2-1-16,2 0 0 0,-3-1 3 0,0 3-1 15,0-1-3-15,1-2 2 0,-5 3-1 16,-2-1-2-16,-6 1-2 0,-2-2 3 0,-2-1-1 16,-1 4-2-16,-1-1 1 0,-6-2 0 0,3 0 0 15,-3-1-1-15,1 4 0 0,-4-1 0 0,5-2 1 16,-3 2 1-16,-1 0-4 0,3 1 1 0,-6-2-3 16,6-1-5-16,-3 2-3 0,0-1 0 0,-1-1-2 15,-1 1 5-15,2-1-1 0,-2 1 7 0,-1-2 1 16,2 2 1-16,-3-2 0 0,3 1 4 0,-3-3-6 15,0 3 0-15,0 0 1 0,2 0-2 16,-6-2-4-16,4 1 19 0,-2 1-25 0,-2-3 21 16,3 4-22-16,-4-1 24 0,-2-4-21 0,0 5 18 15,0-4-21-15,-3 2 18 0,6-1-14 0,-6-1 15 16,1 4-18-16,-1-4 22 0,-1 0-17 0,-8-2 12 16,15 5-19-16,-15-5 24 0,14 5-19 0,-14-5 22 15,8 1-21-15,-8-1 22 0,10 4-23 0,-10-4 22 16,9 2-21-16,-9-2 22 0,9 4-24 0,-9-4 24 15,9 1-24-15,-9-1 24 0,7 3-27 16,-7-3 21-16,0 0-24 0,9 3 23 0,-9-3-26 16,0 0 24-16,10 2-20 0,-10-2 10 0,0 0-28 15,0 0 10-15,7 4-32 0,-7-4 12 0,0 0-67 16,0 0-78-16,0 0-254 0,0 0 79 16</inkml:trace>
  <inkml:trace contextRef="#ctx0" brushRef="#br0" timeOffset="171390.99">6629 9157 57 0,'0'-5'137'0,"0"5"15"0,-3-12-38 15,3 5-2-15,0 7-34 0,0-13-3 0,0 13-2 16,-2-10 5-16,2 10-30 0,-3-13 6 0,3 13-24 15,-1-8 9-15,1 8-26 0,-4-9 18 0,4 9-29 16,-2-7 15-16,2 7-20 0,-3-8 14 0,3 8-21 16,-8-1 15-16,8 1-15 0,-14 1 17 0,4 2-14 15,-3 1 20-15,-1 1-20 0,-5 3 18 0,-3 1-4 16,-6 7 4-16,-4 0-21 0,-1 5 18 16,-3 3-17-16,-2-1 2 0,-3 11-1 0,-4 2 5 15,1 3-2-15,0 0 1 0,-2 6 1 0,4 3 0 16,-4 1 3-16,4-1-1 0,-3 6 1 0,3 1 16 15,0 3-5-15,-3 3 11 0,4 2-23 0,-6 16-6 16,10-11 2-16,-7 15 1 0,2-1 4 0,4 5 2 16,3-12-3-16,1 13 32 0,-2 5-28 0,-1 0-4 15,5 4 2-15,0-3-2 0,0 1-10 0,3 0 13 16,-2 0 16-16,8-16-12 0,-1 18 22 0,2-13-25 16,3-2-4-16,1 2-1 0,-1-2-1 0,1 3 2 15,5-3 24-15,-1 0-18 0,3 5 19 16,-1-2-28-16,3 2-1 0,2 1 1 15,0-1-3-15,6 0 3 0,1 2-2 0,1-6 20 16,7 4-15-16,3-3 17 0,2 1-19 0,5-1-2 16,4-1 2-16,5 12-6 0,-3-17 0 0,3 1 2 15,1 0 1-15,0-1-2 0,-1-2 26 0,1 2-29 16,0 1-4-16,-1-3-6 0,0-1 7 0,-2-2-1 16,3 0 3-16,-1-5-1 0,1 0 8 0,0-1-3 15,2-4 5-15,-2 0 6 0,1-3 20 0,3-1-29 16,0-2 2-16,0-1-14 0,1 0 4 0,2-2-10 15,1-3 3-15,-2-2-12 0,3 0 4 0,-1-5-12 16,-3 1 16-16,-2-4-7 0,-2-5 10 16,-3-1-11-16,-1-3 15 0,-3 1-4 0,1-2 18 15,1-2 1-15,-2 2 0 0,-3-5 2 0,4 0 2 16,-5-2-1-16,1-2 0 0,-1-1 1 0,3-1-3 16,-1 0 3-16,2 1-1 0,-3-1-15 0,4 1 12 15,-1-2-11-15,-1 2 19 0,1 0-18 0,0 1 19 16,-2-2-18-16,1 0 17 0,-2 4-17 0,0-2-2 15,-1 0 6-15,0 0 0 0,-3 1 1 0,3 0 0 16,-4 2 2-16,4-1-1 0,-4-2 1 0,0 3 0 16,0-1-2-16,0 0-16 0,-1-3-9 0,1 5-9 15,-1-2 14-15,-2-1-38 0,1-2 23 0,-2-3-95 16,0 1 40-16</inkml:trace>
  <inkml:trace contextRef="#ctx0" brushRef="#br0" timeOffset="175376.25">7691 16542 95 0,'-17'5'9'0,"8"-1"-45"15,-6-1 13-15</inkml:trace>
  <inkml:trace contextRef="#ctx0" brushRef="#br0" timeOffset="177886.46">11960 15322 256 0,'5'-10'419'0,"-4"2"-89"0,-1 8-58 0,3-13-72 0,-3 13-34 16,1-9-36-16,-1 9-23 0,3-8-21 0,-3 8-20 15,1-8-17-15,-1 8-11 0,0 0-6 16,0 0 9-16,0 0 47 0,0 8-45 0,-4 0-3 16,3 4-3-16,-3 5-2 0,-2 5-11 0,-2 7 2 15,0 4-13-15,-1 4 5 0,-1 3-5 16,0-1-8-16,-3 0 6 0,2 2-12 0,-2-2 9 16,4 0-10-16,0-4 6 0,0-3-5 0,0-4 11 15,0 0-11-15,0-4 3 0,3-4 1 0,2 1-5 16,-3-6 2-16,4 0-6 0,-1-2 8 0,0-2-2 15,0-2 5-15,3-1-1 0,-4 1-1 0,2-4 2 16,3-5-6-16,0 0-12 0,0 0-15 0,0 0-8 16,0-12 4-16,4 2-1 0,1-7 8 15,2-5-5-15,1-6 4 0,3-9-10 0,4-1 12 16,-1-2-25-16,3 0 15 0,-3-4-15 0,5 3 26 16,-2 0 4-16,-2 1 1 0,2 1 9 0,-6 5 2 15,3 5 10-15,-5 4 7 0,-1 6-2 0,1-1-10 16,-4 6 1-16,0 2-4 0,-1 1 4 0,0 0 7 15,-2 1-13-15,2 6 0 0,-4 4 0 0,4-9 4 16,-4 9 1-16,0 0-1 0,0 0 3 0,-5 10-11 16,1-2-47-16,0 4 10 0,0 0-63 15,-2 8-34-15,-1 2-34 0,0 6-60 0,-1-1-169 16,-1 4 133-16</inkml:trace>
  <inkml:trace contextRef="#ctx0" brushRef="#br0" timeOffset="179918.65">14094 15275 45 0,'-1'-8'274'0,"1"8"-49"0,0-10-81 0,-2 3-5 15,2 7-59-15,0-8 14 0,0 8-58 0,-1-9 20 16,1 9-37-16,0 0 42 0,0 0-28 0,0 0 28 15,0 0-34-15,0 0 29 0,-5 8-4 0,5-1-37 16,-1 4 24-16,-2 0-35 0,2 5-2 0,-4-1 1 16,5 3-1-16,-3 0-1 0,2 2 0 15,0-1-1-15,-1 0 2 0,1 2-1 0,1-1 2 16,0-1 1-16,1-1 2 0,1 0-1 0,-1-2 2 16,0-2 4-16,2 1 4 0,-3-6 10 0,4 4 12 15,-2-4 4-15,1 0-5 0,2-2 5 0,-1-2-4 16,2 1-5-16,3-4-4 0,-9-2-6 0,24-1-7 15,-6-6-4-15,3 1-5 0,4-7-7 0,2-1 16 16,6-5-32-16,2-4 17 0,-1 2-35 0,3-3 24 16,3-1-29-16,2-5 27 0,-4 5-1 15,7-4-35-15,-8 3 28 0,-1 1-37 0,1 0 9 16,-4 1-37-16,2 2-10 0,-2 0-3 0,-3 1-19 16,0 2-12-16,-3 5-20 0,-3-2-126 15,-1 1 271-15</inkml:trace>
  <inkml:trace contextRef="#ctx0" brushRef="#br0" timeOffset="207658.14">21708 14350 200 0,'0'0'164'0,"4"-5"-55"0,-4 5-13 0,2-7-8 15,-2 7-7-15,0 0 0 0,0-9-3 0,0 9-3 16,-3-9-4-16,3 9-21 0,-5-7 8 0,5 7-7 16,-6-5-11-16,6 5-3 0,-9-4-5 0,9 4 0 15,-13-4-4-15,13 4 1 0,-21-1-3 0,21 1 0 16,-26 1 23-16,8 3-34 0,-4 0 29 0,-2 2-36 16,-6 5 33-16,-4 4-41 0,-4 0 31 15,-3 3-4-15,-2 0-4 0,-9 10-1 0,-4-1-3 16,-2 5-1-16,-2-1-32 0,-1 3 31 15,-3-4-32-15,-1 8 20 0,-3-2-16 0,0 2 22 16,-3-1-27-16,-12 7 29 0,-4 2-22 0,0-1 29 16,-4 2-31-16,6-1 7 0,-1 1-3 0,-1-2 18 15,4 6 11-15,1-3-16 0,1 3 4 0,0-2-20 16,-1 1 24-16,-2 2-29 0,1 0 7 0,1 0 5 16,-1 0 0-16,1-1-2 0,3-3 4 0,10-8-2 15,3 1 36-15,-1-1-37 0,1 0 27 0,2-1-4 16,0-1-3-16,2 1 0 0,2-1-28 0,2-1 18 15,0-1-19-15,3 0 0 0,0-2 4 0,1-2-5 16,5-1 7-16,-2-2 5 0,2 0-2 0,8-7 3 16,0-1-1-16,-1 2 2 0,4-2-1 15,1 1-1-15,0-2-1 0,-3 1 2 0,6-3 2 16,-2 0 1-16,1 1-3 0,2-2 1 0,4-4 0 16,2-1 0-16,0 0 2 0,0 0 10 0,4-3-14 15,3 0 1-15,-1-1-7 0,2 0 10 0,4-3-6 16,-2 2 1-16,2-3 2 0,2 1 4 15,2-2-2-15,-1 2 1 0,1-3 0 0,0 2-1 16,2-1-1-16,-2 0-1 0,2-2 2 0,1 4-2 16,-2-2 2-16,1 0 0 0,9-3-3 0,-13 5 2 15,3-3-1-15,4 0 0 0,-2 3 10 0,-1 0-13 16,2-3 3-16,-1 3-4 0,-1 2 3 0,-1-2-7 16,1 1 3-16,-3 3-1 0,2-2 5 0,1 3-1 15,-4-3 1-15,3 4 2 0,-4-2-1 16,5 3 0-16,-6-1 30 0,-1 2-38 0,1 1 32 15,0 1-31-15,-2-1 30 0,0 4-33 0,-2-2 32 16,0 4-32-16,1-4 5 0,0 2 1 0,2 0 5 16,-1-2 7-16,3 0 10 0,-2 1 9 0,0-2 2 15,5 2 2-15,-5 0 0 0,2 0-3 0,1 0 2 16,-2 0-6-16,0-1-3 0,1 1-3 0,1-3 0 16,-5 4-6-16,5-4-2 0,-2 3-2 0,-2-2-2 15,1 2-2-15,-2 1 0 0,-1-1 23 16,0 1-30-16,-1 1 2 0,1-2-1 0,0 0 0 0,2 0-2 15,-2 0 3-15,4-2 0 0,-3-1-4 16,1-2-2-16,2 4-4 0,1-3-11 0,-1 0-6 16,-1 0-5-16,2-3-6 0,3 0-11 0,-3 1-11 15,2-3-11-15,1 2-4 0,-3-2-21 0,4 0-3 16,-1 0-27-16,1 0 11 0,1-2-44 0,1 1 26 16,-2-1-159-16,5 1 246 0</inkml:trace>
  <inkml:trace contextRef="#ctx0" brushRef="#br0" timeOffset="208425.31">16480 17475 458 0,'-12'5'199'0,"12"-5"-13"15,-6 3-12-15,6-3-11 0,-10 3-18 0,10-3 1 16,-9 2-5-16,9-2-12 0,0 0-19 0,-16 0-22 16,16 0-19-16,-10 1-13 0,10-1-12 15,-13-1-12-15,13 1-4 0,-10 1 27 0,10-1-46 16,-14 0 10-16,14 0-14 0,-15-1 11 0,15 1-14 16,-17 0 8-16,17 0-9 0,-19-2 2 0,7 0 0 15,12 2 15-15,-24-1 3 0,11 1-3 0,13 0 10 16,-23 0-7-16,9-2 6 0,14 2-13 0,-24 0 5 15,11 2-15-15,-1-4 11 0,4 2-12 0,-3-1 8 16,0 0-12-16,0 0 9 0,1-2-5 16,-3 0-2-16,0 0 0 0,0 0-3 0,0 0 5 15,-3 1 5-15,1-2 15 0,2-1 27 0,-3 2 11 16,4-2-7-16,-3 1-11 0,3 1-6 0,-1-1-12 16,0 0 8-16,-1-1-19 0,2 1-3 0,-1 1-2 15,2 1-2-15,0-2 4 0,-2-1-3 0,2 3-1 16,-1-1-3-16,0 0-8 0,1-1-6 0,-1 0-10 15,0-1-6-15,-1-1-1 0,-2 1 3 0,1 0 6 16,-2 1 13-16,1-3-4 0,1 1 4 0,0 1 7 16,-3-2 5-16,5 1 0 0,-4 2 0 0,3-3-1 15,-3 1-2-15,1 2 0 0,2-2-1 0,-4 1 0 16,6 0 10-16,-1 0-12 0,-3 0 4 0,1 1-5 16,4-1 1-16,-2 0-1 0,0-1 2 0,0 0 4 15,0 1-5-15,0-2 0 0,0 2 15 0,0-3-18 16,-1 1 4-16,2 1-2 0,-4-2-1 0,6 1 6 15,-1 1 5-15,-2-1 5 0,1 1 0 16,3 1-2-16,1 0 0 0,0-2-4 0,-1 2-3 16,2 1 7-16,1-1-16 0,0 1 2 0,0 1 0 15,0-1 2-15,7 4 5 0,-11-6-3 0,11 6 1 16,-10-4-2-16,10 4-1 0,-8-5 6 0,8 5-14 16,-8-7-1-16,8 7 1 0,-5-2-3 0,5 2-2 15,-9-5-3-15,9 5 3 0,0 0-1 0,-9-6-3 16,9 6-1-16,-6-4 0 0,6 4 2 0,-7-4 2 15,7 4 0-15,-5-4 4 0,5 4 2 0,-7-4 1 16,7 4 0-16,0 0 3 0,-8-5 0 0,8 5 0 16,-9-4-1-16,9 4 0 0,-8-1-3 15,8 1-2-15,-7-4-4 0,7 4-3 0,-9-3-2 16,9 3 0-16,-11-5-1 0,11 5 1 0,-11-2 2 16,11 2-1-16,-10-4 2 0,10 4 4 0,-12-6 0 15,12 6 0-15,-9-1 0 0,9 1 22 0,-9-4-28 16,9 4 1-16,0 0-2 0,-14-2 2 0,14 2 9 15,-10-3 4-15,10 3 1 0,0 0-4 0,-10-2-5 16,10 2-9-16,0 0-14 0,0 0 1 0,-10-2 1 16,10 2-4-16,0 0-3 0,0 0-2 0,0 0 4 15,0 0 0-15,-8-3 4 0,8 3-6 16,0 0-9-16,0 0-10 0,0 0-10 0,0 0-16 16,0 0-17-16,0 0-15 0,-1-6-18 0,1 6-9 0,0 0-31 15,1-6-188-15,-1 6 181 0</inkml:trace>
  <inkml:trace contextRef="#ctx0" brushRef="#br0" timeOffset="-195958.65">6639 16970 163 0,'14'0'268'16,"-14"0"-71"-16,13 0-42 0,2-2-20 0,-2 0-12 15,6-1-13-15,-2 1 6 0,7-3-26 0,2 0 9 16,-1-1 1-16,7 0-1 0,4-1 3 0,0-1 4 16,6-1-1-16,4 1-6 0,-4 1-21 0,5 0-15 15,-2 0-16-15,2 2-3 0,-2-2-17 0,4 4 5 16,-2-2-15-16,3 2 2 0,-2-1-10 15,7 1 6-15,-2 2 4 0,4 0-4 0,1-1-2 16,6-1-2-16,8-1-6 0,3 3-12 0,1-3 9 16,-2 2-13-16,-10 1 17 0,3 1-17 0,-1 0 16 0,-2 1-8 15,0 1 4-15,-3 2-2 16,-1-3-7-16,0 5-3 0,-5-3-4 0,0-1 4 16,-2 4 3-16,-2-2 1 0,-1-1 2 0,-2 1-1 15,-3 0 5-15,-2 0-2 0,-2-2 2 0,5 1 1 16,3 0 2-16,-2-1 1 0,3 1-1 0,-4-2-1 15,5 2 2-15,-4-3-1 0,4 2 7 0,-8-2 1 16,-1 2-3-16,-3-1-2 0,1 1-9 0,-2-1 1 16,-7-1 5-16,-2 1-7 0,2-1 2 0,-3 1 7 15,-6 1-6-15,7-1 2 0,-2 0-3 0,-3 2 3 16,2-1-3-16,-1 0 2 0,1 2 0 0,0-3 2 16,-2 4-2-16,3-2 0 0,-2 1 0 0,1-1-5 15,-2 2 4-15,-2-3-4 0,6 2 5 16,-5 0-2-16,4-2 1 0,-8 3-4 0,1-4 3 15,-2 2 0-15,0 0-1 0,-1-1-1 0,-6 0 12 16,3 0-2-16,-1-1-2 0,-1 2 55 0,-1-2-76 16,-1 0 5-16,-10-1-1 0,18 2-1 0,-18-2-2 15,17 1-4-15,-17-1-7 0,15 2-6 0,-15-2 45 16,14 2-74-16,-14-2 4 0,14 0-56 0,-14 0-44 16,16-2-74-16,-16 2-287 0,15-6-22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47:34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14780 10481 259 0,'11'-7'154'0,"-2"1"-132"16,4 0-101-16,-1 2-82 0</inkml:trace>
  <inkml:trace contextRef="#ctx0" brushRef="#br0" timeOffset="3198.64">15036 10818 40 0,'-2'1'166'16,"0"-1"-18"-16,1 2-22 0,-1-2-25 0,1 0-26 0,-4 0-20 15,1 1-18-15,3-1-14 0,-2 0-5 0,2 0 2 0,-1 2 3 16,-1-2 3-16,1 1 4 0,1-1 0 0,-3 2-1 15,1-2-2-15,0 0 0 0,2 0-2 0,-1 0 2 16,1 0 1-16,-3 0 7 0,4 0-1 0,-1 0 4 0,-1 0 2 0,2 1 0 16,0-1 2-16,0 0-1 0,0 2 2 0,0-2-4 15,0 0 0-15,0 0 2 0,0 0-3 0,0 0 1 16,0 0 2-16,0 0 0 0,0 0 2 0,-1 0-1 0,1 0 0 16,0 0 2-16,0 1-3 0,0-1-2 0,0 0 0 0,0 2 3 15,0-4 2-15,0 2 4 0,0 0 1 0,0 0 3 16,0 2 4-16,0-1 0 0,0 2-2 0,0-3-6 0,0 2-3 15,0-4-5-15,0 2-9 0,0-1-5 0,-2-1-4 16,2 2 0-16,0 0-1 0,-3 0-1 0,3 0-2 0,0 0-2 16,0 0-2-16,0 0-2 0,0 0-2 0,0 0-1 0,0 0 4 15,3 0 1-15,-3 0 3 0,2 2-2 0,-2-2 2 16,0 0-3-16,0 0-4 0,0 0-1 0,0 0-5 0,0 0-2 16,0 0-1-16,1 0-1 0,-1 0 1 0,2 0-2 15,-1 0 2-15,3 0 8 0,-3 0 22 0,5 0 20 0,1 0 10 16,-4 0 5-16,5-2 8 0,-2 2 10 0,3-1-14 15,-2-1-11-15,2 2-7 0,1-1-2 0,-2 1-4 0,-2-3-20 16,4 3-7-16,-2-2-6 0,1 1-3 0,1 1-1 16,3-3-3-16,-3 1 10 0,0 1-5 0,0-1-1 0,0 1-3 15,1-2 0-15,0 1 3 0,-1 2-12 0,1-3 3 16,1 1 1-16,0 0-2 0,-2 1-1 0,3-1-1 0,-2 0-2 16,2 2 2-16,-2-1-2 0,3 0 4 0,-3 1 0 15,2-3-2-15,-1 3 1 0,1 0-1 0,0-3 2 0,-2 3 0 16,0-1 1-16,1 1 1 0,0 0 1 0,-3 0 0 15,2 0-1-15,0 0-1 0,-1-1 0 0,1 1 3 0,-1 0-3 16,-1 0-1-16,0 0 0 0,1 0 0 0,0 0 0 0,-1 0-3 16,0-2 0-16,1 1 1 0,1 1 3 0,-2-2 0 15,1 4 0-15,1-2 2 0,-3 0-1 0,1 0-2 0,-1 0-1 16,3 0-1-16,-4 0 0 0,3 0 0 0,1 0 1 16,-2-2 0-16,0 2-1 0,0 0 2 0,1-2-1 0,-2 2 1 15,3 0 0-15,-2 0 0 0,-1 0 0 0,3 2 0 0,-3 0 2 16,4-2 0-16,-3 1 0 0,2 1-1 0,-1 0 1 15,-2 1-1-15,0-3-1 0,-1 3 1 0,1-1-2 16,0 0 1-16,3 0 0 0,-1-1 0 0,-1 1 0 0,2 0 0 16,-1-2-1-16,-1 3-1 0,4-3 4 0,-4 0 1 15,4 2-3-15,-4-2 0 0,3 1 2 0,-2 1-1 0,1-2-1 16,-1 1-2-16,1 2 1 0,-2-1 0 0,1-1 1 0,1 1-1 16,-1 1-3-16,-1-2 2 0,0 1-1 0,-1-1 0 15,0 2 1-15,0-1 0 0,2-1 4 0,-2 1 0 0,1 1 2 16,12-1 3-16,-13-2-4 0,2 4 0 15,0-4 0-15,-2 1-2 0,2-1-1 0,-1 2 2 0,0-2-3 16,0 4-1-16,-1-4-1 0,-1 3 1 0,1-3 0 0,0 2-4 16,1-1 5-16,-1 1 1 0,0-1-2 0,0 0 0 15,0 2 1-15,-2-3 2 0,1 0 1 0,-1 3 0 0,0-3 0 16,-1 1 2-16,0 0-2 0,0-1 0 0,-1 2-2 16,1-2-1-16,-2 2 0 0,1-1-1 0,0-1-1 0,-1 0 0 15,0 0 3-15,1 0 27 0,-1 0-12 0,0 2-7 0,0-2-1 16,1 0-1-16,-2 2-2 0,1-2-29 0,-1 3 11 15,0-3 8-15,-1 0 4 0,2 0 0 0,-3 0 1 16,4 0 2-16,-3 0 3 0,2 0-3 0,-1 0 0 0,-2-3 2 16,0 3 0-16,0 0-1 0,0 0 1 0,0 0-3 0,0-2 2 15,2 2 1-15,-2 0-2 0,1 0 1 0,-1-2 0 16,2 2 1-16,0-1-1 0,-2-1-2 0,1 2 0 0,2-2 1 16,-3 0 0-16,5-1 1 0,-5 3-1 0,1-3 1 15,1 1 2-15,-1-1-3 0,3-2 1 0,-3 1 0 0,1 1 0 16,1-1 1-16,0-1 11 0,-1 0 6 0,1 1 4 15,0-1 1-15,0 1 4 0,-1-1 13 0,-1 1 5 0,2-1-5 16,-3 1-1-16,2-1 1 0,-2 0-3 0,2-2-15 0,-1 1-11 16,-1-1-3-16,2 1-1 0,-2 0-2 0,0 0 0 15,-2-3-3-15,2 3-3 0,0-2-2 0,0 1 1 0,0 0-4 16,-3-1 5-16,1-1 15 0,-1 2 8 0,2 0 10 16,1-2 0-16,0 0 4 0,0 2-1 0,0-2-13 0,0 1-9 15,-2-1-3-15,-1-1-3 0,3 3-5 0,0-3 0 0,-3 1-3 16,3 0 4-16,0 0-2 0,0 0 0 0,-1 0 0 15,1 0-3-15,0 0 1 0,0 0-3 0,0-2 2 16,-2 3 1-16,2 0 3 0,-2 0-1 0,2-1 3 0,0 2-2 16,0-1-3-16,0 1-5 0,-1 0 4 0,-1-1 0 0,2 1-2 15,-1-1 1-15,1 2 2 0,0 1 2 0,0-2-1 16,-2 2 0-16,0 0 1 0,2 0 0 0,-1 0-4 0,1 1 1 16,-2-1 0-16,0 0-3 0,-1 0 1 0,2-4-2 15,1 5 3-15,-2-1 15 0,-1-1 9 0,3 1 4 16,-3 0 3-16,2-2 0 0,-3 2 2 0,3-3-16 0,-1 1-5 15,0-1-4-15,-1-1-5 0,2 0 0 0,-3 0-2 16,3 1 0-16,-1-2 0 0,1 3 1 0,-3-3 2 0,3 1-1 16,-1 2 1-16,0-2-2 0,0 0-2 0,0 2-4 0,1-2 2 15,-1 1 2-15,2-1 0 0,-2 1-1 0,2 1 2 16,-1 0 1-16,-1 1-7 0,2-1-2 0,-1 0 3 16,1 0 4-16,0 0 2 0,0-1 2 0,0 1 3 0,-2 2 1 15,2-4-3-15,-2 6-1 0,2-5-4 0,0 2-5 16,-1 0 3-16,1 2 2 0,-2-1 2 0,2-1-1 0,0 3 0 15,0 0 4-15,0 1-4 0,0-1-1 0,0-1-3 0,0 1 2 16,0 1 2-16,0 2-1 0,0-3 1 0,0 1 1 16,0 2 0-16,0-3 5 0,0 1-1 0,0 0-2 0,0 2-3 15,0-5-2-15,0 3 1 0,2-1-4 0,-2 1-2 0,0-1 5 16,0 2 4-16,1 0-1 0,-1-2-1 0,0 1 2 16,0-1 0-16,0 0-2 0,0 0-1 0,0 2 2 0,0-2-2 15,0 1-1-15,0 1 1 0,0-1 0 0,0-1 1 16,0 2 1-16,0 1 1 0,0-2 1 0,0 2-1 0,0 0 1 15,0-3-2-15,0 1-1 0,-1 0-1 0,1 1 1 0,0-1 0 16,-2-1-2-16,2 1 1 0,0 0-2 0,0 2 1 16,0-3 1-16,0 1 26 0,0 0-12 0,0 1-8 15,0-3 2-15,0 4-11 0,-1 0 0 0,1 0-22 0,0-3 14 0,0 1 7 16,0 2 3-16,0 0 7 0,0 0-3 16,0 0-4-16,1 0-2 0,-1 0-2 0,2 0 3 0,-1 0-1 15,-1 0 1-15,0 0 1 0,0 0 0 0,0 0 1 0,0 0-4 16,0 0 2-16,0 0 1 0,2 0-1 0,0 0 2 15,-2 0-4-15,1 0 4 0,2 0 1 0,2 0-2 0,1 0 0 16,1 0 0-16,-1 0 4 0,2 0 0 0,0 0-2 0,1 0 3 16,-1 0-1-16,0 0 0 0,3 0 0 0,-3 0 0 15,3 0 1-15,2 0 0 0,17 0 3 0,-16 0-2 16,5 0-2-16,-1 0-1 0,-1 0-3 0,2 0 0 0,-2 0 1 16,0 0-1-16,1 0 1 0,-2 0-1 0,3 2 1 15,-2-2-2-15,0 3-1 0,-1-3 1 0,0 0-4 16,0 0 2-16,1 0 2 0,-1 0 3 0,3 0-1 0,-3 0 1 15,1-3 2-15,-1 1-1 0,-2 2 1 0,1 0 2 0,0 0-2 16,0 0-2-16,-1 0 1 0,-1 0 1 0,-1 0-1 16,-1 0-1-16,2 0 0 0,-1 0 1 0,1 0 1 0,0-2 1 15,1 2-3-15,0 0 2 0,-2 0-2 0,3 0-1 0,-2 0-2 16,0 0 0-16,0-1 0 0,2 1-1 0,1-2 2 16,-2 0 0-16,3 1 4 0,-1-1-1 0,1 0 1 0,1 0 1 15,-2 1-1-15,-1-1-1 0,1-1 0 0,3 0 0 16,-3 1 2-16,3 0-1 0,-1-1 0 0,-1 1 1 15,0-1 2-15,-1 0-1 0,0 0-4 0,-2 0 3 0,2 1 0 0,-4 0-3 16,1-1 0-16,1 0-2 0,-1 1-1 0,1 0 1 16,-3 2-3-16,2-3 2 0,-4 3-2 0,-1-2 12 15,5 2-6-15,-3-2-2 0,2 2 0 0,1-1 0 0,-5 1 1 16,1 0-12-16,2 0 5 0,-1 0 3 0,3 0 4 0,0-2 2 16,0 2 3-16,1 2 4 0,-1-1-2 0,3 1-1 15,-3-2-3-15,4 2 1 0,-3-2 4 0,3-2-3 0,-1 2-2 16,0-2-2-16,0 1 0 0,0 1-1 0,0-2-11 15,-1 0 4-15,0 2 3 0,0 0 0 0,0 0 3 0,0-3-1 16,-3 1 1-16,0 2-2 0,-1 0 0 0,0 0 1 0,0 0-3 16,2 0 2-16,-3 0 0 0,5 0 2 0,-4 0 1 15,0 0 0-15,0 0 0 0,-1 0 0 0,-1 0 3 16,2 0-2-16,-1 0 0 0,1 0 1 0,-2 0-1 0,1 0 0 0,2 0-2 16,-2 0 1-16,1-2-1 0,2 2 2 0,-2-1-1 15,0 1 2-15,-2-2-3 0,1 0 1 0,1-1 0 16,-3 2-2-16,1 0 3 0,-1-1 0 0,2 2 4 0,-2-1-4 15,-2-1 1-15,0 2 1 0,0-3-3 0,-1 3 0 16,-2-1-1-16,1-1 2 0,-3 2 0 0,2-2-2 0,-1 2 0 16,0-1 0-16,-2 0 0 0,1 1 0 0,-1 0 0 0,0 0 2 15,0-2 3-15,-1 2-1 0,-3-1-4 0,4 1 3 16,-1 0 0-16,2 0-14 0,-1-2-17 0,-1 2-18 0,-1-3-21 16,1 2-40-16,-3-2-51 0,1-1-40 0,0 3-41 15,-3-1-32-15,1-1-21 0,-1 1-1 0,-1-1 20 0,-1 3 29 16,-1 0 37-16,1 0 32 0,-1 3 25 0,-2-1 22 15,1 2 4-15,-3 2 0 0,-1 0-12 0,-2 0-20 16,-1 1-42-16,-3 2-61 0,-1 0-96 0</inkml:trace>
  <inkml:trace contextRef="#ctx0" brushRef="#br0" timeOffset="6702.58">15897 11226 80 0,'3'0'114'0,"-1"-3"-16"0,1 3-12 16,-3 0-9-16,3 0-3 0,-1 0-3 0,-2 0-1 0,0 0-2 15,0 0-7-15,-2-2-8 0,2 0-6 0,0 2-7 0,0-1-7 16,0 0-2-16,0 1 0 0,0 0 4 0,0 0-1 16,0 0 7-16,0 0 5 0,0 0-4 0,0-2-1 0,0 1-2 15,0-1-1-15,0 1-8 0,0-1-9 0,0 1 1 16,0-1 2-16,0 1-1 0,0 1 1 0,0-3 1 0,0 3 0 16,0-2 5-16,0 0 2 0,0 2 1 0,0-1 0 0,2 1 5 15,-2 0 4-15,0 0-2 0,0 0 5 0,-2 0 2 16,2-1-1-16,0 1 3 0,0 0-1 0,0 0-2 0,0 0-3 15,-3 0-5-15,3 0-5 0,0 0-2 0,3 0-5 0,-3 0-1 16,0 0-4-16,0 0-1 0,0 0-5 0,0 0-3 16,0 0-2-16,2 0-6 0,-2 0 0 0,1-2-3 15,-1 2 1-15,2-3-2 0,1 2 0 0,0-2-1 16,0 1 1-16,1-1 0 0,-3 1 20 0,3 0-8 0,-1 0-5 0,0 1-3 16,1-1-3-16,-2 0 1 0,4 2-24 0,-3-3 9 15,2 3 6-15,-1 0 2 0,0-3 3 0,4 2-3 16,-2 0 5-16,2 1 0 0,0-2 0 0,0 1 3 0,2 1-1 15,-2 0 3-15,1 0-3 0,-3 0-2 0,1 0 0 0,2 0 0 16,0 0 0-16,-1 1 2 0,0 1 0 0,2-2 3 16,-1 0 0-16,-2 0-5 0,3-2 1 0,0 2-2 0,-2-1 1 15,0 1-2-15,-1 0 1 0,1 0 2 0,-3 3-1 16,2-1 2-16,-1 1-1 0,-1-3 1 0,2 0-1 0,-2 3-2 16,0-3-2-16,0 1 2 0,2 0-1 0,-3-1 0 0,0 2 1 15,1-2 1-15,-1 1 0 0,1 1 1 0,-1-2-1 16,1 2 0-16,1-2 0 0,-3 0 0 0,2 0 0 0,2 0 0 15,-3 0 3-15,1 0 0 0,2 0 0 0,0-2 0 0,0 2 1 16,-1-2-2-16,0 2-1 0,4-1-1 0,-4 1 3 16,0-2-1-16,-1 1-1 0,1 0 0 0,1 1 0 15,-4-3-1-15,2 3-3 0,-4 0-1 0,2 0 1 16,2 0-1-16,-1 0 3 0,0-3 1 0,1 3 2 0,-1 0 1 16,1 0-1-16,0-1 1 0,0 1-1 0,1 0-4 0,-1 0 1 15,-1-1-1-15,0 1 2 0,1-2-1 0,-1 2-1 0,1 0 1 16,-2 0 0-16,3 0 1 0,-2 0 0 0,4-1 0 15,-2 1 0-15,0 0-2 0,0 0 2 0,-2 0 0 0,2-2-1 16,-1 2-1-16,0 0 3 0,-1 0 0 0,-1 0-1 16,2 2 0-16,-3-2-1 0,4 0 0 0,-3 1 0 0,0-1 1 15,1 0 0-15,-3 0 3 0,4 0 1 0,-4 0-1 16,1 0-2-16,-1 0-1 0,3 0 1 0,-4 0-3 0,4 0-2 16,0 0 2-16,-3 0 2 0,2 0 1 0,-1 0-1 15,1 0 0-15,-1 0 1 0,1 2-1 0,-2 0-2 0,2-2-1 16,-1 3 1-16,0-6 1 0,-2 2-2 0,4 0-2 15,0 1 4-15,-3-2-1 0,3 1-9 0,-1 1 6 0,0 0 2 16,1 0 4-16,-1 0-1 0,1 0 0 0,-4 0 14 0,4 0-7 16,0 0-2-16,-2 0-3 0,2 0-2 0,-1 0 0 15,0 0-3-15,0 0 0 0,0 0 1 0,1 0 2 0,0 0 0 16,1 1-1-16,0-1 0 0,0 0 2 0,1 0 1 0,-1 0-2 16,-4 0 0-16,3 0 1 0,-1 0 0 0,-2 0-1 15,3 2-1-15,-3-2 0 0,1 0 0 0,-1 0 0 16,2 0-3-16,0 0 4 0,-1 0-1 0,-1 1 1 0,-1-1 1 0,2 0-1 15,-2 0 0-15,2 0 0 0,-1 0 2 0,-1 0-2 16,2 0 1-16,0-1 0 0,-2 1-1 0,1 0 1 16,-1 0-1-16,2 0 0 0,-1 0-1 0,-1 0 1 15,0 0 3-15,0 0-3 0,0 0-1 0,0 0 1 0,0 0 0 16,0 0 0-16,0 0 0 0,0 0 0 0,0 0 2 0,0 0 1 16,0 0-2-16,1 0-1 0,2 0-1 0,-3 0 1 15,1 0-1-15,-1 0 1 0,2 0-1 0,-2-2 1 0,1 2 1 16,-1 0 1-16,0 0-1 0,0 0 0 0,0 0 2 0,0 0-3 15,0 0 0-15,0 0-1 0,0 0 0 0,0 0-2 16,0 0 0-16,0 0 3 0,0 0-10 0,0 0 4 0,-1 0 5 16,1 0 1-16,0 0 0 0,0 0-3 0,0 3 9 15,-2-2-4-15,2 2-10 0,0 0-10 0,0-6-7 0,0 3-8 16,-1 0-10-16,1-3-6 0,0 3 0 0,0 0 7 0,0 0 2 16,0 0 2-16,0 0-1 0,0 3-1 0,0-3-2 15,0 0-6-15,0 3-5 0,0-3-1 0,0 0 2 16,0 0-2-16,0 0 1 0,0 0-2 0,-3 0-4 0,3 0-6 15,0 0-14-15,-1-3-17 0,1 3-19 0,0 3-22 0,0-1-19 16,0-2-27-16,0 0-25 0,0 0-62 0</inkml:trace>
  <inkml:trace contextRef="#ctx0" brushRef="#br0" timeOffset="7357.12">16671 11148 46 0,'0'0'39'0,"0"0"-9"0,0 0-6 0,0 0-7 15,0 0-6-15,-1 0-4 0,1 0-3 0,1 0-2 0,-1 0 0 0,0 0-2 16,0 0 2-16,0 0-1 0,0 0 0 0,0 0 0 15,0 0-2-15,0 0 0 0,0 0-1 0,0 0-3 0,0 0 1 16,0 0-1-16,0 0 2 0,0 0 0 0,0 0 0 16,0 0-1-16,0 0 2 0,0 0-4 0,0 0-7 0,0 0-15 15,0 0-11-15,0 0-22 0</inkml:trace>
  <inkml:trace contextRef="#ctx0" brushRef="#br0" timeOffset="10974.24">16695 11118 24 0,'-1'1'54'0,"-1"-1"0"0,2 0-1 0,0 2-2 16,-1-2-3-16,1 0-6 0,0 0-3 0,-2 0 1 16,2 0-1-16,0 0-4 0,0 0-2 0,0 0-4 0,0 0-1 15,0 0-12-15,0 0-3 0,0 0-3 0,0 0-2 0,0 1-4 16,0-1-1-16,2 0-2 0,-2 0 0 0,0 0-1 16,1 0 0-16,-1 0 0 0,0 0 1 0,0 0 0 0,0 0 2 15,0 0 0-15,0 1 6 0,0-1 6 0,0 0 8 16,0-2 8-16,0 2 5 0,0-2 7 0,0 2 2 0,0 0-4 15,0 2-2-15,0-2-7 0,2 1-5 0,-1-1-6 0,-2-1-8 16,-1 1-1-16,2 0-4 0,0 0 0 0,-1 0-1 16,1 0 1-16,0 0-1 0,0 0 2 0,0 0 2 15,0 0 1-15,0 0 1 0,0 1 3 0,0 0 3 0,0-1 0 16,0 0 3-16,0 0 3 0,0 0 3 0,0 0 3 0,0 0-1 16,0 0 2-16,0 0-4 0,0 0-4 0,0 0-4 15,-2 0-5-15,2 0-2 0,0 0-5 0,0 0-1 0,0 0-3 16,0 0-2-16,0 0-2 0,0 0 1 0,0 0-1 15,0 0 0-15,0 0 0 0,0 0-1 0,0 0 1 0,0 0-3 16,0 0 0-16,0 0 0 0,0 0 3 0,2 0-1 16,-2 0 1-16,1 0 1 0,-1 0-1 0,0 0 0 0,0 0-2 15,0 0 2-15,0 0-2 0,0 0 3 0,0 2 0 16,0-2-3-16,0 2-1 0,0-2 2 0,0 0-2 0,0 0 3 16,0 0-1-16,0 1-1 0,0 1 2 0,0-2-1 0,0 1 2 15,0 1-2-15,0 1-1 0,0 0 1 0,0 0 0 16,0-1-1-16,0 2 1 0,2-1 1 0,-2 2 5 0,0 2 5 15,1 1 2-15,-1-1 6 0,3 2 6 0,-3 0 1 0,2 1-5 16,0 1 0-16,-1-2-2 0,1 3-6 0,-1-2-5 16,1 2-1-16,0-4-3 0,-1 1 3 0,-1 0 4 15,2-1 1-15,-1-1 2 0,1 3-3 0,0 0 5 0,-1-3-3 16,1 2 2-16,-1-2 5 0,1 4 4 0,2-2 6 0,-2 0-1 16,0 3-1-16,-1-1-4 0,-1-2-5 0,2 1-8 15,-1-2-4-15,1 3-5 0,0 0 3 0,-1-1-3 16,1 0 1-16,-1 0-1 0,-1 0 2 0,4-1 1 0,-3 0-4 15,-1 0 2-15,3-1 0 0,-1 1 1 0,-1 0-3 0,2-1 1 16,1-1-1-16,-3 0 1 0,1-1-1 0,-1 0 0 16,1 0 2-16,0 0 1 0,-1-1 1 0,-1-1-1 0,2 1 0 15,-1-2 0-15,-1 1-2 0,2-1-2 0,0 0 1 16,-2-1-1-16,0 0-1 0,0 1 0 0,0-3 2 0,0 3 0 16,0-2 0-16,0 0 1 0,0 1-1 0,0 1 0 0,1-1 0 15,-1 1 0-15,0-1 2 0,2 1-2 0,-2 3 3 16,2 2 2-16,-2-2-3 0,0 0 0 0,0 0-4 0,1-3 1 15,-1 4-1-15,1-3-2 0,1 2 4 0,-2 0 0 16,3-1 0-16,-1 2 3 0,-2 0-2 0,1-3 1 0,-1 2 0 16,2-1-2-16,-1-1 1 0,-1 1-1 0,2-1 1 15,0 1 0-15,-2-2-1 0,0 4 0 0,0-2 2 0,0 0-2 16,0-2-3-16,0 1 0 0,1 1 2 0,-1 0-1 16,2-2-2-16,-1 2 4 0,-1-1-1 0,2-1 0 0,-2 2 0 15,2-2 1-15,-1 1 0 0,-1-1-1 0,2 2 3 16,0-2 0-16,-2 0 1 0,1 1-1 0,-1 0 2 0,2 0 0 15,-1 1-3-15,-1-2-2 0,3 1 0 0,-1-1-1 0,-2 2-1 16,1-3 2-16,-1 3 0 0,2-1 3 0,-1 0-1 16,-1 0 0-16,2 0 1 0,-2 1-2 0,2-1 3 0,-2 1-3 15,1-2 0-15,-1 4 0 0,0-4 0 0,2 2 1 16,0-2-1-16,-2-1 0 0,0-2 0 0,0 3 1 0,0-1-1 16,0 0-1-16,0 1 0 0,0-1 1 0,0-2 0 0,0 3 0 15,0-1 0-15,0 0-1 0,0-1 2 0,0 3-1 16,0-3 0-16,0 0 0 0,0 2 1 0,0-2 3 0,0-1-3 15,0 2 0-15,0 0-1 0,0-2 0 0,0 0 0 0,0 0-2 16,0 1 0-16,0-1 1 0,0 0-1 0,0 0 2 16,0 0 0-16,0 0 0 0,0 0 0 0,0 0 0 15,0 0-4-15,0-1 1 0,0 1 2 0,0-2-1 16,0 2 1-16,0-2 3 0,0 2 1 0,0 0 1 0,0 0-3 0,0 2-1 16,0 0 1-16,0-2-1 0,0 0 2 0,0 0 0 15,0 0-1-15,0 0-1 0,0 0-1 0,0 0-1 16,0 0 1-16,0 0 0 0,0 0 0 0,0 0 1 0,1 0-2 15,-1 0-1-15,0 0 1 0,-1 0-2 0,1 0-5 0,-2-2-15 16,0 2-16-16,2 0-24 0,0-2-32 0,0 1-44 16,-1-2-47-16,1 3-47 0,0-4-51 0,-2-3-53 0,2 0-53 15</inkml:trace>
  <inkml:trace contextRef="#ctx0" brushRef="#br0" timeOffset="13519.85">16861 11820 402 0,'0'0'339'0,"2"-2"-102"0,0 1-83 0,-2 1-54 0,1-2-29 16,-1 1-24-16,2 1-6 0,-1-2-1 0,-1 2 4 0,2-1 3 15,-2 1 2-15,2 0 7 0,-2 0-1 0,1 0-6 16,-1 0-4-16,2 0-6 0,-2-2-6 0,0 2-7 16,6 0 2-16,-5 0 7 0,4-1 25 0,0-1 20 0,1 2 17 15,1-1 17-15,4-2 9 0,-3 1 3 0,0-1-13 0,1 2-19 16,-1-1-15-16,0-1-19 0,-2 2-11 0,3-2-14 15,-1 1-8-15,0 2 4 0,1-2 1 0,0 2 2 0,0-3 1 16,-1 3 5-16,3-2 3 0,-1 0-7 0,-1 1-2 16,4-1-7-16,-4 0-1 0,1-1-10 0,1 3-7 0,-1-3-1 15,2 1-4-15,2 0 1 0,-1 0-4 0,1 1-1 16,-1-2 1-16,2 2-1 0,-2-2 0 0,3 3 0 16,-3-3 2-16,2 3 1 0,-2 0-1 0,3 0-2 0,-2 0 2 0,1 0 0 15,0 0-2-15,0 0 1 0,0 0 0 0,1 3 0 16,1-3-1-16,1 0 1 0,-2 4 2 0,2-3-3 15,-1 1 0-15,1 1 1 0,-3 0 0 0,0 1-1 0,-2-1 0 16,3-1 2-16,-2 1 2 0,0 1-1 0,-1-1-2 16,1-1 1-16,-1 0 0 0,1 1 0 0,-1 0-2 0,-2 0-2 15,0-1 1-15,0 2-3 0,-1-1 2 0,0-2-3 0,0 2 4 16,0 0-1-16,-1 0 0 0,0-1 3 0,-1 1-1 16,3-2 0-16,-3 1 0 0,1-2 1 0,2 3-6 0,-2 0 2 15,-1-2 3-15,1 2-1 0,0-2 1 0,3-1 0 0,-3 0 6 16,0 2-2-16,1-2-4 0,-2 0-1 0,3 2 0 15,-3-2 1-15,0 0-1 0,0 1 1 0,1-1-1 0,-1 1 2 16,-1-1 17-16,1 0-11 0,-1 0-5 0,0 0-1 16,1 0-1-16,-2 0 0 0,1 0-16 0,-1 0 6 0,1 0 5 15,-2 0 5-15,2 0-1 0,0 0-1 0,0-1 1 16,-3 0 1-16,1 1 1 0,2 0-2 0,0-2 1 0,0 0 1 16,1 1-2-16,0-1-1 0,-2 1-3 0,2-3 2 15,-2 4 1-15,1-3-3 0,-4 3 1 0,6-2 1 0,-3 1-3 16,0-1-1-16,0 1-5 0,-2 1-15 0,2-2-17 15,-3 1-21-15,1 1-15 0,-1-2-18 0,0 2-11 0,-2 0 0 16,3 0 6-16,-2 0 8 0,-1 0 7 0,1 0 5 0,-1 0 5 16,-1 0 3-16,0 0-3 0,0 0-1 0,0 0-3 15,0 0 1-15,0 0 2 0,0 2-3 0,-1-2 1 0,-1 3-1 16,1-2-6-16,-1 1-14 0,-2 1-18 0,1-3-16 16,-1 0-25-16,0 3-22 0,0-3-15 0,-4 3-6 0,3-2-16 15</inkml:trace>
  <inkml:trace contextRef="#ctx0" brushRef="#br0" timeOffset="46043.13">6777 11517 86 0,'-2'-3'158'0,"0"1"-54"0,1 1-44 0,-2-1-27 16,0-1-16-16,3 2-9 0,-2-1-4 0,2 1-2 0,-1 1 1 15,1-2-2-15,0 0 0 0,0 1-1 0,0 0 1 0,1-1-2 16,-1 2 0-16,0-1 0 0,0-1-2 0,0 1 3 16,0-2 0-16,0 3 2 0,0-2 0 0,0 0 2 15,-1-1 5-15,1 3 5 0,0-2 9 0,-2 0 5 0,2 1 0 16,-2-1 1-16,2 0 0 0,-3-1 1 0,3 3-3 0,-1-3-4 16,-1 1 4-16,0 0 1 0,1 1 1 0,-2-1 5 15,3-1-4-15,-2 2-2 0,2-2-4 0,-2 0-5 0,2 3-2 16,0-2-9-16,0 1 2 0,0-2 4 0,0 1 0 15,-1 1 6-15,-2-1 4 0,3-1-3 0,0 2 6 0,0-1 4 16,0 1 6-16,0-2 3 0,0 1 3 0,-1 0 3 16,1 2-1-16,0-1-5 0,0 0-7 0,0 1-5 0,0 0-8 15,1 0-7-15,-1 0-3 0,0 0 0 0,0 0-3 0,0 0-1 16,0 0-1-16,0 0-3 0,0 0-1 0,-1 0-3 16,1 0 1-16,0 0 0 0,0 0 1 0,1 0 24 0,-1-2-11 15,3 2-2-15,-2 0-7 0,-1 0-1 0,2 0-3 16,-2 0-26-16,2 0 12 0,-2 0 6 0,0 0 3 0,4-1 0 15,-2-1 3-15,0 2 1 0,0-1 1 0,2 1 1 0,-2-2 1 16,1 1 0-16,0 1-1 0,0 0 0 0,0-2 0 16,-1 2-2-16,1 0 1 0,0 0 1 0,0-3 0 15,1 3-1-15,0 0 0 0,-2 0 2 0,1 0-2 0,1 0-1 16,0 0 1-16,0-2 0 0,1 2 0 0,-1-2 0 0,0 2 0 16,0-2 0-16,1 1 0 0,-1 1 1 0,2-2-2 15,-2 2 1-15,2-1 1 0,-3 0 0 0,3 1-1 16,-3-3-2-16,2 3 1 0,-2 0 0 0,0 0 1 0,1 0-1 0,-1-3 1 15,0 3 0-15,0-1 1 0,3 1-1 0,-3-1 3 16,-1 1 0-16,1-2-3 0,0 1 0 0,1 1 0 16,-1 0 0-16,0 0-4 0,0 0 3 0,-1 0 1 0,2 0 0 15,1 0-1-15,-2 0 1 0,0 0 2 0,2 0-2 0,-2 0 1 16,2 0-1-16,0 0 1 0,-1 0 0 0,0 0-3 16,0 0 1-16,0 0-1 0,1 0 1 0,-1-2 0 15,1 2 0-15,-2 0 1 0,0 0 1 0,0 0 1 0,0 0 1 16,-1 0-3-16,1 2 1 0,1-2 0 0,-2 0-1 0,2 0 0 15,0 0-1-15,-1-2 3 0,-1 2-2 0,1 0 1 16,0 0 0-16,-1 0-2 0,1 0 2 0,-1 0-2 0,1 0 0 16,0-2 0-16,-1 1 1 0,0 1 0 0,0 0 0 0,1-1-1 15,-1-2 2-15,-2 3 1 0,2 0-1 0,-1 0 3 16,1-3-3-16,1 3 0 0,0 0 0 0,1 0-1 0,-3-2 1 16,1 0-1-16,-2 2 2 0,3-1-2 0,-1 0 0 15,0 1 0-15,1-3 0 0,-1 1 1 0,0 1-1 16,-1-2 1-16,1 0 0 0,1 0 0 0,-1-1 1 0,-1 3-3 15,1-2 2-15,1 0-1 0,-1 2 0 0,1-2 0 0,1 1 0 16,-2-1 2-16,1 1-2 0,0 0-1 0,-1-1 0 16,1 1 1-16,0 0 0 0,2-1-2 0,-3 0 1 0,1 1 1 15,0 0 0-15,2 1-1 0,-2-3 0 0,0 2-1 16,0-1 2-16,0 0 2 0,1-1-1 0,-1 2-1 0,0 0 0 16,0 1 3-16,0-1-2 0,-1-1-2 0,1 2 0 15,-2-1 0-15,1 1 0 0,1-2 1 0,0 1-2 0,-1 0 2 16,1 0 0-16,1 0 1 0,-1-1 0 0,1 2-1 0,-2-2 0 15,2 1-1-15,-2 2-1 0,1-3 3 0,0 1 0 16,2 2-1-16,-1-4 0 0,0 1 1 0,1 1-1 0,-1-1-1 16,0 0 1-16,-2 1 0 0,4-1-6 0,-3-1 3 15,2 2 4-15,-1-1-1 0,-2 0 0 0,2-2 2 0,-2 1 5 16,2 1-3-16,2 0-1 0,-1 0-1 0,-1 0-2 0,1-1-2 16,0 2 2-16,-4 0-3 0,2 1 1 0,-2-2 2 15,3 1 33-15,-1-1-17 0,-1 3-8 0,1-3-2 16,-1 1-2-16,-1 0-2 0,4 0-31 0,-2-1 14 0,0 1 7 15,0-1 4-15,-2 0 3 0,5 1-1 0,-3-1-3 0,2-2 5 16,-2 1-4-16,3-1 3 0,-3 1 0 0,1-1 0 16,0 2 4-16,-1-1-3 0,0 1 1 0,1-2-1 0,-1 2 1 15,1 0 0-15,-2 2-1 0,1-2-2 0,0-2 0 0,1 3 2 16,-1-3 1-16,0 2 0 0,-2-1-1 0,1 1 3 16,0 1 0-16,1-1-1 0,0 1-2 0,-2-1-1 15,1-1 1-15,1 1 2 0,-1 3-2 0,-1-4 0 0,0 2 0 16,3-1 0-16,-4 1 1 0,2 1-1 0,0-1-3 0,-1-1 2 15,0 2 2-15,1-2-1 0,0 0 0 0,0 0 0 16,-1 1 3-16,3-1-2 0,0 0-1 0,-3 0 1 16,1 0-1-16,-1 1-2 0,1-1-2 0,1-1 26 0,-1 2-13 15,1-4-2-15,0 4-1 0,1-3-3 0,-1 0-17 0,1 1-18 16,-1 1 18-16,-1-1 4 0,-1 1 5 0,1 1 2 16,1-1 18-16,-1 0-4 0,0 0-5 0,-1 0-3 0,2-1-1 15,-1-1 1-15,0 1-1 0,-1-1-2 0,3 1 0 0,-2-1 0 16,0 0 0-16,1 0 0 0,-1 0 0 0,-1 0 1 15,2 1 2-15,-1-1-3 0,0 0 0 0,-1 0-4 0,2 1 4 16,-1-1-1-16,0 1-4 0,-1 1 4 0,1-2 3 16,4 2 1-16,-1-4-3 0,-1 0 0 0,0 0 2 0,-4 1-2 15,1 3-4-15,-1-1 2 0,2 2 3 0,-2-1 1 0,3 0 0 16,-3 0-1-16,3 0-1 0,-1 0 0 0,-1 0-5 16,2 0 3-16,0-1 2 0,-3 1 0 0,2 1-1 15,-2-1 1-15,2 0 1 0,-2 0 0 0,1 0-2 0,-1 1 1 16,2 0 0-16,-1-1 0 0,-1 0 3 0,2-1-3 0,1 0 1 15,-1 0-1-15,-2 0 1 0,3 1 0 0,-1 1-4 16,-1-1 2-16,1-1 0 0,-1 2 0 0,2-1-1 0,-1-2 0 16,-1 2 2-16,1-1 1 0,1 1-2 0,-3-2 1 15,2 2 0-15,-1-1 2 0,1 2-2 0,0-3 0 0,-1 0 3 16,1 0-2-16,1 0-2 0,0 1 0 0,-1-1 1 16,1 0 0-16,-2 2 0 0,2-3 0 0,-1 1 5 0,0 1-5 15,-1-2 0-15,2 1 0 0,-1 1 0 0,0-1-3 16,-1 2-4-16,-1-2 6 0,2 3 0 0,-2-1 0 0,2 1 0 15,-1-1 0-15,2 1 4 0,-1-3-3 0,0 0 0 16,-2 0 0-16,5 1 0 0,-3-1 2 0,-2 3 1 0,2-3-1 16,-1 2-1-16,1-1 0 0,-1-1 0 0,1 1-2 0,1-2-1 15,1 1 2-15,-3 0 0 0,2 0 1 0,-1 0-1 0,0 0 12 16,-2 0-5-16,5 0-4 0,-3 1-2 0,1-3-1 16,1 2 0-16,-3-1-11 0,2-1 2 0,-1 2 5 15,0 0 2-15,-1-1 1 0,1 1 0 0,-1 2 2 0,1-2 1 16,0 1-2-16,2 1 0 0,-3-1 1 0,1-1-2 15,0 2-4-15,-1-1 4 0,0-1 0 0,-1 1 0 0,3 0 0 16,-2-1 3-16,-1 0 3 0,2 3-2 0,-1-3-1 16,-1 2 1-16,2-1-2 0,-2 2-1 0,2-3-2 0,-1 2 0 15,1-2 1-15,-1 1 0 0,-1 0 1 0,2 0 0 0,0-1 0 16,-2-1 1-16,6 1-1 0,-5 2-1 0,1-1 1 16,-1 0-2-16,0-1 2 0,-1 1 0 0,3-1 1 15,-2 1 0-15,-1-1 0 0,3 0 1 0,-1 0-2 0,0 0-1 0,-1 0 0 16,2 1 1-16,-1-1 6 0,0 0-3 0,-2 2-1 15,4-4 0-15,-1 3-2 0,-1 0 0 0,-1-1-8 16,0 1 2-16,3-1 4 0,1-1-1 0,-2 3 2 0,2 0 0 16,-3-1 1-16,-2 1 2 0,0 0-2 0,0 1 3 15,4 0-3-15,-4-1-1 0,0 1 1 0,2-1 0 0,-1 1 1 16,-1 0-1-16,2-3 2 0,-1 3 1 0,0 1-3 0,3-4-1 16,-1 1 1-16,-1-1-2 0,1 1-1 0,1 0 1 15,-4 0 2-15,1 1 1 0,-1 2 0 0,2-1 0 0,-2-1-1 16,0 2 0-16,4-1 0 0,-4-1 0 0,2 1-1 0,-1 0 1 15,-1-1 1-15,2 1-1 0,-1 1-1 0,-1-3 0 16,1 1 1-16,3 1 1 0,-2-1-1 0,-1-1 2 0,1-1-1 16,1-2 0-16,-3 2 1 0,2 0-2 0,0-1 0 15,-1 6-1-15,2 0 1 0,0 0-1 0,-3 0 0 0,0-2 1 16,2-3 0-16,-1 0 1 0,2 2-2 0,1 2 1 16,-1-1 3-16,-1-1-4 0,-1-1 0 0,2 1 0 0,-1-2 1 15,0 3-3-15,-1-3 0 0,1 2 2 0,-1-1 2 16,2-1 0-16,0 3 0 0,-3 1-3 0,3-3 1 0,-2 1-1 15,2 1 1-15,-3-3 0 0,0 2 0 0,1-2 7 16,-1 3-3-16,4-1-1 0,-3 1-2 0,2-1 1 0,-3 2-1 16,2-1 0-16,-2 1 0 0,2-1 0 0,-1-1 0 0,-1 1-1 15,2 0 0-15,-1-1 1 0,-1 1 0 0,2 1 2 16,-2-1-2-16,3 2 0 0,-2-2-2 0,-1 2-2 0,2-3-4 16,-1 3 2-16,-1 0 2 0,2-2 1 0,-5 0 2 15,1 1 1-15,1-3 7 0,1 4-1 0,4-3-4 0,0 1 2 16,-1 0-2-16,0 2 0 0,-2-1-1 0,1-3-2 15,0 4 1-15,1-1 0 0,-3-1-4 0,3 2 0 0,-1-2 3 16,1 0 1-16,-2 1 1 0,1-2 0 0,0 0 4 0,-1-1 0 16,1 2-3-16,-1-1-1 0,1 1-1 0,0-1-1 15,-1 0 1-15,-1 0-2 0,1 3 1 0,1-3 1 0,0 1 1 16,-2 0 0-16,2 1 1 0,-1-1-2 0,-1-1 0 16,3 1-1-16,-1 0 1 0,1-1-1 0,-2 1 0 0,1 0 0 15,1 1 0-15,-1-3 1 0,-1 4-1 0,3-3-1 16,-1 1 2-16,0-1 0 0,0-1 0 0,0 3 0 0,2-1 0 15,-4 0 0-15,1 2 0 0,1-2 0 0,-1 2-2 16,-1-1 0-16,-1-1 2 0,2 2-2 0,0-1 1 0,-1-1 2 16,-1 2 0-16,2-1 1 0,-2-1 1 0,3 2-1 0,-1-2 8 15,-1 2-5-15,1-1-3 0,1 0-2 0,-3 1-1 16,4-2 0-16,-2 1-9 0,-2 1 3 0,2-2 7 16,-1 2 0-16,-1-1-1 0,2-1 1 0,-1 2-2 0,-1 0 1 0,2 0 0 15,-2-1 0-15,2 1 1 0,-1 0 0 16,-1 0 1-16,2 0-2 0,-2 0 0 0,2 0 0 0,-2 0-1 15,0-2 1-15,1 2 1 0,-1 0 2 0,2-1-1 16,-1 1 0-16,-1 0-1 0,2-2 0 0,-2 2 1 0,1 0-2 16,1 0 1-16,-2 0 0 0,4 0 0 0,-2-3 0 0,0 3 0 15,-1-1 0-15,-1 0 0 0,2 1 0 0,-1 0 0 0,1 0 2 16,-2 0 0-16,0 0 1 0,2-2-3 0,-2 2 1 16,0 0-20-16,0-1 11 0,0 1 5 0,1 0 0 0,-1 0 2 15,0 0 1-15,0-2 21 0,0 2-12 0,0 0-4 16,0 0-2-16,0 0-1 0,2 0-2 0,-2 0 0 0,2-2 0 15,-2 1-1-15,1 1 2 0,-1-2-1 0,2 2-1 16,-1-2 1-16,1 2 1 0,1-3-1 0,1 1-1 0,1-1 1 16,-2-1 1-16,2 1 0 0,-1 1-2 0,0-1-1 0,0-1-3 15,1 3 1-15,-1-2 1 0,1 2 1 0,-2-1 2 16,2-1 0-16,-1 2 2 0,0-1-2 0,3-1 0 16,-4 1 0-16,2 1-1 0,0 0 1 0,1-2 0 0,-2 1 1 15,3-1 0-15,1 0 2 0,-1 0 0 0,-1 0-1 0,2 2-1 16,-5 0-2-16,-1-2 1 0,2 1-1 0,-1-1 1 15,2 1-1-15,0 0 1 0,-3-1 0 0,5 3 0 0,-3-2 0 16,2-1 0-16,-2-1-1 0,3 4 2 0,-2-5 1 16,3 3-1-16,-1-1-1 0,0 0 1 0,-2 0 0 0,2 2-1 15,1-1-2-15,-2-1 1 0,1 0 2 0,1 0-1 16,1 1-2-16,-1 0 1 0,0-1 1 0,2 0-1 0,0 0-2 16,0 0 1-16,0 1 2 0,-1 0-1 0,1 1 1 0,-1-1 0 15,-1 0 2-15,0 1-1 0,0 1-1 0,1-2 0 16,-4 2 0-16,3 0-1 0,-2 0-1 0,1 0 2 0,-1 0 0 15,-5 0-2-15,3 2 0 0,-1-2 6 0,0 1-3 16,0 1-2-16,-1-2 1 0,1 1 1 0,0 0-1 16,-1-1-4-16,2 1 1 0,-1-1 2 0,-1 2-1 0,0 0 0 0,-1-2 0 15,3 1 2-15,-3-1 0 0,1 2 0 0,-1-1 1 16,1 1-1-16,1-1 0 0,-1 1-2 0,-1 1 0 16,4-2-3-16,-4 0-14 0,2 1-15 0,-1 1-15 0,0-1-11 15,-1-1-20-15,-1 2-21 0,2 1-1 0,-2-1-8 0,0 2-27 16,-2 2-53-16,1-3-81 0</inkml:trace>
  <inkml:trace contextRef="#ctx0" brushRef="#br0" timeOffset="47088.78">7167 11693 106 0,'-3'-3'154'0,"2"1"-30"0,-1-3-27 0,-1 2-18 16,1-4-13-16,1 4-1 0,-1 0-4 0,0-2 1 15,-1 2 0-15,2-1 0 0,-1 1-9 0,0-1-11 0,-1 0-8 16,2 1-6-16,-1-1 4 0,-1 2 0 0,0-3 4 15,0 3-2-15,3-3-4 0,-2 3-5 0,-1-4-9 0,1 2-8 16,1 1-3-16,-1-1 3 0,-3-2 8 0,2 6 10 0,1-3 3 16,-1 0 5-16,1 0-2 0,0 1-4 0,-1 1-8 15,1-1-9-15,-1-1-4 0,1 3-3 0,-1-1-3 0,0 1 1 16,0 0 2-16,-1 0-3 0,1 1-1 0,-1-1 0 16,1 3 0-16,0-1 0 0,-1 1-1 0,0 0-1 0,0 3 1 15,-1-3-1-15,2 4 0 0,-3-1-2 0,3 1 3 16,-2 0 0-16,2 2-2 0,0 0 0 0,0 0 2 15,-1 1 0-15,1 1-2 0,-1 1 6 0,2-2-3 0,-1 2 1 0,2-1-1 16,-1-2 0-16,0 1 0 0,1 1-3 0,-1-1 2 16,2 0 1-16,0 2 1 0,0-4 1 0,2 3-2 15,-1-1-1-15,1-2-2 0,0-2 1 0,-1 1 0 0,2-1-1 16,2 1 2-16,-1-3 2 0,0 1 1 0,0-2 0 0,1 1 0 16,3-1-1-16,0-1 0 0,0-1 0 0,0 0 2 15,0-1 7-15,1-2-5 0,-1 0 2 0,0-1 0 0,3-1-1 16,-1-1-2-16,-1 0-8 0,2 0 4 0,0 0-2 15,-1-3-1-15,-1-1 3 0,-1-3-1 0,0 1 1 0,-1 0 2 16,0 2 2-16,-2-1 4 0,-2 1 9 0,0-2 15 16,0 2 15-16,-1 1 16 0,0 0 18 0,-2 1 11 0,-2 1-5 15,0-3-3-15,1 1-16 0,-2-1-15 0,-1 1-14 0,0 0-9 16,-1-1-4-16,1 2-10 0,-1 1 3 0,-2 0 1 16,2 1-2-16,-4 0-10 0,3 0-3 0,-1 1-3 0,-1-2-6 15,-1 2-1-15,1 1-4 0,0 0 1 0,2-1 2 16,-1 1 2-16,-2 3 0 0,4 0-3 0,-1-2-14 0,1 1-22 15,0 1-28-15,-2-2-27 0,5 1-25 0,-1-1-25 16,1 1-9-16,1-1-6 0,-1-1-16 0,2 0-36 0,0-3-53 16,0 0-89-16,0-3-100 0</inkml:trace>
  <inkml:trace contextRef="#ctx0" brushRef="#br0" timeOffset="47729.46">8471 9861 146 0,'-3'-10'375'0,"0"2"-149"0,0-2-98 0,0 4-54 15,1-3-25-15,2 1-13 0,-2 1-5 0,2 2-2 16,-2-2 5-16,1 3-3 0,1 0-3 0,0 1-6 0,0 1-1 15,0 0-3-15,0 1-8 0,0 0-6 0,0 2-4 16,0 0 0-16,0-1-3 0,0 2 1 0,0-4-2 0,0 2 1 16,0 0-2-16,0 0 1 0,0 2 0 0,-1 1-6 15,-1 0 4-15,2 2 1 0,0 0 0 0,0 2 1 0,0 2 3 16,0 1 4-16,0 0-1 0,-2-2 0 0,2 4-5 0,-1 0 2 16,-1-1 1-16,2 1-2 0,-1 0 2 0,2 1-5 15,2-2 10-15,-3 2-2 0,0-1 0 0,-3 0 0 16,0 2-3-16,0-1 4 0,2 1-1 0,-1-1-2 0,0 1 1 0,2 0 0 15,0 1 0-15,0-2 3 0,2 0-2 0,-2 0-3 16,3-1 2-16,0 0-12 0,-3-2-17 0,3-1-17 16,-1-2-20-16,-1 2-9 0,1 0-24 0,-2-2-26 0,2 0-32 15,-1 2-56-15,-1-4-90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08:23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8396 3321 98 0,'0'0'176'0,"0"-8"-44"0,0 8-37 0,0 0-25 16,0-8-16-16,0 8-18 0,0 0-6 0,0 0-7 15,0 0-6-15,0 0-1 0,0 0-6 16,0 0-1-16,5 8 0 0,-5-8-5 0,0 10 1 15,0-2-2-15,2-1 1 0,-2 2-1 0,0-3 1 16,2 3-4-16,-2 0 4 0,0 0-2 16,3-1 3-16,-2 2-3 0,1-3 1 0,1 1 2 15,-2-1 0-15,2 0 0 0,-2-1 1 0,3 0 2 16,1 0-6-16,0 0 5 0,5-2 3 0,2 0 0 16,1-4-8-16,7 1 6 0,2-2-2 0,6 1-1 15,8-4 0-15,1 0-5 0,9-4 0 0,1 0 0 16,4-2 1-16,-1 1-2 0,15-6 1 0,-1 1 4 15,1 2-6-15,3-2 2 0,1 0 1 16,1 1-3-16,-1 2-34 0,0 0-65 0,-11 4-140 16,7-4 78-16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57:50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13593 9685 179 0,'0'0'196'0,"3"-10"-9"16,-3 10-45-16,1-12-2 0,-1 12-38 0,5-10 20 15,-5 10-43-15,4-12 16 0,-4 12-36 0,4-8 14 16,-4 8-39-16,2-11 21 0,-2 11-38 0,4-3 22 16,-4 3-33-16,3-8 22 0,-3 8-33 0,0 0 29 15,0 0-33-15,10 5 31 0,-10-5-26 0,9 8 26 16,-7 2-31-16,2 0 30 0,0 5-31 0,0 2 25 16,-3 1 2-16,3 3-4 0,-3 4-3 15,1 4 26-15,0-3-32 0,-1 7-1 0,-2 3 0 16,1 0 1-16,-2 0-16 0,0 1-9 0,1 0 24 15,0-2-21-15,-2-1 31 0,2 2-30 0,0-4 28 16,-2 2-24-16,-1-5 28 0,0-3-27 16,3 0 25-16,-4-3-2 0,1 2 1 0,2-4-4 15,-1-1-3-15,-1-4 2 0,3 0-11 0,-2-3 3 16,1 1 5-16,-1-3-4 0,3-2 2 0,-1 0 0 16,0-1-3-16,-1-3-12 0,2-5-25 0,-1 12-44 15,1-12-42-15,0 0-59 0,0 0-223 0,0 0 136 16</inkml:trace>
  <inkml:trace contextRef="#ctx0" brushRef="#br0" timeOffset="1451.38">13593 9656 212 0,'0'-8'178'0,"0"8"-15"0,4-7-47 16,-4 7 6-16,1-5-38 0,-1 5 20 0,8-5-41 15,-8 5 28-15,6-6-35 0,-6 6 23 0,11-3-38 16,-11 3 19-16,17-3-30 0,-5 3 21 0,-1-3-31 15,2 2 29-15,5-3-29 0,0 3 23 0,2 1-31 16,3-3 26-16,2 1-34 0,-1 1 18 0,8-1-20 16,-4-1 23-16,4 1-30 0,1-2 31 0,2 1-26 15,3 0 24-15,-2 1-25 0,-2 0 26 0,3 0-25 16,-1-1 21-16,2 3-24 0,-2-4 21 16,1 2-24-16,2-1 18 0,0 0-26 0,1 2 27 15,-2 1-16-15,2-1 19 0,-1-2-23 0,0 2 25 16,-2 0-27-16,6-3 22 0,-3 3-24 0,-3-1 24 15,6 1-22-15,-2-1 15 0,-1 2-16 0,1-2 20 16,-2 2-23-16,1 0 28 0,1 0-21 16,-4 0 21-16,5-3-26 0,0 3 25 0,-2 3-25 15,1-3 25-15,2 0-31 0,-3 0 26 0,1 0-16 16,1 0 17-16,-2 0-19 0,3 0 23 0,-2 0-23 16,-4 0 23-16,6 0-24 0,-2 0 21 0,0 0-20 15,1 0 18-15,-5 2-16 0,3-2 22 0,-3 0-35 16,0 0 29-16,-5 0-17 0,0 0 20 15,0 2-22-15,-4-2 21 0,4 0-22 0,-4 1 22 16,2 1-3-16,0-2-1 0,-4 1-22 0,2-1 24 16,0 2-26-16,-1-2 23 0,-2 2-15 0,-2-2 18 15,5 1-20-15,-2-1 22 0,-3 1-23 0,0-1 21 16,1 0-23-16,-1 0 23 0,-1 0-24 0,0 0 20 16,-1 0-20-16,0 0 24 0,-1 0-25 0,-1 0 25 15,1 0-23-15,-1 0 21 0,0 0-20 0,-4 0 19 16,2 0-19-16,-4 0 18 0,3 0-15 0,-2-1 22 15,0 1-26-15,-1 0 29 0,0 0-27 16,2 0 24-16,-2-1-23 0,0 1 26 16,-13 0-28-16,23-2 26 0,-23 2-28 0,19 0 30 15,-19 0-27-15,18 0 28 0,-18 0-29 0,13 0 25 16,-13 0-29-16,12-2 28 0,-12 2-24 0,0 0 22 16,15 0-26-16,-15 0 12 0,0 0-18 0,11 2 28 15,-11-2-23-15,6 4 27 0,-6-4-30 0,3 7 23 16,-3-7-20-16,0 13 31 0,-1-7-27 0,-2 5 27 15,-2-2-26-15,4 5 28 0,-3 1-29 0,0-2 27 16,-1 3-2-16,0 0-3 0,0 2-3 0,-3 4 2 16,6-3-5-16,-5 6 27 0,6-3-28 0,-3 1-1 15,-1 2 2-15,5 1-2 0,-3 1 2 0,3 1-24 16,0-1 1-16,0 1 32 0,0 0-30 16,3 1 22-16,-3 3-19 0,4-3 19 0,-3-3-15 15,0 3 23-15,3-2-27 0,0-1 28 0,0-1-26 16,1-2 33-16,-1 0-34 0,-2-1 29 0,2-3-23 15,-1-2 22-15,-1-3-2 0,0 1-2 0,0-1-2 16,1-4-2-16,-2 2-1 0,0-2-3 0,-1-3 1 16,0 0 0-16,0-7 0 0,0 14-1 0,-2-8 2 15,-3 1 0-15,2-2 0 0,-5-2 0 0,3 1-3 16,-4 2-26-16,0-4 33 0,-1 2-29 0,-3-3 19 16,-1 0-12-16,0 2 28 0,-4-2-29 0,2 0 28 15,-2 2-31-15,-3-3 28 0,1 0-23 0,-3 2 26 16,3-2-26-16,-2 0 29 0,-1 0-34 15,0 0 34-15,-4 0-29 0,0 0 30 0,-1 0-29 16,0 0 29-16,0 0-3 0,0 0-4 0,-2-2-4 16,1 4 2-16,-2-2-5 0,-2 0 5 0,1 0-27 15,-8 0 28-15,2 0-26 0,0-2 28 0,-2 2-26 16,-1 0 14-16,-2-3-12 0,-7 2 17 0,0-2-15 16,0 2 26-16,-2-1-26 0,2 0 23 0,-53-3-15 15,53 1-8-15,-1 0 29 0,1 0-25 16,1 4 22-16,-2-3-23 0,4-2 27 15,-2 1-27-15,2 2 26 0,6-1-27 16,-5 2 27-16,4-1-26 0,1 0 26 0,-1 0-25 0,2 0 25 16,-1 2-27-16,3-1 26 0,-3 1-28 15,3 0 26-15,-1 0-23 0,-1 0 15 0,0 1-17 16,4 0 18-16,-2 0 1 0,-2 1-18 0,2 0 28 16,-2 0-32-16,2-1 24 0,0-1-24 0,-1 3 25 15,1-1-20-15,-3 1 23 0,3-1-24 0,-1 0 25 16,2 0-24-16,-2 0 27 0,2-1-25 0,0-1 28 15,6 0-23-15,-1 0 21 0,1 2-1 0,-1-1 2 16,3-1-7-16,-2 1-2 0,3-1-6 0,0 0-3 16,1 1 7-16,-1-1-7 0,4 0 1 0,3 0 3 15,0 2 0-15,-1-2-3 0,2 0 0 0,0 1-5 16,3 1 3-16,0-2-2 0,0 2 2 0,4-2 0 16,-2 1 1-16,2-1-1 0,1 1-8 0,-1-1 4 15,1 0-11-15,1 1-3 0,11-1 22 16,-23 0 3-16,23 0-2 0,-18 0 0 0,18 0-2 15,-18 0 0-15,18 0 5 0,-18 0-5 0,18 0-2 16,-11 0-5-16,11 0-19 0,-12 0 8 0,12 0-11 16,0 0-41-16,-14-1 8 0,14 1-54 0,0 0-12 15,-9-1-49-15,9 1-251 16,0 0 108-16</inkml:trace>
  <inkml:trace contextRef="#ctx0" brushRef="#br0" timeOffset="7420.87">11358 11555 50 0,'0'0'287'0,"-1"-7"-85"0,1 7-46 0,0 0-39 16,-5-5-22-16,5 5-20 0,0 0-15 15,-9 4-7-15,4 1-7 0,-2 1-4 0,-3 5-7 0,1 6-23 16,0 1 32-16,-5 6-31 0,-4 6 43 0,-1 2-28 16,1 4 27-16,-2 3-6 0,-2 3-4 0,-6 6-1 15,4 0-5-15,-2 0 21 0,2 1-5 16,-2-1-40-16,2 1-2 0,5-10-3 0,-2 0-2 16,2 0-1-16,4-2-3 0,-2-2 1 0,3 1-28 15,2-10 33-15,1 3-31 0,2-5 23 0,2-3-20 16,0 0 22-16,1-2-18 0,1-5 24 0,-2 2-45 15,6-4 20-15,-4-3-39 0,1 1 31 0,3-3-50 16,1-7-31-16,-4 8-92 0,4-8-196 0,0 0 155 16</inkml:trace>
  <inkml:trace contextRef="#ctx0" brushRef="#br0" timeOffset="7872.62">10727 11654 200 0,'0'0'301'0,"0"0"-83"16,-4-7-56-16,4 7-29 0,0 0-9 0,0 0-5 16,0 0-16-16,13 7-14 0,-7-1-11 15,5 2-6-15,1 3-10 0,6-1-8 0,5 6-6 16,7 5-7-16,0 1-11 0,6 2-7 0,1 1 8 16,0-1-9-16,10 6-1 0,2 0-14 0,-2 0 5 15,2 0 1-15,-3 0 0 0,5 0 44 0,-4 0-52 16,2-1 42-16,-3 1-48 0,1-3 44 0,-6 2-49 15,-1-3 41-15,-2-2-49 0,-5 1 47 0,4-2-49 16,-4-1 1-16,-1 1 6 0,0 1-1 0,-2-2 5 16,-1-2-1-16,-5-2-1 0,-1 1 4 0,-1-4 0 15,0 0 0-15,-3-1-2 0,-4-1 0 16,3-2-1-16,-4 1 3 0,0-5-12 0,0 3-11 16,-1-5-17-16,-3 2-35 0,-1-3 5 0,3 0-65 15,-12-4-46-15,15 1-295 0,-5-5 37 0</inkml:trace>
  <inkml:trace contextRef="#ctx0" brushRef="#br0" timeOffset="9802.79">14320 10241 137 0,'0'0'262'0,"0"0"-89"0,4-6 3 0,-4 6-52 16,0 0 15-16,2-6-46 0,-2 6 14 0,0 0-49 15,0 0 14-15,0 0-40 0,0 0 19 0,4-5-33 16,-4 5 20-16,0 0-29 0,0 0 16 0,0 0-26 16,0 0 23-16,0 0-24 0,0 0 25 0,0 0-32 15,0 0 28-15,0 0-29 0,0 0 27 0,0 0-27 16,0 0 29-16,0 0-27 0,0 0 27 0,3-5-26 16,-3 5 32-16,0 0-28 0,0 0 27 15,0 0-23-15,0 0 22 0,0 0 1 16,6-4-6-16,-6 4-1 0,0 0-3 0,9-5-4 15,-9 5 0-15,8-4-2 0,-8 4 2 0,6-6-1 16,-6 6-10-16,7-6 0 0,-7 6-2 0,5-8 5 16,-5 8 9-16,4-5-1 0,-4 5-2 0,1-8 3 15,-1 8-7-15,0 0 1 0,1-7 0 0,-1 7 1 16,0 0-4-16,0 0 0 0,0 0 0 0,0 0 0 16,-4-5 0-16,4 5 0 0,0 0-1 0,-6 6 0 15,6-6-1-15,-4 6 0 0,4-6 4 0,-4 8-8 16,4-8 3-16,-2 5-2 0,2-5-24 0,0 0 32 15,0 9-3-15,0-9 1 0,0 0 0 0,2 8-1 16,-2-8-2-16,7 3-20 0,-7-3 21 16,0 0-15-16,11 1 23 0,-11-1-23 0,13 0 28 15,-13 0-32-15,10-2 27 0,-10 2-24 0,12-3 30 16,-12 3-28-16,11-5 26 0,-11 5-2 0,8-7-4 16,-8 7-1-16,6-4-2 0,-6 4-1 0,4-4-2 15,-4 4-4-15,0 0 2 0,0 0-1 16,0 0 0-16,0 0 0 0,-9-4-2 0,9 4 4 0,-16 7 0 15,3-3-24-15,-4 4 28 0,-2 0-25 0,-5 2 30 16,-2 1-26-16,-3 3 22 0,-6 2-22 0,1 0 29 16,-3 1-28-16,-3 1 29 0,3 1-32 15,0-1 25-15,-3-1-24 0,2 4 36 0,0-2-6 16,-2 1-3-16,4-1-4 0,-3 1 0 0,2-2 0 16,-2 4 1-16,2-3 26 0,0 1-33 0,0-1 28 15,1 1-34-15,2-1 25 0,-1 1-26 0,1-2-12 16,-2 0 13-16,4 1 5 0,-2-1-1 0,2 0 3 15,0 1-1-15,0-2 0 0,0 1-21 16,0-1 26-16,1 1-28 0,-1 0 33 0,0 1-33 16,7-7 28-16,-2 4-18 0,0 0 27 0,4-2-27 15,-4 0 25-15,4-1-27 0,-1 3 30 0,0-3-24 16,2-1 22-16,-2 0-32 0,1 2 35 0,1-3-25 16,0 3 28-16,-2 0-31 0,0-4 27 15,1 2-29-15,1 1 30 0,0-5-27 0,2 4 17 16,-2-3-16-16,0 2 22 0,2-4-26 0,-2 5 26 15,2-4-19-15,-2 4 20 0,2-5-20 0,-1 3 23 16,2-3-27-16,-3 3 26 0,4-3-29 0,-1 4 29 16,0-5-27-16,4 4 27 0,-3-3-27 0,4-2 21 15,-4 5 2-15,6-4 0 0,-3-1-2 0,2 3-5 16,-1-1 0-16,0-2 1 0,1 3 1 0,-1-4-1 16,3 3 1-16,-3-1-5 0,2-1-4 0,2-1 9 15,0 0-6-15,1 2-4 0,0-3 2 16,-1 0 0-16,10-3 10 0,-12 5-7 0,12-5 0 0,-10 6 5 15,10-6 0-15,-13 4-3 0,13-4 0 16,-6 4-1-16,6-4 3 0,-9 1-1 16,9-1-3-16,-8 5 0 0,8-5-1 0,-6 4-1 15,6-4-3-15,-8 4 1 0,8-4 6 0,-8 4-4 16,8-4 0-16,-11 3 5 0,11-3-1 0,-9 8-1 16,9-8 1-16,-13 6-1 0,13-6 0 0,-10 4-1 15,10-4 1-15,-13 8 30 0,9-3-37 0,-3-1 30 16,-1 0-33-16,2 3 33 0,2-3-37 0,-4 1 25 15,-1-2-30-15,3 4 34 0,-2 0-27 16,0-3 35-16,0 4-37 0,-1-2 37 0,-2 1-44 0,0 1 40 16,1-1-33-16,-1 3 26 0,0-3-28 0,1-1 35 15,-2 3-35-15,1-2 3 0,3 1 2 16,-1-3 0-16,0 1 4 0,0 0-3 0,4-1 5 16,5-5-8-16,-9 7 6 0,9-7-1 0,-10 8 11 15,10-8-8-15,-8 5 8 0,8-5-5 0,-6 4 5 16,6-4-2-16,0 0-7 0,-5 5-7 0,5-5 0 15,0 0 0-15,-8 4-8 0,8-4-6 0,0 0-11 16,0 0-42-16,0 0-32 0,0 0-28 0,0 0-31 16,0 0-217-16,0 0 159 0</inkml:trace>
  <inkml:trace contextRef="#ctx0" brushRef="#br0" timeOffset="10903.49">13401 11820 176 0,'0'-16'390'0,"-1"5"-80"0,1-2-41 0,0 4 1 16,0-1-92-16,0 3 12 0,-1-1-79 0,1 1 21 15,0 7-72-15,0-13 28 0,0 13-63 0,0-7 38 16,0 7-56-16,0 0 42 0,0 0-46 0,0 0 41 15,4 3-34-15,-2 6-6 0,-2 2 4 0,4 4-1 16,-4 3 0-16,3 5-6 0,-1 4 40 0,3 3-38 16,-2 4 36-16,-2 0-36 0,4 8 34 0,0-2-9 15,-1 6-34-15,3-3 29 0,0 1-36 0,-2 0 34 16,4 1-34-16,-2-2 1 0,-1 0 10 0,4-1-2 16,-1-2-2-16,-3-2-7 0,2-5-12 15,-1-3-19-15,-2 1 36 0,1-8-54 16,-2-1 28-16,0 2-67 0,-3-8-10 0,4-2-17 15,-2 1-18-15,-2-5-55 0,-1-1-321 0,0-9-23 16</inkml:trace>
  <inkml:trace contextRef="#ctx0" brushRef="#br0" timeOffset="11216.66">13076 12257 67 0,'-11'-6'535'0,"2"3"-147"0,9 3-76 0,-15-4-70 16,15 4-48-16,-4-6-36 0,4 6-22 0,4-8-12 15,6 5-13-15,4-3-11 0,8-1-42 0,4 2 14 16,9-3-34-16,9-1 12 0,4 1-5 0,4-1-13 16,5-1-19-16,8 0 11 0,7 2-20 0,-3-1 10 15,-1 1-9-15,-7 3 16 0,-4 0-22 0,-2 1 16 16,-1 2-28-16,-12 2 14 0,-5-2-39 15,-5 0 29-15,-1 2-40 0,-8 0 37 0,0 0-36 16,-3 0 49-16,-6 0-44 0,3 0 45 0,-17 0-42 16,23 0 48-16,-23 0-37 0,14 0 15 0,-14 0-47 15,0 0 23-15,0 0-74 0,13 0-24 0,-13 0-67 16,0 0-118-16,0 0-181 0,-7-7 2 16</inkml:trace>
  <inkml:trace contextRef="#ctx0" brushRef="#br0" timeOffset="12491.48">15520 7711 132 0,'0'0'125'0,"0"0"-10"0,-10-3-51 16,10 3 3-16,0 0-34 0,0 0 10 0,-4-2-30 16,4 2 15-16,0 0-28 0,0 0 18 0,0 0-18 15,0 0 13-15,-8 1-20 0,8-1 20 16,0 0-19-16,-2 8 20 0,2-8-18 0,-5 12 21 15,3-7-18-15,1 5 20 0,-2-2-24 16,1 6 5-16,-2 0 4 0,-1 0-3 0,0 5 7 16,0 1 4-16,-3 2-6 0,-1 4 2 0,0 1 0 15,0 1-4-15,-1 0 5 0,1 0-2 0,0 4 19 16,3-3-19-16,-3 2 28 0,1-2-20 0,2 3 24 16,-2 2-2-16,2 0 1 0,-2 5-6 0,3-6-3 15,0 2-28-15,0 0 24 0,0 0-26 0,0 1 25 16,0-1-25-16,2 1 23 0,0-2-23 0,-2 1 17 15,4-2-23-15,-2 2 25 0,-1-1-23 16,1 3 32-16,0-2-27 0,-2-3 25 0,4 2-29 0,-3 0 29 16,1 0-5-16,1 0-2 0,-1 0 5 15,2-1-11-15,1 1-3 0,-3 0-1 0,3-4-2 16,3 2-21-16,-3 2 28 0,1 0-25 0,2-2 28 16,1-3-24-16,-2 3 23 0,2-6-24 0,0 0 20 15,-3-1-21-15,5-1 25 0,-2 4-31 0,0-5 33 16,1 1-32-16,-1 3 31 0,0-3-26 0,0 0 27 15,0 1-28-15,-1-1 27 0,1-1-26 0,-1 4 29 16,-3-4-3-16,4 1 1 0,-2 0-3 0,-2 2-2 16,4-1 3-16,-4 3 6 0,3-3-9 0,-2-1-4 15,0 3 0-15,-1-2-2 0,0 0 0 0,0 2-26 16,0-3 28-16,0 2-25 0,0-1 29 0,0-2-27 16,-1 2 25-16,1 1-24 0,0-3 28 0,0 0-26 15,0-3 19-15,0 2-23 0,0 0 26 16,1-1-19-16,-1 1 27 0,3-1-29 0,-2-1 28 15,3 0-30-15,-3-1 30 0,0 0-27 0,2 1 29 16,-2-1-29-16,2 0 24 0,-2-1-3 0,0 0-1 16,1 0 1-16,-1-1-2 0,0 0-1 15,-1-3-1-15,0-2-3 0,0 3-3 16,0-4 2-16,-1 0-2 0,1 1 1 0,-1-3 10 16,-1 0-27-16,2-3-11 0,-2 2-25 0,2-8-50 0,-4 9-36 15,4-9-243-15,-9 5 163 0</inkml:trace>
  <inkml:trace contextRef="#ctx0" brushRef="#br0" timeOffset="14379.99">15428 7934 82 0,'0'0'167'0,"-1"-6"-27"0,1 6-33 0,0-10-1 0,0 10-13 15,0-5 1-15,0 5-24 0,1-7 11 16,-1 7-37-16,1-7 11 0,-1 7-28 0,5-5 22 16,-5 5-21-16,7-8 18 0,-7 8-28 0,9-7 13 15,-9 7-17-15,14-4 21 0,-14 4-29 0,15-5 22 16,-3 3-27-16,-2-1 23 0,6 0-24 0,-3 2 12 16,6-2-12-16,-1 3 25 0,3 0-26 0,0-1 20 15,1 1-24-15,1 0 24 0,7 1-26 0,-2-1 24 16,1 0-23-16,2 2 22 0,-2-2-28 0,2 1 20 15,7 0-20-15,-2 0 21 0,1 1-17 0,1-2 25 16,-2 0-31-16,0 3 8 0,0-3 22 16,2 0-26-16,-2-3 27 0,-2 3-25 0,-2-2 19 15,0 1-19-15,0 0 19 0,-1-2-19 0,-2 3 23 16,1-2-26-16,-2-1 27 0,0 0-26 0,-3 1 25 16,-2-1-23-16,-1 1 23 0,-3-1-27 0,0 2 25 15,-2 1-24-15,-2-3 24 0,-2 2-28 0,-1-1 24 16,-1 0-25-16,-1 0 25 0,-10 2-18 0,17-2 25 15,-17 2-31-15,13-3 30 0,-13 3-27 0,14 0 20 16,-14 0-16-16,0 0 23 0,14-3-26 0,-14 3 25 16,0 0-24-16,10 0 25 0,-10 0-26 15,0 0 24-15,0 0-23 0,13-1 27 0,-13 1-33 16,0 0 25-16,0 0-16 0,0 0 20 0,0 0-22 16,10-1 21-16,-10 1-28 0,0 0 27 15,0 0-25-15,0 0 21 0,0 0-21 0,0 0 22 16,0 0-24-16,0 0 22 0,0 0-18 0,5 2 14 15,-5-2-13-15,0 0 22 0,-1 8-25 0,1-8 9 16,-3 7-9-16,3-7 24 0,-5 11-23 0,4-2 6 16,-4-3 3-16,2 5-1 0,2-2 1 0,-3 4 0 15,-1-2 1-15,1 2 3 0,-1 2 0 0,1 1 0 16,0 1 0-16,-1-3 1 0,-1 4-1 0,1 1 0 16,0 0 22-16,0 2-27 0,-2 0 25 15,3 0-26-15,-2 1 25 0,2-3-32 0,-1 4 22 16,0 0 2-16,1 1 10 0,-1-1-7 0,-1 3 0 15,-1 3-5-15,2-3-3 0,0 5-24 0,0-3 28 16,0 0-26-16,-3 1 25 0,2 0-20 0,1 1 22 16,-2-2-22-16,0 1 23 0,0-2-25 0,2-2 25 15,0 0-26-15,0 0 28 0,0 0-34 0,0-1 14 16,-2 2 27-16,5-3-32 0,-2 3 27 0,0-2-24 16,0-1 17-16,0 3-22 0,2-1 24 0,2-3-1 15,-4 3 0-15,0 1 5 0,4-2-5 0,-2 0-2 16,0 3 0-16,0-4-20 0,-1 0-4 0,-1 5 28 15,3-6-25-15,-3 3 23 0,3 1-25 0,-2-3 25 16,-2 1-22-16,4-1 23 0,-4 2-25 16,5-1 28-16,-3-2-26 0,2 2 24 0,0 1-27 15,-3-5 30-15,4 1-29 0,0-3 27 16,0 2-27-16,0 0 19 0,0-1-19 0,0 0 22 16,0 1-18-16,4-1 25 0,-4-2-32 0,1 2 31 15,0-1-26-15,1 0 23 0,-2 0-21 0,1-1 27 16,-1 0-29-16,0 0 26 0,0 0-2 0,4 0-3 15,-3-1 1-15,-1 0-3 0,1-1-1 0,1 2-14 16,-1-2 15-16,1 2 2 0,-2-2-5 0,4 0 1 16,-4 1 0-16,3-1-4 0,-1 2 2 0,-2-5-1 15,4 1 1-15,-1 0-1 0,-1-1-1 16,1 0-4-16,-2 1 0 0,3-2-22 0,0 0 33 0,-2 1-26 16,2-2 19-16,0 4-16 0,0-5 27 0,-2 3-30 15,2 0 36-15,0-2-33 0,0 2 27 16,1-2-26-16,-1 2 28 0,-1-2-28 0,0 0 28 15,1 1-28-15,-1-2 28 0,-1 2-28 0,1-3 29 16,-1 3-33-16,0-4 35 0,1 3-31 0,1-2 25 16,-1 0-25-16,-2 0 30 0,-1-8-30 0,4 13 28 15,-3-6-27-15,-1-7 18 0,3 13-21 0,-3-13 23 16,2 11-18-16,0-4 28 0,-1 0-22 16,0 5-10-16,-1-12 30 0,0 11-27 0,0-11 29 15,-1 14-29-15,1-14 25 0,-3 12-26 16,2-5 26-16,1-7-26 0,-4 12 28 0,4-12-31 15,-5 11 32-15,1-5-27 0,3 1 25 0,1-7-28 0,-8 9 28 16,3-1-26-16,5-8 27 0,-6 9-29 16,2-3 29-16,0-1-27 0,-1-1 10 0,0 1-10 15,0 0 23-15,0 0-23 0,-3-2 32 0,8-3-28 16,-8 7 24-16,8-7-29 0,-12 9 30 0,4-7-29 16,0-1 32-16,-1 2-29 0,9-3 26 0,-19 5-28 15,8-4 27-15,0 0-22 0,-3-1 22 16,2 0-29-16,-1 0 27 0,-4 0-26 0,-1-1 27 15,0 1-29-15,-2-1 28 0,1-2-26 0,-3 3 25 16,0-3-29-16,2 1 25 0,-2 1-24 0,-1 1 32 16,0-2-28-16,0 0 26 0,0 0-30 15,0 0 30-15,3 1-28 0,-2-1 31 0,0 1-27 16,1-1 26-16,0 1-30 0,-1 0 29 0,1 0-30 16,-1 0 31-16,-1 0-30 0,4 1 30 0,-4 0-28 15,2-2 26-15,-2 2-28 0,4-1 28 0,1 1-39 16,-2-2 43-16,1 2-31 0,0 0 30 0,3-1-31 15,2 1 28-15,0 0-28 0,1-1 19 0,13 1-22 16,-24-2 26-16,24 2-21 0,-20 0 29 0,20 0-26 16,-17-2 23-16,17 2-29 0,-17-1 29 0,17 1-27 15,-14-2 27-15,14 2-29 0,-14-2 23 0,14 2-34 16,-9-3 25-16,9 3-33 0,-11-1 21 16,11 1-37-16,-12-1 12 0,12 1-38 0,-9-4 19 15,9 4-33-15,-9-3 10 0,9 3-45 0,-10-6-40 16,10 6-112-16,-9-4 270 0</inkml:trace>
  <inkml:trace contextRef="#ctx0" brushRef="#br0" timeOffset="19659.93">14259 12308 23 0,'-16'34'107'0,"-1"1"-14"15,1-2 13-15,2-7-51 0,4 2 13 0,-3 0-36 16,4-2 17-16,0 1-32 0,-1-6 22 0,4 1-33 15,1-1 25-15,-3 1-42 0,5-6-35 0,-2 0-133 16,2-3 49-16</inkml:trace>
  <inkml:trace contextRef="#ctx0" brushRef="#br0" timeOffset="20204.48">14858 11572 305 0,'-1'-17'257'0,"-3"1"-40"0,0 3-41 0,4-1-18 15,-5-1-29-15,3 3-26 0,-2 2 1 0,1-1-11 16,2 2-8-16,-2 0-17 0,0 2-14 0,1-1-8 15,2 0-15-15,0 8-10 0,-4-9-8 16,4 9-4-16,-1-9 4 0,1 9-18 0,0 0 11 16,0 0 4-16,0 0-3 0,0 0 2 0,14 3 3 15,-1 8 42-15,-3 1-40 0,4 3 44 0,8 4-43 16,2 9 7-16,4-1-2 0,3 4 0 0,6 4 4 16,0 2 0-16,5-2 2 0,-1 0-3 0,5-2 2 15,-1 0-6-15,-1 0-1 0,1-5-11 16,-6-2 7-16,-2-3-3 0,-2 0-1 0,-1-2-4 15,-4-2-2-15,-3-3-7 0,-4-2-17 0,-2-1-9 16,-5-2-9-16,1-1-9 0,-3-1-3 0,-4-2 10 16,-1-1-1-16,1-2-18 0,-4-1-27 0,-6-3-44 15,9 6-66-15,-9-6-80 0,0 0-143 16,0 0 119-16</inkml:trace>
  <inkml:trace contextRef="#ctx0" brushRef="#br0" timeOffset="20591.43">15883 11277 275 0,'0'0'203'0,"4"-8"-20"0,-4 8-77 15,0 0 7-15,0 0-36 0,-8 6 25 0,1 4-36 16,1 2 25-16,-3 5-7 0,-3 11-2 0,-4 3-10 15,1 9-11-15,-2 2-4 0,-2 10-30 0,1 1 24 16,0 1-30-16,-1 1 28 0,0 1-31 0,0-1 21 16,1-4-6-16,1-6-5 0,2 1 33 0,-3-2-44 15,2 0 37-15,0 0-53 0,0-1-1 0,0-4 2 16,1 0-6-16,-2 0 0 0,3-1 4 0,0-1-15 16,-1-1 23-16,3 0-22 0,1-5 17 0,1-6-18 15,-1 4 23-15,2-3-18 0,1-5 23 0,1 0-22 16,-2 1 21-16,5-3-1 0,-3 1-4 15,2-2 0-15,0-3 0 0,2 2-5 0,-1 0 1 16,0-1-2-16,0-1-6 0,-2 0 2 16,5-3-2-16,-3 3 0 0,0-2-10 0,4-4-17 15,-4 4-6-15,3-5-21 0,0 4-20 16,-1-5-34-16,0 3-39 0,-1-5-85 0,3-5-158 0,0 9 150 16</inkml:trace>
  <inkml:trace contextRef="#ctx0" brushRef="#br0" timeOffset="33402.92">21227 14216 175 0,'0'0'190'0,"0"-9"-65"0,0 9 29 0,-3-7-45 16,3 7 14-16,-1-9-35 0,1 9 32 0,-4-11-43 16,4 11 26-16,-1-6-45 0,1 6 15 0,-3-6-16 15,3 6 11-15,-2-6-38 0,2 6 30 0,0 0-36 16,0 0 25-16,0-8-31 0,0 8 24 0,0 0-27 16,0 0 25-16,0 0-30 0,0 0 16 0,0 0-24 15,0-8 18-15,0 8-21 0,0 0 22 0,0 0-27 16,0 0 24-16,10 5-27 0,-10-5 26 0,10 5-25 15,-2-3 23-15,3 2-24 0,-2 0 23 16,8 1-28-16,-2 0 28 0,4-1-24 0,2 4 23 16,4-1-21-16,1-2 19 0,6 4-19 15,0-1 20-15,2-1-19 0,2-1 13 0,6 2-17 16,2 1 18-16,-1-1-16 0,-2-1 23 0,1 1-26 16,-7-3 23-16,11 4-20 0,-4-2 22 0,0 2-23 15,-1-2 22-15,-4-1-22 0,1 1 22 0,-2 1-29 16,1-3 27-16,0 2-20 0,-1-2 21 0,4 0-21 15,-2 1 20-15,-1 0-21 0,-2-1 22 0,4 1-22 16,-3 0 16-16,0-2-15 0,-2-1 21 0,-2 2-8 16,0 2 6-16,0-2-4 0,0 0 3 15,-4 1-4-15,-1 0-1 0,-3-1 0 0,4 3-2 16,-2-2 0-16,-1 0-5 0,-4 3-4 0,7-2 7 16,0 2 5-16,-4-1-1 0,3-1-4 0,1 3 4 15,0-1-4-15,-1 1-4 0,-2-3-21 16,0 1 26-16,-1-1-27 0,3 3 31 0,-1-3-32 15,-3 1 34-15,0-1-28 0,1-2 30 0,-1 4-27 16,-2-2 24-16,2-2-19 0,-2 2 25 0,1-1-26 16,-4-2 21-16,1-1-23 0,-1 2 23 0,0 0-21 15,1-3 27-15,-4 2-29 0,3-4 26 0,-4 3-39 16,0 1 36-16,-1-1-26 0,-1-2 20 0,0 0-31 16,-12-1 29-16,22 1-38 0,-22-1 33 15,17 2-37-15,-17-2 21 0,16 0-43 0,-16 0 18 16,11 0-49-16,-11 0-12 0,10 2-18 0,-10-2-4 15,0 0 8-15,14 0-30 0,-14 0-87 0,0 0 76 16</inkml:trace>
  <inkml:trace contextRef="#ctx0" brushRef="#br0" timeOffset="81514.73">15726 7835 32 0,'0'0'98'15,"-3"-11"-8"-15,3 11 13 0,-2-7-33 0,2 7 3 16,0-10-32-16,0 10 8 0,-3-7-32 0,3 7 22 15,-4-8-26-15,4 8 13 0,0 0-32 0,-2-8 21 16,2 8-20-16,0 0 14 0,-7-5-17 0,7 5 18 16,-5 4-19-16,5-4-11 0,-9 9 11 0,4 0 7 15,-4 2 0-15,4 4 2 0,-6 3-4 16,3 9 5-16,-3 0 0 0,-1 8 1 0,-1 3 0 16,3 4 2-16,-3 2 17 0,-1 13-24 0,-1 3 34 15,1 3-24-15,1 5 16 0,0 1-22 0,3 4-1 16,-4 0 5-16,4 3-3 0,-2 0 22 0,3 2-24 0,0 2 30 15,3-2-27-15,-2 3 16 0,2 2-24 16,-1-2 1-16,2 0 0 0,0-2 3 16,-1-4 17-16,1-4-22 0,-2-1 25 0,2-3 2 15,1-11-6-15,0-5-23 0,-2 0 19 0,1 0-20 16,0-7 18-16,-3 1-18 0,4-4 21 0,-2-7-22 16,1-3 24-16,0 0-25 0,1-7 4 0,-1-2 23 15,2 1-22-15,1-7 24 0,-3-1-20 0,2-3 25 16,2-1-38-16,-2 0-59 0,3-11-177 0,-3 8 79 15</inkml:trace>
  <inkml:trace contextRef="#ctx0" brushRef="#br0" timeOffset="82338.82">15691 7840 47 0,'5'-16'194'0,"0"3"-63"15,-1-1-13-15,0 0-2 0,1-1-8 0,2 1-21 16,0 2-15-16,0-2-13 0,-1 1-18 0,2 1 33 16,-2-1-14-16,4 0-8 0,-1 4-28 15,0-3 20-15,3 3-20 0,-2-2 15 0,3 3-29 16,-2-2 19-16,2 3-26 0,5 0 19 16,2-1-28-16,1 4 26 0,3-3-5 0,2 4-22 0,3-1 21 15,0 4-21-15,7-3 21 0,-4 2-22 16,0 1 23-16,8 1-22 0,-2 1 19 0,-1-1 1 15,0 0-12-15,-1 2 9 0,-3 1-7 0,-2 1 3 16,-3-1-2-16,-1-3-1 0,-2 5 0 0,-2-1-2 16,-2 2-3-16,-1-1-3 0,-3-1 4 0,-4 4-3 15,-1 0-22-15,1 0 21 0,-4 4-17 0,-1-1 27 16,-3 4-17-16,-2 1 18 0,0 5-19 0,-3 3 2 16,0 2 4-16,-4 8 0 0,-1 4 3 0,-2 3-3 15,-1 5 2-15,-1-3 24 0,-2 7-26 0,-1 9 26 16,-1 3 3-16,-1 5-23 0,4 2 19 15,-3 0-24-15,2 1-2 0,-1 4 2 0,2-2-3 16,2 1 16-16,2 1-25 0,2 0 35 0,0 0-12 16,4 0-29-16,0 0 21 0,0-1-19 15,4 0 5-15,0-2 2 0,1-2 2 0,-1-4 2 16,0-10 27-16,-2 0-32 0,1-1 31 0,-3-3 4 16,0 0-6-16,-1-2-3 0,-2 1-27 0,-2-2 25 15,2-2-25-15,-3-1 23 0,3 1-22 0,-4-4 2 16,2 0-3-16,-2-1 3 0,5-8 8 0,-5 0 0 15,3-2 2-15,-1 1 22 0,-1-3-26 0,1 0 25 16,-3 1-26-16,3-5 25 0,-4 4-26 0,3-5 25 16,-2-2-31-16,2 1 15 0,-2-1-2 0,-2-3-4 15,2 2 0-15,-1-3-4 0,-2 1 0 16,-1-2 1-16,2 1-1 0,-3-4-1 0,0 0 2 16,-1-5 3-16,-1 4-4 0,-3-7 1 15,0 4 8-15,-2-5 0 0,-2-1 2 0,-1 0-1 16,0-3-1-16,-4-2 8 0,0 0-1 0,-1-1 3 15,-4-2 5-15,-1-2-4 0,-3 0-3 0,-2 1-27 16,-4-4 36-16,6 0-30 0,-6 2 27 0,6-2-25 16,2 1 23-16,1 2-22 0,3-4 29 0,3 6-28 15,3-2 26-15,2-2-45 0,3 4-8 0,0 0-75 16,7 1-52-16,1-3-100 0,1 3 82 0</inkml:trace>
  <inkml:trace contextRef="#ctx0" brushRef="#br0" timeOffset="96628.69">12957 3447 10 0,'0'0'272'0,"0"0"-65"16,0-8-41-16,0 8-25 0,0 0-3 0,1-6-6 15,-1 6-12-15,1-6-20 0,-1 6-20 0,0 0-7 16,2-9-6-16,-2 9 2 0,0 0 2 0,1-8-29 16,-1 8 16-16,0 0-31 0,0 0 24 0,0-7-37 15,0 7 18-15,0 0-36 0,0 0 27 0,0 0-33 16,0 0 22-16,2-7-6 0,-2 7-20 0,0 0 22 15,0 0-6-15,0 0-1 0,-2 8 5 16,2-8-18-16,-3 12 27 0,2-6-27 0,0 4 21 16,-2-3-21-16,3 5 21 0,-1-1-18 0,-1 2 24 15,1 0-25-15,0-1 21 0,1 1-20 0,0 1 2 16,1-2 1-16,-1 0 0 0,3 0 1 0,-2 0 3 16,3-2-2-16,0 0 4 0,2 0 7 0,3-3 13 15,3 2 3-15,2-6 3 0,1 0 0 0,8-2-6 16,4-2 6-16,2-2-7 0,8 0-3 0,9-8-2 15,4 2-4-15,1-5-4 0,16-3 33 16,-1-2-49-16,3 0 44 0,5-1-44 0,3-1 45 16,0-2-59-16,3-2 43 0,-2 2-62 0,5-2 31 15,0 0-31-15,0 0 38 0,-1 0-43 16,2 1 6-16,-1 1-12 0,-4 0 4 0,-2 2-15 16,-5 2-9-16,-3 0-4 0,-7 3-12 0,-12 3-15 15,-1 0-13-15,-7 2-18 0,-1 0-49 0,-12 5-132 16,-3-1 222-16</inkml:trace>
  <inkml:trace contextRef="#ctx0" brushRef="#br0" timeOffset="98746.61">12131 5007 297 0,'0'0'210'0,"-9"-2"-44"0,9 2-43 0,0 0-17 15,-6-5-20-15,6 5-11 0,0 0-13 0,0 0-11 16,-9-2-20-16,9 2-1 0,0 0-4 16,0 0-6-16,5-3-4 0,-5 3 0 0,18-3-3 15,-4 2 2-15,0 1-4 0,8-3 1 0,1-1 2 16,6 1-2-16,7 0-4 0,1-1 10 0,9-1 25 16,5-2-24-16,5 2 27 0,3-1-25 0,10-3-4 15,5 3 4-15,3 0-1 0,1-1-1 0,-3 2-7 16,6 0 18-16,-6 0-26 0,7 1 23 0,-3 1-26 15,2 1 21-15,-1 1-22 0,4-1-5 16,-3 1 8-16,6 1-3 0,-3 0 20 0,-1 0-28 16,2 1 19-16,-2 1-17 0,2 0 19 0,1 0-22 15,-2 0 21-15,2 2-25 0,-2 1 4 0,2-2 3 16,-2 0 30-16,-3 1-31 0,-1 1 26 16,2 0-26-16,-4-1 26 0,0 0-26 0,1 0 21 15,-1 2-27-15,0-2 0 0,-2 0 4 0,1 1-1 16,0 2 0-16,-2-4 2 0,-3 1 23 0,2-1-37 15,-13 2 31-15,3 0-30 0,8-4 36 0,-8 2-31 16,-2 0 2-16,1-1 1 0,-3 3 6 0,0-3 0 16,0 1 1-16,-1 1 1 0,-2-1 0 0,-2 0 1 15,3 0 32-15,-3 1-39 0,-3-2 24 0,2 0-23 16,-2 1 27-16,-2-1-30 0,1 1 31 0,0 0-27 16,-1 0 27-16,1-2-28 0,0 1-1 0,-2 0 3 15,5-2 0-15,-3 1 5 0,1-1-2 0,-1-1-1 16,0 0 4-16,2 0 1 0,-1-1 18 15,2 1-22-15,-3 0 16 0,1-1-23 0,-2 1 32 16,1-1-27-16,-2 0 25 0,-6 2-28 16,7-1-2-16,0 2 7 0,5-1 0 0,-3 4 4 15,-2-3-4-15,5 2 1 0,0-2 4 0,-1 2 20 16,2 0-25-16,-2 1 22 0,3-2-25 0,-1 1 30 16,-1 0-31-16,1-3 28 0,-1 2-31 0,-1-2 25 15,0 0-24-15,-1 0 24 0,-2 0-28 0,-9 0 1 16,2 0 4-16,-2-2-4 0,-2 2 10 0,-2 0-1 15,-1-1 3-15,-5-1 0 0,-1 2 26 16,-2 0-31-16,-2-3 27 0,3 3-32 0,-2-1 30 16,0 1-34-16,-1-1 25 0,-3 1-23 0,0 0 23 15,-1 0-28-15,0 0 23 0,0 0-29 0,1 0 31 16,-1 0-36-16,-1 1 28 0,4-1-29 0,-3 0 5 16,1 0-3-16,0 0 9 0,-1 0-5 0,0 0 10 15,0-1-2-15,1 1 5 0,-3-2 2 16,1 1 1-16,-2 1-4 0,-1-1 6 0,-1 0 1 15,0 0-3-15,-3 0 2 0,0 0 5 0,0-1-2 16,-4 1 5-16,3 1-2 0,-2 0-1 0,-1-1 2 16,-2-1 1-16,-9 2-2 0,18-3 1 0,-18 3 0 15,14-2-5-15,-14 2 8 0,14-1-7 0,-14 1 1 16,12-1-3-16,-12 1-8 0,9-1-7 0,-9 1-10 16,0 0-13-16,10-2-16 0,-10 2-24 15,0 0-28-15,0 0-50 0,8-5-91 0,-8 5 80 16</inkml:trace>
  <inkml:trace contextRef="#ctx0" brushRef="#br0" timeOffset="108050.05">19365 6790 167 0,'0'0'130'15,"-9"-2"3"-15,9 2-50 0,-6-4 16 0,6 4-38 16,-9-5 26-16,9 5-29 0,-9-5 15 0,9 5-22 15,-8-3 30-15,8 3-30 0,-8-4 28 0,8 4-5 16,-6-5-8-16,6 5-6 0,-9-3-9 0,9 3-15 16,0 0-4-16,-5-3 0 0,5 3-6 0,0 0-6 15,0 0-6-15,-5-4-2 0,5 4 0 0,0 0-1 16,0 0 1-16,0 0 5 0,10-3 1 16,-10 3 2-16,23-1-4 0,-6 1 10 0,3-1 1 15,8-1 2-15,8 2 11 0,15-2-2 0,4 1 2 16,6-1 2-16,16 2-3 0,6 0-2 15,3 0-1-15,2 0-5 0,3 0 31 0,1 0-45 16,1 0 0-16,0 2-4 0,2-1 2 0,-2 1-10 16,-1 0-2-16,-6-2 9 0,-3 1-4 0,-6 0 0 15,-11-1-4-15,-4 0 3 0,-3 0-4 16,-2 0 1-16,-4-1-1 0,-2 0 26 0,-7 1-31 0,-5-2 0 16,0-1-2-16,-6 1-2 0,0 2 1 0,-6-1 15 15,-3-1-12-15,-3 0 5 0,-2 1 6 16,-2-1-8-16,-2 1 0 0,-1 0-15 0,-4-1-12 0,3-1-18 15,-2 1-21-15,0 1-36 0,-11 1 3 0,14-4-56 16,-14 4-15-16,10-3-105 0,-10 3-148 16,0 0 110-16</inkml:trace>
  <inkml:trace contextRef="#ctx0" brushRef="#br0" timeOffset="108646.55">19352 7686 196 0,'0'0'357'0,"0"0"-57"0,0 0-104 0,0 0-1 16,0 0-83-16,0 0 6 0,0 0-53 0,0 0 22 16,0 0-47-16,8 4 26 0,-8-4-42 15,22 1 28-15,-5 1-43 0,9-1 33 0,5 0-29 16,12 0 43-16,12 2-43 0,8-2 41 0,16 2-48 15,7 0 41-15,4-2-48 0,5 0 41 0,3-1-51 16,6 0 42-16,3 0-48 0,3 0 36 0,-6-1-34 16,0 1 43-16,-5 0-43 0,-5-1 43 0,-2 1-49 15,-5 0 47-15,-5 0-45 0,-4-3 4 16,-12 3 44-16,-6-4-46 0,0 3 39 0,-6-2-52 16,-4 2 37-16,-10-2-37 0,-2 2 37 0,-10 0-49 15,-2 1 5-15,-5-3-3 0,0 0-1 0,-5 0-37 16,-2 0-12-16,-2 0-33 0,-3 0-32 0,-2-1-60 15,-4-2-190-15,-3 6 138 0</inkml:trace>
  <inkml:trace contextRef="#ctx0" brushRef="#br0" timeOffset="113680.46">13396 4361 34 0,'0'0'90'0,"0"0"-34"0,0 0 21 15,0 0-31-15,0 0 14 0,0-7-17 16,0 7 16-16,0 0-18 0,0 0-4 0,0 0-14 16,0 0 7-16,0 0-24 0,0 0 8 0,0 0-17 15,0 0 12-15,0 0-21 0,0 0 21 0,0 0-18 16,0 0 18-16,-12 2-19 0,12-2 21 0,-4 6-19 16,4-6 16-16,-7 6-16 0,7-6 18 15,-5 7-14-15,5-7 7 0,-5 9-6 0,5-9 12 16,-1 5-14-16,1-5 14 0,-5 6-15 0,5-6 17 15,0 0-15-15,-5 8 16 0,5-8-14 0,0 0 8 16,-2 4-11-16,2-4 17 0,0 0-15 0,0 0 15 16,0 0-14-16,0 0 11 0,0 0-14 0,0 0 16 15,0 0-18-15,0 0 16 0,0 0-16 16,9-1 25-16,-9 1-10 0,0 0 10 0,0 0-8 16,0 0-2-16,1-6-7 0,-1 6 7 0,0 0-12 15,0 0 6-15,0 0-11 0,0 0 9 0,-6-6-10 16,6 6 14-16,0 0-12 0,0 0 12 0,0 0-8 15,0 0 10-15,-6 4-9 0,6-4 12 16,-4 7-23-16,4-7 3 0,-4 6-39 0,4-6-30 16,-4 9-101-16,0-4 50 0</inkml:trace>
  <inkml:trace contextRef="#ctx0" brushRef="#br0" timeOffset="114818.85">16247 4474 43 0,'0'0'65'15,"0"0"-14"-15,-9 4-6 0,9-4-16 0,0 0-2 16,-4 5 0-16,4-5-18 0,-2 6 6 0,2-6-2 15,-3 6 7-15,3-6-5 0,0 7-2 0,0-7 4 16,0 0-6-16,0 9 1 0,0-9-9 0,0 0 11 16,3 7 1-16,-3-7 11 0,0 0-5 0,0 0 0 15,6 3-8-15,-6-3 7 0,0 0-2 0,0 0-3 16,12 0-3-16,-12 0 0 0,6-7 4 0,-6 7-10 16,5-5-4-16,-5 5 10 0,5-7 2 15,-5 7-3-15,3-6 14 0,-3 6 0 0,0 0-3 16,1-8-9-16,-1 8 5 0,0 0-13 15,4-5 4-15,-4 5-12 0,0 0 6 0,0 0-5 16,0-8 7-16,0 8-22 0,0 0 4 0,0 0-28 16,0 0 4-16,0 0-26 0,0 0-23 0,6 7-79 15,-6-7 42-15</inkml:trace>
  <inkml:trace contextRef="#ctx0" brushRef="#br0" timeOffset="115639.65">19304 4430 119 0,'0'0'138'0,"0"0"-43"0,0 0-17 0,0 0-28 16,0 0 1-16,0 0-25 0,0 0 6 0,0 0-18 16,0 0 11-16,0 0-16 0,0 0 9 0,0 0-12 15,-5 9 7-15,5-9-13 0,-9 7 17 16,9-7-8-16,-11 8 0 0,11-8-8 0,-7 9 5 15,7-9 2-15,-8 7-4 0,8-7 0 16,-6 5-2-16,6-5 2 0,-7 8 1 0,7-8-1 16,0 0 1-16,-6 5 3 0,6-5-9 0,0 0 3 15,-4 4 8-15,4-4 1 0,0 0 0 0,0 0-4 16,0 0-9-16,0 0-8 0,0 0 16 0,0 0-2 16,0 0-15-16,8-3 12 0,-8 3-6 0,0 0-1 15,0 0-3-15,5-6 11 0,-5 6-5 0,0 0 2 16,0 0-3-16,0 0 12 0,1-8-12 0,-1 8 8 15,0 0-11-15,0 0 5 0,0 0-8 0,0 0 18 16,0 0-16-16,0 0 13 0,0 0-12 0,0 0 6 16,-4-7-3-16,4 7 10 0,0 0-11 0,0 0 13 15,0 0-13-15,0 0 10 16,0 0-15-16,0 0 15 0,0 0 1 0,0 0-9 16,0 0 8-16,0 0-11 0,0 0 16 0,0 0-4 15,0 0-14-15,0 0 3 0,0 0-22 0,0 0-2 16,0 0-30-16,0 0-7 0,0 0-115 0,0 0 51 15</inkml:trace>
  <inkml:trace contextRef="#ctx0" brushRef="#br0" timeOffset="121966.88">14186 3946 19 0,'0'0'59'0,"0"0"-40"0,0 0 16 16,0 0-22-16,0 0 16 0,0 0-32 0,-5-3 33 15,5 3-34-15,0 0 22 0,0 0-31 0,0 0 20 16,0 0-42-16,0 0 7 0,0 0-23 0,0 0 19 16</inkml:trace>
  <inkml:trace contextRef="#ctx0" brushRef="#br0" timeOffset="125854.08">20778 6181 211 0,'0'0'189'16,"0"0"-5"-16,0 0-38 0,0 0-27 15,-1-7 12-15,1 7-13 0,0 0-5 0,0 0-13 16,0-8-11-16,0 8-5 0,0 0-8 0,0 0-12 15,1-9-12-15,-1 9-12 0,0 0-16 0,7-4 2 16,-7 4-5-16,0 0-12 0,11-4 6 0,-11 4-4 16,12-1-4-16,-12 1-2 0,20 2 0 15,-8 0 0-15,2 0 0 0,2 5-1 0,6 2-10 0,-3-2 8 16,8 7-4-16,-1-1 4 0,0 3 3 16,4 6-28-16,0 0 30 0,1 5-26 0,0 3 27 15,-2-1-24-15,8 13 27 0,0-2-23 0,2 2 14 16,0 4-13-16,1 1 17 0,1 5 7 0,-4-1 37 15,-4 7-44-15,3 0-1 0,-7 5 0 0,-2 0-3 16,-5 4 1-16,-4-1-1 0,-3 2-7 16,-5 2 9-16,-1-3 38 0,-4 3-48 0,0 0 41 15,-2 1-42-15,-2-1-1 0,-1-1 4 0,0 2-6 16,-1-2 10-16,-2-10 0 0,2-2 4 16,-3-2-2-16,-1-1 4 0,0-1 45 0,0-2-53 15,-3 0 59-15,3-3-19 0,-4-1-40 0,-1-1 50 16,-3-4-45-16,2-1 49 0,-5-3-47 0,2-2 48 15,-2-3-53-15,-2-2 50 0,0 0-54 0,0-7 48 16,3 0-54-16,-2-1 40 0,-1-4-42 0,0 1 50 16,3-6-55-16,1 1 50 0,-4-2-48 0,3 1 37 15,1-3-41-15,2-1 36 0,-3-3-62 0,5 3 35 16,-1-5-62-16,1 0 19 0,1 2-69 0,9-7-53 16,-15 4-106-16,15-4-235 0,-12-4-15 15</inkml:trace>
  <inkml:trace contextRef="#ctx0" brushRef="#br0" timeOffset="126794.7">20778 5833 131 0,'0'0'307'0,"-10"-8"-84"0,10 8-55 0,-7-5-35 16,7 5-23-16,0 0-27 0,0 0-16 0,8-6-15 15,-8 6-11-15,18-1-9 0,-4-1-8 0,4 2-7 16,5-1-1-16,5 2-3 0,4-1 2 0,4 2 26 16,1-1-31-16,13 1 26 0,1 1-26 0,0 1 3 15,9 3 1-15,12-2 6 0,1 2 5 0,2 3-13 16,0-1 25-16,2 1-32 0,-1 1 30 0,3 0-30 16,-1 4 23-16,1-1-25 0,1 1 9 0,1 0-15 15,-1 2 26-15,3 0-6 16,-3 1-7-16,-4 2 8 0,1-2-17 0,-4 3 5 15,-3-2 7-15,-3 3-6 0,-1-1-19 0,-1 3 23 16,-4-2-24-16,1 2 21 0,-5-2-20 0,2 5 23 16,-3-5-23-16,-1 5 3 0,0 1-3 0,-4-4 5 15,-2 5 6-15,-2-4-1 0,-10-1-1 0,3 1 20 16,-4-2-24-16,-1 2 27 0,0 3-28 0,-2-3 17 16,-2 0-16-16,-1 3 24 0,-3-3-10 0,0 2 4 15,-4 1-3-15,0 1 2 0,-4-1 33 0,2 3-40 16,-3-2 0-16,-2 1-3 0,-2 4 0 0,-1 0-23 15,0 0 30-15,-3 0-30 0,-1 0 25 0,-3-1-14 16,-2 0 21-16,0 1-21 0,-3 1 23 0,-1 1-24 16,-2 0 25-16,-3 6-3 0,-3-2 0 15,-2 3-12-15,-3-3 50 0,-2 1-51 16,-1 1 45-16,-3 1-47 0,-4 4 1 0,1 4 2 16,-2-3 0-16,-2-1-22 0,1 3 29 0,-2-4-25 15,2 3 28-15,-1-5-23 0,-1 2 24 0,3-8-26 16,-3-1 29-16,3-1-1 0,-3 1-3 0,0-3 2 15,0-1 35-15,-1 1-47 0,-1-2 44 16,-1-3-47-16,0 3 31 0,-2-5-39 0,-4 1 49 0,4-3-49 16,-1-2 49-16,-4 0-47 0,1-2 47 15,-2-2-50-15,-2-1 9 0,-1-4 4 0,-1 2 3 0,-3-2-1 16,-1-3 3-16,-1-2-1 0,-3 0 5 0,2-2-7 16,-3-1 7-16,-2-3 46 0,2 0-62 15,-3-1 55-15,2-2-51 0,-3-2 42 0,2 1-49 16,-1-1 43-16,0-2-66 0,-1-1 22 15,4 2-63-15,-3-4 21 0,3 2-49 0,4 2-40 16,1-2-21-16,6 0-71 0,8-1-205 0,2 0 88 16</inkml:trace>
  <inkml:trace contextRef="#ctx0" brushRef="#br0" timeOffset="127373.59">24064 7178 327 0,'0'0'336'0,"-8"-8"-99"15,8 8-3-15,-7-7-54 0,7 7-14 0,-5-7-28 16,5 7-6-16,-3-6-21 0,3 6-25 0,0 0-18 16,-2-6-10-16,2 6-15 0,5-6-13 15,-5 6-7-15,13-4 1 0,-4 4-7 0,5-2-1 16,-1 2-11-16,2 0 4 0,3 0-3 0,4 2-5 15,1-2 5-15,4 0 1 0,-2 0-4 0,6 2-6 16,0-1-3-16,-1-1 0 0,5 1 1 0,-2-1-5 16,-1 0-1-16,1 0-21 0,-1-1 13 0,0 1-21 15,-1-1 13-15,-2-1-15 0,-1 2 12 0,-1 0-35 16,-6 0 26-16,0-2-37 0,-3 2 17 0,1 0-36 16,-2 0-10-16,-4 0-8 0,1 0-10 15,-1 0-14-15,-2 0-29 0,-11 0-166 0,17 0 211 16</inkml:trace>
  <inkml:trace contextRef="#ctx0" brushRef="#br0" timeOffset="128374.75">19922 6099 65 0,'5'-6'383'0,"2"-3"-97"0,-3 4-63 16,1 1-51-16,-5 4-34 0,6-11-37 0,-6 11-19 15,4-6-17-15,-4 6-14 0,0 0-9 0,0 0-5 16,-18 6-2-16,4 4 28 0,-9 2-46 0,-3 3-4 16,-6 7 4-16,-2 3-5 0,-2 1-3 0,-7 7 2 15,2-1 1-15,0 2-27 0,0 0 26 0,1 0-22 16,7-5 19-16,1-2-19 0,0 3-10 0,3-3-44 16,-1 1 17-16,4-2-43 0,0-2 10 0,5-5-49 15,4 0 10-15,0-6-89 0,2 1-121 0,3-5 210 16</inkml:trace>
  <inkml:trace contextRef="#ctx0" brushRef="#br0" timeOffset="128618.36">19318 6111 47 0,'0'-10'418'0,"0"10"-120"0,1-9-77 16,-1 9-53-16,1-10-37 0,-1 10-29 0,0 0-17 15,0 0-9-15,0 0 25 0,15 10-48 0,-7-3 29 16,5 5-55-16,2 4 1 0,7 5-5 0,4 5-2 16,1 0-9-16,6 3-23 0,4 6 28 0,2 1-22 15,1 0 21-15,1-2-27 0,1 2 17 16,-3-1-43-16,0-2 13 0,-8-3-50 0,-2-2 20 16,3 1-54-16,-2-2 14 0,-1-1-12 0,-4 0-20 15,0-1-66-15,-5-6-151 0,-3 1 197 0</inkml:trace>
  <inkml:trace contextRef="#ctx0" brushRef="#br0" timeOffset="129301.83">19304 7913 378 0,'-4'-13'390'15,"3"7"-141"-15,-2-3-16 0,3 9-114 0,-4-11-30 16,4 11-20-16,0-6-19 0,0 6-4 0,0 0-13 16,0 0-4-16,0 7 2 0,0 0-7 0,3 5 0 15,-2 0-3-15,-1 5-2 0,1 2-7 0,1 4 3 16,0 1-5-16,-2 1-2 0,4 2 36 0,1-2-45 15,-1 1 37-15,0 0-43 0,2-4 31 0,-1 3-3 16,1-3-5-16,2 2-2 0,1-4 0 0,-1-3 5 16,2 0-1-16,-2-5-6 0,0 1 4 15,2-4-4-15,0 0 0 0,0-4-5 0,4-3-6 16,-1 1-6-16,0-3-6 0,5-3-45 0,-2-2 27 16,2-2-39-16,5-6-4 0,0-1-5 0,-1-2 0 15,1-2 9-15,0-3 15 0,1-3 7 0,-5 5-15 16,-1-1 49-16,-4 3 20 0,0 4 20 0,-5 3-4 15,2-1-1-15,-1 1-10 0,-4 1-7 0,-1 5 1 16,-1-1-3-16,-4 5 1 0,0 0 7 0,0 0 12 16,0 0 8-16,-6 13-4 0,-3-2 4 15,-3 5-10-15,0 1 10 0,-4 4 48 0,-2 3-56 16,-1 3 40-16,0 3-6 0,-2 2-12 16,2-1-8-16,0 0-10 0,0 2-2 0,1 0-52 15,1-1 47-15,0 1-47 0,2-1 52 0,5-6-53 16,-4 3 37-16,5-3-50 0,-2 1 42 0,3-4-52 15,0-2-1-15,2-2-6 0,0 2-7 0,2-4-12 16,1 1-8-16,1-4-9 0,2-2-28 0,1-1-48 16,2-2-246-16,2-1 120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00:17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9678 5012 16 0,'-31'-12'144'0,"-1"-4"-18"0,3 3-19 16,0 1-20-16,2 0-1 0,-3 0-10 0,6 0-5 15,-3 0 20-15,0 1-41 0,2-2 28 0,7 3-34 16,-4 0 16-16,7-1-23 0,-3 1 24 0,1 0-32 16,2-1 23-16,-2 4-36 0,6-2 24 15,-3 1-34-15,1-1 26 0,0 3-28 0,4 0 29 16,0-1-40-16,-1 0 34 0,0 2-31 0,2-2 24 15,-1 3-23-15,2-1 28 0,-4 2-26 0,5-3 30 16,-3 4-29-16,3-3 36 0,-1 3-31 0,7 2 32 16,-11-7-35-16,11 7 31 0,-9-5-37 0,9 5 25 15,-8-4-33-15,8 4 29 0,0 0-31 0,-9-4 25 16,9 4-24-16,0 0 26 0,0 0-21 0,0 0 26 16,12 7-25-16,-1-4 34 0,3 3-25 15,5 0 40-15,12 2-26 0,2 1 30 16,11 3-18-16,8 1 22 0,13 4-23 0,5 0 2 15,7 2 14-15,1 0-4 0,8 3-7 0,2-1-15 16,22 9 4-16,-3-1-12 0,4 0 15 0,-1 3-16 16,0-1 9-16,1 2-4 0,0 1 2 0,1 3-3 15,0-8-2-15,-1 7 32 0,-1-2-37 0,-1 0 40 16,-3 0-55-16,-4-1 40 0,-20-8-57 0,0 1 8 16,-6 2 1-16,-3-3-8 0,-4-2-3 0,-5 3-3 15,-6-6-6-15,-14-1-4 0,-3-2-30 0,-5-2 29 16,-8-4-34-16,-5 1 39 0,-3-4-22 0,-3 1 45 15,-2-4-35-15,-4 2 36 0,-1-2-50 0,-1 0 3 16,-9-5-66-16,9 4-25 0,-9-4-230 16,0 0 163-16</inkml:trace>
  <inkml:trace contextRef="#ctx0" brushRef="#br0" timeOffset="1566.91">8690 5891 5 0,'0'0'237'0,"0"0"-12"0,0 0-74 0,0 0-3 15,0 0-62-15,0 0 12 0,0 0-51 0,-5-5 16 16,5 5-38-16,0 0 31 0,-4 5 5 0,4-5 0 16,-4 14-5-16,-1-2 4 0,-1 3-1 0,-2 5 17 15,-6 6-37-15,1 7 31 0,-1 5-49 0,-1 1 6 16,-3 4 2-16,0 0-4 0,-4 9 0 0,1-1 0 15,1 0-6-15,1-7-1 0,0-2 31 0,1 1-46 16,3-1 39-16,-2 0-45 0,1-2 39 0,0-1-4 16,1-2-12-16,2 0 2 15,-1-3-5-15,1-1 0 0,2-4-9 0,-3-2-48 16,6 0 35-16,-2-4-45 0,2-1 17 0,-1-2-39 16,3-2-6-16,-4 0-22 0,5-3-18 0,-2-3-11 15,2-2-31-15,0 0-244 0,0-6 139 0</inkml:trace>
  <inkml:trace contextRef="#ctx0" brushRef="#br0" timeOffset="1915.65">8104 6291 252 0,'-2'-11'344'0,"1"-1"-38"0,0 4-93 15,1-1-6-15,-3 4-84 0,3 5 8 0,0-14-62 16,0 14 18-16,0-7-52 0,0 7 26 0,8-8-45 16,-8 8 36-16,14 0-42 0,-4 5 40 0,9 0-48 15,3 4 50-15,4 4-50 0,9 4 44 16,2 3-52-16,3 1 7 0,11 5 3 0,1 1 6 16,0 0 11-16,5 0-2 0,2-2-2 0,1 0 3 15,0 1-7-15,1-4 49 0,-2 0-60 0,1-1 39 16,-2 2-44-16,-2-3 47 0,-10-4-55 0,0 1 47 15,-5 0-65-15,2-2 55 0,-6 0-67 16,0 0 55-16,-7-4-55 0,-2 0 43 0,-5-3-16 16,-3 3-20-16,1-5-15 0,-6 3-42 0,-1-4 18 15,-1 1-29-15,0-2 32 0,-4 2-6 0,-1-4-2 16,0 3-44-16,-8-5-45 0,9 2-271 0,-9-2 94 16</inkml:trace>
  <inkml:trace contextRef="#ctx0" brushRef="#br0" timeOffset="4296.85">11762 2888 176 0,'-3'-8'158'16,"3"8"-44"-16,-5-11-3 0,5 2-18 0,0 9 8 16,-4-13-32-16,4 13 3 0,-4-13-25 0,2 6 2 15,2 7-18-15,0-10 8 0,0 10-10 0,-4-9 11 16,4 9-7-16,0-10-5 0,0 10-15 0,-2-7 8 15,2 7-16-15,-3-7 5 0,3 7-15 0,0 0 11 16,0 0-24-16,0-8 11 0,0 8-11 16,0 0 18-16,0 0-8 0,0 0 11 0,8 4-15 15,-5 0 15-15,4 3-7 0,-1 0 1 0,1 1 0 16,3 3 4-16,4 4 1 0,-1-1 0 0,1 2-7 16,4 3 12-16,2 2 2 0,2 4-1 0,3 2-6 15,0 1 2-15,-1-1 4 0,4 2-2 0,-1-3 1 16,1 4-1-16,0-3 3 0,0-1-4 0,-1 0 0 15,-4 0-1-15,4-1-5 0,-6-5-1 0,1-1-4 16,-2-2-3-16,0-3 0 0,-6 1 5 0,3-4-1 16,-6-3 6-16,1 2 11 0,-3-5 3 15,-4-1-1-15,6-1-6 0,-11-3 0 0,16 0-7 16,-7-2-1-16,-2-3-3 0,1-1-4 16,0-6-3-16,-1 0-5 0,2 0-8 0,-4-5-3 15,3-1-6-15,-3-4-3 0,3-1 4 0,-3 1-6 16,0-2 12-16,0 0-11 0,0 0 2 0,-1-2 9 15,2 2-2-15,1 0 7 0,-2 1 5 0,0 2 11 16,0 0-6-16,-1 3 13 0,0 1-3 0,-2 1 10 16,2 4-10-16,-1-1 9 0,-2 1-12 0,-1 3-12 15,4 2-22-15,-4 7 13 0,1-11-7 0,-1 11 16 16,0 0-3-16,0 0 11 0,0 0 1 0,-9 7 10 16,4 1 8-16,-4 4 7 0,0 5 10 15,-1 3-2-15,-4 6 3 0,0 8-3 0,-4 2-4 16,1 2 1-16,1 4 2 0,0-1-5 0,1-1-2 15,1 3 3-15,1-3-5 0,2 4-2 0,-2-2 1 16,4 0-1-16,1-1 3 0,-2 0-8 16,4-8 2-16,2 0 3 0,0 2-1 0,0-2-8 15,3-6-12-15,-2 2-12 0,2-5-16 0,1 2-15 16,1-3-35-16,1-5-2 0,-1 2-66 0,0-6-76 16,-1-2 74-16</inkml:trace>
  <inkml:trace contextRef="#ctx0" brushRef="#br0" timeOffset="4820.39">12663 2963 186 0,'0'0'219'0,"1"-9"-55"0,-1 9-29 16,4-8-33-16,-4 8-20 0,1-8-18 0,-1 8-14 16,9-7-13-16,-1 2-5 0,2 4-9 0,0-4-2 15,7 2-10-15,0 0-1 0,3-1 2 0,5 2-5 16,0-1 1-16,3 1-2 0,0-1 3 0,0 3-8 15,-1-1 1-15,2 1 0 0,-6 0 0 0,0 0-7 16,-1 1-7-16,-3-1-8 0,0 3-9 0,-6 1 2 16,1-2 1-16,-2 3 2 0,-3 0 15 0,-4 2-7 15,-4 1 10-15,-1 2 12 0,-5 2 2 0,-5 5 9 16,-8 4-2-16,-6 6-3 0,-2 2 3 0,-5 2-2 16,2 1-7-16,-3-1 4 0,1 0-2 15,3 1 1-15,0-2-1 0,4-4-1 0,0 0-2 16,8-5 8-16,2-3-12 0,4-1 3 0,1-1 0 15,0-2 1-15,4-2 4 0,1-3 3 0,3 3 10 16,2-4 10-16,2 1 4 0,3-1-3 0,3-4-1 16,6 1-6-16,3-2-4 0,3-1-5 0,4-2-5 15,5-1 3-15,7-3-2 0,2 0-11 0,6-2-16 16,2-4-8-16,-2 1-14 0,1 1-15 16,-4-1-18-16,2 1-19 0,-9 2-28 0,0 1-23 15,-3-1-17-15,-7 2-87 0,0 0 78 0</inkml:trace>
  <inkml:trace contextRef="#ctx0" brushRef="#br0" timeOffset="9308.89">9142 8383 6 0,'-19'12'31'0,"5"-3"-45"0,-1 4 6 15</inkml:trace>
  <inkml:trace contextRef="#ctx0" brushRef="#br0" timeOffset="9887.41">9232 8085 171 0,'1'-15'296'0,"-1"2"-72"0,0 1-45 0,0-1-4 0,0 3-37 15,0-2 1-15,1 1-45 0,-2 2 34 16,1 4-58-16,0-3 28 0,0 8-58 0,-1-12 24 15,-3 5-45-15,4 7 39 0,0 0-60 0,-4-6 35 16,4 6-40-16,-6 6 39 0,1 4-37 0,-3 0 44 16,-5 6-42-16,3 4 18 0,-3 3-24 0,-5 7 50 15,-1 5-62-15,1-1 65 0,-2 5-5 16,-2 1 5-16,-1 10-14 0,-1-2-3 0,-2 0-6 16,7-7-46-16,0 0 50 0,-3 1-48 0,3-2 46 15,0 0-45-15,0-2 44 0,0-4-45 16,3 0 47-16,1-1-47 0,2-6 45 0,-1-2-7 15,5-4-27-15,0-1-12 0,3-3-9 0,-2 0-20 16,3-6-48-16,1 2 7 0,-1-3-11 0,1-1-2 16,0 1-6-16,2-4-25 0,2-6-59 0,-8 6-200 15,8-6 146-15</inkml:trace>
  <inkml:trace contextRef="#ctx0" brushRef="#br0" timeOffset="10239.82">8704 8245 334 0,'-1'-8'348'0,"1"8"-116"15,0-9-20-15,0 9-78 0,0-12-8 0,0 12-59 16,1-5 20-16,-1 5-43 0,5-5 23 0,-5 5-38 15,13 2 33-15,-4 1-34 0,5 1 36 16,1 2-42-16,7 5 36 0,1-1-6 0,5 2-6 16,2 3-4-16,5 1-3 0,2 0 2 0,-1 3-9 15,5-2-4-15,1 4-4 0,-1-1-8 0,4-2-1 16,-2 3-3-16,11 1-26 0,-12-4 27 0,5 2-14 16,-6-2 11-16,4 0-51 0,-7 0 56 15,3-2-73-15,-5 1 64 0,-1-2-54 0,-7-3 33 16,-3 3-49-16,-3-7 21 0,-2 2-37 0,-3-2-1 15,-2 0-22-15,-2-1-1 0,-1-3-5 0,-2 1-15 16,-6 0-98-16,-4-5-158 0,7 3 163 0</inkml:trace>
  <inkml:trace contextRef="#ctx0" brushRef="#br0" timeOffset="11708.51">7820 6087 197 0,'0'0'196'0,"0"0"-53"0,10 2-29 0,-10-2-20 16,23-3-8-16,-5-2-11 0,6-1-19 0,7-4-3 15,7-1-34-15,3-2 21 0,6-4-31 0,8-3 21 16,2 1-30-16,3-2 24 0,0 3-28 0,1-4 24 16,-1 2-29-16,-2 2-4 0,-10 2-16 0,-2 0 5 15,-1 4 1-15,-7 2-9 0,-7 1-6 16,-8 2-14-16,1 2 8 0,-10 0 9 0,3 1 12 15,-7 1 10-15,-10 3 2 0,12-3 9 0,-12 3 0 16,0 0 1-16,-7 3 11 0,-2 1 0 0,-5 3-1 16,-4-3 19-16,-2 2-29 0,-4 4 28 15,-7-3-24-15,0 1 25 0,-3 1-24 0,-5 4 30 16,-1-4-34-16,-1 3 31 0,1 0-21 0,-2 0 23 16,-4 1-24-16,2-4 19 0,2 3-27 15,1-2 29-15,-1 0-27 0,10-1 24 0,2-1-2 16,5-3 1-16,2 0 7 0,4 0-1 0,4-1-8 15,2-3-13-15,3 0-3 0,10-1 4 0,0 0 3 16,0 0-7-16,0 0-26 0,9-9 26 0,5 4-24 16,10-4 25-16,3-3-26 0,4 3 27 0,7-5-26 15,2-1 19-15,2 1-17 0,2-3 23 0,0 5-28 16,-1-2 20-16,1-1-33 0,-6 6-3 0,-6 0-2 16,-1 1-10-16,-8 3-7 0,-3 0-4 0,-6 1 12 15,0 3 10-15,-5-1 22 0,-9 2 12 16,9 2 2-16,-9-2 2 0,-5 6 35 0,-3 0-25 15,-6 1 20-15,-4 4-21 0,-3-2 29 0,-6 4-26 16,-1-1 20-16,-7 2-17 0,-2 0 25 0,1 2-29 16,-2-3 24-16,0 1 3 0,-2-1-8 0,2 3-31 15,-2-3 28-15,2-1-4 0,2 2-3 16,4-6-6-16,3 4-1 0,3-7-2 0,7 2-2 16,1-2 2-16,0-1 0 0,9-1-4 0,9-3 1 15,-9 2-3-15,9-2-3 0,7-4 2 0,4-1-6 16,35-12-24-16,-11 0 19 0,2 2-26 15,2-2 26-15,5 0-18 0,1 0 27 0,-1-2-28 16,1 2 21-16,1 2-33 0,-5-1 14 0,-2 3-32 16,-8 4-10-16,-8-1-5 0,0 4-1 0,-4 1 9 15,-6 0 15-15,1 2 16 0,-5-1 17 0,-9 4 5 16,9-3 1-16,-9 3 6 0,0 0 25 16,0 0-26-16,-13 5 24 0,2 0-26 0,-1 1 19 15,-4-1-33-15,0 2 9 0,5 2-68 16,-7-3-1-16,-1 4-155 0,5-3 75 0</inkml:trace>
  <inkml:trace contextRef="#ctx0" brushRef="#br0" timeOffset="15131.34">14204 3878 65 0,'-3'-12'224'0,"3"12"-67"0,-2-11 5 16,-1 5-40-16,3 6-14 0,-2-9-14 0,2 9-12 15,-3-10-13-15,3 10 2 0,-5-8-11 0,5 8-11 16,0-8-10-16,0 8-3 0,0 0-7 16,-1-7-9-16,1 7 1 0,-2-7-5 0,2 7-6 15,0 0-4-15,0 0-6 0,-1-7 2 0,1 7-3 16,0 0-5-16,0 0 6 0,0 0-3 0,0 0 26 15,0 0-26-15,3 7 20 0,-3-7-23 16,5 11 1-16,-3-2 1 0,1 1 1 0,-2 3 1 16,6 0-1-16,-5 3 6 0,6 1-3 0,-3 3 1 15,0-1 2-15,0 2 1 0,2 0 2 0,-1-2-7 16,-1 1 6-16,0-1-2 0,0-2-4 0,2-2-6 16,-1 1 4-16,-1-1-1 0,0-1-1 0,2-3 5 15,-2 1-4-15,0-2 6 0,0-2-7 0,0 0 3 16,0 1 1-16,2-4 3 0,-2 1-4 0,2 0 5 15,-7-6-6-15,13 3-4 0,-13-3 0 16,18-3-1-16,-9 1-7 0,-1-4-8 0,2 0-4 16,1-2-1-16,0-4-15 0,1 0-9 0,0-4 8 15,-2 0-9-15,3-2-5 0,-3-2 6 16,2 1 1-16,0-5 10 0,-3 3 6 0,0 0 5 16,-1 1 29-16,2-1-24 0,-2 4 6 0,-1-3 16 15,-3 3 8-15,3 3 10 0,-5 0 8 0,2 4-2 16,-1-2 0-16,-1 5-4 0,1-3-9 0,-3 4-4 15,0 6-3-15,0-11-3 0,0 11 3 0,0 0 1 16,0 0 0-16,0 0-3 0,-5 5 28 0,0 1-25 16,1 3 1-16,-3 3 2 0,1 2 0 0,-2 6-1 15,-2 3-1-15,0 6 11 0,-5 5 2 0,0 1 3 16,0 1 5-16,0 3-12 0,-2 2 3 16,1-1 0-16,-1 0-3 0,-1-2 2 0,5 1 25 15,-2-3-41-15,2 1 37 0,4-8-3 0,-2 0-6 16,3-2-8-16,-1 1-6 0,-1-6-22 15,5 1 28-15,0-3-32 0,-2-2 9 0,3-2-39 16,-1-1 8-16,4 0-42 0,-3-4 11 0,2-1-53 16,-1 2-8-16,-1-4-124 0,4-8 79 0</inkml:trace>
  <inkml:trace contextRef="#ctx0" brushRef="#br0" timeOffset="15699.75">13984 3641 141 0,'0'0'282'0,"0"0"-84"0,0 0-46 0,0 0-34 15,3-7-20-15,3 4-19 0,8-1-10 0,0 0-17 16,9-1-7-16,4-3-15 0,5 2 2 16,4-2-11-16,7 1-5 0,-1 1-6 15,4-2 0-15,-5 1-6 0,-1 2-8 0,-3 4-15 16,0-5-12-16,-5 3-7 0,-3 0-6 0,-3 1-9 15,-6 2 35-15,1-2-43 0,-7 1 17 0,1 1 5 16,-3-2 9-16,-12 2 0 0,12-2 7 0,-12 2 3 16,0 0 6-16,0 0 4 0,0 0 4 0,-15 4 6 15,2-3 0-15,-1 2 8 0,-1 1-8 0,-3-2 8 16,-1 2-5-16,0 0 7 0,-2-1-9 0,2-1 4 16,0 1-6-16,0 1 2 0,1-2-19 15,4-2-7-15,2 5-42 0,1-4-18 0,-1 0-142 16,12-1 74-16</inkml:trace>
  <inkml:trace contextRef="#ctx0" brushRef="#br0" timeOffset="16308.34">14826 3771 193 0,'0'0'206'0,"0"0"-45"16,0 0-23-16,0 0-28 0,0 0-20 0,0 0-17 15,0 0-21-15,5-5-2 0,-5 5-17 0,12-4-5 16,-12 4-7-16,15-3-5 0,-3 0-1 0,0 2-3 16,-1 0-5-16,0-1 0 0,2 2-2 15,-3-1-10-15,4 1 4 0,-14 0-10 0,18 0-4 16,-18 0-6-16,18 0-1 0,-18 0 1 0,12 3 3 16,-12-3 2-16,7 5 2 0,-7-5 3 0,5 9 3 15,-5-9 39-15,-6 15-26 0,-2-4 0 0,-1 2-1 16,-1 4 1-16,-7 2 3 0,-2 1-4 0,0 0 5 15,-5 6 0-15,1 0-5 0,-1 1 1 0,2 0 5 16,0 0 5-16,4-4-9 0,0 1 0 16,4 1 5-16,3-6-6 0,0 1 1 0,1-1-1 15,4-2-1-15,-2 2 1 0,4-6-6 0,3 3 6 16,0-3-3-16,-3 1 2 0,8-4 0 0,-3 2 6 16,0-2 0-16,3-1 3 0,2 1-6 15,1-3 7-15,3 0 1 0,-1-1-10 0,4 1 7 16,2-5-7-16,-1 3 4 0,4-4 0 0,-2 0 0 15,2-1-4-15,2 0 0 0,-1 0 0 0,0-1-2 16,3-2-9-16,-3 0 3 0,0 1 9 0,3-1-3 16,-3 3-2-16,0-4-2 0,-2 2-4 0,-2-1-9 15,1 2-5-15,-2-1-3 0,-3 0-5 0,2 2-5 16,-3-3-10-16,-10 3-6 0,17 0-6 0,-17 0-30 16,14-3-59-16,-14 3-131 0,6-4 273 15</inkml:trace>
  <inkml:trace contextRef="#ctx0" brushRef="#br0" timeOffset="16940.79">14660 3567 4 0,'0'0'231'0,"0"0"-58"0,13-1-48 0,-13 1-22 16,19-3-26-16,-5 3-17 0,3 0-12 0,3-4-8 15,3 3-10-15,1-2-7 0,4 2-1 16,-3 0-6-16,-1-1-15 0,0 1-11 0,-2 1-17 15,-3 0-7-15,0 0 5 0,-2 0-19 0,-3 0 21 16,-2 0-9-16,-12 0 2 0,20 0 19 16,-20 0-8-16,14-1 4 0,-14 1 2 0,0 0 5 15,0 0 0-15,0 0 6 0,-9 2 0 0,9-2 4 16,-18 2 1-16,4-1 2 0,3-1-1 0,-6 1 1 16,3-1 3-16,-4 1 4 0,0 1 4 0,3-2 11 15,0 0 5-15,-1 1 1 0,16-1-2 0,-21 0 1 16,21 0-11-16,-20 0-6 0,20 0-2 15,0 0 1-15,-12 0-2 0,12 0-1 0,0 0 2 16,8-4-7-16,-8 4 1 0,17-5 1 0,-3 3 0 16,-1 0-1-16,2-1-2 0,1-2-1 0,0 4-3 15,1-4 1-15,-1 2-5 0,0 1-1 0,-1-1-4 16,-2-1-13-16,0 1-4 0,-3 2-10 16,3-1-11-16,-3 0-23 0,-10 2-16 0,15-1 1 15,-15 1-49-15,14-2 40 0</inkml:trace>
  <inkml:trace contextRef="#ctx0" brushRef="#br0" timeOffset="18469.16">17176 3775 6 0,'0'0'74'0,"0"0"-16"0,0 0-5 0,0 0-10 16,0 0-12-16,0 0-6 0,0 0-11 0,0 0 5 16,0 0-5-16,0 0-2 0,0 0-8 0,0-7 9 15,0 7-1-15,0 0-1 0,0 0 5 0,0 0 0 16,0 0 1-16,0 0-1 0,0 0 1 0,0 0 9 16,0 0 4-16,0 0 3 0,0 0-9 0,-1-6 0 15,1 6-1-15,0 0 1 0,0 0-2 0,0 0-4 16,0 0 1-16,0 0-9 0,0 0 5 0,0-7-1 15,0 7-1-15,0 0-4 16,0 0 0-16,0 0-1 0,0 0 1 0,0 0-1 16,-1-6-5-16,1 6 6 0,0 0-20 0,0 0 16 15,0 0 9-15,0 0 1 0,0 0-13 0,0 0 9 16,1-7-2-16,-1 7 0 0,0 0-4 0,0 0 3 16,0 0-5-16,0 0-5 0,0 0-15 0,0 0-23 15,0 0-6-15,0 0-30 0,0 0 17 0,0 0-35 16,0 0 26-16,0 0-18 0,0 0 43 0,0 0-79 15</inkml:trace>
  <inkml:trace contextRef="#ctx0" brushRef="#br0" timeOffset="18836.66">17175 3742 111 0,'0'0'23'0,"-12"-3"40"0,12 3-26 0,0 0 18 16,0 0 0-16,0 0 15 0,0 0-22 0,0 0 14 16,0 0-24-16,0 0 9 0,0 0-18 15,-5-2 7-15,5 2-10 0,0 0-14 0,0 0 7 16,0 0-19-16,0 0 12 0,0 0-7 0,0 0 7 15,0 0-16-15,0 0 14 0,0 0-9 0,0 0 8 16,0 0-8-16,0 0 10 0,0 0 4 0,0 0 1 16,0 0 3-16,0 0-11 0,0 0 2 0,0 0 6 15,0 0-15-15,0 0 11 0,0 0-10 0,-4-5 9 16,4 5-12-16,0 0 9 0,0 0-14 0,0 0 12 16,0 0-8-16,0-7 5 0,0 7 4 0,0 0 12 15,0 0-14-15,0-8 8 0,0 8-8 16,0 0 4-16,0 0-3 0,-1-8 4 0,1 8-5 15,0 0 6-15,0 0-10 0,-4-8 8 0,4 8-7 16,0 0 4-16,0 0-5 0,0 0 6 16,-2-6-10-16,2 6 4 0,0 0-2 0,0 0 2 15,0 0 2-15,0 0-9 0,0 0 4 0,0 0 3 16,0-8-3-16,0 8 5 0,0 0-8 0,0 0 10 16,0 0-14-16,0 0 4 0,0 0-18 15,0 0-20-15,0 0-12 0,0 0 0 0,0 0-39 0,0 0 25 16,0 0-39-16,0 0-67 0,0 0 47 0</inkml:trace>
  <inkml:trace contextRef="#ctx0" brushRef="#br0" timeOffset="38059.15">16999 3880 100 0,'-4'-8'138'0,"4"8"-23"16,-3-6-25-16,3 6-7 0,-1-8-6 0,1 8-7 15,-4-8-15-15,4 8-12 0,0-7-3 0,0 7-8 16,0-9 4-16,0 9-9 0,0-6 8 0,0 6 0 16,0-8-1-16,0 8-5 0,0 0 1 15,-1-9 1-15,1 9-6 0,0 0-4 0,0-6-8 16,0 6-1-16,0 0-6 0,0 0-1 0,0-9-4 15,0 9-8-15,0 0 4 0,0 0-3 0,0 0 7 16,0 0 1-16,0 0-2 0,13 0 2 0,-13 0-1 16,10 4 0-16,-4 2-2 0,2-2 1 15,-2 0 4-15,4 4-11 0,2-1 8 0,-1 2-1 16,1 2-3-16,-2-2 3 0,3 3 0 16,-3 1 3-16,4 3-5 0,0-3 4 0,-2 1-1 15,2 2-2-15,-1-1 1 0,-1 3-4 0,2-3-1 0,-2 0 7 16,2 0-7-16,-1 0-2 0,-1 1-3 15,-5-5 0-15,6 1-3 0,-3-2-3 0,-1-1-1 16,-3 1 6-16,4-3-4 0,-3-1 6 0,-2 0 6 16,0 0 4-16,0-2 16 0,-5-4 7 0,9 8-5 15,-9-8-4-15,0 0-4 0,10 3-3 0,-10-3-5 16,8-6 1-16,-5-1-1 0,3 2-5 0,0-6-1 16,1 2-1-16,-2-4-3 0,1-1-3 15,2 0 3-15,-2 1-7 0,2-5 0 0,-2 1 3 16,1 1 3-16,-1 0-5 0,-1 2 11 0,3-1-4 15,-3-1 5-15,-1 3-3 0,0 1 5 0,0 3-7 16,-1-1 0-16,1 2 6 0,-1-1-5 16,-1 2-1-16,-2 7-11 0,4-9-4 0,-4 9 0 15,3-11 3-15,-3 11 3 0,0 0 6 0,0 0-8 16,0 0 1-16,0 0 5 0,0 12 9 0,0-5-12 16,-3 3 11-16,-1 3-4 0,-2 4 10 0,-1 3-10 15,-1 2 4-15,-3 4 0 0,1 1 4 0,-4 1 0 16,1 1 1-16,-1 2 0 0,0 3 5 0,0-7-5 15,1 6 10-15,-1-6-10 16,-1 1 7-16,5-2 0 0,-2 2-9 0,2-3 3 0,2-1 8 16,-3-3 0-16,6 1-2 0,-3-3 18 0,0 1-24 15,3-2 26-15,0-2-29 0,0-2 24 0,1 2-29 16,0-3 4-16,2-3-48 0,-1 0 9 16,2 0-30-16,-2-3 7 0,1 0-63 0,2-7-82 15,-5 8 65-15</inkml:trace>
  <inkml:trace contextRef="#ctx0" brushRef="#br0" timeOffset="38940.22">17043 3592 19 0,'0'0'49'0,"0"0"-9"0,0 0 1 0,0 0-7 16,0 0 6-16,0 0-3 0,0 0 6 0,0 0 6 16,0 0-6-16,13 0 0 0,-13 0 3 0,14-3-4 15,-4 3-8-15,4-1-2 0,-1 0-6 16,6-2-6-16,-1 2-1 0,5-2-3 0,-2 0-7 15,5 1 1-15,-1 2-4 0,-1-3 2 0,-1 2-7 16,-1 0-8-16,-3-1-4 0,1 1-9 0,-3 1-4 16,-3-1-6-16,0 1 3 0,-1 0 1 15,-13 0 3-15,15 0 4 0,-15 0 5 0,14 0-4 16,-14 0 4-16,0 0 10 0,0 0-4 0,0 0 4 16,-16 2 1-16,5 0 2 0,-4 0-1 0,-2 1 2 15,-3-3-2-15,1 2 0 0,-3 3 0 0,0-4 2 16,1-1-2-16,0 1 2 0,2 0 5 0,0 1 2 15,5-2 3-15,0 1 0 0,1-1 0 0,3 1-6 16,10-1-5-16,-17 0 4 0,17 0-1 16,0 0-1-16,0 0 4 0,0 0-2 0,0 0-1 15,0 0-1-15,14-2 0 0,0 0-2 0,2 0-2 16,3 2 3-16,0-1 2 0,0-4-11 0,0 3-7 16,2 2-15-16,-3-2-16 0,2 1-10 15,-1 0-61-15,-1 0 40 0</inkml:trace>
  <inkml:trace contextRef="#ctx0" brushRef="#br0" timeOffset="39586.99">17745 3756 100 0,'-13'-2'171'0,"13"2"-24"0,-9-3-36 15,9 3-15-15,0 0-24 0,-10-1-12 0,10 1-19 16,0 0-11-16,0 0-6 0,0 0 4 0,0 0-15 16,0 0 2-16,5-7-3 0,-5 7 3 0,10-1-8 15,-10 1 1-15,18-3-4 0,-18 3 4 0,14-1-11 16,-14 1 2-16,18-1 2 0,-18 1 3 0,15 0-8 16,-15 0 5-16,16-2-6 0,-16 2 7 0,0 0-14 15,19 0 8-15,-19 0-6 0,0 0 1 16,14 2-7-16,-14-2 4 0,10 2-7 0,-10-2 9 15,6 4 4-15,-6-4-7 0,2 8 0 0,-2 0 9 16,0-8 2-16,-3 16-1 0,-2-6 1 0,-4 1 3 16,0 4-2-16,0 2-9 0,-6 1 11 15,2 2-5-15,-5 2 9 0,3-1-9 0,-2 3 7 16,2-1-6-16,-2-2-2 0,2-2 2 0,1 2 5 16,2-3-1-16,2-2-4 0,1-1 4 0,3-4 1 15,-1 1 2-15,0-2-3 0,3 0 0 0,-1-2 2 16,2 2 3-16,-2-5 1 0,5 3 12 0,0-8 13 15,0 10-1-15,0-10 1 0,9 7-5 0,0-5-3 16,4 1-3-16,0-3-4 0,3-3 1 16,6 2-7-16,0-1 2 0,2-3-10 15,4 3 4-15,-2-2-4 0,8-2-1 0,-1 1-3 16,2 1 2-16,-2 1 2 0,-1-3-2 0,-1 2 1 16,-2 1-8-16,-2 1-8 0,0 0-14 0,-7 1-14 15,3-1-18-15,-6 2-17 0,1 0-14 0,-4-1-4 16,1 2-13-16,-3-1 21 0,-2 0-67 0,-10 0 41 15</inkml:trace>
  <inkml:trace contextRef="#ctx0" brushRef="#br0" timeOffset="40424.18">20017 3756 152 0,'-4'-5'245'0,"0"-3"-42"15,3 3-19-15,1 5-26 0,-5-11-14 0,5 11-34 16,-5-7-26-16,5 7-33 0,-2-7-6 16,2 7-19-16,0 0 0 0,0 0-12 0,0 0 1 15,0 0-5-15,0 0 3 0,13 7-5 0,-8-2-7 16,0 4 3-16,4 0 6 0,1 4-5 0,1-1 1 16,-2 2-4-16,2 3 6 0,2 0-8 0,0 1 4 15,-1-1-11-15,0 4 1 0,3 0-2 0,-1-2-5 16,0-1-4-16,-2 0-2 0,3-2-3 0,-2 0 6 15,0 0-8-15,1 0 2 0,-1-5 2 0,2 1-3 16,-5-2 1-16,5-1-7 0,-3-3-1 0,1 2-7 16,-2-5 1-16,1-1-14 0,-12-2 1 15,23-2-7-15,-12 2 2 0,1-7-20 0,-1 0 9 16,1-1-29-16,-1-4 25 0,1-3-35 16,-1 0 36-16,-2-2-88 0</inkml:trace>
  <inkml:trace contextRef="#ctx0" brushRef="#br0" timeOffset="40441.18">20474 3925 256 0,'6'-16'-88'0</inkml:trace>
  <inkml:trace contextRef="#ctx0" brushRef="#br0" timeOffset="40639.05">20502 3846 215 0,'7'-14'26'0,"-6"2"42"0,3 2-18 15,-2 0 9-15,1 2-39 0,1 1 20 0,-4 7-30 16,2-12 9-16,-2 12-23 0,3-9 14 0,-3 9-20 16,0 0 22-16,0 0-22 0,0 0 23 0,-8 7-6 15,4-2 9-15,-2 7-8 0,2-2 3 0,-2 4-18 16,-4 4 14-16,2 2-12 0,-1 1 17 16,-4 7-19-16,3-3 24 0,0 1-19 0,-2 2 12 15,1-1-6-15,0 1 16 0,3-2-15 0,-3 0-4 16,2-1 12-16,-1-3-10 0,5 0 16 15,-3-1-15-15,2 0 15 0,1 1-18 0,-3-5 11 16,6-2-6-16,-2 2 12 0,0-2-10 0,1-1-8 16,0-2-15-16,1 0-34 0,0-2-49 0,-1-1-77 15,2-2 47-15</inkml:trace>
  <inkml:trace contextRef="#ctx0" brushRef="#br0" timeOffset="41270.61">20701 3925 205 0,'0'0'174'0,"0"-7"-24"16,0 7-10-16,0-9-22 0,0 9-11 15,0 0-15-15,0-8-19 0,0 8-16 0,0 0-11 16,0-9-13-16,0 9-4 0,0 0-9 0,7-5-2 16,-7 5-4-16,8-4-4 0,-8 4-4 0,14-3 1 15,-4 1-2-15,0-1 2 0,1 3-4 16,4-2-3-16,-1 1 2 0,2 0-1 0,1 0 1 15,1 1-1-15,1-2-1 0,-1 2 0 0,1 0 2 16,-1 0-3-16,-1 0 2 0,0 0-5 0,-1 0-6 16,0 0 0-16,-3 0-7 0,1 2-4 0,-1-2-6 15,-3 1-9-15,2 0-6 0,-12-1 8 16,15 1-5-16,-15-1 2 0,13 2 0 0,-13-2 0 16,6 7 11-16,-6-7-1 0,3 7 14 0,-3-7-7 15,-8 15 11-15,-2-6-4 0,1 2 14 0,-4 3-10 16,-2 0 1-16,-4 4 4 0,1 1 0 0,-4 0 3 15,4 1 2-15,-2 2 1 0,-2-1 0 0,3-3 0 16,-2 3 1-16,2-2-1 0,1 1 4 16,3-3-1-16,2-1 5 0,1-3-5 0,1 1 12 15,2-2-11-15,1-2 3 0,2 1 1 0,1-3 4 16,1 0-4-16,0 1 15 0,2-1 1 0,2-8 8 16,0 11 3-16,2-4-6 0,-2-7 0 15,11 7 2-15,-3-4-10 0,3 0-3 0,3-1-2 16,1-2-5-16,-2 1 0 0,5-1-2 0,6-1-6 15,-3 0-7-15,0 0 3 0,5-2 0 0,-1 0 0 16,0 2 0-16,-1-2-8 0,-1 2-10 0,-1 1-18 16,-3-2-10-16,4 1-28 0,-3-1-12 0,-2 0-45 15,0 0 1-15,-2 1-106 0,-1 0 76 0</inkml:trace>
  <inkml:trace contextRef="#ctx0" brushRef="#br0" timeOffset="42632.6">22965 3800 52 0,'-3'-6'218'0,"3"6"-35"16,-4-9-30-16,4 9-24 0,-1-10-12 15,1 10-19-15,-3-7-14 0,3 7-18 0,-1-8-9 16,1 8-25-16,0 0-1 0,-1-8-12 0,1 8-8 15,0 0-10-15,-3-6-12 0,3 6 0 16,0 0-2-16,0 0 3 0,0 0 3 0,0 0-1 16,5 6 7-16,-5-6 0 0,4 11 3 0,0-3-1 15,0 1 3-15,0 2-3 0,0 0 8 0,3 4-7 16,-2-1 1-16,3 4-1 0,0 0 1 0,0 2-1 16,2-1-3-16,0 0 4 0,0 0-5 0,3-1-5 15,-2 0 1-15,2-2-3 0,0 1-1 0,-3 0-6 16,4-5 6-16,-2 0-13 0,-1-2 5 15,-1 0-1-15,1-3 6 0,-1 0 2 0,-4-3-8 16,3 0 0-16,-9-4-4 0,15 3-5 16,-15-3-4-16,15-3-1 0,-9-1 1 0,3 0 8 15,-4-3 2-15,1-1 5 0,1-1 2 0,2-1 7 16,-3-2 7-16,-1 0-11 0,4-1 10 0,1 0-11 16,-2-1 10-16,2 1-4 0,2-4 9 0,-3 3-8 15,0 2 6-15,-1-1 6 0,0 1-8 0,1 2 20 16,0-1-2-16,-2 3 11 0,-1 0-11 0,-1 2 0 15,0-2-13-15,-1 3-2 0,0 1-23 0,-4 4 8 16,6-7-4-16,-6 7 11 0,0 0-2 0,0 0 2 16,0 0-6-16,0 7 7 0,-3-1-3 0,0 5 12 15,-4 1-5-15,0-1-4 0,-3 9 4 16,-3 1 2-16,-1 4-1 0,-2 0 0 16,-4 7 5-16,3-2-1 0,-2-1 2 0,1 3 2 15,2-1 5-15,0-3 2 0,4-2 2 0,-1-1-6 16,0 1 7-16,3-1-8 0,1-3 8 0,1 0-9 15,-1 0 4-15,4-3 5 0,0-4-1 0,1 2-1 16,0-1-18-16,-1-2-5 0,3-1-29 0,-1-2-37 16,2 0-56-16,1 0-87 0,-3-5 70 0</inkml:trace>
  <inkml:trace contextRef="#ctx0" brushRef="#br0" timeOffset="43315.18">23688 3893 186 0,'0'0'293'0,"-3"-9"-56"15,3 9-28-15,0-9-28 0,0 9-26 0,-2-8-31 16,2 8-26-16,0 0-22 0,2-9-19 0,-2 9-21 15,7-7-10-15,-7 7-7 0,15-2-16 0,-5-1 5 16,4 3-8-16,2 0 0 0,0 0-8 0,3 0-4 16,2 3-7-16,-1-3 3 0,2 2-3 0,0 1 1 15,1-1 4-15,-3 1-11 0,3 1 5 16,0-1-5-16,-5-1 5 0,1 1-5 0,-1 1-2 16,0-1-15-16,-3 1-4 0,-3-3-10 15,-2 3 3-15,-1-2 7 0,1 1-3 0,-10-3 9 16,11 9 3-16,-11-9 6 0,1 9 13 0,-4-1-1 15,-3-1 6-15,-7 3 1 0,2 3 4 0,-6 0 0 16,-6 3 5-16,3 2 1 0,-5 0 2 0,-3 2 3 16,6-2 2-16,-6 4-2 0,5-3-1 0,2-1-4 15,-2 0 6-15,2-1 0 0,3 1-2 0,3-3 2 16,0-4 2-16,2 4-1 0,-1-1-2 0,2-5 4 16,3 2 2-16,3-1-2 0,-2-1 6 0,2-3-1 15,1 2 2-15,1-1 11 0,-1-1 13 16,5-6 10-16,0 11-6 0,0-11 11 0,6 9-15 15,1-5 0-15,3 1-14 0,1-2 5 16,3-2-2-16,4 2-11 0,4-2-11 0,-3-1 5 16,9 0-3-16,0 0 0 0,2 0-1 0,-2 0-2 15,1-1-1-15,1-1-6 0,-2 2 1 0,0-1-11 16,0 1 18-16,0-1-23 0,-1 1-17 0,-5 0-12 16,2 0-13-16,-1 0-21 0,-4-3-35 0,3 6-33 15,-3-3-157-15,-1-3 234 0</inkml:trace>
  <inkml:trace contextRef="#ctx0" brushRef="#br0" timeOffset="44112.62">23807 3625 104 0,'0'0'262'0,"0"0"-46"16,-10-4-27-16,10 4-25 0,0 0-39 0,0 0-26 16,0 0-24-16,1-6-18 0,-1 6-15 0,11-1-5 15,-11 1-9-15,22 0-7 0,-9 0-2 0,1 1-2 16,5-1-2-16,0 3-12 0,2 0-2 0,0-3-7 16,1 2-2-16,2 0 3 0,-4 0-6 0,0 1-1 15,3-2-2-15,-6 1 1 0,2-1 3 0,-5 3-6 16,0-4 1-16,-3 0 2 0,-11 0-8 0,18 3 0 15,-18-3-6-15,13 0 4 16,-13 0-1-16,0 0 6 0,0 0 3 0,0 0 0 16,-14-7 2-16,1 5 3 0,-5-2 6 0,0 1-1 15,-6-1 0-15,-1 1 1 0,-1-1-1 0,-1-1 5 16,0 2-3-16,-1-1-5 0,4 2 6 0,0-3 2 16,3 2-3-16,2 0 3 0,3 2-4 0,0 0-5 15,6-1-17-15,-3 1-21 0,13 1 14 0,-15-1 13 16,15 1 2-16,0 0 7 0,0 0 3 15,0 0 7-15,0 0-1 0,5 5-1 0,5-4-3 0,7-1 10 16,1 3-4-16,2-3 3 0,2 3-4 16,3-1 2-16,2 1-1 0,0-2 2 0,1 2-2 15,0-1-3-15,-1 1 0 0,1-2-11 16,-2 2 3-16,-2-1-1 0,-5 1-3 0,0 0 0 16,-3-3-6-16,-2 0-8 0,-4 2 7 0,-10-2-2 15,18 0 8-15,-18 0-2 0,0 0 6 0,0 0 0 16,0 0 0-16,-10-2 3 0,1-1 2 0,-4 0 4 15,-2 0-4-15,-2 0 3 0,-1 0-3 0,-1 1 5 16,2-1-2-16,-2-1 4 0,6 2-3 0,-1-1-1 16,3 0 8-16,-1 3-1 0,3-2 6 0,9 2-4 15,-14-3 8-15,14 3 0 0,-12-1-1 0,12 1 4 16,0 0 11-16,0 0-2 0,0 0-6 16,0 0-1-16,0 0-6 0,20 0 1 0,-7 0-2 15,1 0-3-15,0 1-3 0,5 0-2 16,0 1 3-16,0-2-6 0,3 1-20 0,0-1 0 15,0 1-10-15,1-1-26 0,-2 0-19 0,2 0-28 16,-2 3-78-16,-1-6 50 0</inkml:trace>
  <inkml:trace contextRef="#ctx0" brushRef="#br0" timeOffset="49216.06">13628 9172 47 0,'-11'-3'299'16,"11"3"-76"-16,-15-7-40 0,15 7-32 0,-13-2-56 15,13 2 9-15,-9-3-17 0,9 3-20 0,-9-3-22 16,9 3-12-16,0 0-6 0,0 0-6 0,-8-2-4 16,8 2-2-16,0 0-2 0,0 0 1 15,11-2 6-15,-11 2-7 0,15 0 11 0,-1-1 6 16,4 0 6-16,4-2-9 0,5 1-18 0,7-1 24 16,3-1-23-16,9 1 19 0,4-2-21 15,4 0 20-15,2-2-21 0,4 5 18 0,8-6-5 16,10 1-23-16,-3 5 28 0,7-3-34 0,1-2 28 15,0 3-30-15,3 0 29 0,-1-2-31 16,5-1 32-16,-1 2-29 0,2-1 27 0,1-5-43 16,5 3 35-16,-1-2-17 0,0-2-3 0,-1 3 5 0,0-2 2 15,-3 2 27-15,-1-1-44 0,-2 2 17 0,-3 4-1 16,-4-1-4-16,-3 2-2 0,-14 3-10 16,-2-1 2-16,-4 2 8 0,-1 0 3 0,-3 3 3 15,-4-2-3-15,-1-1 4 0,-9 2 2 0,0-2 1 16,-4-1 0-16,-1 0 22 0,-4 1-26 0,0-1 23 15,-2-1-20-15,0 1 37 0,0-1-36 0,2-2 32 16,3 2-30-16,-2-3 26 0,3 0-33 0,-6 3-20 16,1-1 26-16,0 0-2 0,-2 2-2 15,2 0-12-15,-2-3 5 0,-1 3-1 0,3 0 1 16,-5 0 1-16,-1 0-4 0,3 3 0 0,-5-3-16 16,0 2 21-16,-2-2-1 0,-2 2 1 0,1 0-2 15,1-1-22-15,-3 1-7 0,-2 2-22 0,-2-3-24 16,-1 2-19-16,1-2-25 0,-4-1-228 15,-10 0 184-15</inkml:trace>
  <inkml:trace contextRef="#ctx0" brushRef="#br0" timeOffset="49927.21">15226 9590 326 0,'0'0'431'16,"0"-8"-150"-16,0 8-20 0,3-8-109 16,-3 8-21-16,0 0-77 0,1-9 28 0,-1 9-61 15,0 0 1-15,0 0 7 0,9 9 35 0,-5-1-47 16,1 0 37-16,0 6-47 0,2 4 39 0,2 1-48 15,7 5 39-15,-2 0-52 0,5 3 63 0,5 5-21 16,-1-2 3-16,2 1-12 0,2-1-12 0,1-3-41 16,0 4 39-16,0-6-42 0,0-1 39 0,-1-2-39 15,-3-5 40-15,-3-1-42 0,-1-3 35 0,0-3-22 16,-3-1 42-16,-3-2-37 0,0-3 39 0,0-1-36 16,-2-3 35-16,-1-4-36 0,2-3 36 0,-3-1-5 15,3-3-9-15,-3-6-15 0,2-1-1 16,-1-2-23-16,-2-6 28 0,0-4-26 0,1 0 6 15,-2-2 6-15,-2-1 8 0,1 5 13 0,0-1 6 16,-3 7 6-16,0 1 2 0,0 4-7 16,-3 1 1-16,4 1-15 0,-3 5-14 0,0-1 8 15,-2 11-1-15,4-8 7 0,-4 8 9 0,0 0 8 16,0 0 4-16,1 12 2 0,-1 1 3 0,0 3 28 16,-1 3-31-16,1 3 44 0,-2 7-1 0,0 4-11 15,2 2-2-15,-1 2-47 0,1 2 46 0,-1 8-49 16,-1-1 44-16,1 4-46 0,0 0 42 0,1-2-48 15,0 3 46-15,0-5-48 0,0 4 44 0,1-6 0 16,-1-5-9-16,1 0-4 0,1-3 2 16,-1 1-10-16,0-4-12 0,-1 1-15 0,2-8-13 15,-2 1-33-15,2-5 13 0,-1-2-45 0,2-2 18 16,-2-2-13-16,-1-6 5 0,1 2-55 0,-1-6-125 16,0-6-155-16,0 0 110 0</inkml:trace>
  <inkml:trace contextRef="#ctx0" brushRef="#br0" timeOffset="50607.38">14995 9466 153 0,'-8'-5'278'16,"8"5"-75"-16,-11-6-74 0,11 6 2 0,-12-3-26 16,12 3-20-16,0 0-15 0,-2-7-10 0,2 7 16 15,7-5-6-15,-7 5-4 0,18-4 0 0,-1 1 27 16,2 1-43-16,7-6 27 0,9 1-41 0,9 2 32 16,3-7-45-16,7 5 34 0,1-4-55 0,11 0 45 15,2-1-53-15,-2-2 45 0,1 6-46 0,-15-4 36 16,4 4-45-16,-3-3 27 0,0 5-20 15,-8-3-13-15,1 4-35 0,-10-2 16 0,-4 2-23 16,-7 1 31-16,-2 0-10 0,-2 3 25 0,-3 1-12 16,-7-3 20-16,2 1-13 0,-13 2 18 15,10-5-16-15,-10 5 18 0,0 0-11 0,0 0 17 16,0 0-25-16,-12 0 27 0,1 5-17 0,-3-3 14 16,-4 1-14-16,-5-1 18 0,-1 3-16 0,-7 2 3 15,-2 0-2-15,-4-2 5 0,1 2 1 0,-8-1-6 16,0 1-2-16,-2 2 11 0,4-3-1 0,-3 3 2 15,2-4 10-15,7 0-11 0,0 4 17 0,4-6-11 16,7 0 25-16,-1 1-15 0,8-2 19 0,2-2-35 16,3 5 23-16,13-5-21 0,-17 0 26 0,17 0-30 15,0 0 21-15,0 0-21 0,7-11 17 16,5 6-21-16,4-2 24 0,4 1-27 16,6 1 24-16,-1-4-36 0,7 4 29 0,0-1-27 15,3 0 10-15,-2 0-25 0,0 4 4 0,-1-3-12 16,-4 0-2-16,2 1-12 0,-5 2-9 0,3-1-8 15,-5 2-17-15,-1 0-16 0,0 1-41 0,-6-3-169 16,1 3 225-16</inkml:trace>
  <inkml:trace contextRef="#ctx0" brushRef="#br0" timeOffset="53426.82">20819 9303 175 0,'-4'-8'301'0,"-1"0"-72"0,1 2-24 0,2-2-37 16,-3 0 1-16,0 3-60 0,2-6 25 0,1 5-57 15,-1-5 44-15,0 4-14 0,1-3-8 0,-1 1-10 16,3 0-58-16,-2 1 49 0,2-1-50 0,-2 3 50 15,0-1-52-15,2-2 33 0,0 9-47 0,0-9 33 16,0 9-50-16,-3-11 38 0,3 11-56 0,0-6 39 16,0 6-43-16,0 0 45 0,0 0-53 0,0 0 54 15,0 0-4-15,5 10-44 0,-2 1 46 0,1 3-45 16,0 3 46-16,1 5-42 0,4 0 1 16,-2 6 5-16,4 3-4 0,1 4 9 0,0 2 4 15,3-2 0-15,-2-1 1 0,1-1 2 0,3-1 0 16,-6-3 1-16,6-4 45 0,-3-2-53 15,0 2 39-15,0-4-43 0,-1-3 43 0,-4-1-46 16,1-3 48-16,3-2-56 0,-3 0 50 0,-1-4-48 16,0 4 19-16,-2-7-14 0,1 0 48 0,1-1-55 15,0-1 36-15,-9-3-46 0,16-2 35 0,-5-1-58 16,-2-3 5-16,2-2-3 0,2-6-4 0,-1-2-5 16,3-5-7-16,-2-4-5 0,1-2 1 0,2-7 2 15,1-1-2-15,-2 0 15 0,1 0 16 0,0-2 15 16,-2 3 17-16,-2 5 1 0,-2 3 21 15,-2 4-8-15,1 0 9 0,-3 5-9 0,-2 0 9 16,1 3-12-16,0 2 6 0,-1 4-21 0,-2-4 21 16,0 7-9-16,-2 5 10 0,2-6-8 0,-2 6 19 15,0 0-9-15,-5 7 15 0,1 3-10 16,-2 1 6-16,1 6 3 0,-4 4-3 0,1 8 7 16,-2 1 15-16,-3 6-5 0,2 5 5 0,-3 2-2 15,0-1 2-15,0 2-2 0,1 2 36 0,-1-5-47 16,0 7 45-16,0-4-12 0,1-1-19 15,1 3-44-15,0-2 50 0,1-3-59 0,1-1 11 16,0 0 3-16,2-1-2 0,2-7 1 0,-2 0 2 16,2-2-1-16,0-2 2 0,0-3-2 0,5-1-1 15,-3-3-4-15,-1-1-15 0,4-4-1 0,-3 0-13 16,3-5-18-16,-2 2 5 0,3-3-6 0,-1-1-39 16,1-9-84-16,-1 10-323 0,1-10 9 0</inkml:trace>
  <inkml:trace contextRef="#ctx0" brushRef="#br0" timeOffset="54580.68">20666 8894 112 0,'0'0'282'0,"0"0"-66"0,-10-2-46 15,10 2-24-15,0 0-25 0,0 0-22 0,-11-1-13 16,11 1-44-16,0 0 17 0,0 0-11 16,0 0-7-16,0 0-17 0,0 0 2 0,0 0 7 15,12-2-3-15,-12 2-1 0,20 0-3 0,-6 0 0 16,3-1-6-16,2 1-1 0,4 0-1 0,4 1-3 15,2-1 0-15,3 1-10 0,4 0 1 0,1 0 5 16,1 1-4-16,2 1 0 0,0-1-3 0,7 5 3 16,-1-4-2-16,1 2-4 0,3-1 0 0,0 3 0 15,1-2-8-15,-2 0-5 0,-1 0 5 0,-1 2-9 16,-2-5-7-16,-6 3-7 0,-5 2-3 0,3-3-5 16,-9-1-3-16,-2 2 1 0,-4 0 2 15,-2-2 3-15,-1 1 0 0,-2-3-2 0,-4 1 12 16,-1 0 6-16,-3 1 5 0,-2 1-3 0,-7-4 7 15,8 3 3-15,-8-3-8 0,0 0 11 16,-10 3-1-16,10-3 0 0,-18 2-6 0,4-2-6 16,-1 0-2-16,-7-1-8 0,1 1-3 0,-7-1-5 15,-2 0 4-15,1-2 5 0,-6-1 4 0,-2-1 3 16,3 2 6-16,-5 1 4 0,5-2 0 0,-6-3 9 16,3 2 0-16,-1 1 0 0,-2 0-24 0,1-1 26 15,0 0-14-15,1 1 24 0,-3 1-24 16,2-1 28-16,1-1-29 0,4 2 31 0,-2 1-34 15,8 0 34-15,0 0-29 0,1-1 27 0,5 2-30 16,1-1 30-16,1 0-25 0,1 2 25 0,5-3-32 16,-1 3 32-16,3 0-25 0,1-1 16 0,11 1-14 15,-17 0 23-15,17 0-2 0,0 0 32 0,-11-1-20 16,11 1 31-16,0 0-6 0,14 0-10 0,-14 0-7 16,24-2-7-16,-6 2-23 0,4 0 19 15,-1-1 4-15,10 1 4 0,-2-1-2 0,3 1-1 16,5-1-2-16,2-1-1 0,-1 2-5 0,4-3-3 15,-1 3-2-15,1-2-2 0,-2 2-13 0,0 0 0 16,-2 0 4-16,-6 2-10 0,0-1-36 16,-8 1 25-16,3-2-37 0,-6 2 31 0,-1-1-28 15,-5 0 32-15,0 0-21 0,-5 1 32 0,-10-2-30 16,12 2 42-16,-12-2-29 0,0 0 32 0,0 8-8 16,0-8 2-16,-15 5-2 0,2-5-1 0,-1 3-4 15,-4-2-1-15,0-1-2 0,-6 3-8 0,-2-3-2 16,-3 0 8-16,-2 0 0 0,-7 0 2 0,-3 0-4 15,-1-3-21-15,-8 2 38 0,3 0-29 0,-3-1 30 16,3 0-27-16,5-1 32 0,2 0-33 16,3 1 46-16,2-2-20 0,7 3 45 0,3-2-6 15,3 2-1-15,5 0-14 0,1-1-10 16,4 2-5-16,12 0-2 0,-14 0-2 0,14 0-12 16,0 0 2-16,0 0-24 0,17-3 19 0,-4 3-46 15,3 0 8-15,2 0-35 0,4 0-7 0,3 0-46 16,5 0-130-16,-1 0 82 0</inkml:trace>
  <inkml:trace contextRef="#ctx0" brushRef="#br0" timeOffset="58284.44">19061 9089 80 0,'0'0'221'0,"-4"-7"-64"0,4 7-13 0,-4-4-27 16,4 4-15-16,-2-5-22 0,2 5-14 0,-2-8-16 16,2 8-13-16,2-9-4 0,-2 9-8 0,1-14-1 15,0 8 2-15,2-1 7 0,-3 7 7 0,1-10-4 16,0 1 10-16,-1 9-3 0,2-7 0 15,-2 7-2-15,0-11-5 0,0 11-4 0,1-7-5 16,-1 7-7-16,1-7-5 0,-1 7-5 16,0 0-10-16,3-8 1 0,-3 8 8 0,0 0 10 15,10-4 9-15,-10 4-1 0,18-1 5 0,-7 2 3 16,5-1 8-16,3 2-14 0,1-1 0 0,6 0-5 16,7 0 35-16,3 1-36 0,2 0 43 0,12 1-56 15,0 0 47-15,2-2-57 0,6 2 7 0,-1-2 40 16,6 3-44-16,11-2 38 0,0 4-48 0,0-2 44 15,4-1-49-15,-5 2 35 0,1 1-38 0,-2-1 43 16,-1-1-45-16,1 3 46 0,-12 0-54 0,0-4 54 16,-4 3-49-16,7 2 46 0,-6-4-47 15,3 1 48-15,-2 3-50 0,1-3 49 0,-2-1-47 16,-1 4 47-16,2-4-15 0,-1 1-5 0,3-2 12 16,3 1-56-16,7 1 56 0,-6-2-53 0,13-2 45 15,-12-1-52-15,0 0 42 0,14 0-44 16,-3-1 46-16,-1-2-43 0,-1-2 54 0,-2 1-49 15,-7 1 52-15,-4 1-44 0,-1-2 6 0,3 0 5 16,-2-3 2-16,1 3 6 0,-2 2 2 0,-2-3 4 16,1-1 4-16,-2 2-5 0,-1 1 5 0,0-1-1 15,0-2 0-15,0 1 8 0,-2 1 1 0,2 1 3 16,-2-1-7-16,2-2 2 0,-1 4-2 16,0 0-1-16,-2-1-4 0,-1 0 1 0,-1-1 1 15,-1 2-6-15,0 0 4 0,-10 1 3 0,1-1-1 16,-2 0 0-16,-1 2-3 0,-2-1 3 0,-3-1-3 15,-2 2 0-15,-2 0 0 0,-2-1 1 0,-4 1-2 16,0 0-10-16,-1 0 4 0,-3 0-7 0,-3 0 10 16,-1-1 2-16,-3 1-4 0,1 0 7 0,-13 0-3 15,22-1-2-15,-22 1 4 0,15 0-8 16,-15 0-4-16,14-2-2 0,-14 2 9 0,14-2-8 16,-14 2 3-16,12-3-2 0,-12 3 1 15,8-3-3-15,-8 3-32 0,10-2 29 0,-10 2-36 0,10-3 31 16,-10 3-26-16,10-4 23 0,-10 4-12 15,13-3 16-15,-13 3-7 0,13-2 31 0,-13 2-23 16,11-2 27-16,-11 2-28 0,13-1 28 0,-13 1-30 16,11-1 23-16,-11 1-41 0,0 0 18 0,15-1-33 15,-15 1 16-15,0 0-36 0,11-2-4 0,-11 2-64 16,0 0-193-16,0 0 201 0</inkml:trace>
  <inkml:trace contextRef="#ctx0" brushRef="#br0" timeOffset="64393">16178 5524 43 0,'0'0'81'16,"0"0"-19"-16,0 0 0 0,0 0 2 0,0 0 8 15,0 0-2-15,0 0 0 0,0 0-4 0,4 7 0 16,-4-7 0-16,14 2-3 0,-4 0-3 0,4-1-4 15,4 0-4-15,9 0-7 0,4 1-5 0,7-1-4 16,2 0-2-16,13-2-7 0,1 1-9 16,0 0 1-16,3 1-13 0,3-1 13 0,0 0-5 15,0 3-5-15,3 2-3 0,-2-2 1 0,11 1 0 16,-11 0-3-16,12 4-1 0,-13-6-4 0,12 5 4 16,0-2-2-16,0 3-1 0,2-6 6 15,3 3-4-15,3 0 4 0,-2-1-6 0,4-3 1 16,-3 1 0-16,-1 1-2 0,4-2-2 0,-4 0-3 15,0-1 9-15,-3 2-3 0,-7-2 4 0,9-2-2 16,-1 2 0-16,-9 0-2 0,8 0 0 16,-11 2 0-16,2-2 0 0,-2 0 3 0,0 1-6 0,-1 3 11 15,-2-2-10-15,-1 0 5 0,-1-1 0 0,0 3-3 16,-3-3 3-16,-1 3-3 0,1 2 0 0,-1-2 3 16,3-2-3-16,-3-1-5 0,1 3 7 15,-1 0-4-15,2 2 3 0,1-5-3 0,-1 3 5 16,1-2-3-16,2 2 2 0,0-1-3 0,0 1 5 15,0-3-4-15,1 2-5 0,-1-2 4 16,2 1-1-16,-3 1 5 0,-1-2-3 0,2 2-4 16,-2 2 4-16,-4-3 1 0,3 0-10 0,-3 1 13 15,-1 1 5-15,-2-1-13 0,-2 2-2 0,-2-3 12 16,-6 1-9-16,-1-1 7 0,2 1-4 0,-4 1 3 16,2-1-2-16,1 2 1 0,-3-5-3 0,-1 4 1 15,4-2 0-15,-3-1-3 0,1 1 4 0,-2 1-2 16,-1-2 2-16,-4 0-1 0,-2-1 1 0,0 0-1 15,-5 2 3-15,1-2-3 0,-6 1 3 16,-2-1-6-16,-1 0-14 0,-3 0-3 16,-14 0-5-16,20 0-20 0,-20 0-37 0,0 0-61 15,0 0-155-15,0 0 242 0</inkml:trace>
  <inkml:trace contextRef="#ctx0" brushRef="#br0" timeOffset="65495.97">17557 6003 15 0,'0'0'219'0,"-8"-5"-38"0,8 5-25 15,-5-7-22-15,5 7-12 0,-4-5 22 0,4 5-60 16,0 0-12-16,-1-9 0 0,1 9-36 0,3-7-10 15,-3 7-6-15,10-6-1 0,-4 3-5 16,3-2-13-16,3 1 6 0,4-1 1 0,2 2-3 16,4-3 4-16,2 0 17 0,9 1-24 0,2 2-1 15,2-4 1-15,1 3-1 0,11-1 1 0,-2 0-5 16,0 1 2-16,3 0 3 0,0 0 1 0,0 4-3 16,-4-3 1-16,4 1 2 0,-9-1-2 0,-2 2 2 15,1 1-2-15,-3 1-1 0,-8-1-3 0,2 3-6 16,-4-3 21-16,-4 2-29 0,-3-2 0 15,-1 0 6-15,-2 3 19 0,-2-3-24 0,-2 0 20 16,-13 0-24-16,23 1 19 0,-23-1-24 0,15 3 22 16,-15-3-28-16,12 2 14 0,-12-2 21 0,0 0-21 15,5 8 23-15,-5-8-20 0,-6 8 25 0,-2-4-26 16,-5 6 29-16,3-5-27 0,-5 5 26 16,-2-3-30-16,-2 4 32 0,-3-3-28 0,4 2 28 15,-1-2-29-15,1 1 28 0,-2 0-23 0,0-2 22 16,5 2-1-16,-1-4-2 0,0 3-2 0,2 0-14 15,0-4 7-15,0 1 6 0,5 2-1 0,0-4-2 16,0 1-2-16,2-1-1 0,0 2 0 16,7-5-6-16,-11 5-1 0,11-5 1 0,-8 5 1 15,8-5-2-15,0 0 10 0,0 0-1 0,5 10 6 16,-5-10 0-16,14 1-5 0,-2-1 8 0,3 0 1 16,3 0-4-16,1-1-1 0,3-2-2 0,5 1-2 15,1 1-6-15,1-3 6 0,4 1 2 0,2 1-3 16,1 0 0-16,-2-3-27 0,-3 5 12 0,-2-3-37 15,1 1 10-15,-5 1-37 0,3 1 3 16,-5 0-37-16,-2-1 8 0,-2 1-169 0,-3 1 83 16</inkml:trace>
  <inkml:trace contextRef="#ctx0" brushRef="#br0" timeOffset="65738.53">18888 5927 128 0,'0'0'184'0,"0"0"-50"0,4-5-30 0,-4 5-27 15,7-5-14-15,-7 5-12 0,9-4-12 16,-9 4-17-16,12-4-12 0,-12 4-16 0,13-1-16 15,-13 1-12-15,17-1-11 0,-17 1-6 0,0 0-18 16,16 0-116-16,-16 0 53 0</inkml:trace>
  <inkml:trace contextRef="#ctx0" brushRef="#br0" timeOffset="65932.32">18844 5845 56 0,'10'-4'172'0,"-10"4"-40"15,10-4-38-15,-10 4-16 0,19-4-15 0,-8 3-15 16,3 0-9-16,1-2-17 0,0 2-27 0,3-1-12 16,-4 1-26-16,3 0-22 0,-2 1-116 0,2-2 51 15</inkml:trace>
  <inkml:trace contextRef="#ctx0" brushRef="#br0" timeOffset="66179.11">19318 5692 32 0,'0'0'113'0,"0"0"-13"15,11 3-48-15,-11-3 4 0,0 0-12 0,3 8-7 16,-3-8-7-16,1 8-8 0,-1-8-1 0,0 13-15 16,0-7 5-16,2 2 3 0,-2-1-3 0,2 3 1 15,2-1-6-15,-3 2 4 0,0-4 2 0,2 5-6 16,-1-3-7-16,1 2-19 0,-2-2-11 16,3 1-27-16,-1-1-96 0,-1 1 41 0</inkml:trace>
  <inkml:trace contextRef="#ctx0" brushRef="#br0" timeOffset="81327.1">14714 11836 97 0,'0'0'261'0,"0"0"-96"15,0 0 3-15,0 0-64 0,0 0 20 0,2-7-49 16,-2 7 22-16,0 0-42 0,0 0 16 16,0 0-38-16,2-8 31 0,-2 8-44 0,0 0 30 15,0 0-41-15,0 0 30 0,0 0-38 0,0 0 29 16,0 0-34-16,0 0 30 0,0 0-39 0,0 0 36 16,0 0-38-16,-2-4 30 0,2 4-32 0,0 0 30 15,0 0-33-15,-5 4 36 0,5-4-32 16,-4 8 31-16,4-8-31 0,-5 7 33 0,5-7-34 15,-5 10 33-15,5-10-34 0,-6 9 34 0,2-1-30 16,4-2 30-16,-3 2-32 0,1 2 31 0,-2-4-30 16,4 4 29-16,0-3-35 0,-1-1 36 0,1 3-8 15,1-2-27-15,-1 1 39 0,0 0-5 16,5-1-2-16,-2 2 3 0,2-3 0 0,1 3-2 16,-1-4 2-16,3 2-4 0,0-1 0 0,2 0-2 15,0-4-9-15,0 5 12 0,2-4-13 0,-1 0 6 16,1 0 3-16,-1-2-3 0,2-1-2 0,0 0 0 15,-13 0 4-15,23 0-3 0,-12-1-1 0,2-2 0 16,-3 0-3-16,2 0-5 0,-3-1 13 0,2 0-2 16,-2-2 0-16,0 1-1 0,-2-1-25 0,0-1 32 15,-2-1-32-15,0 2 30 0,-1-2-31 0,-1-2 34 16,-2 2-31-16,2-2 31 0,-3 1-34 0,0-2 28 16,-3-1-24-16,3 3 32 0,-4-4-36 15,2 2 37-15,-2 1-30 0,0 1 28 0,-2-3-14 16,1 3 11-16,-2 1-34 0,1-1 32 15,-1 1-30-15,1 1 23 0,-2 1-42 0,2-1 22 16,-2 3-23-16,-1 0 31 0,9 4-30 0,-15-7 37 16,15 7-29-16,-18-2 30 0,18 2-24 0,-14 0 29 15,14 0-25-15,-18 2 30 0,18-2-29 0,-15 4 33 16,6 0-38-16,-1-1 31 0,3 1-29 0,-2 1 20 16,-1 1-38-16,4-1 13 0,-2 0-42 0,0 2 13 15,1-1-45-15,0-1-11 0,-1 2-167 0,2-2 264 16</inkml:trace>
  <inkml:trace contextRef="#ctx0" brushRef="#br0" timeOffset="83279.53">12936 11633 171 0,'0'0'134'0,"-6"-4"-9"0,6 4-54 0,0 0 10 15,0 0-38-15,0 0 11 0,0 0-35 0,0 0 16 16,0 0-24-16,-9 4 24 0,9-4-21 16,-1 8 22-16,1-8-30 0,-4 6 29 0,4-6-25 15,-5 14 25-15,3-8-28 0,0 3 23 0,-1-4-27 16,2 4 23-16,-3 2-36 0,3-2 29 16,0 3-23-16,1-2 28 0,-3 0-30 0,6-1 27 15,-2 1-24-15,0 0 35 0,3-1-26 0,-3 0 32 16,3-1-32-16,-1-2 31 0,3 3-32 0,-2-4 30 15,1-1-30-15,-1 1 21 0,5-1-18 0,-9-4 28 16,12 6-36-16,-12-6 28 0,16 0-28 0,-16 0 30 16,14 0-31-16,-6-3 27 0,-8 3-30 0,15-7 26 15,-8 3-28-15,0 0 26 0,2-2-28 0,-5 1 27 16,2-2-31-16,1 0 30 0,-2-1-42 0,-1 3 28 16,-1-3-17-16,1-1 28 0,-1 1-4 0,-2 0-4 15,-1 1 0-15,1 1-2 0,-1-3-8 0,0 9 3 16,-2-12 1-16,-1 4-2 0,3 8-6 0,-5-8-1 15,1 3-7-15,4 5-2 0,-6-7 1 0,6 7-8 16,-10-5-26-16,10 5 20 0,-12-1-36 16,12 1 31-16,-10 1-34 0,10-1 16 15,-10 4-36-15,10-4 14 0,-12 4-62 0,12-4-87 16,-10 8 71-16</inkml:trace>
  <inkml:trace contextRef="#ctx0" brushRef="#br0" timeOffset="83780.87">13478 11660 253 0,'0'0'191'16,"0"0"-50"-16,5-6-36 0,-5 6-13 16,0 0-20-16,0 0-18 0,0 0-8 0,0 0-7 15,-10 3-9-15,10-3-7 0,-10 7-30 0,3-1 30 16,1 0-29-16,-2 3 19 0,1-1-22 0,-1 4 30 16,0-2-33-16,-2 0 28 0,4 2-34 0,2-2 32 15,-2 1-26-15,3 0 28 0,-1 0-27 16,2-1 28-16,-1 0-31 0,3 0 31 0,0-2-27 15,1 0 33-15,2 0-28 0,-2-2 37 0,6 1-41 16,-1 0 30-16,0-3-32 0,1 0 40 0,3-2-33 16,-1 1 30-16,1-2-14 0,-10-1 2 0,22-1-26 15,-12-1 27-15,3-1-28 0,-2-1 28 0,-2 1-27 16,4-1 30-16,-3-1-39 0,-1-2 36 0,0 2-33 16,-1-3 27-16,-2 2-34 0,-1 0 30 0,0-4-31 15,-2 3 34-15,2-1-4 0,-4-1 1 0,-1 1 2 16,-1-1-5-16,0 2-1 0,-3-2 0 0,1 1 1 15,-2 1 0-15,0 0-19 0,0 0 14 16,-3 2 5-16,2-3 0 0,-3 6-2 16,1-1-10-16,1-1-11 0,-1 1-11 0,-1 0-43 15,9 3 10-15,-13-1-39 0,13 1-26 0,0 0-104 16,-16 0 75-16</inkml:trace>
  <inkml:trace contextRef="#ctx0" brushRef="#br0" timeOffset="84206.57">13943 11642 137 0,'0'0'229'15,"0"0"-47"-15,-10-1-37 0,10 1-33 16,-13 2-49-16,8 2 14 0,-3-1-40 0,-2 1 22 16,4 4-41-16,-2-2 17 0,2 2-27 0,-3 3 27 15,4 0-37-15,-2-1 21 0,5 1-30 0,-1 2 37 16,2-2-35-16,1 1 31 0,1-2-31 16,2 3 34-16,-1-2-28 0,5-2 33 0,-1 2-30 15,3-2 27-15,1-1-31 0,-1 0 23 0,5-4-30 16,-2 1 5-16,2-1 5 0,-3-3 29 0,2 1-32 15,1-2 24-15,0-2-26 0,0 0 29 0,-2-1-32 16,3-2 30-16,-5 0-34 0,2-2 20 0,-1-1-36 16,-3 0 29-16,0-2-34 0,-3 1 27 0,1-2-26 15,-3 2 32-15,-2-3-31 0,0 1 35 0,-2 2-16 16,0-4 10-16,-2 5-4 0,-3-2-6 0,1 0 0 16,-2 1-2-16,0 3-4 0,0-1-12 0,-3 1-15 15,0 3-35-15,-2 0 1 0,1 1-56 16,-1 0-94-16,12 2 74 0</inkml:trace>
  <inkml:trace contextRef="#ctx0" brushRef="#br0" timeOffset="85570.59">16261 11637 41 0,'0'0'283'0,"-2"-5"-82"16,2 5-47-16,0 0-35 0,-7-4-26 0,7 4-21 16,0 0-12-16,0 0-17 0,-16 1-3 0,16-1-36 15,-12 6 29-15,6 0-34 0,-3 0 29 0,1 1-29 16,-1 3 30-16,0-2-35 0,-1 5 35 0,1-1-36 15,-1-1 34-15,1 6-33 0,0-3 27 16,1 1-36-16,2-1 27 0,-3 0-21 16,5 2 28-16,0 0-30 0,2-1 27 0,-1-4-19 15,4 4 38-15,-1-3-1 0,2-2 1 0,0 2-3 16,5 0 0-16,-2-3-3 0,1-3-10 0,-1 3 6 16,4-4 2-16,0 0-4 0,1 0-30 0,-1-3 30 15,2-1-29-15,-11-1 28 0,20-1-28 0,-10-1 33 16,2-3-29-16,-3 2 28 0,0-1-26 0,-2-2 27 15,2-2-37-15,-1 0 24 0,0-1-24 0,-2 1 24 16,-1-4-30-16,-1 3 35 0,-3-4-32 0,2 4 31 16,-2-4-34-16,-2 1 32 0,1 3-31 0,-3-2 30 15,2 1-3-15,-3 1-5 0,1 0-7 0,-3 0-9 16,5 2-9-16,-3 1-19 0,0-1-35 16,4 7 7-16,-4-8-40 0,4 8 19 0,-5-7-28 0,5 7 0 15,0 0-81-15,-5-4-81 0,5 4 273 16</inkml:trace>
  <inkml:trace contextRef="#ctx0" brushRef="#br0" timeOffset="86038.22">16804 11675 38 0,'0'0'265'0,"-5"-7"-88"0,5 7-7 0,-9-4-63 16,9 4 10-16,-14 0-48 0,4 3 15 0,10-3-42 16,-17 4 22-16,7 1-43 0,-4 3 28 0,4 1-40 15,-2 1 27-15,0 1-35 0,1 0 27 0,2 3-38 16,-1 0 27-16,1-2-28 0,5 3 34 15,-1-2-29-15,1-2 27 0,4 2-31 0,0-1 34 0,0-3-24 16,3 1 35-16,1-3-30 0,1 3 23 16,-1-3-28-16,5-3 27 0,1 2-28 0,-1-2 28 15,1-1-31-15,3-3 27 0,-13 0-33 0,23 0 33 16,-12-3-34-16,1-1 32 0,-1 1-32 0,1-4 29 16,-2 3-42-16,3-4 31 0,-5-1-29 0,2-1 32 15,-3 0-33-15,-4 0 29 0,3 1-31 0,-2-2 32 16,-4 2-22-16,3-3 31 0,-6 4-32 0,2-3 28 15,-2 4-31-15,-3-3 34 0,2 3-32 0,-5-1 31 16,4 1-29-16,-4 4 35 0,1-1-40 0,8 4 29 16,-16-5-35-16,16 5 18 0,-14 0-41 0,14 0 15 15,-15 3-38-15,15-3 17 0,-11 6-40 0,7 4-127 16,4-10-46-16,-6 11 83 16</inkml:trace>
  <inkml:trace contextRef="#ctx0" brushRef="#br0" timeOffset="86347.22">17616 11778 342 0,'10'-5'261'16,"-10"5"-34"-16,8-4-80 0,-8 4-11 0,8-4-49 16,-8 4-11-16,0 0-24 0,7 3 17 0,-7-3-42 15,0 6 20-15,0-6-37 0,0 13 28 0,0-4-32 16,0-1 28-16,-3 5-35 0,2-1 25 0,-2 0-32 16,1 5 32-16,-2-3-32 0,0 5 29 0,-1-3-4 15,3 2-2-15,-2-1-27 0,0 0 24 0,0 0-15 16,0 0-34-16,-1 0-27 0,4-1-40 0,-3 0-52 15,3 1-250-15,1-5 134 0</inkml:trace>
  <inkml:trace contextRef="#ctx0" brushRef="#br0" timeOffset="90055.34">19241 11814 171 0,'0'0'142'0,"0"0"4"16,0 0-73-16,0 0 25 0,0 0-28 0,0 0 16 15,0 0-36-15,0 0 27 0,0 0-37 0,3-5 23 16,-3 5-37-16,0 0 19 0,0 0-37 0,0 0 31 16,1-7-27-16,-1 7 34 0,0 0-36 0,0 0 35 15,0 0-39-15,4-5 28 0,-4 5-30 16,0 0 27-16,0 0-39 0,0 0 33 0,0 0-30 15,0 0 27-15,-4-7-33 0,4 7 32 0,0 0-36 16,0 0 33-16,-4-5-32 0,4 5 30 0,0 0-33 16,-10 0 34-16,10 0-34 0,0 0 32 0,-16 0-30 15,16 0 29-15,-10 0-31 0,10 0 31 0,-11 4-36 16,11-4 29-16,-14 3-28 0,14-3 38 0,-12 5-32 16,6-2 30-16,-2 0-31 0,3 2 31 0,-1 1-32 15,-2-2 34-15,7 3-32 0,-3-2 28 0,0 1-28 16,0 1 28-16,3 1-27 0,0-1 31 0,1 0-32 15,1 0 33-15,0 3-31 0,3 0 30 0,-3-1-29 16,6 0 33-16,-2-1-34 0,0 0 29 16,1 1-27-16,3-2 33 0,-1-1-33 0,0 1 30 15,2 0-9-15,0-3 0 0,0 0-3 0,0 1-2 0,1-4 9 16,0 2-2-16,-11-3-31 16,23 0 33-16,-23 0-29 0,22-3 27 0,-14 2-29 15,2-3 34-15,0-1-34 0,-1 1 32 0,-2-1-34 16,0-2 30-16,2 0-38 0,-3-1 32 0,-2 1-39 15,0-2 26-15,-1 0-31 0,-2 0 35 0,-1-1-28 16,-1 0 32-16,-2 1-30 0,-1-1 25 0,0 0-29 16,-2-1 43-16,-3 4-33 0,2-1 37 0,0 1-35 15,-1 0 34-15,-2-1-38 0,4 4 17 0,-3 0-42 16,2 0 22-16,7 4-42 0,-14-5 12 16,14 5-44-16,-14-2-47 0,14 2-74 0,-10-3 73 15</inkml:trace>
  <inkml:trace contextRef="#ctx0" brushRef="#br0" timeOffset="90534.45">20194 11776 371 0,'0'0'235'15,"0"0"-28"-15,4-5-70 0,-4 5-2 0,0 0-56 16,0 0 16-16,5-6-53 0,-5 6 25 0,0 0-35 16,5 7 34-16,-5-7-40 0,4 8 28 0,-1-3-36 15,-2 4 2-15,3-1-6 0,0 2 24 0,-2 0-31 16,-2 4 26-16,3-3-12 0,1 0-6 0,-2 6 3 15,-2-3-8-15,3 2 7 0,-2-2-7 0,2 2-5 16,-1-1 1-16,-2 1 3 0,3-1-2 0,0 1 21 16,0-1-48-16,-2-1 11 0,3 1-37 0,0-1-3 15,0-1-35-15,-1-1-23 0,3 0-24 0,-1-3-55 16,-1 4-192-16,1-7 167 0</inkml:trace>
  <inkml:trace contextRef="#ctx0" brushRef="#br0" timeOffset="90880.24">20723 11797 47 0,'0'0'355'0,"4"-6"-132"0,-4 6-27 16,4-6-73-16,-4 6 5 0,0 0-54 0,0 0 19 15,10-2-38-15,-10 2 18 0,4 7-37 0,-4-7 31 16,4 8-48-16,-3 1 24 0,-1-2-33 0,0 1 28 16,3 3-33-16,-3-1 28 0,0 2-32 0,0 2 31 15,0-1-8-15,-3-1-2 0,3 4-4 0,0-2-4 16,0 0-3-16,0 0-9 0,0 0 8 0,0 1-7 15,-1 1-8-15,1-3-14 0,0 2-14 0,1-1-18 16,-1-2-22-16,0 1-23 0,0 0-34 0,3-2-58 16,-3-1-180-16,1 1 177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02:55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7889 9172 204 0,'-4'-10'203'0,"0"2"-37"0,3 1-8 15,-2-2-21-15,2 3 18 0,-4-2-26 0,5 0 0 16,0 3-39-16,-3-4 17 0,3 4-30 0,0-3 36 16,0 8-47-16,-1-12 33 0,1 12-55 0,0-12 27 15,0 12-51-15,-1-7 31 0,1 7-48 16,-4-9 34-16,4 9-64 0,0 0 22 0,0 0 30 16,0-7-36-16,0 7 36 0,0 0-39 0,0 0 37 15,0 11-36-15,4-5 29 0,-3 0-1 0,0 5-4 16,-1-1 7-16,3 6-1 0,-3 2-42 0,0 0 42 15,4 2-35-15,-4 6 34 0,1-4-38 0,0 2 7 16,1 0 5-16,-1 3 0 0,0-4 2 0,-1-1 2 16,3 2 0-16,-2-4 1 0,2-1 2 0,-2-2 0 15,0-2 1-15,3 1 1 0,-3-1 0 0,-1-6 2 16,3 2 2-16,-2 0 0 0,0-3 11 16,-1-8 20-16,0 12 13 0,0-12 0 0,4 7-5 15,-4-7-11-15,0 0-8 0,0 0 18 0,5-7-46 16,-5-5 29-16,4-2-58 0,-1-2 49 0,-2-2-48 15,0-7 40-15,2 0-46 0,3-8 39 0,-3 0-12 16,-1 3-41-16,1-3 39 0,-2-3-33 0,2 4 5 16,-2 5 10-16,-1-2 2 0,1 4 5 15,-1 0 11-15,-1 3 1 0,0 7 5 0,-2-4 8 16,3 4-4-16,-1 0 1 0,1 3 5 0,-3 2-11 16,3-1 1-16,0 11 0 0,-2-10 1 0,2 10 2 15,0 0-2-15,0 0-2 0,-13 5 2 0,9 3 7 16,0 3 27-16,-1 3-38 0,1 1 42 0,2 3-2 15,-2 3-10-15,0 3-34 0,2-2 34 0,-1 2-37 16,2 2 32-16,1-3-29 0,-3 2 3 16,3 0 3-16,3 0-2 0,-3-7 6 0,1 3 2 15,-1-2 6-15,1 0-6 0,-1-2 1 0,2 0-1 16,-2-4-1-16,1-2-2 0,0 1 4 0,-1-4 10 16,0 1 4-16,0-9-5 0,4 9 3 0,-4-9-5 15,0 0-6-15,0 0-8 0,4-5-8 0,-2-1 0 16,1-6 16-16,1-5-32 0,-2-4 15 0,5-2-25 15,-2-9 18-15,1 2-13 0,-1 0 10 0,-1-4-8 16,1 1-3-16,2 5 11 0,-5 0 12 0,1 4 17 16,-1 2 15-16,-2 3 2 0,3 2 7 0,-3 2 2 15,0 1-3-15,0 3-7 0,0-1-7 0,0 12-1 16,-3-12-4-16,3 12 1 0,0 0 0 16,0 0-3-16,-6 7 2 0,2 1 23 0,4 5-30 15,-1-2 21-15,-2 5-32 0,3 3 39 16,0 4-36-16,3 2 27 0,-2-1-40 0,2 5-11 15,-1 1-15-15,3 4-12 0,0-1-18 0,4 6-30 16,-2 0-31-16,3 1-68 0,0-3-157 0,-1 1 178 16</inkml:trace>
  <inkml:trace contextRef="#ctx0" brushRef="#br0" timeOffset="804.14">8188 10529 6 0,'-6'-7'377'0,"0"-5"-92"0,1 7-53 15,-2-2-30-15,0-1-38 0,2 3-37 0,1 1-23 16,4 4-21-16,-14-3-16 0,14 3-14 0,-10 2 22 15,2 3-43-15,2 3 27 0,-3 4-42 0,0 1 26 16,4 2-9-16,-3 3 6 0,3 5-6 16,0 0-7-16,1 1-41 0,0 2 37 0,2-1-38 15,-1 1 35-15,3 1-37 0,-1-2 38 16,1 1-38-16,-1-1 39 0,1-4-42 0,1-1 41 16,-1-4-40-16,0-1 6 0,0-3 3 0,0 0 5 15,0 1 46-15,1-5-30 0,-1 2 61 0,0-10-51 16,0 8 28-16,0-8-51 0,0 0 26 0,0 0-55 15,-1-15 39-15,0 3-46 0,1-6 37 0,-2-5-16 16,1-3-16-16,0-2-9 0,-2-6-27 0,2 0 33 16,-5-2-18-16,2 0 11 0,-4 6 19 0,2 0 11 15,-2 8 12-15,-1 0 5 0,0 1 3 0,0 5-24 16,-1 2 20-16,2 5-1 0,-2 2-7 0,0 2 6 16,10 5 3-16,-17 2 33 0,6 3-39 0,3 1 32 15,-1 7-37-15,4 2 33 0,0-1-4 16,1 5-1-16,2 1-3 0,2 0-3 0,2 3-36 15,2 2 38-15,1 0-37 0,0-2 35 0,2-1-36 16,0 0 35-16,3-2-37 0,-2-2 34 0,-3-3-52 16,3 2 38-16,-2-5-21 0,-1-4 43 0,2 0-27 15,-3-1 40-15,-4-7-51 0,10 3 39 0,-10-3-45 16,10-10 28-16,-6 2-35 0,0-7 32 0,-2 2-8 16,2-5 0-16,-1 0 7 0,-1 0-11 0,-2-1 53 15,0 2-24-15,0 3 46 0,-1-1-41 0,0 3 40 16,-2 1-49-16,3 1 33 0,-1 1-49 0,-2 3 30 15,3 6-38-15,-5-7 43 0,5 7-17 16,-5 4 8-16,5-4-6 0,-5 11-3 16,0-2-8-16,4-1-9 0,-2 5-16 0,3-4-13 15,0 5-39-15,3-2 30 0,-2 1-41 0,5 1 13 16,-1 3-30-16,-1-2-27 0,5-1-34 0,0-2-25 16,1 2-252-16,3-7 94 0</inkml:trace>
  <inkml:trace contextRef="#ctx0" brushRef="#br0" timeOffset="1788.42">13519 9120 138 0,'1'-14'318'16,"2"2"-65"-16,1-4-40 0,-2 3-23 0,1 4-20 0,-2-6-25 16,-1 3-18-16,3 2-18 0,-2-2-22 15,-1 2-13-15,1 0-3 0,-1 4-17 0,0 6-11 16,0-16-11-16,0 16-9 0,0-9-4 0,0 9-3 15,0 0-5-15,0 0-4 0,0 0 44 16,0 0-51-16,-9 8 33 0,8-1-41 0,-4 4 43 16,1 0-53-16,-1 3 50 0,-3 1-4 0,3 2-6 15,0 3-4-15,-3-1-45 0,3 0 46 16,-1 2-46-16,1-2 37 0,-2-2-31 0,5 0 42 0,-2-2-49 16,1-5 48-16,0 2-57 0,1-5 17 15,-3 5 45-15,5-7-40 0,-1 5 42 0,1-10-40 16,-1 9 44-16,1-9-53 0,0 0 26 0,0 0-54 15,0 0 45-15,11-8-47 0,-6-3 44 0,0 0-3 16,3-4-5-16,2-2-37 0,-2-3 29 0,-2-1-22 16,3-1 5-16,0-1 8 0,-4 2 18 0,0 2 10 15,-1 0 12-15,-1 4 20 0,-2 3 1 0,2-1 4 16,-3 1-2-16,0 3-8 0,0 1-3 0,-3 2-6 16,3 6 0-16,-5-4 0 0,5 4 4 0,-10 4 29 15,3 2-36-15,1 4 40 0,-2 0-50 16,3 2 47-16,-1 5-8 0,-2 1-10 0,2 3-41 15,-1 1 41-15,1-1-44 0,0 4 41 0,-1-3-43 16,3 0 40-16,-1 2-46 0,1 0-3 16,-1 0-11-16,0-3-11 0,1 1-18 0,-1 3-12 15,3-4-21-15,-1 1-45 0,-1-2-64 0,0 1-86 16,2-4-129-16,-1 2 113 0</inkml:trace>
  <inkml:trace contextRef="#ctx0" brushRef="#br0" timeOffset="2572.06">13463 10485 178 0,'0'0'302'0,"-4"5"-75"15,4-5-63-15,-3 8-21 0,3-8-29 0,0 0-22 16,0 0-18-16,0 0-15 0,0 0-9 0,7-4-3 16,-7 4-3-16,5-8 12 0,-5 8-12 0,5-10 2 15,-1 2-2-15,1 2-2 0,-4-4-12 0,4 2 3 16,-2-3 5-16,-1 3-6 0,1-2 8 0,-2 2 17 16,2 0 1-16,-3 8 44 0,1-10-57 0,1 3 32 15,-2 7-58-15,2-10 37 0,-2 10-52 0,1-7-3 16,-1 7 0-16,0 0 3 0,0 0 4 15,-6 7 5-15,1-1 4 0,-2 5-2 0,-3-2-2 16,1 4 25-16,0 4-42 0,0-1 38 0,0 1-34 16,0 0 30-16,-1 3-33 0,4-2 30 0,-2 1-2 15,4-3-8-15,0 0-5 0,-1-1-39 0,4 0 34 16,-2-2-48-16,2-2 43 16,0-1-41-16,-3-1 42 0,4 1-20 0,0-10 45 0,-1 10-37 15,1-10 30-15,0 0-10 0,0 0-17 0,0 0-10 16,11-3-5-16,-6-3-45 0,-1-5 39 0,3 0-40 15,-2-4 35-15,1-2-39 0,-1 2 16 0,0 1 16 16,-1-1 11-16,-1 2 10 0,-1 0 15 0,1 4 4 16,-2-4 1-16,3 5 2 0,-3 0-2 15,-1 2-2-15,0 6-3 0,1-10-4 0,-1 10 9 16,0 0 6-16,0 0-4 0,-10 5 0 0,5 2 46 16,1 1-53-16,-1 2 44 0,0-2-47 0,1 5 43 15,-3-1-52-15,3 3 49 0,-1-3-6 0,2 3-7 16,-2-3-2-16,2-1-55 0,1 2 55 0,-2-1-49 15,3-3 27-15,0 0-39 0,-1-1 45 16,1-3-46-16,0 5 59 0,1-10-42 0,0 7 41 0,0-7-13 16,0 0-16-16,0 0-21 0,10-2-17 15,-5-5-25-15,0-3 3 0,0-1-25 0,4-3 0 16,0-2-15-16,1-4 0 0,-1 0 22 16,2-1 24-16,-1 2 39 0,-1 0 41 0,-3 2 29 15,3 3 12-15,-4 1 6 0,-1 3-7 0,0-1-11 16,-1 5-8-16,0-3-8 0,-3 9 3 0,5-7 15 15,-5 7 6-15,0 0 7 0,0 0 3 0,-10 5-10 16,4 4-2-16,-1-1 35 0,1 6-51 0,-3-2 47 16,1 2-57-16,-1 1 42 0,-1 4-11 0,4-1-12 15,-2 0-9-15,-1 1-6 0,5-1-49 0,-3-1 48 16,3-2-61-16,-1 1 30 0,2-1-75 0,-1-1 24 16,4 1-52-16,-1-3-34 0,1-2-37 0,0 1-58 15,1-4-232-15,2-3 45 0</inkml:trace>
  <inkml:trace contextRef="#ctx0" brushRef="#br0" timeOffset="7077.67">13791 8742 50 0,'0'0'217'0,"0"0"-54"0,0 0-42 15,0 0-21-15,0 0-18 0,0 0-10 0,0 0-13 16,3-3-18-16,-3 3-9 0,0 0-5 0,0 0 5 16,0 0 15-16,0 0-27 0,0 0 32 0,2-8-26 15,-2 8 0-15,0 0 25 0,0 0-34 0,0 0 18 16,0 0-23-16,-2-7 17 0,2 7-27 0,0 0 21 16,-7-2-27-16,7 2 23 0,-14-2-27 0,14 2 23 15,-14 0-24-15,-1 0 27 0,3 0-29 0,-4 1 25 16,-2 0-27-16,-4-1 10 0,-1 2-11 0,-2-1 32 15,-1 1-31-15,-2 0 28 0,-3 3-19 0,2-3 16 16,-2 1-24-16,-6-1 1 0,3-1 2 0,-1 1 3 16,0 0-1-16,5 0-2 0,-1-1 1 0,2 1 3 15,2 0 1-15,0 1 5 0,7-3-1 0,-2 0-2 16,2 0 2-16,0 2 3 0,5-1-1 16,1-1-3-16,0 0 1 0,1 0-4 0,-1 0 0 15,14 0 5-15,-19 1-2 0,19-1 1 16,-18 0 0-16,18 0 1 0,-14 0-2 0,14 0 1 15,-14 1-1-15,14-1 0 0,0 0-2 0,-13 0 0 16,13 0-2-16,0 0 0 0,-14 3 2 0,14-3 1 16,0 0 1-16,-6 4 0 0,6-4 0 0,-4 5 1 15,4-5-2-15,-3 7 5 0,3-7 0 0,-1 13-6 16,1-7 6-16,0 3 30 0,-1-1-30 0,1 4 30 16,1 0-27-16,-1 1 23 0,1 3-29 0,-1 1 26 15,0-2-29-15,3 2 26 0,-2 4-3 0,-1-2-3 16,3 1-11-16,-2 1 9 0,0 2-4 15,0-2-3-15,1 1 0 0,-2 2-26 0,1-3 26 16,-1 0-23-16,0 1 27 0,0-1-25 0,0-2 27 16,0 3-28-16,0-2 28 0,0-1-32 0,0 3 33 15,3-5-30-15,-2 4 0 0,-1-6 10 16,1 2 1-16,1-2-1 0,-1 1 4 0,1-4 0 16,1-2 3-16,-2 5-2 0,-1-6 0 0,3 1-2 15,-1-3 4-15,1 5 1 0,-2-7 0 0,-1 3 1 16,4-1 0-16,-4-7-2 0,4 11 3 15,-4-11 2-15,1 8 0 0,-1-8 7 0,4 8-1 16,-4-8-6-16,4 7 3 0,-4-7-2 0,2 4 5 16,-2-4-4-16,0 0-2 0,3 8-1 0,-3-8-1 15,0 0 1-15,0 0 23 0,1 7-32 0,-1-7 1 16,0 0-2-16,0 0 4 0,4 5-4 0,-4-5 5 16,0 0-2-16,0 0 2 0,9 2-2 0,-9-2 0 15,0 0 0-15,15 0 2 0,-15 0 0 0,13 0-3 16,-13 0 2-16,15 0-2 0,-15 0 2 0,21 0 2 15,-21 0-1-15,24 0-1 0,-12 0-2 16,2 3 2-16,-3-3 4 0,3 0 21 0,2 2-27 0,-4 1 23 16,6-1-29-16,-1 0 25 0,-2 1-23 0,4-1 19 15,3 0-22-15,-4 1 25 0,4 0-28 16,2 1 30-16,1-1-29 0,0-2 25 0,2 0-24 16,3 1 17-16,1-1-18 0,1 0 24 0,1-1-21 15,5 0 24-15,1 0-25 0,-1-1 0 0,-2 1 3 16,5 0 2-16,-3-1 25 0,-2-1-25 0,5 2 21 15,-4-1-26-15,0 1 24 0,-8 0-24 0,3-1 12 16,0 1-12-16,-4 0 19 0,2 0-18 16,-5 0 25-16,-2-3-26 0,0 3 25 0,-1 0-31 15,-2 0 27-15,-2 0-26 0,-1 0 18 16,-4 0-33-16,1 0 20 0,-14 0-33 0,20 0 26 0,-20 0-39 16,18 0 11-16,-18 0-44 0,13 3-7 0,-13-3-36 15,0 0-71-15,0 0-104 0,0 0 235 16</inkml:trace>
  <inkml:trace contextRef="#ctx0" brushRef="#br0" timeOffset="8484.86">7467 9005 19 0,'-18'-1'97'0,"3"0"-16"0,-3 0-11 16,0 1-4-16,0-2-15 0,-1 1-3 0,1 0-4 16,0 0-1-16,2 1 5 0,3-2-9 0,-2 0-5 15,-1 1-8-15,2 1 5 0,2 0-3 0,1-2 5 16,0 2-3-16,-1-2 1 0,12 2-2 0,-15-1-3 15,15 1-6-15,-13-1-1 0,13 1-5 0,-14-1-4 16,14 1 4-16,0 0-4 0,-13 0-2 16,13 0 0-16,0 0 2 0,0 0 2 0,0 0 0 15,0 0 5-15,8-4-2 0,-8 4 1 0,18-3 0 16,-8-1-6-16,3 1 0 0,2 0 7 0,4 0 1 16,7-1-2-16,-3-4-1 0,4 2-2 0,2-1 1 15,2-2 19-15,2 0-31 0,8-4 2 0,-4 2-1 16,5-1 2-16,3 0-1 0,-2-2-2 0,-3 4 2 15,6-3-1-15,-4 4-1 0,-1-3-5 0,-9 5 0 16,4-1 0-16,-3 4 5 0,-2-4 1 0,-3 1-2 16,-3 3 2-16,2 1-1 0,-4-2 2 0,0 0-3 15,0 4 3-15,-4-2-3 0,2 1-1 0,-2 1 4 16,0-1-6-16,-1 2-3 0,1-3 5 16,-2 1 0-16,2 0 2 0,-4 1-1 15,3 1-1-15,-3-1 0 0,2 1 2 0,-2 0-1 16,1 1-2-16,0-1 1 0,-3 1 3 0,2 1-5 15,1-2-2-15,-1 2 0 0,-2 1 2 0,0-3 3 16,1 2 0-16,-3-1-2 0,-1 0 3 0,2 0-1 16,-12-1 0-16,19 4-2 0,-19-4 1 0,14 3-3 15,-7-1 0-15,-7-2 6 0,12 3-7 16,-12-3 3-16,9 5-1 0,-9-5 1 0,4 4-6 0,-1 3 7 16,-3-7 1-16,0 10 3 0,0 0-4 15,-3-1 1-15,2 4 20 0,-4 1-23 0,2-1 23 16,-2 4-22-16,-1 2 20 0,-1 2-23 0,2 0 22 15,0 3-3-15,0-2-1 0,-4 1 6 0,5 2-25 16,-1 1 10-16,1-1-1 0,1 0-24 0,1 2 34 16,-2-3-33-16,4 5 32 0,-1-6-26 0,-2 3 26 15,3 0-25-15,3-1 25 0,-3 3-24 0,1-3 24 16,-1-1-25-16,4 2 26 0,-3-1-24 0,2-3 21 16,-2 0-22-16,3 1 26 0,-1-4-25 0,-1-1 21 15,2-1-22-15,0-1 18 0,-3-2-18 16,3 2 26-16,-3-7-26 0,2 4 24 0,-2-5-25 15,0 2 27-15,-1-4-23 0,3 3 23 0,-2-4-22 16,-1-5 29-16,0 12-27 0,0-12 25 0,0 10-29 16,0-10 27-16,-4 10-29 0,4-10 20 15,-5 9-27-15,5-9 34 0,-10 11-28 0,4-7 29 16,-1 0-31-16,2 4 31 0,-3-3-28 0,-2-1 24 16,0 2-30-16,1 2 30 0,-4-3-23 0,-1 3 22 15,0-1-22-15,0-2 24 0,-1 2-26 0,-1-2 26 16,-3 0-31-16,1 2 22 0,-1-1-9 0,-1-1 16 15,-1 2-22-15,-2-2 20 0,2 0-21 0,-2 1 20 16,1-1-24-16,0 0 28 0,-1-2 0 0,0 2-5 16,0 1 0-16,0-1-4 0,-1-2 0 0,0 2 1 15,-1 2-3-15,2-5 1 0,-1 2-2 0,1 0-4 16,-4 0 0-16,5 1 7 0,-3-2-2 0,2-2-4 16,1 2 3-16,2-3-2 0,-1 1-1 15,0 2-4-15,1-3 0 0,1 1-11 0,0-1-16 16,1 3-4-16,0-2-12 0,3 2-12 0,-3-1-30 15,4 1-26-15,-1-1-52 0,3 1-107 0,-2 1 271 16</inkml:trace>
  <inkml:trace contextRef="#ctx0" brushRef="#br0" timeOffset="10228.91">13878 10194 21 0,'-5'-5'181'0,"5"5"-64"0,0 0-6 16,-4-5-43-16,4 5 11 0,0 0-41 0,-1-6 17 15,1 6-33-15,0 0 20 0,0 0-28 0,-4-7 22 16,4 7-27-16,0 0 19 0,0 0-19 0,0-7 32 16,0 7-18-16,0 0 32 0,0 0-34 0,0 0 20 15,-1-5-30-15,1 5 31 0,0 0-28 0,0 0 28 16,0 0-32-16,-3-7 31 0,3 7-34 0,0 0 27 16,0 0-30-16,0 0 26 0,-4-5-30 15,4 5 16-15,0 0-28 0,0 0 29 0,0 0-22 16,-9-4 24-16,9 4-31 0,0 0 30 15,-10-1-31-15,10 1 31 0,-10 1-31 0,10-1 29 16,-13 0-27-16,13 0 23 0,-20 1-25 0,11-1 27 16,-4 3-27-16,0-3 28 0,-2 2-28 0,-2-1 25 15,-1 1-23-15,-2 0 28 0,1-1-30 0,-3 3 26 16,-5-3-26-16,2 0 26 0,-2 2-27 0,0-3 26 16,-4 2-27-16,3-1 29 0,-2 0-30 0,0 0 22 15,3 1-24-15,-2-1 27 0,2-1-18 0,-1 1 27 16,5 0-27-16,2 1 28 0,0 0-30 0,2-2 25 15,1 3-25-15,0-3 28 0,4 1-29 0,0 1 28 16,2-1-31-16,12-1 27 0,-20 0-32 16,20 0 33-16,-18 1-30 0,18-1 29 0,-13 2-27 15,13-2 24-15,-13 1-24 0,13-1 27 0,-10 1-27 16,10-1 26-16,0 0-26 0,-10 3 28 0,10-3-26 16,-5 4 21-16,5-4-24 0,-3 6 35 0,3-6-27 15,0 7 3-15,0-7 1 0,0 14 2 0,0-6 2 16,0 1-1-16,3 3 3 0,-3 0-2 0,0 2 3 15,0 1 23-15,-3 2-38 0,3 0 28 0,-1 2-20 16,-2 0 27-16,2 4-33 0,-4-1 29 16,1 0-1-16,2 4-5 0,-2-2 0 0,0-2 1 15,-1 5-6-15,2-2 1 0,-2-2-4 0,0 4-32 16,1 0 32-16,3-1-22 0,-3 0 29 16,0-1-32-16,3 2 30 0,-2-1-27 0,1-2 29 15,-1 2-27-15,2-1 29 0,0-4-30 0,-3 1 4 16,3-3 3-16,1 1 28 0,-3-2-31 0,3-2 27 15,0-2-31-15,0 1 33 0,0-5-31 0,0 3 2 16,0-5 5-16,3 4 26 0,-3-7-25 0,0 5 25 16,0-10-27-16,2 12 29 0,1-5-31 0,-3-7 30 15,2 8-30-15,2-1 30 0,-4-7-29 0,5 7 28 16,-5-7-35-16,9 3 24 0,-9-3-18 0,9 4 29 16,-9-4-30-16,12 3 27 0,-12-3-29 0,11 3 30 15,-11-3-31-15,14 0 28 0,-14 0-28 16,14 0 30-16,-14 0-29 0,18 0 30 0,-18 0-32 15,18 0 21-15,-18 0-22 0,23-3 34 16,-23 3-34-16,24-3 7 0,-11 3 26 0,1 0-29 16,-1-1 3-16,2 1 28 0,1-1-30 0,0-1 28 15,2 2-29-15,1-1 24 0,0 1-38 0,-1 0 30 16,0-1-34-16,3 0 24 0,-1 1-31 0,-1-2 24 16,2 2-24-16,-1-1 28 0,3 0-32 0,-1 1 28 15,-1-1-28-15,1 1 29 0,0-2-31 0,-1 2-5 16,-1 0-5-16,0-3-19 0,-2 3-25 0,-4 0-49 15,2-1-69-15,-2 1 68 0</inkml:trace>
  <inkml:trace contextRef="#ctx0" brushRef="#br0" timeOffset="11395.32">6924 10472 26 0,'0'0'174'0,"-5"-10"-32"0,5 10-40 16,-2-11-23-16,0 7-17 0,2 4-13 0,0-12-9 15,0 12-15-15,2-8-5 0,-2 8 4 16,2-13 0-16,-2 13 9 0,4-9 11 15,-4 9 11-15,1-10 10 0,-1 10 2 0,1-6 23 0,-1 6-35 16,0-7 15-16,0 7-37 0,0 0 17 0,3-10-33 16,-3 10 20-16,4-3-31 0,-4 3 25 15,10-5-21-15,-2 1 27 0,3-1-24 0,5 2 19 0,5-4-20 16,5 1 23-16,3 1-32 0,6-3 23 0,2 1-28 16,7-1 30-16,1 1-28 0,2 0 21 15,1-5-25-15,2 6 24 0,1-5-27 0,1 3 25 16,4-3-26-16,-1 3 24 0,0 0-26 0,1-1 25 15,-3 4-27-15,-2 1 25 0,-1-1-25 0,-8 2 25 16,-4 3-27-16,4 0 22 0,-6 0-25 0,-4 3 19 16,-1-2-20-16,-2 3 29 0,-2 0-32 0,-3-1 27 15,1-1-23-15,-7 3 26 0,2 0-27 0,-5 0 27 16,1-1-27-16,-1 1 29 0,-1 0-28 0,-4 0 26 16,-1 0-25-16,1 0 24 0,-1 4-24 0,-2-5 31 15,-2 5-32-15,4-2 22 0,-4 5-19 16,-1-3 29-16,-2 3-33 0,2 2 30 0,0-1-30 15,-3 4 34-15,3 0-28 0,-4 2 26 0,3-1-2 16,-1 1-3-16,-1 0-1 0,-1 0 3 0,2 1 11 16,0 1-23-16,-2-2 1 0,4 3 3 0,-1 0-3 15,2 0 3-15,-1-3-3 0,2 2-3 0,0-3 4 16,3 2-1-16,0-2-36 0,4 0 34 0,-4 0-19 16,4-1 33-16,-2 1-30 0,2 0 30 15,1-2-26-15,-4 0 26 0,3 0-24 0,1 1 22 16,-2 0-27-16,-1-3 25 0,-2-2-30 0,-1 1 25 15,-2 0-27-15,3-3 8 0,-5 3 1 0,0-3 1 16,-2-1 3-16,1 1 4 0,-2-2 24 16,-1-1-28-16,-1 2 6 0,-2-1-7 0,-2 2 32 15,1-4-28-15,-3 4 21 0,-1-3-25 0,-1 3 29 16,-1 0-31-16,-4-4 33 0,-3 5-31 0,-2 1 25 16,-4-3-27-16,-1 4 29 0,-3-3-26 0,-5 4 22 15,-4 0-28-15,-2-1 31 0,-2-2-36 0,-2 3 35 16,-3 0-27-16,1-4 25 0,-1 3-24 0,-5-2 26 15,5 0-27-15,-2-1 26 0,2-1-2 16,2 1-11-16,1-2-5 0,6-3-10 0,0 4-17 0,2-5-11 16,-1 1-42-16,3 1 5 0,4-2-59 0,3-1-201 15,-1-1 202-15</inkml:trace>
  <inkml:trace contextRef="#ctx0" brushRef="#br0" timeOffset="13335.91">6851 8909 95 0,'0'0'123'16,"0"0"-22"-16,-2-8-26 0,2 8-11 0,0 0-5 15,0-8-4-15,0 8-2 0,0 0-1 0,-3-5-8 16,3 5-6-16,0 0-6 0,0 0-9 0,0 0-7 15,0 0 2-15,0-9-5 0,0 9 16 0,0 0 4 16,0 0-1-16,11-3 5 0,-11 3 1 0,15 0-2 16,-15 0-2-16,19 1 3 0,-4-1-1 15,-2 0-3-15,5 0 0 0,6 0-1 0,-1-1 0 16,0 1-3-16,8-2 1 0,2 0-1 0,4-1-2 16,9-6-2-16,-1 3-1 0,-2-2-5 0,3-1 13 15,0 0-21-15,3-1 19 0,-3 3-32 0,5-3 4 16,-4 3 0-16,2-2 1 0,-1 4 0 0,1 0 2 15,-2 0-2-15,-1 0 0 0,-4 4 1 0,-1 0-4 16,-1-1 1-16,-1 2 1 0,-3 0 1 0,1 0-1 16,-6 0-2-16,2 0-1 0,-2 2 2 0,-2-2 19 15,-2 1-25-15,1-1 25 0,-5 0-26 16,0 1 23-16,-1-1-29 0,-2 0 25 16,2 0-19-16,-4 0 22 0,0 0-26 0,-4 0 25 15,1-1-24-15,-2 1 15 0,0 0-14 0,-13 0 20 16,18 0-25-16,-18 0 4 0,16 0 24 0,-16 0-23 15,13 0 20-15,-13 0-19 0,0 0 22 0,18 0-26 16,-18 0 22-16,0 0-22 0,10 1 22 0,-10-1-22 16,0 0 20-16,12 3-29 0,-12-3 10 0,0 0 22 15,0 0-22-15,6 4 24 0,-6-4-29 0,0 0 3 16,8 4 5-16,-8-4 23 0,0 0-25 0,0 0 23 16,0 0-22-16,5 4 23 0,-5-4-25 0,0 0 22 15,0 0-22-15,1 6 23 0,-1-6-26 0,-1 8 26 16,1-8-28-16,0 8 27 0,0-8-24 15,0 12 23-15,0-12-20 0,0 14 21 0,1-7-24 16,-1 3 24-16,0-1-24 0,4 4 25 0,-1-3-24 16,-1 6 25-16,1 0-24 0,0 3 25 0,1 2-6 15,0 1 0-15,-1 5 17 0,-1-1-19 16,2 6-4-16,1-2 6 0,-2 5-27 0,2 2 25 16,-4 8-22-16,4-1 25 0,0-3-24 0,-1 7 26 15,0-4-26-15,0 2 25 0,2 0-24 0,-1 2 24 16,2-3-23-16,-1 0 23 0,1 1 0 0,0 0 21 15,2 2-21-15,-1 0-8 0,1-2-22 0,0 4 28 16,0-1-25-16,-3 1 20 0,4-3-16 0,-2 4 21 16,1-4-21-16,-1 0 24 0,-2-3-25 15,3 2 26-15,1-4-25 0,-2-2 27 0,1 2-4 16,-3-2 5-16,3-3-9 0,0-3 0 0,0-2-2 16,-1-2-2-16,-1-1-22 0,2 3 21 0,0-5-22 15,0 2 32-15,0-3-28 0,1 2 24 0,-1-4-21 16,0-2 21-16,0-1-20 0,-1 1 27 0,-3-1-26 15,3-1 27-15,-1-2-28 0,-2-3 0 16,-1 0 5-16,1 0-1 0,-1 1 9 0,1-3 24 16,0-2-36-16,-2 2 5 0,-2-6-2 0,2 4 2 15,-1-4-1-15,1 3 4 0,-2-4 0 0,-1-6 21 16,0 14-25-16,3-8 6 0,-6 1 6 0,3-7 18 16,0 10-25-16,0-10 21 0,-4 12-28 0,4-12 26 15,-5 10-26-15,1-3 26 0,-1-2-26 0,0-1 25 16,1 1-22-16,-1 3 19 0,0-4-26 0,0 1 26 15,-1 3-27-15,-2-4 28 0,8-4-29 0,-8 7 20 16,4 0-16-16,4-7 26 0,-6 8-29 16,1-4 16-16,1 3-17 0,0-1 31 0,3-2-26 15,-3 4 25-15,3-1-30 0,-2-3 28 0,2 6-29 16,0-4 31-16,-1 3-27 0,1-1 24 0,0-2-27 16,-3 2 31-16,4-1-30 0,0-7 27 0,-2 13-26 15,2-13 27-15,-2 8-12 0,2-8-13 0,-2 10 21 16,2-10-1-16,-4 7 3 0,4-7-2 15,-8 8 0-15,8-8-4 0,-9 5-3 0,9-5 0 16,-14 4-1-16,5-2 5 0,-1-1-7 0,-3 1 3 16,-1 2-1-16,-4-1-2 0,3-1 2 0,-7 0-1 15,2 1 2-15,-6-2 0 0,2 4 1 0,-5-3-7 16,-1 1 5-16,-4 0-21 0,-3 0 32 0,-3-2-2 16,3 2-3-16,-9 1 8 0,-3 1 0 0,-2-2 0 15,0 2-4-15,1-5 8 0,-1 2 2 0,0 1 0 16,0 1-7-16,0-1 0 0,1-3 34 0,1 1-39 15,6 0 35-15,1 1-41 0,0-1 1 0,1 0-2 16,1-1 1-16,1 0-4 0,3 0 4 0,4 0-4 16,0 1 4-16,5-1-2 0,0 0-4 15,4 0 24-15,3 2-29 0,-3-2 6 0,6 1-15 16,-1-1 10-16,3 1-7 0,1-1-10 0,1 2-6 16,-1 2-14-16,1-4-12 0,2 2-15 0,-1 1-13 15,3 1-26-15,9-4-27 0,-15 5-18 0,15-5-31 16,-8 4-205-16,8-4 158 0</inkml:trace>
  <inkml:trace contextRef="#ctx0" brushRef="#br0" timeOffset="15151.17">13894 8820 152 0,'0'0'227'0,"7"-5"-50"0,-7 5-26 16,10-6-30-16,-6 1-15 0,-4 5-9 15,10-5 17-15,-10 5-54 0,8-6-3 16,-8 6 2-16,9-8 20 0,-9 8-30 0,6-4 9 15,-6 4-27-15,4-4 19 0,-4 4-33 0,0 0 18 16,0 0-25-16,-7-4 10 0,7 4-23 0,-18 2 23 16,2 0-24-16,-4-1 22 0,-7 3-24 0,-3 4 19 15,-5-1-23-15,-9 0 28 0,0 3-26 0,-5-3 23 16,-1 3-26-16,-2-4 22 0,-3 3-24 0,-4-2 23 16,4-2-19-16,-4 2 17 0,3 0-15 15,1-5 20-15,4 1-18 0,13 2 38 0,2-1-17 0,5-4 22 16,7 2-25-16,1-1 11 0,6 0-19 15,-3 0 14-15,7-1-25 0,-1 0 23 0,5 1-21 16,9-1 16-16,-19 2-22 0,19-2 21 0,-9 3-21 16,9-3 20-16,-6 4-19 0,6-4 21 0,0 0-21 15,2 9 10-15,-2-9-9 16,4 10 19-16,-4-10-22 0,4 15 22 0,0-6-23 16,-3-1 26-16,3 4-6 0,-4 2-1 0,5 0 0 0,-4 4 30 15,-1 2-36-15,0 6 1 0,3 0-5 0,-6 3 7 16,7 8-20-16,-5 1 24 0,-2 4-19 0,3 6 22 15,-6 0-16-15,6 1 15 0,-1 1-19 0,-2-1 18 16,-2 4 0-16,4-4 0 0,-2 2 2 16,-1 1 32-16,2-1-44 0,0-2-5 0,0 1 5 0,-1-3-20 15,2 1 23-15,-3 0-17 0,3-3 17 16,0-3-14-16,-2-3 20 0,3-2-20 0,-4-1 23 16,3 0-22-16,0-1 17 0,-3-3 3 0,1 0-3 15,-1-1-2-15,-3-6-2 0,7 1 2 0,-4-1-2 16,0-3-2-16,2 2 5 0,-1-3 39 0,-1-1-46 15,2 0 39-15,0-3-46 0,2 1 41 0,-1-1-43 16,0-2 2-16,1 1 0 0,0 0 7 0,1 0-8 16,0-2 8-16,-1-1 2 0,4-1 1 15,-4 2-9-15,4-2 9 0,-1 0-3 0,-1 1 3 16,1-3-3-16,-1 4 3 0,1-4-1 16,-3 1-1-16,5 4-15 0,-1-4 18 0,-3 0-16 15,0 3 17-15,3 1-12 0,1-4 18 0,-1 4-21 16,0-2 15-16,1-3-17 0,-1 4 25 0,0-2-22 15,1-4 21-15,0 3-18 0,0-3 17 0,-1 2-18 16,2-3 21-16,-1 0-19 0,2 0 19 0,-1-2-20 16,2-2 21-16,-2 0-18 0,3 1 20 0,-9-4-24 15,14 4 15-15,-14-4-11 0,14 0 19 0,-14 0-17 16,13 0 14-16,-13 0-15 0,18 0 12 0,-18 0-13 16,15-2 15-16,-15 2-16 0,20-5 16 0,-10 3-17 15,4 0 18-15,-3-1-10 0,7 0 11 0,-1 1-19 16,-1-2 16-16,6-2-1 0,0 4 14 15,3-3 0-15,1 1-4 0,1-2 2 0,6 1 4 16,0 0 1-16,2 1 1 0,2-4 2 0,2 4-4 16,5-1 0-16,3-2-4 0,-1 2-4 0,5 2-11 15,-1-1 12-15,-1-1-4 0,-1 0-4 16,-6 4-9-16,-2 1 1 0,1-2 6 16,-4 2-4-16,-4 0 2 0,-2-2-3 0,-3 2-3 0,0 0 0 15,-6 2-3-15,-3-2-2 0,-5 0 2 0,4 0 3 16,-4 0 5-16,-1 0-3 0,-13 0-8 0,21 0 3 15,-21 0 2-15,17 0 6 0,-17 0-6 0,10-2 20 16,-10 2-47-16,0 0 3 0,0 0 0 0,0 0-2 16,0 0-3-16,-9-1 4 0,9 1 1 15,-24 1-1-15,24-1 6 0,-27 0 7 0,11 2 4 16,-4-2 0-16,0 1 2 0,-3 0 0 0,1-1 1 16,-5 0 1-16,1 1-1 0,-1-1 2 0,-3 2 2 15,2-1-3-15,-1 1 0 0,-2-2-1 0,-1 4-1 16,-4-3 0-16,-2 1-1 0,-3 0-5 0,4 1-10 15,-5-3 18-15,4 2-18 0,-1 0 26 0,0 1-25 16,-1 1 22-16,4-2-19 0,-1-1 24 0,9 2-22 16,0 0 25-16,5-3-21 0,4 0 19 0,1 0-17 15,1 1 16-15,5 0-26 0,0 1 21 16,12-2-19-16,-18 1 29 0,18-1-22 16,0 0 26-16,0 0-23 0,0 0 24 0,9 4-23 15,-9-4 24-15,22 0-23 0,-7 0 22 0,7-3-23 16,-2 2 15-16,6-2 6 0,1 2-5 0,1 0-15 15,1-2 19-15,2 0-18 0,-2 1 20 0,1 1-25 16,-1-3 27-16,-2 2-24 0,-8 1 19 0,4 0-21 16,-5 0 20-16,-3 1-23 0,-1-2 21 0,-1 2-14 15,-1 0 25-15,-12 0-30 0,16 0 18 0,-16 0-15 16,0 0 22-16,13 0-22 0,-13 0 24 0,0 0-26 16,-10 0 19-16,10 0-18 0,-19 3 19 0,7-1 1 15,-6 0-2-15,0 2-2 0,-2-3-21 0,-7 1 18 16,2 1-19-16,-5-3 17 0,3 3-21 15,-1-3 28-15,1 1-19 0,4-1 20 0,2 1-21 16,1-1 14-16,0 0-28 0,5 2 2 0,0-2-42 16,3 1 4-16,-1-1-64 0,13 0-6 0,-19 0-66 15,19 0-207-15,-17-3 138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04:12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3350 8727 43 0,'-19'-3'301'0,"2"1"-85"0,-2-1-44 0,1-1-33 15,7 1-42-15,-2 1 32 0,-1 0-12 0,2 1-15 16,2-1-21-16,10 2-18 0,-15-2-13 0,15 2-11 16,-13-3-7-16,13 3-20 0,-13-3-16 0,13 3 24 15,0 0-1-15,-11-1-5 0,11 1-7 0,0 0 4 16,0 0 0-16,0 0-3 0,11-4 4 0,2 2 2 15,1-1-1-15,10-1-1 0,8-1-5 16,4-3-1-16,11-1 8 0,6-3-3 0,12-1 5 16,5-1 3-16,6-2 1 0,0-4 32 15,10 1-37-15,1-3 30 0,24-5-41 0,4 3 34 16,1-2-40-16,2-1 35 0,-2 5-44 0,3-2 40 16,-1 2-42-16,3 1 3 0,-1 1-1 0,-1 3 7 15,-21 5-3-15,-1-2 4 0,1 1 0 0,1 1 1 16,-2 0-1-16,2 3-4 0,-4 0 7 0,0 3-1 15,-3-1 3-15,0 2-6 0,-4 4-4 0,-1-1 4 16,-4 0 7-16,0 2 0 0,-4 0 1 0,2 0 1 16,-6 0-4-16,-8 0 0 0,-4 2-1 15,0-2 0-15,0 0 1 0,-2 0 3 0,-1-2-3 16,2 2-23-16,-2-3 27 0,0 1-2 0,0-2-4 16,-3 1-1-16,2-1 2 0,1-4-10 0,-2 3 11 15,0 0 2-15,4-2-1 0,4 0 0 0,-6 0 3 16,-5 0-4-16,4 2 3 0,-4 0-3 0,-3 1-3 15,1-1 4-15,-2 0-5 0,-4 2 4 0,0 1 1 16,1 0 1-16,-5-1-1 0,-3 0-1 0,8-1-4 16,-8 3 0-16,2-2 5 0,0 2-1 0,8 0-4 15,0-1 1-15,-3-1 3 0,2 1 0 0,-1-1 4 16,1 1-6-16,1-2 2 0,1 2-3 0,-4 0 4 16,3-1-2-16,-3-1 1 0,2 3 1 0,-8 0 0 15,10-2 2-15,-10 0-4 0,1 2-7 16,0 0 4-16,0 1 6 0,-1-1-9 0,0 0 4 15,1-1 4-15,-2 2-3 0,0 0 6 0,0 0-5 16,1-3 2-16,-2 3-4 0,1 0 2 16,1 0 3-16,-1-1 2 0,1 0-3 0,1-1-5 15,-5 1 6-15,6 0-17 0,-2-2 13 0,0 3 6 16,1-2-2-16,-1 0 2 0,0-1-3 0,1 2-1 16,-1-3 0-16,1 2 0 0,-2-1-2 0,-2 0 1 15,2 2 1-15,-2 0 1 0,3-2-5 0,-4-1-1 16,5 2 4-16,38-5-3 0,-40 4 6 15,0 1-2-15,-3-1 0 0,5-1 1 0,-5 2-4 16,3-1-17-16,-3 2 22 0,1-2 1 0,3 2 4 16,-1 1-7-16,-2-3-5 0,3 2 6 0,0 1-5 15,-1-2 7-15,2 0-1 0,-1 1-2 0,1 0-1 16,-1 1 5-16,1-1-5 0,0 1 0 16,-2 0 0-16,-1 0-6 0,2-1 8 15,-1 1-7-15,-2 0 2 0,3-3 8 0,-4 3-10 16,5 0 9-16,-1 0-3 0,-1 0-1 0,1 0 2 15,-1 0-2-15,0 3 2 0,-3-2-2 0,3 0 3 16,-1 0-3-16,0 0 0 0,-1 1-3 16,-1 0-1-16,1-1 1 0,1-1 5 0,-2 3-4 15,-1-3 4-15,-8 1 3 0,6-1-5 0,-3 0 3 16,0 1 0-16,-2 1 2 0,2-1-8 0,-2-1 4 16,-1 2 1-16,0-1-9 0,-1-1 3 0,0 0 4 15,-3 1-3-15,-3-1 6 0,2 1-3 0,-4-1 1 16,1 0 0-16,-2 1 0 0,-1-1 0 0,-3 0 0 15,1 0-4-15,-3 3 4 0,-12-3 0 0,21 0 0 16,-21 0-3-16,17 0-1 0,-17 0-16 0,14 0-17 16,-14 0-42-16,0 0 8 0,14 3-7 0,-14-3-37 15,0 0 21-15,5 2-50 0,-5-2-52 0,0 0-171 16,0 0 178-16</inkml:trace>
  <inkml:trace contextRef="#ctx0" brushRef="#br0" timeOffset="11041.22">16067 7746 117 0,'0'0'292'0,"4"-5"-74"0,-4 5-30 0,2-8-51 15,-2 8 1-15,0 0-57 0,3-5 17 0,-3 5-40 16,0 0-6-16,0 0-27 0,1-6 1 0,-1 6-18 16,0 0 9-16,0 0-14 0,0 0 7 15,0 0-19-15,0 0 11 0,-1 7-3 0,1-7 3 0,-4 15-21 16,0-10 24-16,-1 7 1 0,0 0-2 16,-1 0 0-16,-3 6-1 0,1 0-26 0,-5 2 30 15,3 4-31-15,-3 5 36 0,-3-5-31 16,-1 8 33-16,-2-2-29 0,-2 2 28 0,0 2-2 15,-1-2 0-15,0-3-1 0,-1 3 0 0,0-3 8 16,3 0-21-16,-3-2 17 0,1 1-8 0,7-6 16 16,-2-2-21-16,1 1 10 0,0-4-15 0,6 0 13 15,-5-2-11-15,4-1 11 0,1-2-15 0,0-1 17 16,1 0-26-16,0-1 26 0,0-1-11 0,3 1 17 16,-2-4-38-16,3 3-25 0,-3-5-27 0,3 1-30 15,0 0-51-15,5-5-218 0,-9 7 171 0</inkml:trace>
  <inkml:trace contextRef="#ctx0" brushRef="#br0" timeOffset="11545.11">15635 7951 174 0,'0'-8'232'15,"0"8"-70"-15,-2-11 0 0,0 4-62 0,2 7 18 16,0-10-19-16,0 10-22 0,0-7-18 0,0 7-40 15,0-8 18-15,0 8-35 0,0 0 16 0,0-5-26 16,0 5 27-16,0 0-24 0,0 0 18 0,5-5-24 16,-5 5 28-16,0 0-31 0,0 0 31 0,9 5-25 15,-9-5 24-15,9 5-29 0,-9-5 35 0,14 11-27 16,-5-6 28-16,0 3-29 0,5 1 29 16,-2-2-35-16,4 4 40 0,2 0-29 0,1-1 32 15,4 7-36-15,1-6 21 0,1 4-4 0,2-1 6 16,-2 3-2-16,7 1-1 0,0-1-5 0,-2 0 2 15,0 0-5-15,-2-1-22 0,2 4 23 0,-5-6 0 16,-3 3 0-16,2 2-9 0,-2-2 19 16,0-1-16-16,-5 1 17 0,0-1-19 0,-1-4 20 15,-2 2-20-15,-3 0 9 0,2-3-15 0,-3 0 16 16,-1 1-12-16,-1-4 12 0,-1 1-22 0,1-2 23 16,-3-1-26-16,2 1 1 0,-1 0-27 0,-2-4-18 15,-4-3-28-15,6 8-76 0,-6-8-217 0,0 0 167 16</inkml:trace>
  <inkml:trace contextRef="#ctx0" brushRef="#br0" timeOffset="12367.82">15286 7685 153 0,'0'0'242'16,"0"0"-68"-16,-6-5-36 0,6 5-44 16,0 0-15-16,0 0-18 0,0 0-12 0,0 0-14 15,0 0 6-15,0 0 0 0,6-6 2 0,-6 6-10 16,15 0 1-16,-4-2-7 0,3 1-3 0,4-1-14 16,2 0 10-16,3-3-9 0,3 0 5 15,-1 0-11-15,5 3 9 0,0-5-9 0,-2 2 6 16,3 0-8-16,-4 1 4 0,0-2-6 0,-3 3-1 15,-1-1-6-15,-4 2 7 0,0-1-1 0,-3 0 5 16,-2 1-4-16,-3 0 12 0,-2 1 33 0,-9 1-11 16,18-3 6-16,-18 3-23 0,0 0 10 0,10-1-39 15,-10 1 30-15,0 0-16 0,0 0 22 0,-14 4-26 16,3 0 12-16,-2 0-15 0,-5 0 17 0,1 1-16 16,-7 0 12-16,1 3-15 0,-1-3 14 0,-3 2-22 15,3-1 3-15,-2-1 8 0,2 0-2 16,-4 2 4-16,6-4 15 0,3 3-17 15,0-3 13-15,2 2-15 0,-1-4 15 0,8 3-20 16,-1-4 14-16,0 3-34 0,11-3 32 0,-15 2-13 16,15-2 19-16,0 0-16 0,0 0 12 0,0 0-13 15,13-5 13-15,0 1-10 0,6-2 12 0,4-2-12 16,6 1 14-16,3-5-33 0,6 2 33 0,2 0-10 16,2-3 1-16,-2 4-1 0,-2-3-1 0,-3 5 1 15,-2-2 2-15,-2 4-5 0,-7 0-12 0,-4-1-17 16,-1 2-19-16,-3 2 0 0,-5-1 12 15,-11 3 15-15,14 0 6 0,-14 0 6 0,0 0-4 0,0 0 6 16,-6 5 3-16,-3-1 4 0,-6 2-2 0,-7-1 4 16,-1 2 1-16,-3 0-5 0,-2 0 7 15,-4 1 3-15,0 0 1 0,-1-2 1 16,1 2-3-16,2-2 2 0,-2 2 1 0,5-1 0 16,4-4-1-16,-3 1-1 0,8 2-1 0,2-2-5 15,-1-1 4-15,6-2 2 0,-1 0 0 0,12-1-3 16,-10 2 4-16,10-2 3 0,0 0-2 0,0 0 1 15,9-4 3-15,2-1-6 0,5-3 8 0,4 3-12 16,3-2 4-16,5-4 0 0,0 2-1 0,-1 0-10 16,3 1-10-16,-5 0-22 0,0 4-31 0,-4-2-29 15,3-1-82-15,-6 2-95 0,-1 1 270 0</inkml:trace>
  <inkml:trace contextRef="#ctx0" brushRef="#br0" timeOffset="15239.88">16960 6932 78 0,'-10'-1'190'15,"10"1"-44"-15,-18-3-40 0,18 3-20 0,-17 0-20 16,17 0-20-16,-15-1-8 0,15 1-7 0,-13 0-22 16,13 0 9-16,0 0-11 0,-14 0 3 0,14 0-3 15,0 0-2-15,0 0 0 0,-14-3 8 0,14 3 1 16,0 0 2-16,0 0 4 0,0 0 1 16,0 0 11-16,0 0 25 0,0 0 3 0,0 0 0 15,0 0-1-15,16-3 8 0,0-1 2 0,7-1-17 16,10 0 6-16,12 0-31 0,6-4 4 0,8 4-8 15,11-3 0-15,4 1-9 0,3 0 1 16,2 2-2-16,3 0 0 0,5 2-4 0,0-1-3 16,2 1 2-16,-2 3-8 0,4-2 0 0,-3 0 5 15,-1-2-4-15,0 3 1 0,-3-2 5 0,3 1-4 16,-3-1-3-16,1 3 4 0,-5-1-2 0,-2 1 1 16,-10 0-2-16,-4 0-7 0,-3 0 2 0,-1 0 8 15,-5 1-2-15,0 2 0 0,-5-3 0 0,-13 2 2 16,3 0-2-16,-6 0-4 0,-3 1 13 0,-3-2-21 15,-4 1 17-15,-1 0-24 0,-5-2 16 0,1 0-18 16,-5 0 16-16,0 3-20 0,-1-3 3 16,-3 0-20-16,-10 0-24 0,20 0-34 0,-20 0-44 15,12 0-253-15,-12 0 150 0</inkml:trace>
  <inkml:trace contextRef="#ctx0" brushRef="#br0" timeOffset="15951.79">17921 6192 8 0,'-4'-9'266'0,"4"9"-73"0,0 0-52 0,-1-9-39 16,1 9-20-16,0 0-17 0,0 0-14 0,0 0-33 15,0 0 19-15,0 0-28 0,6 3 21 0,-3 3-34 16,1 2 39-16,0 1-28 0,-2 1 21 0,6 5-28 15,-3-2 3-15,0 4 0 0,2 1-1 0,0 1 4 16,3 0-4-16,-1 1-5 0,-1-1 0 16,3-2 8-16,-2 2-3 0,0-4 4 15,-2 0-4-15,3-1 3 0,-4-2-3 0,3 0 1 16,-2 0-2-16,0-4 3 0,-2 0 1 0,-1 0-2 16,1-3 24-16,-1 0 9 0,-4-5-4 0,10 8 0 15,-10-8-7-15,8 4-6 0,-8-4-2 0,10-3-4 16,-10 3-3-16,14-9-4 0,-5 3-7 0,2-4 6 15,1-3-4-15,2-4 4 0,3-4-11 0,0 2 27 16,-1-2-31-16,2-2 19 0,5-6-28 0,0 2 25 16,-1-1-4-16,0 3-5 0,-1-2 7 0,-3 2-4 15,0 4-25-15,0-1 30 0,-4 1-27 16,0 3 30-16,-4 2-25 0,-1 1 33 0,-1 1-15 16,-2 2 29-16,2 1-22 0,-3 2 17 0,-1 1-19 15,-3 2 13-15,4-1-29 0,-5 7 22 16,3-8-20-16,-3 8 20 0,0 0-22 0,0 0 24 15,-13 8-25-15,5 4 29 0,-3 1-8 0,-7 9-19 16,-5 6 22-16,1 5-22 0,-7 12 7 0,-3 2 4 16,-4 4 0-16,3 1 3 0,-3 2-1 0,3 1 21 15,0 0-23-15,-1-1 25 0,4 0-13 0,0-1 28 16,2-4-24-16,5 1-6 0,4-10-2 0,0-2-3 16,1 1 1-16,2-5-1 0,3 0-3 0,1-5-26 15,3-3 11-15,0-6-5 0,1-1 21 16,2-2-18-16,2-1 20 0,2-6-35 0,-2 1 27 15,0-2-41-15,3-1-24 0,1-8-90 0,0 0-247 16,0 0 140-16</inkml:trace>
  <inkml:trace contextRef="#ctx0" brushRef="#br0" timeOffset="16780.5">17782 5907 191 0,'0'0'208'0,"0"0"-51"0,0 0-36 16,0 0-31-16,10-4-14 0,0 1-21 15,7-1-4-15,7-1-11 0,3 2-10 0,6-4-7 16,3 1-3-16,2 2-5 0,7-1-1 0,-8-2-6 15,4 5 0-15,-3-2 1 0,-1 1-10 0,-1 1 2 16,-6-1 4-16,-2 3-1 0,-3-2-10 16,-3 1-13-16,-4 0-6 0,-3 1 4 0,-2-1 9 15,-13 1 2-15,19 0-2 0,-19 0 2 0,0 0-4 16,0 0 8-16,0 0 2 0,0 0-2 0,-19 2-1 16,6-1 4-16,-6 1-14 0,-8 1 19 0,3-1 2 15,-4 1-5-15,-2-2 0 0,0 2-5 0,-1-1 10 16,0 0-2-16,3 1 1 0,1-1-1 0,3-1 5 15,4 1 4-15,1-2 4 0,3 1-5 0,2 0-4 16,14-1-4-16,-19 0-3 0,19 0 6 16,-12 0 0-16,12 0 0 0,0 0 0 0,0 0-3 15,13-1 3-15,-1 0-3 0,2-2 3 0,5 1-3 16,-1-1-1-16,2 1-9 0,3 2-20 16,-2 0-21-16,-1 0-27 0,1 0-39 0,-2 0-129 15,0 0 78-15</inkml:trace>
  <inkml:trace contextRef="#ctx0" brushRef="#br0" timeOffset="18039.12">16729 10724 255 0,'-9'-4'311'0,"1"-1"-67"0,-2 3-42 16,-1 1-27-16,-1 0-23 0,-2 0-26 16,14 1-19-16,-19 0-16 0,19 0-20 0,-18 0-13 0,18 0-12 15,-14 0-10-15,14 0-4 0,-13 1-5 0,13-1 1 16,-4 6-8-16,4-6 12 0,4 10-1 16,5-7-48-16,0 2 48 0,1 2 3 15,8-2-1-15,4-1-7 0,1 2-5 0,1 1-3 16,3-4-2-16,0 3-4 0,3 1-4 15,0-1-11-15,-1 2-37 0,-1 1 48 0,-5-2-49 0,-1 2 57 16,0-1-48-16,-2 4 48 0,-3-3-47 0,-1 3 50 16,-3 1-43-16,-4-3 44 0,1 4-47 0,-6 1 39 15,0 1-37-15,-4-1 44 0,0 2-48 0,-1 0 55 16,-3 1-49-16,-4 2 52 0,0 0-52 0,1 2 52 16,-1-3-51-16,-2 1 48 0,1-3-49 0,1-3 38 15,1 1-37-15,3-1 44 0,-3-1-50 16,1-3 57-16,5 1-3 0,-2-4-5 0,2 3 0 15,1-3-2-15,0-7 2 0,5 9-2 0,1-3-46 16,-6-6 49-16,21 0-49 0,-3-3 39 0,0-1-39 16,6-1 56-16,4-4-52 0,4-2 49 15,0 1-58-15,0 1 16 0,0-1 44 0,0 0-49 16,-3-1-16-16,1 4-10 0,-6 2-7 0,0-4-20 16,-2 5 2-16,0-3-24 0,-6 2-24 0,0 0-35 15,0 0-101-15,-3 1-150 0,-3-4 134 0</inkml:trace>
  <inkml:trace contextRef="#ctx0" brushRef="#br0" timeOffset="18371.68">16735 10563 69 0,'0'0'404'0,"-16"-1"-66"0,16 1-118 0,-13-1-16 0,13 1-83 16,0 0 7-16,-14-1-58 0,14 1 22 16,0 0-50-16,0 0 44 0,0 0-68 0,0 0 44 15,14-2-52-15,-3 0 51 0,3 1-57 0,-1-1 43 16,6 0-48-16,-2-1 39 0,3 0-8 0,1 1-45 15,-2 1 46-15,4-2-50 0,-3-1 36 0,0 1-42 16,1-1 39-16,0 0-52 0,-2 2 28 0,1-1-45 16,3-1 6-16,-2-1-35 0,1 0-26 0,-3 1-27 15,-1-2-78-15,-2 1-211 0,2 0 105 0</inkml:trace>
  <inkml:trace contextRef="#ctx0" brushRef="#br0" timeOffset="19269.86">22276 10484 39 0,'-12'-6'476'0,"1"1"-139"0,2 1-27 16,0 2-118-16,1-1-41 0,8 3-39 0,-11-4-16 15,11 4-20-15,-9-5-16 0,9 5-31 0,-10-4 12 16,10 4-6-16,0 0-7 0,0 0-5 0,0 0-6 16,0 0-6-16,16 6 4 0,-3-3-11 0,2-1 15 15,3 2-11-15,8-2-2 0,-2 3-2 0,3 2 6 16,4-1-9-16,-1 2-2 0,1 0 4 0,-1 0 29 16,-1 1-46-16,-5-1 50 0,-2 1-56 15,-3 0 44-15,0 2-52 0,-5-3 25 0,0 3-21 16,-5-3 48-16,1 5-4 0,-6-4-47 0,-4 3 53 15,-4 0-55-15,-2-1 52 0,-4 6-47 16,-7-2 37-16,-1 3-36 0,-2 0 0 0,-4 1 23 16,-1-4-10-16,-5 5 4 0,5-3 4 0,0 1-1 15,2-1 1-15,0 1 2 0,1-2 0 0,3 0 0 16,3-1-6-16,1-1 7 0,5-3-5 0,0 2 10 16,2-4 2-16,3 0 3 0,1 2-2 0,4-4 4 15,1 0 0-15,2 2 1 0,5-3-7 0,4 1 4 16,1 0-5-16,5-3-1 0,4 4-10 0,2-4 11 15,3-1-1-15,0 1 1 0,7 1-3 0,2-1-1 16,0-1-2-16,2 1 1 0,-2-3 2 0,1 0-7 16,-1 1-13-16,2-1-11 0,-9 1-16 15,0-2-9-15,-4 0-11 0,2 4-30 16,-3-3-29-16,-3-1 11 0,-2-1-56 0,-2 1-46 16,-2-4-186-16,0 1 145 0</inkml:trace>
  <inkml:trace contextRef="#ctx0" brushRef="#br0" timeOffset="19907.5">22451 10289 215 0,'0'0'312'0,"-9"-4"-118"0,9 4-16 16,0 0-66-16,-4-5 7 0,4 5-53 0,0 0 14 15,8-2-46-15,-8 2 22 0,11-5-46 0,0 4 22 16,1-1-23-16,0 2 23 0,3-2-32 0,-1 1 29 15,3 1-38-15,1-2 31 0,-3 2-29 16,-1 0 29-16,4 0-35 0,-3 0 32 0,-1 0-30 16,-1 2 28-16,1-2-33 0,-5 1 23 0,-9-1-21 15,21 2 37-15,-21-2-27 0,10 0 39 0,-10 0-5 16,0 0-8-16,0 0-4 0,0 0-30 0,0 0 30 16,0 0-32-16,-13 2 31 0,0-1-32 0,-1-1 31 15,-5 2-31-15,0-2 31 0,-3 0-34 0,-1 0 34 16,0 2-43-16,1-2 44 0,-2 0-20 0,1 0 29 15,4 0-6-15,-3 0-1 0,3 0-8 0,5 0 1 16,0 0-5-16,1 0-2 0,13 0 0 0,-19 1 1 16,19-1-9-16,-13 1 1 0,13-1 13 15,0 0-9-15,0 0-26 0,9 3 32 0,3 0-29 16,2-3 32-16,5 3-29 0,0-2 31 16,4 0-35-16,5 1 35 0,0-1-9 0,3-1 6 15,-2 1-4-15,2 1 2 0,0-1-2 0,-3-1-2 16,1 0 0-16,-2 2 0 0,-1-1 11 0,-6 0-14 15,-1 0-2-15,-5-1 1 0,0 2 1 16,0-1 7-16,-3 1 6 0,-11-2 10 0,19 0-13 0,-19 0 9 16,0 0-7-16,14 0-6 0,-14 0-3 15,0 0 4-15,0 0-2 0,-5-5-2 0,5 5-1 0,0 0-7 16,-16-2-6-16,16 2-10 0,-15-1-13 16,15 1-19-16,-13-2-59 0,13 2-4 0,-11 0-75 15,11 0-236-15,-17 2 110 0</inkml:trace>
  <inkml:trace contextRef="#ctx0" brushRef="#br0" timeOffset="21551.78">20525 7611 58 0,'0'-9'214'0,"0"3"-51"16,0-3-26-16,0 1-13 0,0 3-24 0,0-4-8 15,-1 2-8-15,1 2-8 0,-1-4-11 0,1 9-5 16,0-13-33-16,-3 6 30 0,3 7-32 0,-1-9 31 15,1 9-13-15,-1-11-36 0,1 11 24 16,-2-7-20-16,2 7-18 0,0 0 30 0,-1-8-2 16,1 8-4-16,0 0 0 0,0 0-3 0,-5 12-7 15,5-6 9-15,-3 7-3 0,1 3 27 16,-2 5-32-16,-1 1 3 0,-3 12-1 0,3-1 2 16,-3 7-29-16,2 3 30 0,-3 3-27 0,5 0 14 15,-2-2-13-15,2 5 32 0,0-3-7 0,2 1 4 16,-1-1-4-16,-1 1 25 0,2-3-26 0,2 3 20 15,-3-9-30-15,3 1 25 0,0-1-27 0,-1-4-10 16,1-1 2-16,-1-4 10 0,1-2-5 0,-2 0 5 16,2-3 1-16,-1-3-1 0,1-2 0 0,-1-1 1 15,1-2-1-15,0-1-1 0,-3-4 1 0,3 1-5 16,0-1-1-16,0-4 3 0,0 1 12 16,0 0-2-16,0-8-12 0,-1 6-28 0,1-6-22 15,0 0-25-15,0 0-25 0,-3-6-28 0,3-2-67 16,0-2-167-16,0-6 179 0</inkml:trace>
  <inkml:trace contextRef="#ctx0" brushRef="#br0" timeOffset="23067.88">20376 7579 171 0,'0'0'189'0,"-3"-5"-44"0,3 5-29 0,-1-7-25 16,1 7-26-16,0 0-12 0,1-9-7 0,-1 9-7 15,4-5-41-15,-4 5 32 0,5-5-2 0,-5 5-3 16,5-7-1-16,-5 7-2 0,11-2 4 0,-11 2 0 15,10-7-4-15,-10 7 10 0,10-5 3 0,-10 5-3 16,13-5-5-16,-4 4-6 0,1-1-2 0,0-2 0 16,0 0-4-16,3 0-27 0,1 4 28 0,-1-4-28 15,6 2 20-15,-2 0-18 0,-2-2 27 16,7-1-27-16,-4 4 25 0,2-3-26 16,-2 3 28-16,1 0-28 0,4-1 27 0,-5 0-24 15,6-2 31-15,-1 3-29 0,3 0 31 0,1-1-35 16,-2 1 34-16,2-1-28 0,1 1 21 0,-1 1-22 15,1-1 26-15,0 0-3 0,0 1-4 0,2 0-3 16,-1-1-26-16,2 0 20 0,1-1-18 0,2 2 26 16,3-5-34-16,-1 4 36 0,2 0-26 0,-2-1 24 15,3-1-26-15,-2 3 27 0,0-3-28 0,-2 3 26 16,1-1-30-16,0-2 26 0,-5 2-19 0,2-1 27 16,-2 0-29-16,1 2 27 0,0-1-26 0,4 0 29 15,-4-1-29-15,0 2 25 0,4-1-24 0,1 1 25 16,-1-3-31-16,2 3 31 0,-1-1-25 15,-1 0 27-15,3-2-28 0,-4 2 24 16,2-5-27-16,-1 6 27 0,-4-2-25 0,-1 0 27 0,-1 1-29 16,0 0 21-16,-1 0-23 0,-2-1 32 15,5 2-29-15,-4 0 30 0,0 0-28 0,-1 0 28 16,1 0-28-16,-1 0 25 0,1 0-24 0,0 2 25 16,-1-1-27-16,0 0 18 0,0 0-19 0,-3 1 31 15,5 0-32-15,-3-2 32 0,-1 3-27 0,2-3 27 16,0 2-30-16,0-1 29 0,0-1-31 0,0 1 29 15,-1-1-29-15,-2 1 20 0,2-1-17 0,-1 0 26 16,0 0-32-16,1 0 34 0,-2 2-27 0,4-2 26 16,-1 0-28-16,-3 1 27 0,-2-1-27 15,6 0 27-15,-5 0-36 0,0 0 32 0,-1 0-18 16,-1 0 22-16,0 0-23 0,-2 0 19 16,0 0-20-16,-3 0 20 0,-1 0-21 0,-2 0 26 15,-13 0-27-15,24 0 35 0,-24 0-24 0,18 0 36 16,-18 0-29-16,15 0 26 0,-15 0-22 0,13 0 22 15,-13 0-25-15,10 0 23 0,-10 0-31 0,0 0 23 16,13 0-28-16,-13 0 8 0,0 0-16 0,0 0 31 16,14 1-32-16,-14-1 30 0,0 0-30 0,8 3 30 15,-8-3-30-15,4 7 27 0,-4-7-26 0,2 10 30 16,-2-10-30-16,7 12 23 0,-5-7-20 0,1 3 26 16,-2 2-6-16,1-2 1 0,0 3-2 15,-1 3-1-15,0-3 2 0,-1 4-1 0,-1 2-2 16,0 1-27-16,-3 0 29 0,0 4-27 0,0 3 29 15,-1 1-28-15,1 1 5 0,-2 5 6 16,-2-2 0-16,3 2 1 0,-2 0-1 0,1 2 2 16,1 1 2-16,-1-2 1 0,1 0 25 0,0 1-29 15,-2 0 27-15,5-1-32 0,-5-1 32 0,5 0-6 16,-6 2-4-16,6-5 3 0,-3-3-3 0,2-2-1 16,-1 1-3-16,0-2-2 0,0 0-8 0,1-6 0 15,0 0 8-15,-1-4-3 0,3 2 2 0,-2-2-3 16,1-4 1-16,-1 3 1 0,1-3 0 0,0 0-14 15,0-2 16-15,-1 2 0 0,3-9-3 16,-2 11-8-16,-1-5 10 0,3-6-4 0,-1 10 0 16,1-10 4-16,-3 9-21 0,3-9-1 0,-2 8 25 15,2-8 0-15,-3 6-1 0,3-6-1 0,-2 8 1 16,2-8-5-16,-3 5-7 0,3-5 7 0,-4 7-22 16,4-7 30-16,-4 8-28 0,4-8 27 15,-6 5-26-15,6-5 31 0,-9 6-29 0,3-2 27 16,6-4-26-16,-9 6 28 0,2-4-26 0,7-2 19 15,-14 5-19-15,14-5 25 0,-15 5-28 0,15-5 33 16,-22 5-28-16,13-4 29 0,-3 0-5 0,-1 0-2 16,-1 1-5-16,-1-2-1 0,-1 0 1 0,-1 0-8 15,-2 1 7-15,0-1-5 0,-1-1 2 16,-2 1-1-16,-1 0 1 0,1 0-1 0,-5-2 3 16,-1 2-6-16,-1-1 4 0,-2 0-5 0,-1 1-11 15,-4-3 9-15,-3 1 11 0,-1 0-5 0,-2 1 4 16,-4-2-1-16,-2 1-2 0,-1-1 0 0,-1 1 2 15,0-2-3-15,0 2 0 0,-1-2 0 0,0 0 1 16,-1 1-1-16,-3-1-7 0,3-2-1 0,-1 2 2 16,-2-1 8-16,0 3 6 0,3-4 0 15,-3 1 1-15,5 1-1 0,-1 0 28 0,1 0-33 16,4 0 27-16,-1-1-34 0,7 3 33 0,4-2-44 16,-1 2 43-16,4-2-40 0,3 4 46 0,0-4-45 15,2 3 30-15,0 0-34 0,1 0 36 16,-1-1-37-16,5 2 33 0,-1 0-36 0,1 0 50 15,1 0-57-15,-1 2 45 0,0-2-40 0,0 1 39 16,1 0-36-16,-1-1 35 0,4 1-35 0,-3-1 35 16,2 0-36-16,-2 0 37 0,4 0-37 0,-2 0 37 15,2-1-41-15,0 1 41 0,-1-1-46 0,7 1 53 16,-3-1-41-16,2-1 35 0,2 1-34 0,-2 0 35 16,1 1-41-16,12 0 40 0,-19-1-38 0,19 1 33 15,-15-2-52-15,15 2-22 0,-14 0 4 16,14 0-2-16,-13-3-38 0,13 3-34 0,-14 0-27 15,14 0-275-15,-15 3 100 0</inkml:trace>
  <inkml:trace contextRef="#ctx0" brushRef="#br0" timeOffset="23860.83">16951 8943 259 0,'0'0'290'0,"3"-11"-77"0,-3 11-52 0,0 0-36 15,0-7-34-15,0 7-12 0,0 0-18 0,0 0-7 16,0 0-11-16,-3 6-1 0,3 2-6 0,0 0 12 15,0 6-26-15,0 3 12 0,0 2-18 0,0 3 20 16,0 2-35-16,0 5 32 0,3 3-29 0,-3 4-1 16,1 1 4-16,0 1 0 0,1 11 6 0,-1-6-4 15,0 6 2-15,-1-4 3 0,3 2-6 16,-3-3 2-16,2 1 20 0,1 0-25 0,-2-5 31 16,4-2-7-16,-2 6-5 0,2-8-3 0,-1-2-34 15,-3 2 32-15,7-2-34 0,-4 0 39 0,-1-2-41 16,2-1 34-16,-1-5-42 0,0 0 14 0,-2-4-1 15,1 1 7-15,1-4-2 0,-2-2 2 16,0-2 2-16,-1-1 0 0,3-2 1 0,-3-1-8 16,-1-5-38-16,0 1-66 0,0-7-73 0,0 0-273 15,0 0 63-15</inkml:trace>
  <inkml:trace contextRef="#ctx0" brushRef="#br0" timeOffset="25419.02">16866 8904 94 0,'0'0'152'15,"16"-5"-31"-15,-8 3-29 0,2-1-13 0,0 1-5 16,4 1-9-16,-2 0-8 0,8 0 4 0,-1-2 1 16,1 3-5-16,5-4 13 0,2 1 2 0,3-1 0 15,5 3-4-15,4-2-5 0,0-3-9 0,7 1-16 16,-6 2 8-16,6-1-18 15,-8 1-4-15,9-2-7 0,-2 0-5 0,-3 2 2 16,-1 1-4-16,-1 0-1 0,2 0-1 0,-4-1-3 16,3 3-9-16,-1-3-6 0,-1 3 19 0,0-1-6 15,-1 1 3-15,-1 0-5 0,0 1 2 0,0-1 1 16,0 3-3-16,0-3 1 0,0 3-2 0,-1-2 0 16,3 2 1-16,0-2 1 0,1 1 0 0,-2 0-3 15,3 1 5-15,-3 0-4 0,3 0 3 0,1 1 0 16,4-3-1-16,0 2-1 0,-5 0-1 0,0 1 0 15,1-1-9-15,-1-1 10 0,0 1-2 0,-1-1 4 16,-3-2-3-16,-3 2-1 0,-2-1 2 0,-4 1 0 16,-1-1-1-16,-3 1-1 0,-2-2 4 0,0 0-11 15,-2 0 2-15,0 0 5 0,-3 0 3 16,-1 0 0-16,2-2 0 0,-1 1 0 0,0-1 0 16,1 1 0-16,0-1 1 0,1 2-3 15,0-2 2-15,-1-1-9 0,5 1 9 0,-1-1-1 16,-2-1-1-16,5 1 4 0,-5 1-3 0,2 1 2 15,-3 0-3-15,0-2 0 0,-2 2-1 0,2 0-1 16,-4-1 3-16,-2 1-11 0,-13 1 11 0,24-2-2 16,-12 1 4-16,-12 1-3 0,16-2 0 0,-16 2 3 15,18 0-2-15,-18 0 0 0,14-2-1 0,-14 2 0 16,18-1-9-16,-18 1 3 0,18-1 10 0,-18 1-4 16,19-1 0-16,-7 1 1 0,-12 0 1 0,19 0 0 15,-19 0-1-15,14 0 2 0,-14 0-5 0,18 0 0 16,-18 0-7-16,0 0 6 0,15 0-4 15,-15 0-1-15,0 0-3 0,14 1-2 16,-14-1 8-16,0 0 0 0,8 4 1 0,-8-4 0 16,1 6 3-16,-1-6-1 0,0 9-8 0,0-9 10 15,0 14 2-15,0-8-1 0,-1 5 1 0,-2-3-3 16,3 6 3-16,-1-4 2 0,0 4-3 0,-1 3 12 16,1-1-13-16,1 4 10 0,-1-2-19 0,-3 3 23 15,4 3-18-15,0 3 3 0,0-3 0 0,0 5-2 16,0-3 4-16,0 3 1 0,0-2-2 0,0 3 0 15,0-2 3-15,4 7-11 0,-2-2 14 0,1-4-7 16,-2 5 5-16,3-1 2 0,-1 0-4 16,1-4 5-16,-2 3-4 0,3-1 0 0,-2-5-1 15,-2 1-1-15,5-1 2 0,-3-3 12 0,-2 0-16 16,3 2 20-16,-3-4-24 0,0-2 20 16,1 0-22-16,-2-1 19 0,0-1-16 0,0-3 14 15,-2-1-17-15,2 3 17 0,-1-6-18 0,1 1 16 16,-1 0-15-16,1-2 21 0,0-1-21 0,-1-1 13 15,1 0-15-15,0-7 22 0,-3 12-35 0,3-12 40 16,0 8-21-16,0-8 17 0,0 10-20 0,0-10 14 16,0 7-13-16,0-7-13 0,0 0 20 0,-1 9 14 15,1-9-19-15,0 0 20 0,-4 6-20 0,4-6 18 16,-9 6-24-16,9-6 24 0,-10 3-21 0,10-3 15 16,-10 4-15-16,10-4 25 0,-14 1-29 0,14-1 17 15,-16 2-16-15,16-2 22 0,-20 0-21 0,7 0 19 16,-1-2-19-16,0 2 22 0,-5-2-39 15,1 1 33-15,0-2-15 0,-2 1 23 16,-6-1-25-16,3 0 17 0,-4 0-18 0,2-2 31 16,-3 3-31-16,-2-2 21 0,-4 0-20 0,-2 0 21 15,-1 3-22-15,1-4 19 0,-2 2-13 0,-1 1 21 16,-1-2-27-16,-1 4 22 0,0-1-23 0,-3 1 28 16,2-2-5-16,-4 4-22 0,-4-2 21 0,-1 1-23 15,0-1 24-15,1 4-32 0,-1-2 32 0,0 1-21 16,0 2 30-16,-3-2-25 0,3-1 23 0,1 1-17 15,-2 1 27-15,2-1-29 0,1 2 29 16,2-2-56-16,6-2 58 0,2 4-12 0,-1-3 4 16,4 2-37-16,-1-2 39 0,0 2-39 0,0-1 31 15,4 0-31-15,0 2 31 0,-2-1-34 0,3-2 35 16,2 1-34-16,0 1 32 0,2-1-38 0,-1 0 39 16,1 0-33-16,-3 1 35 0,0-3-35 15,2-1 31-15,-2 3-30 0,-1-2 30 0,3 2-29 16,-2-2 31-16,2 0-33 0,1 1 33 0,0-2-40 15,1 2 42-15,0-2-36 0,5 0 34 16,-1 3-31-16,3-3 32 0,1 0-34 0,-2 0 35 0,7 0-35 16,-2 0 33-16,0 0-30 0,2 0 30 15,1 0-41-15,13 0 44 0,-23 0-37 0,23 0 38 16,-19 0-37-16,19 0 34 0,-18 0-35 0,18 0 32 16,-15 0-31-16,15 0 30 0,-13 0-27 0,13 0 28 15,-14 0-40-15,14 0 46 0,0 0-38 0,-13 0 41 16,13 0-37-16,0 0 31 0,-10-3-30 0,10 3 30 15,0 0-31-15,0 0 33 0,0 0-36 0,-14 0 36 16,14 0-41-16,0 0 43 0,0 0-40 0,0 0 41 16,0 0-10-16,0 0-32 0,0 0 35 15,-10 0-37-15,10 0 32 0,0 0-39 0,0 0 31 16,0 0-33-16,0 0 16 0,0 0-18 0,0 0 26 16,-9-4-34-16,9 4 3 0,0 0-35 15,0 0-26-15,0 0-35 0,0 0-100 0,0 0-135 16,0 0 175-16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12:32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20994 5610 15 0,'0'-10'275'0,"0"1"-91"16,3-1-10-16,-1 0-60 0,-2-2 15 0,3 5-38 15,-3-5 16-15,0 2-45 0,6-2 20 0,-6 2-45 16,3 0 28-16,-2-1 2 0,0 3-12 0,2-1-5 16,-2 2-4-16,-1-1-8 0,3 0-3 0,-3 8-6 15,2-11-5-15,0 4-8 0,-2 7 5 0,2-9-5 16,-2 9-3-16,0-11-3 0,0 11-1 0,4-6-6 16,-4 6-2-16,0 0 0 0,1-8-2 0,-1 8 2 15,0 0-9-15,0 0 8 0,4 5-1 0,-4-5-21 16,8 11 32-16,-6-1-24 0,2 5 26 15,-1 1-26-15,2 8 25 0,-4-1-22 16,6 10 1-16,-1-2 5 0,-2 4 16 0,1 6-17 16,0 2 21-16,-1-1-20 0,1 1 25 0,0 3-4 15,-1-2 27-15,1 3-34 0,-1-2-2 16,-3 4-3-16,4-4-17 0,-2 5 13 0,-2-2-16 16,0 2 18-16,1-5-16 0,-1 2 29 0,-1-1-28 0,0 0 28 15,0-1-26-15,-1-1 27 0,-1 0-1 0,1-3-8 16,1-3 31-16,-1 6-38 0,-2 1 39 0,3-1-44 15,-1-7 3-15,-3 2 3 0,4-1-8 0,-1 0 13 16,-2 0-5-16,2 0-1 0,-4-2 1 16,2 0 1-16,2-3 0 0,-1 0-9 0,-1-2 2 15,0-2 10-15,1-5-2 0,-1 1-1 0,0 0-1 16,1-4 1-16,-2-2-1 0,4-1 1 16,-2 0 0-16,-1-3 0 0,2-4-3 0,-3 1 3 15,4 0-6-15,-1-4-12 0,0-1-5 0,-2 3-3 16,3-10-5-16,0 11-4 0,0-11-7 0,-1 9-16 15,1-9-22-15,-3 8-20 0,3-8-25 0,0 0-61 16,0 0-202-16,0 0 160 0</inkml:trace>
  <inkml:trace contextRef="#ctx0" brushRef="#br0" timeOffset="1262.31">20781 5407 159 0,'0'0'176'16,"-4"-5"-5"-16,4 5-52 0,0 0 12 0,-5-7-42 16,5 7 10-16,0 0-29 0,0 0 22 0,0 0-34 15,0-8 22-15,0 8-20 0,0 0-9 16,0 0-17-16,0 0 3 0,0 0-14 16,2-6 0-16,-2 6-8 0,4-6-1 0,-4 6-3 15,11 0 1-15,-11 0-1 0,17-4-1 0,-5 3 1 16,-1 0-8-16,5 0 1 0,0-1 9 0,4 2-5 15,0 0-1-15,1-2-4 0,-1 2 4 0,4 0-5 16,2 0 6-16,3-1-4 0,-1 1 0 0,0 0 1 16,4 0-6-16,-1 0-3 0,2 0 2 0,3 0 8 15,2 1-3-15,2-1-1 0,-3 0 1 0,3 0 2 16,0 0-4-16,-1 0-2 0,-1 0 1 0,2-1 0 16,-1 1-5-16,0 0 6 0,-1 0-1 15,-1 0 1-15,3 0 0 0,-3 0-1 0,0 0-1 16,-4 0 3-16,5 0-1 0,-1 0-1 15,0 0 0-15,-1 0 0 0,5 0-25 0,-4 0 26 16,0 0-22-16,3 0 32 0,-1 0-28 0,0-2 25 16,-1 2-22-16,-1-3 28 0,4 2-28 0,-4-2 27 15,-1 1-25-15,1-1 17 0,0 2-19 0,-4-1 23 16,-2 0-24-16,-2-1 31 0,-2-1-29 16,3 2 24-16,-1 1-23 0,-1-1 24 0,-1 1-21 15,2-1 22-15,-1 2-28 0,-1-2 22 0,4 2-17 0,-2 0 21 16,2 0-22-16,1 0 19 0,0 0-18 15,0 0 24-15,4 0-27 0,2 0 27 0,-2 0-20 16,2 0 20-16,-1 2-28 0,0-2 19 0,2 0-22 0,-1 0 33 16,-1 0-25-16,-2-2 21 0,4 2-20 15,-3 0 21-15,0-1-23 0,-3 1 22 16,3-2-25-16,-2-2 24 0,-1 4-28 0,2-3 29 16,2 3-29-16,-4-3 26 0,4-1-21 0,-2 2 25 15,-5 1-27-15,0-2 3 0,0-1 6 0,0 1-6 16,-2 1 3-16,1-1 0 0,-2 2 7 0,0-2-2 15,-3 1-2-15,-2-1 3 0,-2 0 1 0,-1 2-1 16,-1 0 2-16,0-2-3 0,-4 3 2 0,2-1-2 16,-5 1-1-16,2-3 1 0,-3 3-4 15,-10 0-6-15,19 0 11 0,-19 0 0 0,13-1 0 16,-13 1-6-16,11-1-2 0,-11 1-3 0,0 0-9 16,16 0 2-16,-16 0 7 0,0 0 7 0,0 0-1 15,14 1 0-15,-14-1 3 0,0 0 1 0,10 1 1 16,-10-1 2-16,0 0 0 0,7 3-1 15,-7-3-1-15,0 0-3 0,6 6 5 0,-6-6-7 16,5 6 32-16,-5-6-27 0,0 0 24 0,3 5-27 16,-3-5 27-16,0 0-34 0,6 7 27 0,-6-7-28 15,1 7 18-15,-1-7-13 0,0 0 19 0,0 7-22 16,0-7 26-16,0 6-28 0,0-6 29 0,0 0-29 16,-1 9 23-16,1-9-24 0,0 0 24 0,-6 8-31 15,6-8 23-15,-3 6-20 0,3-6 29 16,-5 5-28-16,5-5-3 0,-9 3-17 0,9-3 13 15,-14 3-31-15,14-3 17 0,-14 2-32 0,14-2 13 16,-18 2-31-16,18-2 5 0,-17 0-37 0,17 0-119 16,-17-2 77-16</inkml:trace>
  <inkml:trace contextRef="#ctx0" brushRef="#br0" timeOffset="2638.15">23761 5198 185 0,'0'0'178'0,"0"0"-49"0,0 0-13 16,0 0-31-16,0 0-17 0,4-4-18 0,-4 4-13 16,0 0-9-16,0 0-8 0,0 0-9 0,0 0 1 15,0 0-6-15,10-3-15 0,-10 3 9 0,0 0 9 16,0 0 3-16,5 5 0 0,-5-5 1 0,2 5 0 16,-2-5-4-16,1 7 1 0,1-1-2 0,-2-6 1 15,0 14 18-15,-2-6-29 0,1 3 26 0,-1 1-24 16,-2 3 25-16,-1 2-28 0,-3 1 21 15,1 4-21-15,-2 1 0 0,-3 6 1 0,2-3 4 16,0 6-2-16,-4 3-4 0,2 2 3 0,-2-2 3 16,4 0 1-16,0 2 2 0,-3-1-1 0,4 0 6 15,1-4-8-15,2 2 2 0,-3 0 27 16,1-3-33-16,4 0 13 0,-2 6 11 0,2-6-21 16,-2 0 24-16,3 2-30 0,-2 2 23 0,3-6-27 15,0 3 5-15,1 0 2 0,-2 2-1 0,2-8-2 16,-1 4 4-16,2-3-9 0,0 3 13 15,0-4-2-15,0 1 1 0,0 0-11 0,-2-1 16 16,2 2-1-16,0-3-3 0,-1 0 0 0,1 0 0 16,0-1 29-16,0-1-42 0,1 3 36 0,-1-5-31 15,2 2 27-15,-2-3-26 0,2 4 22 0,-1-2-1 16,2 1-3-16,-2-4-1 0,1 4-1 0,3-1-3 16,0 0-8-16,1 2-5 0,-1-2 3 0,0-1-10 15,-1 0-27-15,3 1 29 0,-2-2-31 0,1 0 33 16,-1 2-27-16,-1-3 32 0,0-1-25 15,0-1 29-15,0 0-35 0,-3 0 33 0,4 0-19 16,-1 0 29-16,-2-1-31 0,1 2 30 0,-2-1-25 16,2 0 27-16,-2 0-28 0,-1-2 30 0,2 2-32 15,-2 0 33-15,0-1-34 0,2 0 35 16,-2 1-30-16,0 0 34 0,-2-1-32 0,2-2 25 16,-1 2-24-16,0 0 27 0,1 0-29 0,-3 1 27 15,2-2 0-15,-1-2-5 0,-1 2-6 0,2 1 5 16,-3-1 0-16,-1 1-1 0,5-3-4 0,-3 1 2 15,1 2-1-15,-2 0 3 0,3-3-4 0,-2 2 3 16,2 0-2-16,-2 0 1 0,1 1-8 0,0 0 8 16,1-2 1-16,-4 0-4 0,4 2-28 0,-2 0 32 15,1-1-26-15,2-3 32 0,-4 1-31 16,1 3 34-16,1-7-32 0,-2 4 24 0,1 0-29 16,-1-4 40-16,1 4-37 0,-1-5 33 15,0 4-35-15,0-3 33 0,0 0-32 0,2-3 36 16,-3 5-35-16,2-5 31 0,-1 1-26 0,2 1 23 15,-2-4-25-15,4-4 32 0,-5 13-24 0,5-13 19 16,-7 6-27-16,7-6 33 0,-7 8-31 0,-2-5 31 16,4 1-28-16,-3-3 27 0,8-1-38 0,-22 1 38 15,9 2-29-15,-2-3 32 0,0 0-31 0,-4 0 33 16,-2 0-32-16,-1 0 35 0,-2 0-29 0,-1-3 33 16,-5 3-31-16,2-1 31 0,-4 1-27 0,4 0 30 15,-4-1-24-15,0-1 31 0,-4 0-36 16,1 1 31-16,-5-3-31 0,3 4 24 0,-3-3-27 15,-8-1 30-15,-1 1-28 0,1 1 34 16,-5-5-27-16,2 2 30 0,-4 0-13 0,0-3-5 16,-1 1 6-16,1 2-4 0,0-3 1 0,0 0 0 15,4 4-8-15,-1-3 5 0,4 0-3 0,1 5-3 16,9-2-2-16,1 3-3 0,1-3 0 0,5 3-21 16,2 1 12-16,-2-2 11 0,3 2-6 0,-1 2 0 15,2-2 2-15,-1 0-4 0,-2 1 1 0,2 0 0 16,0 2 0-16,-2-3-1 0,0 1 0 0,-2-1-1 15,0 2 2-15,-4-1-12 0,1-1 12 0,-5 1-3 16,8-1 0-16,0 1 0 0,2-1 0 0,-2 0 2 16,5 1-1-16,-1 0 2 0,3 1 2 15,2-1-5-15,3 2-2 0,1-2 3 0,-2 2-2 0,5-2-7 16,2 2 6-16,-2-2 3 0,2 0-2 16,4 0 2-16,-3 0 1 0,3 1-2 0,-3-1 5 15,13-1 1-15,-19 3-3 0,19-3 0 16,-23 0 0-16,23 0-1 0,-18 0-9 0,18 0-1 15,-18-3 1-15,8 3-10 0,10 0-11 0,-17-4-13 16,17 4-23-16,-19-3-23 0,19 3-31 0,-15-7-89 16,7 0-132-16,1 4 205 0</inkml:trace>
  <inkml:trace contextRef="#ctx0" brushRef="#br0" timeOffset="3510.96">21342 3001 43 0,'-9'-7'148'0,"6"1"-23"16,-3 0-29-16,6-1-18 0,-3 2-12 0,3 5-15 15,-1-11-10-15,1 11-10 0,3-11-7 0,-2 6-9 16,8-1-3-16,1 0 2 0,-1 1-11 0,5-1 8 16,0 3-11-16,0 0 4 0,4 1-5 0,-4 0-4 15,0 1 1-15,-1 2-5 0,1 1 4 0,-4 2-1 16,-1-1 2-16,3 4 1 0,-7-1-3 0,-1 5 6 15,-3-1 15-15,-2 2-11 0,-3 5-1 16,-5 3-3-16,-5 5 2 0,-18 32 7 16,13-28-1-16,4-4-3 0,-1 0-2 15,2 0 2-15,4-3-1 0,0-2-4 0,-1-1-2 16,6-1 2-16,1-1 3 0,2-2 4 0,2-2-1 16,1-2 5-16,0 3-3 0,6-3-1 0,2 0 2 15,1-3-3-15,4 2 1 0,1-6-3 0,3 2 1 16,4-4 8-16,-3 2-13 0,4-4 17 0,0 0-14 15,1-4 4-15,3 2-1 0,-2-4 0 0,0 2 3 16,-1-6-43-16,2 0-27 0,2-2-36 0,-5 0-130 16,-1-1 72-16</inkml:trace>
  <inkml:trace contextRef="#ctx0" brushRef="#br0" timeOffset="3924.22">21635 2728 72 0,'0'0'122'0,"-2"-8"-19"16,2 8-30-16,5-13-24 0,-5 13-6 0,4-6-11 15,2-1-13-15,-6 7 6 0,12-8-15 0,-12 8 3 16,13-5-2-16,-13 5-8 0,14-6 5 0,-14 6-12 16,13-2 4-16,-13 2-6 0,0 0-5 0,15 2 20 15,-15-2-18-15,10 5 4 0,-10-5 3 0,5 6 2 16,-5-6-4-16,0 11 8 0,0-11-2 0,-2 12 2 16,-2-5-8-16,0 1 12 0,-1 1-10 0,2-1 11 15,-1 1-4-15,-2 0 1 0,4-1-6 0,-1 1 5 16,-1-3-7-16,4-6 8 0,-2 14-8 15,2-14 9-15,-2 10-10 0,1-3 9 0,1-7-2 16,1 9-1-16,-1-9 4 0,4 9 5 16,4-5-7-16,-8-4 6 0,14 7-5 0,-1-5 8 15,-1 0-10-15,1-1 10 0,-1 1-40 0,8 0-32 16,1-2-31-16,-2 0-70 0,3 0 39 0</inkml:trace>
  <inkml:trace contextRef="#ctx0" brushRef="#br0" timeOffset="4104.1">22272 2939 224 0,'0'0'189'0,"0"0"-53"0,0 0-30 0,0 0-25 15,14 0-19-15,-14 0-11 0,11-2-12 0,-11 2-36 16,12-3-37-16,-12 3-30 0,18-2-46 0,-18 2-107 15,14-5 69-15</inkml:trace>
  <inkml:trace contextRef="#ctx0" brushRef="#br0" timeOffset="4307.96">22133 2839 152 0,'0'0'214'0,"0"0"-60"16,-5-4-26-16,5 4-26 0,3-5-25 0,-3 5-6 16,11-8-31-16,-4 3 2 0,1 1-17 0,7-1 6 15,-2-2-20-15,6 2 9 0,-1 2-14 0,3-4-22 16,2 1-48-16,-2 1-44 0,1-3-35 0,0 3-92 16,2-2 76-16</inkml:trace>
  <inkml:trace contextRef="#ctx0" brushRef="#br0" timeOffset="4858.18">22982 2542 213 0,'8'-7'207'0,"0"-1"-55"0,0 1-18 0,-1 0-12 15,-2 0 25-15,2-1-33 0,-2 4-5 0,0-3-36 16,-1 1-1-16,1 2-33 0,-5 4 4 0,6-8-23 15,-6 8 2-15,4-5-24 0,-4 5 20 16,0 0-25-16,0 0 18 0,0 0-15 0,-1 12 7 16,-2-7-6-16,-1 6 12 0,-2-2-14 0,1 3 18 15,-3 2-16-15,4-2 21 0,-2 4-19 16,-3-1 2-16,5 0-6 0,-1 1 17 0,3 0-19 16,-2-2 16-16,1 3-9 0,2-2 8 0,1-3-18 15,-3 0 18-15,3 2-12 0,3-4 14 0,-2 0-21 16,2 2 17-16,-2-3-12 0,2 1 13 0,-1-2-11 15,3 1 12-15,-1-2-17 0,6-1 19 0,-2-1-12 16,1 1 9-16,4-3-14 0,-2-1 20 0,0-2-19 16,5 2 1-16,-2-2-28 0,1-2-11 15,3 2-23-15,-2-4-11 0,1 3-20 16,0-5-7-16,1 1-6 0,-1-1 19 0,-1 0 3 16,1 0 21-16,-2-1 7 0,0 0 10 0,-2 0 13 0,0 2 18 15,0-2-2-15,-3 1 22 0,-2 1 23 16,1 0 34-16,-2 0 11 0,-7 5-8 0,11-7-6 15,-11 7-22-15,9-4-5 0,-9 4-12 0,10-5 3 16,-10 5-23-16,0 0 12 0,8-2-12 0,-8 2 16 16,0 0-8-16,6 4 4 0,-6-4-15 0,1 9 18 15,-1-9-7-15,4 14 13 0,-3-8-14 0,2 4 15 16,-1 0-14-16,-2 2 11 0,5 1-10 0,-2 3 8 16,-2-1-6-16,3 1-2 0,0 2 1 15,0 0 2-15,1 3 4 0,1 2-3 0,-1 0-3 16,-1 1-5-16,3 0-48 0,-2 5-46 0,1 1-39 15,-2 0-112-15,-2-3 78 0</inkml:trace>
  <inkml:trace contextRef="#ctx0" brushRef="#br0" timeOffset="14390.12">20998 4791 57 0,'0'0'174'15,"0"0"8"-15,-10-3-65 0,10 3 22 0,0 0-54 16,-9-2 16-16,9 2-36 0,0 0 20 0,-10-3-47 16,10 3 25-16,0 0-39 0,-8-5 15 0,8 5-25 15,0 0 24-15,-8-5-32 0,8 5 31 16,0 0-22-16,0 0 32 0,-5-5-28 0,5 5 27 16,0 0-36-16,0 0 22 0,0 0-37 0,-6-5 35 15,6 5-42-15,0 0 36 0,0 0-32 0,0 0 33 16,0 0-20-16,11-2 36 0,-11 2-24 0,17 2 26 15,-4-2-26-15,1 0 21 0,6 0-20 0,-2 3 27 16,9-3-28-16,1 0 32 0,3 2-25 0,5-2 20 16,3 1-28-16,3 0 20 0,8-1-22 0,1 1 14 15,3-1-24-15,1 2 16 0,0-2-15 16,1 0 10-16,0 1-17 0,-1 0 22 16,0-1-23-16,4 0 22 0,-2 3-24 0,0-1 16 15,1-2-19-15,0 0 20 0,1 0-17 0,1 2 16 16,-3-2-24-16,6 0 21 0,-4 0-17 0,-2 1 18 15,2-1-19-15,-3 0 21 0,2 0-18 0,-3 0 20 16,-3 0-28-16,2 0 19 0,-2 0-10 0,0 0 14 16,-2 0-22-16,0 0 7 0,-5-1 12 0,-2 1-16 15,0-2-2-15,0 2 3 0,-2-2-1 0,1-1 17 16,-5 3-21-16,3-2 15 0,-3 0-16 0,-4 0 2 16,-1 1 22-16,-4-1-21 0,-1-1 19 0,-4 3-24 15,-3 0 25-15,-2 0-31 0,-1-2 0 16,-3 2 32-16,0 0-27 0,-3-3 23 15,2 2-32-15,-13 1 2 0,17-1 15 0,-17 1-42 0,15-2-27 16,-15 2-29-16,10-3-30 0,-10 3-31 16,7-5-226-16,-7 5 148 0</inkml:trace>
  <inkml:trace contextRef="#ctx0" brushRef="#br0" timeOffset="21061.03">11546 6266 326 0,'-11'-3'237'15,"0"-2"-50"-15,2 0-43 0,4-1-26 0,-4 5-14 16,3-6-6-16,6 7-10 0,-12-7-40 15,12 7 18-15,-10-5-30 0,10 5 16 0,-5-7-31 16,5 7 13-16,-6-4-26 0,6 4 14 0,0 0-23 16,-7-7 25-16,7 7-27 0,0 0 17 0,-6-2-28 15,6 2 30-15,0 0-25 0,0 0 6 0,0 0 0 16,-9-4 19-16,9 4-19 0,0 0 1 0,0 0-5 16,4 5 13-16,-4-5-7 0,11 7-3 0,-3 0 3 15,5 0 0-15,3 6 5 0,2-2 3 16,4 5-2-16,1 1 0 0,9 6-1 0,-3-1 2 15,3 2 0-15,0 0-2 0,3-2 0 0,-2 0-11 16,1 0 11-16,-2-1 2 0,3-1-2 0,-7-6-3 16,1 3 4-16,-2-5-3 0,-4 1 2 0,-2-5-3 15,0 2 1-15,-4-6 1 16,-2 3-9-16,1-3 4 0,-4-1 8 0,1 0-3 0,-13-3 4 16,22-1-3-16,-12-4-1 0,-2 0 0 0,2-4-2 15,-1-3-3-15,-4-3 0 0,5-4-1 0,-3-3-13 16,-1-2 9-16,-1-6-1 0,2 1 21 0,-5-4-28 15,3 0 18-15,-2 0-13 0,-1 2 18 0,-2 0-21 16,0 6 17-16,0-3-16 0,0 3-9 16,-1 6 6-16,1-1 9 0,-1 2-2 0,-2 3-5 15,2 2-15-15,-3 3-1 0,3 1 2 0,-2 2 6 16,3 7 3-16,-6-2 4 0,6 2 10 0,-8 6-12 16,6 6 22-16,-2 1-8 0,0 9 8 0,-1 4-11 15,1 8 3-15,0 12 4 0,1 3 2 0,2 4-1 16,1 3 1-16,0 2 10 0,3 12-21 15,-2 1 32-15,5 1-15 0,1 2 13 0,1-3-22 16,-2 1 14-16,3-3-18 0,1-2 19 0,-1 0-16 16,3-6 16-16,-2-13-17 0,0 1 16 0,-1 0-3 15,1-6-4-15,1 1-17 0,-1-6-7 0,0-4-20 16,-4-3-29-16,2-5-39 0,-4-4-74 16,1-4-194-16,-2-2 171 0</inkml:trace>
  <inkml:trace contextRef="#ctx0" brushRef="#br0" timeOffset="22048.82">10920 6060 27 0,'10'-2'144'0,"-10"2"-15"0,9-5-35 16,-9 5-21-16,10-5-26 0,-10 5 5 0,14-6-14 16,-5 5-8-16,-9 1-2 0,17-5-7 0,-7 1-1 15,-1 0-5-15,4 0 6 0,-3 1-3 0,4-1-4 16,3-1 8-16,-2 0-3 0,2 0 0 0,7-2 3 15,-2-1 7-15,7-1 3 0,2-3 2 0,8-3-25 16,5-2 31-16,8-4-31 0,7-4 36 0,2-4-21 16,3 2 31-16,5-6-14 0,0 4-7 0,8 0-6 15,-3-1-10-15,0 4-28 0,-1 4-54 0,0 2-82 16,-7 2-178-16,2 1 218 0</inkml:trace>
  <inkml:trace contextRef="#ctx0" brushRef="#br0" timeOffset="23868.19">11297 6012 248 0,'-17'9'223'0,"2"-2"-51"0,-2 3-49 0,1 1-18 16,0 0-24-16,5-1-16 0,-1-1-18 15,3 1-12-15,3-2-7 0,1 0-4 0,1-2-3 16,4-6 4-16,5 7-2 0,-5-7-2 0,14 1-23 16,-1-4 23-16,6-2-5 0,4-5 6 0,4-2-15 15,6-5 2-15,4-5-4 0,-1 1 1 0,1-4-2 16,0 3-2-16,-4-4 0 0,-1 2-1 0,0 4-9 16,-9 0 9-16,-2 2-6 0,-6 3 0 0,-1 1-2 15,-4 2 5-15,-1-1 10 0,-5 6 10 0,-1-5-4 16,-1 5 1-16,-4-1-5 0,-1 3-7 15,3 5 2-15,-9-6 4 0,9 6-28 0,-20 0 37 16,8 2-33-16,-5 3 27 0,-3 5-1 0,2-3-2 16,-1 8-9-16,-4-1 8 0,1 1-11 0,2 1 6 15,-2 1 4-15,4 0 14 0,-2 0-17 0,2-1 7 16,4-3-9-16,0-1 9 0,1-2-9 16,4-1 4-16,1-1-8 0,1-3 9 0,1 0-17 15,6-5 27-15,-3 7-12 0,3-7 16 0,8-4-18 16,2-1-6-16,4-4 3 0,5-4-1 0,4-5 1 15,11-2-3-15,0-6-1 0,3 0-14 0,5-6-2 16,0 1-1-16,-2-3-2 0,-6 5-3 0,1 2-3 16,-3-2 6-16,-1 3 3 0,-1 4 3 0,-3-4 3 15,-7 8 4-15,2 1 4 0,-7 5-5 16,-1-2 14-16,-1 5 8 0,-4-2 9 0,1 4 6 16,-1-2 4-16,-2 4 5 0,-2 0 6 0,0-2-21 15,-5 7 7-15,5-5-20 0,-5 5-9 0,0 0 1 16,0 0 7-16,-13 4-1 0,6 4 1 15,-4-1-4-15,-5 5 1 0,-1 0 1 0,-5 7-2 16,-6 3-2-16,-1 2 3 0,-2 0-2 0,-1 4-6 16,-3-1 7-16,-6 8 0 0,1 1-1 0,-1-1-1 15,-2 3 3-15,-1 2 5 0,-2 0-2 0,4 2 11 16,-4 5-17-16,1-1 14 0,2 5-25 0,1 0 11 16,-2 1 0-16,2 2 0 0,5 0 2 0,-1 2-4 15,2 2 2-15,1-1 20 0,2 1-20 16,5-2 12-16,1 1 5 0,4-1-4 15,4 0-26-15,5 0 24 0,4-7-13 0,2 1 21 16,7-1-26-16,2 2 17 0,4 1-15 0,4-3 20 16,4 12-2-16,6-3-1 0,3-2 4 0,4-2-9 15,7-4 14-15,5 0-6 0,0-4 4 0,7 1 5 16,5-8 8-16,2-1-6 0,4-2 2 0,3-7 1 16,5-2-1-16,0-6 4 0,4-1 4 0,2-8 4 15,4-7 2-15,3-3 7 0,2-5-2 0,-1-9 5 16,5-4 9-16,-1-3-23 0,1-6 19 0,-4-1-14 15,18-12 13-15,-2 1-31 0,-7-5-1 0,-14 9-5 16,-2-3-6-16,-1 0-1 0,-6-3-3 0,-2 1-2 16,-3-2 0-16,-5-2-3 0,-4 1 2 0,-2-1-18 15,-7 0 28-15,-3-6-12 0,-3 4 17 16,-4-7-32-16,-4 0 7 0,-2-1 2 0,-6-5-39 16,-2-1 44-16,-5-2-37 0,-2-1 40 0,-4 9-42 15,-3-3 44-15,-3 0 3 0,-1-1-13 16,-3 1 5-16,-2 2 0 0,-5-10-47 0,0 4 49 15,-3 2-39-15,-2-1 41 0,-2 5-41 0,-3 0 44 16,-2 4-43-16,-1-2 43 0,-3 3-45 0,-2 2 43 16,-1 2-43-16,-2 1 39 0,-1 2-35 0,0 9 44 15,-3-6-49-15,3 11 48 0,-4-2-3 0,1 5-5 16,-2 2-6-16,0 2-29 0,-2 3 26 0,0 1-12 16,-2 3 10-16,-1 4-47 0,1 1 50 0,4 3-42 15,-5 2 43-15,1 3-41 0,-2 1 38 16,-7 2-35-16,-1 4 39 0,5-1-33 0,-4 2 34 15,0 4-32-15,0 1 39 0,-1-1-53 0,4 3 21 16,-11 2 9-16,2 2 3 0,1 2 6 0,2-1-1 16,-1 1-1-16,2 1 7 0,7-2-4 15,0-1-3-15,-6 3 2 0,9-3 6 0,-3 0-4 16,2 1 6-16,3-1 0 0,-2 0 0 0,2-1 0 16,4 1 30-16,1 0-37 0,0 0 31 0,2 1-46 15,5-1 8-15,0 3-23 0,2 1 16 0,-2 2-30 16,6 0 4-16,2 4-20 0,2 0-10 0,0 4-18 15,4 1-18-15,-1 2-62 0,3 1-194 16,0-1 175-16</inkml:trace>
  <inkml:trace contextRef="#ctx0" brushRef="#br0" timeOffset="34798.61">10568 15212 6 0,'0'0'180'0,"0"-8"-39"15,0 8-6-15,0 0-47 0,0-9 11 16,0 9-41-16,0 0 22 0,-1-8-31 0,1 8 21 16,0 0-34-16,0-8 24 0,0 8-31 0,0 0 23 15,-1-9-34-15,1 9 25 0,0 0-25 0,-5-5 22 16,5 5-40-16,0 0 24 0,0 0-30 0,0 0 25 15,0 0-32-15,0 0 27 0,0 0-25 0,0 0 28 16,0 7-26-16,0-7 28 0,0 12-5 0,0-4 1 16,0 1-2-16,5 2-3 0,-4-2-27 0,0 3 27 15,1 0-25-15,0-2 28 0,2 1-24 0,-1-1 22 16,2 1-23-16,0-2 27 0,0 0-16 16,5-1 31-16,-2-2-25 0,1-2 38 0,6-2-32 15,-2-2 20-15,2 0-3 0,3-6-7 16,5-2-1-16,3-6 1 0,3-4-5 0,3-3-2 15,1-5-2-15,2 1-28 0,3-12 30 0,7 2-27 16,-5 0 25-16,3 0-30 0,-5 1 32 0,-3 5-36 16,-6 3 24-16,2 0-38 0,-3 1 25 0,-4 1-30 15,-3 5 22-15,-1 0-48 0,-1 1-9 0,-3 2-65 16,-1 2-65-16,-3-1-84 0,1 1 252 0</inkml:trace>
  <inkml:trace contextRef="#ctx0" brushRef="#br0" timeOffset="36375.53">10388 14366 119 0,'-10'-4'146'15,"3"-2"-54"-15,0 0 3 0,-1 3-38 0,-2-2 17 16,4 0-36-16,-3-2 14 0,1 6-33 0,-2-4 19 16,1 1-36-16,-5 0 27 0,6 0-28 0,-1 1 30 15,0 1-31-15,-2-1 22 0,-1 3-23 0,0-3 20 16,0 3-24-16,-1 0 21 0,-1 1-24 0,0 1 24 15,-4 1-27-15,4 1 24 0,-4-1-24 0,-2 6 22 16,1-2-28-16,-3 3 26 16,0 0-26-16,-2 2 31 0,0 0-3 0,-2 2-3 15,-1 1-3-15,3 1-4 0,1-1 2 0,0 3-1 16,-1-1 4-16,-2 2-5 0,2 2-20 0,-3 4 22 16,4-2-20-16,-1 3 22 0,1 2-22 0,0-1 23 15,2 2-23-15,2 1 24 0,0-2-21 0,4 5 21 16,1-5-26-16,2 1 25 0,2 1-24 0,2 0 30 15,2 2-21-15,2-1 19 0,0 1-20 0,4-2 23 16,4 3-2-16,1-1-1 0,4 7-2 0,1-2-24 16,6 1 26-16,0-2-20 0,3 1 21 0,3-1-23 15,1 1 3-15,3 0 2 0,4 6 0 0,-3-10 5 16,1 4-1-16,3-5 2 0,-2-3 1 16,2 0 0-16,2-6-5 0,-1 4 30 0,4-5-23 15,0-3 5-15,2-2-1 0,2-3 3 0,1-1 3 16,0-4 1-16,-6-2 5 0,2-4-1 0,2-2 0 15,-1-2 2-15,0-3-2 0,3-6-2 0,3-1 0 16,-1-5 0-16,-2-3-3 0,1-3 30 0,-2-1-36 16,3-7 30-16,-1-1-31 0,-7 2 29 15,-2-1-4-15,-1 1-12 0,0 0 3 0,-4-2-2 0,0 0 5 16,-5 0-1-16,2 1-4 0,-5-1-29 16,-1-1 28-16,-5 2-29 0,-1 3 29 0,-4-1-29 0,1 1 28 15,-1 1-26-15,-4 0 28 0,-2 2-30 16,-3-1 29-16,0-1-28 0,-3-1 28 0,-1-3-29 15,-2-1 29-15,-2 0-1 0,-1 2-2 0,-2-1 0 16,1-2-3-16,-6 2-4 0,0-1-2 0,-1 2-7 16,-2 0 1-16,1 5-2 0,0-1 7 15,-1 4-1-15,-3 0-5 0,1 0-4 0,-1 3 2 16,-1 1-5-16,-1 0-24 0,-1 3 29 0,-2 1-26 16,3 0 29-16,-3-1-31 0,2 4 25 0,-2 1-27 15,4 1 30-15,-3 3-31 0,3-4 30 0,-1 6-32 16,4-2 17-16,-2 3-33 0,4-1 4 0,0 1-31 15,-1 2 24-15,0 2-47 0,2 1-32 16,1-1-87-16,0 2 70 0</inkml:trace>
  <inkml:trace contextRef="#ctx0" brushRef="#br0" timeOffset="47957.73">3259 13230 149 0,'-14'-10'217'0,"5"-2"-63"0,0 4-29 16,-2-3-23-16,2 0-17 0,0-1-8 0,1-2-9 15,0 2-7-15,2-2-12 0,1-1 5 0,1 0-8 16,3 2-3-16,-3 1-15 0,4-1-2 0,-1 4-10 16,-3-2-3-16,4 5-12 0,0 0 0 0,0 6-5 15,0-11-3-15,0 11 2 0,0 0 1 0,5-4 1 16,-5 4 2-16,5 5-7 0,-1 5 12 0,1-2-10 16,-1 4 9-16,5 3-3 0,-3 4 9 0,1 2-10 15,2 0 0-15,1 4 1 0,0 0-1 16,2 1 1-16,2-2-4 0,0 4 2 0,1-5 4 15,-1 1 0-15,4-5 3 0,-1 1 1 0,-1-6 3 16,1-2 2-16,2-2 4 0,0-4 2 0,-2-2 3 16,7-4-2-16,-1-7-1 0,8-3-2 15,2-9-1-15,3-1-11 0,-3-9-1 0,12-8 18 16,-6-3-13-16,5-2 16 0,-1-4-22 0,-2 1 20 16,-1-3-39-16,3 4 5 0,-2 0-29 0,1 1-31 15,-5 2-43-15,1 4-70 0,-8 8-150 0,0-1 209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05:12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10943 14779 91 0,'0'0'279'0,"0"0"-66"0,-3-5-36 0,3 5-29 15,0 0-28-15,-2-6-14 0,2 6-15 0,-3-6-12 16,3 6-11-16,0 0-19 0,-4-5-2 0,4 5-9 15,0 0-21-15,-3-6 16 0,3 6-5 0,0 0-1 16,-3-9-7-16,3 9 0 0,0 0-6 0,-4-5-4 16,4 5-1-16,0 0 27 0,-4-10-34 0,4 10 26 15,-5-5-32-15,5 5 28 0,-6-8-28 0,6 8 23 16,-8-9-30-16,3 5 27 0,0-2-29 0,0-2 27 16,0 3-35-16,-2-1 33 0,1-2-30 0,-2-1 38 15,3 0-31-15,-4 2 30 0,0-3-36 0,0 0 37 16,0-1-40-16,-1 1 34 0,1-2-29 0,-1 3 29 15,-3-2-30-15,4-1 30 0,-3 4-30 16,0-3 29-16,-1 2-26 0,-1-2 27 0,1 4-26 16,-1 0 34-16,-1-1-38 0,1 1 37 0,-3 0-29 15,3 0 35-15,-1 2-37 0,1-2 36 0,-3 4-34 16,4-1 35-16,-2-2-34 0,1 1 27 0,1 1-41 16,-1 2 38-16,3-1-26 0,-1 2 32 0,1-2-42 15,-1 2 42-15,1-1-42 0,0 1 40 16,0-1-38-16,-2 2 33 0,13 0-36 0,-20 2 33 0,8-1-33 15,-2 2 31-15,5 0-32 0,-6-2 33 0,5 3-32 16,-3-1 32-16,-2 3-1 16,-1-2-8-16,2 0 0 0,-1 0 3 0,-2 3-3 15,3-2 2-15,-2 1 2 0,0-3-11 0,-3 5 1 16,5-4 1-16,-4 1-1 0,2 2-19 0,-1-2 34 16,-1-1-36-16,4 1 40 0,-1 0-36 0,-1 1 36 15,0-2-37-15,0 3 34 0,0-2-33 0,3 2 29 16,-1 0-28-16,0 0 31 0,-1-1-28 0,1 5 29 15,-2-3-49-15,1 5 17 0,-2-1 14 0,3-1-1 16,0 6 1-16,0-2 0 0,0 2 1 16,1-1 1-16,0 1-1 0,-2 1 1 0,2 3-7 0,-1-1 1 15,3 0 1-15,-3 1 12 0,2 0-3 0,3-2-4 16,-2 2 1-16,-1-2-1 0,3 4 4 16,2-2 0-16,-1 2-1 0,0-2 26 0,-1 2-33 15,3-1 26-15,1 1-28 0,-3-1 25 0,4 1-26 16,-2 1 26-16,3-3-27 0,0 5 25 0,-1 0-26 15,1-4 0-15,3 4 1 0,-1-1 4 0,0 0 1 16,2 1-2-16,0 1-7 0,-1-2 2 0,4 2 6 16,2 2 7-16,2 2-28 0,0-3 29 0,1 1-29 15,2-2 36-15,2 1-30 0,2 0 36 0,-2-1-32 16,4-4 31-16,1 3-2 0,-2-3-1 0,2 0-3 16,0-1-6-16,2-1 3 0,-3-3 0 0,2 0-1 15,-1 0-2-15,-2-3 2 0,0-2 1 16,2-3 0-16,1 5-1 0,-2-6-18 0,2-1 45 15,0-2-30-15,3 2 7 0,1-3 8 0,-3-2-3 16,3-1-6-16,4-2-1 0,1 0 0 0,0-1 2 16,4-1 0-16,0-3-2 0,4 0-2 0,-4-1-2 15,2 0-2-15,-2-1-34 0,0-1 34 16,0 1-30-16,-4-2 34 0,4 4-33 0,-6-3 38 16,-2 2-34-16,-1-1 37 0,1-1-36 0,-1 2 30 15,-2-2-23-15,3-1 40 0,-2 0-4 16,-2 0-3-16,5-5 2 0,0 0 0 0,-2-2 6 0,8-3-3 15,-3-3-4-15,-1 1-3 0,0-4-7 16,-2 6-1-16,-2-1-1 0,3 2-4 0,-5-2-1 16,0 1 0-16,-1 0 1 0,1 0-2 0,-3 1 31 15,1-1-37-15,-3 1 32 0,-3 1-36 0,4 1 34 16,-6 1-36-16,2-2 32 0,1 0-38 0,-5-2 39 16,5 2-30-16,-5-1 35 0,-1-1-51 0,-2-2 14 15,4 1 5-15,-3-3 5 0,-2-1-1 0,-1-1-3 16,-3 0-10-16,3 0 6 0,-3-3-22 0,-2 1 37 15,0-1-31-15,-2-4 3 0,-5-2 40 0,3 3-36 16,-5-6 25-16,-3 1 29 0,-1 2-31 0,0 0 27 16,0 1-31-16,-5 1 32 0,0 1 0 0,-2 4-2 15,1-2-5-15,-4 2 2 0,3 1-2 0,-3 1-41 16,-2 2 58-16,3 3-50 0,2 0 44 0,-5-3-52 16,3 6 50-16,1-2-46 0,-1 4 39 15,2-1-43-15,0 1 2 0,1 1 3 0,4 0 6 16,-3 4-1-16,1-2 0 0,1 2 2 0,0-1-2 15,1 2 3-15,0 1-1 0,2 2-4 0,-4 0 0 16,4 0 0-16,-3 2-3 0,2 0 2 0,-3 0 3 16,1-1-3-16,-2 2-5 0,-1 2 2 0,4-1 3 15,-3 0 8-15,1 2 0 0,-2-1-6 0,1-1 5 16,-2 2 1-16,2 0 4 0,0 0 33 0,2 0-45 16,-2 0 36-16,1 2-35 0,-1-1 32 0,1-1-35 15,0 3 28-15,2-1-41 0,0 0 17 0,0 0-39 16,2 3-3-16,-3-2-33 0,4 2-26 15,-2 0-26-15,1 2-37 0,1 1-220 16,-1-2 154-16</inkml:trace>
  <inkml:trace contextRef="#ctx0" brushRef="#br0" timeOffset="24167.37">11782 12530 85 0,'0'0'80'0,"0"0"8"16,-6-4-36-16,6 4 9 0,0 0-34 0,-10-3 18 16,10 3-23-16,0 0 15 0,-9-2-23 15,9 2 16-15,0 0-24 0,-11-3 13 0,11 3-25 16,0 0 28-16,0 0-25 0,-8-2 22 0,8 2-26 16,0 0-5-16,0 0 8 0,0 0 21 0,-8-2-34 15,8 2 34-15,0 0-35 0,0 0 35 0,0 0-29 0,0 0 29 16,0 0-24-16,0 0 22 0,0 0-22 15,0 0 16-15,0 0-24 0,-8-3 28 0,8 3-25 16,0 0 26-16,0 0-24 0,0 0 21 0,0 0-22 16,0 0 22-16,0 0-22 0,0 0 23 0,-7 4-24 15,7-4 20-15,0 0-20 0,0 0 22 16,0 0-21-16,-3 6 22 0,3-6-29 0,0 0 26 16,0 0-25-16,0 0 30 0,0 0-24 0,0 0 23 15,-4 5-24-15,4-5 21 0,0 0-21 0,0 0 23 16,0 0-23-16,0 0 22 0,0 0-27 0,0 0 29 15,0 0-23-15,0 0 19 0,0 0-22 0,0 0 20 16,0 0-30-16,0 0 26 0,0 0-17 16,-2 4 18-16,2-4-22 0,0 0 17 0,0 0-30 15,0 0 8-15,0 0-35 0,0 0-73 0,0 0 42 16</inkml:trace>
  <inkml:trace contextRef="#ctx0" brushRef="#br0" timeOffset="43431.65">7173 13532 168 0,'-6'-24'237'0,"-4"5"-9"15,1-2-70-15,1 3-6 0,-1-4-49 16,0 3 15-16,3-1-32 0,-2 3 24 0,2 3-19 16,1 2-9-16,-2 2-16 0,5 0-18 0,-2 0-8 15,1 3-19-15,3 7-7 0,-5-9-1 0,5 9-31 16,0 0 31-16,-6 9-30 0,3 1 30 0,2 5-28 16,0 5 30-16,-2 3-29 0,2 5 32 0,-2 7-3 15,-2 1-2-15,4 10 38 0,-3 3-42 0,3-1 0 16,-3 5-2-16,0 0-27 0,0 1 25 0,3 4-20 15,-3-2 20-15,2 2-20 0,0 9 29 16,1-11-6-16,0 2-5 0,-2-1 51 16,3 1-58-16,-1-1 6 0,-2-2-2 0,3 0-29 15,-1-1 31-15,-4-3-24 0,5 2 26 0,-4-4-26 16,3-2 29-16,-3 0-31 0,0-1 32 0,3-3-30 16,-3-1 31-16,-1-6-5 0,2 0-3 0,-3-2 1 15,4 0-4-15,-1 0-1 0,-1-2-3 0,0-1-12 16,-1 1 1-16,4-6 0 0,-3 1-23 0,1-3 36 15,0 0-36-15,0 0 36 0,-1-2-32 0,3-2 39 16,0-4-33-16,-3 1 34 0,4 0-33 0,0-4 37 16,0 1-36-16,0-2 38 0,0-1-34 0,4-1 38 15,-3-2-34-15,3 4 37 0,0-5-30 0,2 0 38 16,-1-1-33-16,4-1 39 0,0-4-32 0,6 4 32 16,-2-3-35-16,4-2 23 0,2 0-26 0,3-1 36 15,3 0-38-15,3-1 27 0,-1-1-31 16,5 2 29-16,-1-2-34 0,3-1 29 0,1 3-40 15,-1-2 32-15,-3 2-6 0,1-2-37 0,-1 1 31 16,-1 1-35-16,0-1 37 0,-1 1-37 0,-1-2 31 16,0 2-35-16,-1 1 28 0,-4-3-32 0,1 3 26 15,-3-1-42-15,-1 0 14 0,-1-1-49 0,1 1 15 16,-4-1-74-16,-2 2-98 0,0-2 81 0</inkml:trace>
  <inkml:trace contextRef="#ctx0" brushRef="#br0" timeOffset="43789.57">7748 15040 95 0,'0'0'391'0,"-10"-7"-81"16,10 7-98-16,-5-3-24 0,5 3-72 0,0 0-1 16,-9 6-48-16,5 0 15 0,3 4-18 0,-2 0-9 15,1 7-20-15,-2-1-30 0,3 4 26 0,-2 2 1 16,3 5-6-16,0 2-22 0,0 4-16 0,0 4 19 15,0 1-31-15,0 5 15 0,3 4-41 0,-2-2-4 16,-1-1 1-16,4-5-5 0,-4 0-6 0,0-1-6 16,1-1 27-16,-1-1-45 0,0 0 23 0,0-3-51 15,0-1 1-15,-1-4-203 0,1-2 223 0</inkml:trace>
  <inkml:trace contextRef="#ctx0" brushRef="#br0" timeOffset="44887.83">7674 14982 57 0,'0'0'384'0,"0"0"-143"0,-2-6-29 15,2 6-74-15,2-8 6 0,8 3-63 0,-1-1 10 16,7-4-42-16,3 1 21 0,6-3-40 15,5-1 17-15,4 1-29 0,5-2 28 0,0 0-40 16,5 3 25-16,-2-1-36 0,1-1 26 0,-2 5-39 16,5 0 24-16,-10 3-58 0,-1 1 26 0,0 1-43 15,-4 1 22-15,-2 2-32 0,-3 0 35 0,3 1-28 16,-6 0 38-16,-2-1-24 0,-2 5 40 0,-1-2-25 16,-3-1 42-16,0 5-23 0,-2-1 42 0,-1-1-21 15,-2 6 49-15,-1-2-34 0,-3 4 47 0,-2 1-29 16,2 2 40-16,-3 2-40 0,-2 2 29 0,2 4-42 15,-2 0 31-15,-1 2-7 0,0 2-8 0,0-2-1 16,0 3-9-16,3 2-6 0,-1 4-3 0,2-3-32 16,-1 3 36-16,3-1-45 0,3 4 28 15,0-1-39-15,0 2-7 0,1-2-1 0,0-1 1 16,-1-5-3-16,3-1-2 0,-2-2 8 0,0 1 2 16,2-2-8-16,-2-1 4 0,-2-5 9 0,2-1 12 15,-1-1 5-15,-1 1 3 0,-1-4 2 16,2 0 4-16,-5-2 2 0,5-1-4 0,-4 1 5 15,1-3-1-15,-2-1 6 0,0 2 1 0,-3-2 0 16,2 1 31-16,-2-2-37 0,-1 3 33 0,0-3-38 16,-1 0 35-16,-2 1-37 0,-1 1 34 0,-3 0-39 15,-1-1 15-15,-2 2-23 0,1-1 37 0,-4 1-34 16,-1 1 27-16,-4 0-40 0,2-1 10 0,-5 0-7 16,-2-1 34-16,-5 2-37 0,-24 8-11 15,20-9 61-15,0-3-22 0,-3 0 32 16,1-2-34-16,-6 3 3 0,3-3 1 0,-1-1 3 15,2 0-1-15,-1-1-3 0,0-2 6 0,2 1-6 16,6 0-9-16,-2-3-65 0,6 1-153 0,2-3 76 16</inkml:trace>
  <inkml:trace contextRef="#ctx0" brushRef="#br0" timeOffset="45412.68">8670 15656 245 0,'-7'-4'296'0,"7"4"-75"0,0 0-37 0,7-9-38 16,0 4-21-16,1-1-23 0,5-1-16 0,-2-2-13 15,7 1 15-15,0-2-40 0,0 0 16 0,2 1-41 16,2 0 22-16,0 1-39 0,1 0 17 0,0 2-38 15,-3-1 21-15,2 2-54 0,-2-1 19 0,-3 3-39 16,2-3 43-16,0 4-41 0,-6-1 8 0,5-1 8 16,-8 3 2-16,3-1-6 0,-13 2 24 0,18-5 10 15,-18 5 6-15,13-2 4 0,-13 2-1 0,0 0-4 16,0 0 52-16,0 0-39 0,0 0 31 0,0 0-25 16,0 0 22-16,0 0-38 0,0 0 3 0,-13 2 0 15,13-2 3-15,-14 3-12 0,14-3 7 16,-18 1 6-16,18-1 8 0,-18 1 0 0,18-1-1 15,-13 1-2-15,13-1-5 0,-10 1-20 0,10-1-14 16,0 0 6-16,-14 0-5 0,14 0 6 0,0 0-6 16,0 0-5-16,0 0-13 0,0 0-26 0,8-3-46 15,-8 3-104-15,11-6 75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06:35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8244 8074 37 0,'-78'11'198'0,"-1"1"-61"0,-4-1-67 16,-3 3-26-16,-6-1-27 0,-1 1-32 0,-22 5-139 15,0 0 40-15</inkml:trace>
  <inkml:trace contextRef="#ctx0" brushRef="#br0" timeOffset="2673.85">5207 5820 86 0,'-27'-16'129'15,"5"-2"-36"-15,0 2-14 0,1-1-11 0,-1 0 20 16,0-2-23-16,1 1 14 0,3 0-32 0,-2 0 17 16,4 1-39-16,2 2 46 0,-3-1-36 0,4 1 26 15,-2 1-24-15,2-1 25 0,2 1-21 0,-1 5 26 16,3-4-23-16,-1 2 24 0,1 1-26 0,0 0 24 15,4 2-8-15,-5 1-6 0,6 0-5 16,-2 2-11-16,2-2-8 0,-1 4-5 0,1-2-4 16,4 5-16-16,-8-7-14 0,8 7-13 0,0 0 22 15,-2-7-23-15,2 7 28 0,0 0-19 0,0 0 23 16,0 0-21-16,11 7 25 0,-6-2-27 16,4 2 28-16,-1 2-26 0,6 0 26 0,-1 4-27 15,3 2 20-15,5 0-16 0,2 2 27 0,5 5-26 16,4-1 25-16,1-1-22 0,4 1 26 0,5 1-26 15,7 2 23-15,2 3-20 0,1-5 23 0,3 2-27 16,-2 2 27-16,-1-4-28 0,2 1 27 0,-3 1-2 16,0 2-6-16,-1-4 3 0,-8-1-11 0,1-1 3 15,6 6 27-15,-6-4-27 0,-3 0 22 0,2 0-32 16,-1 2 7-16,-1-2-2 0,-2 4-1 0,-1-6 4 16,4 4-2-16,-4-2-23 0,0 2 26 0,0-3-21 15,0-1 27-15,0 2-25 0,1-2 24 16,0 1-21-16,-1-4 23 0,-3 3-25 0,3-3 23 15,-5-1-23-15,-4-1 31 0,-1-3-8 0,1 0-27 16,-1 0 30-16,-5-1-21 0,-2-1 24 0,2-2-28 16,-3 2 26-16,-1-3-25 0,1 3 27 0,-1-3-29 15,-2 1 27-15,0-2-25 0,-2 0 17 0,3 0-17 16,-1 2 22-16,0-3-24 0,0 2 30 0,-1-1-27 16,18 4 13-16,-17-3 12 0,3-1-26 15,-2-1 25-15,1 2-23 0,1-1 18 16,-1-1-19-16,0 1 25 0,-3-1-37 0,3 2 37 15,-1-2-26-15,-1 2 27 0,-3-3-27 0,1 0 21 16,-1 2 0-16,-3-1-6 0,0-2 4 0,-1 0-3 16,-1 1-2-16,2 1 0 0,-5-3 1 15,-5-2 0-15,13 5-3 0,-13-5-6 0,10 3-2 16,-10-3 12-16,9 4-12 0,-9-4-15 0,8 4 25 16,-8-4 2-16,0 0 1 0,9 4 1 0,-9-4-5 15,0 0-4-15,0 0-4 0,10 3-30 0,-10-3 21 16,0 0-28-16,0 0 12 0,0 0-49 0,5 4 19 15,-5-4-30-15,0 0 8 0,0 0-55 0,-1 10-226 16,1-10 178-16</inkml:trace>
  <inkml:trace contextRef="#ctx0" brushRef="#br0" timeOffset="4129.04">3625 7150 31 0,'-3'-8'358'0,"-1"-2"-103"0,3 5-62 16,1 5-42-16,-6-12-27 0,6 12-18 15,-5-8-36-15,5 8-15 0,-7-7-13 0,7 7-7 0,0 0-7 16,-14 6-6-16,9 0-1 0,-1 6-2 16,-4 5 1-16,0 3-3 0,-1 3-1 0,-2 5 0 15,-1 8 0-15,-1 1-9 0,-2 1 22 0,3 1-26 16,0 5 34-16,1-4-25 0,-2 3 17 0,1 0-27 15,4 0 26-15,-2-3-30 0,-1-2-2 0,3-1 5 16,1-4-2-16,0-7 1 0,0 3 1 0,2-8-1 16,0-3 3-16,2-4 11 0,1 0 13 0,-1-1 11 15,4-1 14-15,-4-3 42 0,0-2-54 16,2 1 30-16,3-8-54 0,0 0 1 0,0 0-21 16,-9-4 31-16,8-8-47 0,-2-4 36 0,3-5-50 15,0-3 39-15,0-11-4 0,0-3-15 16,4-12-34-16,0 2 3 0,0-4 7 0,0-3 6 15,2-11 1-15,2 13 6 0,-3 0 6 0,1-1 2 16,1 3 25-16,-1 4-24 0,-1 3 27 0,-1 7-25 16,-1 3 24-16,2 5-23 0,-3 6 34 0,1 0-38 15,1 6 21-15,-3 3-38 0,0-2 29 0,4 3-21 16,-2 4 24-16,-1-1-14 0,2 4 22 16,0 2-18-16,-4 4 22 0,9-2-23 0,-9 2 24 15,15 6-19-15,-6 4 5 0,-1 2 3 0,5 5 2 16,-2 7 2-16,3 4 3 0,2 3 1 0,0 6-1 0,0 1 1 15,0 4 0-15,1-1 2 0,-2-1-2 16,-1 2 25-16,4-2-33 0,-4 0 26 0,3 1-33 16,-3-3 29-16,1-2-26 0,-2-4 34 0,2 2-42 15,-3-5 5-15,-1-4 0 0,1-2 0 0,-2 4 7 16,0-8-6-16,-2 1-9 0,1-3-15 0,-4-3-16 16,0 1-17-16,1-2-19 0,-2 0-24 0,-1-6-62 15,-3 1-258-15,-3 0 108 0</inkml:trace>
  <inkml:trace contextRef="#ctx0" brushRef="#br0" timeOffset="4361.58">3250 7699 35 0,'0'0'453'0,"-5"-6"-157"15,5 6-63-15,0-7-45 0,5-1-43 0,2 1-30 16,3-4-17-16,5-3-54 0,6-4 20 0,7-3-33 16,1-3-12-16,6 4-5 0,-2-2-11 0,0 2-21 15,4 2-14-15,-5 0-25 0,-1 5-23 0,-7 2-45 16,-1 2-5-16,-1 2-55 0,-4-2-166 0,-4 2 192 16</inkml:trace>
  <inkml:trace contextRef="#ctx0" brushRef="#br0" timeOffset="5122.89">3823 7222 294 0,'0'0'331'15,"0"0"-98"-15,9-2-54 0,-9 2-39 0,0 0-32 16,6 4-25-16,-6-4-20 0,4 12-5 15,-3-3-11-15,1 7-7 0,0 2-7 0,2 5-5 0,0 4-5 16,1 1 18-16,-3 5-30 0,6 2 17 16,-3 4-25-16,4-1 23 0,0 0-32 0,-4-5 10 15,4-2 0-15,-2 1-4 0,0 0-1 0,1-5 1 16,-2 0-2-16,-2-4 5 0,1-3 0 0,0-2-2 16,0-2 2-16,-1-3 1 0,-1-1 5 0,-2 0 18 15,3-4 19-15,-4 1 18 0,4-2-8 0,-4-7-11 16,0 0 22-16,0 0-63 0,0 0-17 15,-4-4 23-15,4-12-49 0,-4-2 25 0,0-4-45 16,2-12 34-16,-5-7-21 0,2-4 1 0,0-2 3 16,-1-4 4-16,-1-2 4 0,1 3 7 0,-3-1 11 15,3 2 7-15,2 3 6 0,-3 0 6 0,2 4 4 16,0 7 2-16,3 4 20 0,-1 2-27 16,3 4 20-16,4-1-25 0,-3 4 18 0,7-1-22 15,-2 3 14-15,3 2-17 0,-1 1 19 0,7 2-20 16,-1 5 27-16,0-2-33 0,2 6 27 0,-1-1-24 15,-1 4 32-15,1 3-29 0,-2 3 25 0,1 4-24 16,0 0 26-16,0 8-24 0,-2 3 4 0,-3 6 0 16,-2 6 1-16,-3-1 2 0,-4 4 3 0,0 1 4 15,-4 4-2-15,-2-3-2 0,0 4 27 0,-2-5-30 16,0-4 27-16,-2 0-33 0,3-3 31 0,1-3-30 16,1-3 19-16,-4-1-3 0,4-6 2 0,0 0 4 15,4-2-9-15,-2 0 7 0,-1-4-3 0,2-1 3 16,2-7-4-16,0 9-44 0,0-9 29 15,0 0-33-15,10-13 27 0,-1 5-20 0,5-8 3 16,3-3 7-16,3-1 3 0,2 0 4 0,-2-1 4 16,10 0-1-16,-2 1 4 0,-3 5 1 0,1 1 0 15,3-2 2-15,2 4 0 0,-3 3-14 0,0 0 10 16,-1 4 4-16,-3 2 0 0,-2 2-4 0,0 2-14 16,-2 5 34-16,2 3-2 0,-4 0 8 15,1 4 6-15,-5 4 1 0,-4 2-1 0,0 0 0 0,-3 4 35 16,-3 3-44-16,-3 0 44 0,-1 1-39 15,-5 4 36-15,-2 1-41 0,-3-1 38 16,-1 4-40-16,-2-2 41 0,-6 0-45 0,1-5 33 16,0 1-31-16,-1-8 36 0,-3 2-45 0,-16 18 33 15,16-24-6-15,0 0-42 0,-2-1 25 16,0-3-58-16,2-4 13 0,0-1-67 0,2-3-27 16,1-3-48-16,1-3-59 0,-4-4-264 0,5-7 9 15</inkml:trace>
  <inkml:trace contextRef="#ctx0" brushRef="#br0" timeOffset="6121.33">7047 5032 241 0,'0'0'218'0,"0"-8"-35"0,0 8-29 0,-2-7-15 15,2 7-20-15,-3-8-27 0,3 8-18 0,0 0-19 16,-7-7-17-16,7 7-6 0,0 0-9 15,-7-4-5-15,7 4-1 0,-11 2-7 0,4 4-1 16,-2-2 0-16,-4 3-1 0,0 3-3 16,-1-3 0-16,-1 5-5 0,-3 0 31 0,1 1-34 15,-3 3 28-15,1 0-36 0,-2 2 31 0,0-1-24 16,1 0 23-16,0 1-4 0,2-2-3 0,0-1-2 16,5 0-10-16,-2 1 8 0,2-1-5 0,3-3-1 15,1 0-3-15,2 2 0 0,1-4-2 16,1 0-9-16,3-1 12 0,-1 3 0 0,3-5 2 15,4 3 4-15,1-4 12 0,1 3 6 0,2-4 3 16,4-2-4-16,7-1-3 0,1 0 7 0,1-4-8 16,7 0-5-16,5-3 4 0,4-1-4 0,-1-1-4 15,5 0-5-15,-3-3-8 0,4 1-14 0,-7-2-41 16,-1 4 13-16,-2-4-50 0,0 3 11 0,-4-4-45 16,0 6-1-16,-2-5-78 0,-7 4-111 0,0-3 222 15</inkml:trace>
  <inkml:trace contextRef="#ctx0" brushRef="#br0" timeOffset="6456.61">7416 4880 61 0,'0'-9'312'0,"0"9"-96"15,0 0-58-15,0 0-41 0,0 0-36 0,0 0-19 16,0 0-12-16,0 0-9 0,0 0-7 16,5 6-7-16,-1 1-6 0,0 3-6 0,0-2-1 15,0 6 9-15,2 0-14 0,-1 1-2 0,0 2 1 16,0 2 2-16,3 2 3 0,-2 0 21 15,2 0-33-15,-3-1 24 0,-1 2-32 0,4-1 20 16,-2-2-28-16,-2 0 0 0,-2-2-7 0,2 0-13 16,0 0-18-16,-3 1-23 0,-1-3-30 0,0-2-67 15,0 2-93-15,-1-2 82 0</inkml:trace>
  <inkml:trace contextRef="#ctx0" brushRef="#br0" timeOffset="6835.96">7458 4886 259 0,'0'-6'203'0,"3"-1"-53"0,-2-2-35 0,4 1-27 15,3-1-15-15,1 1-15 0,1-2-12 0,4 2-18 16,4-2-6-16,1 1 2 0,5 2-5 0,-1-1 2 15,4 3-8-15,4-2 0 0,3 3 0 0,1 1 1 16,-6 1 0-16,3 2-4 0,-1 0-1 0,7 2-6 16,-2 3 4-16,-3 0-3 0,-1 0 4 0,-1 3-5 15,-1 1 3-15,-1 0-3 0,-4 3 4 0,1-2-1 16,-6 1-1-16,-2 2 0 0,0-3-5 16,-4 2 10-16,0 1 5 0,-4-2 4 0,-1 1 6 15,0 0 7-15,-4 1 4 0,-2 0 3 0,-2-2-5 16,-2 2 2-16,-3 3-6 0,-4-2-2 15,-2 1-10-15,-3 2 0 0,-2-1-9 0,-4 2 5 16,-3-1 20-16,-2-1-29 0,-3 1 19 0,-1-2-36 16,-2-1 9-16,-4 3-48 0,2 0-2 0,-4-2-71 15,3 0-14-15,-3 2-273 0,7-7 129 16</inkml:trace>
  <inkml:trace contextRef="#ctx0" brushRef="#br0" timeOffset="11588.11">5607 7372 108 0,'0'0'277'0,"-5"-5"-70"16,5 5-22-16,0 0-22 0,-2-7-19 0,2 7-14 15,0 0-25-15,-5-8-18 0,5 8-8 0,-4-3-17 16,4 3-10-16,-4-6-10 0,4 6-4 0,-7-4-5 15,7 4-6-15,-9-4-2 0,9 4-2 0,-12-1-5 16,12 1-1-16,-12-1 0 0,12 1-4 0,-16-1-1 16,16 1-14-16,-16-1 21 0,16 1-4 15,-17 0-2-15,17 0 5 0,-18 0-7 0,18 0-2 0,-20 1 1 16,8 1 1-16,3-2-1 0,-1 2-3 16,1 1 0-16,-1-2-4 0,0 6 0 0,1-2-3 15,0-1 0-15,-2 1-1 0,1 3 0 0,0 0 37 16,5 1-44-16,-4 0 36 0,0 2-40 0,5-2 37 15,-1 1-40-15,1 0 29 0,-1 1-34 0,4-2 31 16,-3 3-27-16,4 0 41 0,0-2-5 0,3 1-5 16,-1-1-7-16,2 1 2 0,-3-1-6 0,5-1-2 15,0 1 0-15,0 0 9 0,2 0-10 0,2-2-1 16,0 0-34-16,4 1 44 0,-2-5-40 16,1 3 43-16,2-2-1 0,-1-1-10 0,1-3 9 15,1 0-6-15,-1 0 5 0,-1-2-1 0,4 0-2 16,-1 0-1-16,-1-1 0 0,1-4-1 15,-2 1-3-15,0-1 8 0,-2 2-8 0,3-3 3 16,-2 0-37-16,-3-1 43 0,1-2-40 0,-1 0 47 16,-3 0-42-16,3-1 46 0,-3 1-45 0,0-3 34 15,-2 2-34-15,-1-1 48 0,-2-1-44 0,-1 1 44 16,1 0-51-16,-3-1 11 0,-3 3 3 0,3-3 3 16,-4 2 0-16,2 1 5 0,-3-2 0 0,1 3 1 15,-4-2 2-15,3 4-2 0,-1-3 1 0,-3 4-1 16,1-3 2-16,2 4-2 0,-3 0-1 0,0 1-3 15,0-2 0-15,-3 3-13 0,2 0-5 0,1 3-9 16,-1-3-8-16,10 3-12 0,-19 0-13 0,19 0-16 16,-19 3-17-16,9 1-14 0,10-4-28 15,-15 8 9-15,15-8-86 0,-10 6-96 0,10-6 227 16</inkml:trace>
  <inkml:trace contextRef="#ctx0" brushRef="#br0" timeOffset="12065.68">5927 7270 275 0,'8'-8'323'0,"-4"3"-68"0,0 1-42 0,-4 4-31 16,5-10-35-16,-5 10-23 0,1-7-20 0,-1 7 16 15,0 0-68-15,0 0-17 0,-1-7-8 0,1 7-4 16,-8 7-3-16,4-2-6 0,-1 4-2 0,-2-1 37 15,-1 4-46-15,0 0 32 0,2 2-42 0,-3 5 39 16,1-1-43-16,2 1 39 0,-2 0-42 0,4 0 38 16,2-1-5-16,-1 2-4 0,3-3-7 0,0 1 0 15,3-2-15-15,-1 0 3 0,2-1 4 0,4-1 7 16,1 1 2-16,1-4-2 0,0 0-6 0,3 1 10 16,0-6 2-16,1 5 3 0,1-5 3 0,-1-3 0 15,3 0-32-15,3-1 40 0,-3-2-1 16,2-1-4-16,0-2-2 0,-1-1-1 0,5-1-3 15,-2-4-42-15,0 1 49 0,0-3-47 0,-3 1 40 16,-2-3-33-16,2 0 34 0,-4-3-31 0,-1 2 42 16,0-1-39-16,-4-3 38 0,-3 0-50 0,-2 1 8 15,2 0 6-15,-2 0 5 0,-3 0 1 0,-1 5 10 16,-2-4-3-16,-1 0-1 0,-3 2 4 16,2 0-3-16,-1 3 0 0,-3-2 2 0,3 3-6 15,-2 0 1-15,-1 4-4 0,0-4-11 0,-1 4-15 16,-1 2-7-16,1 0-15 0,0 1-5 0,-2 2-12 15,-1 2-7-15,3 2-13 0,-5 1-14 0,4 1-11 16,-2 3-9-16,0 1-15 0,0 3-20 16,-2 1-248-16,1 3 138 0</inkml:trace>
  <inkml:trace contextRef="#ctx0" brushRef="#br0" timeOffset="13036.78">5894 9101 163 0,'-5'-4'337'0,"1"-4"-84"16,-1 1-43-16,0 2-20 0,0-1-34 16,-3-1-30-16,2 3-17 0,-2 0-21 0,8 4-15 15,-13-3-18-15,13 3-5 0,-16 0-13 0,16 0-25 16,-22 3 15-16,13 0-5 0,-4 3-3 0,2 2 6 16,-2 1-6-16,-1 3 8 0,0 0-2 0,1 2-4 15,-2 3-2-15,2 1-2 0,-1 2-4 0,1 4-2 16,-1 0-42-16,5 0 47 0,0 2-43 0,-2 1 47 15,7-3-46-15,0-2 48 0,0 3-46 0,3-2 45 16,1-2-44-16,1 2 44 0,3-1-44 0,1 1 44 16,4-3-44-16,0-2 47 0,0 0 0 15,5-2 1-15,0-1-28 0,3 0 23 0,-2-3 0 16,4-4 8-16,-2 2-10 0,6-3 9 0,-5-4-14 16,2 0 0-16,0-2-1 0,2-1 11 0,-4-2-48 15,2-3 52-15,1 2-50 0,-3-2 53 16,1-5-58-16,-1 1 57 0,0-1-52 0,-3-5 56 15,-3 4-53-15,2-5 51 0,-4-2-53 0,-1-1 52 16,-4 1-8-16,-1-1-3 0,-1 2-2 0,-2-3-2 16,-5 2-4-16,2-2-2 0,-2 2-1 0,-3-2 11 15,-2 2-16-15,-1-1 13 0,0 3-17 0,-2-2 15 16,1 3-19-16,-1-1 14 0,-4 6-18 0,4-4 4 16,-2 5-12-16,3-2 1 0,-2 4-10 0,-1-3-11 15,2 5-10-15,0-4-23 0,0 4-1 0,4 2-25 16,1-2-33-16,-1 1-30 0,8 4-9 0,-10-5-13 15,10 5-278-15,0 0 63 0</inkml:trace>
  <inkml:trace contextRef="#ctx0" brushRef="#br0" timeOffset="13364.48">6418 8990 182 0,'0'0'379'0,"1"-5"-57"16,-1 5-104-16,0 0-8 0,4-7-87 15,-4 7-14-15,0 0-40 0,0 0 23 0,5 5-48 16,-5-5 35-16,2 14-8 0,-2-6-17 0,2 4-7 16,1 1 0-16,-3 3-14 0,7 1-8 0,-3 2-2 15,1 2 0-15,2 2-5 0,-2-1-3 0,1 2 0 16,-1-3 1-16,-1 4 3 0,1 0-48 0,-1-2 54 15,1 1-51-15,-2 2 51 0,3-1-47 16,-5-3 49-16,3 2-49 0,1-1 39 0,-2-2-39 16,-2-2 42-16,3 0 11 0,-1-2-56 0,-2 1 50 15,0-2-22-15,4-1-1 0,-5-3-16 0,3 2-36 16,-1-3-65-16,-2 2-14 0,0-5-47 0,2 3-52 16,-4-5-258-16,2-6 23 0</inkml:trace>
  <inkml:trace contextRef="#ctx0" brushRef="#br0" timeOffset="18866.58">5639 11410 150 0,'0'0'368'0,"0"0"-104"16,0 0-67-16,-7 7-40 0,7-7-33 0,-4 6-28 15,2 2-10-15,-1 1-16 0,3 2-6 0,-1 2-14 16,1 1-11-16,0 4-38 0,0 0 28 0,0 2-28 16,1 1 21-16,2 0-28 0,-1 4 27 0,1-1-24 15,-2 1 30-15,3 0-29 0,-1 0 34 0,-1 0-32 16,1-2 35-16,-2 2-35 0,4-2 39 0,-4-1-6 15,3-2-2-15,-4 0-7 0,4-2-4 0,-3-1-2 16,1 1-3-16,0-1-3 0,1-3-3 16,-2-1-11-16,0-2 1 0,2 2 0 0,-3-5 0 15,0 2 9-15,4-2-5 0,-4-8 3 0,1 13 6 16,-1-13 19-16,5 8 11 0,-5-8-4 0,0 0-6 16,0 0-16-16,0 0-12 0,5-8-9 0,-5-5-30 15,0-1 28-15,0-2-41 0,0-6 41 0,0-1-39 16,0-4 35-16,-4-1-38 0,3-6 35 0,-4 2-6 15,0-1 1-15,2-1 4 0,-2 2 0 0,0 1 7 16,1-1 0-16,-1 0 1 0,0 9 4 16,1 0 2-16,-1 0-23 0,4 6 17 0,-2 0-12 15,1 2 30-15,-1 3-24 0,2 2 30 16,-2 0-39-16,3 3 36 0,0 7-37 0,-1-10 34 16,1 10-1-16,0 0-3 0,0 0 0 0,0 10 3 15,0 0 1-15,0 1 1 0,1 7 1 0,-1 2-30 16,3 2 38-16,-2 6-29 0,0-1 31 0,2 8-30 15,-2-2 35-15,3 2-40 0,-1-1 41 0,-1 0-5 16,1-1-4-16,-2-1-1 0,4 0-9 0,-2-5 5 16,-1-3-5-16,2 0-10 0,-1-1-1 0,-1-4 4 15,2-2-12-15,-3-1-14 0,2-3-13 16,-3-1-28-16,0-2-17 0,5 1-16 0,-5-4-34 16,0 0-67-16,0-7-251 0,0 0 74 0</inkml:trace>
  <inkml:trace contextRef="#ctx0" brushRef="#br0" timeOffset="19566.24">5843 11342 334 0,'0'0'354'0,"0"-10"-70"0,0 10-42 16,0 0-56-16,0-7-40 0,0 7-32 0,0 0-26 15,0-7-25-15,0 7-12 0,0 0-15 16,0 0-7-16,5 6 7 0,-2-1-5 0,-2 5-1 16,2 1-10-16,-1 3 7 0,2 5 6 0,1 1-8 15,-1 3-4-15,-1 4-3 0,4 0-2 0,-2 5-2 16,-1 2-3-16,4-4 11 0,-2 3-15 0,-1 1-3 15,2-1 0-15,-1-4-1 0,-1 3-1 0,0-4 4 16,2-2-6-16,-5-3 1 0,5-3-8 0,-5-2 0 16,3-2 3-16,-2-2 1 0,-1-3 0 0,1 0 15 15,-2-2-3-15,3 1 5 0,-4-10-26 16,1 10 21-16,-1-10-19 0,0 0-6 0,0 0-11 16,4-11-11-16,-4 0-35 0,-1-7 30 0,-2 0-22 15,3-7 24-15,-2-4-1 0,-2-2-1 0,0-4-3 16,-1-6 2-16,-1 7-3 0,-1 0 24 0,3 1 6 15,-1 1 4-15,0 2-5 0,-4 1 25 0,4 7-12 16,1 1 29-16,2 4-23 0,-2 3 24 0,1 1-31 16,1 0 23-16,-2 4-32 0,0-1 12 0,4 3-27 15,-4 0 26-15,4 7-13 0,0-8 19 0,0 8-16 16,0 0 23-16,0 0 4 0,4 7 5 0,0 3 1 16,-3 0-12-16,3 5 17 0,-3 4-2 0,3 4-5 15,0 3 1-15,1 1-3 0,-1 5-29 0,2-1 28 16,-1-1-29-16,-1 2 30 0,3-3-27 0,-2 2 25 15,1-2-36-15,-1-5 9 0,0 0-31 0,-1-2-1 16,1 1-35-16,-1-2-28 0,0-3-30 0,0-1-287 16,-2-2 105-16</inkml:trace>
  <inkml:trace contextRef="#ctx0" brushRef="#br0" timeOffset="25331.68">5741 14275 93 0,'0'0'290'15,"0"-6"-75"-15,0 6-57 0,0 0-26 0,0-9-31 16,0 9-15-16,0 0-23 0,1-7-6 0,-1 7-20 16,0 0-6-16,0 0-11 0,0-7 2 15,0 7-8-15,0 0 14 0,0 0-7 0,0 0 11 16,0 0-23-16,-1-7 25 0,1 7-29 16,0 0 27-16,0 0-15 0,0 0 24 0,0 0-17 15,0 0 50-15,0 9-38 0,0-9 47 0,-4 14-51 16,4-3 40-16,0 2-15 0,-1 2-2 0,-3 2-9 15,4 2-5-15,0 0-3 0,-1 1-11 0,-2 4-41 16,3-1 40-16,0 0-6 0,-1 2-4 0,1-1-4 16,0-2-49-16,0-3 53 0,0 2-50 0,1-3 55 15,-1 2-51-15,0-2 50 0,0-1-49 0,0-2 41 16,0-2-42-16,0-3 45 0,0 2-39 0,0-5 57 16,0 3-66-16,0-3 58 0,0-7-59 0,0 13 57 15,0-13-50-15,3 6 46 0,-3-6-56 0,0 0 35 16,0 0-45-16,1-9 30 0,-1-1-37 15,4-1 17-15,-4-3-21 0,0-3-19 0,0-3-11 16,-4-1-16-16,4-6-4 0,-4 2 1 0,-1-6 30 16,4 5 33-16,-3 1 35 0,1 0 38 0,-1 0-11 15,-2 5 53-15,2-1-21 0,-1 4 29 0,1 2-29 16,3 1 25-16,-3 2-43 0,3 2 35 16,-2 0-50-16,1 1 30 0,-2 2-45 0,4-1 28 0,0 8-33 15,-5-10 23-15,5 10-32 0,0-7 36 0,0 7-33 16,0 0 46-16,-3 10-33 0,2-5 44 15,0 10-42-15,1-2 52 0,-3 4-1 0,3 4 1 0,-2 3-9 16,0-1-7-16,2 4-5 0,0 0-7 0,0 1-55 16,0-1 54-16,0 2-51 0,4 1 38 15,-4 4-40-15,4-8 41 0,-3 3-38 0,2-5 49 16,2 2-56-16,0-4 45 0,-1 1-68 0,0-5 53 16,-2-1-58-16,2-2 36 0,0-3-40 0,-3 1 36 15,3-2-27-15,-4-3 42 0,5-2-26 0,-5-6 35 16,3 8-36-16,-3-8 21 0,0 0-36 0,7-10 6 15,-5 0-26-15,-2-3-4 0,1-7-21 0,-2-5-15 16,1-1 4-16,-2-2 11 0,1-1 48 16,0 1 45-16,-2 2 15 0,1 4 37 0,0-2 2 15,0 7 13-15,-2 0-19 0,0 2 27 0,4 3-34 16,-2 1 32-16,-1-2-40 0,3 6 20 16,-1-1-41-16,-2 1 23 0,3 7-33 0,-1-5 29 15,1 5-2-15,0 0-2 0,-4 5-3 0,4-5-2 16,0 15 0-16,0-6 1 0,0 3-33 0,0 0 36 15,0 0-35-15,0 3 37 0,3 0-37 0,-2 5 34 16,-1-3-37-16,1 1 11 0,2 2-30 0,-2-3 11 16,2 1-59-16,-2 0-18 0,3 0-40 0,-3-2-85 15,4-3-173-15,-4 0 144 0</inkml:trace>
  <inkml:trace contextRef="#ctx0" brushRef="#br0" timeOffset="26329.5">5943 14454 234 0,'0'0'278'0,"0"0"-57"0,0 0-40 0,0 0-24 0,0 0-29 15,0 0-28-15,-12 0-19 0,12 0-16 16,0 0-12-16,-9 7-11 0,9-7-6 0,-6 7-1 16,2-1-3-16,0 0 5 0,3 1 1 0,-3 1 3 15,0 1-7-15,3 1 1 0,-3-1 3 16,-1 3-38-16,4 0 53 0,-2-1-8 0,1 4-7 15,2-1-2-15,-3 3-3 0,3-2-5 0,3 2-54 16,-3-2 54-16,2 3-50 0,-2-1 47 0,4 1-50 16,0-2 50-16,0 3-53 0,-2-1 54 0,2-4-50 15,4 6 48-15,-3-4-48 0,1-4 47 16,2 5-49-16,-3-2 53 0,3-2-50 0,-2-2 50 16,3 1-47-16,-1 1 53 0,1-4-48 0,-2 1 39 15,2 0-41-15,0-3 51 0,0 0-40 0,4 0 54 16,-4-3-57-16,1 1 52 0,3-2-54 0,-3 0 48 15,4-1-52-15,-1-1 56 0,1-1-58 0,-1 0 53 16,-3-1-62-16,4 0 61 0,-4 0-63 0,3-2 63 16,0 0-55-16,-3-1 53 0,0-1-51 0,-1 2 56 15,0-1-48-15,0-2 50 0,0-1-47 0,-1 1 53 16,-2-3-46-16,3 1 39 0,-4-3-47 0,3-1 43 16,-3 1-46-16,0-1 42 0,-1-1-42 0,1-1 40 15,-4-2-46-15,3 2 42 0,-3-2-3 16,1-1-7-16,-4 0-2 0,1 0-7 0,0 0 0 15,-2-1-2-15,-3 0 0 0,5 1-1 0,-7-3 16 16,4 3-25-16,-2-1 0 0,-1-2-17 0,-3 3 22 16,1 3 8-16,0-4 0 0,-1 4-3 0,1-3-7 15,0 5 2-15,-1-1 1 0,0 1-1 0,1 0 2 16,0 3-1-16,-3-3 0 0,3 3 5 16,0-1 1-16,-1 2-4 0,0 0 0 0,2 2 0 0,-2 0-2 15,4 0-2-15,-2 2 2 0,0-1-4 16,-2 1 2-16,4 1 0 0,-1-2-2 0,7 5 0 15,-15-2-3-15,15 2-1 0,-13-4-1 0,13 4-2 16,-14 0 1-16,14 0-3 0,-15 2-1 0,15-2 9 16,-10 4-17-16,10-4-2 0,-13 6 2 0,13-6-3 15,-12 8 6-15,12-8-5 0,-11 7-9 0,6 0 15 16,0-1-1-16,-2-1 1 0,3 3 3 0,-1-3 9 16,-1 4-5-16,2-1 8 0,-1 1-6 0,0 2-1 15,1-2 2-15,0 1 2 0,-1 2-2 0,1 0 3 16,2 0 1-16,-1-1 1 0,2 2-2 0,-2 1 1 15,3 0 2-15,0-3-2 0,0 5 3 0,3 1-2 16,-2-1-43-16,2 1 53 0,-1-1-44 0,2-2 47 16,1 1-43-16,0 2 50 0,2-1-47 15,-2-2 40-15,1 2-43 0,-1-3 47 0,3 1-37 16,-3 1 49-16,0-2-56 0,3-1 57 16,-2 1-54-16,2-3 51 0,-2 2-48 0,2-1 39 15,0-3-38-15,-1 2 44 0,1-3-42 0,0-2 42 16,2 4-46-16,-1-3 49 0,-1-1-47 0,4-1 48 15,0 0-52-15,-2 0 46 0,4-2-49 0,-4 0 35 16,4-1-53-16,-1-1 18 0,-1 0-40 0,-12 0-16 16,21-1-33-16,-8-2-29 0,-3 2-35 0,-1-3-239 15,0 0 113-15</inkml:trace>
  <inkml:trace contextRef="#ctx0" brushRef="#br0" timeOffset="34928.43">8450 6290 89 0,'0'0'227'15,"0"0"-53"-15,-4-5-27 0,4 5-31 0,0 0-15 16,0 0-12-16,-4-5-15 0,4 5-13 0,0 0-17 16,0 0-10-16,-5-5-7 0,5 5-6 0,0 0-3 15,0 0-9-15,0 0 16 0,0 0-5 16,0 0 3-16,-4-7 6 0,4 7 8 0,0 0-13 16,0 0 13-16,0 0-12 0,-1-7 11 0,1 7-8 15,-4-7 25-15,4 7-19 0,-1-7 19 16,1 7-37-16,-4-8 26 0,4 8-32 15,-4-8 4-15,4 8-5 0,-4-7 23 0,0 0-35 16,4 7 28-16,-8-9-31 0,5 4 28 0,-1 0-39 16,0-1 43-16,-1 2-35 0,1-1 28 0,-2-1-32 15,2 0 21-15,-1 2-26 0,-1-2 27 0,-1 2-26 16,2-1 25-16,-4 2-25 0,3-3 24 0,-1 3-24 16,7 3 17-16,-16-7-22 0,7 6 30 0,1-1-28 15,8 2 35-15,-16-3-29 0,16 3 20 0,-20 0-17 16,9 1 18-16,-1 2-21 0,0-1 23 0,0 0-23 15,-1 1 19-15,1 2-19 0,0 2 26 0,-2-3-28 16,1 3 2-16,-1 3 5 0,4-4-5 16,-3 5 5-16,3-3 3 0,-3 3 4 0,4-1-6 15,-1 2 2-15,3 1 0 0,0-1 1 0,-1 0-2 16,2 3 5-16,1-1-2 0,1 1-9 0,0-1 4 16,4 0 9-16,-1-2-2 0,2 4 1 15,-1-3-1-15,4 2 1 0,0-3-1 0,1 2 1 16,1-1 1-16,2-1 0 0,-1-1 1 0,2 0-7 15,2-2-4-15,-1 1 16 0,0-2-3 0,3-2-1 16,-3 2 1-16,4-1 5 0,-1-2-3 0,-1-1 0 16,0-2 2-16,1-1-1 0,0-1-2 15,0 2 1-15,-2-4 0 0,3 2-1 0,-2-2-8 16,-1-3 12-16,3 0-4 0,0-2 2 0,-2-1-3 16,-3-1 1-16,5 0-1 0,-4-2-4 0,-1 0 6 15,1 0-2-15,-2-3-1 0,1 1 3 0,-4-1-8 16,1 1 3-16,1-3 16 0,-2 3-20 0,0-3 27 15,-4 4-30-15,3-2 21 0,-4 2-20 0,3 2 21 16,-2-3-22-16,-1 2 22 0,-1-1-21 0,-2 2 22 16,3 0-27-16,-4 1 23 0,4 1-29 0,-2-1 22 15,-2 1-13-15,1 1 21 0,-2 0-29 16,1 0 17-16,-2 2-21 0,2-2 13 0,-2 2-15 16,6 5 12-16,-14-7-13 0,6 4 11 0,8 3-13 15,-13-5 2-15,13 5-12 0,-13-2 15 0,13 2-6 16,-19 0 0-16,19 0-19 0,-15 3-9 15,15-3-8-15,-14 6-5 0,14-6-15 0,-14 5-11 16,6-2-21-16,3 2-187 0,5-5 239 0</inkml:trace>
  <inkml:trace contextRef="#ctx0" brushRef="#br0" timeOffset="35605.57">8822 6096 189 0,'-7'-7'240'0,"7"7"-48"0,-10-7-27 16,6 2-14-16,-2 3-21 0,-2-3-11 0,2 2 4 15,-2-2-45-15,-1 2 12 0,3 1-43 0,6 2 10 16,-13-4-32-16,4 1 15 0,9 3-38 0,-14 0 22 15,14 0-30-15,-18 5 28 0,8-1-24 16,1 2 16-16,1 4-19 0,-2-3 18 0,0 7-19 16,-3 1 19-16,0 1-23 0,3 0 4 0,0 2-17 15,-2 2 15-15,2-1 10 0,4 3-3 0,-1 0 0 16,1-2 1-16,2-1-1 0,0 1 0 0,2-2 1 16,2 2 2-16,2-3-2 0,-2 0 0 0,5 0 0 15,-1-3 2-15,1 1-19 0,4-3 12 16,0 0 8-16,3-1 0 0,-1-1 3 0,3-5 4 15,-1 2-2-15,5-1 1 0,-1-4 1 0,-2 0-3 16,5-2 1-16,0-2 1 0,1-3-1 0,1 0 3 16,0-2-2-16,1-3-7 0,2-1 1 0,-2-4 8 15,0 2-8-15,-1-3 2 0,0 0 3 0,-7 3-2 16,3-3 2-16,-4 2 5 0,0 0 33 0,-4-1-44 16,0 1 36-16,-2 1-38 0,-3-1 32 15,-1 2-44-15,0-2 40 0,-3 2-36 0,-1 2 31 16,-2-2-37-16,-1 1 34 0,-1-1-36 0,-2 2 30 15,-4-1 0-15,2 1-38 0,-1 1 24 0,-1 0-28 16,-3 1 31-16,0 3-37 0,-1-3 23 16,1 2-32-16,-2 3 12 0,5 0-25 0,-3-2 3 15,0 3-22-15,3 0-7 0,-4 0-20 0,14 2-18 16,-17 0-7-16,17 0-52 0,-15 5-138 0,15-5 222 16</inkml:trace>
  <inkml:trace contextRef="#ctx0" brushRef="#br0" timeOffset="36328.08">10834 6045 82 0,'-2'-7'379'0,"-1"-2"-99"0,3 1-64 15,0 8-39-15,-4-11-35 0,4 11-38 0,-5-10-15 0,5 10-25 16,-4-9-9-16,4 9-15 0,-6-4-6 15,6 4-9-15,-13 4-6 0,7 0 0 0,-2 3-8 0,-3-2 22 16,4 7-38-16,-2-3 27 0,-1 4-22 0,1 0-4 16,3 3 4-16,-3 1 0 0,1 1 0 15,2 2-2-15,0-4-1 0,3 0-2 0,0 2 3 16,3-1-2-16,0-1-7 0,4 1 10 16,0-3-3-16,2 1-20 0,3-3 33 0,0 2 1 15,7-3 0-15,0 0 1 0,-2-6 1 0,4 2-3 16,3-2 2-16,-2-3-27 0,5-2 21 0,-1 0 7 15,1-2-5-15,3-3 3 0,-4 0-1 0,1-1-1 16,-1 1-2-16,-1-3 1 0,-3 1-1 0,-1-3 1 16,-1 1 2-16,-2-2-3 0,-3 0 38 0,-1-2-45 15,-1 1 47-15,-1 0-48 0,-2-2 39 0,0-11-12 16,-7 12-33-16,0 1 31 0,-3 1-38 16,-4-3 39-16,2 2-50 0,-4 1 11 15,-1-1-4-15,-3 3 7 0,-4-3-2 0,1 5 38 16,-3-3-47-16,2 5 6 0,-1-1-2 0,-1 2-4 15,2 1-4-15,-2 2-25 0,4-2 3 16,2 3-5-16,-1 0-15 0,1 0-15 0,2 3-14 16,-1-1-10-16,5 3-17 0,-1 2-92 0,3-4-103 15,1 2 221-15</inkml:trace>
  <inkml:trace contextRef="#ctx0" brushRef="#br0" timeOffset="36712.5">11708 5982 308 0,'2'-7'314'0,"-2"7"-71"16,2-9-46-16,-2 9-34 0,3-8-31 15,-3 8-18-15,5-9-30 0,-5 9-23 0,2-3-9 0,-2 3-23 16,0 0-6-16,4-7-8 0,-4 7 0 16,0 0-7-16,0 0 1 0,0 0-1 0,5 7 1 15,-5-7-1-15,4 9-2 0,-4 0 6 0,0-2 48 16,0 5-55-16,-1 0 51 0,-2 5-42 0,2 2 36 16,-3 0-45-16,3 3-4 0,-3 2 2 0,-1-1-1 15,1 1-2-15,0 3-3 0,2-5 6 0,-2 3-7 16,1 1 10-16,-2-5-3 0,5 2-1 0,-4 0 0 15,3-5 1-15,-1 0-1 0,-1 1-4 0,2-5-6 16,1 1-17-16,-3-3-17 0,3 0-2 16,0 1-21-16,0-3-50 0,-1 1-4 0,1-3-55 15,-1 1-79-15,-1-4-119 0,2-5 172 0</inkml:trace>
  <inkml:trace contextRef="#ctx0" brushRef="#br0" timeOffset="38108.4">14243 6067 49 0,'2'-10'316'0,"-2"10"-69"0,1-11-41 16,-1 11-31-16,0-10-22 0,0 10-19 0,4-12-25 15,-4 12-6-15,1-8-12 0,-1 8-10 0,0-12-15 16,0 12-12-16,4-6-9 0,-4 6-17 0,1-7-12 16,-1 7-5-16,0 0-7 0,3-8-4 0,-3 8 0 15,0 0 0-15,0 0-2 0,0 0 2 0,1 9 0 16,-1-9 26-16,0 12-30 0,0 3 40 16,-1-5-48-16,-2 4 43 0,1 3-41 0,-2 2 3 15,0 3 1-15,0 2 4 0,-1 0 2 0,0-2-4 16,-1 5 0-16,2-3-1 0,-3 0 5 0,2 2-2 15,0-1 4-15,1-2-1 0,-1-2 1 0,1 0 2 16,-2-4-3-16,5 0-1 0,-2-2-1 0,-1-1-15 16,1-1-1-16,1-2 21 0,1-3 2 15,0 2-6-15,-2-3 10 0,3 0 3 0,0-7 9 16,-4 10-5-16,4-10-11 0,0 0 6 0,0 0-7 16,0 0-18-16,0 0-12 0,0 0-3 0,9-12-14 15,-7 4-30-15,4-4 33 0,-2-2-11 0,-3-3-8 16,7 0-37-16,-3-2 44 0,0-3 2 15,1 0 7-15,-1-2 7 0,-1 2 0 0,3 0 16 16,-5 0 5-16,5 0 20 0,-5 3 2 0,3 2 3 16,-2 0 9-16,-2 4-3 0,4-3-1 0,-5 7 1 15,4-3-7-15,-3 4-6 0,2-3-12 0,-2 5 4 16,-1 6 1-16,3-12 0 0,-3 12-6 0,2-9 3 16,-2 9 4-16,0 0 1 0,5-6-1 15,-5 6 7-15,0 0-9 0,3 6 13 0,-3-6-6 0,0 10 24 16,0-2-10-16,-3 1 0 15,3 2 0-15,-1-1 1 0,-2 4-1 0,2-3-3 16,-1 3-3-16,-1 3 0 0,-1-1-4 0,4-3-7 16,-2 3-22-16,-1-1 27 0,2 0-24 0,-3 1 35 15,4-3-34-15,-3 1 16 0,1-2-45 0,-2 3 10 16,3-5-54-16,-2 2-1 0,1 0-86 0,-1-3-163 16,1 0 201-16</inkml:trace>
  <inkml:trace contextRef="#ctx0" brushRef="#br0" timeOffset="40913.58">14642 5964 134 0,'0'0'153'0,"0"0"2"16,0 0-61-16,0 0 14 0,0 0-40 0,1-6 16 15,-1 6-35-15,0 0 15 0,0 0-39 0,0 0 18 16,0 0-47-16,0 0 33 0,0 0-33 0,0 0 33 16,0 0-32-16,0 0 43 0,2 8-3 0,-2-8 5 15,-3 14-2-15,-1-7-6 0,3 5 1 0,-2-1 7 16,-4 4-8-16,4 1-15 0,-2 5 2 0,0-1-2 16,-3 2-4-16,-2 4-7 0,1-4 5 0,4 0-29 15,-3 2 32-15,1 0-31 0,-1-2 31 0,2 0-37 16,-2-2 41-16,2 1-37 0,-1-4 35 0,2 0-32 15,1-4 30-15,-2-1-27 0,3-1 34 0,1-2-24 16,-3 1 36-16,2-1 6 0,2-3-1 0,-2-1 0 16,3-5 2-16,-3 12 1 0,3-12-3 15,0 0-12-15,0 0-14 0,0 0-13 16,0 0-7-16,0 0-10 0,2-12-6 0,2 4-13 16,0-5-19-16,1 0 7 0,0-2-12 0,0-2-5 15,0-2-7-15,3-2 7 0,-1 0 12 0,0-2 7 16,-1 1 8-16,2 0 3 0,-4-1 7 0,6 1 2 15,-4 2 3-15,1-1 6 0,-2 3-18 0,0 1 36 16,1 3-22-16,-2 1 43 0,0-2-25 0,-3 5 34 16,3 2-31-16,-1 0 27 0,-1-1-34 0,1 4-10 15,-3-4 9-15,0 9 26 0,6-8-36 16,-6 8 23-16,3-9-22 0,-3 9 33 0,0 0-26 16,0 0 37-16,0 0 3 0,2 7 0 0,-2-7-4 15,-2 12-2-15,-1-3 14 0,1 6-11 16,-2-5-3-16,4 6-4 0,-4 1-3 0,0 0 0 15,0 1-2-15,3 0-4 0,-5 2-4 0,4-1-27 16,-3 1 25-16,0-6-20 0,4 5 30 0,-2-4-33 16,-2 0 33-16,4 0-29 0,-2-2 29 0,2-3-31 15,-3 1 34-15,4-3-31 0,-2 2 34 0,0-3-37 16,1 1 36-16,1-8-10 0,-2 9 34 0,2-9-34 16,-4 8 25-16,4-8-23 0,0 0-21 0,0 0-45 15,4-9 15-15,-4 9-27 0,6-16 13 16,-2 4-13-16,1-2-13 0,1-3-17 0,1-2-7 15,0-1-36-15,2 0-122 0,-1-3 82 0</inkml:trace>
  <inkml:trace contextRef="#ctx0" brushRef="#br0" timeOffset="41067.5">14682 6049 212 0,'4'-11'190'15,"-3"-1"-75"-15,4 7-2 0,-1-4-52 0,-4 9 10 16,2-9-40-16,-2 9 24 0,0 0-30 0,0 0 21 16,0 0 3-16,0 0 3 0,-11 6-3 0,8 1-14 15,-3 1 3-15,-2 6 0 0,3-2-13 0,-4 2-1 16,0 3-7-16,0 1-3 0,-2-1 0 0,3 4-10 15,-1-1 5-15,0 0-6 0,2 1-43 0,-1-2 13 16,0 1-52-16,-3-1 11 0,7 0-65 16,-4 1-161-16,4-5 246 0</inkml:trace>
  <inkml:trace contextRef="#ctx0" brushRef="#br0" timeOffset="41933">17069 5953 174 0,'2'-6'323'0,"-2"6"-37"0,4-8-77 0,-4 8-28 16,5-8-57-16,-5 8-10 0,4-6-53 0,-4 6 0 16,3-5-33-16,-3 5 19 0,0 0-34 15,0 0 21-15,7 5-26 0,-7-5 28 0,0 11-9 16,0-1 1-16,0-1-7 0,-1 2 33 0,0 6-45 16,-2 0 30-16,1 2-43 0,-1 0 14 15,2 1-16-15,-2 3 11 0,-2 0 5 0,4 0-4 16,-2 0 0-16,1-2-2 0,-2 1 0 0,1-2-2 15,1-2 2-15,-1-2 1 0,2 1-5 0,-3-4 3 16,4 0 0-16,-1-1 3 0,0-4-6 0,-2 3 10 16,3-5-1-16,-1 3 21 0,1-9 12 0,-3 9-9 15,3-9 0-15,-1 8-9 0,1-8-9 0,0 0-11 16,0 0-12-16,-3-7-5 0,6 2-15 0,-2-5-3 16,2-1-23-16,-2-5-4 0,4 1 1 15,0-5-6-15,0-2 22 0,4 2-21 0,-1-7 2 16,0-2 8-16,2 5 9 0,-1-3-14 0,-3 4 40 15,3 3-7-15,-1 1 44 0,-3 2-18 0,0 1 40 16,-1 3-35-16,0 3 15 0,0 0-32 0,-1 1 26 16,1 1-37-16,-1 2 34 0,-3 6-30 0,2-8 27 15,-2 8-21-15,0 0 36 0,0 0-1 0,0 7-1 16,0-7-3-16,-5 15-3 0,1-3 2 0,-3 0 27 16,4 2-52-16,-4 3 11 0,3 3 7 15,-3-1-14-15,0 0 11 0,0 3 2 16,2 0-2-16,-1-1-3 0,-1 4-6 0,0-4-17 15,4-1-40-15,-2 2 13 0,1-5-50 0,0 0 13 16,3 2-52-16,0-4-25 0,1-3-214 0,-2 0 171 16</inkml:trace>
  <inkml:trace contextRef="#ctx0" brushRef="#br0" timeOffset="42480.11">17754 5939 346 0,'0'0'294'16,"2"-12"-70"-16,-2 12-77 0,0-7-3 0,0 7-60 15,-5-8 6-15,5 8-46 0,-9-2 18 0,9 2-43 16,-18 4 7-16,7 2 3 0,-2 1 5 0,-4 4-18 15,0 0 5-15,0 4 6 0,-5 3-11 16,4 2 26-16,-2-1-28 0,2 1-3 0,1 2-1 16,-2-1 1-16,5 1-8 0,-1 0 3 0,2 0-24 15,3-2 24-15,1-2-24 0,1 2 23 0,3-3-19 16,1 0 29-16,-1-3-24 0,5 3 34 0,0-3-25 16,3 2 28-16,0 0-25 0,1-3 29 15,3 0-29-15,-1 0 27 0,3-1-26 0,4-3 22 16,0 0-25-16,-1-1 20 0,5 0-5 0,-2-1-1 15,6-2-10-15,-1-1 7 0,2-3-26 0,1 0 21 16,3-2 4-16,2-4-1 0,-3 3-5 0,7-6 2 16,0-2-6-16,4-2 3 0,2-2-3 0,-3-6-3 15,-3 2-2-15,1-3 0 0,-4-1-15 0,1-3 7 16,-2 3 27-16,-4-5-30 0,-2 0 3 0,-2-1 1 16,-3 3-1-16,-6 1 5 0,1-3 2 15,-3 6-25-15,-3-1 34 0,-2 1-18 0,-3 3 32 0,-2-1-17 16,-2 0 20-16,-2 2-25 0,-5 1 20 15,0-1-17-15,-2 3 20 0,0 2-30 16,-4 0 28-16,-2 5-26 0,-1-3 22 0,-4 4-21 16,-2 3 20-16,-1 2-24 0,-4 0 19 0,0 2-35 15,-3 2 13-15,-4 2-47 0,2 2 2 0,-7 3-67 16,-1 2-7-16,-1-1-72 0,3 0-195 0,-2 3 144 16</inkml:trace>
  <inkml:trace contextRef="#ctx0" brushRef="#br0" timeOffset="45676.07">8323 5639 21 0,'0'-8'273'0,"0"8"-35"16,0 0-64-16,0 0-1 0,0-6-51 0,0 6 11 16,0 0-47-16,0-10 10 0,0 10-36 0,0 0 19 15,0-7-19-15,0 7 0 0,0-8 1 0,0 8-11 16,4-8-1-16,-4 8-10 0,0 0 4 0,1-11 2 16,-1 11-2-16,2-6-2 0,-2 6-5 0,0 0-3 15,0-5-5-15,0 5-5 0,0 0-4 0,-2-9-5 16,2 9-5-16,0 0-1 0,-5-4-9 15,5 4 4-15,0 0-6 0,-11-3-2 16,11 3 0-16,-9 3 2 0,9-3 0 0,-18 5-3 16,9 2 2-16,-1-2-3 0,-4 1-6 0,2 5-10 15,-2-5 18-15,4 5-12 0,-3-2 21 0,2 3-17 16,-1-2 17-16,2 2-17 0,-3 1 19 0,4-2-20 16,3 2 19-16,-2 1-16 0,2-4 14 0,0 3-16 15,4 0 8-15,-2-4-9 0,4 2 24 0,0-2-3 16,0 1 0-16,3-1-1 0,-2 1-1 0,4-2-3 15,-1 2 2-15,5-4 0 0,-1 2 0 0,-2-3-1 16,3 2 0-16,4-2-3 0,-2-1-1 0,2-1 2 16,0-1-1-16,0-2 5 0,1 0 0 15,0 0-2-15,2 0 0 0,1-1 3 0,1 0-3 16,0-1-2-16,-3 0-1 0,0-1-6 0,1 0 3 16,-2 1 0-16,-3-1-7 0,2 2 8 15,-3-2-8-15,2 3-8 0,-3-2-26 0,-9 2 22 16,16-3-8-16,-16 3-32 0,11-1 17 0,-11 1-47 15,11-3 14-15,-11 3-50 0,9-3-1 0,-9 3-71 16,0 0-168-16,0 0 175 0</inkml:trace>
  <inkml:trace contextRef="#ctx0" brushRef="#br0" timeOffset="46305.33">8074 5513 179 0,'0'0'289'16,"-5"-7"-33"-16,5 7-49 0,0 0-35 15,-4-7-34-15,4 7-36 0,0 0-27 0,0 0-20 0,-3-3-9 16,3 3-18-16,7-4-5 0,-2-2 3 0,3 4-7 16,2-3 0-16,2 3-2 0,3-5-2 0,-2 4-4 15,3-2-1-15,1 1-2 0,-2-2-1 0,4 1-1 16,-2 1-8-16,-2 2 11 0,2-3-9 15,-2 0 1-15,-3 3-1 0,-2-2-4 0,3 3-1 16,-4-2 5-16,-9 3 1 0,16-1 2 0,-16 1-2 16,12-6-3-16,-12 6-13 0,9-2 10 0,-9 2-13 15,0 0-1-15,0 0-6 0,0 0 2 16,0 0-5-16,0 0 5 0,0 0 1 0,-13 0 4 16,13 0 1-16,-19 5-22 0,19-5 24 0,-17 4 3 15,3-4 9-15,1 3 0 0,-3 1-1 0,3 1-22 16,-5 0 26-16,4-2-22 0,-4 2 30 0,3-1-26 15,-2 1 31-15,2-1-19 0,2-1 27 0,3 0-31 16,1-1 12-16,9-2-19 0,-14 7 25 0,14-7-24 16,0 0 26-16,0 0-17 0,0 0 26 0,0 0-24 15,11-4 27-15,-2 1-4 0,0 0-2 16,5-3-13-16,-1 2-1 0,5-4 11 0,-4 3-6 16,1 0 3-16,2-3-6 0,-2 1 0 15,1 0-6-15,-1 2 3 0,-5 0-17 0,2 1-5 16,-1-1-13-16,-3 1-14 0,1 0 0 0,1 0-8 15,-2 3-13-15,-8 1-17 0,11-4-12 0,-11 4-2 16,10-4-44-16,-10 4-94 0,11-1 77 0</inkml:trace>
  <inkml:trace contextRef="#ctx0" brushRef="#br0" timeOffset="46756.05">8777 5462 352 0,'0'0'305'0,"-8"-5"-62"0,8 5-40 0,-5-7-38 16,5 7-44-16,0 0-29 0,-5-7-25 0,5 7-26 16,0 0-18-16,0 0 7 0,0 0-4 15,0 0-6-15,-4 7-4 0,4 1-2 0,0-8-2 16,3 12-27-16,-2-1 28 0,0 2-25 0,2-3 19 15,-2 5-18-15,2 2 20 0,1-1-22 0,-3 3 37 16,0-2-37-16,4 0 29 0,-2 0-28 0,-1 0 28 16,2 0-25-16,-1 0 25 0,-1 0-28 0,1 0 25 15,-2-3-30-15,3 3 13 0,-1-2-45 0,-1-4 22 16,-2 2-41-16,4-2 13 0,-2 0-44 16,0 1 11-16,-1-4-41 0,0 0-8 0,-1-2-61 15,3 1-76-15,-3-7 273 0</inkml:trace>
  <inkml:trace contextRef="#ctx0" brushRef="#br0" timeOffset="47144.54">8681 5593 272 0,'-2'-5'258'0,"-1"0"-92"0,3 5-8 0,-4-12-59 16,4 12 8-16,2-12-51 0,1 5 14 0,1 0-40 15,0-2 11-15,2 3-2 0,3-5-6 16,3 5-11-16,-1-4-8 0,-2 3 1 0,4-2 0 16,2 3-5-16,-2 1 3 0,5-3-4 0,-4 3 2 15,5 0-5-15,-1-1-4 0,0 2 9 0,1 1-1 16,0 0-5-16,-2 2 0 0,6 1-3 0,-6 0 5 16,3 0-2-16,-2 1-1 0,0 3-1 0,-3 0 0 15,2 3-8-15,-1-1 2 0,-3 1 11 0,1 4 1 16,-1 0-31-16,-2-1 30 0,-2 4-24 15,-2-2 28-15,2 2-29 0,-3 3 33 0,-2-1-28 16,0 0 29-16,-3 2-29 0,0-1 11 0,-1 1-7 16,-1-1 30-16,-3-3-29 0,0 3 29 0,-2-2-31 15,2 2 28-15,-2-3-27 0,-2 2 26 16,-1-3-27-16,-2 2 28 0,-1-1-15 0,-2 1-5 16,1-5-7-16,-2 2-34 0,2-2 22 0,0-1-15 15,-2-2-47-15,0 1 15 0,-2-4-41 0,4-1-27 16,-3-1-195-16,3-2 213 0</inkml:trace>
  <inkml:trace contextRef="#ctx0" brushRef="#br0" timeOffset="47689.47">8699 5313 65 0,'0'0'306'16,"1"-8"-98"-16,-1 8-46 0,8-7-40 0,-8 7-42 15,15-7 13-15,-6 4-44 0,4-4 20 0,4 1-40 16,-1 2 19-16,2-4-40 0,5 2 28 15,-1-1-33-15,0-1 25 0,-1 1-29 16,0 1 25-16,-2 1-33 0,-1 0 28 0,-2 0-25 16,-3 2 21-16,-1 0-26 0,-1-1 19 0,-2 2-24 15,0-1 35-15,-9 3-32 0,14-3 33 0,-14 3-30 16,0 0 29-16,0 0-38 0,0 0 40 0,8 3-41 16,-8-3 38-16,-9 7-31 0,2-2 18 0,0-2-14 15,-2 1 25-15,0-1-31 0,-4 1 33 16,0 2-31-16,1-2 29 0,-4 1-2 0,2 0-4 0,-1-1-2 15,-3 0-1-15,1 0-4 0,1-2 1 0,0 2-10 16,1 0 12-16,1 0-3 0,1-4 0 16,2 3-3-16,11-3 4 0,-19 4-6 0,19-4-4 15,-16 2-3-15,16-2 5 0,0 0 3 0,0 0 1 16,0 0-6-16,0 0-18 0,4-6 32 0,5 3-23 16,1-1 28-16,4-2-27 0,-1-1 29 15,5 3-29-15,0-4 28 0,0 1-28 0,2 1 30 16,-1-2-35-16,-2 3 23 0,2 0-31 0,-5 0 12 15,4 0-41-15,-5 2 10 0,1 1-36 0,-4-2 18 16,2 1-29-16,-1 1 2 0,-2 0-51 0,-9 2-95 16,19-1 76-16</inkml:trace>
  <inkml:trace contextRef="#ctx0" brushRef="#br0" timeOffset="48493.37">11027 5496 167 0,'0'0'252'16,"0"0"-41"-16,0-9-29 0,0 9-25 0,3-6-19 16,-3 6-25-16,1-6-8 0,-1 6-17 0,1-10-7 15,-1 10 4-15,0-7-8 0,0 7-8 0,3-8 29 16,-3 8-56-16,0-8 37 0,0 8-52 0,0 0 35 16,-3-9-54-16,3 9 36 0,-1-7-45 15,1 7 34-15,-4-5-48 0,4 5 40 0,-9-2-49 16,9 2 37-16,-15 0-38 0,15 0 6 0,-15 2-3 15,4-2 10-15,1 3-8 0,-1 2 12 0,-2 2-7 16,3-2 6-16,-2 0 3 0,2 4-1 0,-3 0 2 16,4 3 0-16,0-3-26 0,0 4 32 0,-1 2-20 15,5-4 17-15,0 2-14 0,1 2 11 0,0 0-15 16,0-4 29-16,4 2-21 0,0 1 20 16,0-2-22-16,4 0 23 0,-1 5-21 0,2-6 22 15,1 2-15-15,2 0 9 0,0-4 5 0,2 3-7 16,0 0 8-16,5-4-3 0,-2 1 0 15,4-1 1-15,-2-3-2 0,4-1 0 0,0 3-21 16,2-5 22-16,-1 1-19 0,2-2 22 0,-3 0-26 16,2-1 20-16,-1 0-19 0,3-1 20 0,-4 1-30 15,-1-1 11-15,1-1-36 0,-1 0 19 0,-5 2-35 16,2-3 9-16,-2 2-36 0,0-3 12 0,-4 1-57 16,0 1-34-16,-3-2-197 0,-6 4 175 0</inkml:trace>
  <inkml:trace contextRef="#ctx0" brushRef="#br0" timeOffset="49004.46">10788 5247 193 0,'0'0'227'0,"4"-5"-68"0,-4 5 11 0,12-4-53 16,-12 4-12-16,16-5-12 0,-7 1 0 0,5 0-32 15,0 0 14-15,4-1-38 0,0 2 19 0,4-4-38 16,1 2 27-16,1 0-35 0,-1 1 23 0,0-2-32 15,-4 4 25-15,-1-1-35 0,1 1 23 0,-1 0-19 16,-6-1 15-16,2 2-29 0,-3-2 27 0,-2 1-24 16,-9 2 25-16,18-1-25 0,-18 1 30 0,10-2-31 15,-10 2 23-15,0 0-32 0,0 0 30 0,0 0-36 16,0 0 26-16,-13 8-28 0,3-5 29 0,0-2-27 16,-4 1 22-16,1 1-20 0,-3-1 30 0,-1 0-28 15,-3 1 28-15,3 2-20 0,-2-3 32 0,-3 0-30 16,4 1 32-16,0-1-23 15,0 1 27-15,4-1-27 0,0 1 26 0,3-1-30 16,-1-1 21-16,12-1-33 0,-15 2 34 0,15-2-29 16,-10 2 33-16,10-2-25 0,0 0 30 0,0 0-27 15,0 0 27-15,0 0-28 0,15-4 28 0,-7 3-27 16,-8 1 5-16,19-5-18 0,-8 3 23 0,2-1-49 16,-1 2-19-16,2-2-17 0,-3 3-15 0,3-1-15 15,-1-1-154-15,2 2 83 0</inkml:trace>
  <inkml:trace contextRef="#ctx0" brushRef="#br0" timeOffset="49437.53">11639 5361 80 0,'0'0'326'0,"0"0"-75"0,-1-9-56 0,1 9-28 15,0 0-39-15,0 0-28 0,0 0-25 0,-2-6-23 16,2 6-11-16,0 0-6 0,0 0-8 0,0 0-2 16,0 0-5-16,6 6-21 0,-6-6 9 0,4 12 8 15,-2-6-4-15,2 4 2 0,-1 0-2 0,3 3-1 16,-1 3-26-16,-1-4 30 0,-3 5-30 0,6 2 27 16,-5-1-26-16,5 3 23 0,-4-2-20 0,1 1 25 15,1-2-25-15,-2 0 28 0,1 1-30 0,-2-2 33 16,1 0-37-16,-2 0 27 0,2-2-37 0,-2 2 15 15,-1-5-53-15,4 0 6 0,-3 2-45 16,-1-5 1-16,0 2-71 0,-1-2-156 16,-3-1 210-16</inkml:trace>
  <inkml:trace contextRef="#ctx0" brushRef="#br0" timeOffset="49885.96">11582 5388 193 0,'-3'-6'324'0,"3"6"-82"0,-1-11-51 15,1 11-37-15,0-7-42 0,0 7-20 0,4-11-26 16,-4 11-12-16,9-9-8 0,-2 2-12 16,1 4-6-16,5-2-6 0,-2 2-6 0,2-3-2 15,1 3-5-15,4 0-20 0,0-1 16 0,0 2 6 16,1 1-6-16,-1-1 1 0,4 1-3 0,-2 1 2 15,0 0 2-15,0 0-7 0,1 1 3 0,0 2-3 16,-2-2 0-16,0 2-7 0,-1 0 9 0,4 2 0 16,-2 2 0-16,-3-3 0 0,3 2 0 0,1 3-1 15,-3-2 1-15,-2 4-20 0,2-1 25 0,-1 1-2 16,-2-1-1-16,0 2-28 0,-2 2 34 16,4-2-32-16,-6 1 35 0,1-1-30 0,-2 0 32 15,-2 2-27-15,2-2 29 0,-4 3-27 0,1-5 28 16,-2 4-27-16,-1 0 26 0,-3-4-18 0,0 2 29 15,-2 3-24-15,-3-5 32 0,0 3-26 16,-1 0 28-16,-3-3-28 0,-2 2 26 0,1-2-22 16,-2 2 22-16,-2-3-22 0,-2 2 12 15,-2-2-5-15,0 0-26 0,-3-1 24 0,-1 1-5 0,2-4-5 16,-4 2-6-16,2 1-14 0,-2-6-13 0,1 2-13 16,0-1-41-16,3 1 3 0,5-3-44 0,-1-1-11 15,3 0-79-15,2-5-192 0,-1 2 143 16</inkml:trace>
  <inkml:trace contextRef="#ctx0" brushRef="#br0" timeOffset="50740.49">14480 5326 13 0,'0'0'287'0,"0"0"-54"0,0 0-39 0,-1-9-25 15,1 9-14-15,0 0-24 0,-3-5-20 0,3 5-18 16,0 0-10-16,0-8-10 0,0 8-16 0,0 0-9 15,-4-8-17-15,4 8-1 0,0 0-9 16,-5-5-3-16,5 5-5 0,-8-3-3 0,8 3-5 16,-13-2 2-16,13 2-2 0,-15-1-2 0,15 1 0 15,-19 3-26-15,10 0 24 0,-1-2 3 0,-3 3 32 16,2 2-40-16,-3 0 27 0,1 1-29 16,-1 3-14-16,0-3 18 0,-4 5 2 0,5-2-3 15,-1 2 3-15,-1 2-9 0,2-2 3 0,-2 3 9 16,3-1-3-16,-2 1-24 0,0-4 31 0,6 2-28 15,-2 1 29-15,1-3-27 0,1 2 30 0,0 0-28 16,0-3 28-16,3 2-31 0,-2 0 31 16,5-3-33-16,-1 0 34 0,-2 2-28 0,5-2 28 15,-1 0-26-15,1-1 29 0,1 0-23 0,-1 1 25 16,5-1-24-16,0-2 22 0,-2-1-15 0,5 5 22 16,-2-7-18-16,3 1 31 0,-3 0-25 0,3 2 17 15,2-5-24-15,0 1 20 0,2 0 1 0,-2-1-9 16,3 0 0-16,-1-1-7 0,1-1-1 0,0 1-4 15,0-1 6-15,2-1-3 0,-5 2-1 16,3-2-2-16,3 2 0 0,-6-1 0 0,3 1-3 16,-2-2-5-16,-2 0-27 0,0 0-8 0,2 1-1 15,-12 1 19-15,16-2-34 0,-16 2 15 0,15-2-45 16,-15 2 7-16,15 0-44 0,-15 0 10 16,11-1-59-16,-11 1-193 0,0 0 178 0</inkml:trace>
  <inkml:trace contextRef="#ctx0" brushRef="#br0" timeOffset="51127.55">14705 5403 95 0,'-4'-8'330'0,"4"8"-75"0,-3-7-52 0,3 7-34 16,-2-5-33-16,2 5-34 0,0 0-30 0,-4-8-19 16,4 8-13-16,0 0-17 0,0 0 3 0,0 0-7 15,0 0-3-15,-5 7-1 0,5-7-5 0,0 9 7 16,0-9-3-16,-1 13-4 0,-1-4-4 0,1 2-25 15,0 1 33-15,-3-2-36 0,4 2 37 0,-3 0-32 16,1 3 35-16,-1 1-29 0,1 1 29 16,0-2-31-16,-4 2 29 0,5 0-27 0,-2-3 29 15,1 2-32-15,-1 0 22 0,2-2-23 0,-2 1 15 16,2-5-42-16,0 2 14 0,-2 1-47 16,2-3 9-16,-2 1-40 0,2-2-2 0,-2 0-71 15,0-1-132-15,-1-3 231 0</inkml:trace>
  <inkml:trace contextRef="#ctx0" brushRef="#br0" timeOffset="51604.48">14624 5414 8 0,'0'-7'350'0,"0"2"-96"0,0 5-55 15,2-15-33-15,-2 15-37 0,1-12-22 0,5 6-35 16,-2 0-7-16,2-1-17 0,1 0-6 16,-1 4-12-16,6-6-8 0,-2 4-1 0,4 0-8 15,0 2 0-15,0-3-4 0,3 2 0 0,-2 2-10 16,3-2 1-16,0 3 8 0,0-2-2 16,-2 1 0-16,4 0-1 0,-4 2-1 0,2 0 1 15,-3 0 0-15,2 2-1 0,-3 0 4 0,3-1-7 16,-2 2-11-16,0-1 8 0,-1 3 11 0,-1-2-5 0,0 5-3 15,0-3-1-15,-1 0 6 0,-1 5-1 16,-1-4 0-16,0 5 0 0,0-3 0 0,-2 4 2 16,2-3-3-16,-2 3-2 0,-2 3 3 0,1-4-1 15,-1 1-2-15,0 3-25 0,-2-4 15 0,0 3-10 16,1 0 26-16,-2-6-16 0,-2 4 28 0,2 0-25 16,-3-2 27-16,0 2-22 0,0-5 32 0,-3 5-24 15,3-5 24-15,-4 3-20 0,-1-3 21 0,1 3-27 16,0-3 25-16,-2 1-28 0,-3 1 26 0,3-4-36 15,-2 0 21-15,-2 4-20 0,1-6 23 0,0 2-29 16,-4 0 28-16,2 0-28 0,-2-3 15 16,-2 2-39-16,-1-1 21 0,-2-1-43 15,3 1 23-15,-4-1-48 0,5-1 11 0,0-1-39 16,-3 0-5-16,6 0-75 0,0-1-166 0,0-2 185 16</inkml:trace>
  <inkml:trace contextRef="#ctx0" brushRef="#br0" timeOffset="52456.02">17271 5278 37 0,'0'0'305'16,"1"-7"-35"-16,-1 7-80 0,2-9 6 0,-2 9-44 15,0-8 2-15,0 8-51 0,0 0 4 0,0-9-42 16,0 9 8-16,0 0-35 0,-3-8 10 0,3 8-34 16,-5-4 9-16,5 4-16 0,-8-2 4 15,8 2-17-15,-14 0 27 0,14 0-25 16,-22 2 21-16,7 2-3 0,3 1-5 0,-7 0 3 15,4 2-4-15,-6 2 3 0,1 2 28 0,-1 0-37 16,-3 1 33-16,0 3-41 0,1 0-7 0,2 1 9 16,0-3 1-16,0 2-5 0,3 0 4 0,3-1 6 15,0-1-5-15,3 0-19 0,2 2 23 0,1-6-21 16,-1 4 20-16,6-1-19 0,-2-3 26 16,6 3-15-16,-2-5 25 0,4 3-14 0,0-3 20 15,5 3-3-15,1-4 0 0,3 0-8 0,0 1-20 16,3-2 23-16,2-2-19 0,0 1 18 0,2 0-25 15,0 0 19-15,5-3-29 0,-4 0 15 0,3-1-34 16,1 0 22-16,-3 0-38 0,3 0 15 0,-1 0-43 16,0 0 2-16,-3-1-40 0,1 0-2 0,-2-3-66 15,-5 4-183-15,1-3 171 0</inkml:trace>
  <inkml:trace contextRef="#ctx0" brushRef="#br0" timeOffset="53012.96">17746 5231 12 0,'0'0'387'0,"-4"-7"-120"0,4 7-23 16,-4-6-72-16,4 6-7 0,0 0-58 0,-2-5-2 15,2 5-52-15,0 0 14 0,0 0-39 0,0 0 15 16,0 0-29-16,0 0 17 0,-12 3-28 15,10 2 22-15,-2 2-3 0,1 0-3 0,-2 3-10 16,3-1 1-16,-6 6 2 0,4-3 0 0,0 3-5 16,-1 2 4-16,1-1-5 0,-1 1 2 0,4 1-25 15,-3 1 30-15,0 0-30 0,2 0 28 0,-1 1-26 16,1-3 21-16,-1 1-39 0,3-1 6 0,-4-2-34 16,4 1 13-16,-1-3-42 0,0 2 7 15,-3-6-47-15,4 4-7 0,-3-4-248 0,1-1 160 16</inkml:trace>
  <inkml:trace contextRef="#ctx0" brushRef="#br0" timeOffset="53467.46">17589 5278 279 0,'4'-8'216'0,"1"-3"-21"0,1 4-75 16,4-3 11-16,2 1-51 0,2 0 18 0,-1 1-43 15,3 0 15-15,2 1-43 0,3 2 21 0,-1-2-41 16,3 3 30-16,1 1-35 0,1 0 0 16,-1 3 4-16,-1 0-3 0,0 0 32 15,6 0-36-15,-3 5 26 0,0-3-32 0,-1 3 31 16,-1 0-31-16,1 1 29 0,-4 3-32 0,4-2 25 15,-5 0-21-15,4 4 26 0,-3-2-5 0,-1 3-2 16,-2 0-1-16,0-2 6 0,-3 2-8 0,2-1 1 16,-3 1-2-16,0 1-1 0,-4-3-1 0,-1 2-6 15,2 0-17-15,-3-4 36 0,-1 4-30 0,-3-2 40 16,-2-1-18-16,3 0 32 0,-4 3-19 0,-1-4 21 16,-2 4-19-16,-4-5 18 0,-1 5-21 15,1-2 15-15,-3 1-23 0,-3 0 15 0,1-4-20 0,-4 5 13 16,-1-3-23-16,1 2 18 0,-3-2-16 15,0 1 14-15,0-3-19 0,-1 3 12 0,0-3-12 16,1 0 13-16,-4 3-25 0,2-6 11 0,2 1-35 16,-1-1 11-16,1 0-52 0,-22 1-104 15,21-4 62-15,0 0-63 0,0 1-248 16,2-4 99-16</inkml:trace>
  <inkml:trace contextRef="#ctx0" brushRef="#br0" timeOffset="54033.28">17839 4974 175 0,'8'-3'249'0,"1"3"-64"0,2-3-35 16,2-1-29-16,5 2-20 0,1 1-9 15,-1-1-19-15,5 0-12 0,4 2-16 0,-1-2-6 16,0 1-14-16,2 1 0 0,-6 0-4 0,1 0-5 16,1-1-3-16,-2 1-9 0,-4 0 1 15,-1 0-5-15,-3 0 5 0,0-2 3 0,-14 2-2 16,19 0 0-16,-19 0 0 0,0 0-2 0,0 0 1 15,0 0-1-15,0 0 6 0,-10 4-1 0,-7-2-2 16,2-2 1-16,-7 2-1 0,-3 0 1 0,-3 0-1 16,-2-1 0-16,-2 2-1 0,-2-2 3 0,-5 2 1 15,7-3 0-15,2 0 8 0,-1 0 4 0,4 0-10 16,4 0-3-16,4 3-1 0,0-3-3 0,4 0-5 16,0 0 3-16,15 0-5 0,-24 0-3 0,24 0 1 15,-15 1 3-15,15-1 6 0,0 0 0 0,0 0 3 16,0 0-2-16,10 3 3 0,4-5-3 15,5 2-5-15,2-1 0 0,5 0 1 16,1-2 4-16,5 3-3 0,4-2 1 0,1 0-1 16,-1-2-2-16,0 0 0 0,3 2 0 0,-3-1-2 15,-3 0 1-15,2-1-2 0,-7-1 3 0,-1 4 0 16,-3-2 0-16,-5 1 2 0,0-1 1 0,-6 3 3 16,1-3 4-16,-1 3-4 0,-2-2-3 0,-3-1-14 15,-8 3-20-15,8-2-9 0,-8 2-14 0,0 0-11 16,-9-3-21-16,9 3-26 0,-22 0-38 0,7 0-220 15,-7-1 175-15</inkml:trace>
  <inkml:trace contextRef="#ctx0" brushRef="#br0" timeOffset="55760.67">5428 6870 208 0,'0'-7'229'0,"0"7"-69"16,-3-10-4-16,3 10-54 0,0-9 2 0,0 9-49 16,-1-8 6-16,1 8-43 0,0 0 13 0,0-8-30 15,0 8 28-15,0 0-31 0,0 0 26 0,0 0-28 16,0 0 21-16,4 8 1 0,-4-8 1 16,0 14-1-16,0-4-4 0,0 1-1 0,-3 2-26 15,3 1 26-15,0 3-27 0,-1-1 22 0,0 2-20 16,-2 0 30-16,-1 1-27 0,3 0 26 15,-3 1-25-15,0 0 24 0,-2-4-23 0,5 1 23 16,-3 0-25-16,1-2 24 0,-2-2-24 0,4-2 24 16,-2 0-23-16,2-3 37 0,-3 2-5 0,3-5 37 15,-2 2-9-15,3-7 8 0,-2 9-26 0,2-9 11 16,0 0-34-16,0 0 21 0,0 0-36 0,-8-6 11 16,11-2-26-16,-3-3 14 0,1-2-31 0,1-5 20 15,2-3-6-15,0-2-12 0,1-4-2 0,-1 1-6 16,1-6-23-16,3 4 20 0,-2-3-10 0,1 1 28 15,-1 3-17-15,-1-3 10 0,-1 6-1 0,1 0 10 16,0 3 7-16,0-2 3 0,-1 7 5 16,0-1 1-16,0 2 2 0,0 1 3 0,-3 1-3 0,4 5-1 15,-4-5 0-15,3 6 0 0,1-1-1 16,-2 1 0-16,0 2-3 0,-3 5 9 0,9-6-3 16,-9 6 5-16,11-3 0 0,-11 3 0 15,14 5 1-15,-14-5 0 0,14 6 5 0,-8 2 2 16,2-2 4-16,0 3 23 0,2 2-25 0,0-1 25 15,-2 1-31-15,2 0 23 0,-1 3-23 0,0 0 27 16,1-1-3-16,-1 2 1 0,0 2-8 16,-1-1-2-16,1 1-3 0,0 0-4 0,-2 0 0 15,1-3-1-15,-2-1-32 0,2 2 30 0,0-1-15 16,-2 1 21-16,0-3-28 0,1 2 25 0,-2 0-26 16,-1-1 19-16,0-4-43 0,-3 6 8 0,3-6-45 15,-3 3 5-15,-1-2-44 0,0 2-173 0,-1-4 253 16</inkml:trace>
  <inkml:trace contextRef="#ctx0" brushRef="#br0" timeOffset="56021.02">5493 7056 189 0,'-8'-4'316'15,"8"4"-61"-15,-3-9-80 0,3 9 6 0,-2-8-47 16,4 4-33-16,1-4-18 0,1 0-16 0,1 1-21 16,3-2-10-16,2 1 1 0,-1-4-11 0,5 4-6 15,-5-1 0-15,5 1-6 0,-4-1-6 0,3 3-10 16,-3-1-10-16,1 2-16 0,-1-1-12 16,0 4-6-16,-2-5-9 0,-8 7-8 0,14-5-8 0,-14 5-6 15,14-4-7-15,-14 4-11 0,11-1-12 0,-11 1-31 16,0 0-140-16,14 0 267 0</inkml:trace>
  <inkml:trace contextRef="#ctx0" brushRef="#br0" timeOffset="57160.33">5820 6715 75 0,'0'0'238'16,"0"0"-36"-16,3-5-69 0,-3 5-13 0,0 0-57 16,0 0-2-16,2-7-31 0,-2 7 14 0,0 0-31 15,0 0 20-15,5 5-39 0,-5-5 28 0,8 5-27 16,-8-5 24-16,5 8-20 0,-1-1 25 16,-3-1-29-16,4 0 27 0,-1 3-4 0,1-1-6 15,-1 2 1-15,-3 0 1 0,3 1 3 0,0-1-3 16,-3 2-21-16,3-1 20 0,-1 0-3 0,-1 3 0 15,2-2-10-15,0 0 2 0,-3 1 2 0,3-3 2 16,-3 3-24-16,2-2 30 0,-2-1-28 0,3 1 26 16,-3-4-26-16,2 2 28 0,-3-9-24 0,1 13 26 15,2-6-26-15,-3-7 26 0,2 10-23 0,-2-10 25 16,4 11-25-16,-4-11 32 0,1 5-17 0,-1-5 18 16,0 8-9-16,0-8 29 0,0 0-28 0,2 7 23 15,-2-7-29-15,0 0 22 0,0 0-3 0,2 8-3 16,-2-8 0-16,0 0-2 0,0 0 3 15,0 0-3-15,0 0 0 0,0 9-5 0,0-9-6 0,0 0-2 16,0 0 3-16,0 0-5 0,0 0 0 16,0 0-1-16,0 0 1 0,0 0-5 15,0 0-2-15,0 0 0 0,-10-4 1 0,10 4-3 16,0 0 3-16,-5-5-2 0,5 5 0 0,-5-6-2 16,1 2-9-16,4 4-3 0,-8-9 9 0,7 4-26 15,-4-2 20-15,0-1-6 0,2 1-2 0,-1-3 6 16,3 1-12-16,-3-3 1 0,3 2-5 0,-2-2 9 15,1 3-1-15,-1-4 6 0,2 1-1 0,-3 2-19 16,3-2 26-16,-2 2-28 0,1 1 32 16,-1-2-16-16,2 2 27 0,-3 1-26 0,4-1 26 15,0 2-20-15,-1 0 15 0,-2 0-17 0,3 7 24 16,-1-12-21-16,-2 7 22 0,3 5-23 0,0-12 23 16,0 12-24-16,-2-6 23 0,2 6-23 0,0-7 23 15,0 7-25-15,0-9 21 0,0 9-29 0,0 0 22 16,0-8-17-16,0 8 25 0,2-9-21 0,-2 9 23 15,4-7-26-15,-4 7 28 0,4-6-26 0,-4 6 27 16,0-10-25-16,0 10 24 0,8-7-24 0,-8 7 24 16,4-9-25-16,-4 9 24 0,6-9-22 0,-6 9 2 15,6-10 3-15,-3 3-8 0,0 3 4 16,0-2-4-16,4-1 19 0,-2 2-5 0,1-2 0 16,-1 0 1-16,3 2 0 0,-3-3-5 15,5 2 5-15,-2 0-2 0,1-1 2 0,0 0 0 16,1 2-2-16,-1-1-2 0,1 1 4 0,0 1-7 15,1-1 0-15,0 2 3 0,-1-1 2 0,3 2 3 16,-1 2-3-16,-2-3-3 0,-10 3 3 0,23 3 3 16,-13-2-3-16,-1 3 4 0,1 2-1 0,-5-2 2 15,3 3-2-15,-3 2 1 0,2-1-3 0,-4 1-3 16,1 1 10-16,-4 2 1 0,3-3 23 0,-6 3-29 16,2 2 29-16,-4-1-26 0,0 2 20 0,-3-1-23 15,0 3 22-15,-3-2 0 0,1 2-3 0,-2-3-2 16,-2 1-2-16,1 0-5 0,1-4 1 0,0 0-8 15,2-1 1-15,0-2 8 0,2 0 5 16,0-1 5-16,3-2 2 0,-4 1-3 0,4-1-1 16,5-5-8-16,-6 5-3 0,6-5-10 0,0 0-7 15,0 0-1-15,0 0-2 0,6-10 1 0,2 5 1 16,3-1-20-16,1-2 25 0,3 1-25 0,-1-1 28 16,0 0-28-16,4 2 32 0,4-3-23 0,-2 2 28 15,-2 2-24-15,4-2 24 16,-3 2-22-16,-1 2 20 0,1 2-21 0,-1 0 27 0,-3-1-27 15,1 4 25-15,-2-1-22 0,0 0 0 0,0 2-3 16,-4 0 28-16,-1 1-21 0,1 3 28 0,-2-2 7 16,-3 2 2-16,-1 3 4 0,-3 0-3 0,-1-1-4 15,-2 4-3-15,-2-2-2 0,0 2-3 16,-4 1-28-16,-2-2 30 0,1 0-25 0,0 1 23 16,-2-2-27-16,-1 1 26 0,-2 1-31 0,-1-1 24 15,-2 0-23-15,3-3 28 0,-4 1-42 0,4-3 4 16,-1 3-43-16,-2-6-3 0,1 2-45 0,-1-1-10 15,-1 0-207-15,3-4 213 0</inkml:trace>
  <inkml:trace contextRef="#ctx0" brushRef="#br0" timeOffset="57641.92">5775 6459 200 0,'3'-9'221'0,"-3"9"-53"0,5-9-31 16,4 1-23-16,2 0 4 0,1-1-40 0,1 3 11 15,2-7-38-15,4 4 8 0,2-2-32 0,-1 1 13 16,3 1-26-16,-1 0 18 0,1 1-28 0,0-2 16 16,1 0-24-16,-2 3 27 0,-2 0-28 0,2 2 23 15,-5 0-24-15,-2-1 16 16,2 2-27-16,-1 0 15 0,-4 2-32 0,-1-1 11 16,1 0-32-16,-3 1 4 0,-9 2-39 0,16-2-4 15,-16 2-7-15,12 0-9 0,-12 0-38 0,0 0-69 16,0 0 69-16</inkml:trace>
  <inkml:trace contextRef="#ctx0" brushRef="#br0" timeOffset="58004.97">5060 6620 179 0,'0'0'185'0,"0"0"-49"0,-4-6-28 16,4 6-25-16,0 0-18 0,0 0-4 0,4-10-12 15,-4 10-6-15,14-7-6 0,-8 0-4 16,7 0-6-16,1 2-9 0,-1-2 0 0,7-1-3 16,3-2 5-16,-2 2-6 0,2-3-2 0,1 2-3 15,4-3 1-15,-1 2-4 0,-3 0 0 0,3 1-2 16,-3-1-5-16,-1 3-11 0,-1-1-18 0,-3 1-20 16,4 0-15-16,-5 2-15 0,-4 0-16 0,4 1-22 15,-5 1-101-15,-3 0 70 0</inkml:trace>
  <inkml:trace contextRef="#ctx0" brushRef="#br0" timeOffset="58987.1">5632 8649 182 0,'-2'-12'218'0,"-1"3"-35"0,-1-1-23 0,4 0-21 15,-4-1-1-15,4 3-13 0,-1-4 17 16,-1 7-41-16,-2-3 23 0,4 1-60 0,0 7 16 0,0-11-45 16,-3 5 12-16,3 6-36 0,0-7 15 15,0 7-30-15,0 0 24 0,0 0-27 16,0 0 1-16,0 0 1 0,0 7 3 0,3 3 1 16,-3 0 2-16,0 4-2 0,0 3 2 0,6 1-12 15,-5 1 15-15,-1 4-10 0,4 0 3 0,-4 3 2 16,4-2 6-16,-3 0 1 0,2 1-3 0,-2-1-1 15,2-3-1-15,-2-2 2 0,-1 1 1 0,3-3 26 16,-2 0-32-16,0-4 26 0,-1-2-30 0,0 1 29 16,3-3-28-16,-3 2 34 0,0-6-30 0,1 4 34 15,-1-9-41-15,-1 7 32 0,1-7-40 0,0 0-1 16,0 0-7-16,-4-4-4 0,4-6-7 0,0 0-9 16,0-7-11-16,0-4-13 0,0-6-21 15,1 0 20-15,-1-10 6 0,0 0 5 0,0-1 7 16,3-6 6-16,-3 4 14 0,1 2 5 0,-1 4 7 15,0-2 6-15,0 7 6 0,0 2 10 0,0 0-17 16,0 8 31-16,0-2-24 0,0 4 26 0,0 2-30 16,0 3 21-16,0-1-26 0,4 3 23 0,-3-1-29 15,0 1 30-15,3 5-25 0,-1 0 22 0,-3 5-29 16,9-9 30-16,-9 9 3 0,10-3 2 0,-10 3-1 16,13 3-1-16,-7 1 1 0,2 2-3 0,-1 1 3 15,2 3 10-15,-1-1 1 0,1 5-4 0,0 0-1 16,0 1-8-16,0 2 4 0,0-1 0 0,-3 2-3 15,2-1-1-15,-2 0-27 0,2 0 32 16,-2 0-7-16,2 2 2 0,-3-4-5 0,0 0-2 16,3 0 1-16,-2-1-3 0,-2 1 4 0,1 0-14 15,2-3-10-15,-5-1-15 0,3 1-21 0,-1-3-21 16,0 1-39-16,-3-2-50 0,-1-1-98 16,0 0 82-16</inkml:trace>
  <inkml:trace contextRef="#ctx0" brushRef="#br0" timeOffset="59212.97">5672 8720 442 0,'0'0'336'16,"0"0"-71"-16,0 0-44 0,-5-5-47 0,5 5-17 15,0 0-56-15,0 0-24 0,1-8-29 0,-1 8-15 16,8-10-10-16,-1 3-3 0,1 2-6 0,0-1-13 15,2 0-10-15,-1 1-18 0,-4 1-10 0,4-1-12 16,2-1-11-16,-2 2-5 0,-1 2-4 0,-8 2-9 16,13-6-15-16,-13 6-12 0,10-6-8 0,-10 6-22 15,9-3-35-15,-9 3-112 0,0 0 263 0</inkml:trace>
  <inkml:trace contextRef="#ctx0" brushRef="#br0" timeOffset="59476.46">5474 8240 185 0,'0'0'238'0,"2"-8"-29"0,-2 8-74 0,4-11-3 0,4 5-44 15,-2-1 12-15,6-2-45 0,-1 2 15 16,3-3-40-16,-1 3 19 0,5-4-36 0,-3 3 19 16,3-1-37-16,-1 2 9 0,-1 0-43 0,0 0 11 15,-1 3-36-15,-2 1 12 0,5-1-33 0,-7 1 5 16,3 3-41-16,-2 0-150 0,-2 2 82 0</inkml:trace>
  <inkml:trace contextRef="#ctx0" brushRef="#br0" timeOffset="59795.68">6160 8328 265 0,'0'0'294'15,"0"0"-96"-15,0 0-38 0,0 0-36 0,0 0-30 16,0 0-13-16,0 0-20 0,5 4-16 0,-1 1-6 15,-4 5 4-15,1-1-15 0,-1 3 2 16,3 2-17-16,-2 2-3 0,0 1 0 0,3 1-2 16,-1 0-18-16,-1 1-7 0,1-2 29 0,-2 4-2 15,4-1-4-15,-1-3-20 0,-3-1-8 0,2-1 32 16,-1 1-30-16,0-2 31 0,-2-5-29 0,2 4 30 16,-2-5-1-16,0 3-26 0,3-6 28 0,-3-5-26 15,0 12 12-15,0-12-42 0,-3 6 11 16,3-6-39-16,0 0 18 0,-5-4-32 0,1 2 20 15,-1-9-32-15,0 5 13 0,1-9-44 0,-2-2-124 16,-2-2 80-16</inkml:trace>
  <inkml:trace contextRef="#ctx0" brushRef="#br0" timeOffset="60275.71">6092 8170 160 0,'0'-12'184'0,"4"1"-90"0,-1 3 17 15,-1-2-45-15,3 3 12 0,0 0-32 0,3-1 15 16,0 3-31-16,2 0 18 0,-1 0-32 0,1 1 19 15,3 1-30-15,-3 2 18 0,4 1-22 16,-2 0 23-16,2 0-27 0,0 2 22 0,-3 4-24 16,3-1 24-16,-1 0-25 0,0 3 27 0,0 1-27 15,-3 0 23-15,-3 2-26 0,1-2 30 0,0 4-17 16,-4 0 27-16,-3-2-1 0,3 3-2 0,-4-2-3 16,-1 1-5-16,-2-2 0 0,-1 5-2 15,0-3 2-15,-1-1 1 0,-3 1-6 0,2-1 2 16,-3-2-7-16,4 1 3 0,-5-4-5 0,5 0 3 15,-3 2-4-15,2-5 13 0,-1 1-17 16,7-5 8-16,-10 7-8 0,10-7 4 0,-9 2-13 16,9-2-6-16,0 0-2 0,-4-7 5 0,4 7-3 15,3-7 1-15,-3 7 3 0,6-5 1 0,1 1-2 16,0-1 1-16,2 1 2 0,3 1 2 0,-1 0 3 16,2 1-2-16,2-1-5 0,-2 1 7 0,6 2 2 15,-1 0-1-15,-1 0 0 0,2 4-3 0,0-2 2 16,0 2 4-16,-2 0-2 0,-2 1 6 0,2 4-4 15,-3-2 9-15,-1 4 3 0,-2-1 10 0,1 1-5 16,-7 2 9-16,4 3-9 0,-3-1 2 0,-1 0 3 16,-5 4-7-16,0-2-1 0,-1 0 5 0,-3 1 8 15,-1 3 3-15,-1-2-5 0,-2 0-2 16,-2-1-8-16,0 0-2 0,-2 0-1 0,-3 1 5 16,3-2-10-16,1-2-2 0,-3 1-2 0,-2-1-8 15,1-1-12-15,1 2-21 0,-4-3-28 0,3-1-50 16,-2 3 1-16,2-1-56 0,-3-4-217 0,0 1 159 15</inkml:trace>
  <inkml:trace contextRef="#ctx0" brushRef="#br0" timeOffset="61604.1">5264 11260 106 0,'5'15'168'0,"-3"0"-45"0,0-1-26 0,3 1-16 16,-1-2-11-16,0 2-12 0,0 2-2 0,-3-2-9 15,3 2 1-15,0-5-9 0,-2 2-25 0,-2 0 32 16,3 1-3-16,-2-5-3 0,-1 3-1 0,0-2-3 16,0 1-4-16,0 0 2 0,0-4-6 0,-1 4 5 15,-2-5-19-15,3 3 18 0,-1-4-17 0,-3 0 14 16,4-6-9-16,-5 11 7 0,5-11-16 0,-1 7 9 15,1-7-24-15,-8 5 10 0,8-5-13 0,0 0-3 16,-11-8-7-16,11 8-6 0,-7-10-3 16,3 0-4-16,3-1-8 0,-3-2-7 15,-1-4-17-15,0-3-3 0,1-3-17 0,-1-2 1 16,0 0-8-16,2-5-57 0,-2 1-73 0,0-3 70 16</inkml:trace>
  <inkml:trace contextRef="#ctx0" brushRef="#br0" timeOffset="61815.1">5195 11105 122 0,'-1'-15'194'0,"-3"5"-49"0,4-1-37 0,0 4-26 15,4-3-20-15,-3 5-7 0,-1-2-5 0,4-1-7 16,-4 8-7-16,5-8-4 0,-1 3-3 0,-4 5-3 16,10-6-8-16,-10 6-4 0,13-1-1 0,-13 1-2 15,14 5 4-15,-5 0-1 0,0 0-3 0,-1-2 1 16,3 8 4-16,-2-2 6 0,4 2 0 0,-2-1-4 16,-2 2-1-16,4 1 0 0,-3-4-5 15,2 8 1-15,-2-5-3 0,0-2-4 0,-1 4-34 16,0-3 7-16,1 0 41 0,-1 1-1 0,0-3-7 15,-1 2-8-15,1-4-7 0,-3 3-15 0,1-4-16 16,-2-1-19-16,1 1-17 0,-1-1-23 0,-5-5-70 16,8 4-94-16,-8-4 80 0</inkml:trace>
  <inkml:trace contextRef="#ctx0" brushRef="#br0" timeOffset="62172.18">5190 11344 316 0,'0'0'322'0,"0"0"-96"0,0 0-16 16,0 0-67-16,0 0-11 0,0 0-53 15,10-4 4-15,-10 4-30 0,9-8 18 0,-2 5-40 16,0-2 22-16,1-1-37 0,2 0 24 0,4 0-37 16,-2 1 28-16,1-4-39 0,2 3-15 0,-2-1 1 15,2 0-11-15,-1 0 9 0,0-1-7 0,-1 4-11 16,1-2-3-16,-1-2-5 0,-3 3-12 0,4 0-5 15,-4 2-14-15,-1-4-20 0,1 5-34 0,-1-3-207 16,-1 1 200-16</inkml:trace>
  <inkml:trace contextRef="#ctx0" brushRef="#br0" timeOffset="62559.62">5623 10994 312 0,'0'0'268'0,"0"0"-68"15,0 0-48-15,0 0-36 0,0 0-26 16,0 0-22-16,0 0-15 0,0 0-14 0,0 0-16 15,4 7-5-15,-4-7 0 0,4 9 8 0,-3-2-4 16,3 1-3-16,0-1-4 0,0 4-1 0,-3-2 0 16,5 3-6-16,-2 0 6 0,1 0-8 0,-1 2 3 15,1-1-3-15,-2 0-1 0,2 2 15 0,0 0-18 16,0 0 14-16,-2-3-16 0,-1 0 14 0,2 0-18 16,-1-3 18-16,-2 2-20 0,0-2 9 0,2-1-15 15,-2-1 13-15,3-3-7 0,-3 4 14 0,-1-8-23 16,1 8 8-16,-1-8-35 0,0 0-7 0,-1 9-15 15,1-9-13-15,0 0 3 0,-6-7-13 0,6 7 0 16,-5-10-23-16,1 0-54 0,-1 1-84 16,-2-4 78-16</inkml:trace>
  <inkml:trace contextRef="#ctx0" brushRef="#br0" timeOffset="63112.86">5581 10900 58 0,'0'-7'190'0,"-1"-1"-49"16,1 8-36-16,0-11-22 0,0 11-17 0,1-11-9 15,-1 11-4-15,6-7-5 0,-6 7-3 16,7-8-3-16,-7 8-7 0,8-5-1 0,-8 5-4 0,14-1 0 16,-14 1-4-16,15-2-3 0,-15 2 2 0,14 2 5 15,-14-2-1-15,19 1-2 0,-7 1-2 0,-2 3-13 16,0 0 8-16,-1 0-15 0,4-2-1 0,-4 5 6 16,1-2-1-16,0-3-2 0,-1 7 3 15,0-3-7-15,1-2-1 0,-2 4 1 0,0-3 2 16,-2 3-4-16,0-1 2 0,-2-2 3 15,2 2 2-15,-3-1-2 0,0 1 0 0,-2-2 3 16,-1 1-3-16,-1 2 0 0,-2-2-1 0,2 2 0 16,-3-3-2-16,0 0-2 0,-1 3-2 0,0-3-20 15,0-2 17-15,0 3 1 0,-3-4-2 0,8-3 11 16,-9 5-12-16,9-5-3 0,-11 0-21 0,11 0 2 16,-12 0 3-16,12 0-1 0,-5-3 1 15,5 3 7-15,-5-5 3 0,5 5 5 0,0-9 1 16,0 9 3-16,5-6 1 0,-5 6 3 0,8-9 2 15,-8 9 3-15,10-5 3 0,-10 5-2 0,13-4 5 16,-13 4 0-16,15-3 4 0,-15 3-1 0,19-2-3 16,-19 2 1-16,21 2 11 0,-10 0-6 0,1-1 9 15,-1 3-4-15,-2-3-3 0,3 2 1 0,-1 2-4 16,-2-1-2-16,0 1-4 0,1-3-7 0,-1 3-23 16,0 3 34-16,-1-4 3 0,-2 6 0 0,2-5 5 15,-2 1-3-15,-2 2 1 0,1 0-2 0,0-2 2 16,-3 4 0-16,0-3-2 0,-1 1 2 0,1-1 2 15,-1-1 1-15,-1 2 1 0,-1-1 21 0,-1 1-29 16,-1 1 16-16,1-4-30 0,-3 5 27 0,0-3-24 16,1 2 24-16,-2-3-29 0,1 5 25 0,-3-5-44 15,2 1 17-15,-2 1-34 0,0-2-2 16,-2 1-25-16,1 1-21 0,0-3-21 0,-1 0-36 16,1 2-246-16,0-2 154 0</inkml:trace>
  <inkml:trace contextRef="#ctx0" brushRef="#br0" timeOffset="64988.59">5140 13971 279 0,'-6'-8'325'0,"6"8"-114"16,-5-5-13-16,5 5-72 0,-3-5-10 15,3 5-57-15,0 0-4 0,0 0-25 16,-2-7 4-16,2 7-17 0,0 0 8 0,0 0-19 16,0 0 10-16,12 4-26 0,-12-4 12 0,8 5 1 15,-8-5-3-15,9 10 0 0,-4-3 2 0,3 0 1 16,-3 3 1-16,1 2-1 0,1-1-9 0,-1 5 3 15,2-2 0-15,-3 0 12 0,1 1-3 16,1 0-1-16,0 2-2 0,-2 0 0 0,2-1-1 16,-2-2 1-16,0 0-4 0,0 2 2 0,0-1-1 0,0-3 16 15,-1-1-16-15,-1 0 14 0,-1-2-19 0,0 1 23 16,0-3-14-16,2 0 25 0,-4-7-22 0,3 11 16 16,-3-11-36-16,0 7 13 0,0-7-23 0,0 0 4 15,-7-3-15-15,7 3-9 0,-6-10-9 16,2-2-5-16,-1 0-2 0,-3-5-9 0,3-2-16 15,-4-5-11-15,1-3 2 0,0-4 27 0,1 2 22 16,-2 0 29-16,4 2 23 0,-4-1 19 0,4 6 20 16,0 0 0-16,0 0-1 0,1 5-5 0,1 0-9 15,1 2-3-15,-1-2-10 0,3 5-1 0,-3-1-6 16,3 2-2-16,3 1-1 0,-3-1-1 0,5 4 2 16,-2-2 10-16,2 1 7 0,-1 0 7 0,2 3 5 15,2 0 4-15,-2 0 13 0,3 1 1 16,0 0-1-16,4 3-2 0,-3 1-1 0,-10 0-8 15,23 0-1-15,-11 2-9 0,-1 3-30 0,2-2 36 16,1 3-39-16,-1-1 31 0,0 3-40 0,-2-1 38 16,3 1-40-16,0 1 37 0,0 0-38 0,-1 1 32 15,0 0-43-15,-3-1 15 0,3 1-53 0,0 0-20 16,-2-3-22-16,-1 4-27 0,-1-5-24 0,0 6-81 16,-1-7-130-16,2 2 180 0</inkml:trace>
  <inkml:trace contextRef="#ctx0" brushRef="#br0" timeOffset="65297.09">5115 14089 161 0,'-12'1'543'0,"12"-1"-211"16,0 0-43-16,-9 1-131 0,9-1-3 0,0 0-81 16,0 0 26-16,0-5-58 0,6 2 31 15,2-3-49-15,0 2 41 0,1-2-63 0,5 1 50 0,0-2-65 16,1-1 54-16,1 1-57 0,3-3 51 0,-2 5-52 16,-1-2 49-16,2 0-60 0,-3 0 40 15,-2 2-54-15,4-2 35 0,-2 2-47 0,-2-2 27 16,0 2-37-16,-2 1 11 0,2-1-27 0,-2 0-14 15,-2-1-19-15,3 3-25 0,-1-3-41 0,-2 3-223 16,0-2 140-16</inkml:trace>
  <inkml:trace contextRef="#ctx0" brushRef="#br0" timeOffset="66463.8">5393 13871 222 0,'0'0'227'0,"0"0"-60"0,0-8-36 16,0 8-38-16,0 0-8 0,0-8-30 0,0 8-1 16,0 0-11-16,3-5-4 0,-3 5-9 0,0 0-2 15,4-8-6-15,-4 8 8 0,0 0 3 0,0 0 12 16,0 0-3-16,10-1 12 0,-10 1-14 0,0 0 23 16,10 1-28-16,-10-1 22 0,9 3-29 0,-4 2-4 15,5-1 4-15,-1 0 23 0,-1 1-37 0,2 3 29 16,1-1-40-16,0 0 32 0,2 3-38 0,-2-3 25 15,2 5-42-15,-3-3 35 0,2 2-32 16,-2-2-6-16,3 3-1 0,-3-4-9 0,0 2-2 16,-1 1-6-16,-1 0-7 0,3 0-19 0,-4-1-22 15,-1-1-19-15,-1-1-34 0,-1 2-242 0,2-3 161 16</inkml:trace>
  <inkml:trace contextRef="#ctx0" brushRef="#br0" timeOffset="67372.92">5705 13868 491 0,'-1'-6'397'16,"1"6"-90"-16,0 0-80 0,0 0-54 0,0 0-45 15,1-7-38-15,-1 7-17 0,0 0-25 0,0 0-3 16,0 0-11-16,13 3-49 0,-13-3 47 0,10 5-51 16,-6 0 45-16,5 0-48 0,-3 2 46 0,-1-2-45 15,3 2 41-15,-3 1-44 0,3-2 45 0,-2 2-45 16,3-1 17-16,-4 1-21 0,4-1 41 16,-4 3-40-16,1-3 48 0,1 1-41 0,-2 1 40 15,0-2-49-15,0 3 53 0,-1-5-57 0,0 4 42 16,1-1-44-16,-2-3 38 0,1 2-39 0,-4-7 29 15,2 12-30-15,-2-12 31 0,5 10-28 0,-5-10 25 16,3 7-27-16,-3-7 11 0,-3 6-25 0,3-6 4 16,0 0-11-16,0 0-3 0,-10-4-2 0,10 4 4 15,-9-7 3-15,1-1 4 0,3 0 7 0,-2-3 9 16,0-1 23-16,2-2 6 0,-3 2 7 0,1 0 1 16,-1-1 4-16,3-3-3 0,0 3 1 0,-3-1-3 15,3-1-1-15,1 1 1 0,-1 2-2 0,1-1-1 16,2 1 3-16,-1 0 1 0,-1 1 1 0,4 1-6 15,-1 2 6-15,1-4 2 0,0 4 4 16,1-3 1-16,-1 3 5 0,0 1-1 0,4-2 6 16,-4 1-7-16,4-1 7 0,0 2-6 0,0-1 13 15,0 2-20-15,-2 0 25 0,6 1-22 0,-6-1 23 16,5 3 0-16,-1 0-3 0,-6 3 9 0,14-6-4 16,-14 6-4-16,14-3-5 0,-14 3-11 0,14-2 3 15,-14 2 0-15,13 4-1 0,-13-4-2 16,13 5-1-16,-7-2-2 0,2 1 3 0,-3 2-4 15,-1 0-1-15,0 1-1 0,-2 3-1 0,1 0 1 16,-2 0-29-16,-1-1 29 0,0 3-27 0,-1-2 27 16,-2 1-26-16,3 0 29 0,-2-2-28 0,-1 1 20 15,2-2-31-15,-2 1 30 0,2-2-21 16,1-7 21-16,-4 11-20 0,4-11 15 0,-1 8-33 16,1-8 23-16,0 0-29 0,0 6 15 0,0-6-5 15,0 0 13-15,0 0-5 0,6-3 12 0,-6 3-1 16,7-7 13-16,-7 7-5 0,11-9 13 0,-11 9-7 15,13-6 14-15,-5 1-12 0,-1 3 18 0,2-3-17 16,0 1 18-16,0 3-17 0,1-1 15 0,-1-1-20 16,0 2 22-16,3 0-31 0,-12 1 26 0,18-2-26 15,-18 2 34-15,20 2-25 0,-11 0 29 16,-9-2-34-16,18 5 37 0,-5-4-39 0,-6 3 34 16,2 2-33-16,0-2 29 0,-1 1-31 0,-2 2 33 15,2-2-32-15,-3 2 34 0,0 0-34 0,-1 1 36 16,2-1-34-16,-3 3 36 0,-2-3-39 0,3 2 36 15,-4 0-38-15,1 0 38 0,-1 0-38 0,-1 1 1 16,-3 1 2-16,3 0 3 0,-2-2-14 0,-3 1 11 16,2-1 1-16,-1 2 2 0,-3 0 48 0,2 0-53 15,-3-1 44-15,0 1-55 0,0-2 38 0,0-1-52 16,-1 2 19-16,0-1-39 0,-3 1-16 0,4-1-29 16,-1-3-32-16,-3 0-46 0,3 0-250 0,-2-4 110 15</inkml:trace>
  <inkml:trace contextRef="#ctx0" brushRef="#br0" timeOffset="68864.84">5488 13588 32 0,'0'0'247'0,"0"0"-66"16,-8-5-22-16,8 5-35 0,0 0-13 0,0 0-34 16,0 0-15-16,-4-3-21 0,4 3-11 0,0 0-9 15,0 0-3-15,0 0 0 0,0 0 11 16,0 0 1-16,6-5 10 0,-6 5-10 0,0 0 7 16,11-4-8-16,-11 4 8 0,9-5-16 0,1 1 11 15,-2 1-18-15,2-2 9 0,0 2-16 0,-1-3 10 16,4 0-12-16,2 1 8 0,-1-1-23 0,-1 1 25 15,2-1-25-15,1 0 23 0,-1 0-13 0,-1 0 20 16,-1 1-26-16,2-1 19 0,2 0-20 16,-4 1 16-16,1 0-12 0,1 1 5 0,-3 1-11 15,0 0 16-15,-4 0-15 0,6 1 12 0,-4 0-13 16,-1-2 10-16,-9 4-12 0,19-1 8 0,-19 1-11 16,13-3 7-16,-13 3-6 0,14-2 9 0,-14 2-10 15,9-1 10-15,-9 1-35 0,0 0 46 16,0 0-7-16,12 1 6 0,-12-1-19 0,0 0 8 15,5 5-20-15,-5-5-10 0,-3 6-2 0,3-6-3 16,-5 6-9-16,5-6-3 0,-9 7 9 0,4-2-2 16,-4 0 8-16,0-1 4 0,3 1 7 0,-3-2 5 15,-4 2 9-15,4 0-6 0,-1-1 14 0,-3-1-3 16,0 5 9-16,1-3-5 0,-4-1 8 0,1 1-10 16,5 2 8-16,-7-3-5 0,4 0 6 0,4 2-8 15,-5-3 8-15,5 2-1 0,0-2-5 0,-1-1 4 16,1 2 6-16,0 0 1 0,9-4 8 0,-14 4 0 15,14-4 0-15,-9 4-8 0,9-4-3 0,0 0-3 16,-9 3 10-16,9-3 10 0,0 0-3 0,0 0 7 16,0 0-13-16,0 0 9 0,8-4-2 0,-8 4-2 15,10-7-3-15,0 3-3 0,-1 0-2 0,-1 1-2 16,1-3-3-16,5 2 1 0,-4-2-1 0,2 3-2 16,-1-2 1-16,-2 2 1 0,5-3-13 0,-2 3 13 15,-3 0-3-15,2-1 0 0,-3 1-2 16,1 0 5-16,-9 3-3 0,14-5 4 0,-14 5-1 15,10-2 3-15,-10 2-3 0,0 0 3 0,13-4-10 16,-13 4 2-16,0 0-7 0,0 0-14 16,0 0-10-16,0 0-8 0,0 0-8 0,0 0-11 15,1 7 0-15,-1-7-6 0,-9 8-4 0,9-8 11 16,-11 6 16-16,2-3-15 0,1 2-29 0,-2-1-41 16,-2 1-50-16,1-2 49 0</inkml:trace>
  <inkml:trace contextRef="#ctx0" brushRef="#br0" timeOffset="69080.37">5622 13576 275 0,'-13'3'160'0,"13"-3"-29"0,-15 1-11 15,15-1-28-15,-13 0-25 0,13 0-21 16,0 0-5-16,0 0-9 0,-5-1-2 0,5 1-7 16,5-8-3-16,-1 3-6 0,5 1 0 0,-3-3-2 15,3 1 0-15,4-2 0 0,0 0 5 0,-3 0 2 16,5 0-10-16,-3-1 7 0,6 2 12 0,-7 0-7 16,6 1-2-16,-4-1-7 0,-1 2 2 0,1-2-6 15,-4 3 4-15,1 1-12 0,-2 0 3 16,2-1-5-16,-1 0 0 0,-9 4-6 0,9-1 8 15,-9 1-5-15,9-5 2 0,-9 5 0 0,0 0-2 0,0 0-15 16,13 2 1-16,-13-2-13 0,0 0-16 0,-3 5-9 16,3-5-21-16,-5 9 5 0,5-9-21 15,-5 7-167-15,0-1 82 0</inkml:trace>
  <inkml:trace contextRef="#ctx0" brushRef="#br0" timeOffset="126756.95">7278 4818 74 0,'0'0'104'0,"0"0"-7"16,0 0-42-16,0 0 0 0,14 1-29 0,-14-1 9 16,12 0-21-16,-12 0 11 0,21-1-16 0,-8 0 4 15,4-2-15-15,2 3 21 0,3-1-16 0,3 0 14 16,3 0-11-16,3 1 16 0,10-2-9 0,8 0 22 15,4 2-7-15,2-2 10 0,4 1-11 16,2-2 3-16,7 3-5 0,7-1 3 0,6 1-6 16,-1 0 5-16,3 1-10 0,4 0 0 0,1 2-4 15,2 1 3-15,2-1-6 0,0 4 4 0,1-2-6 16,2 0 5-16,-2 4-4 0,7-2 0 0,-1 0-3 16,1 3 6-16,-3-2-4 0,5 2-1 0,-5 0 0 15,1 0-2-15,1 1 2 0,3-1 1 0,20 4-1 16,-24-4 3-16,3 2-1 0,19 2-1 15,-21-4-1-15,0 1 3 0,0 2-2 0,-1-3 0 16,1 2 0-16,0-2-4 0,-3 2 1 0,-3-3 0 16,-1 1 0-16,-2-3-6 0,-5 4 3 15,-4-5 4-15,-3 4 3 0,-4-5-4 0,-4 1-3 16,-10 1 2-16,-1-6-1 0,-4 3 4 0,1 0-4 16,-1 0 3-16,-5-1 1 0,4-1-2 0,-6 1 0 15,-2-3 1-15,-5 0 2 0,0 0-1 0,-3 0 4 16,1 0-10-16,-9 0 5 0,1 0-1 0,-2 0-2 15,-2 0-1-15,-4 0-1 0,0 0 0 0,-1 0-1 16,-2 0 1-16,0 0-1 0,0 0 0 0,-2 0 2 16,-3 0-2-16,3 0 4 0,-4 0-3 0,2 0-1 15,-4 0 1-15,4 0 0 0,-2 1-1 0,-3 0 0 16,2-1 1-16,-13 0-12 0,19 2 2 0,-19-2-4 16,17 0-8-16,-17 0-19 0,0 0-31 15,15 0-34-15,-15 0-201 0,0 0 233 0</inkml:trace>
  <inkml:trace contextRef="#ctx0" brushRef="#br0" timeOffset="127915.35">10331 4282 31 0,'9'-8'215'0,"-3"1"-52"16,-2 1-42-16,2 0 10 0,-2-1-30 0,1 0-18 15,-1 1-9-15,-2 1-1 0,-2 5-8 0,6-9-7 16,-6 9-14-16,3-10-7 0,-3 10-7 0,4-7-6 16,-4 7-12-16,0 0-6 0,-2-8 0 15,2 8-1-15,0 0 13 0,-17 0-16 0,6 3 3 16,-7-1 0-16,-1 3-2 0,-2 1 1 15,-4 3 0-15,-2-3-1 0,-1 5 2 0,0-3-1 16,-2 3-2-16,5 2 1 0,-1-1-1 0,7-1 4 16,-3 0-3-16,3 1 7 0,5 2-20 0,-4-2 17 15,5 3-8-15,-2-1 4 0,6 1-4 0,0-3 5 16,0 2-3-16,3 1-2 0,1-3 8 0,2 2-3 16,2-1-1-16,2 4 3 0,2-4 0 0,3 2-1 15,4 2 1-15,3-2 5 0,6-1-6 0,3 2-3 16,4-3 3-16,4 0-3 0,7 1-3 0,4-3 2 15,0-2 2-15,4 0-1 0,-2-1 5 16,-1-1-6-16,-3-3 4 0,-2 2-5 0,0-2-4 16,-1-1 6-16,-1 1-5 0,-5-2 3 0,-2 1-1 15,-4 0 3-15,-2-1 0 0,-2-2-1 0,-3 1 0 16,-2 1 7-16,-2-2 7 0,0 0 5 0,-3 2 5 16,-10-2-1-16,14 2-7 0,-14-2-2 0,14 0-8 15,-14 0 1-15,0 0-2 0,0 0-3 16,0 0-5-16,0 0 9 0,-19-2-4 0,6 2 0 15,-7-2 1-15,-2 2-2 0,-5 0-1 0,-2-3 0 16,-8 3 1-16,2-4-3 0,-2 0 1 0,-1-1-1 16,3 1 2-16,-3-3 2 0,1 2-1 0,0-2-2 15,-3 0 2-15,3-1 0 0,3 1 21 0,-1-2-29 16,6 1 4-16,-2-2 1 0,7 2 1 16,2 0 5-16,3 0 4 0,1 0-4 0,4-1-1 15,3 0 10-15,3-1-16 0,4 0 8 0,4-2-10 16,5 0 4-16,5-5-7 0,3 0 9 0,9-2-14 15,6-2 8-15,1 0 1 0,3 1-7 0,4 1 2 16,0 3-5-16,-3-1 2 0,4 0 1 0,-1 5-1 16,-8-2 3-16,-1 5-1 0,0-2 4 0,-7 5-1 15,3-3-1-15,-7 3 2 0,-1 3-3 0,-2-2-7 16,-1-1-3-16,-1 4-7 0,-5-2 4 0,2 4-1 16,-8 0 5-16,11-5-1 15,-11 5 6-15,0 0 1 0,0 0 6 0,-11 2 0 16,3 1 4-16,-7 1-2 0,-6 2-1 0,0 1 3 15,-5-1 0-15,-4 3 0 0,0-1 1 0,3 2-1 16,-6-2 3-16,7 4 0 0,-2-3-1 0,1 4-3 16,3-2 15-16,-1 0-20 0,4 1 6 0,2 0-2 15,1 0 9-15,1 2-9 0,1-2 6 0,2 3-1 16,1-1 0-16,4-1 3 0,1-1 1 0,3 3 0 16,-1-3-2-16,1 0-1 0,5 2 1 0,0-1 2 15,0 0-3-15,6 1-2 0,-1 0-2 0,3-2-6 16,0 0-2-16,3 0-31 0,2 0-30 15,5-2-49-15,1-1-42 0,1 0-151 0,2-3 227 16</inkml:trace>
  <inkml:trace contextRef="#ctx0" brushRef="#br0" timeOffset="129132.84">10126 4085 56 0,'-6'-6'177'0,"3"2"-32"0,3 4-40 16,-5-4-25-16,5 4-13 0,0 0-14 0,0 0-8 15,5-7-3-15,-5 7-7 0,21-1 0 0,-3 1-2 16,3 1 3-16,6-1-13 0,4 0-2 0,1 2-1 16,4 0-5-16,1 1 0 0,-3-3-2 0,2 2-2 15,-5-1-5-15,-2 1-2 0,-2-1 4 0,-7 0-4 16,1 0 1-16,-6 1 0 0,-1-2 4 0,-2 2 4 16,-12-2-3-16,14 0 1 0,-14 0-4 0,0 0-4 15,0 0-3-15,-16 1 4 0,0-1-1 16,-5 1-3-16,-7 2 5 0,-4-3-3 0,-4 0 1 15,-3 0-2-15,-2 0 3 0,0 0-3 0,-2 0-4 16,-1 0 4-16,1 0 0 0,-1 0 1 0,2-3 0 16,4 2 2-16,1 0-4 0,5 1 0 0,5-2 2 15,3 0 8-15,6 1-4 0,1 1-4 0,4-1-2 16,13 1 5-16,-15 0-2 0,15 0 0 0,0 0-2 16,19-4 2-16,-1 2-1 0,8-1 2 0,12-1-2 15,11 0-2-15,4 0 2 0,6 2-4 16,1-1-1-16,12-2 4 0,-8 4-3 0,-2-2 2 15,2 3-1-15,-4-3 0 0,-5 3-1 16,-4 0-5-16,-11 3-12 0,-8-3-16 0,-4 0-8 16,-8 3 8-16,-2-3 7 0,-4 0 6 0,-14 0 5 15,13 0 4-15,-13 0 1 0,0 0 6 0,-18 4-2 16,3-3-1-16,-7-1 8 0,-5 0-5 0,-5 0 3 16,-7 0 6-16,-2 0-3 0,-9 0 0 0,-1-1 0 15,-4 1-1-15,4 0 2 0,-3-3-6 0,3 3 9 16,-3 0-4-16,11 0 1 0,3-1 1 0,2 1 0 15,11 0 0-15,3 0 2 0,2 0-2 0,8 0 2 16,1 1-2-16,13-1 5 0,-11 3 1 0,11-3-2 16,10 2 2-16,3-2-3 0,7 0 0 0,8 0-1 15,9 0 0-15,6-1-3 0,10 1 2 0,5-1-6 16,-1 1 5-16,2 0-2 0,0 0 1 16,-4 0 1-16,1 0-1 0,-5 0-1 0,-10 1-1 15,-9-1-6-15,-3 0-5 0,-7 0-3 0,-2 0 4 16,-7 0 3-16,-13 0 0 0,0 0 1 0,0 0 1 15,0 0-1-15,-19-5 1 0,1 5 3 0,-11-3-2 16,-53 0-2-16,31 2 7 0,-4 0-2 16,-1-1 4-16,-3 0-3 0,0 2 10 15,-1-1-10-15,3-3 0 0,-1 4 4 0,6-3 3 0,11 1 2 16,4 0 3-16,7 1-2 0,5-1-4 0,3 2-1 16,9 0 4-16,13 0-2 0,0 0 0 15,0 0 5-15,0 0-4 0,13 0-2 0,10 0 0 16,8-1-1-16,20 0 0 0,5-2-3 15,3 3-1-15,2-1-2 0,16-3 4 0,-2 1-3 16,1 2-2-16,-14 0 0 0,-3 1-4 0,-3 0 3 16,-15 1-10-16,0-1-31 0,-12 0-2 0,-7 1 8 15,-5-1 12-15,-17 0 5 0,14 2 5 0,-14-2 2 16,0 0 6-16,-23 1 1 0,1 0 3 0,-7-1 3 16,-10 3 8-16,-12-3-2 0,-2 1 3 0,-5-1-1 15,1 0 3-15,-6 0 1 0,3 0-4 0,-4 0 4 16,0 3-2-16,4-3 5 0,4 0-1 0,5 0 0 15,11 0 2-15,8 0-1 0,8 1-4 0,2-1 2 16,8 1 5-16,14-1 5 0,-10 2-2 16,10-2-5-16,15 0-5 0,3 0 0 0,13 0 0 15,7-2-5-15,16 1-1 0,5 0-1 0,3 1 0 16,2 0-4-16,15-3 5 0,-2 3-1 0,-8 0-2 16,-6 0 3-16,-1 3-4 0,-6-3-1 0,-6 1 0 15,-10-1-6-15,-11 1-1 0,-3-1 4 0,-6 2 4 16,-6-2-2-16,-14 0 1 0,0 0 0 0,0 0 2 15,0 0-1-15,-19-2 0 0,-4 2-1 0,-5-1 2 16,-9 1 2-16,-3-1-2 0,-11 1 2 0,0 0 2 16,1-3-1-16,-2 3-1 0,0 0 2 0,0 0-1 15,10 0-3-15,3 0 4 0,0 0-4 16,11 3 0-16,1-3-5 0,6 1 2 16,4 3-1-16,-1 0-2 0,9 1-25 0,2-1-43 15,3 1-75-15,4-5-75 0,2 12 72 0</inkml:trace>
  <inkml:trace contextRef="#ctx0" brushRef="#br0" timeOffset="132820.71">6492 9223 142 0,'0'-13'293'0,"0"13"-58"16,-1-12-51-16,-3 6-30 0,4 6-26 0,-1-13-21 15,-2 8-3-15,2-2-12 0,0 0-17 0,-2 1-14 16,3 6-10-16,-2-12-11 0,2 12-8 0,0-10 4 16,0 10-17-16,2-14-4 0,-2 14-2 0,0-12-2 15,0 12 5-15,5-9-5 0,-5 9 4 0,4-12 2 16,-4 12 7-16,3-9-1 0,-3 9-3 0,2-11-8 16,-2 11-2-16,0-6-4 0,0 6 1 0,0 0-2 15,3-6-1-15,-3 6-2 0,0 0-1 16,0 0-2-16,0 0 1 0,11 6 3 0,-11-6-5 15,8 13 37-15,-4-4-41 0,0 4 38 0,-2 4-41 16,3 3 4-16,-1 2-1 0,-3 1 3 0,3 7 2 16,1-1-19-16,-2 2 21 0,-3 5-15 0,5-4 13 15,-4-1-13-15,-1 1 22 0,0-6-27 0,3 3 24 16,-3-5-19-16,0 3 26 0,-3-3-1 16,3-4-4-16,0-1-3 0,0 0 3 0,-1-1-1 15,1-5-3-15,-1-2 1 0,1 1 3 0,-4 0 2 16,4-4 7-16,0 1 11 0,0-1 0 0,0-8-3 15,0 9-6-15,0-9 0 0,-3 7-3 0,3-7-4 16,0 0-2-16,-2-11-3 0,-1 3-3 16,3-4-10-16,0 0 14 0,0-6-11 0,0-3-2 15,0-3 5-15,3-1 1 0,-1-4 1 0,-2-3-7 16,3 1 3-16,2-1 39 0,-4 6-40 0,2-3 36 16,-2 6-44-16,-1 0 41 0,0 2-43 0,0 1 37 15,0 3-43-15,0 0 41 0,0 3-41 0,-1 2 37 16,1 2-42-16,-3-1 40 0,3 5-44 0,0 6 44 15,-1-11-41-15,1 11 49 0,0 0-45 0,0 0 42 16,-5 6-40-16,2 0 3 0,1 3 2 16,-1 3 2-16,1 5 1 0,-1 0 2 0,-1 4-10 0,-1 1 14 15,3 2-11-15,-2 1 16 0,0 1-11 16,0 2 19-16,0-3-15 0,0 0 16 0,3 1-15 16,0-3 17-16,-4 0-5 0,5-3 1 0,-3-2-1 15,3-1 0-15,-1-1-3 0,1-4 4 0,-1-2-1 16,1 2 11-16,-3-3 15 0,3-1 25 0,0-2 0 15,0-6-11-15,0 10-10 0,0-10-5 0,0 0-10 16,0 0-4-16,0-11 3 0,0 3-13 0,3-4 1 16,-3-5-9-16,2 0-1 0,1-3-7 0,-3-4 2 15,6 0 2-15,-2 0 1 0,-3 2 2 0,2 0 0 16,-1 2 3-16,0 2 0 0,-2 2 1 0,1 0 0 16,-1 4-3-16,1 1-1 0,-1-1 2 0,0 4-11 15,0-2 3-15,0 3 2 0,0-1-3 16,3 1-1-16,-3 7-8 0,0-10-1 0,0 10 3 15,1-9-13-15,-1 9-16 0,0 0-6 0,0 0-19 16,0 0-13-16,0 0-15 0,4 9-44 0,-3-2-7 16,-1-2-50-16,-1 8-252 0,0 1 73 0</inkml:trace>
  <inkml:trace contextRef="#ctx0" brushRef="#br0" timeOffset="134090.99">5935 11443 12 0,'0'-7'323'0,"0"0"-69"0,0 7-42 0,0-11-34 0,1 3-22 16,-1 8-18-16,0-8-21 0,0 8-19 15,0-9 22-15,0 9-62 0,-1-8 22 0,1 8-54 16,0 0 26-16,0-6-45 0,0 6 33 0,0 0-45 16,0 0 39-16,-1 7-39 0,1-7 42 0,1 16-40 15,-1-4 40-15,0 0-45 0,1 5 42 0,-1 2-43 16,2 2 40-16,-2 4-43 0,1-2 4 0,0 4 0 15,-1 0 4-15,3-3 2 0,-3 4 0 0,0-1-5 16,4-3 3-16,-2 3 0 0,-2-3 6 0,5 1-1 16,-1-2-19-16,-3-3 19 0,2-1 0 15,-2-4-2-15,3 2 9 0,-3-3 39 0,-1-1-51 16,3-4 52-16,-2 2-57 0,-1-2 54 0,3-1-38 16,-3-8 58-16,1 11-59 0,-1-11 46 0,0 0-60 15,6 4 40-15,-6-4-62 0,4-9-7 0,-1 0-3 16,-1-3-4-16,1-3 1 0,1-2 4 0,-3-3-1 15,0-4 6-15,3 0-1 0,-4-3 7 0,0 2 30 16,0-4-45-16,0 5 50 0,0-2-31 0,0 2 38 16,-1 4-4-16,-2 1 40 0,3 2-44 0,0 0 50 15,-1 5-57-15,0 0 47 0,1-1-60 0,-4 4 47 16,4 1-50-16,0 0 44 0,0 8-46 0,0-13 41 16,0 13-42-16,0 0 41 0,0 0 0 0,0 0-44 15,0 0 42-15,0 10-40 0,4-2 47 0,-4 5-50 16,1 0 5-16,0 4 4 0,-1 2 4 15,3 0 2-15,-3 1 0 0,1 0 4 0,-1 1 2 16,3-1-2-16,-3 1-8 0,1-4 8 0,0 3 0 16,-1-3 1-16,0-1 11 0,0-1-5 0,5-4 0 15,-5 0-22-15,0-1 21 0,0-1 0 16,0-2 10-16,3 1 4 0,-3-8 1 0,0 9-2 16,0-9-12-16,0 0 1 0,0 0-17 0,0 0-15 15,0 0-12-15,-8-9-8 0,8-3-9 0,0-1-9 16,0 0-2-16,0-4 2 0,0 0 11 0,0-2 13 15,-1 3 17-15,1-4 24 0,-1 6 22 16,-2-1 10-16,3 4-1 0,-1 0 25 0,1 1-40 16,-3-1 25-16,3 5-34 0,-1 0 18 0,1 6-28 15,-1-10 4-15,1 10 16 0,0 0 10 0,0 0 10 16,-7 4 0-16,7-4 1 0,-1 14-2 0,0-4-4 16,-2 4-3-16,1 0-3 0,0 3-3 0,2 0-4 15,-2 3 1-15,-1-1-4 0,3 0-1 0,0 0-2 16,0 1-3-16,0-1 4 0,0 1 38 0,0-2-53 15,0 0 49-15,0-2-57 0,0-4 46 0,0 3-51 16,0-5 38-16,0 0-44 0,0-1 43 16,0-2-41-16,0 2 51 0,0-3-61 0,0-6 15 15,0 8-98-15,0-8-76 0,0 0-125 0,0 0-160 16,0 0 42-16</inkml:trace>
  <inkml:trace contextRef="#ctx0" brushRef="#br0" timeOffset="136581.46">19724 7540 41 0,'0'0'264'0,"-4"-9"-74"0,4 9 4 15,0-10-64-15,0 10-6 0,-1-6-51 0,1 6 5 16,-2-8-38-16,2 8 14 0,0 0-37 0,-2-5 1 16,2 5-15-16,0 0 23 0,0 0-27 0,0 0 23 15,0 0-28-15,0 0 27 0,0 0-27 0,-4 5 23 16,4-5-23-16,0 13 21 0,3-6-1 0,-3 2-9 15,1-1 5-15,0 5 1 0,0 2-5 0,1-1 3 16,-2 3-26-16,0 2 25 0,1-1-23 16,-2 4 24-16,-1 2-24 0,1 0 25 0,-1-1-24 15,-1 5-2-15,-1-5 7 0,-2-1 3 0,5-1 2 16,-3-3 0-16,0 0 1 0,2-2 1 0,-1 0 0 16,-1-4 3-16,3-2 14 0,-2 1 29 0,1-3 47 15,0 1-11-15,2-9 0 0,-6 7-33 16,6-7 12-16,0 0-27 0,-10 0 11 0,10 0-27 15,-9-12 17-15,5 3-27 0,0-6 20 0,-2-1-17 16,3-2 4-16,1-4 1 0,-2-2-7 0,4-1 8 16,5-2 29-16,-1-5-43 0,2-2 0 15,3-3-3-15,0 1-18 0,5-2 3 0,-1-1 4 16,1 3 13-16,2 1-10 0,1 1 15 0,-4-1-22 16,5 1 25-16,-4 1-20 0,-1 6 18 0,1 4-17 15,0-3 21-15,-1 3-23 0,-2 5 21 0,3 1-18 16,0 0 14-16,2 4-24 0,0 0 29 0,2 3-18 15,1 1 15-15,4 3-14 0,0 1 18 0,4 1-18 16,1 4 17-16,-1 2-20 0,3 1 20 0,4 5-19 16,-2-3 15-16,0 6-12 0,-3-1 12 15,-1 2-16-15,-2-1 23 0,-3 4-27 0,-4-2 22 16,-1 0-20-16,-5 1 22 0,-2 1-23 0,-2-1 21 16,-4 1-20-16,-1-3 24 0,-3 1-28 15,-4 1 25-15,-1-3 1 0,-6 2 0 0,-2 2 0 16,-6-4-5-16,0 0 2 0,-2 1 1 0,-6-3-5 15,4 1 13-15,-2-3-21 0,4 0 6 0,-2 1-3 16,7-5 5-16,-2 2-1 0,3-2 0 0,0 3 2 16,4-3 2-16,-2-2-5 0,5 3 3 0,-1-3-1 15,8-1-10-15,-12 7 2 0,12-7 8 0,-6 5-4 16,6-5 6-16,10 5-4 0,2-1 1 0,4 3-1 16,6-1-1-16,1 1 1 0,9 2 25 0,-1 1-30 15,7 2 21-15,-1 1-30 0,0 2 9 16,0-2-2-16,0 2 0 0,-1 1 4 15,-3 1-1-15,2 0-19 0,-7-4 23 0,-1 2-18 16,-3 1 22-16,-1 0-21 0,-1 0 13 0,-6-3-12 16,2 1 17-16,-4 0-16 0,0 1 28 0,-2 0-27 15,-2-3 4-15,-5 2 2 0,2 1 3 0,-5-1 1 16,-2-2 2-16,-1 2 5 0,-4 1-2 0,-2-3 1 16,-2-1-2-16,-6 4 5 0,0-4 19 0,-6-1-16 15,-2-1 12-15,-1-2-22 0,-5 0 19 0,-2 0-20 16,-1-1 20-16,3-4-20 0,-2 0 16 0,-1-1-25 15,-1-1 22-15,2 0-17 0,-1 0 19 0,0-1-22 16,-2-1 22-16,4 0-32 0,1-1-10 0,1-3-69 16,1 0-67-16,-1 1-59 0,8-7-197 0,0 3 114 15</inkml:trace>
  <inkml:trace contextRef="#ctx0" brushRef="#br0" timeOffset="137135.29">19692 6760 149 0,'0'0'211'0,"5"-8"-60"0,-1 3-28 0,5-2-22 16,1 2-14-16,4 1-15 0,4-2-11 0,5 2-15 16,5 0-4-16,7 2-8 0,3 0-4 0,7 2-8 15,2 2 5-15,7-2 11 0,-2 3-29 0,-2 1 20 16,5 2-27-16,-3 0 20 0,-1-1-31 0,-3 1 22 16,-2 1-16-16,-12-3 17 0,-4-1-22 0,-5 0 14 15,-7 2-25-15,1-2 22 0,-6-1-21 16,-3 0 25-16,-10-2-19 0,6 4 22 0,-6-4-28 0,-12 1 29 15,-1-2-21-15,-10 0 25 0,-4 1-27 0,-10-5 23 16,-9 3-22-16,-7-2 25 0,-1-3-24 16,-3 2 2-16,0 0 2 0,-3-2-4 0,6 0 12 15,-1 2-6-15,3-2 2 0,6 1-1 16,8 4 4-16,3-3-3 0,10 1 0 0,3 2 3 16,3 0 0-16,0 0 0 0,6 1-8 0,0 1 11 15,13 0 11-15,-14 0-1 0,14 0-1 0,0 0-5 16,14 4-1-16,4-1 1 0,6 2-2 0,12-1-2 15,10 2 21-15,4 1-25 0,2-1 15 0,6 0-17 16,-2 1 21-16,2-2-25 0,1 2 20 0,-1 0-22 16,1-2 24-16,-2 1-25 0,-3-2 22 0,-2 1-22 15,-7-1 21-15,-4-1-28 0,-7 0 24 0,-7-1-15 16,-5 0 19-16,-3-2-26 0,0 3 19 16,-6-2-22-16,0 0 14 0,-13-1-24 0,14 2 1 15,-14-2-59-15,0 0-34 0,-5 5-216 0,5-5 209 16</inkml:trace>
  <inkml:trace contextRef="#ctx0" brushRef="#br0" timeOffset="138007.2">19504 14164 265 0,'4'-13'261'0,"0"2"-42"0,-1 0-33 0,-2 1-24 16,4-1-11-16,-4 5-12 0,2-2-27 0,-2 0-19 16,-1 8-18-16,4-11-25 0,-4 11-14 0,1-9-8 15,-1 9-3-15,0 0-3 0,0 0-4 0,0 0-4 16,0 0-2-16,-4 8-4 0,4 3-1 15,-4 4 0-15,2 2-1 0,-4 3 3 0,2 5-3 16,-1 1 17-16,2 4-23 0,-3 4 16 0,3 1 5 16,-1-1-6-16,-1 3-21 0,3-2 24 0,0 1-25 15,0-1 14-15,2 1-13 0,-3-1 0 0,3-1-1 16,3-6 2-16,-3 0-1 0,2-3-3 0,0 1-12 16,0-2-37-16,1-5-27 0,0-1-32 0,-1-3-39 15,0-1-28-15,-2-1-239 0,5-5 109 0</inkml:trace>
  <inkml:trace contextRef="#ctx0" brushRef="#br0" timeOffset="138655.79">19504 14102 150 0,'4'-19'271'0,"1"2"-71"16,3-2-47-16,1 2-36 0,1 0-21 0,4 0-20 16,-1 4-17-16,10 0-10 0,1-2-13 0,4 3 1 15,3 2-17-15,2 0-5 0,-1 1-2 0,12 2-4 16,-5 2-1-16,3 3-3 0,1 2-1 0,6 1 0 16,-4 5-6-16,2 1 1 0,-3 0-1 0,-2 3 5 15,-4 2-2-15,-2 2-4 0,-8 0 1 16,-2-1-3-16,-3 4-2 0,-5 3 4 0,-4-4-2 15,-4 2-3-15,-4 0 1 0,-4 0 8 0,-5-1-3 16,-3 7 2-16,-11 0 3 0,-2 3-1 0,-8-1 1 16,-4 0 3-16,-2-3 0 0,-3 1 2 0,-2-2 1 15,0-3 2-15,-1-2-5 0,1-2 28 0,2-1-14 16,7-1 30-16,3-4-33 0,3 1 21 0,4-4-35 16,6 1 27-16,-1-2-31 0,3-1 29 0,1 0-28 15,2 2 23-15,8-6-26 0,-5 7 26 0,5-7-28 16,9 5 24-16,1 0-30 0,7-3 30 15,4 0-42-15,5 1 16 0,6-2-31 0,5 3 32 16,0-3-26-16,1 5 32 0,8-1-25 0,-1 1 30 16,-3 1-26-16,3 1 27 0,-4 2-30 0,-3 2 3 15,-5-3 3-15,3 3 7 0,-3 0 0 0,-6 0-5 16,-1-1 7-16,-2 3-1 0,-5-2 3 0,-6 0 0 16,5 1 0-16,-9-4 2 0,0 5-9 0,-2-2 8 15,-3 0 10-15,-3 2 18 0,-1-2 4 0,-1 2 7 16,-6-2-1-16,0 2 12 0,-3 3-3 0,-4-2 3 15,-3-1 7-15,1 0 3 0,-4 3 7 0,-4-2 4 16,1-3 5-16,0 0 0 0,-5 0-11 0,0-2 1 16,0 1-6-16,-4-5-3 0,-1 3-4 0,-2-2-8 15,-2-3-16-15,0 0-1 16,0-1-4-16,-4-2 0 0,3-2-8 0,-3 0-2 16,0-4 0-16,-4 1-1 0,1-3-2 0,5 1-3 15,5 0-2-15,-2-2-4 0,4-1-31 0,0 0-53 16,3-2-51-16,-1-1-60 0,6-3-76 0,2 1-232 15,8-3-4-15</inkml:trace>
  <inkml:trace contextRef="#ctx0" brushRef="#br0" timeOffset="139288.46">19692 13493 89 0,'3'-7'208'0,"-3"7"-51"0,5-10-42 16,1 2-14-16,2 4-36 0,5-1-3 0,3 1-20 15,2-1 1-15,10 2-15 0,3 1 8 0,7 1-18 16,4 1 5-16,11 1-11 0,2 1 3 15,0 1 3-15,1 3-7 0,4-1 0 16,0-1-8-16,0 0 2 0,-1 3-4 0,-4-2 3 16,-4 0-8-16,-5-2 7 0,-10 1-2 0,-8-1-4 15,-3 0-13-15,-7-1 8 0,-2 2-3 0,-16-4 7 16,12 0-5-16,-12 0 4 0,0 0-1 0,-16 3 9 16,-5 0 2-16,-4-3-5 0,-15-3 2 0,-7 3 3 15,-9-1-6-15,-6-1 5 0,-12-3-6 0,-4-1 8 16,0-2-6-16,-1 1 4 0,0-5 21 0,2 2 26 15,2-3 19-15,7-1 22 0,4 2 0 0,13 2-5 16,5 1-8-16,4-1-18 0,10 4-13 0,8-2-7 16,1 5-8-16,5-2-8 0,1 3-8 0,7-1-3 15,10 3 2-15,0 0-11 0,0 0 6 16,0 0-4-16,18 4-2 0,5 0 1 16,14-2-1-16,9 8 4 0,9-5-8 0,2 2-2 15,16 3-4-15,1-2 5 0,-2-2 1 0,1 2 0 16,-5-1 0-16,-11-1-2 0,-4 0 1 0,-4-1-2 15,-12 0-1-15,-5-1 0 0,-4-1-6 0,-5-1-5 16,-5 1 5-16,-4-3 3 0,-14 0-1 0,13 2 2 16,-13-2 2-16,0 0 1 0,-18 0 1 0,-1-1-1 15,-8 0 2-15,-7-4-1 0,-6 2-3 0,-11-1 2 16,-4-1 5-16,0-2-2 0,-3-2-3 0,-10 2 4 16,11-2-1-16,1 3 4 0,2-2-5 0,3-1 1 15,8 3-2-15,6 1-6 0,6 3 2 0,7-2-16 16,1 1-32-16,2 5-48 15,5-2-68-15,-1 3-276 0,4-1 83 0</inkml:trace>
  <inkml:trace contextRef="#ctx0" brushRef="#br0" timeOffset="142843.22">11802 5900 52 0,'0'0'179'15,"2"-7"-31"-15,-2 7-25 0,2-5-10 0,-2 5-28 16,0 0-18-16,6-6-17 0,-6 6-13 0,0 0-9 15,0 0-5-15,0 0-6 0,0 0-5 0,0 0 0 16,0 0-9-16,1 6-1 0,-1-6 23 16,-3 11-20-16,1-2 25 0,0 0-33 0,0 1 28 15,1 6-28-15,-2-1 27 0,-2 2-3 0,1 1-2 16,2 5-31-16,-5-1 27 0,1 2-25 0,1 0 25 16,-3 3-22-16,-1 0 2 0,-1 0 0 0,4-2 2 15,-3 3-1-15,1-5 3 0,-1-2 2 0,3 1-2 16,-2-1 1-16,0-2 1 0,2-1-1 15,1-3 2-15,0 2-1 0,1-5-7 0,-1-1 5 0,2 0 1 16,-2-3 9-16,3 1 25 0,-1-1 19 0,-1-1 18 16,4-7 4-16,-2 10-9 0,2-10-11 0,-3 5-12 15,3-5-8-15,0 0-8 0,0 0-7 0,0-8-4 16,3 0-1-16,-1 0-6 0,1-3 22 16,1-3-31-16,-2 0 25 0,6-4-33 0,-2-1 25 15,1-2-33-15,-1-4 27 0,3 3-27 0,-3-1 24 16,3-4-6-16,-1 5 2 0,-2-2-10 0,1 2-21 15,-2 3 24-15,-4 0-21 0,3 0 29 0,-3 4-26 16,2 2 25-16,-2 2-28 0,-1-1 23 0,0 3-27 16,0 0 30-16,-1 2-24 0,1 7 27 0,-4-7-21 15,4 7 23-15,0 0-23 0,-13 2 30 0,7 3-2 16,-3 3 4-16,1 4-3 0,-1 0-1 0,0 4-27 16,0 2 28-16,-1 1-27 0,1 3 28 0,0 0-28 15,4-1 5-15,-3 0 3 0,3 2 2 16,-1-1 0-16,1 1 2 0,1-2 1 0,0-2 5 15,3 0-2-15,-3-5 2 0,4 3-6 0,-1-5 1 16,-2 3 2-16,3-5 1 0,-1 2 1 16,-2-3 1-16,3-1-2 0,0 0-11 0,-3 0-11 15,3-1-24-15,0-7-36 0,0 11-54 0,0-11-264 16,0 7 145-16</inkml:trace>
  <inkml:trace contextRef="#ctx0" brushRef="#br0" timeOffset="144760.1">14790 6087 21 0,'0'0'162'16,"4"-10"12"-16,-4 10-63 0,4-10 29 0,-4 10-49 15,3-10 6-15,-3 10-41 0,1-9 24 0,-1 9-35 16,1-7 15-16,-1 7-38 0,0-9 17 16,0 9-34-16,0 0 19 0,3-11-32 0,-3 11 28 15,0 0-30-15,0 0 25 0,0 0-26 0,0 0 25 0,0 0-24 16,0 0 24-16,-16 4-24 0,11 2 23 16,-2 1-23-16,0 0 23 0,-2 3-3 0,-1 2-23 15,-4 3 38-15,2 0-27 0,-3 6 25 0,-4-1-26 16,4 3 6-16,-6 2 0 0,3-1-1 0,-5 4 1 15,4 0 3-15,1-4-2 0,2-2 4 0,-1 2-3 16,2-2-1-16,2-3 0 0,0-2 0 0,3 0 0 16,2-5 0-16,-2 0 1 0,4-2 14 0,-1-1 29 15,1-1 37-15,2 1 2 0,-1-3 27 0,1-1-8 16,0 1-3-16,4-6-29 0,-5 3-12 0,5-3 0 16,0 0-16-16,0 0-22 0,-4-7 10 15,4-1-20-15,4 1 4 0,-2-5-11 16,1 2 5-16,1-5-13 0,5-1 8 0,-3-3-5 15,2-1-7-15,4 1 0 0,0-6-7 0,1 1 6 16,0 0 0-16,1 2 4 0,0-2 1 0,-4 5-2 16,2 2 3-16,-1 0-3 0,-3 1-5 0,0 0 6 15,-2 4-4-15,0 1 26 0,1 2-35 0,-5 0 6 16,2 1 0-16,1 0-2 0,-2 4-1 0,-3 4 4 16,0-9-1-16,0 9 9 0,0 0 0 0,0 0-5 15,0 0-1-15,-4 9 8 0,0-3-8 0,0 3 7 16,-1-1-1-16,-1 6-6 0,-2-1-6 0,3 1 17 15,-1 3-15-15,-1 0 15 0,2-1-13 0,-1-1 11 16,2 0-6-16,0 1 10 0,0-3-20 16,2 2 24-16,-1-4-17 0,-1 1 12 15,3 0-14-15,0-4 17 0,-3 4-13 0,3-7 13 16,-2 3-14-16,3-2 13 0,0-6-11 0,-1 12 13 16,1-12-11-16,-1 9 7 0,1-9-6 0,0 0 12 15,0 0-15-15,6 3 13 0,-6-3-15 0,9-5 10 16,-4-2 5-16,0-1-10 0,3-1-13 0,1-3 13 15,0-2-11-15,0-3 19 0,1 0-4 16,0-1-5-16,-1-3-10 0,1 2 6 0,-1 0 1 16,-1-1-6-16,-2 1 3 0,3 2-1 0,-4 2-11 15,2 1 16-15,-2 0-14 0,-1 3 20 0,-3 2-20 16,4-3 19-16,-1 6-17 0,-3-3 10 0,0 4-29 16,2 0 26-16,-3 5-21 0,1-8 27 0,-1 8-24 15,0 0 27-15,0 0-18 0,0 0 23 16,-5 5 3-16,-1 0-3 0,1 3-1 0,-3 2-1 15,4 1 0-15,-4 2-25 0,1 2 27 0,-1 0-20 16,0 3 22-16,1 0-19 0,-2 1 20 0,1-2-21 16,3-3 24-16,-3 3-27 0,3-4 3 0,0 3 6 15,0-4 1-15,1-1 5 0,0 1 17 0,2-3-21 16,-2 0 19-16,1-1-20 0,0-3 22 0,-1 2-21 16,4-2 21-16,0-5-22 0,-3 8 22 0,3-8-19 15,0 0 19-15,0 0-29 0,0 0 24 0,3-5-21 16,1-1 17-16,2-4-19 0,0-1 15 15,1-4-21-15,2-4 5 0,-2 0-18 0,4 1-4 16,-1-8-4-16,4 1-19 0,-4 1 35 0,-1 3-21 16,1 1 31-16,-2 0-22 0,0 2 33 0,-2 3-26 15,0 0 6-15,-2 3 1 0,1 3-1 0,-1-3 0 16,-1 4-3-16,-1 3 5 0,-2 5 7 0,3-9 2 16,-3 9-1-16,0 0 29 0,0 0-28 0,-9 4 26 15,5 4-24-15,-4-3 26 0,2 9 0 0,-2-2-5 16,1 1-25-16,-2 5 29 0,0 0-28 0,0 1 26 15,1 1-28-15,-1 1 27 0,2-2-26 0,0 2 5 16,1-3-3-16,-1 2 2 0,2-3 1 16,0 0 4-16,1-2 2 0,-1 1 1 0,4-1-4 15,-2-4 5-15,2 2-1 0,-3-4 3 0,4 0 1 16,-1-1 2-16,0 2-2 0,-2-3-4 16,1 0 11-16,-2-3 15 0,4-4 20 0,0 9-8 15,0-9-7-15,0 7-5 0,0-7-6 0,0 0-3 16,0 0-5-16,6-7-4 0,-6 7-2 0,5-12 21 15,0 2-25-15,-1 2 19 0,4-7-32 0,-3 1 23 16,3 0-37-16,-1-3 20 0,2 0-25 0,1 0 31 16,-2 1-1-16,0 3-2 0,-2-1 3 15,3 2-2-15,-4-3 0 0,2 4-2 0,-2 3 4 16,-1-4-4-16,-3 4-8 0,4 1 2 0,0 0-20 0,-4 2 6 16,-1 5 26-16,7-11-5 0,-7 11 2 15,3-8 2-15,-3 8-4 0,0 0 2 0,0 0-11 16,0 0-7-16,0 0 22 0,-1 9-21 0,-1-2 28 15,-2-2-29-15,0 7 31 0,-2-4-27 0,1 6 23 16,-3-2-21-16,3 4 1 0,-2-3 2 0,0 4 3 16,-1-2 0-16,3 1-4 0,0 0 7 0,0-2 2 15,-4 3 2-15,6-3-3 0,-2 1 0 0,1-2 4 16,-1 0 0-16,1-1-1 0,2-3 0 0,-3 2 3 16,2-1-6-16,1-1 2 0,-1 0-36 0,-1 0-51 15,3-3-62-15,-3 2-241 0,0 0 155 0</inkml:trace>
  <inkml:trace contextRef="#ctx0" brushRef="#br0" timeOffset="149731.01">17144 16150 113 0,'-2'-5'168'0,"2"5"-48"0,-3-7-8 0,3 7-15 16,-2-9-2-16,2 9-16 0,-2-9-6 0,2 9-2 16,0-11-5-16,0 11-9 0,2-12-4 0,-2 5-7 15,0 7 0-15,2-15 2 0,-2 15-7 0,1-12-7 16,1 5-6-16,-1 1-7 0,-1-1-3 15,1-2-4-15,-1 2-3 0,0-1-2 0,0 1-3 16,0 0 0-16,0 0 0 0,0 0 15 0,0-1 4 16,0 8 5-16,-1-10-11 0,1 10 2 0,-1-11-24 15,1 11 8-15,-2-5-5 0,2 5 14 0,0 0 14 16,-9 5 1-16,4 4 7 0,-2 1 0 0,-1 4-4 16,-1 6-5-16,-4 2-4 0,3 6 30 15,-2 0-35-15,0 7 29 0,0 2-34 0,-2-1 34 16,5 0-43-16,-1 3 71 0,2-7-81 0,1 1 36 15,-1-1-42-15,3 1 38 0,0-1-36 0,1-1 41 16,-1 0-47-16,3-3 2 0,1-2 0 0,1-1 0 16,0 1 2-16,1-4-9 0,-1-1 1 0,2-2-8 15,-1-1-2-15,4-2-32 0,-4-1-20 0,1-3-16 16,0-1-35-16,1-2-31 0,-1-2-275 0,0-1 90 16</inkml:trace>
  <inkml:trace contextRef="#ctx0" brushRef="#br0" timeOffset="150203.15">17020 16061 305 0,'4'-10'238'0,"0"2"-43"16,2 1-44-16,-1 0-26 0,3-2-27 16,1 4-10-16,4 0-15 0,-2-2-10 0,6 4-10 15,-2-2-10-15,4 4-7 0,1 0-9 0,0 1 0 16,3 1-10-16,1 3-3 0,4 1-5 0,3 4 5 16,-2-1-6-16,1 5-2 0,-2 0-2 0,5 4 8 15,-2 0-9-15,-1 1 6 0,-5-3-10 0,4 8 10 16,-6-6-14-16,1 0 10 0,-4 4-3 0,0-4 1 15,-2 2-3-15,-4-3 0 0,0 2-3 0,-4-1 2 16,1 0-2-16,-4 0-1 0,-2 0 7 0,0-2-2 16,-2 2 1-16,-2-1-2 0,-1 0 2 0,-1 3 0 15,-3-2-1-15,0 2 4 0,-1-2 2 0,-2 2 2 16,-4 1 2-16,2-2 8 0,-1 0 6 0,0-2-12 16,-3 0 19-16,-1 1-14 0,1-1 22 15,-1-2-25-15,0 0 29 0,-2-1-33 0,-1 2 31 16,-2-3-26-16,1 0 22 0,-5 2-43 0,-1-2 2 15,1-2 3-15,1 0-2 0,-1-2 45 0,-3 1-53 16,2-2 3-16,-3-1-1 0,3-1-6 0,-2 1-28 16,2-4-39-16,0 3-54 0,1-5-93 15,1 2-240-15,0-4 53 0</inkml:trace>
  <inkml:trace contextRef="#ctx0" brushRef="#br0" timeOffset="150818.34">17037 15724 233 0,'0'0'215'0,"5"-9"-37"15,-5 9-31-15,5-10-29 0,0 5-15 0,-5 5-12 16,15-5 0-16,-7 4-11 0,4-1-14 0,4 0-17 16,1 0-1-16,5 2-9 0,-1 0-8 0,7-1-6 15,2 2-3-15,0-1-8 0,2 0 0 0,0 2-11 16,0-1 8-16,4-1-12 0,-4 3 8 0,-4-3-7 15,0 1 5-15,-1 2-12 0,-6-3 13 0,-5 2-20 16,1-2 5-16,-6 0-1 0,0 4-2 0,-11-4 0 16,7 4 6-16,-7-4 4 0,-9 7 33 0,-1-6-38 15,-4 2 3-15,-8 2 0 0,-1-3 1 0,-6 1-1 16,-2-1 4-16,-6-2-2 0,-1 0 1 16,-3-2-3-16,0 0 4 0,-5-1-1 0,1-2 15 15,8-2 8-15,-1 3 37 0,5-4-13 0,5 6 32 16,3-4-37-16,5 4 19 0,2-2-40 0,1-1 29 15,4 4-46-15,3 0 29 0,10 1-32 0,-10-1 26 16,10 1-35-16,0 0 26 0,10-2-31 16,3 3 23-16,5-1-28 0,5 0 24 15,6 0-23-15,3-1 23 0,8 2-24 0,2-4 26 0,0 3-21 16,9 2 22-16,-7-2-21 0,4 1 30 16,-4 0-27-16,-3-1 18 0,-2 1-23 0,-2 0 30 15,-7-1-34-15,-2 1 30 0,-6 1-27 0,-2-2 24 16,-1 3-23-16,-2-3 19 0,-3 0-19 0,-14 0 14 15,20 0-15-15,-20 0 18 0,13 1-21 0,-13-1-1 16,0 0-31-16,0 0-23 0,0 0-37 0,-10-1-37 16,10 1-47-16,-19-5-206 0,8 4 144 0</inkml:trace>
  <inkml:trace contextRef="#ctx0" brushRef="#br0" timeOffset="151627.29">8036 16041 506 0,'0'0'446'0,"5"-8"-131"16,-5 8-76-16,0 0-59 0,0 0-32 0,0 0-33 15,6 4-15-15,-7 4-27 0,-4 2-12 0,4 2-11 16,-2 5-14-16,2 3-7 0,-3 3-9 0,4 3-2 16,-1 2 54-16,2 6-74 0,-1-1 61 0,0 0-74 15,5 3 67-15,-1 0-81 0,1-2-12 0,-4 0-8 16,3 0-18-16,0-2-23 0,-3-1-16 16,2-5-22-16,-1 2-37 0,-2-2-31 0,1-5-42 15,1-2-202-15,-4-1 88 0</inkml:trace>
  <inkml:trace contextRef="#ctx0" brushRef="#br0" timeOffset="151995.34">7899 16131 270 0,'-1'-19'345'0,"-2"4"-92"16,3-1-37-16,0 2-53 0,0-3-42 0,3 0-24 15,-1 0-18-15,6-1-12 0,0-1-6 0,3 1-8 16,2 0-1-16,5 0-7 0,1 1-3 0,3 3-1 16,1 1-10-16,-4 2-1 0,5 3-1 0,2 3-5 15,-2 1-2-15,0 1-1 0,1 7-4 0,0 0 0 16,3 3-3-16,2 0 7 0,0 5-10 0,-4 3 9 16,10 2-11-16,-6 4 6 0,1-1 0 0,-3 4-5 15,0-1 0-15,-2 2-8 0,-1 1-2 0,-3-1 1 16,1 1 1-16,-1 1 3 0,-7-2 0 0,3-1-1 15,-5 0 1-15,-2 4 60 0,1-1-73 0,-6 1 62 16,-1-5-70-16,-1 3 62 0,-4 1-66 0,-1-2 3 16,-7 5 2-16,3-1 4 0,-5-1 3 15,-3 1-4-15,-1 2 27 0,-4-2-32 0,0 0-9 16,-5-2-13-16,0-3-38 0,1-4-32 0,-2-1-47 16,1-3-54-16,-2-4-73 0,-1-3-159 15,3-4 84-15</inkml:trace>
  <inkml:trace contextRef="#ctx0" brushRef="#br0" timeOffset="152711.5">7582 15736 212 0,'0'0'217'15,"4"-10"-56"-15,-1 4-41 0,7 1-19 0,0-5 7 16,8 0-31-16,1 1-2 0,9-4-5 16,7-2-3-16,4-1-11 0,2-1-2 0,4 4-9 15,-2-2-8-15,1 4-6 0,-1 0-4 0,-3 2 1 16,-7 2-10-16,-1 1-6 0,-4 3-2 0,-5 1-4 15,-1-1 3-15,-4 1-5 0,-2 1 0 0,-3 1-2 16,0 0 2-16,-13 0 3 0,15 3 5 0,-15-3-2 16,8 9 0-16,-8-9-2 0,-8 13 6 0,2-3-11 15,-6 0 10-15,-5 0-11 0,-4 2 8 0,-1-1-10 16,-3 1 16-16,-5-1-21 0,1-2 13 0,-2 0-11 16,-1-1 11-16,-1-1-15 0,0-3 15 0,-3 2-11 15,4-1 1-15,3-2 2 0,0-2 1 0,3 2 0 16,-2-1-1-16,5-2 0 0,0 3 2 0,6-2 0 15,-1-1-2-15,3 1-7 0,15-1-1 0,-17 2 4 16,17-2-1-16,0 0 4 0,0 0-1 0,4-7-1 16,5 5 16-16,10-2-18 0,4-2 11 15,5-2-9-15,7-1 8 0,8-1-10 0,3-3 12 16,3-2-11-16,1 2 3 0,7-4 2 0,-12 2-2 16,6 2 2-16,-5 0-1 0,-4 1 1 15,-2 3-2-15,-11 1-2 0,-2 3 1 0,-4 0 1 16,-6 1-1-16,-1 1-2 0,-3-1 6 0,0 4 1 15,-13 0 1-15,0 0-1 0,10 1-1 0,-10-1 4 16,-9 11-4-16,-2-5-5 0,-2 2 15 0,-5 2-10 16,0 0 9-16,-5-1-13 0,-4 3 11 0,2-4-11 15,-5 3 12-15,1-1-12 0,-2-2 11 0,1 1-5 16,0 0 5-16,2 0-13 0,1-3 18 16,4-1-8-16,4 1 17 0,2-4-19 0,2 2 19 15,2 0-26-15,13-4 25 0,-15 4-29 0,15-4 15 16,0 0-21-16,0 0 18 0,9-4-23 0,1 0 14 15,9-2-14-15,2-2 16 0,4-2-14 0,6-1 3 16,-2 2-7-16,2-2-17 0,-3 1-16 0,4 0-15 16,-4 1-8-16,-2 2-14 0,-2-1-13 0,-2 0-13 15,1 3-34-15,-7 1-168 0,0-1 222 0</inkml:trace>
  <inkml:trace contextRef="#ctx0" brushRef="#br0" timeOffset="157431.28">5145 7074 115 0,'13'-13'188'0,"0"5"-20"0,1-2-47 16,-1 2-8-16,-4 1-15 0,-3 0 12 0,4 1-33 16,-5 2 18-16,2-2-38 0,-3 1 3 0,-4 5-36 15,5-4 17-15,-5 4-30 0,0 0 19 0,0 0-24 16,-18 3 15-16,4 2-24 0,-3 4 22 0,-2-1-23 16,-5 6 23-16,-3 3-25 0,-4 2 0 0,-3 1 0 15,2 4 3-15,-3 2 1 0,1-2-2 0,-1 3 4 16,3 2-1-16,0-1 3 0,2 1-2 0,4-1 0 15,1 1 23-15,4 2-34 0,6-7 26 0,2 1-19 16,4 1 17-16,4-3 10 0,1-2-27 0,7 0 24 16,-1 1-27-16,10 6 27 0,2-5-25 15,1 2 25-15,8 3-25 0,4-3 24 0,1 1-26 16,0-1 24-16,3-1-29 0,-2 1 5 0,-1 0-1 16,-2-1 3-16,1 1 1 0,-8 0-2 0,-5-3-1 15,1 0 3-15,-8 2-1 0,-3 1 3 0,-4-2 1 16,-7 3-2-16,-2 4 20 0,-6 3-24 0,-6-2 34 15,-4-1-31-15,-3-1 26 0,-3-2-30 0,2-2 26 16,-3-3-1-16,0-1-1 0,0-3-6 0,4-5 1 16,1 0-5-16,0 0 1 0,4-5 0 0,0 1-1 15,5-1 1-15,3-4-4 0,1 4 1 16,2-4-3-16,2-1 0 0,1 1-1 0,3 1 1 16,-2 0 1-16,8-5 1 0,-1 8-19 0,1-8 21 15,10 10-3-15,0-4 1 0,4-1-9 0,4 0-2 16,4 2 5-16,1-1 9 0,6 4-3 0,-2-2-2 15,0 5-1-15,0-3-1 0,1 4-26 0,-4 1 25 16,-1 1-19-16,-5-2 25 0,1 6-25 0,-7-1 24 16,-2 2-23-16,-5 2 26 0,-5 1-21 15,-4 8 26-15,-6 3-25 0,-5 3 26 0,-8 0-26 16,-8 6 28-16,-5 3-26 0,-2-5 28 0,-7 2 1 16,4 2-3-16,-6-5-5 0,5-2-27 0,-3 2 22 15,2-3-26-15,3-1 30 0,2 0-21 0,7-7 27 16,3 2-28-16,2-3 27 0,6 2-28 15,-2-3 5-15,11 1 3 0,-2-4 26 0,8-3-24 16,1 4 26-16,4-3-28 0,5 1 28 0,4 3-30 16,1-2 31-16,8-2-33 0,4 5 31 0,1-5-28 15,9-1 28-15,0 0-31 0,1-3 30 16,4 0-28-16,4-4 28 0,-3 1-4 0,0-3-4 16,2-2 1-16,-9-1-5 0,2-1-8 0,-1 0 1 0,-4 0-2 15,-2-1 11-15,-3-1-6 0,0 0-1 0,-3 2-2 16,-2-3-2-16,0 1-1 0,-5 0 3 15,1-2-37-15,-4 4-22 0,-2-2-27 0,-3-2-36 16,-3 3-84-16,1-2-141 0,-6 0 197 0</inkml:trace>
  <inkml:trace contextRef="#ctx0" brushRef="#br0" timeOffset="158118.96">2513 8824 342 0,'5'-9'277'16,"3"5"-75"-16,-6-3-47 0,-2 7-27 0,9-3-27 15,-9 3-24-15,8 3-18 0,-5 4-12 16,3 0-18-16,-2 3 3 0,-2 2-10 0,2 6 22 16,-4 4-29-16,4 4 21 0,-4 3-8 0,0 7-1 15,-1 10-2-15,-2 0-33 0,-1 5 4 0,-1 1-1 16,-1 2 7-16,1-1-4 0,-2-1 24 15,2 1-31-15,0 0 27 0,-4-8-27 0,4 2 26 16,1-5 1-16,-1-7-4 0,1-2-2 0,-1-7-4 16,1-3 0-16,-1-1-1 0,3-4-3 0,-2-3-8 15,1 1 25-15,1-4 11 0,-1-3-3 0,-1 1-7 16,2-3 0-16,-2-3-4 0,4-4-2 0,-9 3-3 16,9-3-5-16,-8-7-19 0,6-1 20 0,-1-6-20 15,-1-6 15-15,4-5-14 0,0-5 10 0,0-6-15 16,4-12 21-16,0-1-26 0,1-4 18 15,4-8 6-15,3-4-4 0,-2 4-25 0,5-1 32 0,-1-3-29 16,0 7 8-16,3 2-1 0,-3 10 3 0,-1 2 3 16,-2 3 1-16,6 5 2 0,-7 9 0 15,4-2 2-15,-1 7 4 0,2 2-6 0,-1 4-4 16,0 2 5-16,4 6-2 0,0 1 1 0,-1 2 0 16,3 5 4-16,2 3-1 0,-1 5-1 0,5 1 2 15,2 5-1-15,2 5 3 0,-2 3 0 0,0 5 19 16,-4 0-28-16,3 6 27 0,-5 1-2 0,-2 3 4 15,2 1-5-15,-4 3-26 0,0 0 19 0,-2 1-17 16,-2 4 23-16,-1-3-23 0,4-2 21 0,-7 3-23 16,8-5 26-16,-4 2-25 0,1-6 25 0,1 0-23 15,-1-1 23-15,-2-5-25 0,2-6 23 0,-2 4-42 16,1-5 1-16,-4-5-41 0,-2 0-2 0,6-2-70 16,-8-3-7-16,3-2-270 0,-2-3 118 15</inkml:trace>
  <inkml:trace contextRef="#ctx0" brushRef="#br0" timeOffset="158391.79">2608 9465 150 0,'-4'-7'332'0,"4"7"-69"0,-4-5-84 16,4 5-11-16,5-10-57 0,0 4-6 0,5 1-45 16,6-3 11-16,3-1-39 0,7 0 11 0,4 0-26 15,10-6 22-15,-2 6-32 0,8-4 26 0,-4 3-36 16,3 1 24-16,1-1-26 0,-3 1 27 0,2 3-7 16,-9-2-15-16,1 3-49 0,-4 2 8 0,-5 0-51 15,-2-1 5-15,-2 1-45 0,-5 1-25 16,-1 1-191-16,-4-1 195 0</inkml:trace>
  <inkml:trace contextRef="#ctx0" brushRef="#br0" timeOffset="159439.04">2329 8598 43 0,'0'0'258'0,"0"0"-68"16,-9 1-43-16,9-1-38 0,0 0-18 0,0 0-13 15,0 0-10-15,0 0-9 0,0 0-8 0,17 4 19 16,-4-4-28-16,7 0 19 0,-1 0-29 15,12 0 15-15,3-2-30 0,7-1 3 0,1 2-11 16,8-2 0-16,3 2-1 0,0-1 23 0,-2 2-29 16,4-2 23-16,-5-1-29 0,1 2 25 0,-10 0-28 15,0-2 20-15,-3 2-24 0,-6 0 22 0,-5 1-18 16,-3-2 24-16,-2 2-31 0,-3 0 23 0,-2 0-25 16,-5-1 30-16,-12 1-27 0,17 1 25 0,-17-1-25 15,0 0 23-15,0 0-25 0,0 0 27 0,-15 9-25 16,-3-6 0-16,-4 0 5 0,-6 1 1 15,-6 3 1-15,-3-2 2 0,-8-2 1 0,-5 4-1 16,0-2 2-16,-1 0-1 0,0-2-4 0,1 1 2 16,-1-2 2-16,0 3-2 0,1-2 5 0,8-1 0 15,6 0-8-15,4-2 6 0,3 2 4 0,2-1 2 16,9 0 1-16,-1-1-2 0,5 1 0 0,14-1 2 16,-17 0-3-16,17 0-1 0,0 0 2 15,8-3 0-15,5 1 0 0,2 0 22 0,13-3-22 16,4-1-6-16,5 2 2 0,13-1-1 0,0-2 2 15,1 1-3-15,3 1 27 0,2-1-27 0,-4 1 14 16,2-2-19-16,-3 5 19 0,0-3-19 0,-11 0 27 16,-3 2-25-16,-8 1 20 0,1 0-33 0,-9 2 27 15,0-1-31-15,-6 1 27 0,-1-2-22 0,-14 2 25 16,14 2-23-16,-14-2 24 0,0 0-21 0,-6 3 26 16,-7-1-27-16,0 2 0 0,-6 1 4 0,-3-1 0 15,-6-2 5-15,-1 1-1 0,-6 1 2 0,-3-1 0 16,1 2 1-16,-1-3 2 0,-1-1-3 0,1 1 3 15,2 0-5-15,4-2 2 0,4 1 2 16,5-1 27-16,2 1-18 0,1-2 20 0,6 1-30 16,-1 0 24-16,15 0-25 0,-17-3 24 0,17 3-24 15,0 0 17-15,-1-5-21 0,7-2 21 0,7 2-24 16,5 2 27-16,5-4-24 0,3-1 17 0,3 3-19 16,3-2 25-16,2 0-26 0,2 0 20 0,-5 2-21 15,2-2 21-15,-6 4-27 0,2-1 20 16,-7 1-34-16,-3 0 18 0,0 1-37 0,-3 0 8 0,-2 1-14 15,-14 1 32-15,19 0-14 0,-19 0 32 0,11 1-34 16,-11-1-3-16,0 0-46 0,-6 7-14 16,6-7-182-16,-13 5 260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16:3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10750 9261 124 0,'0'0'192'0,"0"0"-67"0,0 0-1 15,0 0-39-15,0 0-5 0,0 0-27 0,10-1 16 16,-10 1-30-16,0 0 23 0,14-1 2 0,-14 1-6 16,14-3-13-16,-14 3-9 0,16 0-6 15,-16 0-5-15,15 3-14 0,-15-3-1 0,17 2-2 16,-17-2 4-16,19 3-3 0,-19-3-2 0,20 1-1 16,-10 2-1-16,2-1-25 0,-1 1 24 0,2 2-21 15,1-2 28-15,0-1-27 0,0 1 27 0,3 1-24 16,1-1 24-16,-3 2-23 0,4 0 21 0,0-4-21 15,1 2 26-15,3 0-32 0,2 3 32 0,-1-3-24 16,2 0 23-16,1-1-26 0,0 0 26 0,1 3-26 16,1-2 22-16,2 1-21 0,2-3 25 0,2 2-25 15,-2 1 24-15,1 0-25 0,2-1 27 16,-3 0-34-16,2 0 36 0,-6-1-31 0,3 2 27 16,0 1-28-16,-4-3 27 0,4 1-28 15,-4 0 30-15,4-1-29 0,-1 0 25 0,-2-2-26 0,3 3 24 16,-1-1-33-16,-2 1 30 0,3-1-18 15,-2-1 25-15,0 0-27 0,0-1 25 0,2 0-27 16,-2 3 27-16,-1-3-22 0,1 0 24 0,0 0-27 16,-1 0 25-16,0 0-30 0,-1 0 29 0,3 2-33 15,-3-2 29-15,0-2-20 0,4 2 25 0,-4 0-22 16,3 0 23-16,-2 0-26 0,0-3 11 0,1 3-6 16,-1-2 27-16,-3 0-25 0,2 1 24 0,2-1-27 15,-5 0 25-15,3 2-32 0,-1-3 28 0,-4 3-18 16,-1 0 26-16,0-1-27 0,2 2 21 15,-4-2-25-15,3 2 29 0,0-1-25 0,-2 0 23 16,3 3-24-16,-5-3 25 0,4 0-39 0,-4 2 35 16,3 0-20-16,0-1 27 0,1-1-28 15,-3 0 24-15,2 2-25 0,1-2 26 0,1-2-28 16,-2 2 29-16,5-1-27 0,0 1 24 0,-3-4-23 16,0 4 18-16,3-3-19 0,-5 3 25 0,1-1-24 15,-3 0 21-15,4-1-24 0,-2 1 28 0,0 0-29 16,-2 0 28-16,2-1-27 0,1 1 28 0,-1 0-35 15,-2-2 28-15,0 0-20 0,2 3 20 0,-1-2-27 16,-2 0 19-16,3 0-19 0,-2 2 23 0,-2-3-25 16,4 1 23-16,-2 1-25 0,-3-4 17 15,6 3-27-15,-3-2 28 0,-3 3-23 0,7-2 21 16,-5 1-24-16,-2-3 20 0,6 1-21 0,-3 2 17 16,0-1-26-16,0 2 10 0,0-1-30 15,-3-2-1-15,4-1-136 0,0 3 59 0</inkml:trace>
  <inkml:trace contextRef="#ctx0" brushRef="#br0" timeOffset="7179.03">19816 11335 21 0,'0'0'64'0,"0"0"-23"16,0 0 4-16,0 0-23 0,0 0 15 0,0 0-29 15,0 0 24-15,0 0-24 0,0 0 19 16,0 0-27-16,0 0 26 0,0 0-15 0,0 0 13 16,0 0-20-16,0 0 19 0,0 0-23 0,0 0 18 15,0 0-21-15,0 0 16 0,0 0-15 0,0 0 12 16,0 0-15-16,0 0 30 0,0 0-16 0,0 0 21 15,0 0-17-15,0 0 16 0,0 0-23 16,0 0 19-16,0 0-14 0,12 0 14 0,-12 0-18 16,0 0 17-16,0 0-21 0,0 0 21 0,0 0-23 15,0 0 20-15,0 0-24 0,0 0 11 0,0 0-16 16,0 0 26-16,0 0-19 0,0 0 17 0,0 0-23 16,0 0 23-16,0 0-22 0,7 4 21 0,-7-4-22 15,0 0 21-15,0 0-21 0,0 0 16 16,0 0-17-16,0 0 20 0,0 0-20 0,0 0 17 15,0 0-23-15,0 0 22 0,0 0-28 0,0 0 12 16,0 0-34-16,0 0 0 0,0 0-44 0,0 0-83 16,0 0 45-16</inkml:trace>
  <inkml:trace contextRef="#ctx0" brushRef="#br0" timeOffset="11150.43">20226 10785 37 0,'-2'-7'106'0,"0"0"-18"0,0 3-18 16,-2-3-11-16,4 7-14 0,-2-13-8 0,-1 9-8 15,3 4-5-15,-4-11-2 0,0 7 0 0,4 4-1 16,-2-10 1-16,-1 5 0 0,3 5 2 0,-4-7-1 15,4 7 3-15,-4-10-3 0,4 10 0 0,-6-6 8 16,6 6-5-16,-5-8-26 0,5 8 21 0,-8-10-28 16,4 7 21-16,-2-2-19 0,-3-2 16 0,3 3-15 15,-2-1 13-15,-1-3-16 0,-2 4 22 0,0 1-22 16,-4-4 16-16,2 2-19 0,-1 1 19 16,0 1-25-16,-2-1 27 0,0 1-21 0,0 0 24 15,-1 1-27-15,-1 2 20 0,-1 0-17 0,1 2 20 16,-1 1-19-16,0 1 20 0,-3-1-19 15,-1 2 16-15,1 4 4 0,-1-1-1 0,-1 4-3 16,-3 0 1-16,4 0-24 0,-1 5 24 0,-2-3-20 16,3 3 21-16,-1-2-20 0,-3 9 21 0,-2-3-22 15,6 1 18-15,-4-2-15 0,3 3 1 0,-2 0 0 16,3 0-3-16,1 0 9 0,1-2-1 0,0-1 2 16,-3 4-1-16,5 0-1 0,-2-3 1 0,1 1-4 15,1-1 6-15,1 1 1 0,0-1 0 16,0 4-1-16,0-3 3 0,3 1 21 0,-2-1-22 15,3 5 26-15,1-4-17 0,2 0 25 0,1 3-9 16,2-5 13-16,-1 3-3 0,5-3-28 0,-1 4 28 16,1 0-29-16,0 0 20 0,3-2-27 0,0 4 24 15,1-2-20-15,0 1-7 0,0 0-7 16,1-1 2-16,2 2 5 0,-1-2 0 16,2-1 4-16,-1 2 0 0,1-3 0 0,2 2 5 0,0 4 4 15,2-4-2-15,2 3 25 0,0 0-36 0,3-5 25 16,1 5-25-16,4-3 29 0,1 3-26 0,3-2 19 15,2-2 1-15,2 2-5 0,-1-4-2 0,1 2-2 16,2-6-1-16,-5 0-4 0,3-1-15 16,-1-2-10-16,7 2 23 0,-2-5-21 0,0 2 25 15,1-2-26-15,9-1 27 0,-7 0-25 0,2-6 25 16,1 2-27-16,3-1 28 0,-2-2-33 0,4-3 33 16,1-1-28-16,0 0 28 0,4-3-5 0,5-1 0 15,-2-2-1-15,-2-1 1 0,0 0-4 0,0-3-6 16,-2 0 1-16,1-2-25 0,-1-2 19 15,-2-3-19-15,1 0 28 0,-6 1-24 0,4-4 25 16,-5 0-24-16,-1-2 6 0,-1 1 4 0,-1-3 3 16,-3-3 0-16,-3 2 2 0,0-1-5 0,-2-3 9 15,-2 0 25-15,-1-1-31 0,-4-1 24 16,0 1-25-16,-2-3 25 0,-2 1-24 0,-2 4 25 16,-2-1-4-16,0 2 3 0,-1-2-11 0,-1 1-17 15,-3-2 20-15,2 4-22 0,-2-6 29 0,-2 8-31 16,-3-3 28-16,2 0-26 0,-3 0 4 0,-3 2-8 15,1-7 12-15,-7 2-6 0,1-3 8 0,-2-1 6 16,-7-2-2-16,-1 6-11 0,-2-3 12 0,-2-1-11 16,-2 5 34-16,1 0-23 0,-3-1 19 0,0 5-23 15,-1 0 14-15,0 1-21 0,0 2 30 16,4 5-28-16,0 2 22 0,-1 0-4 0,0 1-5 16,-1 0-7-16,6 4-3 0,-3 0-15 0,1 3-4 15,1-2-4-15,0 4-8 0,1 0-12 0,2-2-8 16,-3 2-10-16,6 2-28 0,-4-1-6 15,0 2-129-15,3-4 75 0</inkml:trace>
  <inkml:trace contextRef="#ctx0" brushRef="#br0" timeOffset="13018.37">5930 13864 156 0,'0'0'318'0,"0"0"-42"16,0 0-85-16,0 0-12 0,13-1-64 0,-13 1 0 16,11-1-57-16,-11 1 23 0,13-4-44 0,-13 4 18 15,15-4-37-15,-3 1 24 0,-2 1-37 0,3-2 18 16,0 0-23-16,3 0 26 0,1 0-30 0,1-2 13 15,2 0-21-15,2-2 30 0,-2 0-5 0,2-1-6 16,0-1-1-16,2-4-6 0,0 1-14 0,-1-3-6 16,2-1-40-16,-3-3 34 0,0 1-39 0,0-2 30 15,-4-2-28-15,0-1 12 0,-3 2 9 0,2-4 11 16,-6 1 6-16,-4 0 7 0,4 0 4 16,-6 0 13-16,2 1 12 0,-5-1 27 0,1 2-38 15,-3-4 27-15,-3 1-29 0,3 1 35 0,-2-1-33 16,-2-1 26-16,-1-2-4 0,-2-2-5 0,0 2 2 15,-1 0-8-15,0 0-3 0,-1-3-30 0,-1 1 29 16,1-7-31-16,-1 0 29 0,-3-1-34 0,4 1-2 16,0-2 2-16,-1 1 7 0,0-3 6 0,-2 4 1 15,1-5 1-15,-1 5 31 0,0 0-24 0,0 2 25 16,-1 2-30-16,-1 0 31 0,3 4-28 0,-3 4 9 16,0-2 17-16,-3 4-2 0,4 2 0 0,-6 0 10 15,4 2 1-15,-3 0-9 0,0 3 4 16,0 4-1-16,-1 1-5 0,1 4-3 0,-2-2-1 15,-2 5 9-15,3 3-16 0,-3 0-16 0,-2 4 17 16,-2-1-1-16,2 3 0 0,-7 3 0 0,2 4-28 16,-7 5 27-16,3 1-25 0,0 2 31 0,-2 2-28 15,1 4 1-15,2 2 3 0,-3 0 5 0,-2 9 2 16,0 0-2-16,1 1 3 0,6 3 22 16,-2 2-29-16,5-7 26 0,0 0-25 15,5 3 36-15,-1 1-1 0,0 2-6 0,4 0-3 16,1 0-34-16,2 1 34 0,-1-2-28 0,3 4 27 15,0-4-30-15,0 2 4 0,2-2 0 0,2 1 5 16,-1-2 3-16,2 1 28 0,-2-1-34 0,5-7 34 16,0 1-33-16,-1 0 28 0,2 0-2 0,1-4-6 15,2 3 0-15,-1-6-16 0,0 0-12 0,1-1 32 16,2-1-33-16,0-2 24 0,2 2-26 0,1-2 28 16,1-3-19-16,-3-1 29 0,7 2-38 0,-4-1 9 15,6-1 6-15,0-3 0 0,3 2 6 0,1-3 0 16,-1 1-2-16,6-1 2 0,0 0-1 0,4-1 4 15,0 2-2-15,4-5 0 0,1 1 1 0,0-2-1 16,0-1 1-16,4 1 2 0,0-6-2 0,-4 2-1 16,4-4 3-16,0-1 5 0,-1 0 25 0,7-1-34 15,-2 0 24-15,0-3-34 0,-3 4 29 0,-2-3-23 16,-2 3 28-16,-1-3-39 0,2 1 7 16,-5-1-2-16,-2 2 1 0,-1 1 18 0,-4-3-37 15,1 3-6-15,-2-3-8 0,-1 1-13 0,-3 0-13 16,1-3-27-16,-4 3-45 0,3-1-166 0,-4-4 234 15</inkml:trace>
  <inkml:trace contextRef="#ctx0" brushRef="#br0" timeOffset="20242.12">5557 8877 122 0,'5'-10'212'0,"1"0"-45"0,1 1-14 0,-2-1-12 15,0 3 0-15,1-3-10 0,-2 4 16 0,0-1-45 16,-3 0 3-16,3 3-38 0,-4 4 6 0,5-12-35 15,-5 12 8-15,3-5-28 0,-3 5 16 0,0 0-28 16,0 0 19-16,0 0-24 0,11 6 21 16,-11 2-23-16,0 2 22 0,-1 6-20 0,-2 2 21 15,-4 4-21-15,2 9 22 0,-3 1-4 0,-4 9 34 16,-3-1-46-16,-5 12 3 0,-1 3-18 0,-2-1 21 16,-1-1-21-16,1 0 19 0,0 0-25 0,-1 1 22 15,1-4-19-15,-3-3 25 0,8-7-20 0,-1-3 17 16,1-1-1-16,-1-2-1 0,5-3 1 0,1-6-5 15,-1-2 2-15,5-5-4 0,-1-1 1 0,5-1 6 16,-4-3 13-16,4-4 73 0,0 1-3 16,1-3 31-16,0-2-41 0,4-5-3 0,0 0-37 15,0 0-16-15,0-7-15 0,5-6-11 0,3-6 1 16,3-7-18-16,5-8-11 0,0-5-13 0,5-12-11 16,2-2 5-16,1-2-6 0,0-4 3 15,4 1 42-15,-2-2-46 0,2-1-20 0,3-3 24 16,-2 2-12-16,3-1 27 0,-1 1-15 0,-2 3 28 15,2 2-14-15,-2 3 27 0,-1 3-1 0,-1 2 2 16,-5 9 3-16,-3 4 24 0,0 0-30 0,0 5 29 16,-6 8-30-16,0 4 1 0,-3 2 0 0,-1 4 4 15,1 2 0-15,-1 1 20 0,-1 5-21 0,1 3 0 16,-9 2-5-16,15 0 0 0,-6 4 12 0,4 6 1 16,-4-1-25-16,1 8 28 0,0 4-21 0,-1 7 27 15,-1 1-18-15,0 9 19 0,-1 2-22 0,-2 2 25 16,3 1-23-16,-3-1 24 0,-1 3-6 15,2 0 30-15,2 1-31 0,-4 1-4 0,5-3-1 16,-3 3-20-16,4-4 25 0,-3 3-23 0,1-3 23 16,-1-1-20-16,3-2 22 0,-1 0-25 0,0-1 25 15,-1-7-24-15,-2 1 20 0,2-4-25 0,-3-1 26 16,0-5-23-16,3 0 12 0,-6 0-55 0,1-6 5 16,2 2-64-16,-1-5-18 0,-3-1-57 0,-1 2-207 15,-1-6 145-15</inkml:trace>
  <inkml:trace contextRef="#ctx0" brushRef="#br0" timeOffset="20569.91">5471 9561 30 0,'0'0'471'0,"-15"-2"-151"0,15 2-58 16,-9-7-78-16,9 7-20 0,-5-5-49 0,7-2-13 16,7-1-30-16,4 1-2 0,5-7-29 15,6 3-4-15,4-1-14 0,8-4 12 16,4-1-3-16,1 2-9 0,5-2-1 0,1 3-6 16,0-1-4-16,3-1-2 0,-4 3-2 0,3 2-2 15,-7-2-7-15,-3 3-1 0,-7 1 1 0,0 1-3 16,-9-1 0-16,-1 4 2 0,-4 0-17 0,-3 0 20 15,-1 1-2-15,-2 1-9 0,-1 1-7 0,-4-3-20 16,-7 5-3-16,11-6-7 0,-11 6-12 0,0 0-3 16,0 0-52-16,0 0-1 0,-2-5-59 0,2 5-253 15,-16-1 108-15</inkml:trace>
  <inkml:trace contextRef="#ctx0" brushRef="#br0" timeOffset="21318.62">5286 8220 34 0,'0'0'166'0,"0"0"-5"16,0 0-37-16,0 0-17 0,0 0-27 0,0 0-22 15,0 0-10-15,15 0-8 0,-15 0-1 16,8-2 2-16,-8 2-5 0,10-3-3 0,-10 3-2 16,9-2 1-16,0 0-6 0,0-2 0 0,1 1 4 15,2 0-7-15,2 1 9 0,1-1-1 16,4-1-6-16,4-2-3 0,-1 2-4 0,5 0-2 16,1-1-2-16,4 0-4 0,0-2 1 0,0 2-3 15,7-3 0-15,-3 1-4 0,0 2-3 0,0-2 0 16,-2 0-1-16,1 2 3 0,-1-2 1 0,-8 1-2 15,-2 3-1-15,0-2-2 0,-6 1 10 0,-1 0 13 16,-4 1 10-16,-3 2-5 0,0-1-7 0,-10 2-6 16,13-3-3-16,-13 3-2 0,0 0-3 0,0 0 0 15,-13 3-2-15,3-1 1 0,-7 0-3 0,3 2-1 16,-6 2-1-16,-2 0 2 0,-2-1-2 0,-2 2-2 16,-3 1 1-16,-2-2 4 0,2 2-2 0,-2-1 1 15,0 1-5-15,1-1 6 0,0 0-3 0,2 1-3 16,4-2 3-16,0 0 1 0,2 1-6 15,0-2-6-15,7 0-17 0,1-1-6 0,2 1-3 16,1-2 6-16,2-2 6 0,9-1 6 0,-12 4-1 16,12-4 5-16,0 0 6 0,0 0 1 0,17-4 1 15,-7 2 4-15,8-4 1 0,5-2 6 16,1 4-6-16,4-6 2 0,1 2 3 0,0-4 3 0,3 4-3 16,0-2 0-16,-4 2-1 0,0-2-1 0,-5 3 1 15,0 0 4-15,-1-1-3 0,-7 3 0 0,2 0-1 16,-3 0-2-16,0-1-3 0,-4 4-1 15,-1-1 4-15,1 0-8 0,-1-1-23 0,-9 4-14 16,12-4-7-16,-12 4-5 0,11-1 1 16,-11 1-6-16,8 4-12 0,-8-4-24 0,5 6-156 15,-5-6 79-15</inkml:trace>
  <inkml:trace contextRef="#ctx0" brushRef="#br0" timeOffset="23073.92">10025 5854 286 0,'0'0'225'16,"8"-4"-52"-16,-8 4-30 0,5-8-19 0,0 3-15 15,-1 1-1-15,1-2-14 0,-1-1-11 16,0 1-7-16,0-2 7 0,-2 1-36 0,1 1 18 15,1-5-21-15,-2 6 26 0,1-5-25 0,-1 2 3 0,-2-1-15 16,3 2 4-16,-3 0-16 0,0-1 11 0,-3 1-22 16,1-2-1-16,-2 1-13 0,-4 3 18 15,2-3-18-15,-7 3 19 0,2 1-18 0,-6 0 2 16,-5 1-6-16,-1 2 5 0,-5 1 0 0,-1 3 1 16,-6 0 2-16,-2 0-3 0,1 4 1 0,-7 2 0 15,3-1 2-15,1 4-1 0,-1-2-1 0,8 2 17 16,3-3-19-16,-2 5 12 0,6-1-19 0,0-1 11 15,2 2-10-15,4-1 6 0,5 1-12 0,0-2 13 16,5 0-15-16,0 3 26 0,5-2-9 16,-2-2 3-16,6 4-3 0,6 1 7 0,-2-4 1 15,9 3-5-15,2 0 4 0,6 2-1 16,4-1 0-16,7-1 2 0,7-1-5 0,3 0 0 16,0-1 1-16,5-1 0 0,-2-2-1 0,6-1-5 15,-1-1-7-15,0-1 12 0,3 2 0 0,-2-5 2 16,-2 2-3-16,-2 1-1 0,1-2-1 0,-9-1 1 15,-2 0-10-15,-2 1-3 0,-6-1-5 0,-2-1-9 16,-3-1-27-16,-6 1 5 0,0-3-27 0,-4 3 11 16,-1-2-33-16,-13-1 16 0,14 3-56 0,-14-3-3 15,0 0-258-15,0 0 144 0</inkml:trace>
  <inkml:trace contextRef="#ctx0" brushRef="#br0" timeOffset="23599.87">9517 5361 32 0,'0'0'235'0,"0"0"-41"16,0 0-58-16,0 0-5 0,6-5-46 0,-6 5 11 16,17 0-36-16,-6 2 10 0,6 1-27 0,5-1 13 15,3 1-31-15,7 0 19 0,6 2-36 0,1-1 20 16,4 1-26-16,6 0 28 0,-4-1-31 0,3 3 23 15,-11-3-27-15,0 0 25 0,0-2-29 0,-1 3 26 16,-8 0-25-16,-5-3 12 0,-1-2-14 0,-3 3 31 16,-5-2 3-16,-1 0 17 0,-13-1-32 0,15 0 23 15,-15 0-32-15,0 0 22 0,0 0-24 0,-10-5 20 16,-4 5-23-16,-4-2 20 0,-6-3-25 0,-3 2 27 16,-10-1-28-16,2-1 23 0,-7 2-26 15,-4-4 31-15,0 2-34 0,-4 0 24 0,3-2 5 16,1 1-24-16,0 1 22 0,9-1-27 0,0 2 30 15,11 1-25-15,1 0 37 0,3 1-27 0,7-1 20 16,-2 1-19-16,7-2-22 0,10 4 26 0,-13-1-21 16,13 1 25-16,0 0-32 0,19-1 36 0,-6 1-25 15,10 0 18-15,3 1-36 0,3 2 6 0,-1 1-50 16,9-1-9-16,-5 0-65 0,3 2-194 0,-2-1 198 16</inkml:trace>
  <inkml:trace contextRef="#ctx0" brushRef="#br0" timeOffset="24576.37">7858 6321 10 0,'0'0'251'0,"0"0"-44"0,-2-5-77 0,2 5-7 15,0 0-40-15,0 0 16 0,2-6-42 16,-2 6 0-16,13 0 20 0,-13 0-34 0,24 2-3 16,-8 0 1-16,5 1 19 0,6 0-24 0,1-2 19 15,7 4-21-15,3-2 23 0,9 1-25 0,2 1 23 16,3-1-28-16,3 0 19 0,5 0-28 0,0 1 15 16,12-1-19-16,-2 2 18 0,4-1-31 0,-1 2 5 15,0-2 22-15,0 1-29 0,-3 1 22 16,4-2-22-16,-1 3 21 0,4-2-24 0,-3 2-1 15,4 0 23-15,-5 0-26 0,3-1 3 0,-3 0 2 16,0 1 0-16,-4 1 0 0,1-4 23 0,-1 3-28 16,-9-2 26-16,12 0-25 0,1 0 1 0,0-1 1 15,-1-2 2-15,4 2-2 0,-1-3 3 0,-2 3-3 16,-9-3 4-16,0 0-9 0,0-1 5 0,-3 0 9 16,4 0-7-16,-5-1 7 0,0 2-4 0,0-2 0 15,-3 3 3-15,0-3-6 0,-1 2 3 0,-1-2-3 16,0 2 3-16,0-1-1 0,0 3 1 0,0-2-1 15,-1-1 0-15,-1 0 2 0,-3 3 22 0,4-4-28 16,-3 2 23-16,-2-2-23 0,2 2 22 16,2-2-20-16,-4-2 6 0,2 1-11 0,0 0-3 15,-5 1 5-15,-1-3 1 0,-4 2 1 0,1 1-5 16,-4-1 5-16,-1 0 0 0,-5 1 5 0,0-1 0 16,-4 0 0-16,2-2 3 0,-5 2 15 0,3 0-21 15,-6-1 17-15,-3 2-22 0,3 0 24 0,-2-2-27 16,-3 2 22-16,-2-3-20 0,-2 3 22 0,4 0-24 15,-7-2 23-15,4 2-26 0,-1 0 22 0,-3-1-17 16,-10 1 22-16,22-1-26 0,-22 1 12 0,15-1-11 16,-15 1 20-16,18-2-17 0,-18 2 22 15,13-2-23-15,-13 2 16 0,11 0-19 0,-11 0 26 16,0 0-22-16,14-3 24 0,-14 3-27 16,0 0 26-16,11 0-23 0,-11 0 18 0,0 0-18 15,0 0 21-15,0 0-21 0,12-2 23 0,-12 2-24 16,0 0 20-16,0 0-21 0,0 0 24 0,0 0-22 15,9-2 16-15,-9 2-20 0,0 0 16 0,4-5-19 16,-4 5 21-16,0 0-33 0,8-8-7 0,-8 8-49 16,2-5-19-16,-2 5-27 0,3-5-34 0,-3 5-70 15,0-8-99-15,0 8 211 0</inkml:trace>
  <inkml:trace contextRef="#ctx0" brushRef="#br0" timeOffset="26058.85">7214 7432 219 0,'-4'-10'204'0,"4"10"-29"16,-2-11-54-16,2 11 0 16,-4-8-44-16,4 8 31 0,-5-12-44 0,5 12 18 15,-3-6-39-15,3 6 13 0,-5-8-39 0,5 8 24 16,-1-6-36-16,1 6 24 0,0 0-30 0,-9-3 24 16,9 3-29-16,-12 0 26 0,12 0-32 0,-21 3 31 15,7 0-29-15,-3 2 10 0,-6 2-7 0,0 0 24 16,-3 3-7-16,-2-1-6 0,-1 3 9 0,-2-1-3 15,2 0 2-15,-6 7-1 0,1-1-4 0,1 1 11 16,-2 2-10-16,3 1 13 0,0 0-17 0,3 4 1 16,-3 4 3-16,1-4-4 0,2 7-28 0,-2 2 32 15,2 0-26-15,-2 5 27 0,7-5-26 0,1 2 31 16,0 0-32-16,1-3 31 0,3 1-31 16,0 0 24-16,6-2-23 0,3-3 34 0,-2-1-4 15,6-1-3-15,0-3-2 0,-1 1-3 0,3-1 2 16,2-2 16-16,2 1-20 0,-3-3 21 0,3 1-29 15,3-1 21-15,-3 0-19 0,2-1 6 0,2 3-3 16,0-3 6-16,1 1 5 0,-1-4 0 0,2 1-2 16,2-2 2-16,-3 3-4 0,4-4 6 0,0 0-10 15,-1 1-1-15,-2-4 1 0,-1 2-6 0,4-2-6 16,-4 1-12-16,-1-1 15 0,-3-1-6 16,-1 4-1-16,-1-2 8 0,-4 1-3 0,-5 3-1 15,-3-1-26-15,-5 4 30 0,0-1-29 0,-5 0 38 16,-5 2-4-16,-1-1 0 0,-3 0 1 0,0 0-2 15,0-1 1-15,0 1 2 0,5-2-1 0,0-3 0 16,9-2 2-16,-5 2-4 0,4-1 2 0,6-3 2 16,1 3-5-16,3-4-5 0,1 2-1 0,4-1 12 15,2 1 4-15,4 0-3 0,2-4-3 16,5 5 0-16,1-3 16 0,4 2-16 0,4-2 11 16,1 4-14-16,4-6 15 0,0 7-17 0,3-2 15 15,-2 0-19-15,-1 1 19 0,0 2-17 0,-5-2 17 16,0-3-16-16,-4 6 13 0,1 0-15 0,-2-2 3 15,0 1 5-15,-3 2 2 0,-5 0-1 0,1 2-6 16,-2-2 0-16,-1 2 0 0,-2 1 12 16,-2 1-32-16,-2 5 6 0,-1-1 36 0,1 5-4 15,-5 0-4-15,3 4-2 0,-3-2-3 0,-2 5 0 16,0 3-1-16,-2-2-24 0,-2 1 29 0,3-1 17 16,-6 2-20-16,6 0 20 0,-6-1-30 0,4 0 23 15,-1 1-25-15,0-2 0 0,4 0 1 0,-3-1 0 16,3-2 2-16,2-2-2 0,2-2 3 0,0-1-11 15,3-3 0-15,-1-2 7 0,4 0 6 0,0 1 1 16,3-4-1-16,-1-1-2 0,5-1 5 0,0 0-1 16,1-3 4-16,2 0 0 0,0-1-3 0,6 0 2 15,-1-6 0-15,2 1 0 0,2 1 1 16,0-5 1-16,3 1-1 0,1-2-3 0,2-1 2 0,2-2 0 16,-1-1-3-16,-1 0 0 0,5-1-2 15,-3 1 4-15,3-2-5 0,-2 0 31 0,2 0-36 16,-1-2 1-16,-1 1-1 0,3-1-8 0,-3 0 0 15,1 1-8-15,-1-1-13 0,-1 0-6 0,1 1-17 16,-1-3-17-16,-1 2-22 0,-3-1-20 0,0 0-72 16,-6 1-163-16,3-2 191 0</inkml:trace>
  <inkml:trace contextRef="#ctx0" brushRef="#br0" timeOffset="27872.74">7761 16295 415 0,'0'-12'320'0,"0"12"-75"0,0-9-47 16,0 9-54-16,0-8-31 0,0 8-21 0,0 0-21 15,0-7-15-15,0 7-10 0,0 0-7 0,0 0-3 16,0 0 2-16,5 3-2 0,-1 7-3 0,1 1-2 15,-4 4-4-15,3 3-6 0,1 3-8 0,-1 5 0 16,1 4-2-16,-1 0-1 0,4 3-3 0,-3-2 8 16,0 2-2-16,0-1-36 0,0-3 41 15,3 5-35-15,-3-4 33 0,-1-1-6 0,0-4-11 16,-2 0-16-16,2-1-34 0,0-3-21 0,-3-3-8 16,3 0-43-16,0-1-14 0,-3-4-51 0,-1 1-19 15,0-4-164-15,0-1 172 0</inkml:trace>
  <inkml:trace contextRef="#ctx0" brushRef="#br0" timeOffset="28226.83">7674 16361 30 0,'-1'-15'329'15,"1"2"-78"-15,1 2-57 0,-1 1-40 0,6-2-30 16,2 3-26-16,1-1-15 0,4 3-14 0,6-1-4 15,5 3-7-15,2 1-9 0,2 2-6 0,4 3-9 16,6 2-4-16,6 4-7 0,4 3 13 0,-3 2-18 16,3 0-3-16,-3 5-10 0,0 0 5 0,1 3-8 15,-6-1 1-15,-3 0 0 0,-3 1 0 0,-2 1 3 16,-2 2-3-16,-9-5 2 0,2 3 7 0,-6-1 2 16,-2 0 3-16,-3-1-1 0,-2-2 17 15,-1 2 12-15,-5-2-28 0,-2 0 36 0,-2 0-35 16,0 0 49-16,-2 0-52 0,-6 0 56 0,-1 1-61 15,0 0 53-15,-4-1-61 0,-2-1 52 0,-4 0-9 16,-3 1-11-16,-2-3-8 0,1 0-6 0,-5-1-3 16,1-3-7-16,-1 0-11 0,-3 1-19 0,3-5-19 15,-5 1-28-15,2 0-22 0,-1-3-28 0,3 1-23 16,2-2-17-16,-1-1-41 0,0 1-49 0,5-3-174 16,-4-1 116-16</inkml:trace>
  <inkml:trace contextRef="#ctx0" brushRef="#br0" timeOffset="28634.01">7559 15944 161 0,'0'0'232'0,"13"4"-56"0,-3-2-21 15,4 2-35-15,4-3-9 0,5 3-20 0,5-1-17 16,7 4-15-16,-1-4-8 0,2 2-12 16,5-1-6-16,-3 1-7 0,1-3-2 15,0 1-8-15,-2 1-3 0,-1-1-3 0,-8-1-1 16,0-2-7-16,-5 3 0 0,-5-2 0 0,1 2-1 15,-3-2-1-15,-2 1 1 0,-3-1 2 0,-11-1-3 16,17 0-1-16,-17 0 2 0,0 0-6 0,0 0 3 16,0 0 2-16,-13-4-2 0,3 2-1 0,-3 0 2 15,-5-1 2-15,0 1 0 0,-2-1-1 0,-1 1 3 16,-3-3-6-16,-2 3 2 0,2-3 2 0,1 3-2 16,0 0-3-16,3 1-8 0,3-2-11 0,2 2-29 15,2 0-30-15,-1-1-68 0,5 2-1 16,9 0-138-16,-13-3 254 0</inkml:trace>
  <inkml:trace contextRef="#ctx0" brushRef="#br0" timeOffset="29651.27">17411 16222 83 0,'7'-5'162'0,"-1"1"-40"15,-6 4-33-15,0 0-19 0,13-1-14 0,-13 1-13 16,4 8-9-16,-4-8-6 0,-2 15-2 0,0-6-3 16,-2 9 7-16,-1 1-10 0,-5 6 8 0,0 2-10 15,-1 7 4-15,-3 3-11 0,0 0 6 0,-1 1-12 16,-1 3 2-16,2-1 1 0,0-1 3 0,3 6-5 16,-2-5-3-16,3-1 8 0,-2 0-12 0,2-1 10 15,2-6-13-15,-2-2 10 0,4-1 5 0,-2-1-17 16,0-2-23-16,-2-3-41 0,5-1-41 15,-1-1-122-15,-1-5 74 0</inkml:trace>
  <inkml:trace contextRef="#ctx0" brushRef="#br0" timeOffset="30078.03">17179 16157 145 0,'19'-12'170'15,"1"3"-59"-15,6 2-13 0,-3 4-30 0,4 0-8 16,-3 3-24-16,5 1-2 0,2 3-16 0,2-1-2 16,6 6-6-16,3 1-3 0,0 2 6 15,0 3-15-15,4 1-2 0,-2 3 1 0,7 6-3 16,0-1 3-16,-3 4-4 0,1 2 4 0,-1 0-7 15,-3 0 9-15,-3 2-10 0,-1 0 9 16,-5-6-4-16,-4 3 3 0,-3-2-3 0,1 3 1 0,-6-4 0 16,-1 5 3-16,-4-2 0 0,-4-3 14 0,-4 0-17 15,-2 2 3-15,-4-4-4 0,-3 0 6 16,-4 2 0-16,-2-1 3 0,-5 2 11 0,-3-1-7 0,-3-1 4 16,-8 4-5-16,0-5 7 0,-4 0-4 15,-3 0 6-15,-1-4-4 0,-2-3 10 0,-4 2-8 16,0-5 8-16,-3 0-7 0,-3-2 4 0,3-1 0 15,-2-4-3-15,-4 3-3 0,2-5-1 0,-2 0-1 16,7-3-1-16,0 1 2 0,-1-1-2 0,1-1-3 16,3-1-5-16,-1 0-24 0,1-1-28 0,1-2-34 15,0-1-41-15,1-1-95 0,2-3 69 0</inkml:trace>
  <inkml:trace contextRef="#ctx0" brushRef="#br0" timeOffset="31737.69">19250 7187 300 0,'8'-3'279'0,"-8"3"-99"0,0 0-25 16,10 3-48-16,-10-3-2 0,6 10-41 15,-1-3 10-15,-2 4-39 0,-1 1 13 16,0 2-29-16,-2 3 18 0,0 3-27 0,-2 4 17 15,0 3-2-15,-2 4-12 0,-2 0 4 0,-1 7 12 16,0 3-14-16,-1-1-8 0,-1 0 0 0,3 0-22 16,-3 26 12-16,6-33 13 0,-1-7-25 15,3 1 18-15,-2-3-21 0,2-1 19 0,0-2-41 16,1-4 2-16,-1 0-43 0,-2-3 8 0,3 0-22 16,0-4-7-16,-1-1-48 0,1-9-143 0,0 8 250 15</inkml:trace>
  <inkml:trace contextRef="#ctx0" brushRef="#br0" timeOffset="32299.15">19360 7165 74 0,'6'-13'252'0,"3"2"-45"0,0-1-41 16,3 6-42-16,4-4-47 0,2 5 3 0,5 0-33 15,4 2 15-15,1 3-34 0,12 0 19 0,-1 6-29 16,11 0 17-16,3 3-28 0,-1 2 25 0,8 3-36 16,0 3 30-16,-11-5-28 0,-2 3 20 0,1 2-24 15,-5 0 20-15,-4 0-20 0,-4 0 20 0,-9 0-24 16,-1-4 19-16,-6 1-16 0,-4-1 18 16,-3 0-24-16,-6-3 26 0,-3 1-23 15,-3-3 28-15,-5 3-25 0,-8-5 23 0,-4 5-19 16,-8-5 22-16,-3 1-20 0,-6 1 12 0,0-6-7 15,-2 0 19-15,-1-1-23 0,5-1 22 0,0 0-21 16,4 0 15-16,6 0-15 0,1 0 19 0,0 1-26 16,5-1 15-16,0 0-37 0,6 1 21 0,-3 1-19 15,4 0 27-15,9-2-19 0,-10 8 29 0,10-8-26 16,5 11 26-16,4-1-22 0,9 0 23 0,5 2-5 16,3 4-5-16,9 0-9 0,1 1 5 0,0-2 10 15,1 3-9-15,0 0-3 0,0 1-1 16,-1 1 3-16,-3-2-1 0,-2 4 2 0,-1 0-1 15,-3-2-30-15,-6-1 29 0,-1 0-17 0,-1 0 25 16,-6-2-22-16,2-1 28 0,-3 1-26 16,-3-2 26-16,0-2-20 0,-4 2 26 0,-1-1-13 15,-2-2 35-15,-2 0-14 0,-1-2 19 0,-4 2-21 16,-4 0 25-16,-1-5-27 0,-7 4 14 0,-2-2-21 16,-4-1 18-16,-1-2-26 0,-1-1 18 15,-3-2-33-15,0-1 35 0,-4-2-28 0,3-1 17 0,-7-2-20 16,2-2 26-16,-3 1-30 0,3-5 9 0,-5 0-41 15,0-4 6-15,1 2-41 0,1-1-5 16,1-4-50-16,3 0-42 0,2-2-183 0,2 0 184 0</inkml:trace>
  <inkml:trace contextRef="#ctx0" brushRef="#br0" timeOffset="32882.68">19420 6667 63 0,'-4'-4'303'0,"4"4"-87"0,0 0-30 16,7-5-62-16,-7 5-2 0,20 2-43 0,-2 0 7 15,2 1-35-15,7-1 3 0,10 5-19 0,8-2 12 16,2 3-25-16,3 0 15 0,1 0-34 16,3 0 28-16,-2 2-22 0,2-1 17 0,-3-1-6 15,-4 1-2-15,-1-4-8 0,-11 0-6 0,-7-1 13 16,-1 1 3-16,-8-1 9 0,-1-3-1 0,-4 0-14 16,-14-1 2-16,19-1-3 0,-19 1-8 0,0 0-8 15,-8-7-14-15,-4 2 19 0,-9-2-20 0,-11 0 18 16,-2-1-12-16,-10-1 12 0,-1-2-9 15,-3 2 2-15,-2 0 19 0,0-2-17 0,3 2 21 16,-3 2-26-16,5 0 21 0,8 0-23 0,3 3 23 16,6-1-22-16,1 1 23 0,4 2-26 0,5-1-10 15,3 3-8-15,2-2 15 0,0 2 19 0,13 0-18 16,-13 2 27-16,13-2-27 0,0 0 24 16,7 9-19-16,6-4 22 0,7 2-18 0,4-1 25 15,11 5-25-15,7-2 19 0,5 3-28 0,3-1 30 16,1-1-23-16,5 0 25 0,2-1-13 0,-2 0 9 15,-2-3-6-15,-2 1-3 0,-1 1-4 0,0-3 1 16,-11-2 1-16,-4-1 1 0,-7 0 0 0,-2 1 2 16,-5-3-22-16,-3 0 14 0,-4-2-14 15,-2-1 25-15,-3 1-30 0,-10 2 30 0,9-6-24 16,-9 6 23-16,-2-9-29 0,-2 4 15 0,-5 2-32 16,-1-1 6-16,-7 1-39 0,0-1 3 0,-2 1-33 15,0 3-5-15,-4 2-39 0,-4 1-146 0,1 1 250 16</inkml:trace>
  <inkml:trace contextRef="#ctx0" brushRef="#br0" timeOffset="33769.56">19502 14247 385 0,'2'-17'436'0,"2"1"-46"16,1 2-122-16,-2-1-15 0,3 5-54 0,-3-2-27 15,-1 3-47-15,1 0-19 0,-2 3-38 0,2 0-7 16,-2-2-29-16,-1 8-20 0,4-7-11 0,-4 7 5 15,0 0-5-15,0 0 6 16,0 0-12-16,2 7 9 0,-3 5-6 0,0 0 6 16,-2 3-6-16,1 4 2 0,-1 4 0 0,-2 2 1 15,1 4-1-15,-3 0 31 0,0 2-32 0,3 0 32 16,-1 2-40-16,-1 0-8 0,-2-1-11 0,4-1-17 16,-1 1-4-16,3-1-12 0,-1-4 5 0,-1-2-37 15,0 0 12-15,4 0-41 0,-1-6 3 16,0 0-44-16,-2-2-5 0,3-3-25 0,-2-3-243 0,2 1 94 15</inkml:trace>
  <inkml:trace contextRef="#ctx0" brushRef="#br0" timeOffset="34129.87">19431 14001 63 0,'8'-17'468'0,"-3"2"-131"16,4 1-71-16,4 2-67 0,-3 2-42 0,7 3-31 16,-2-1-27-16,7 6-21 0,-3 0-18 0,5 2-33 15,3 3 9-15,5 4-29 0,0 2 8 0,4 4-27 16,1 4 16-16,-3 3-34 0,2 3 7 0,-1 1 2 16,-3 1 0-16,-2 1 4 0,0 1 26 15,-6 1-25-15,-1-2 27 0,-8-3-28 0,-2-1 17 16,-3-3-15-16,-2 1 23 0,-7-5-24 0,-1-3 26 15,-1 2-24-15,-7-2 28 0,-2-3-24 0,-1 1 24 16,-9-2-21-16,0-1 28 0,-3-2-32 0,-1-1 34 16,3-3-5-16,-2 1 0 0,0 0 15 15,5-2-25-15,-2 3 5 0,1-3-17 0,6 0-44 16,-1 0 24-16,1 1-34 0,4 2 15 0,-2-1-15 16,11-2 30-16,-7 6-45 0,7-6-5 15,0 7-39-15,7 3 9 0,4-3-55 0,2 4-188 0,6-1 193 16</inkml:trace>
  <inkml:trace contextRef="#ctx0" brushRef="#br0" timeOffset="34334.21">20123 14732 46 0,'16'20'246'15,"-4"-2"-48"-15,-1 0-26 0,-2-1-28 0,-2-4-7 16,-1 3-7-16,-1-2-9 0,-2-1-5 0,-3-4 2 16,-2 3 25-16,-4-3-17 0,1 0-10 0,-5-1-4 15,-3-3-2-15,-2 2-5 16,-7-3-19-16,2 0 8 0,-5-2-23 0,-2-2 6 15,-2 0-13-15,-2 0-10 0,2-1-7 0,-2-2-11 0,-2 1-19 16,-3-3 11-16,3-1-14 0,-1 2 9 16,-1-3-36-16,2-3-30 0,-4 1-42 0,0-4-27 15,-3-2-17-15,6-3-84 0,-2-1-86 0,0-4-282 16,0-3-94-16</inkml:trace>
  <inkml:trace contextRef="#ctx0" brushRef="#br0" timeOffset="34929.43">19608 13534 12 0,'-4'-9'366'0,"4"9"-64"16,0 0-69-16,-4-8-17 0,4 8-45 0,3-6-8 15,-3 6-35-15,4-6-8 0,-4 6-36 0,10-5-3 16,-10 5-29-16,19-1-2 0,-5 1-12 15,3 1-2-15,3 2-20 0,4-1 6 16,3 5-13-16,6-1 9 0,-1 3-15 0,3 1 10 16,5-1-1-16,-1 4-4 0,-1 0-2 0,-2 0-2 15,-4-1-1-15,-4 0-26 0,-1-3-2 0,-6 2-6 16,-4-2 19-16,-1-1-45 0,-5 1 16 0,-2-2 2 16,-3-1 1-16,-6-6 9 0,0 7 11 0,0-7-8 15,-19 5 16-15,4-7-3 0,-7 1 4 0,-2-3 5 16,-12-2-27-16,-3-6 34 0,-6 3-29 15,-1-5 30-15,-1-1-26 0,-2 0 27 0,3 0-22 16,0-1 29-16,1 0-11 0,6 2 30 0,3 0-24 16,8 4 20-16,5 1-28 0,2 2 26 0,5 2-27 15,0-1 25-15,4 2-27 0,3 1 24 0,9 3-27 16,-9-2 25-16,9 2-31 0,0 0 21 16,15 5-24-16,0-1 23 0,1 2-34 0,9 3 24 15,1-1-25-15,6 2 29 0,-4 4-31 0,12 0 28 16,-2-1-20-16,-1 3 27 0,0-1-6 0,-1-1-3 15,0 1-10-15,-7-3-10 0,-2 0-16 0,-2-2-26 16,-4 0-32-16,-6-3-53 0,2 2-7 0,-7-3-217 16,-1-2 170-16</inkml:trace>
  <inkml:trace contextRef="#ctx0" brushRef="#br0" timeOffset="36543.11">3705 5348 117 0,'-33'-23'139'0,"6"-2"-6"0,0 1-24 15,3 2-6-15,1 3-4 0,4 0 3 16,1 1-13-16,4 2-8 0,0 1-4 0,1 0-2 16,-1 4-7-16,5-4 2 0,-1 6-10 15,2-1-2-15,2 3-21 0,-2-1-6 0,3 2-13 16,0 0-8-16,5 6-10 0,-8-7 4 0,8 7-6 16,0 0 2-16,0 0 2 0,0 0 1 0,3 6-2 15,8 2 7-15,6 4 7 0,6 2 2 0,9 7 1 16,5 3 0-16,14 4 18 0,5 6-13 0,4 0 22 15,7 4-24-15,16 9 17 0,1 1-23 16,6 3-4-16,2-3 3 0,5 2-3 0,-3 2 2 0,6-5-5 16,-3 3-2-16,0 1 21 0,0-5-24 15,2 4 19-15,-2-1-4 0,1-1 2 0,-2 3-6 16,4-2-21-16,-7 1 22 0,3 2-22 0,-4-1 20 16,0 3-21-16,-1-1 2 0,2-1-2 0,-1 2 4 15,-3 1 18-15,-2-1-15 0,1-2 9 0,-7 1 2 16,-2 0-3-16,-15-9 48 0,-4 0-49 0,-4 1-2 15,2-2-5-15,-6 2-2 0,-2-4-13 0,-3-2 20 16,-2 1-15-16,-1-3 19 0,-1-3-19 0,-3 0 19 16,-6-6-19-16,-1 1 23 0,4-5-20 0,-5-1 17 15,7 3-19-15,-2-6 22 0,1 0-15 0,0-2 14 16,1 1-5-16,0-1 0 0,-2-2-1 0,-1-4-5 16,0 4 7-16,-7-4-19 0,2-3 14 15,-2 1 6-15,-2-1-3 0,-3 1-3 0,-2-5-12 16,-1 2-9-16,-2 0-4 0,-5-4-13 0,1 2-12 15,-3-1-14-15,-3-1-12 0,1 0-46 0,-10-3-68 16,10 2-265-16,-10-2 72 0</inkml:trace>
  <inkml:trace contextRef="#ctx0" brushRef="#br0" timeOffset="39655.46">1705 8045 37 0,'4'-9'312'0,"-4"9"-95"15,7-8-61-15,-7 8-49 0,1-6-23 0,-1 6-17 16,0 0-8-16,0 0-13 0,9 5-10 0,-9-5-2 16,0 14 0-16,-4-3 1 0,3 4-3 15,-3 2-5-15,-4 6 22 0,3 6-28 0,-5 0 21 16,1 9-17-16,-1 4 15 0,-3-1-5 0,0 1-32 15,2 1 28-15,-2 1-33 0,0 0 29 0,-1-2-26 16,1 0-3-16,-2 0-1 0,2-3 4 0,-1-2 26 16,4-2-29-16,-2-6 24 0,1 2-26 15,1-6 19-15,1 0-24 0,-3-3 16 0,6-4-15 16,-2-4 32-16,4 0-32 0,-3 1 38 0,3-6-5 16,0 2 38-16,0-5-4 0,0 2 5 0,4-8-17 15,-5 7-21-15,5-7 5 0,0 0-28 0,0 0 0 16,-4-8-31-16,8-3 19 0,-1-3-36 0,3-6 7 15,2-2 17-15,3-5-33 0,1-10 21 0,1-5-32 16,3 0 22-16,-3-4-1 0,8-6 2 0,0-3-25 16,0 2 28-16,-1-1-21 0,3 2 10 0,1 1 9 15,-3-1 13-15,7 3 7 0,-6 8 5 0,-1 3 5 16,-1 2 5-16,4 3 0 0,-4 3 9 16,-4 7 2-16,4 1-3 0,-2 2-3 0,-3 6 1 15,2 0 1-15,-2 5-1 0,1 3 0 0,0 1-3 16,-2 4 0-16,0 1 2 0,2 2-1 0,-1 5 1 15,-1 2-1-15,0 2 2 0,-1 5-2 0,-2 3 7 16,2 3 4-16,-3 6 7 0,-2-1-6 0,-3 3 28 16,0 4-24-16,-1 2 35 0,-1 0-28 0,-1 3-2 15,-2-3 19-15,4 2-33 0,-4-1 2 0,5-1 4 16,-5-2-3-16,4 0 0 0,-3-1-1 0,3-2 0 16,0-5 0-16,0-2-2 0,0 0 0 0,2 0-3 15,-2-4-11-15,0-3-10 0,2-1-13 0,-3-3-12 16,3 2-18-16,-1-1-14 0,-1-5-16 15,0 1-55-15,-2-5-168 0,-2-5 226 0</inkml:trace>
  <inkml:trace contextRef="#ctx0" brushRef="#br0" timeOffset="39923.25">1515 8591 111 0,'0'0'359'0,"3"-14"-129"0,3 9-27 16,2-3-42-16,3 1-28 0,8-2-32 0,4 1-23 16,8-1-10-16,2 1-16 0,8 0-12 0,6-1-9 15,-2 2-19-15,1 2 5 0,3-2-3 0,-10 5-4 16,2-1-4-16,-4 3-20 0,2 0-22 0,-6 0-34 15,-5 0 13-15,0 3-44 0,-2-2 18 0,-2 0-38 16,-4 3 2-16,-3-1-202 0,2 0 218 0</inkml:trace>
  <inkml:trace contextRef="#ctx0" brushRef="#br0" timeOffset="40942.9">1556 7690 16 0,'0'0'267'16,"0"0"-35"-16,-3-4-77 0,3 4-19 0,0 0-46 16,9-5 9-16,-1 2-43 0,2 2 15 0,4 1-29 15,5-3 17-15,7 1-25 0,1 1 17 0,12 1-38 16,1-1 23-16,5 1-30 0,7 0 22 0,-1 0-28 15,3 0 27-15,-7 0-31 0,-2 1 24 0,-7-1-31 16,-2 3 18-16,-5 0-37 0,-6-2 15 0,1 2-32 16,-7 1 23-16,-1-3-20 0,-4-1 26 0,-4 3-18 15,-10-3 28-15,13 1-18 0,-13-1 27 16,0 0-20-16,-5 3 24 0,5-3-21 0,-23 1 24 16,6 0-28-16,-2-1 29 0,-4 0-32 0,0-1 46 15,-4 0-27-15,-1-1 26 0,-1 1-27 0,-1 0 29 16,-4-2-31-16,-1-2 29 0,6 2-32 0,0-1 24 15,3 2-22-15,2 0 30 0,2 0-19 0,8 1 17 16,-1-1-50-16,3 0 14 0,12 2-40 0,-9-1-17 16,9 1-41-16,0 0-57 0,0 0-76 0,21 0 78 15</inkml:trace>
  <inkml:trace contextRef="#ctx0" brushRef="#br0" timeOffset="41859.14">2836 8110 170 0,'0'-12'236'0,"0"12"-59"0,0-10-44 0,0 10-30 15,0-7-24-15,0 7-13 0,3-7-16 0,-3 7-10 16,0 0-10-16,1-8-7 0,-1 8-4 0,0 0-3 15,0 0-5-15,4-5-9 0,-4 5 0 0,0 0 0 16,0 0 4-16,0 0 0 0,5 4 0 0,-5-4-5 16,0 0 3-16,4 6-5 0,-4-6 1 15,4 7 2-15,-4-7-2 0,0 0 3 16,2 7-4-16,-2-7-1 0,0 0 5 0,0 10-3 16,0-10-3-16,0 0 6 0,0 7-2 0,0-7 1 15,0 0-1-15,0 0 1 0,0 6 1 0,0-6-1 16,0 0-1-16,0 0 1 0,0 0 2 0,0 0-3 15,0 9 2-15,0-9 4 0,0 0 7 0,0 0 1 16,0 0-4-16,0 0 1 0,0 0 4 0,0 0-2 16,0 0 2-16,0 0 1 0,0 0-4 0,0 0-2 15,0 0-1-15,3 5-2 0,-3-5-2 0,0 0 1 16,0 0-3-16,0 0-1 0,0 0-2 0,0 0 1 16,0 0-2-16,0 0 2 0,0 0-2 0,0 0 0 15,0 0 0-15,0 0 0 0,0 0-6 0,0 0 5 16,0 0-1-16,0 0 0 0,0 0 9 15,0 0-5-15,0 0-5 0,0 0 4 0,0 0-3 16,0 0 4-16,0 0 0 0,0 0 0 0,0 0-2 16,0 0 0-16,0 0-1 0,0 0-2 0,0 0 1 15,0 0-2-15,0 0 0 0,0 0-6 0,0 0 3 16,0 0 1-16,0 0-2 0,0 8 2 0,0-8 1 16,0 0 3-16,0 9-1 0,0-9 1 0,0 5-6 15,0-5 4-15,0 12 0 0,0-12 5 0,0 12-3 16,0-2 4-16,0-1 24 0,0 3-32 0,-3 2 30 15,2 1-32-15,0 2 29 0,-3 2 0 0,4 0-7 16,-2 5-25-16,0 1 28 0,1 1-31 16,-2 1 30-16,3-2-28 0,-1 1 23 0,0 1-34 15,-2 1-6-15,3-3-3 0,0 4-10 0,-1-3-9 16,-2-3-3-16,2 3-8 0,-3-1-13 0,3-4-11 16,-2-1-26-16,2-1-156 0,-4 0 84 0</inkml:trace>
  <inkml:trace contextRef="#ctx0" brushRef="#br0" timeOffset="43122.25">2766 8029 127 0,'0'0'200'0,"0"0"-56"0,4-7-33 16,-4 7-23-16,4-8-20 0,-4 8-13 0,6-7-5 15,-1 3-10-15,3-1 4 0,-2 1-7 0,3 0-8 16,0 0-5-16,4 1-5 0,1-2-5 0,1 1 1 16,3 2-5-16,0 0 0 0,5 0-1 0,-4-1-1 15,8 1-1-15,-4 2-3 0,5 0-10 0,-1 4 6 16,1-2 0-16,-2 1 0 0,-2-1 5 0,3 5-1 15,-4 1-3-15,0-1-1 0,-4 3 0 0,-1-1 0 16,-3 3 2-16,2-2 1 16,-7 2-6-16,0 2 1 0,-5 1 1 0,1-3 2 15,-4 5 26-15,1-2-30 0,-6 2 26 0,1 0-27 16,-4 1 24-16,-4 2-26 0,0-3 30 0,-4 1-6 16,0 3-4-16,-3-2-2 0,-2-2-2 0,5-2 0 15,-4-2-2-15,-1 0 1 0,2-4-7 0,1 2 2 16,-1-2 6-16,2-1 8 0,1-3 6 0,2 1 10 15,3 0 3-15,0-2 1 0,-2-1-6 0,7 1-8 16,-2 0-4-16,6-4-14 0,-4 5-4 0,4-5-8 16,0 0 1-16,10 6-2 0,3-6 5 0,1 3 2 15,2-1-6-15,4 3-2 0,1-2 0 0,2 1-2 16,3 2 1-16,-3 3 0 0,1-4-23 16,4 7 4-16,2-4 6 0,-1 3 29 0,-1 0-26 15,-1 0 27-15,-3 3-37 0,2-2 34 0,-6 0-26 16,-2-1 28-16,0 0-18 0,-1 1 2 0,-6-2-3 15,2 1 5-15,-4-3 2 0,-3 3 8 0,-2-2 11 16,0 1 8-16,-4-3 4 0,0 5 2 0,-6-5 2 16,-1 4-1-16,-3-1 20 0,-4 0-26 0,-3 0 17 15,-2-1-34-15,-5 1 26 0,3-2-30 0,-3-1 25 16,-4 2-32-16,-3-5 21 0,-1 2-40 0,-2-1-11 16,7 0-28-16,-4-4-23 0,-2 0-42 0,1-1-71 15,-6-2-148-15,2-3 196 0</inkml:trace>
  <inkml:trace contextRef="#ctx0" brushRef="#br0" timeOffset="43391.91">2821 7634 417 0,'14'-9'315'0,"-1"-1"-101"0,7 2-21 0,2 0-61 16,1 3-8-16,13-3-48 0,-3 1-15 0,7 6 9 15,9-4-17-15,0 2-7 0,2 1-8 16,0 1-9-16,3 1-6 0,1 3-6 0,-3 0-13 16,3 1-17-16,-5-2-16 0,1 2-19 0,-5 3-10 15,-9-2-27-15,0-1-14 0,-5 0-25 0,-5 1-38 16,-4 1-36-16,-4-4-114 0,-2 2 229 0</inkml:trace>
  <inkml:trace contextRef="#ctx0" brushRef="#br0" timeOffset="44386.63">1873 9985 263 0,'4'-10'261'0,"3"0"-31"0,-3 3-59 0,0-2-5 16,0 3-43-16,-3 0-9 0,3 0-47 0,-4 6 3 16,4-9-40-16,-4 9 19 0,5-5-35 0,-5 5 19 15,0 0-9-15,5 5-3 0,-5-5 1 16,1 14-5-16,-2-2-28 0,-3 5 27 0,3 3-24 15,-3 5 24-15,0 5-24 0,-1 2 0 0,0 2 3 16,-3 7 1-16,1-3 1 0,0 1-1 0,1-3 2 16,0-3 23-16,-1 0-27 0,1-2 24 0,-1 1-23 15,2-4-9-15,0-3 10 0,0-3 18 0,-1-1-4 16,3-1 2-16,-1-6-5 0,1 1-1 0,1-4-3 16,-2 1 4-16,4-4 0 0,-3 2 2 0,1-5 4 15,2-5-5-15,-1 5-2 16,1-5-8-16,0 0-30 0,0 0 20 0,1-11-25 15,1-1 25-15,1-1-31 0,1-4-2 0,0-5-2 16,1-3-4-16,0-8-3 0,4-5-3 0,1-2 3 16,2-1 7-16,-1-3 24 0,5-2-20 0,0 2 34 15,2-8-22-15,-1 11 20 0,6-1-20 0,-6 0 9 16,3 3 5-16,0 5 14 0,0 1 6 0,0 3 5 16,-6 8-2-16,1 1 0 0,-2 4-3 0,4 1 0 15,-6 4-2-15,3 3-2 0,0 3 1 0,3 0-5 16,-4 3 14-16,2 1-3 0,2 6 5 15,-1 1 20-15,2 3-24 0,1 2 21 0,-1 1-25 16,0 7 27-16,0 1-1 0,0 2-6 0,-1 1-28 16,-1 4 28-16,-2-1-26 0,0 9 21 0,0-8-22 15,-2 5 2-15,2 4-7 0,-5-6 3 0,0 4 3 16,1-3 3-16,-4 0-1 0,3 0-1 0,-1 0 5 16,1 0 20-16,-3-2-36 0,3 0 14 0,-5-6-37 15,4 3 0-15,-1-4-44 0,-3-1 1 0,4 1-48 16,-4-5-168-16,0 0 245 0</inkml:trace>
  <inkml:trace contextRef="#ctx0" brushRef="#br0" timeOffset="48041.42">7646 7511 287 0,'4'-12'209'0,"-4"-2"-9"16,5 2-48-16,-4 2 12 0,-1-4-39 0,3 4 22 16,-2-1-36-16,-1 0 16 0,0 2-33 0,0 0-4 15,0 0-30-15,-1 4-2 0,1 5-26 0,-3-14 5 16,3 14-27-16,-1-10 13 0,1 10-21 0,-5-5 16 15,5 5-10-15,-10-2 2 0,10 2-12 0,-17 6-10 16,3 0 12-16,1-1 16 0,-6 3-18 16,1 3 15-16,-1 2-4 0,-3 1 0 15,1 1-4-15,-1-1 1 0,0 4-4 0,6-4-7 16,0 0 0-16,1 1 29 0,3-1-36 0,1 1 1 16,2-2 1-16,1 0 2 0,3 0 0 0,1-2 0 15,4-1 3-15,0 2 7 0,2-2-1 0,4 1-1 16,2-2 2-16,2 0-4 0,0-2 0 0,2 1 1 15,0-1 7-15,0-5-4 0,4 1 1 0,-3 0 0 16,1-3 1-16,2 0 5 0,-1 0-7 0,-1-3 0 16,1-1-1-16,1-1 25 0,-1-3-28 0,-2 1 32 15,0-4-40-15,2 0 6 0,-2-2-2 0,-2 0 0 16,-2 1 1-16,3-4-7 0,-5 2-7 16,1-1 13-16,-3 1-12 0,0 1 18 0,-1-2-26 15,1 2 18-15,-4 2-24 0,2-2 21 0,-3 2-30 16,0 2 5-16,0 0-40 0,-3 1 11 0,2 2-36 15,-2-2 7-15,0 3-37 0,3 5-3 0,-8-7-29 16,8 7-164-16,-9-7 213 0</inkml:trace>
  <inkml:trace contextRef="#ctx0" brushRef="#br0" timeOffset="48482.14">7877 7406 79 0,'0'0'274'0,"0"0"-107"0,4-8-35 16,-4 8-34-16,0 0-19 0,0 0-17 0,0 0-15 15,0 0-5-15,0 0 10 0,-10 2-29 0,5 4 13 16,-3-2-29-16,1 1 21 0,0 5-24 0,-1-2 31 15,-2 5-41-15,1-4 33 0,3 3 4 0,-2 3 2 16,-1-1-5-16,3 0-5 0,-2 0-2 0,4 1-7 16,2 2 0-16,-2-5-4 0,0 2-22 15,4-1 27-15,0-1-26 0,3-1 29 0,2 3-30 16,-3-6 37-16,2 4-17 0,4-4 28 0,-2 1-26 16,3-4 25-16,-1 4-27 0,2-3 23 0,4-5-28 15,-2 2 30-15,-1-1-33 0,2-2 25 0,4-1-4 16,-1-2-6-16,-2 1 8 0,4-4-6 0,-4-3-2 15,4 2 0-15,-5-6-5 0,5 4 0 0,-6-4 2 16,-1 1-5-16,-1-1-26 0,-1 0 27 0,-3-2-26 16,1 1 26-16,-5 2-28 0,1-1 25 0,-2 0-28 15,-2 1 18-15,-2-1-40 0,-1 1-15 0,-2 1-18 16,-4 0-9-16,-2 4-22 0,1-4-23 0,-3 6-44 16,-4-1-126-16,-1-1 239 0</inkml:trace>
  <inkml:trace contextRef="#ctx0" brushRef="#br0" timeOffset="49589.83">4762 6878 69 0,'-4'-8'316'0,"4"8"-116"0,-5-5-24 0,5 5-67 15,0 0 5-15,0 0-51 0,-5-5 7 0,5 5-37 16,0 0 13-16,-3 6 2 0,3-6-10 0,-6 12-29 15,6-2-1-15,-5 1 3 0,1 1 22 0,0 4-26 16,-1 0 21-16,-1 4-24 0,-2 1-2 0,-1 1 2 16,0 3 0-16,3-4 1 0,-3-1-2 15,1 2-6-15,2-3 4 0,-2 0-1 0,3-2-1 16,-4-1 7-16,5-2-3 0,-2-3 0 0,3 1 1 16,1-4 8-16,-2 2 26 0,1-3 18 0,-2-2-2 15,5-5-11-15,-5 8-8 0,5-8-8 0,0 0-18 16,0 0-10-16,-1-5-7 0,2-3-9 0,1-2-8 15,1-6-9-15,5-3 12 0,-2-2-37 0,3-8 18 16,0 3-25-16,5-9 26 0,2 2-19 0,-1-1 26 16,0 1-27-16,1 2 14 0,-2 2 11 0,-2 5 11 15,1 0 11-15,-3 5 8 0,-1 0 6 0,3 2 3 16,-3 3-1-16,-3 2-8 0,3 1 4 0,-1 4-3 16,-2 0 1-16,4 4 1 15,-2 1 1-15,-8 2 0 0,15 0 3 0,-6 2 23 16,0 1-23-16,-1 4 22 0,2 3-24 0,-1 0 26 15,3 2 0-15,-1 4-1 0,-2 1-6 0,4 0-25 16,-3 2 22-16,-1 0-26 0,0 0 23 0,1 0-33 16,-2 2 26-16,1-2-36 0,-2 1 9 0,0 0-32 15,-2-4-6-15,-4 1-22 0,3 0-22 0,-4 0-53 16,0-7-77-16,0 2 76 0</inkml:trace>
  <inkml:trace contextRef="#ctx0" brushRef="#br0" timeOffset="49790.71">4745 6994 216 0,'-1'-12'297'0,"1"12"-78"0,1-10-52 0,2 5-32 16,2-1-25-16,4 2-24 0,6-3-22 0,1 1-13 15,7 0-9-15,2 0-9 0,7 1-13 0,0 0-14 16,5 3-16-16,3-1-22 0,-2 2-10 0,6 1-28 15,-1 0-36-15,6 1-5 0,-1 2-54 0,3-1-119 16,-1 0 259-16</inkml:trace>
  <inkml:trace contextRef="#ctx0" brushRef="#br0" timeOffset="50881.41">8427 5973 174 0,'10'-5'163'0,"0"1"-26"16,-4 1 8-16,-6 3-11 0,12-6-14 0,-12 6-23 16,9-6-24-16,-9 6-18 0,8-3-19 0,-8 3-7 15,0 0-9-15,0 0-5 0,0 0-4 0,0 0 1 16,-13 1-7-16,7 4 2 0,-5 1 21 0,0 0-23 15,-7 1 17-15,4 5-23 0,-3 0 22 16,-2 0-15-16,1 2 10 0,-1 3-21 0,4-2 16 16,-3-1-14-16,6 1 22 0,-2-1-31 0,4 0 32 15,2-4-26-15,-2 3 28 0,5-3-22 0,1 0 21 16,3-1-21-16,0 0 19 0,2-2-20 0,3 1 20 16,1-3-20-16,-1 0 24 0,7-1-24 0,1 0 24 15,2-1-26-15,-3-3 23 0,6 0-23 0,-2-3 22 16,4-1-25-16,2 0 23 0,-1-1-25 0,3-4 24 15,-2-2-6-15,-1 1 3 0,3-1-20 0,1-4-11 16,-7 3 22-16,1 0-22 0,-4-3 28 16,1 0-25-16,-3 1-6 0,-3 2 8 0,0-1-2 15,-7 0 4-15,2 4 1 0,-1-4 3 0,-3 4-3 16,-3-2 1-16,-1 2-4 0,-1 0-8 0,-2 1-10 16,0 2-6-16,-2 0-10 0,0 3-14 0,-1-4-17 15,0 5-20-15,-3-1-7 0,4 1-15 0,9 2-133 16,-16-1 80-16</inkml:trace>
  <inkml:trace contextRef="#ctx0" brushRef="#br0" timeOffset="51263.18">8938 5949 178 0,'-14'-2'163'0,"14"2"-46"0,-17 2-24 0,6-2-19 16,-6 3-17-16,2 1-16 0,-2 1-3 0,2 2-5 15,-3 0 12-15,0 3-26 0,0 0 17 0,3 4-23 16,1-2 17-16,-1 5-24 0,4-1 21 0,2-3-26 16,2 1 25-16,3 1-20 0,1 0-1 0,3-4 7 15,0 0 0-15,4 3 5 0,4-4 3 0,1 2 0 16,1-6 0-16,0 2 3 0,4 0-1 15,2-4 11-15,0 0-3 0,2-3 18 0,-4-1-28 16,0 0 23-16,5-1-32 0,-1-5 23 0,-4 1-27 16,4-1 19-16,-5-2-29 0,2-2 28 0,-2 0-9 15,-1-1-25-15,-1 1 20 0,-3-3-31 0,-2 4 20 16,2-5-24-16,-6 5 25 0,1 0-29 0,-3 0 1 16,-3 1-4-16,-2 1-6 0,0 0-11 0,-4 1-10 15,-1 2-21-15,-4 2-21 0,-3 2-24 0,-2 0-25 16,1 0-81-16,-1 2 75 0</inkml:trace>
  <inkml:trace contextRef="#ctx0" brushRef="#br0" timeOffset="52096.02">8405 7325 272 0,'6'-7'195'0,"-2"2"-6"0,0 0-52 16,-1 0-2-16,-3 5-43 0,5-7 4 15,-5 7-52-15,4-5 12 0,-4 5-40 0,0 0 18 16,0 0-27-16,-8-6 19 0,8 6-26 0,-8 3 27 16,-2 3-31-16,0-1 25 0,-2 0-32 0,-2 4 24 15,0 1-22-15,-2 1 7 0,0 4 2 0,0-4 24 16,0 3-26-16,1 2 21 0,1 1-23 0,-1 0 26 15,3 0-4-15,1-2-3 0,2 2-3 0,2-1 1 16,1-2-4-16,2 2 1 0,0-3 1 0,2-1 0 16,2 1-3-16,4-2 1 0,-1 0-3 15,1 1 2-15,5-3 0 0,-1 2-2 0,2-5 0 16,0 2 1-16,2-1-2 0,3-4 0 0,-2 0-4 16,-2-1 1-16,1-2 5 0,6 0-14 0,-7-2 4 15,7-2 4-15,-5-1 0 0,1-2 5 0,1 0-3 16,-2-2 1-16,0-1-3 0,-3-3-24 0,-1 3 27 15,4-5-30-15,-7 1 36 0,1 1-26 0,-2 1 24 16,0-4-22-16,-4 3 22 0,-1 4-25 0,0-5 26 16,0 3-27-16,0 1 20 0,-1-1-34 0,-3 3 16 15,0-4-44-15,2 5 8 0,-1-2-43 0,-1 3-26 16,4 6-22-16,-5-11-164 0,5 11 231 0</inkml:trace>
  <inkml:trace contextRef="#ctx0" brushRef="#br0" timeOffset="53310.43">8691 7352 85 0,'0'0'172'16,"0"0"-27"-16,-6-9-30 0,6 9-25 0,0 0-20 16,-5-4-16-16,5 4-14 0,0 0-9 0,0 0-9 15,-13 1-2-15,13-1 1 0,-10 7-1 0,2-2-2 16,2 0-2-16,-3 5 23 0,1-3-29 0,-2 5 21 16,1 0-22-16,1 1 24 0,-2 4-26 0,1-1 27 15,0 1-4-15,2 1 0 0,0-1-4 0,5-2-7 16,-1 3 0-16,-1-1-1 0,4 0-20 15,0-1 38-15,3 1-27 0,-2 0 33 0,4-2-24 16,0-3 28-16,0 1-26 0,2 1 33 0,-1-4-28 16,3-1 28-16,0-2-21 0,-1 0 17 0,0 0-28 15,2-3 24-15,0 0-28 0,0-4 26 0,0 3-27 16,-10-3-4-16,22-5 19 0,-13 2-7 0,4-1-3 16,-3-6-4-16,1 3 0 0,0-5 25 0,-2 3-37 15,2-6-7-15,-2-2-8 0,-1 1-18 0,-2-1-8 16,3 0 12-16,-6 1-20 0,2 2 28 0,-3-3-27 15,1-1 10-15,-3 3-36 0,-3-1-10 0,1 0-17 16,-3 5-20-16,-2-6-21 0,0 6-50 16,-2-1-125-16,-4-3 229 0</inkml:trace>
  <inkml:trace contextRef="#ctx0" brushRef="#br0" timeOffset="54379.88">7434 7028 15 0,'0'0'148'16,"0"0"-52"-16,0 0 8 0,0 0-48 0,0 0 7 15,0 0-31-15,0 0 11 0,0 0-27 0,9 3 15 16,-9-3-23-16,0 0 22 0,2 7-20 0,-2-7 26 16,-1 9-20-16,1-9 24 0,-4 12-22 15,1-1-4-15,0-3 2 0,-2 4 1 0,-3 4 6 16,3-5 1-16,-4 6-4 0,0 1 1 0,0-2-4 15,-1 3-2-15,-3-2 2 0,4 0-4 0,-2 1-3 16,-1-1-2-16,3-1 0 0,-1-3 0 16,1-2 0-16,2 4 20 0,0-6-26 0,-2 2 22 15,4-4-27-15,1 1 28 0,-1-2-9 0,0-1 41 16,0 4-15-16,5-9 39 0,-5 6-38 0,5-6 17 16,-6 5-35-16,6-5 12 0,0 0-29 0,0 0 13 15,-2-6-31-15,2 6-1 0,8-11-12 0,-3 2-10 16,4-3-8-16,-3-2-7 0,7 0-9 15,-3-5-5-15,2 1-7 0,3-3 6 0,-2-4 18 16,2 4-10-16,-2-1 27 0,1 5-12 0,-4-1 23 16,-1 0-12-16,3 3 25 0,-1-2-17 0,-3 7 24 15,0-3-19-15,0 4 20 0,-1-2-17 0,-1 5 19 16,-2-3-18-16,1 4 20 0,3 0-20 0,-3-2 18 16,-5 7-24-16,8-7 25 0,-8 7-19 0,9-3 23 15,-9 3-22-15,0 0 24 0,12 0-19 0,-12 0 26 16,9 5-13-16,-9-5 21 0,8 8-20 15,-8-8 17-15,6 10-20 0,-2-3 25 0,0 0-21 16,1 1 24-16,0 2-29 0,-1-3 24 0,-1 4-30 0,-1-4 7 16,3 4-5-16,0-2 0 0,-1 1 1 15,0-1 2-15,-1 2-1 0,2-4 0 0,-1 4 1 16,-1-4-3-16,1 2-4 0,0-1-4 0,-4 0-10 16,5-1-7-16,-1-2-9 0,-3 5-14 0,2-6-10 15,-3-4-10-15,1 11-63 0,-1-11-54 0,3 8 52 16</inkml:trace>
  <inkml:trace contextRef="#ctx0" brushRef="#br0" timeOffset="54622.27">7375 7168 211 0,'0'0'195'0,"9"-3"-53"16,-9 3-3-16,12-4-49 0,-3-2 15 0,2 4-37 16,-1-2 6-16,3 1-38 0,0 2 20 0,0-2-38 15,-1 2 22-15,0-3-38 0,3 3 19 0,-1-1-41 16,-2 2 8-16,-2-2-40 0,3 2 12 0,-13 0-35 16,17 0-7-16,-17 0-6 0,15 0-9 0,-15 0-33 15,14 0 130-15,-14 0-326 0</inkml:trace>
  <inkml:trace contextRef="#ctx0" brushRef="#br0" timeOffset="54857.48">7466 6890 43 0,'-1'-6'288'0,"1"6"-82"16,0 0-48-16,2-10-39 0,-2 10-24 16,8-6-19-16,-8 6-16 0,11-3-11 0,-3 1-11 15,-8 2-11-15,19-3-19 0,-19 3-16 0,19 0-15 16,-7 0-27-16,-2 1 0 0,3-1-17 0,-3 2-32 16,-1 0-9-16,4 0-133 0,-4 1 78 0</inkml:trace>
  <inkml:trace contextRef="#ctx0" brushRef="#br0" timeOffset="55579.84">7821 7120 139 0,'0'8'103'0,"0"-8"-7"0,0 9-22 16,0-9-15-16,-1 12-6 0,-2-5-12 0,3 2-8 16,-1-1-4-16,-4 3-5 0,5-3-5 0,-3 2-5 15,3-1-1-15,-2 2-5 0,-1-1-5 0,0-1 2 16,1 0 5-16,2-1-5 0,-2 1 0 0,0-1 0 16,2-8 1-16,-3 11-3 0,1-3 0 0,2-8 3 15,-1 9 0-15,1-9 16 0,-3 10 9 0,3-10 2 16,0 0-6-16,-2 5-12 0,2-5-3 15,0 0 3-15,0 0 2 0,0 0-5 0,-8-3-1 16,8 3-4-16,-5-9-3 0,5 9-1 0,0-11-3 16,0 1-3-16,0 0-4 0,4-3-1 0,-3 0-4 15,3 0 5-15,0-2 0 0,-2-2-1 0,4 3 24 16,0-1-22-16,0 3 22 0,2-2-23 0,-2 2 24 16,1 2-26-16,-1-2 22 0,4 4-22 0,-2 0 21 15,1 0-24-15,0 3 24 0,1 0-28 0,-1 1 23 16,1 1-23-16,2 0 11 0,-2 1-2 15,1 1 19-15,-11 1-20 0,17 0 19 0,-17 0-25 16,19 1 4-16,-12 1 2 0,-7-2 0 0,15 6-1 16,-15-6-2-16,10 7 5 0,-10-7 4 15,5 9 0-15,-2-3 3 0,-3-6 1 0,0 12 1 16,0-12-3-16,-3 14 4 0,2-10-2 0,-3 4 0 16,0 1 2-16,2-3-2 0,-2 3 2 0,-1-5-7 15,1 2 2-15,0-2-1 0,0 3 2 0,4-7 9 16,-5 7-5-16,5-7 1 0,-4 8-3 0,4-8 5 15,-2 5-3-15,2-5 3 0,0 0 1 0,1 8-6 16,-1-8 4-16,8 2 1 0,-8-2-1 0,13 6 3 16,-13-6 0-16,16 2-1 0,-8-1 0 0,1 2-4 15,0 0 1-15,1-2 1 0,-1 3-3 0,0 0 3 16,0 0-5-16,-3-1-1 0,3 2 0 0,-1 0-1 16,-3-1-4-16,0 0 2 0,-5-4 3 15,5 9 6-15,-1-2 0 0,-4-7 1 0,1 8 5 16,-1-8 0-16,-2 11 0 0,2-11 0 0,-8 8 1 15,4-1-5-15,-2-3-1 0,-2-2 0 0,-1 3-2 16,0-2 3-16,0 1-2 0,-1-1-2 0,-3-1-6 16,2-2-19-16,-2 1-11 0,0 0-21 0,-1-2-32 15,1 1-57-15,-2-2-109 0,2 0 80 0</inkml:trace>
  <inkml:trace contextRef="#ctx0" brushRef="#br0" timeOffset="55814.17">7811 6967 226 0,'0'0'268'0,"0"-7"-63"0,0 7-52 16,6-6-29-16,-6 6-24 0,9-8-21 15,1 5-14-15,1 0-18 0,-1 2-10 0,4-2-5 16,0 3-6-16,1-2-6 0,2 0-4 15,-2 1-26-15,2 1-14 0,-2 1-40 0,-2-1 7 16,2 4-48-16,-2-4 29 0,1 3-27 0,-5-1 10 16,3 2-55-16,-1-1-80 0,-2-1 73 0</inkml:trace>
  <inkml:trace contextRef="#ctx0" brushRef="#br0" timeOffset="56199.71">8383 7125 10 0,'0'0'213'0,"4"-8"-6"0,-4 8-62 15,0 0 10-15,3-7-49 0,-3 7 13 16,0 0-54-16,0 0 13 0,2-10-42 0,-2 10 8 15,0 0-33-15,0 0 22 0,0 0-31 0,0 0 23 16,-9-1-27-16,9 1 22 0,-10 4-27 0,10-4 25 16,-10 7-26-16,5-2 23 0,-2 1-23 0,-3 1 2 15,5-1-1-15,-1 2-2 0,-2-1 6 16,-2 0-5-16,5 2 3 0,-3-1 0 0,0 2 6 0,2-4-4 16,2 4-3-16,-1-5 3 0,1 2 1 0,0 2 2 15,3-5 11-15,0 8-4 0,1-12-1 16,2 10-1-16,2-3 2 0,3-3 3 15,-1-1-7-15,4 0 23 0,-2 1-27 0,1-1 21 16,2 0-36-16,-2-1 13 0,4 0-44 16,-3-1-25-16,3-1-19 0,-4-1-23 0,5-1-56 15,-4-1-83-15,2-2 80 0</inkml:trace>
  <inkml:trace contextRef="#ctx0" brushRef="#br0" timeOffset="56482.07">8244 6962 17 0,'0'-8'210'0,"0"8"-62"0,5-6-22 0,-5 6-24 16,8-5-17-16,-8 5-20 0,11-4-35 0,-11 4 16 16,13-5-9-16,-3 2-9 0,-1 1-4 0,3 1-7 15,-1 0-2-15,1 1-10 0,-2 0-8 0,4 0-20 16,-2 0-36-16,0 0-9 0,-12 0-55 0,18 1-94 16,-18-1 70-16</inkml:trace>
  <inkml:trace contextRef="#ctx0" brushRef="#br0" timeOffset="56969.93">8629 7179 193 0,'0'0'188'0,"0"0"-56"0,0 0-27 15,0 0-24-15,0 0-17 0,0 0-13 0,1 9-11 16,-1-9-9-16,-1 13-9 0,1-7-6 0,-2 5-2 15,1-2 4-15,-4 3-5 0,4-1-5 16,-3 4-2-16,0-1 9 0,0 3 12 0,-1-2-28 16,0 2 24-16,0-3-39 0,-3 1 11 0,3 2-36 15,-1-1 10-15,3 0-40 0,-1-7 9 0,-1 4-52 16,3-4-110-16,-1 0 71 0</inkml:trace>
  <inkml:trace contextRef="#ctx0" brushRef="#br0" timeOffset="57301.73">8589 7136 180 0,'5'-7'193'15,"0"3"-77"-15,4-1-1 0,-1 0-44 0,2 0 4 16,0 2-36-16,2-1 13 0,2 1-30 0,-2 2-12 15,4 0-2-15,-2 1 1 0,1 1 1 16,0 0-1-16,2 2-2 0,-1 2-1 0,0-2-3 16,-3 3 3-16,5 1-3 0,-4-2 3 0,0 3-9 15,-1 1 3-15,1-2 0 0,-4 3 0 0,2-1 3 16,-2 2-1-16,-4-4-2 0,2 5 1 0,-3-4 1 16,0 3-5-16,0-4 2 0,-2 4-2 0,-1-4 2 15,-2 3 2-15,0-4 1 0,0-6 2 0,-1 15 2 16,-3-10-8-16,-1 0 3 0,0 4 2 0,0-6 4 15,0 2 2-15,-3 2-7 0,-1-3-10 0,0-2-20 16,0 2-24-16,-2-2-35 0,1 0-164 0,10-2 80 16</inkml:trace>
  <inkml:trace contextRef="#ctx0" brushRef="#br0" timeOffset="57746.37">8606 6960 301 0,'0'0'222'0,"6"-6"-52"16,-1 2-42-16,4 2-25 0,-1-1-22 0,5 1-15 15,-1-1-12-15,3 3-12 0,2 0-33 0,1 0 20 16,4 0-26-16,-2 0 24 0,2 3-30 0,0-2 22 15,-2 1-26-15,2 0 27 0,-4 0-32 0,0 1 23 16,-4 0-35-16,0-2 11 0,-4 0-24 0,2-1 26 16,-12 0-25-16,16 3 28 0,-16-3-19 0,9 2 11 15,-9-2-10-15,0 0 30 0,0 0-23 16,0 0 31-16,-14 2-23 0,14-2 24 0,-23 0-26 16,10 0 28-16,-1 0-26 0,0-2 27 0,-4 1-27 15,-1 0 27-15,1 0-26 0,-1-1 27 0,1 2-23 0,4-1 16 16,1 0-8-16,-2-1 27 0,15 2-22 15,-19-1 23-15,19 1-28 0,-17-3 24 0,17 3-28 16,-11 0 26-16,11 0-27 0,0 0 24 0,0 0-30 16,0 0 30-16,0 0-30 0,11-2 18 0,-11 2-24 15,18 0 29-15,-6 0-23 0,-1-2 25 0,2 2-34 16,0 0 21-16,1-1-40 0,-3 1 7 0,2 0-44 16,0 0 0-16,-13 0-56 0,23 0-8 0,-23 0-97 15,18 1 76-15</inkml:trace>
  <inkml:trace contextRef="#ctx0" brushRef="#br0" timeOffset="65295.92">12802 4963 34 0,'37'5'77'15,"4"-2"-13"-15,5 0-2 0,1-1-7 0,3 2 6 16,1-1-8-16,2 0 1 0,0-1-9 0,1 1 3 16,2-3-7-16,3 1 1 0,1 0-5 0,0-1-2 15,0 2-5-15,4-1-7 0,-4 0-5 16,4 0-3-16,0 1 2 0,0-2-5 0,-2 2 3 15,2 0-3-15,-4-1 0 0,2 0-3 16,-4 2-1-16,1 0 1 0,-3 0-1 0,1 0-3 16,-1 2 2-16,-1-1-2 0,0 0-15 0,-2-1 12 15,1 2 9-15,1 1 0 0,0-2 5 0,-1 1 0 16,-2-1 2-16,3 2-5 0,1-2 26 16,-1 1-41-16,3 0 17 0,-1 0-9 0,3 0 2 0,3-1 0 15,7 4-5-15,-1-4 3 0,-6 1-4 16,7 3-9-16,-10-4 5 0,0 1 7 0,-1 0 22 0,-3 2-27 15,-1-3 14-15,1 1-24 0,-1 0 33 0,-2 1-29 16,-2-2 23-16,-1-1-28 0,1 0 30 16,-3 2-29-16,1-1 26 0,-2-2-28 0,4 1 19 15,-1-1-24-15,-1 0 30 0,-2 1-22 0,5-1 29 16,-4-1-34-16,2-1 24 0,0 2-20 0,-5-2 26 16,6 0-27-16,-1 2 24 0,4-2-28 0,-2 0 33 15,2 0-30-15,-3 0-2 0,4 0 0 0,-1 0 11 16,-2 0 26-16,-1 2-25 0,0-2-7 0,2 0 7 15,-1 0 22-15,3-2-30 0,-1 2 26 0,-1 0-24 16,1-2 21-16,2-1-25 0,-1-1 26 16,3 2-30-16,-1-1 1 0,-1 0-10 0,2 1 13 15,-1-2 8-15,0-1 4 0,-1 2-4 0,-1 0 3 16,1-1 0-16,-1 1 2 0,0-2 2 16,-4 2 2-16,5-2-2 0,-2 4 3 0,1-4-1 15,-1-1-2-15,1 1 6 0,1 1-6 0,-1-3 3 16,-2 2 3-16,1-1-1 0,0 0 5 0,-2-1 1 15,0 0 6-15,-2-1-3 0,0 3 2 0,0-1-4 16,-1 0-5-16,0 1-4 0,-1 1-5 0,-1 0 1 16,1 1 4-16,-3-2-4 0,-4 4-1 0,1 0 0 15,-2 0 4-15,2 1-5 0,0 0 0 0,-1 0 0 16,4 0 2-16,-4 1-12 0,2 0 7 0,-1 0-1 16,6 3 7-16,-5-1-4 0,-2-2 2 0,1 0 0 15,-1 2 4-15,-1-1-4 0,0 1 1 16,0 0-2-16,0 1-2 0,-2-1-3 15,4 1 3-15,-2-1-1 0,-2 1-1 0,3 1 5 16,-3-2 0-16,1 2-1 0,0-1 0 0,1 3 0 16,2-2-1-16,4 0 0 0,-9 0-4 0,12 2-8 15,-6-3 9-15,-3 0 10 0,-1 1-1 0,1-1 19 16,5 0-21-16,2 0 17 0,-7 0-27 0,7 0 2 16,-7 0 0-16,7-3-7 0,-6 3 7 0,-4-2 4 15,9 0-2-15,-7 1 1 0,2 0 3 0,0 0-1 16,-1 0 0-16,-2-1-1 0,2 1 0 0,-3 0 1 15,1 1 0-15,-2 1 6 0,1-5-3 0,-1 3 17 16,-2 1-26-16,1-1 23 0,-6 2-23 0,2-3 21 16,-2-1-26-16,-1 1 27 15,3 0-27-15,-2 0 26 0,-1-1-30 0,-1 1 6 16,1-1 0-16,-1 0 2 0,0-1 4 0,0 3 19 16,-3-2-24-16,0 1 1 0,2-1 1 0,-5 0 2 15,-1-1 0-15,4 2-7 0,-3-1 9 0,2 0-3 16,0 2 6-16,2-2 15 0,2 3-26 0,0-4 29 15,-3 5-27-15,3-3 25 0,-1 0-24 0,-2 1 25 16,4-1-31-16,-9 1 29 0,7-1-29 0,-5 1 28 16,1-1-20-16,-1 0 17 0,-1-2-24 0,0 0 27 15,0 0-27-15,-1 3 26 0,-1-3-25 0,-3 0 24 16,0 0-30-16,2 0 28 0,-2 0-24 0,-1 0 28 16,2 0-42-16,-2 0 42 0,1 0-25 15,-1-3 22-15,-2 3-21 0,4 0 26 16,-3 0-31-16,1 0 17 0,0 0-15 0,0 0 25 15,-2-1-20-15,2 1 15 0,-14 0-22 0,20-1 27 16,-20 1-25-16,22 0 26 0,-22 0-26 0,19-2 23 16,-19 2-31-16,17 0 32 0,-7-3-21 0,-10 3 21 15,15-1-35-15,-15 1 36 0,14-1-21 0,-14 1 18 16,13 0-22-16,-13 0 29 0,12-1-26 0,-12 1 12 16,11-2-21-16,-11 2 30 0,10 0-24 0,-10 0 20 15,0 0-23-15,13 0-1 0,-13 0 0 0,0 0 5 16,9-2 15-16,-9 2-24 0,0 0-4 0,12 2 3 15,-12-2 6-15,0 0 21 0,0 0-26 16,0 0 3-16,12-2-3 0,-12 2 2 16,0 0-2-16,0 0-5 0,0 0 26 0,0 0-26 15,0 0 5-15,0 0 6 0,0 0 3 0,9 0-1 16,-9 0 0-16,0 0 3 0,0 0 5 0,0 0 5 16,0 0-8-16,0 0-2 0,0 0-12 0,0 0-5 15,0 0 5-15,0 0-4 0,0 0-3 0,0 0-6 16,0 0-1-16,0 0 2 0,0 0-7 0,0 0-21 15,-10-3 23-15,10 3-5 0,0 0-5 16,-11-1-2-16,11 1-79 0,0 0 40 0</inkml:trace>
  <inkml:trace contextRef="#ctx0" brushRef="#br0" timeOffset="69491.7">415 11661 50 0,'1'-10'104'16,"2"5"-5"-16,-3 5-4 0,2-11-12 0,-2 11 19 15,4-7-25-15,-4 7 13 0,5-9-32 0,-5 9 20 16,2-8-33-16,-2 8 12 0,0 0-36 0,3-6 18 16,-3 6-33-16,0 0 23 0,0 0-12 15,0 0 39-15,0 0-25 0,0 6 6 0,0-6 4 16,0 15 1-16,-1-6-7 0,-1 3-4 0,0 5-2 0,1-1-2 15,-3 2 1-15,-1 6-1 0,4-3-3 16,-6 5-7-16,2 3 0 0,-1 2-2 0,-4-2 1 16,1 4 23-16,2-3-30 0,-2-3 22 0,-1 1-5 15,4 1-3-15,-2-8 3 0,-1 4-3 0,4-4-6 16,-3-2-24-16,3 0 23 0,0-4-27 0,1-2 28 16,-2 2-29-16,2-6 31 0,-1 1-24 0,2-3 32 15,2 3-16-15,-4-6 29 0,5-4-25 0,-3 10 9 16,3-10-15-16,0 0 2 0,0 0-11 0,0 0-8 15,-2-11-8-15,4 1-29 0,1-2 25 0,2-5-29 16,-1-6 2-16,5-5-3 0,1 0-5 0,0-4-4 16,1-5-2-16,0 0 7 0,3-1 10 0,1 0 6 15,-2 1 8-15,4 3 28 0,-6 0-23 16,2 6 32-16,1 3-26 0,-1-1 33 0,-3 3-23 16,4 5 30-16,-5-2-27 0,1 8 24 0,-1 0-33 15,-1 0 6-15,5 4-3 0,-7-1 29 0,3 5-27 16,1 0 27-16,-10 4-28 0,13-2 32 0,-13 2-30 15,13 2 31-15,-7 4-27 0,2-1 26 0,-3 3-23 16,0 1 31-16,-1 5-29 0,2-1 5 0,-3 0 3 16,2 4-3-16,-1 0 2 0,0 0-2 15,-2 0-2-15,2 3 0 0,-1-3-1 0,-2 4 2 16,0-3-1-16,3 1 8 0,-3 0-49 0,3-1 9 16,-4 0-63-16,1-1-19 0,-1 0-248 0,0-2 185 15</inkml:trace>
  <inkml:trace contextRef="#ctx0" brushRef="#br0" timeOffset="69707.58">374 11951 122 0,'0'0'467'0,"-10"-4"-134"0,10 4-51 16,-8-7-77-16,8 7-35 0,-4-5-43 0,4 5-22 15,0 0-25-15,4-7-8 0,-4 7-23 0,18-5-3 16,-8 1-20-16,8 0-3 0,-1 2-21 0,2-1-30 16,0 0-45-16,0 1-7 0,0 1-46 0,-2 0-22 15,5-1-18-15,-3 2-18 0,-5 0-229 0,4-3 123 16</inkml:trace>
  <inkml:trace contextRef="#ctx0" brushRef="#br0" timeOffset="70382.32">794 11785 60 0,'0'0'370'0,"0"0"-135"15,7-5-34-15,-7 5-72 0,0 0-26 16,0 0-23-16,0 0-17 0,0 0-14 0,9 7-7 16,-9-7-5-16,2 13-6 0,1-3-4 0,-2 0-5 15,-1 3-8-15,0 2 21 0,3 4-26 0,-2-1 16 16,-1 1-20-16,0 0 5 0,0 1-11 0,0-1 27 15,-1 2-4-15,1-3-4 0,-3 0 0 0,3-1-1 16,0-5-8-16,-1 1-2 0,1 0 1 0,-3-2-1 16,3 1 0-16,0-6 2 0,0 5 0 0,0-11-1 15,-1 8-33-15,1-8 18 0,-4 7-6 0,4-7-12 16,0 0-8-16,-4-4-30 0,3-4 29 16,1 1-34-16,0-5 28 0,0-1-23 0,0-4 0 15,1-3 9-15,-1-3 7 0,3-1 17 0,-2-1 10 16,3-1 13-16,-3 2 18 0,3 1 6 0,-1-1 10 15,-2 0 36-15,1 7-27 0,2-1 31 0,-1 2-41 16,-2 2 17-16,3 2-29 0,0-1 20 0,0 3-33 16,1-1 28-16,1 3-35 0,2-1 27 0,-2 4-28 15,3-2 26-15,1 2-29 0,3 0 28 0,-4 3-30 16,5 0 27-16,-2 1-27 0,3 1 1 16,-2 1-4-16,-2 0 3 0,2 2 0 0,-3 2 8 15,2 0 1-15,-2 2-7 0,-5 3 19 0,0 0-1 16,-2 2 1-16,-2-1-3 0,-2 2 7 0,-4 2 0 15,-3 2-1-15,-2 2-3 0,-4-2-2 0,2-1 23 16,-3-1-30-16,1 2 26 0,-3 0-31 0,3-3 27 16,0-1-28-16,0 1 23 0,4-4-28 0,1-1 20 15,1-1-32-15,2-1 28 0,-1-2-28 0,1 1 30 16,6-6-40-16,-5 7 23 0,5-7-25 0,0 0 31 16,0 0-22-16,20-1 24 0,-8-2-25 0,2 0 4 15,-1 2 6-15,3-2 4 0,0 1 3 0,0-1 1 16,1 3 4-16,-2 0 0 0,-1 1 0 0,4 1 0 15,-4 0 0-15,0 2 2 0,-2 2-1 16,2-1 31-16,-5 2-30 0,-3 0 37 0,-1 3-25 16,-1 0 28-16,-4 1-28 0,0 0 24 15,-4 3-5-15,-1-1-2 0,-4 1-12 0,0 1-3 16,-5 1-1-16,1-1-23 0,-2-1 32 0,2 0-38 16,-3-1 37-16,3 0-37 0,-2-2 19 0,3-1-51 15,-2-3-3-15,5 1-66 0,0-2-43 0,0-3-208 16,9-3 171-16</inkml:trace>
  <inkml:trace contextRef="#ctx0" brushRef="#br0" timeOffset="70670.3">1474 11769 308 0,'8'-8'305'0,"-4"3"-99"16,-4 5-11-16,0-8-59 0,0 8 1 0,0 0-50 15,-10-1 4-15,3 5-33 0,-2-1 9 0,-5 2-29 16,1 1-6-16,-1 5-11 0,0 0-2 0,-4 2-3 16,3 1 0-16,-4 3-2 0,0 2 20 0,1-1-27 15,5-1 20-15,0 1-17 0,3 0 13 0,0-2-29 16,2-2 23-16,3 1-22 0,1 0 22 0,0-3-3 16,4 0 0-16,3 1-1 0,-1-4 0 0,2 3 1 15,5-3-1-15,-1 1-1 0,7-4-2 0,-2-1-1 16,5 0-11-16,1-1-18 0,-2-2-17 15,2-2-18-15,0 2-33 0,0-4-36 0,3 2-63 16,-4-3-59-16,1-1-144 0,1-4 158 0</inkml:trace>
  <inkml:trace contextRef="#ctx0" brushRef="#br0" timeOffset="70922.07">1759 11744 201 0,'0'0'326'0,"0"0"-65"0,5-4-86 16,-5 4-11-16,0 0-61 0,0 0 0 15,8 4-44-15,-8-4 15 0,4 11-40 0,-3-5 16 16,-1 6-25-16,0-2 9 0,4 4-20 0,-8 1 21 16,4 2-35-16,0 2 25 0,0 2-28 0,-4 2 30 15,0 0-32-15,3 2 28 0,-3-1-10 0,-1-1-8 16,3 2-7-16,-1-2-10 0,2-3-14 0,-2-1-14 15,2 0-18-15,1-2-23 0,-3-1-38 0,2-3-5 16,1 2-83-16,0-6-132 0,-1 0 205 0</inkml:trace>
  <inkml:trace contextRef="#ctx0" brushRef="#br0" timeOffset="71226.77">1737 11764 313 0,'0'-11'368'0,"0"0"-94"16,3 3-35-16,-2-4-61 0,3 7-50 0,1-4-37 16,2 2 1-16,3 2-35 0,-1-3 10 0,2 3-31 15,6 1 7-15,-2 1-23 0,3 2 8 0,1 2-22 16,-1 2 12-16,1-1-22 0,4 4 18 0,-2 3-20 16,-1 0 12-16,1 4-16 0,-1 3 18 15,-1 1-20-15,-3 4 21 0,-4 0-21 16,1 3 21-16,-3-4-23 0,-3 1 22 0,-2 2-17 0,-1 0 13 15,-2-1-1-15,-2-1-4 0,0-2 12 16,-5 2-2-16,1 0 2 0,-1 0-11 0,-1 1 3 16,-3-2 0-16,-3-1 4 0,0 0 14 0,-1-2-21 15,0-2-4-15,-2 2-15 0,-1 0-24 0,0-3-55 16,-1 1-2-16,2-4-59 0,-2 2-23 0,2-4-263 16,-2-1 80-16</inkml:trace>
  <inkml:trace contextRef="#ctx0" brushRef="#br0" timeOffset="71901.97">2509 11423 132 0,'8'-8'280'0,"-2"1"-60"16,-1 4-81-16,-5 3-3 0,9-5-55 0,-9 5 9 16,8 5-42-16,-8-5 20 0,9 13-16 0,-8 0 1 15,3 3-5-15,-3 9-33 0,-1 0 3 0,0 13-10 16,-1 6 21-16,-3 3-25 0,4 6 30 16,-5 2-34-16,3 1 29 0,-2 12-8 0,0 4 28 15,1 1-33-15,3 0-29 0,-2 2 34 0,2 1-23 16,0 2 9-16,0-1-1 0,0 1 30 0,1 2-5 15,0-2 4-15,2 1-6 0,1-1-2 0,1 0-36 16,0 3 28-16,-1-4-29 0,1 1 22 16,-1-3-24-16,-2 0 29 0,2 0-4 0,1-2 2 15,0 2-4-15,-1-3-24 0,-1 3 16 0,-2-4-20 16,3 0 5-16,-3 3 0 0,2-2-6 16,-3-1 5-16,0-2 30 0,1-1-31 0,-1 3 41 0,-1-1-8 15,1-3-31-15,-3 2 29 0,3-11-33 0,-1 2 4 16,1-5-2-16,-4 2 1 0,4-1-1 15,0 1 2-15,0 1 1 0,-4 11 29 0,3-12-33 16,-2 1 32-16,0-2-42 0,1 3-1 0,1-3 5 16,-3 13 3-16,3-1 4 0,-2-11 4 0,3 1 2 15,0-2-1-15,0 0-3 0,0-3-6 0,3-3 2 16,-2 3 9-16,2-6-5 0,-2 2 36 0,0-1-33 16,-1-2-1-16,5 0-7 0,-5-2-20 0,3-5-15 15,-2-1 12-15,-1-3-1 0,4 0 14 0,-4-1-2 16,5-3 7-16,-2 2 1 0,-2-5 3 0,-1-2 6 15,4-1 2-15,-3 2 4 0,-1-4-2 0,0 2 0 16,0-1 3-16,3 0 8 0,-2 0 20 16,-1-2 9-16,0 3-8 0,0-4-6 0,0 0-8 15,0 1 3-15,1-4-8 0,-1 1 4 0,0 1-1 16,0-2-2-16,0-1-1 0,0 0-3 0,0 0 0 16,0-2-5-16,0-2-10 0,0 1-11 0,0 0-9 15,0 0-11-15,0-4-11 0,0 0-19 0,0 2 9 16,0-4-19-16,0 1 19 0,0-2-44 0,0 0 14 15,0-7-114-15,0 8 66 0</inkml:trace>
  <inkml:trace contextRef="#ctx0" brushRef="#br0" timeOffset="73253.12">143 12441 35 0,'0'0'196'0,"-12"-4"-27"0,12 4-36 16,-14-1-20-16,14 1-21 0,-9-2-18 0,9 2-14 16,-9-2-17-16,9 2 0 0,0 0-12 0,-11 1-3 15,11-1-4-15,0 0 1 0,0 0 12 0,-3 8 5 16,3-8 0-16,10 7 4 0,-1-4 0 0,0 1 0 15,9-1-3-15,3 1-1 0,7-3 6 0,3 0-1 16,9-2 4-16,10 0 5 0,4-6 3 0,2 3 15 16,4-1-27-16,14-5 7 0,4 0-7 0,4 0 3 15,1-1-13-15,0 0 6 0,5-1-14 0,-1 1 3 16,4 0-10-16,-3-2-1 0,8 3-6 0,-3-2-2 16,2 4-2-16,-2-1-3 0,-1 2-4 0,-1-1-12 15,-3 2 12-15,-4 2 1 0,-2 0 36 0,1-3-46 16,-6 4 2-16,-2 0-2 0,1 1 0 15,-14 0 2-15,1 0 1 0,-2 0 13 0,-6 1-14 16,4-1 0-16,-7 0-2 0,-3 2-3 0,-5 0 2 16,-4 0-3-16,0 0-1 0,-4 2-3 0,3 0-2 15,-7-1-7-15,-3 0-2 0,3 0-13 0,-4 3 2 16,-1-4-13-16,0 2-11 0,-5-2-13 0,-2 3-13 16,-2-2-33-16,0 0 21 0,-6 3-15 0,0-3 24 15,-12-1-49-15,13 4-245 0,-13-4 163 16</inkml:trace>
  <inkml:trace contextRef="#ctx0" brushRef="#br0" timeOffset="73953.28">448 12729 193 0,'-4'-8'260'0,"4"8"-52"0,-2-7-45 0,2 7-28 16,-4-11-34-16,4 11-19 0,-6-5-18 0,6 5-18 16,-8-1-6-16,8 1-10 0,-12 1 1 0,6 4-5 15,-3 3-4-15,-1-2-4 0,-2 5-3 0,3-2 1 16,-1 3-5-16,1-3 2 0,0 5-3 0,2-2-2 15,3 0 25-15,0 0-31 0,1 1 27 0,2-4-32 16,1 4 29-16,1-6-30 0,6 5 24 0,-1-5-22 16,3 2 26-16,4-3-30 0,1-2 22 0,-1 1-24 15,3-2 31-15,-2-1-31 0,3-2 25 16,-2 0-32-16,-1-2 30 0,3-1-30 0,-2-2 35 16,-1 1-34-16,-2-1 21 0,-1-4-25 0,-2 4 29 15,0-1-27-15,-1-3 6 0,-6 3 8 0,2-1 2 16,0 0 5-16,-4-1 8 0,0 8-1 0,0-11-3 15,-4 5-4-15,4 6-1 0,-9-11-1 0,4 8 3 16,5 3-9-16,-10-7 3 0,10 7-14 0,-10-7-24 16,10 7-23-16,-13-2-20 0,13 2-13 0,0 0-20 15,0 0-39-15,-8 2-199 0,8-2 192 0</inkml:trace>
  <inkml:trace contextRef="#ctx0" brushRef="#br0" timeOffset="74318.07">884 12697 270 0,'0'0'256'0,"0"0"-60"15,0 0-39-15,-13 1-25 0,13-1-18 16,-10 4-17-16,2 3-18 0,-2-2-13 0,1-2-12 16,-1 6 15-16,1-3-37 0,-3 3 9 0,3 1-29 15,-2 1 14-15,6-1-17 0,-2 2 21 0,0-2-36 16,2 1 27-16,1-2-30 0,1 2 28 15,1-3-26-15,2 1 29 0,1-3-5 0,-1-6 0 16,5 11-5-16,0-6 0 0,0-3-27 0,-5-2 27 16,14 5-26-16,-14-5 28 0,21 0-26 0,-11-1 25 15,-1-2-26-15,4 2 28 0,-4-1-28 16,2-3 26-16,-3-2-19 0,-2 2-5 0,3 0-4 0,-5-4 2 16,2 3 2-16,-2-3 4 0,0 2 1 0,-4 0 6 15,4-3-3-15,-4 10-1 0,0-11 2 0,-4 3-4 16,4 3 4-16,-4-2 1 0,0 2 0 0,-2 1-2 15,6 4-4-15,-9-8-15 0,9 8-15 0,-10-5-20 16,10 5-18-16,-9-3-11 0,9 3-12 0,0 0-16 16,-13 1-29-16,13-1-173 0,0 0 225 15</inkml:trace>
  <inkml:trace contextRef="#ctx0" brushRef="#br0" timeOffset="74682.19">1207 12702 245 0,'0'0'269'0,"13"-4"-61"0,-13 4-43 0,0 0-32 16,0 0-19-16,0 0-15 0,0 0-13 0,0 0-6 15,-3 7-11-15,3-7-12 0,-14 10-8 0,9-5-11 16,0 3-5-16,-4 0-6 0,4-1-11 0,0 3-4 16,0-4 6-16,-2 5 17 0,5-4-29 15,-3 5 23-15,2-5-29 0,1 2 22 16,2-3-22-16,0 4 20 0,0-10-23 0,5 9 23 15,0-5-22-15,0 2 15 0,-5-6-16 0,13 5 21 16,-13-5-23-16,16 3 16 0,-16-3-22 0,17 0 21 16,-17 0-18-16,14-3 26 0,-4 1-24 0,-2-2 25 15,1-1-21-15,-4 1 22 0,0 0-23 0,0-1 20 16,-1-2-22-16,-1 2 3 0,-2-3 17 0,-1 0-22 16,0 8 4-16,0-11 0 0,0 4 1 0,-4 0-1 15,3 1-2-15,-2-1 0 0,-2 3-1 0,1-1 10 16,4 5-12-16,-9-8-11 0,9 8-14 15,-11-4-16-15,11 4-21 0,-9-2-16 0,9 2-6 16,0 0-13-16,-12 2-14 0,12-2-24 0,-5 5-52 16,5-5-116-16,0 0 231 0</inkml:trace>
  <inkml:trace contextRef="#ctx0" brushRef="#br0" timeOffset="75011.2">1546 12711 260 0,'0'0'289'0,"0"0"-67"16,0 0-44-16,0 0-29 0,0 0-21 0,-5 3-23 16,5-3 3-16,-8 5-43 0,4 2 10 15,0-3-34-15,0 2 9 0,-2 2-23 0,2 1 14 16,3 0-29-16,0 1 21 0,1 0-32 0,0-1 21 16,2 1-24-16,1 0 26 0,1 0-4 0,-1-3 1 15,5 2-6-15,-3-3 5 0,4-1-10 0,1-1 1 16,2 1-2-16,-2-3 0 0,4-2-23 0,-2 0 24 15,0-3-21-15,1-3 22 0,0 3-22 16,2-4 25-16,-3-3-24 0,-1 3 21 0,2-5-26 16,-4 2 3-16,1-4 1 0,-2-1 2 0,-3 2-1 15,0 0 0-15,0 0-7 0,-5 0 9 0,0 4-5 16,0-4-8-16,-5 5-4 0,0-2-3 16,0 5-6-16,-3-2-10 0,-3 2-10 0,-1 3-16 15,-2 1-12-15,-1 1-15 0,-4 1-16 0,-3 4-38 16,-5 4-202-16,-1-2 188 0</inkml:trace>
  <inkml:trace contextRef="#ctx0" brushRef="#br0" timeOffset="75679.59">241 13355 28 0,'0'0'325'0,"5"-9"-65"15,-5 9-41-15,0-8-28 0,0 8-27 0,0 0-32 16,4-9-28-16,-4 9-20 0,0 0-24 0,0-7-14 16,0 7-10-16,0 0-6 0,0 0-6 0,-9 4-7 15,9-4-1-15,-6 8-2 0,-1-1-1 0,2 2-3 16,1-1 0-16,-4 5-2 0,1-2-1 0,3 1-4 16,-1 2 0-16,1-1 0 0,0-1-4 0,4 2 2 15,0-2 4-15,0 0 0 0,3 0 0 16,1-1 20-16,2 0-23 0,3 0 23 0,1-4-31 15,2 0 26-15,3-3-22 0,3 1-2 0,0-3-2 16,-1-2-6-16,2 0 2 0,-4-2-1 0,4 0-2 16,-5-5 0-16,2 0-9 0,0 1 5 0,-4-3-1 15,-2 0 3-15,2-1 4 0,-5 0 3 0,-2-2 7 16,-1 2-1-16,0 0 5 0,-4 1 6 0,0 1-1 16,-4-1 0-16,0 0-3 0,2 2 0 0,-5 1 0 15,-3-1-3-15,4 2-1 0,-3 1 0 0,0-1-3 16,-1 2 1-16,-1 0-6 0,11 3-14 0,-14 0-25 15,14 0-26-15,-15 0-17 16,15 0-16-16,-13 3-32 0,13-3-19 0,-9 8-203 16,9-8 185-16</inkml:trace>
  <inkml:trace contextRef="#ctx0" brushRef="#br0" timeOffset="76057.86">769 13266 212 0,'0'0'289'16,"4"-5"-71"-16,-4 5-49 0,0 0-25 16,0 0-21-16,0 0-18 0,0 0-19 0,-9 3-10 15,9-3-12-15,-9 11-10 0,5-6-13 0,-1 5-8 16,0-2-3-16,1 3-7 0,1 1-4 0,-2 1-2 16,5-1-8-16,0 0 7 0,0 2-8 0,4 1 15 15,0-1-19-15,0-3 11 0,1 2-11 0,1-4 15 16,3 2-22-16,-1-4 0 0,1 0 10 0,-4-2-2 15,9-2-2-15,-4-2 5 0,2 0-3 0,-12-1-2 16,23-2-1-16,-12 0 0 0,-2-2 1 0,2-1-1 16,-4-1-1-16,3 0 0 0,-2-1-2 0,-3-2 3 15,-1-1 2-15,0 2 8 0,-2-1 7 0,-2 0 5 16,-2 0 3-16,-1-2 3 0,-1 2-2 0,-1 1 0 16,0 1 3-16,-3-1-14 0,1 1-4 15,-2 2 5-15,1-1-9 0,-1 0-10 0,-2 4 11 16,2 0-18-16,-2-1-1 0,11 3-42 0,-15-2-14 15,15 2-10-15,-10 4-8 0,10-4-15 0,-9 5-6 16,9-5-14-16,-5 10-22 0,9-5-33 0,1 0-202 16,-5-5 168-16</inkml:trace>
  <inkml:trace contextRef="#ctx0" brushRef="#br0" timeOffset="76497.62">1294 13259 117 0,'0'0'243'0,"-8"-4"-66"15,8 4-36-15,0 0-22 0,-12-1-14 0,12 1-14 16,0 0-18-16,-17 1-7 0,17-1-13 0,-13 3-11 16,13-3-7-16,-14 5-6 0,14-5-1 0,-13 8-6 15,13-8 0-15,-12 7 3 0,8-2-10 0,4-5-2 16,-9 10-2-16,1-6 5 0,6 4 1 0,-1-2 1 15,-1-1-4-15,0 5 4 0,3-3 1 16,-4 1 6-16,5 2 0 0,0 0-1 0,0 1-1 16,0 0-6-16,4-2 3 0,-2 4-1 0,5 0 0 0,-1-1-3 15,3 1-1-15,0-1 2 0,1-2-2 16,3 2 23-16,1-1-28 0,0-1 20 0,0-3-25 16,0 0 22-16,0 1-28 0,3-5 16 0,-4 1-12 15,-3 1 17-15,5-4-18 0,-6 0 24 0,5-2-25 16,-5-2 18-16,0 0-18 0,0-1 19 0,-1-2-17 15,-3 0 15-15,0-2-19 0,-1-2-4 0,-3 0-2 16,-1-1 2-16,0 0-2 0,0 0-1 0,-4-6 3 16,-1 5 0-16,0 0-2 0,-3-2 2 0,1 3 0 15,-2-1 2-15,-3 3-7 0,2 0 3 16,-3-1-1-16,4 2-14 0,-2 1-11 0,2 2-30 16,0-2-26-16,-1 5-31 0,2-1-14 0,8 3-32 15,-13-3-242-15,13 3 131 0</inkml:trace>
  <inkml:trace contextRef="#ctx0" brushRef="#br0" timeOffset="76749.98">1675 13196 101 0,'6'-5'468'0,"-6"5"-143"16,9-4-66-16,-9 4-73 0,9-3-29 0,-9 3-46 15,0 0-11-15,13 2-32 0,-13-2-3 16,5 7-22-16,-1-1-2 0,0 0-19 0,-2 6-3 16,3 1-4-16,-1 0-6 0,0 5 0 0,-3-1-4 15,3 2 5-15,-4-2-3 0,1 2 12 0,2 2-15 16,-2-3 11-16,-1 9-24 0,3-5 3 0,-2 0-42 16,-1 0-1-16,0 1-43 0,3 0-4 0,-3-2-60 15,2-2-22-15,2 1-271 0,-3-2 75 0</inkml:trace>
  <inkml:trace contextRef="#ctx0" brushRef="#br0" timeOffset="80155.77">191 13914 143 0,'0'0'235'0,"0"0"-63"16,-4 7-36-16,4-7-38 0,0 8-16 0,0-8-20 16,4 11-6-16,-4-5-13 0,3 3-6 0,-1-2-7 15,1 4-3-15,-2 0-6 0,2 0-1 0,-1 2-4 16,2 0 3-16,1-1-8 0,-1 1 4 0,-1 0-5 16,2-1 3-16,0 1 0 0,0-3 8 0,0 1 5 15,4-1 0-15,-1-3 13 0,-2 0-18 16,7 1 7-16,-3-4-4 0,-1-1-3 0,5-1-11 15,-4 2 7-15,3-4-6 0,0-1 2 0,-3-3-2 16,0 1 2-16,-1 0-9 0,0-3 3 0,-2-2-5 16,0 1 1-16,-3-6-6 0,1 4 5 0,-2-2-4 15,-3-1-2-15,-3 1 2 0,2-4 3 16,-3 3 4-16,-1-1 1 0,-4 2-2 0,1 0 0 16,2 1-4-16,-4 0 12 0,-2 2-12 0,2 2 0 15,1-2-5-15,0 5-3 0,0 0-16 16,0 1-21-16,-1-2-32 0,10 4-24 0,-17 0-41 15,17 0-32-15,-10 2-140 0,10-2 226 0</inkml:trace>
  <inkml:trace contextRef="#ctx0" brushRef="#br0" timeOffset="80511.06">663 13914 253 0,'0'0'329'0,"0"0"-88"15,0 0-50-15,0 0-36 0,0 0-37 0,0 0-23 16,-12 5-23-16,7 2-14 0,0 1-12 0,-1 1-8 16,-1 1 1-16,2 2-14 0,1 2-6 15,-2-1-2-15,6 4-5 0,-3 0-2 0,3 0-4 16,3-1-6-16,-3 0-1 0,6 0-2 0,1-2-5 16,-1 1-3-16,3-1 1 0,1-4 3 0,-1 0 1 15,4-2 0-15,1-2 1 0,1-1 1 0,-2-3-6 16,1-1 6-16,3-2 3 0,-1-3-1 0,0 1-8 15,-1-3 22-15,-1-2-16 0,-2-1 3 0,-1 0 0 16,-2-4 5-16,0 2-4 0,-3-1 2 0,-2 0 5 16,-1 0 4-16,-2 2 6 0,-1-1 0 0,-4 2-5 15,3-2-5-15,-3 2 0 0,-2 1 0 0,-2 1-5 16,3 0 1-16,-3 2-3 0,1-2-3 16,0 5-11-16,-2-1-20 0,9 3-28 15,-11-3-32-15,11 3-19 0,-13-1-20 0,13 1-40 16,-8 1-178-16,8-1 191 0</inkml:trace>
  <inkml:trace contextRef="#ctx0" brushRef="#br0" timeOffset="80808.93">1387 13918 242 0,'0'0'347'0,"0"0"-97"0,0 0-53 15,0 0-45-15,0 0-35 0,0 0-26 0,4 8-18 16,-4-8-15-16,3 9-10 0,-3-9-10 0,1 13-5 16,-1-4-6-16,6 3-4 0,-6-1-7 0,4 1-3 15,-4 2-3-15,3-2 0 0,-1 3 4 0,-2-1-7 16,0 1-6-16,3 0 5 0,-3-1 1 0,1 0-2 15,-1 1-6-15,0 1-5 0,0-2-17 0,0-2-21 16,0 2-26-16,0 1-23 0,0-5-24 0,0 5-44 16,-1-5-243-16,1 0 139 0</inkml:trace>
  <inkml:trace contextRef="#ctx0" brushRef="#br0" timeOffset="81238.78">1807 13977 24 0,'0'0'418'0,"0"0"-121"0,0 0-65 0,-11 2-46 15,11-2-39-15,-9 5-28 0,9-5-19 0,-10 8-18 16,6 0-17-16,-1-1-14 0,0 0-15 0,-1 3-3 16,3-1-6-16,-1 4-4 0,3-2-1 0,-2 0 2 15,2 2-3-15,2 0-11 0,2-2-1 0,-2 3-1 16,3-4 0-16,1 2-4 0,5-2 1 0,-2 0 2 16,1-3 0-16,1 1 1 0,1-4-1 0,-1 3-1 15,1-5 0-15,2 0-1 0,-3-1-1 16,4-2 11-16,-5-2-12 0,5-2 2 0,-5 2-1 15,3-4-5-15,-3-3-3 0,1 3 1 0,-4-5 0 16,-2 4 2-16,1-5 1 0,-1 2 2 0,-3 0-2 16,-1-1-2-16,-5 2 2 0,4-2-2 0,-7 1-1 15,2 1-4-15,-1-3-2 0,-4 5-12 0,1-1-19 16,-2 1-21-16,-2 0-25 0,0 0-30 16,-1 0-35-16,-2 1-55 0,6 2-210 0,-2-4 119 15</inkml:trace>
  <inkml:trace contextRef="#ctx0" brushRef="#br0" timeOffset="83631.52">12572 4518 164 0,'-14'8'122'15,"-4"4"-2"-15,0-3-50 0,-2 1-9 0,-6 4-10 16,-1 1-3-16,-7 2-4 0,-3 4-10 0,0 0-8 16,-5 2-1-16,-7 4-3 0,-3 3 9 15,-1-1-9-15,-4 4-1 0,-1 1-4 0,-2 2-8 16,-1 1 5-16,-2-1 3 0,-2 2-2 0,-4 1-10 15,3 0 1-15,-86 51 29 0,70-41 3 16,1 3-27-16,1 2 28 0,-2-2-21 0,4 3-8 16,-1-1 1-16,-2 2 2 0,2-1-2 0,-1 2 3 15,0-2-2-15,-1 0 24 0,0-1-25 0,2-1 16 16,1 1 9-16,1-2 0 0,11-9 1 0,-11 9-22 16,11-11 28-16,-1 2-32 0,1 1 33 0,-12 5-29 15,11-8 32-15,1 1-28 0,1-2 28 0,0-1-32 16,0 0 25-16,2 1-28 0,-1-2 23 0,0 0-5 15,4-2-4-15,-3 2-3 0,3-3-1 0,0 2 28 16,0 0-39-16,0 0 34 0,3-1-41 16,-2 0-1-16,0 1 2 0,3 0 0 0,-3 1-3 15,4-2 1-15,0 3 0 0,-5 1-7 0,5-2 1 16,-1 1 0-16,-4-1 2 0,5 2 4 0,-5-2-1 16,1 1-5-16,-1 1 2 0,4-2 44 0,-3 4-49 15,3-3 48-15,-2 1-8 0,2-1-45 0,-3 1 38 16,3 1-45-16,0 2 2 0,-3-2 2 0,4 2 4 15,0-1-2-15,0 0-1 0,4 1 4 0,1-3-4 16,-1-2-1-16,0 2 0 0,4 0 0 16,-4-3-4-16,5-2 10 0,-3 1-15 0,3 0 28 15,3 0-25-15,-2-2 43 0,3-1-3 16,1 0-8-16,-4 1-34 0,7-1 39 0,2-4-41 16,0-1 40-16,-3 3-37 0,3-2 2 0,4-3 2 15,-4 1-2-15,4 0 1 0,-2 1-1 0,-3-3 3 16,1 1-3-16,0 2 1 0,-2-3 1 0,-4 7 5 15,3-7 3-15,5 1 0 0,-3-2 23 0,1 2-23 16,0-1 24-16,3-1-20 0,-1 0 17 0,4 0-20 16,-2 3 21-16,3-5-1 0,1 4-9 0,-2 1-3 15,2-2-30-15,1 3 23 0,-1-4-18 16,-1 5 2-16,2-3-4 0,-1 0 2 0,0 2 1 16,-2-4-3-16,2 5 5 0,-2-4 4 0,3 3-6 15,-4-3 10-15,4 0 4 0,-1 1 1 0,0-1 5 16,0 3 2-16,1-2-1 0,0-2 2 0,-1 5 1 15,4-4 0-15,-2 4 0 0,2-2 8 0,1-2-12 16,-3 3 12-16,6-3-8 0,-2 3 6 0,4-5-8 16,-2 5 7-16,1-1-7 0,-2 1-9 0,2 1-29 15,1 0 0-15,-1 1-10 0,1-2-8 0,3-1 8 16,-4 0 7-16,6 2 7 0,-5 0 8 0,4-1 1 16,-4 2 8-16,5-2-3 0,-2 3-13 0,1-6-19 15,-3 4-19-15,2 0-41 0,0-4-116 0,-1 1 75 16</inkml:trace>
  <inkml:trace contextRef="#ctx0" brushRef="#br0" timeOffset="84447.31">3809 11809 91 0,'-8'8'143'0,"-2"1"-22"15,2-1-21-15,-1-1-8 0,-1 4 3 0,1-1-14 16,-1 0 0-16,-3 0-12 0,3 0-8 0,-2 1-10 16,1 0-11-16,-1 0-1 0,2-1-11 0,-4 3 0 15,5-1-4-15,-5-1-5 0,4 4-2 0,-2-3-5 16,2 0-1-16,1 0-3 0,-1 1-2 0,-3-2 0 16,4 2-2-16,0-3 1 0,-1 1-2 15,1 2 1-15,-1-1 0 0,0-1-3 0,1 2 1 16,0-4 2-16,-1 4 1 0,1-4-2 15,0 3-5-15,0-3 1 0,0 2 8 0,1-2-5 0,2 0-2 16,-2-1 0-16,-2 1-2 0,5-3 2 16,-2 4-3-16,2-5-6 0,-2 4 9 0,0-2-1 15,1-2 4-15,-1 2 0 0,2-1 1 0,-1-1 2 16,-2 1 9-16,3-2 4 0,1 3 9 0,-1-3-7 16,5-4 10-16,-10 9-3 0,6-4-4 0,-2-2-6 15,-1 4-4-15,7-7-2 0,-10 10-12 0,10-10 9 16,-6 9-21-16,2-4 23 0,-2 0-22 0,0 2 22 15,1 0-13-15,0-2 11 0,-1 2-19 0,1 1 24 16,-2-3-18-16,1 3 12 0,1-2-16 0,0-1 16 16,-2 2-14-16,2 1 15 0,-1-1-15 0,-2 1 17 15,3-2-14-15,0 1 12 0,0-1-14 16,1 1 13-16,-1-3-14 0,1 2 15 0,-1 0-17 16,5-6 8-16,-8 10-15 0,8-10 4 0,-5 9-13 15,5-9 7-15,-6 8-6 0,6-8 7 0,-8 9-8 16,8-9 18-16,-5 8-14 0,5-8 18 0,-4 9-5 15,4-9 2-15,-4 4 3 0,4-4 8 0,-5 5-9 16,5-5 1-16,-4 7-9 0,4-7-15 0,0 0-12 16,0 0-21-16,-5 5-25 0,5-5-52 0,0 0-172 15,0 0 232-15</inkml:trace>
  <inkml:trace contextRef="#ctx0" brushRef="#br0" timeOffset="85689.6">3071 12616 242 0,'0'0'356'0,"-1"-8"-51"15,1 8-107-15,-5-4-3 0,5 4-84 0,0 0 15 16,-1-8-63-16,1 8 21 0,0-9-61 0,0 9 26 16,1-6-49-16,-1 6 28 0,4-10-36 15,-4 10 32-15,2-7-35 0,-2 7 20 0,4-7-10 16,-4 7 55-16,3-7 7 0,-3 7 20 0,0 0-3 15,1-6-4-15,-1 6-9 0,0 0-30 0,0 0 13 16,3-8-6-16,-3 8-3 0,0 0-9 0,0 0-4 16,0 0 4-16,0 0-9 0,0 0-3 0,0 0-5 15,0 0-2-15,0 0-11 0,0 0 3 0,0 0 0 16,-3 8 2-16,3-8-1 0,-1 9 0 0,-2 0 5 16,3-9-2-16,-2 13-2 0,0-6-1 0,2-1-1 15,-1 4 0-15,-4-3-1 0,5 3-1 0,-1-3 2 16,-2 2-1-16,2-1-2 0,-3-3 2 0,4 5 0 15,-4-4-2-15,3-1 1 0,0 2 1 16,-2-1-2-16,2-1 1 0,1-5 0 16,-3 11-3-16,3-11 4 0,-2 8-7 0,2-8 3 15,-3 7 0-15,3-7 3 0,0 0-45 0,0 7 56 16,0-7-4-16,0 0 2 0,0 0-12 0,0 0-19 16,0 0-10-16,-6-7-11 0,6-2-9 0,0-1-6 15,0-2-55-15,0-5 45 0,0-2-41 0,0-1 23 16,0-3-12-16,0-1 39 0,4-1 16 15,-4 5 65-15,2 3 37 0,-4 0 15 0,2 5-7 16,0-1-10-16,-4 0-9 0,4 4-9 0,0-2-10 0,0 5-9 16,0-1-5-16,0 7-4 0,0-10-4 0,0 10 4 15,0 0 5-15,0 0 3 0,0 0 3 16,0 0-4-16,-8 6 0 0,8-6 0 0,0 15 6 16,0-8-1-16,0 5-3 0,0 0-2 0,0-2-4 15,0 5 3-15,0 2-1 0,0 1 0 0,-2 2-5 16,2-1-4-16,0 1 1 0,-2 2-1 0,2 4-3 15,0-2 1-15,-2-2-3 0,-1 3 0 0,3-1-9 16,-1-4 19-16,-2-1-30 0,2 0 19 0,-4-2-25 16,4 0 19-16,-2-6-13 0,3 2 6 0,-1-2-11 15,0-1 11-15,-2 0-7 0,3-3 18 0,0-7-14 16,-1 13 11-16,1-13-32 0,0 0-28 0,0 0-10 16,0 0-23-16,0-9-18 0,1 1-21 0,-1-5 4 15,3-3-2-15,-1-1 16 0,1-2 29 16,-2-3 29-16,4 2 13 0,-4 3 20 0,2-2 16 15,-2-1 37-15,-1 2 1 0,3 2 24 0,-2 0-27 16,0 4 32-16,-1 0-37 0,0 1 37 0,0 1-40 16,2 1 29-16,0 2-43 0,-2 0 34 0,0 7-41 15,0-12 32-15,0 12-21 0,0-8 50 0,0 8-39 16,0 0 60-16,0 0-50 0,0 0 11 0,0 0 40 16,0 10-58-16,0-2 53 0,0 1-7 0,0 1-10 15,0 0 2-15,0 2-20 0,-2 0-6 0,2 0-5 16,-2 2-3-16,2-1-11 0,0-1-1 0,-1 2-10 15,0 0-14-15,-2-3-12 0,3 3-14 0,0-4-22 16,0-1-34-16,0 3-36 0,3-3-32 16,-3-1-38-16,1 1-74 0,0-1-193 0,-1-8 53 15</inkml:trace>
  <inkml:trace contextRef="#ctx0" brushRef="#br0" timeOffset="87631.08">3119 13984 174 0,'0'0'223'0,"1"-7"-84"15,-1 7 13-15,2-6-46 0,-2 6 28 16,2-8-38-16,-2 8 19 0,1-6-49 0,-1 6 2 16,0 0-38-16,4-5 12 0,-4 5-19 0,0 0 45 15,0 0-25-15,0 0 28 0,1 9-25 0,-1-1 22 16,3 2-30-16,-3 1 16 0,0 3-26 0,2 3 15 15,-2 0-25-15,3 1 18 0,-2 2-27 16,3 2 17-16,-3 0-19 0,3 0 17 0,0 0-26 16,0 1 18-16,1-1-3 0,-1-1-2 0,-2-3-5 15,2-1-5-15,0-2 0 0,0-1-12 0,-3-1-3 16,3-2 4-16,-3-1 1 0,4-1 11 0,-5-1 1 16,3-3-3-16,-1 3 4 0,-2-8-8 0,3 6-5 15,-3-6-23-15,0 0-13 0,1-8-33 0,3 2 28 16,-4-6-35-16,0 0 23 0,4-5-31 15,-3-1 20-15,-1-3-26 0,3-2 6 0,-3-1 11 0,1-2 48 16,-1 3 0-16,0 0 46 0,0 5-3 0,0 2 62 16,0 0-30-16,0 1-3 0,0 4-21 15,0 0 19-15,0 4-29 0,0 7 33 0,-1-7-26 16,1 7 31-16,0 0-37 0,-3 5 31 0,3-5-33 16,-1 12 27-16,-3-4-36 0,4 2 2 0,0 1 26 15,0 1-26-15,0 3 25 0,0 1-32 0,0-1 30 16,0 2-34-16,-1-1 32 0,1-1-31 0,-3 1 28 15,3 0-29-15,0-3 30 0,0-2-30 0,0 1 30 16,0-2-30-16,0-1 22 0,0-2-19 0,0 1 24 16,0-8-19-16,0 10 30 0,0-10-43 0,3 7 29 15,-3-7-44-15,0 0 22 0,6-9-40 0,-3 4 20 16,-2-7-41-16,4 3 18 0,0-7-30 0,-2 0 14 16,-1-2 11-16,2-1 50 0,-4 2 4 15,4 2 71-15,-3 3-10 0,-1 0 38 0,0 1-33 16,3 0 16-16,-2 2-45 0,-1 2 14 15,0 7-36-15,0-12 25 0,0 12-32 0,0 0 29 16,0 0-18-16,0 0 27 0,0 0-30 0,3 8 18 16,-3-8-23-16,0 13 22 0,0-5-17 0,0 2 20 15,2 1-25-15,-2-1 17 0,0 2-23 0,3 2 19 16,-1 1-23-16,-2-2 19 0,3 2-15 0,-3 0-16 16,5 2-20-16,-4 0-17 0,2-2-23 0,-3 2-31 15,1-1-30-15,-1 1-54 0,3-4-222 0,-6 0 128 16</inkml:trace>
  <inkml:trace contextRef="#ctx0" brushRef="#br0" timeOffset="90497.21">320 14457 47 0,'0'0'85'0,"0"0"-5"0,0 0-16 0,0 0-9 15,0 0-28-15,0 0 6 0,0 0-4 0,0 0-13 16,0 0-3-16,0 0-2 0,0 0 2 0,0 0-2 15,0 0-1-15,0 0-2 0,0 0 1 0,0 0-1 16,0 0 2-16,0 0 3 0,0 0-5 0,0 0 3 16,0 0-3-16,0 0 0 0,0 0-7 0,0 0 0 15,0 0 4-15,0 0 1 0,0 0 0 0,0 0-2 16,0 0 3-16,0 0-2 0,0 0 2 16,0 0-7-16,0 0 2 0,0 0 2 0,0 0 1 15,0 0-1-15,0 0 1 0,0 0-2 0,0 0-2 16,0 0 0-16,0 0 0 0,0 0 2 0,0 0-2 15,0 0-1-15,0 0 0 0,0 0-15 0,0 0 15 16,0 0 0-16,0 0 6 0,0 0 2 0,0 0-1 16,0 0 1-16,0 0 1 0,0 0-1 0,0 0 0 15,0 0-8-15,0 0 1 0,0 0-2 0,0 0 11 16,0 0-3-16,0 0-2 0,0 0 1 0,0 0-3 16,0 0-4-16,0 0 0 0,3-7 2 0,-3 7-1 15,0 0 0-15,0 0 0 16,0 0-18-16,0 0 15 0,0 0 2 0,0 0 2 15,0 0 0-15,0 0-1 0,0 0-2 0,0 0 1 16,0 0 1-16,0 0-4 0,0 0 0 0,0 0 0 16,1 7 1-16,-1-7 9 0,0 6-4 0,0-6 1 15,0 13 6-15,0-6 5 0,0 3 2 0,0 1-3 16,-1 2 2-16,1 0-2 0,1 0 4 16,-1 6-10-16,0-1 3 0,0-1-5 0,0 2 5 15,0 2-7-15,0 0 10 0,0 0-16 0,0-3 15 0,0 2-14 16,0-1 11-16,0-1-11 0,0-1 7 0,-1 0-8 15,1-4 12-15,0 2-13 0,0-2 15 0,-3-5-11 16,3 3 17-16,0-2 5 0,0-1 25 16,0-1 1-16,0 1 2 0,0-8-11 0,0 7-11 15,0-7-4-15,0 0-14 0,0 0-8 0,0 0-1 16,0 0-22-16,0 0-2 0,-5-12-18 0,5 7 0 16,0-7-29-16,0 1 7 0,0-2-24 0,0-4 20 15,3 0-25-15,-3-3 33 0,1 2 14 0,0 0 9 16,-1-1 10-16,0 1 8 0,3 2 5 0,-2-1 6 15,-1 1 3-15,4-1 4 0,-3 2 1 0,3 1-2 16,0 3 2-16,-2-1 3 0,1 3 1 0,2-1-3 16,0 2 1-16,-1-1-1 0,1 3-1 15,0-1 2-15,0 2-6 0,2 2 6 0,-7 3 0 16,10-6 10-16,-10 6-2 0,13-1 5 0,-13 1 20 16,11 1-22-16,-11-1 6 0,13 6 10 0,-6-2 3 15,0 3 0-15,-2-2 9 0,3 2 1 16,-2 3-7-16,2-2 1 0,-3 5 7 0,0-2 7 15,1 3-4-15,1 0-4 0,-2 1-9 0,0 0-1 16,0-1-7-16,-1 3 1 0,0-1-8 0,2 0 0 16,-2-1-7-16,0 1 0 0,0-2-5 0,0 3 1 15,-2-2-4-15,2-1 2 0,1-2-3 0,0 2 3 16,-2-2-7-16,-1-2-4 0,2 2-14 0,-1-4-11 16,1 2-20-16,-2-3-17 0,-2 1-27 15,4-1-11-15,-4-7-165 0,3 10 82 0</inkml:trace>
  <inkml:trace contextRef="#ctx0" brushRef="#br0" timeOffset="90789.53">329 14843 154 0,'0'0'246'0,"0"0"-73"16,0 0-42-16,0 0-24 0,0 0-28 16,0 0-12-16,0 0-16 0,0 0-7 0,13-4-11 15,-13 4-2-15,14-3-11 0,-4 1-1 16,-1 0-6-16,4-1-4 0,0 0 4 0,-2-2 0 16,1 2-7-16,-1 1 0 0,2-2-5 0,-3 1-3 15,3 1-8-15,-4-4-4 0,4 5-11 0,-4-2-1 16,0 1-19-16,1 0 5 0,-10 2-32 0,14-3 3 15,-14 3-43-15,10-3 10 0,-10 3-120 0,10-7 71 16</inkml:trace>
  <inkml:trace contextRef="#ctx0" brushRef="#br0" timeOffset="91153.32">219 14495 30 0,'0'0'192'0,"0"0"-25"16,4-5-32-16,-4 5-19 0,8-3-15 0,-8 3-15 15,15-4-13-15,-15 4-7 0,18-3-16 0,-5 3-6 16,-2-1-12-16,2-2-3 0,1 2-7 0,0-1-3 16,3 0-3-16,-3 1-5 0,1 0-11 0,-2 0-6 15,1 1-12-15,0 0-15 0,0-2-19 0,-2 2-16 16,-12 0-30-16,24 2-2 0,-24-2-42 15,18 1-72-15,-18-1 67 0</inkml:trace>
  <inkml:trace contextRef="#ctx0" brushRef="#br0" timeOffset="91542.74">783 14594 126 0,'0'0'179'0,"0"0"-43"0,0 0-26 15,0 0-6-15,0 10-18 0,0-10-10 0,4 9-11 16,-3-1-9-16,-1 0-5 0,5 1-8 0,-4 0-9 16,3 3-6-16,0-2-2 0,0 5-5 0,0 1-8 15,-2-2 3-15,5 2-8 0,-4-2 4 0,1 3-6 16,0-2 1-16,0 1-11 0,1 0 12 0,-1-3-7 16,0 1 6-16,1-2-4 0,-3-1-4 0,1 0 1 15,-2-3-1-15,2 2-7 0,-2-3 3 16,0 0-3-16,2-1 3 0,-3-6-22 0,0 8-17 15,0-8-26-15,-3 6-11 0,3-6-44 0,0 0 1 16,-5-5-104-16,5 5 74 0</inkml:trace>
  <inkml:trace contextRef="#ctx0" brushRef="#br0" timeOffset="92025.43">751 14575 198 0,'0'0'146'0,"-1"-7"-19"16,1 7-54-16,1-7 14 0,-1 7-43 15,4-7 13-15,-4 7-36 0,7-3 20 0,-7 3-39 0,9-3 25 16,-9 3-26-16,12-1 33 0,-12 1-24 16,19 1 27-16,-19-1-26 0,17 3 5 0,-6-1-2 15,-2 0 3-15,0 4-3 0,1-2 4 0,-1 1 7 16,-1 0 1-16,3 4 0 0,-3-1-4 0,1 2 2 16,-1 0-1-16,-1-1-7 0,1 0 0 0,-3 4-3 15,0-5-1-15,3 5-7 0,-6-2 3 16,2-2-5-16,0 2-5 0,-4-1 5 0,4 2 4 15,-3-4-8-15,-1 4 4 0,0-1-4 0,-5-2 2 16,5-2-8-16,-1 3 1 0,-2-4-3 0,-1 1 2 16,4-7-11-16,-6 10 2 0,6-10-13 0,-4 4-17 15,4-4-35-15,0 0 5 0,0 0-21 0,0 0 42 16,-5-4-3-16,5 4 38 0,5-6-13 16,-5 6 27-16,8-8-15 0,-8 8 33 0,10-3-21 15,-10 3 24-15,14-4-21 0,-14 4 19 0,18-2-16 16,-18 2 21-16,19 1-16 0,-10 0 13 0,3 1-10 15,-3 0 21-15,2 1-10 0,-3 2 16 0,3 0-11 16,-2-1 15-16,0 0-4 0,-1 4 9 0,-2-2-3 16,2-2 6-16,-2 3-6 0,-3 0 0 0,3-3 1 15,-1 4-4-15,-5-8 4 0,5 10-1 0,-1-3-5 16,-4-7-6-16,0 11-3 0,-1-4-3 0,-3-1-1 16,3 0-5-16,-7 2-2 0,2-1-5 15,2-2-7-15,-4 1-11 0,-2 0-17 0,1 0-17 0,0-3-37 16,0 1-7-16,-5 0-45 0,4-2-22 15,10-2-109-15,-23-1 83 0</inkml:trace>
  <inkml:trace contextRef="#ctx0" brushRef="#br0" timeOffset="92362.84">632 14483 101 0,'0'0'174'0,"10"-3"-1"0,-10 3-60 16,11 0 17-16,-11 0-52 0,20-2 17 0,-10-2-40 15,3 3 22-15,2-2-40 0,2-1-4 0,2 0-4 16,-2 1-11-16,2-2-2 0,1 1 1 0,1-2-1 16,-2 3-1-16,0-1-6 0,-1-1-3 0,1 0 0 15,-1 1-4-15,-4 1-10 0,5 1-13 16,-6-2-13-16,2 0-11 0,-2 1-18 0,1 1-14 16,-2 0-21-16,-1 1-42 0,-1-1-86 0,1 0 72 15</inkml:trace>
  <inkml:trace contextRef="#ctx0" brushRef="#br0" timeOffset="93038.03">1635 14664 111 0,'0'0'250'0,"-2"-9"-67"0,2 9-32 0,-3-8-23 15,3 8 6-15,0-7-49 0,0 7 18 0,-1-10-46 16,1 10 17-16,-3-4-33 0,3 4 16 16,0 0-32-16,-2-6 14 0,2 6-28 0,0 0 23 15,-4-6-33-15,4 6 23 0,0 0-30 16,0 0 25-16,-17-1-29 0,17 1 4 0,-11 3-1 16,11-3 4-16,-17 4 2 0,17-4-4 0,-15 6 0 15,6-2 0-15,0 2 2 0,0-2 2 0,0 1-1 16,-1 0 1-16,2 2-2 0,2-2-3 0,-2 1 4 15,2 1 1-15,-1 0 1 0,2-3-5 16,1 5 2-16,2-3-3 0,-1-2 6 0,2 5 0 16,-2-3-3-16,3-6 1 0,3 12 2 0,-3-12 2 15,4 10 1-15,-2-2-3 0,2-1 0 0,1-3 3 0,2 1 1 16,0 2-1-16,1-2 1 0,1-3-2 16,1 4-1-16,-1-1 2 0,3-1-1 0,0-2 0 15,-3 1 0-15,4 1-2 0,-1-1-2 0,-1-1-10 16,3-2-18-16,-5 3-12 0,4-1-8 0,-2-1-21 15,-2 0-9-15,3 0-39 0,-12-1-1 0,20 1-175 16,-20-1 245-16</inkml:trace>
  <inkml:trace contextRef="#ctx0" brushRef="#br0" timeOffset="93425.31">1897 14555 21 0,'0'0'355'0,"0"0"-68"0,0 0-102 0,3-4-10 16,-3 4-64-16,0 0 0 0,0 0-58 0,0 0 19 16,0 0-43-16,0 0 20 0,0 0-37 0,5 4-2 15,-5-4 1-15,1 13-6 0,2-8-1 0,-1 6-2 16,2-3 0-16,-3 4-1 0,1 0 2 16,1 1-5-16,1 1 0 0,-1 1 4 0,1-2-1 15,-2 2 0-15,2 2-8 0,0-1-3 0,1-1-1 16,-1 0-13-16,-2-2-9 0,2 3-16 0,1-2-4 15,-2-2-14-15,0-1-3 0,-1 0-22 0,3-2 2 16,-4-1-37-16,3 2 24 0,-4-10-138 0,3 10 78 16</inkml:trace>
  <inkml:trace contextRef="#ctx0" brushRef="#br0" timeOffset="93925.43">1850 14554 8 0,'0'0'255'0,"-1"-7"-89"0,1 7-12 15,1-7-63-15,-1 7 5 0,1-5-46 0,-1 5 17 16,9-6-45-16,-9 6 22 0,8-6-34 0,-8 6 4 15,9-5-7-15,-9 5 1 0,15-2 20 0,-15 2-28 16,14-2 25-16,-14 2-27 0,18-2 28 16,-18 2-28-16,17 0 33 0,-5-3-30 0,-12 3 32 15,22 0-37-15,-12 0 29 0,3 0-32 0,1 0 41 16,-2 0-37-16,0 3 25 0,0-3-30 0,2 2 31 16,-1 0-33-16,-2 0 28 0,2 1-31 0,-3 2 28 15,3-1-30-15,0 2 3 0,-3 1 5 0,4 0 0 16,-4-2 5-16,2 5 0 0,-2-2 2 0,0 1 2 15,-2 0 5-15,2 2 2 0,-1-1-1 0,-1 2 5 16,-2-3 2-16,3 3-9 0,-4 1 7 0,0-3-1 16,2 1 7-16,-6-3-2 0,4 5-7 0,0-5 3 15,-1 4 0-15,-3-1-2 0,3-2-2 0,-4 1-12 16,3-1 16-16,-3 2-3 0,0-2 0 16,0-1-4-16,0 0 1 0,-3 1-3 0,3-1 0 15,-4-1 0-15,3 3 3 0,-3-3-2 0,-1 2-2 16,0-2 3-16,0-2-3 0,0 3-6 15,-3-3-1-15,-1 0-18 0,3 1-23 0,-3-3-19 16,0 0-36-16,-4 1-19 0,4-3-220 0,-5 1 201 16</inkml:trace>
  <inkml:trace contextRef="#ctx0" brushRef="#br0" timeOffset="94718.43">1869 14427 168 0,'0'0'202'0,"5"-4"-48"0,-5 4-21 0,14-3-31 16,-6 2-21-16,1-3-2 0,2 2-6 0,1-3-2 16,3 2-9-16,4 0-13 0,-1-2-3 0,5-1-6 15,0 1-4-15,-1 1-3 0,2-2-5 0,-1-2-5 16,3 4-6-16,-2-1-3 0,-2 0-1 16,-4 1-4-16,-2 1-4 0,2-1-3 0,-4 2 0 15,-2-1-4-15,-1 0 1 0,-2 1 0 0,-9 2 2 16,17-3-3-16,-17 3-3 0,11 0-1 0,-11 0-4 15,0 0-7-15,0 0-1 0,9 0 1 0,-9 0-1 16,0 0-9-16,-9 7-2 0,9-7-8 0,-10 6 4 16,0-2-5-16,1-1-12 0,-3 1 3 0,-1 0 1 15,-2 0 9-15,0-2 6 0,-2 2 5 0,-2 1 5 16,0-2 4-16,0 1 2 0,-3 0 5 0,3-2 3 16,-3 1 2-16,4-1 3 0,-2 3 8 0,3-3 0 15,1 0-5-15,0 0 1 0,6-1 0 16,-3 0 5-16,4 0-2 0,9-1-2 0,-12 2 2 15,12-2 3-15,0 0-2 0,0 0 1 0,0 0-2 16,0 0 0-16,12-3 0 0,-3 1 2 16,4 0 0-16,-3-2-4 0,7-1 0 0,1 0 0 15,-2 3-7-15,2-2-13 0,-1 0-13 0,-2 1-35 16,3-1-24-16,-4 2-151 0,0 1 78 0</inkml:trace>
  <inkml:trace contextRef="#ctx0" brushRef="#br0" timeOffset="96340.88">1699 15198 61 0,'-34'3'178'0,"-1"3"-32"16,-1-4-30-16,2 1-17 0,-1 4-17 0,-4-3-14 16,7 1-8-16,-3-1-16 0,1 1-10 0,-2 1-7 15,0-1-4-15,-2-1 11 0,6 3-3 0,-4-3 2 16,0 2-3-16,3-1 4 0,-3 0 4 0,4-1 1 15,-1 0-1-15,-4 0-1 0,5 1 1 0,0 0-5 16,4-1-6-16,-1 2 4 0,2-3-11 0,-3 2-4 16,5-1-1-16,-2-2 2 0,0 4 2 0,-1-3-1 15,4 0 0-15,-3 2 0 0,4-3-2 16,0 3 0-16,1-3 4 0,3 1 0 0,1 0 5 0,1-3 8 16,5 3 4-16,0-2 6 0,1 0-11 15,11-1-9-15,-17 0-7 0,17 0-6 0,-14 1-2 16,14-1-3-16,-9 3 0 0,9-3-1 0,0 0-1 15,0 0 2-15,0 0-3 0,9-4 0 0,-1 2 2 16,3-1-1-16,2 0 1 0,6 0-5 0,-1 1 6 16,8-4 10-16,-1 3-13 0,7-3-3 15,3 2 1-15,2-1-3 0,5-4-2 0,-1 4 4 16,6-2 6-16,-1-1 17 0,2-1-20 0,1 2 19 16,1-1-19-16,0-2 3 0,0 2 18 0,2-1-19 15,2 0 19-15,-2 1-24 0,2-1 4 0,2 1 2 16,-1-1-2-16,4 1-3 0,-2 4 1 0,1-3-1 15,-2 0-1-15,-5 6-4 0,4-4-7 0,-5 3-3 16,-5-1-3-16,-2 2-1 0,-6 0-1 16,-6 0 5-16,-2 0 4 0,2-2 6 0,-4 3 2 15,-3-3 1-15,-1 3 1 0,0-2 2 0,-1 0-2 16,-1 1 1-16,-1-2 1 0,0 2-2 0,2-1 0 16,-3-1 0-16,0 0 3 0,-1 2-3 0,4 1 1 15,-3-2 0-15,0 1-11 0,-1 0-17 0,-4 0-15 16,3 1-5-16,-6 0-6 0,3-2 3 0,-1 2 9 15,-13 0 4-15,19 0 6 0,-19 0 7 0,14 0 6 16,-14 0 5-16,0 0 2 0,17 2 1 0,-17-2-1 16,0 0-2-16,0 0-7 0,0 0-10 0,0 0-18 15,-3 5-10-15,3-5-24 0,0 0-27 16,-11 4-41-16,11-4-131 0,-9 3 264 0</inkml:trace>
  <inkml:trace contextRef="#ctx0" brushRef="#br0" timeOffset="101771.47">16412 7853 30 0,'5'-6'339'0,"-5"6"-117"16,0 0-25-16,4-6-45 0,-4 6-1 0,0 0-51 15,0 0 0-15,0 0-51 0,0 0 9 0,0 0-36 16,1-5 16-16,-1 5-31 0,0 0 20 0,0 0-27 16,-5 5 27-16,5-5-28 0,-10 8 27 0,3-1-26 15,-3-3 24-15,0 4-24 0,1 2 33 0,-5-2-40 16,0 5 24-16,-5-1-28 0,7 0 28 15,-4 0-26-15,0 3 26 0,4-2-30 16,-2 1 32-16,2-1-29 0,-1 0 25 0,4-2-26 16,3 2 29-16,-3-3-27 0,1 2 26 0,3-4-25 15,1 1 17-15,2 0-10 0,-1 0 37 0,3-9-18 16,1 13 28-16,1-8-20 0,-2-5 19 16,8 10-5-16,-2-5-16 0,3-3 8 0,0 1-18 0,-9-3 10 15,19 0-13-15,-8 0 11 0,1-3-18 16,2-1 7-16,-1-1-12 0,0-2 16 0,-1 1-17 15,0-3 17-15,3 0-22 0,-2-1 16 0,-3-2-15 16,4 1 13-16,-6-3-11 0,3 2 11 0,-2 0-20 16,0-2 21-16,-1 3-14 0,-2-2 14 0,1 1-16 15,-2 3 15-15,-1-2-2 0,-3 2-2 0,4-1-3 16,-2 4-4-16,0-3-10 0,-3 9 2 16,4-10-41-16,-4 2 17 0,0 8-35 0,4-8 19 15,-4 8-40-15,0-8 14 0,0 8-39 0,0 0 5 16,-4-7-41-16,4 7-66 0,0 0-104 0,0 0 219 15</inkml:trace>
  <inkml:trace contextRef="#ctx0" brushRef="#br0" timeOffset="102223.19">16592 7872 194 0,'0'0'290'16,"5"-7"-31"-16,-5 7-68 0,0 0-14 0,7-5-56 16,-7 5-10-16,0 0-51 0,0 0 7 0,0 0-42 15,0 0 21-15,0 0-33 0,0 0 18 0,0 0-26 16,-4 8 21-16,-1 1-27 0,-2-4 22 0,2 5-26 16,-1-2 0-16,-2 5 0 0,-1-2 20 0,3 1-20 15,-4 2 38-15,3-2-43 0,2 0 24 0,-2 3-20 16,1-4 24-16,0 1-29 0,2 0 28 15,0-1-24-15,3-1 17 0,-2-2-18 0,2 3 24 16,1-4-15-16,1 1 29 0,1-2-12 0,-2-6 24 16,5 13-23-16,-1-9 20 0,1 1-17 0,1-1 19 15,-6-4-15-15,14 6 6 0,-14-6-23 16,21 0 12-16,-10-2-12 0,2-1 12 0,0-2-16 16,2 0 8-16,-1-1-11 0,0-2 15 0,0 1-15 15,-2-4 14-15,3 2-14 0,-3-3 7 0,-1-1-15 16,-1 1 11-16,-2-1-8 0,1-1 10 15,-3 3 1-15,-1-3-4 0,-1 0-2 0,-2 3 2 16,-2-1-8-16,2 1 1 0,-4 1-3 0,0-2-3 16,0 4-13-16,-2-4-13 0,0 7-11 0,0-4-12 15,-5 2-30-15,4 3 11 0,-1 0-42 0,-2 1 4 16,8 3-43-16,-15-2-20 0,15 2-201 0,-13 1 163 16</inkml:trace>
  <inkml:trace contextRef="#ctx0" brushRef="#br0" timeOffset="103582.03">17002 7822 106 0,'0'0'154'0,"0"0"-8"0,0 0-50 0,0 0 11 16,0 0-37-16,4-4 12 0,-4 4-29 0,0 0 18 16,0 0-37-16,0 0 32 0,0 0-31 0,0 0 30 15,0 0-32-15,0 0 17 0,3-6-27 0,-3 6 20 16,0 0-33-16,0 0 24 0,0 0-25 0,0 0 31 15,0 0-32-15,0 0 29 0,0 0-29 0,0 0 26 16,2-6-26-16,-2 6 23 0,0 0-26 0,0 0 27 16,0 0-27-16,0 0 27 0,0 0-30 0,4-4 19 15,-4 4-24-15,0 0 33 0,0 0-36 16,0 0 26-16,0 0-27 0,0 0 24 16,0 0-24-16,0 0 25 0,0 0-25 0,0 0 23 15,0 0-26-15,0 0 20 0,0 0-22 0,0 0 22 16,4-5-22-16,-4 5 31 0,0 0-30 0,0 0 24 15,0 0-28-15,0 0 28 0,0 0-31 0,0 0 27 16,0 0-28-16,0 0 19 0,0 0-13 0,0 0 19 16,0 0-30-16,0 9 31 0,0-9-25 15,-2 9 24-15,2-9-24 0,-1 12 27 0,0-3-25 0,-3-1 26 16,2 4-25-16,-1 0 14 0,-1-1-8 0,-2 7 23 16,-3-2-24-16,4 0 24 0,-4 4-24 0,-1-1 28 15,1-1-30-15,0 2 29 0,-1-2-28 0,1 0 30 16,0 1-32-16,-3-2 23 15,3 0-20-15,4-4 24 0,-3 1-23 0,1 0 23 16,-1-2-3-16,4 0-7 0,-1 0-8 0,1-3-18 16,0 1-15-16,-2-2-12 0,5 0-25 0,-3 0-8 15,0-3-43-15,4 3-4 0,0-8-205 0,-1 7 209 16</inkml:trace>
  <inkml:trace contextRef="#ctx0" brushRef="#br0" timeOffset="104077.59">17180 8020 120 0,'0'0'281'16,"6"-6"-52"-16,-6 6-77 0,7-6-10 0,-7 6-58 15,0 0 8-15,6-2-50 0,-6 2 8 0,0 0-28 16,0 0-4-16,0 0-3 0,-1 6-1 0,-3 0-5 16,-2 1 0-16,-1 0 23 0,0 5-31 0,-4-4 27 15,2 5-32-15,-3 0 22 0,-1-1-20 16,-1 2 24-16,1 2-26 0,0-1 20 0,1-2-28 16,1 2 35-16,1-3-5 0,1 0-2 0,1 0-1 15,2 2-1-15,-1-3-9 0,1-1 6 16,3 1 19-16,1-3-1 0,1 3 3 0,1-3 29 15,0 0-25-15,2 1 34 0,1-4-40 0,3 2 24 16,-2-1-37-16,6-2 31 0,-2 0-45 0,1-1 32 16,2 1-30-16,1-3-5 0,2-1 6 15,-1-1 0-15,1-3-6 0,1 0 5 0,4-2-4 16,-3 1-5-16,0-5 6 0,2 3-21 0,0-5 17 0,-1 0-8 16,-1 1 17-16,-4-3-26 0,6 1 26 0,-7 0-22 15,1-3 22-15,-2 0-21 0,-1 2 20 16,-4 2-22-16,1-2 21 0,-2-3-20 0,0 5 17 15,-3-1-19-15,-1 0 19 0,0 2-23 0,-2-1 21 16,-2-2-37-16,-1 2 15 0,-3 1-45 0,-2 1 19 16,5-1-48-16,-8 2-6 0,4 1-47 0,-1 2-34 15,-4 0-173-15,5 2 187 0</inkml:trace>
  <inkml:trace contextRef="#ctx0" brushRef="#br0" timeOffset="105169.85">16435 7408 201 0,'0'-10'319'0,"0"10"-89"0,4-8-5 0,-4 8-52 15,1-9-12-15,-1 9-44 0,1-7-1 0,-1 7-50 16,0 0 2-16,2-6-39 0,-2 6 2 0,0 0-27 15,0 0 17-15,0 0-33 0,0 0 30 0,0 0-24 16,-8 9 20-16,8-9-22 0,-5 13 24 0,-3-5-25 16,-1 4 23-16,0 1-2 0,0-3-8 0,-2 6 2 15,-1 0 1-15,0 1-5 0,-1-2 33 0,0 1-35 16,-1-1 30-16,1 1-32 0,-1 0-1 16,1 1 3-16,3-4 0 0,0-3-2 0,1 4-4 15,1-6 6-15,-1 3-12 0,3-4 12 16,-2 2 5-16,4-4 2 0,-2 2-2 0,1-1 5 15,5-6 3-15,-8 7 16 0,8-7-4 0,-5 6 0 16,5-6-5-16,0 0-8 0,0 0 37 0,0 0-51 16,-4-6 39-16,4 6-51 0,9-12 31 15,-5 2-45-15,4 1-6 0,2-2-9 0,0-3-5 16,3-1-6-16,-1-1-29 0,3 1 24 0,3-4-9 16,-2 2 33-16,2-1-26 0,0 2 42 0,-4 0-20 15,3 2 35-15,-3 3-26 0,1-4 29 0,-5 5-24 16,1 2 29-16,0-3-24 0,-3 5 22 0,-3 1-17 15,4-3 20-15,-3 3-24 0,-6 5 22 0,9-7-27 16,-9 7 30-16,8-1-26 0,-8 1 24 0,0 0-20 16,6 4 29-16,-6-4-32 0,0 6 32 15,0-6-28-15,-1 13 30 0,0-6-26 0,-2 2 25 16,2-1-21-16,0 4 23 0,-2-4 0 0,-1 4-9 16,4-2 7-16,-1 1-4 0,-2 3-3 0,3-6 4 15,-1 6-4-15,0-4 3 0,1 0-2 0,0 2-3 16,-3-2-3-16,3 2-5 0,0-5-17 0,0 3-27 15,-1-3-9-15,-2 1-18 0,3 0-48 16,-3-3-16-16,-1 0-186 0,-1 1 217 0</inkml:trace>
  <inkml:trace contextRef="#ctx0" brushRef="#br0" timeOffset="105370.82">16276 7553 112 0,'0'0'326'0,"4"-8"-77"0,-4 8-55 0,8-6-30 16,-3 2-33-16,5-2-21 0,-2 1-28 0,2 2-36 16,-1 0 13-16,5-2-30 0,0 2 13 15,0-1-28-15,2 0 19 0,-2 3-29 0,1-1 20 16,0-1-37-16,-3-1 1 0,3 2-40 0,-2 1 3 16,0 0-44-16,-3-1-1 0,0 1-44 0,-10 1-17 15,19-1-162-15,-19 1 222 0</inkml:trace>
  <inkml:trace contextRef="#ctx0" brushRef="#br0" timeOffset="105811.65">16427 7313 21 0,'-5'-8'354'0,"5"8"-103"0,0 0-27 0,-2-6-60 16,2 6-7-16,0 0-55 0,1-8 1 0,-1 8-44 16,4-6 6-16,-4 6-34 0,9-3 20 0,-9 3-39 15,10-3 24-15,-10 3-35 0,0 0 24 0,20 0-27 16,-20 0 8-16,16 3-40 0,-16-3 6 0,19 1-31 15,-19-1 18-15,20 4-33 0,-11 0-18 0,0-1 1 16,1-1-9-16,-2-2-26 0,2 3-31 16,-2 0-112-16,-8-3 82 0</inkml:trace>
  <inkml:trace contextRef="#ctx0" brushRef="#br0" timeOffset="106500.84">16716 7390 115 0,'3'8'179'15,"-3"-8"-18"-15,0 0-53 0,0 0 2 0,0 9-36 16,0-9 11-16,0 6-39 0,0-6 7 16,0 10-30-16,0-10 25 0,-2 9-31 15,2-9 18-15,-1 14-29 0,1-14 25 0,-4 10-30 16,3-2 17-16,1-8-21 0,-5 9 26 0,5-9-7 15,-3 11-3-15,3-11-1 0,-2 8-2 0,2-8-3 16,-6 9 0-16,6-9-4 0,-2 5 5 0,2-5-11 16,-4 4 2-16,4-4 5 0,0 0-27 0,0 0 23 15,0 0-32-15,-11-3 26 0,11 3-27 0,-7-5 29 16,7 5-23-16,-1-12 23 0,0 6-21 0,1 0 18 16,0-4-15-16,1 3 27 0,0-5-25 0,2 0 23 15,1 3-21-15,-2-4 27 0,2 4-17 0,1-2 10 16,-1 2 13-16,5 0 2 0,-5 0 12 0,2-2-29 15,1 6 32-15,-1-1-28 16,0-2 24-16,3 4-29 0,-1-1 32 0,-1 0-32 16,1 2 23-16,-8 3-26 0,13-4 25 0,-13 4-28 15,17-1 17-15,-17 1-19 0,0 0 28 0,16 1-25 16,-16-1 15-16,12 4-19 0,-12-4 26 0,5 7-27 16,-5-7 25-16,6 6-36 0,-6-6 38 0,2 9-32 15,-2-9 27-15,-3 11-18 0,-2-5 27 16,2 2-28-16,-3-2 23 0,0-1-22 0,-1 2 25 15,-2 0-28-15,3-1 27 0,-3 1-26 0,1-3 24 0,2 1-30 16,1 0 30-16,-3 0-27 0,8-5 22 0,-9 7-18 16,9-7 20-16,-9 7-19 0,9-7 25 0,-5 6-22 15,5-6 23-15,0 0-26 0,-5 5 9 16,5-5-9-16,6 5 30 0,-6-5-29 16,11 6 25-16,-11-6-30 0,11 4 28 0,-2-2-26 15,-9-2 27-15,14 5-9 0,-6-2-1 0,1 3 0 16,-2-3-10-16,-1 1 4 0,-6-4 4 0,11 8-1 15,-6-3-3-15,-1-2-3 0,-4-3 6 0,5 11 2 16,-5-11 1-16,-1 9 3 0,-3-2 2 0,0 1-2 16,-2-4-9-16,-2 2 11 0,0 1-3 0,-2-2-3 15,0-1 1-15,0 3-3 0,-1-4 2 0,0 1 0 16,-2-1-3-16,3 0-3 0,-3-1-1 0,3 2-2 16,-3-3-27-16,2 1-19 0,-2-2-27 15,0-2-44-15,4 1-65 0,-2-3-133 0,2 0 222 16</inkml:trace>
  <inkml:trace contextRef="#ctx0" brushRef="#br0" timeOffset="106742.52">16724 7270 271 0,'1'-10'349'0,"-1"10"-87"0,4-7-12 0,-4 7-51 15,2-9-35-15,-2 9-36 0,4-5-34 0,-4 5-21 16,13-3-2-16,-6-1-27 0,-7 4-4 16,21-1-27-16,-8 1 7 0,0 1-27 0,-2 2 0 15,2-2-31-15,2 1 9 0,-1-1-26 16,-1 1 12-16,1 1-37 0,-1-1 12 0,-3 2-39 16,4 2-12-16,-2-4-19 0,0 2-27 0,-1-1-189 15,-1 4 187-15</inkml:trace>
  <inkml:trace contextRef="#ctx0" brushRef="#br0" timeOffset="107148.55">17230 7497 187 0,'5'-9'263'15,"-5"9"-79"-15,1-6-16 0,-1 6-50 0,3-9 5 16,-3 9-53-16,0 0 14 0,0-8-44 0,0 8 10 16,-5-7-33-16,5 7 17 0,-9-5-27 15,9 5 18-15,-18-3-25 0,18 3 23 0,-14 0-27 0,14 0 17 16,-22 2-23-16,9 0 28 0,2 2-28 15,-1-1 30-15,2 1-29 0,-3 1 26 0,0-1-2 16,1 5-7-16,2-6 2 0,2 3-1 0,-2 2-1 16,2-4-11-16,0 2 15 0,2 2-7 15,2-5-1-15,-3 3-16 0,7-6 19 0,-6 12 6 16,6-12-4-16,0 10 0 0,0-10-2 0,3 11 11 16,0-6-14-16,4 3-9 0,-1-3 7 0,2 0-11 15,2 2-15-15,2-1-13 0,-1-2-33 0,3 2-13 16,-1-1-25-16,1-1-43 0,0-1-184 0,-2-1 205 15</inkml:trace>
  <inkml:trace contextRef="#ctx0" brushRef="#br0" timeOffset="107498.04">17503 7425 331 0,'0'0'223'0,"0"0"-28"0,3-8-72 15,-3 8-11-15,0 0-46 0,0 0 13 0,0 0-40 16,0 0 16-16,0 0-34 0,4 8 19 0,-4-8-31 15,0 10 23-15,0-1-31 0,0-4 22 0,-2 7-4 16,0-3-7-16,-1 4 0 0,1 0 1 16,-2-2 1-16,-1 4-5 0,-3 2 0 0,2 0-2 15,2-3 0-15,-3 1-3 0,2 0-26 0,-2 1 24 16,2 1-31-16,-2-3 9 0,2 0-27 0,0-1 7 16,0 2-41-16,-3-1 1 0,4-5-41 15,-1 2-12-15,0-2-144 0,0-1 271 0</inkml:trace>
  <inkml:trace contextRef="#ctx0" brushRef="#br0" timeOffset="107872.8">17414 7465 226 0,'2'-4'240'0,"2"-3"-38"15,0 2-72-15,1 2-2 0,5-1-48 16,-1 1 12-16,2 0-43 0,1 2 16 0,1 1-38 16,2 1 16-16,1 2-38 0,2 0 29 0,1 1-35 15,-2 0 28-15,3 2-7 0,0 3-11 0,-2-1 4 16,1 3-4-16,-1-3-3 0,-1 4-2 0,-2 2-2 16,2-1 8-16,-4 0-15 0,-1 1 4 0,-1 3-2 15,-2-5 2-15,-1 3-3 0,-1-1 1 0,-3 1 2 16,-2-1-25-16,1-3 32 0,-3 2-21 15,0-2 31-15,-3-1-23 0,-1 3 22 0,-2-3-15 16,-3 2 30-16,0-4-26 0,0 4 20 16,-1-5-22-16,-3 2 22 0,2-3-27 0,-2 2 24 15,0-1-22-15,0-3 23 0,-1 2-33 0,1-1 20 16,0-1-23-16,1-3 27 0,-1 1-26 0,2 1 13 16,-1 0-41-16,-2-2-2 0,4 0-50 0,10-1-4 15,-22 0-61-15,22 0-177 0,-18-5 205 0</inkml:trace>
  <inkml:trace contextRef="#ctx0" brushRef="#br0" timeOffset="108798.13">17517 7279 370 0,'0'0'272'0,"-6"-2"-26"15,6 2-56-15,0 0-12 0,0 0-61 0,0 0-6 16,0 0-39-16,0 0 0 0,15 1-31 0,-6 0 10 16,-9-1-28-16,22 3 14 0,-10 1-33 0,5 1 25 15,-1-1-24-15,3-3 16 0,0 3-26 0,0 1 11 16,3 1-32-16,-3-2 15 0,5 1-36 0,-2-1 6 15,0 3-34-15,-3-4 14 0,0 1-43 16,0 0-4-16,-1 1-56 0,-1-1-218 0,1-3 162 16</inkml:trace>
  <inkml:trace contextRef="#ctx0" brushRef="#br0" timeOffset="139695.7">9895 17413 388 0,'4'-5'391'16,"-4"5"-92"-16,6-7-12 0,-2 0-73 0,-1 0 6 16,-3 7-42-16,5-10 4 0,-4 2-34 0,2 2-1 15,-3 6-27-15,1-13 5 0,-1 13-27 16,1-14 3-16,-1 9-35 0,0 5 5 0,0-12-28 15,0 12 9-15,0-10-29 0,0 10 11 0,-2-10-24 16,-1 5 9-16,3 5-19 0,-6-9 12 0,-1 3-24 16,1 1 15-16,-4 1-26 0,-2-1 13 0,-2 1-25 15,-4-1 17-15,-2-1-19 0,-3 0 13 0,-4 3-12 16,0-2 23-16,-7 1-6 0,-2 1 13 0,-4 1-17 16,3-1 19-16,-5 3-18 0,0 3 21 15,-9-1-20-15,1 3 23 0,-1 1-20 0,-3 2 20 16,4 0-17-16,-5 4 19 0,-5 3-17 0,3 1 19 15,-1 2-18-15,2 4 25 0,1 1-25 16,5 1 23-16,2 2-30 0,-2 4 13 0,9 2 0 16,8-4 4-16,-3 10 14 0,5-5-13 0,3 11 11 15,5-6-14-15,5 1 15 0,2 0-3 0,3 2-5 16,0 0-1-16,7 0 0 0,2 0-2 0,1-5 0 16,7 1 1-16,-1-1 1 0,3 4-22 0,7 0 23 15,-2-2-15-15,5-1 20 0,3 0 5 0,1-4-1 16,5 3-4-16,0-2-2 0,3-2-1 0,3 0-2 15,6 4 1-15,-9-8-8 0,13 7 13 0,-5-9 0 16,5 7 0-16,-3-8-6 0,7 4 5 0,-8-5-5 16,2 1 3-16,2-7-4 0,3 4 4 0,-1-7-1 15,2 2 0-15,2-5-5 0,-1 1 3 0,4-4 9 16,-3 3 3-16,2-7 6 0,-3 4 0 16,1-6 0-16,0 4 0 0,-7-6 0 0,0 3 0 15,-1-4-4-15,-2 4-4 0,3-4 2 0,-3 1-5 16,1-1 0-16,-2 0-2 0,1-1-2 0,3 0 0 15,-1-2 1-15,0 0-1 0,3-2-1 0,-1 0-1 16,2-3 1-16,2 0-1 0,-3-4 2 0,1 2-3 16,1-2 0-16,-3-1-4 0,2-1 5 0,-3 0 0 15,0-1 3-15,-1 1 2 0,-2 0 1 0,0-1-1 16,-1 1 1-16,-1-2 0 0,-1 0-1 16,-6 5 0-16,-1-2-2 0,1-1 0 0,-2 2 0 15,-2-4 1-15,-1 4-21 0,-4-5 22 0,3 1-19 16,-2-1 18-16,-2-2-14 0,1-2 13 15,-6-3-21-15,4-1 17 0,-6-3-4 0,1-1-1 16,-3-3 2-16,-4-3-1 0,-4-2-4 0,-1 1 3 16,-1-10-12-16,-6-1 14 0,-2-1-14 0,-7-7 17 15,-2 2-14-15,-5-2 0 0,0 3 6 0,-5-1-2 16,-3 2-2-16,2 2 16 0,-6-1-22 0,0 2 20 16,0 2-22-16,-3 0 23 0,0 5-25 0,-2-2 11 15,-1 3-21-15,1 2 10 0,-1 1-17 0,-2 2 12 16,2 3-14-16,5 8-3 0,0-1-5 0,1 4-5 15,-1 1-10-15,0 3-17 0,3 0-16 0,2 7-30 16,-2 1-15-16,6 0-16 0,-6 4-32 16,9 0-4-16,-3 3-35 0,4 2-24 0,1 0-212 15,2 1 58-15</inkml:trace>
  <inkml:trace contextRef="#ctx0" brushRef="#br0" timeOffset="141608.43">9683 17404 37 0,'0'0'433'16,"-10"-2"-93"-16,10 2-96 0,-9-4-7 0,9 4-76 16,-9-4 15-16,9 4-22 0,-9-7-15 0,9 7-11 15,-8-6-19-15,8 6-20 0,-4-12-15 16,3 6-14-16,0-2-7 0,1-2 0 0,1-4 0 15,0 0 7-15,3-2 12 0,1-5 4 0,-1-3 2 16,6-3-3-16,-1-2-1 0,3-5-6 0,2-3 4 16,-1-1-50-16,3-3 55 0,0 2-53 0,3-5 51 15,2-5-56-15,0-3 46 0,2 1-59 0,-3-3 50 16,2-2-58-16,1-3 58 0,3-1-65 0,-5-2 53 16,6-1-57-16,-4-5 2 0,3 4-6 0,1-4 17 15,-3 0-3-15,5-2 1 0,-3-3-1 0,3-3 2 16,6-14 0-16,-2-1 0 0,-4 17 0 0,6-17-8 15,-6 13 6-15,7-10 14 0,-8 12-3 16,0-2-1-16,8-11-3 0,-3-1-3 16,-6 13 1-16,1 1-10 0,-2 0 1 0,-1 1 7 15,2-1 11-15,-5 2-16 0,2 0 17 0,-1-1-4 16,0 3 0-16,-2 0-15 0,-1-2 15 0,1 2-14 16,0-1 2-16,1 3 2 0,-2-1 0 0,3 2 6 15,2-1-3-15,-2-1 14 0,1-1-19 0,0 0 19 16,-1-1-21-16,4 1 19 0,0-1-5 15,0 0-15-15,-2 5 1 0,1-2 3 0,-2 0 2 16,-1 2 17-16,3-2-10 0,-2 0-14 0,-1 5 15 16,-4-3-14-16,3-1 13 0,-2 7-12 0,-2-4 1 15,4 2 3-15,-4 5-2 0,0-1 3 0,-2 0-2 16,1 1 1-16,-2 1 0 0,2 2-1 0,-2-1 14 16,-2 11-17-16,0-3 15 0,-2 1-16 0,3-1 1 15,-1 5 3-15,-3-3-1 0,2 3 2 0,-3 2 11 16,0 0-28-16,-2 3 21 0,1-1-10 0,-3 5 9 15,-1-1-2-15,0 3-2 0,0-1 0 0,-2 1-1 16,-2 7-1-16,0-5 12 0,0 1-17 0,0-1 13 16,0 2-13-16,-2 2 10 0,-1-1-11 0,2 2 11 15,-3 0-13-15,1 0 10 0,1 1-17 0,-2-3 11 16,1 4-12-16,-2 1 13 0,2-4-13 0,1 4 14 16,-3 0-13-16,4 2 2 0,-2-1 3 0,-2 5 1 15,5-2 5-15,-4 1-2 0,2 0-6 16,-1 1-2-16,-2 2 0 0,3-2 4 0,-1 1-1 15,-2 2-3-15,4 0-9 0,-2-3-11 0,-1 3 13 16,2-2 1-16,0 3-7 0,0-2 2 0,-1 1 2 16,-2-1-4-16,5 0 18 0,-2-1-28 0,-1 0 4 15,2-2-2-15,-2-1 17 0,3 1-4 0,0 0 12 16,-1 0-6-16,1-1 10 0,-1 2-1 0,-1-1 11 16,2 0-14-16,-1 1 20 0,1 2-22 0,-1 1 15 15,-2-2-9-15,3 2 8 0,-1 0-6 16,-2 2 8-16,2-1-6 0,-3 0 3 0,2 2-13 15,-2 0 11-15,-1-6-4 0,2 5 7 0,-2-1-13 16,0-1 3-16,-4 0-4 0,4 4 10 16,-1-3-4-16,-2 2 3 0,-1 1-6 0,3 0 5 15,-2 2-4-15,0 1 1 0,3 0 0 0,-4 3-1 16,3-1-2-16,-2 3 4 0,8 2 1 0,-21 0 0 16,10 4 2-16,-3 1 2 0,1 3 0 0,-6 1 4 15,5 3-10-15,-2 0-4 0,0 2 0 0,2 0-6 16,1-2 6-16,3 0-11 0,0 1 29 0,2-3-33 15,-1 2 15-15,3-4-8 0,2 1 16 0,0-2-7 16,2 1 15-16,-1-2-5 0,3-6 7 16,3 8-7-16,-3-8 6 0,6 5-5 0,-6-5 13 15,15 0-12-15,-7-2 8 0,1-3-8 0,4 2 12 16,-1-4-12-16,1-2 11 0,0-1-13 0,2-2 11 16,-2-3-10-16,0 1 8 0,1-2-11 0,-2-1 8 15,-1-1-10-15,-3 1 11 0,-2 2-2 0,1 0 1 16,-1 3-16-16,-4 1 8 0,0 0 0 0,-2 2 4 15,-4 2 0-15,-1 1 1 0,-3 1 0 16,-1 4-2-16,-2 1 0 0,-2 2-13 0,-5 2 17 16,-1 5-8-16,-3-1 6 0,3 3-6 0,1 0 12 15,-1 2-17-15,6-1 9 0,-2 1-13 0,3-2 13 16,2 0-7-16,1-1 17 0,3 2-15 0,1-4 15 16,2 2-12-16,2-2 14 0,-2 1-13 0,6-2 16 15,-3-7-16-15,4 9 15 0,-4-9-12 0,9 9 13 16,-9-9-10-16,11 2 13 0,-11-2-12 15,14 0 10-15,-14 0-11 0,13-7 11 0,-4 3-15 16,-3-2 8-16,1-1-10 0,-1-2 14 0,-1 1-10 16,0-4 6-16,0 2-17 0,-1-2 10 0,-1 0-16 15,-2 0 16-15,-1 1-14 0,-1 1 13 0,-2-1-2 16,1 3 0-16,-5-1-4 0,2 4 2 0,-5 0 4 16,2 1 0-16,-2 1-1 0,-3 3-16 0,2 4 21 15,-6 1-18-15,6 2 20 0,-3 1-19 0,2 0 23 16,3 3-21-16,-1-1 21 0,2 1-21 0,6-2 24 15,-1 1-20-15,3-2 16 0,3 3-8 0,-1-4 9 16,5 1-11-16,-1-1 17 0,7-3-16 0,-3 1 15 16,0 0-3-16,3-3 14 0,0-1-15 15,-13-1 13-15,23 0-10 0,-9-3 8 16,-4 1-14-16,-1-3 8 0,5-2-11 0,-3 0 11 16,0-3-10-16,-5 1 1 0,3-2-4 0,-2-4 0 15,-2 2-15-15,0-1 15 0,-3-2-12 0,-2 3 10 16,0-3-2-16,-1 2 1 0,-3-1-2 0,-2 1 0 15,1 2-2-15,-4 2-1 0,0-2 3 0,-3 5 0 16,1 0-1-16,-3 3 1 0,2 2 3 0,-1 0-8 16,-2 4 2-16,1 0 7 0,1 4-8 0,-1-1 2 15,3 2-9-15,-1 2 18 0,6 0-16 16,1 2 22-16,0-2-22 0,2 1 21 0,3 1-15 16,4-1 16-16,1-2-14 0,4 4 14 0,1-4-15 15,4 1 18-15,-1-4-16 0,1-1 11 0,4 1-12 16,-3-3 18-16,1-2-16 0,-1 0 15 0,-1-1-16 15,1-4 14-15,-2 0-13 0,1 0 16 0,-2-3-21 16,-2 0 19-16,-1-2-16 0,0 1 15 0,-4-4-2 16,-1 3-5-16,-3-4 2 0,2 5-4 0,-3-2-2 15,-3-1-1-15,2 3-3 0,-2-1 9 0,-2 3-10 16,-3 1 2-16,-2 0 5 0,1 3 0 0,-1 1 0 16,-4 2 0-16,1 0 0 0,-1 4-2 15,1 3 0-15,-2-1 1 0,5 0-3 0,-2 3-10 16,2-1 13-16,1 2-12 0,5-1 20 15,-1 0-17-15,4 0 16 0,-3-1-13 0,4 1 14 16,5-3-12-16,-2 3 15 0,-1-5-18 0,6 1 21 16,-3 0-18-16,2-1 2 0,-7-4 4 0,12 6 14 15,-12-6-16-15,12 1 9 0,-12-1-31 0,11-1-7 16,-11 1-64-16,9-5-19 0,-9 5-60 0,6-7-36 16,-6 7-228-16,3-9 94 0</inkml:trace>
  <inkml:trace contextRef="#ctx0" brushRef="#br0" timeOffset="172330.16">3862 10253 74 0,'0'0'341'0,"-10"-5"-102"15,10 5-70-15,-5-4-44 0,5 4-50 16,-6-3-69-16,6 3 4 0,0 0-53 0,-7-5 11 0,7 5-21 16,0 0 33-16,0 0-27 0,0 0 24 0,3-7-51 15,-3 7-43-15,0 0-83 0,10-2 60 0</inkml:trace>
  <inkml:trace contextRef="#ctx0" brushRef="#br0" timeOffset="184216.95">23177 6694 205 0,'0'0'235'15,"9"-6"-50"-15,-9 6-26 0,10-6-17 0,-10 6 26 16,10-8-20-16,-5 4-2 0,2-1-30 0,-7 5 6 15,11-8-25-15,-11 8 6 0,9-9-18 0,-9 9 1 16,9-8-7-16,-9 8-1 0,9-9-4 0,-9 9-10 16,5-9-5-16,-5 9-11 0,5-8-7 0,-5 8-32 15,7-8 21-15,-7 8-12 0,2-8-1 0,-2 8-13 16,0-10 8-16,0 10-14 0,-2-10 2 0,-5 5-6 16,2-1 0-16,-5 0 2 0,0 0 6 0,-3 0-7 15,-5-1-4-15,-1-1-4 0,-3 0 10 0,-1-1-5 16,-4 1 7-16,-2-1-4 0,-2 2 2 0,-1 0 1 15,2-3-3-15,-7 3-1 16,-4-3 5-16,0 3-5 0,-4-3 10 0,-1 3-6 16,1 0-23-16,-2 1 22 0,1 0 2 0,-4 3-3 15,4 0 5-15,5-1 5 0,-1 2-8 0,-1 2 2 16,2 0-3-16,-9 2 1 0,2 3 7 0,-1-2-6 16,-1 4 2-16,0 0-7 0,-1 3 9 0,-1 1-1 15,-1 0-1-15,2 0 2 0,-9 8-3 0,1-2 0 16,-1 0 3-16,13-3-5 0,0 3 6 0,1 1-5 15,2-1 5-15,2 3 2 0,1 1-6 0,4-2-12 16,2 5 48-16,1-4-39 0,3 3 31 0,1 0-27 16,2 3 31-16,2-2-40 0,1 1 32 0,2 3-40 15,5-6 7-15,-4 6 3 0,3 1 4 16,2-1-2-16,2 1 0 0,-2 3-4 0,7-4 6 16,-3 1 2-16,4-2-2 0,-1 5 5 0,4-4-2 15,1 2-1-15,-1 2 2 0,5-6-7 16,0 4 6-16,1-3 33 0,0 4-30 0,4-2 24 15,0 4-39-15,1 1 35 0,1-5-27 0,4 3 32 16,-1-1-27-16,5 3 26 0,-1-2-31 16,5-2 4-16,0 2 0 0,2-5 0 0,3 2 5 0,2-4-7 15,4 0 8-15,4 0 5 0,4-3 5 16,4-2-9-16,3-1-6 0,11 2 17 0,2-2-15 16,2-1 1-16,1-2 2 0,-8-5 1 0,13 1 1 15,1 1 0-15,-8-8-3 0,10 4 10 0,5-2-13 16,0-3 6-16,2 0 2 0,-1-4 0 0,7-1-15 15,-2-2 13-15,0-1-7 0,-2-3-5 0,0 0 1 16,3-2 10-16,-1-4-13 0,-1 0 15 0,2 0-14 16,-4-3 5-16,0-1 7 0,-1 0 0 0,-5-2-1 15,2-1 0-15,-5-2 2 0,-1 0 7 0,-4 0-8 16,0-2 11-16,-5 3-11 0,-3-1 4 0,-2-2-2 16,-1-2 8-16,-11 6-2 0,-2-1 18 15,-1-2 6-15,-5-4-10 0,-1 3 3 0,-2-1-17 16,-3-3 8-16,-3 2-13 0,-1-4 4 0,-3 3-13 15,-5-1 8-15,0 2-12 0,-3-3 9 16,0 0-20-16,-3-1 14 0,-1-1-11 0,-2 3-2 16,-1-3-7-16,-3 5-2 0,-1-3 3 0,0 2 1 15,-2-2-2-15,-2 0-1 0,-3-2 0 0,1 2 7 16,-4 0-6-16,-2-2 11 0,-2-1-14 0,-4 0 6 16,-1 2-8-16,-3 0 5 0,-6-1 1 0,0-1-16 15,-3 4 16-15,-3-1-9 0,-8-3 9 0,-3 0-8 16,-1 3 4-16,3 0-12 0,2 7 10 0,0 1-20 15,-1-2-3-15,0 4-4 0,-2 2-9 0,1 0 4 16,-1 2-21-16,2 1 12 0,-3 2-25 0,2 3 24 16,-2 1-36-16,7 3 23 0,-1 1-47 15,-1 4 24-15,-1 0-33 0,0 0-7 16,-8 5-16-16,-2 2-242 0,4-1 145 0</inkml:trace>
  <inkml:trace contextRef="#ctx0" brushRef="#br0" timeOffset="-211004.79">10002 6915 127 0,'0'0'189'0,"0"0"-38"0,0 0-29 15,0 0-13-15,-1-8-12 0,1 8 5 16,0 0-12-16,0 0 0 0,0 0-16 0,0 0 9 16,0-6-30-16,0 6 23 0,0 0-28 0,0 0 13 15,0 0-25-15,0 0 16 0,0 0-29 0,3-6 22 16,-3 6-30-16,0 0 22 0,0 0-29 0,0 0 24 15,0 0-28-15,0 0 26 0,0 0-26 0,0 0 25 16,0 0-27-16,0 0 32 0,0 0-32 0,0 0 35 16,0 0-37-16,0 0 26 0,0 0-34 0,0 0 34 15,0 0-34-15,0 0 21 0,0 0-28 0,5-5 32 16,-5 5-34-16,0 0 42 0,0 0-37 0,0 0 30 16,0 0-37-16,0 0 42 0,0 0-38 15,0 0 41-15,0 0-36 0,0 0 36 0,0 0-36 16,0 0 31-16,0 0-36 0,0 0 34 15,0 0-36-15,0 0 32 0,0 0-32 0,0 0 34 16,0 0-35-16,0 0 33 0,0 0-32 0,0 0 33 16,0 0-35-16,0 0 35 0,0 0-36 0,0 0 36 15,0 0-35-15,0 0 36 0,-3 7-37 0,3-7 34 16,0 0-28-16,-1 6 19 0,1-6-29 0,-1 8 8 16,1-8 3-16,-3 10 7 0,-1-4 3 0,4 1 1 15,0-7-2-15,-4 12 0 0,1-2 1 0,0-3-7 16,-1 2 13-16,3 1 0 0,-3 2-1 0,3-4 0 15,-2 5 0-15,1-3-1 0,-2 4-1 0,0 0-23 16,0 2 30-16,-1-1-25 0,1 0 27 16,-1 1-25-16,1-2 27 0,-1 3-26 0,1 2 28 15,-1-1-22-15,-1-1 20 0,2 0-4 0,-1 1 3 16,1 3-15-16,-1-4 6 0,0 2-1 0,0 2 0 16,0-1 8-16,2-2-2 0,-1 1-3 0,3 0 0 15,-3-2 34-15,0 1-40 0,3-1 35 0,-2 0-38 16,0 0 35-16,0 0-43 0,1 1 40 0,-1-1-41 15,2-1 35-15,-2-1-34 0,-2 4 6 0,5-4-4 16,0 1 6-16,-4-1-2 0,4-2 7 0,0 3-3 16,-1-3 0-16,-2 0 2 0,3 0-3 0,0 2 3 15,0-3 1-15,0-1-2 0,0 2 2 16,0-2 0-16,0 1-7 0,0 1 4 0,0-5 1 16,3 5 5-16,-3-5-1 0,1 3 2 0,-1-2-6 15,0 0 1-15,0 0-22 0,3 2 33 0,-3-5-1 16,1 4-4-16,-1-4-1 0,0 2-24 0,0 2 28 15,0-3-1-15,0 3-24 0,0-2 27 0,0 3-2 16,4-1-2-16,-4 0 2 0,1 0-5 0,-1 0-1 16,0 4 1-16,0-4 1 0,0 2-1 0,3-2 0 15,-2 1-2-15,-1 4 0 0,1-5 2 0,1 2-4 16,0 3-3-16,-2-4 1 0,0 1 1 16,3 2 7-16,-1-2 2 0,-2-1-7 0,0 4-1 15,0-3 0-15,0 1 46 0,-2 0-48 0,2-3 39 16,-3 1-46-16,3 2 42 0,-1-3-44 15,0 2 39-15,1-2-43 0,-2 0 43 0,1-1-44 16,0 1 41-16,-2-1-3 0,3 1-4 0,-1-3-3 16,1 2-1-16,-4-1-5 0,4 0-39 0,0-1 45 15,-1 0-41-15,-2 2 46 0,3-9-40 0,0 12 43 16,-1-4-47-16,-2-3 39 0,3 3-42 0,0-2 42 16,0-6-37-16,-2 13 39 0,2-6-30 0,0-7 39 15,0 13-45-15,-4-7 45 0,4-6-49 0,0 12 53 16,0-12-47-16,-1 11 44 0,-2-5-47 0,3-6 46 15,0 12-44-15,0-12 41 0,-3 12-41 16,2-7 43-16,0 2-45 0,0 0 44 0,-2-2-42 16,2 1 3-16,-1 1 5 0,0-1-1 0,-2 2 5 15,4 0-1-15,-4-4 4 0,2 6 0 0,-2-3 3 16,-1-1-9-16,4 0 4 0,-3 1-1 0,0-1-4 16,0 3-1-16,0-3 1 0,-2 0 4 0,1 1 10 15,0-2-1-15,-2 0-4 0,2 3 1 0,0-4 2 16,-5 1-3-16,5 2 11 0,-3-3-4 0,0 0-3 15,1 1 3-15,-2-1-1 0,1 1-2 0,0-2 0 16,-2 1 1-16,1-1-2 0,0 0 1 0,-2 1-1 16,2-1 0-16,-3-2 0 0,2 2 2 15,0-2-4-15,-3 1 7 0,3 2-4 0,-4-3-1 16,5 3 0-16,-4-3-2 0,3 0-6 0,-3 0 3 16,2 1 3-16,-4-2-1 0,4 1 8 0,-2 0 1 15,2 0-3-15,-2-1-6 0,-1 2 2 0,1-1 0 16,-2 0 5-16,2 2-3 0,13-3-5 0,-27 2 7 15,13-2 37-15,0 2-46 0,0-1 1 0,-1 0 1 16,1-1 2-16,-3 1 0 0,4-1 1 0,-2 1 1 16,1-1 1-16,-1 1 2 0,-1-1 0 0,2 0 3 15,0 1 1-15,-2-1-6 0,0-1-1 0,2 1 3 16,0-1 0-16,-1 1 1 0,1-1-8 0,-3 1 2 16,4-1 1-16,-2 0 4 0,1 0 3 15,-1-1 0-15,-1 1-10 0,2 0 2 0,0-2-17 16,-2 2 26-16,4 0 4 0,-2-1-7 0,-1 1 1 15,-1 1-3-15,2-1 1 0,0 0-2 16,-1 1 4-16,1 0-2 0,-3 0-1 0,3-2 0 16,-1 2-2-16,1 0 1 0,-3 0 3 0,4 0-4 15,-2 0 2-15,1 0 0 0,-4 0-2 0,5 0 3 16,-4-1-3-16,2 1 0 0,-1 0-5 0,0 0-1 16,0 1 4-16,-1-1 0 0,-1 0 6 0,4 0-2 15,-2 2-12-15,-2-2 9 0,1 0 1 0,1 1-3 16,-1 1 7-16,-1 0 0 0,1-1 0 0,-3 0 0 15,5 2 2-15,-2-2-7 0,-2 0 3 0,2 1 0 16,-2 0 0-16,-1-1-3 0,2-1 0 16,-4 1 2-16,2 1 1 0,-1 0-1 0,-6 0-1 15,4-1 2-15,-2 3 1 0,3-4 1 0,0 3 1 16,-2-1-1-16,3-1 1 0,1-1-6 0,0 2 1 16,-2 0 0-16,3-1 1 0,0 0 2 0,-2 2 2 15,3-3-8-15,-1 2 1 0,1 1-15 0,0 0 26 16,-1-2-1-16,1 0-3 0,-1 1-2 0,1 0 0 15,0-2 0-15,-1 3 3 0,1-2-4 0,2 3 1 16,-2-3 48-16,0 1-56 0,-1-1 0 0,2-1-1 16,-1 3 4-16,4-3 1 0,-1 2-2 0,2-2 3 15,-2 2-5-15,0-1 9 0,2 0-5 0,0 0-6 16,-1 1 3-16,1 1 5 0,0-1 1 16,-2-2-3-16,3 3 3 0,0-2-1 0,-1 0 2 15,0 1-3-15,0 0 1 0,-1-1-2 0,0 1 1 16,1-1-1-16,2 3 3 0,-2-4 0 0,0 3-3 15,-1-2 3-15,3 0-1 0,-3 1-3 0,1-1 2 16,0 0-2-16,-1 0-3 0,0 1 3 0,4-2 1 16,-3 3 2-16,-1-1 5 0,5-1-4 0,-4 2-8 15,3-2 1-15,0 1 1 0,-3-1 8 0,13-1-4 16,-18 1-1-16,18-1 5 0,-18 3-5 16,9-2 1-16,9-1-1 0,-15 2 1 15,6 2 4-15,9-4-5 0,-13 3 2 0,13-3-1 16,-14 4-1-16,14-4 2 0,-11 3-1 0,11-3 4 15,-11 1-3-15,11-1-2 0,-11 2-3 0,11-2 3 16,0 0 2-16,-13 3 3 0,13-3-13 0,0 0 5 16,-6 4 2-16,6-4 0 0,0 0 5 0,0 0 1 15,0 0-1-15,-10 2-2 0,10-2 1 0,0 0-2 16,0 0 4-16,0 0-3 0,0 0 3 0,-8 3-4 16,8-3 3-16,0 0 6 0,0 0-1 0,0 0 4 15,0 0 8-15,0 0-2 0,0 0-3 0,0 0 1 16,0 0 42-16,0 0-55 0,0 0 45 0,0 0-52 15,0 0 38-15,0 0-41 0,-12 1 45 0,12-1-59 16,0 0 54-16,0 0-56 0,0 0 54 0,0 0-47 16,0 0 46-16,0 0-49 0,0 0 46 15,0 0-47-15,0 0 46 0,0 0-49 0,0 0 50 16,0 0-48-16,0 0 46 0,0 0-47 0,0 0 48 16,0 0-50-16,0 0 50 0,0 0-47 0,0 0 44 15,0 0-46-15,-6-4 47 0,6 4-47 0,0 0 47 16,0 0-47-16,0 0 45 0,0 0-45 15,-9-2 45-15,9 2-47 0,0 0 49 0,0 0-48 16,0 0 46-16,-6-4-47 0,6 4 34 0,0 0-29 0,0 0 36 16,0 0-37-16,-11-1 46 0,11 1-48 0,0 0 47 15,0 0-55-15,0 0 56 0,-16 0-54 16,16 0 55-16,0 0-48 0,-12 1 46 0,12-1-46 16,-10 2 15-16,10-2-10 0,0 0 47 0,-13 2-31 15,13-2-18-15,0 0 46 0,-9 2-48 0,9-2 47 16,0 0-49-16,-11 0 46 0,11 0-44 0,0 0 40 15,0 0-40-15,0 0 36 0,-12 0-35 0,12 0 42 16,0 0-39-16,0 0 36 0,0 0-35 0,0 0 34 16,-11 2-38-16,11-2 49 0,0 0-56 0,0 0 56 15,0 0-55-15,0 0 54 0,0 0-50 16,0 0 49-16,0 0-47 0,0 0 45 0,0 0-45 16,-10-2 44-16,10 2-48 0,0 0 50 15,0 0-49-15,0 0 52 0,0 0-54 0,0 0 46 16,0 0-45-16,0 0 50 0,0 0-49 0,0 0 46 15,0 0-47-15,0 0 51 0,0 0-49 0,0 0 27 16,0 0-24-16,0 0 39 0,0 0-37 0,0 0 34 16,0 0-33-16,0 0 40 0,0 0-45 0,0 0 42 15,0 0-48-15,0 0 57 0,0 0-57 0,0 0 54 16,0 0-49-16,0 0 49 0,0 0-47 0,0 0 45 16,0 0-49-16,0 0 48 0,0 0-49 0,0 0 48 15,0 0-44-15,0 0 22 0,0 0-22 0,0 0 46 16,0 0-45-16,0 0 43 0,0 0-43 0,-12-2 48 15,12 2-51-15,0 0 46 0,0 0-45 16,0 0 22-16,0 0-21 0,0 0 47 0,0 0-46 16,0 0 45-16,0 0-46 0,0 0 49 0,0 0-52 15,0 0 39-15,0 0-37 0,0 0 34 0,0 0-33 16,0 0 40-16,0 0-39 0,0 0 51 0,0 0-60 16,0 0 54-16,0 0-49 0,0 0 47 0,0 0-44 15,0 0 44-15,0 0-45 0,0 0 47 0,0 0-51 16,0 0 53-16,0 0-49 0,0 0 46 0,0 0-48 15,0 0 48-15,0 0-46 0,0 0 44 16,0 0-44-16,0 0 45 0,0 0-47 0,0 0 48 0,0 0-48 16,0 0 40-16,0 0-38 0,0 0 46 15,0 0-46-15,0 0 47 0,0 0-46 0,0 0 45 16,0 0-47-16,0 0 47 0,0 0-47 0,0 0 39 16,0 0-37-16,0 0 39 0,0 0-40 0,0 0 49 15,0 0-53-15,0 0 53 0,0 0-53 0,-7-4 54 16,7 4-47-16,0 0 45 0,0 0-47 0,0 0 44 15,0 0-46-15,0 0 47 0,0 0-48 0,0 0 47 16,0 0-48-16,0 0 39 0,0 0-36 0,0 0 46 16,-8-3-48-16,8 3 48 0,0 0-47 0,0 0 46 15,0 0-45-15,0 0 44 0,0 0-46 0,-8-2 39 16,8 2-38-16,0 0 49 0,0 0-51 0,0 0 51 16,0 0-51-16,0 0 44 0,-10-1-42 15,10 1 43-15,0 0-41 0,0 0 46 0,-13 0-42 16,13 0 39-16,0 0-46 0,0 0 46 0,-9-2-53 15,9 2 56-15,0 0-63 0,0 0 66 16,0 0-47-16,-14 0 46 0,14 0-49 0,0 0 46 16,0 0-46-16,0 0 44 0,-11 0-48 0,11 0 46 15,0 0-50-15,0 0 44 0,0 0-56 0,0 0 26 16,-13 0-62-16,13 0 9 0,0 0-43 0,0 0-15 16,0 0-17-16,-8 2-28 0,8-2-112 0,0 0-138 15,0 0 114-15</inkml:trace>
  <inkml:trace contextRef="#ctx0" brushRef="#br0" timeOffset="-209602.98">18648 8736 19 0,'-6'4'208'16,"6"-4"-11"-16,0 0-65 0,7 3 3 0,-7-3-51 15,11 6 8-15,-11-6-39 0,14 7 20 16,-7-4-38-16,1 2 22 0,1-1-26 16,2 1 26-16,0-1-36 0,1 0 34 0,1 0-35 15,0 1 26-15,2-1-29 0,-2 1 22 0,4-1-26 16,-3 2 23-16,2-1-29 0,0 0 26 0,2 1-30 16,2 2 12-16,-1-1-16 0,3 1 28 0,0-2-31 15,-2 2 30-15,3 2-10 0,1-5 2 0,3 6 0 16,1-3-22-16,-6 2 18 0,4-3 0 0,-1 3-2 15,5-2-8-15,-6 1 9 0,0-2-7 0,4 0 2 16,-4 3-1-16,2-5 19 0,-3 4-23 0,-1-2 1 16,2-2-1-16,-3 2 0 0,0-1-1 0,-3-2-4 15,-2-1-1-15,1 3 6 0,-1-1 0 0,-1-2-4 16,-3-2 4-16,-2 3 0 0,4-1 1 16,-4 1 0-16,-10-4 4 0,17 2-4 0,-17-2-4 15,10 1-8-15,-10-1-23 0,14 2-19 16,-14-2-48-16,0 0-44 0,10-2-297 0,-10 2 89 15</inkml:trace>
  <inkml:trace contextRef="#ctx0" brushRef="#br0" timeOffset="-208818.29">16048 6568 106 0,'0'0'176'15,"0"0"-20"-15,10 3-51 0,-10-3-28 0,17 1-11 16,-7 0-16-16,1 1-11 0,1 1-9 0,-2-1-3 15,4 0-3-15,-3 1-12 0,2 0-21 16,-1-1-29-16,-2 0-30 0,0 1-170 16,-1 1 77-16</inkml:trace>
  <inkml:trace contextRef="#ctx0" brushRef="#br0" timeOffset="-201103.13">21118 7942 4 0,'8'-10'211'0,"-1"-1"-18"0,1 3-48 0,-3-6-28 15,2 5-21-15,-2-4-17 0,0-1-6 0,1 1-9 16,-2 2-17-16,1-6-45 0,-1 5 45 0,0-2-1 16,2 0-1-16,-2-2-14 0,0 2 2 15,-1-1-15-15,3 3 7 0,-2-3-13 0,0 1 4 16,2 1-12-16,-2 0-1 0,1-1 1 0,0-2-3 16,0 5-1-16,0-3 1 0,0-1 0 0,3 1-1 15,-2 0 0-15,1-1-25 0,2-2 31 0,-2-2-32 16,2 1 35-16,-1 0-26 0,2 1 38 15,-2-1-19-15,1 1 40 0,0 1-25 0,-3 5 44 0,2-4-33 16,-3 2 31-16,0 4-27 0,3-3 7 16,-6 6-26-16,5-3 21 0,-6 3-36 0,-1 6 28 15,6-5-27-15,-6 5 10 0,0 0-13 0,4 4 26 16,-4 3-30-16,0 3 28 0,-1 7-4 0,-3 0-11 16,-1 7 7-16,-3 8 32 0,1 9-38 0,-5 3 1 15,-1 12-3-15,-3 8-2 0,0 2-21 16,-4 6 28-16,-2 4-3 0,-1 5-6 15,-5 22 45-15,1 1-36 0,2 4-6 0,-5 3-7 0,6 2 9 16,-3 0 0-16,3 5 39 0,1 2-44 0,-1 0-1 16,1 4 2-16,0-3-7 0,2 1-1 0,1-1 38 15,-1 3-5-15,3-3-34 0,-1 0-6 16,3-3 5-16,0-2-1 0,-3-1 37 0,4-3 1 16,0-2-43-16,0-2 1 0,4-16 0 0,1-4 4 15,2-3 1-15,0 4 0 0,2-7 36 0,5 0-39 16,1-2 39-16,1-3-2 0,3-2-46 0,-2 0 42 15,5-5-30-15,-2-2 36 0,1-4-59 0,-2-11 16 16,2-3 5-16,-2 2 51 0,-1-4-51 0,-1-2 49 16,1 1-50-16,-2-3 48 0,-1-7-11 0,3-1-1 15,-3 1-4-15,0-3-3 0,0 2-3 0,2-3-48 16,-2 0 49-16,2 2-45 0,-1-6 49 0,0-2-47 16,2 0 49-16,1 1-59 0,1-6-1 0,0 3-8 15,0-3-10-15,3 0-21 0,-2-4-27 16,0-3-37-16,5-3-93 0,-1-2-177 0,4-5 125 15</inkml:trace>
  <inkml:trace contextRef="#ctx0" brushRef="#br0" timeOffset="-199966.31">24363 7035 50 0,'-7'-11'117'0,"3"2"-5"0,-3 0-42 16,3 2 10-16,-2-1-17 0,2-1 20 0,-3 4-22 16,3-2 13-16,-1 0-34 0,0 2-3 0,5 5-31 15,-6-8 19-15,6 8-20 0,-7-4 16 0,7 4-26 16,0 0 23-16,-12 3-23 0,12-3 23 0,-8 12-22 16,3-1 14-16,-3 4-10 0,0 4 2 0,-3 9 12 15,1 9 11-15,-4 3 8 0,1 5-8 0,-5 10 3 16,0 8 28-16,-2 3-17 15,1 9 25-15,-2 5-31 0,-3 19-3 0,-2 2-7 16,2 6 2-16,0 5 21 0,-1 3 9 0,0 9-10 0,-1 3-38 16,1 3 27-16,-3 2-34 0,1 4 41 15,0 1-16-15,-5 1-29 0,6 3 15 0,-2-4-22 16,0-3 31-16,3 7 33 0,-2-6-37 0,1-4-34 16,2 1 32-16,2-5-31 0,1-4 29 0,-1 0 32 15,0-9-24-15,2 0-42 0,1-2 22 0,-1-11-20 16,3-14 29-16,2-7-31 0,-1 0 37 15,-1-3-5-15,2-4 33 0,0-3-33 0,-1-3-8 16,-1-5 2-16,2 0-2 0,0-6-19 0,3-9 13 0,-2 0 12 16,3-4-6-16,-2-3 1 0,-1 2 2 15,1-1-2-15,-1-2 1 0,1-1-2 16,-2 2 3-16,4-3-3 0,0-1 0 0,-3 1 21 16,3-1-27-16,-1 0 37 0,2 0-44 0,0 2 34 15,1-1-34-15,-5 0 4 0,10-4 0 0,-4 0-3 16,3-1 12-16,-2 1-2 0,0 0-1 0,3-1-6 15,-1-2 14-15,4-2-11 0,-2-4 3 0,1 2-4 16,-2-1-1-16,3-2 2 0,0-3 0 0,-1-1 5 16,2-2-5-16,-1 0 1 0,0-3-10 0,-1-4 2 15,0 3 11-15,2-5-3 0,0 4 4 0,-3-7-3 16,3 3 4-16,0-8 0 0,-5 9-2 0,5-9 0 16,-12 6 0-16,12-6 0 0,-20-3-10 0,6-1 10 15,-4-1-2-15,-2-5 1 0,-6 1 1 16,-3-4 3-16,-7-4-4 0,-4 0 1 15,-3-1 0-15,-12-3 5 0,3 0 8 0,-6 1 0 16,-3 0 9-16,1-1 13 0,0 2 43 0,-2 0-55 16,-3 1 42-16,-3 1-52 0,-2 0 45 0,0-1-58 15,-3 2 48-15,-1 2-9 0,1-2-7 0,-2-1-33 16,2 0 20-16,0 0-3 0,3-2 14 0,-2 1-12 16,1-1-3-16,3 2-60 0,4 0 62 0,5 1-55 15,12 3 60-15,1 3-55 0,4 1 29 0,10 0-69 16,2 2 9-16,5-1-48 0,1 2-41 0,4-2-126 15,5-2-180-15,0-2 63 0</inkml:trace>
  <inkml:trace contextRef="#ctx0" brushRef="#br0" timeOffset="-198692.67">21670 8630 93 0,'8'-8'321'0,"-2"-1"-60"16,-1 2-62-16,-1-2-31 0,3 2-18 0,-1-3-26 16,0 4-7-16,-3-1-10 0,3-2-31 0,-2 4-2 15,-1-1-10-15,-1-1 24 0,-2 7-54 0,4-7 28 16,-4 7-54-16,0-8-3 0,0 8 2 15,-5-4-5-15,5 4-2 0,-19 2 8 16,2 3-13-16,-3 2 4 0,-3 0 0 0,-7 4 6 16,-2 7 2-16,-1 0-4 0,2 2 6 0,1 2-5 15,-2 1-1-15,5 4-2 0,0-3-7 0,3 5 17 16,5-3-12-16,5-1 6 0,0 4 1 0,5-6 4 16,4 0 36-16,2 5-46 0,4-6 40 0,2 3-46 15,5 0 45-15,4 0-7 0,2-3-43 0,7 1 42 16,4 0-46-16,1-1 42 0,2-8-45 0,4 0 46 15,-1-2-53-15,1-4 50 0,0 0-44 0,-2-4 47 16,-3-4-51-16,3 0 51 0,-4-4-49 0,1-3 36 16,-1-1-33-16,-1-2 38 0,-1-2-42 15,-4-4 6-15,-1-2 3 0,-6 1 2 0,-1-2 4 16,-3-1 0-16,-2 1-3 0,-3-2 2 16,-3-3 2-16,3 4-1 0,-8-3 0 0,0 0 3 15,-1 2-6-15,-3 1 9 0,-1 1 0 0,-2-2-1 16,-1 3-3-16,0-1-7 0,-1 4-12 0,1-2-14 15,-2 3-16-15,4 6-29 0,0-4-9 0,2 4-51 16,0 0 18-16,2 3-32 0,6 5-37 0,-9-8-174 16,9 8 175-16</inkml:trace>
  <inkml:trace contextRef="#ctx0" brushRef="#br0" timeOffset="-197839.46">23076 8911 32 0,'-9'-8'333'16,"1"-3"-109"-16,4 5-5 0,-1-6-75 16,0 3 22-16,-1-1-37 0,2-2-3 0,1 2-32 0,1-3 5 15,-1 4-36-15,2-5 8 0,1 2-26 0,0 2 11 16,1-4-23-16,2 2 7 0,2 2-15 15,0-4 2-15,5 4-7 0,-1 0 1 0,2 2-13 16,2-1 3-16,2 4-20 0,0 0 18 0,2 1-19 16,0 3 14-16,2-1-13 0,-2 4 18 0,1 0-25 15,1 4 26-15,2 0-21 0,-2 3 18 0,-4 2-19 16,2 2 20-16,-6 1-22 0,-3-1 25 16,-2 3-30-16,-3-1 23 0,-3 4-17 0,-5-1 29 15,-5 3-27-15,-5 3 24 0,-4 0-6 0,-6 1 1 16,-2-2-2-16,-4 3-1 0,1-3 37 0,-4-1-45 15,0-3 38-15,3 1-47 0,2-2 43 0,3-2-48 16,3-3 45-16,2-3-44 0,4 2 40 0,3-5-42 16,0 3 44-16,2-3-45 0,3-2 35 15,2 3-30-15,0-2 48 0,5 0-44 0,2-6 48 16,2 14-50-16,5-8 47 0,5 3-46 0,3-4 0 16,6 4 3-16,2-3 0 0,5 3-2 0,4-1 4 15,3-2-6-15,-1 1-4 0,2-2-21 0,0 0-22 16,-3 0-24-16,0 2-56 0,-3-3 0 0,-7 1-76 15,0 1-231-15,-7-1 80 0</inkml:trace>
  <inkml:trace contextRef="#ctx0" brushRef="#br0" timeOffset="-196824.95">22345 8011 86 0,'0'0'163'16,"9"-5"-36"-16,-9 5-41 0,9-7 1 0,-9 7-15 15,9-8-5-15,-9 8-7 0,10-5 1 0,-10 5-12 16,9-7 18-16,-5 2-4 0,-4 5 3 0,11-6 14 15,-11 6 12-15,9-10-35 0,-9 10 34 0,8-6-31 16,-8 6 21-16,5-7-28 0,-5 7 13 0,10-7-35 16,-10 7 10-16,5-4-34 0,-5 4 23 0,0 0-23 15,0 0 15-15,0 0-24 0,9 4 22 16,-6 3-24-16,-3 0 25 0,0 4-30 16,-3 3 15-16,2 2-14 0,-2 6 24 15,-2 4-26-15,-1 4 24 0,-4 7-3 0,-1 4 1 0,0 6 35 16,-6 7-44-16,-2 3 2 0,1 1-3 0,-1 2-19 15,-4 2 20-15,2 3-19 0,-1-4 21 0,-3 4-2 16,1-2 5-16,0-1 36 0,-2 4-42 0,-1-3 37 16,1 3-43-16,-4-1-1 0,2 3 0 0,3-5-3 15,-2 4-15-15,-1-1 14 0,3 4 5 0,0-6 0 16,-2 3 5-16,0-2 36 0,0 2-42 0,-1 1 32 16,3-4-44-16,-2 4 1 0,2-4-5 15,-1 2-4-15,0-1-7 0,-1-5 9 0,1 3 2 16,0-1 5-16,-1-2 0 0,0 0 28 0,4 0-24 15,-1-2 29-15,0 0-29 0,5 0 0 16,-2-1 1-16,3-1 3 0,4-1-7 0,1-7 10 16,3 2-4-16,0-1-2 0,0-3-2 0,1 5-4 15,1-5 1-15,-1 4 23 0,-1-1-20 0,1-3 23 16,-1 0-17-16,1 1 16 0,0 0-18 16,-3-1 17-16,1 0-28 0,4 0 3 0,-3 0 3 15,0 1 12-15,1 0 0 0,1 0-9 0,2 1 14 16,-2 0 22-16,2 1-32 0,0-1 26 0,3 1-24 0,-1-1 25 15,0 4-28-15,-1-3 19 0,3-1-20 16,-5 2 2-16,5 0 4 0,-2-4 1 0,-1 0 0 16,-2 0-2-16,2-3 0 0,0 1 2 0,0-2 0 15,0 0 2-15,-2-2-2 0,1-4 1 0,2 5 22 16,-1-5-16-16,3-2 11 0,-5 1-25 0,6-2 13 16,-4-1-18-16,2 1 30 0,0-1-31 0,-2-5 37 15,2 1-30-15,-1-4 3 0,1-1-3 0,-2 0 1 16,4-6 5-16,-2 1 4 0,-3-3-22 0,6 2 3 15,-2-5-14-15,-1-2-7 0,2 1-3 0,-2-4-27 16,3 0-66-16,0-7-277 0,0 0 129 0</inkml:trace>
  <inkml:trace contextRef="#ctx0" brushRef="#br0" timeOffset="-195270.82">21393 11135 290 0,'-1'-10'229'0,"-2"4"-23"0,2-6-69 16,-3 6 8-16,3-5-24 0,-2 4-14 15,-1-4-19-15,0 3-11 0,1 1-25 0,-1-3-9 16,0 3-1-16,0-3-6 0,0 5-15 0,0-3-5 16,-1 1-1-16,-2 2-6 0,0-3-2 0,0 3-22 15,-4 2 21-15,1-2-1 0,0-1 1 0,-3 4-2 16,0 0-4-16,-1 0 3 0,0 2-1 0,-5 3-3 16,5-1 3-16,-4 5 1 0,0-2-10 0,-1 1 2 15,4 5 9-15,-2 0-3 0,2 1 3 16,-2 5-3-16,6-2 1 0,-2 3 2 0,5 1 1 15,2 2 3-15,1 0-3 0,2 2-5 0,3 3 36 16,1-1-39-16,1-1 28 0,3 2-27 0,1 2 26 16,1-1-31-16,3 0 28 0,-4-6-30 0,0 1 27 15,1-1-31-15,-2-2 28 0,0-4-28 0,2 1 28 16,-5-2-50-16,2-3 50 0,-1 0-32 0,-3-5 36 16,-3 2-23-16,2-1 33 0,-6-6-38 0,-1 3 38 15,-4-1-41-15,0-3 30 0,-3-4-27 0,0 0 34 16,-2-2-37-16,3-1 39 0,-4-1-34 0,-1-3 33 15,5 1-30-15,2 0 48 0,0-1-47 16,3-1 40-16,2-4-48 0,1 3 4 0,2-3-2 16,4-1 0-16,6-1-5 0,1-2-13 0,3-4-13 15,5-2-4-15,2 3-23 0,5-4-20 16,1 2-29-16,1 0-27 0,-1 1-100 0,5 0-113 16,-1 2 188-16</inkml:trace>
  <inkml:trace contextRef="#ctx0" brushRef="#br0" timeOffset="-194912.09">22414 11396 35 0,'0'0'534'15,"13"-6"-205"-15,-13 6-22 0,10-2-124 16,-10 2 8-16,0 0-83 0,10-3 22 0,-10 3-70 16,0 0 34-16,3 8-64 0,-3-8 39 0,-4 12-57 15,1 0 45-15,-3 0-61 0,-3 6 50 0,1 3-53 16,-2 3 47-16,-4 1-55 0,1 4 2 15,-1-3 1-15,1 8 2 0,-2-3 45 0,2-1-46 0,2-4-6 16,-2 0 8-16,0 1 3 0,3 0 2 16,-4-2-17-16,9-5-52 0,-3-1 10 0,-1-1-27 15,4-1-45-15,1-4-44 0,0-1-108 0,2-2-126 16,-1-3 123-16</inkml:trace>
  <inkml:trace contextRef="#ctx0" brushRef="#br0" timeOffset="-194569.43">22847 11542 100 0,'9'-8'496'0,"-1"3"-139"16,-2-3-75-16,-1 4-73 0,-1-1-41 16,-4 5-37-16,5-8-21 0,-5 8-28 0,0 0-13 15,0 0-15-15,0 0-8 0,-4 10-59 0,-2-2 53 16,-2 5-61-16,-3 3 4 0,-1 2 10 0,3 2 2 15,-3 4-2-15,1 3 0 0,2 0 4 0,3-5 1 16,2 3-1-16,4 0 0 0,0-6 1 16,4 3 3-16,2-2 0 0,1-2 10 0,3 0 56 0,3-4-64 15,-2-1 59-15,6-4-50 0,-2-2 58 0,2 0-57 16,-2-4 5-16,4-1-1 0,-3-2-4 0,2-2-2 16,-2-3 8-16,5-4 9 0,-4-1-8 0,-1-3-16 15,-1-3 2-15,-3-2 5 0,-1-4-9 16,-1-5-14-16,-5 2 32 0,-1 0-68 15,-4-4 36-15,-4-2-64 0,-2-3 0 0,-4-5-52 16,-2-1-31-16,-4-4-38 0,-1 3-351 0,-1-1-58 16</inkml:trace>
  <inkml:trace contextRef="#ctx0" brushRef="#br0" timeOffset="-192527.81">22487 8157 68 0,'10'-6'73'0,"-4"-1"-14"15,2 3-18-15,-3-1-15 0,3-2-21 0,-3 1-24 16,1-2-30-16,1 1-21 0,-2-2 23 0</inkml:trace>
  <inkml:trace contextRef="#ctx0" brushRef="#br0" timeOffset="-192067.92">22657 7904 112 0,'5'-7'103'0,"-1"0"-6"0,-2 2-8 0,-2 5-38 16,7-10-14-16,-7 10-13 0,6-7-6 0,-6 7-10 15,0 0-5-15,0 0-8 0,13 4 7 0,-13-4 1 16,5 10 0-16,-1 3-10 0,-2 0 6 0,1 4 5 16,-3 4 0-16,-3 5 1 0,1 5-8 0,-5 1 27 15,0 8-27-15,-4 3 25 0,-1 0-14 0,-5 12 19 16,0 3-26-16,-3-1 17 0,2 2-20 0,-2-1 2 15,-2 2 2-15,1 1-3 0,0-2 2 0,-2-1 20 16,2-1-27-16,1-1 29 0,-2-2-5 0,5-1 1 16,1-10-6-16,0 1-20 0,-1-1 22 0,5-2-25 15,-2-3 23-15,0 0-24 16,5-2 24-16,0-7-28 0,3 0 30 0,-1 0-19 16,3-5-1-16,-2-2-5 0,5 0 0 0,-2-2 10 15,2-2 2-15,1-1-1 0,0-1 5 0,1 0 1 16,1-7 0-16,-1 5 7 0,0-2 0 0,-1-4-2 15,4 4-5-15,-2-7 5 0,0 3 9 0,-1-1 3 16,-1-7-3-16,2 12 17 0,-2-12-34 0,3 10-9 16,-3-10 11-16,4 11-5 0,-4-11-1 0,5 10 1 15,-1-4-4-15,1 3 4 0,3-4 0 16,1 4 4-16,2-1-2 0,2 3-1 0,0-4 21 16,6 5-32-16,0-4 34 0,8 4-30 0,0-4 30 15,2 4-32-15,5-3 30 0,6 2-30 0,0-2 31 16,2 0-31-16,1-1 27 0,0 1-30 15,1-4 19-15,0 3-17 0,-7-1 25 0,-1-2-34 16,1 2-2-16,-5-2-50 0,-4-1 0 0,-4-2-199 16,-2-1 81-16</inkml:trace>
  <inkml:trace contextRef="#ctx0" brushRef="#br0" timeOffset="-191431.98">22142 7947 200 0,'-2'-13'221'0,"1"4"-74"0,1 1-7 15,-2 2-64-15,2 6-1 0,-2-12-35 0,2 12 11 16,0 0-40-16,-1-4 26 0,1 4-27 0,-5 4-8 16,1 5 5-16,2 1-1 0,-5 6 0 0,1 3 2 15,-3 8-6-15,-3 1 24 0,-2 10-24 0,0 0 22 16,-1 3-4-16,-7 12 4 0,4 3-3 0,-2 0-9 16,0 3-21-16,0 4 26 0,0 0-25 15,0-1 20-15,3 2-24 0,-4 0 30 0,5-3-33 16,0 2 36-16,0-3-1 0,0-1-2 0,1-2-13 15,2-8-17-15,2-4 26 0,-1-1-31 0,3 0 32 16,-2-3-30-16,1-4 33 0,1-9-33 0,-3 2 31 16,5-5-32-16,0-2 31 0,-1-4-29 15,0-1 22-15,1-5-20 0,-1 0 37 0,1-2-23 16,-3-2 27-16,1-2-27 0,-2 0 22 0,0-3-26 16,-3-1 28-16,1-1-32 0,0-2 29 0,-3 0-34 15,-1-1 32-15,-3 0-34 0,2-3 30 0,-6-1-25 16,-1-1 27-16,2 1-26 0,-2 1 27 0,-4-6-3 15,-1 3-2-15,0 0-5 0,0 0-16 16,-3 0-28-16,-1-2-6 0,1 3-37 0,0 1 7 16,0-4-59-16,3 6-62 0,5-2-83 0,-1 2 273 15</inkml:trace>
  <inkml:trace contextRef="#ctx0" brushRef="#br0" timeOffset="-190656.51">23399 10735 24 0,'-42'-13'140'0,"-4"1"-21"0,0-4-23 0,-4 5-8 16,0-3-11-16,-2 2-8 0,-2 2-38 0,-10-3 13 16,-1 1-27-16,9 4 19 0,-3 1-27 0,2-1 24 15,-2 3-29-15,8 0 11 0,-3 1-21 0,4-1 36 16,9 4-29-16,3 1 25 0,5 0-32 0,2 0 20 16,4 0 4-16,0 1-3 0,3 2-4 0,4 2-5 15,0-1-1-15,4 1-8 0,-2-1 4 16,5 4-2-16,-1 0 4 0,-1 1 7 0,5 0-1 0,-2 3 9 15,3-2-1-15,-1 5-1 0,-1 3 8 16,-1-1 28-16,0 3-7 0,-3 2-34 16,2 2 45-16,-6 8-28 0,1-1 31 0,-1 4-30 15,1-2 29-15,-1 3-32 0,-3 2 28 0,0 1-36 0,-3 8 29 16,3-6-4-16,-3 5-14 0,-1 0 2 16,6-7 39-16,-3 1-47 0,-2 7 3 0,4-8-6 15,-3 0 0-15,2 0-3 0,1 0-2 0,-2-1-4 16,-1 0-3-16,6 1 0 0,-2-3-30 0,1 1 34 15,2-3-9-15,0-1 2 0,3-8 0 0,2 1 1 16,0 1-1-16,3-8 0 0,0 1-2 0,0-3-2 16,4-3 2-16,-1-2-31 0,-1 0-1 0,2-4 1 15,3 1-24-15,-1-2-60 0,3-7-139 0,0 0-173 16,0 0 109-16</inkml:trace>
  <inkml:trace contextRef="#ctx0" brushRef="#br0" timeOffset="-190024.66">20906 10328 90 0,'-5'6'277'16,"5"-6"-113"-16,0 11-4 0,1-1-62 0,7-4 13 16,2 7-47-16,2-1 20 0,5 1-11 0,5 1-17 15,1 2 10-15,4-1-21 0,5 3-3 0,1-2-5 16,3 1-9-16,2-1-4 0,2 0-3 0,-2 0-4 15,1-1-4-15,-2-1-4 0,1-1 8 0,-7-1-21 16,-2-2 24-16,-1 0-20 0,-7-1 0 0,0-1-5 16,-3-2 5-16,-1 1 0 0,-2-1 0 0,-3-2-2 15,2 4 2-15,-5-1 4 0,0-3-18 0,-3 5 16 16,2-2 10-16,-6 2-2 0,1 1 3 16,-3 3 2-16,-3 1 11 0,1 4-28 0,-7 2 29 15,0 9-30-15,-3 1 29 0,-2 3-31 16,-4 5 20-16,3 2-20 0,-3-1 27 0,0 3-29 15,3-2 31-15,-3 3-3 0,0 0-3 0,3-2 28 16,-2 0-36-16,3 1 25 0,-1-1-35 0,1-2 1 16,-4-3-8-16,8 2 8 0,-3-4-3 0,0-2 6 15,3 0-1-15,-4-6 1 0,6 5 8 0,-3-4-12 16,2 1 1-16,1-2 5 0,-1 0-7 0,0-4-14 16,5 2 9-16,-2-5 12 0,0 3-6 15,0-4 3-15,1-2 0 0,0 0-1 0,0 0 0 16,1-4-3-16,-1-1 2 0,1 1 1 0,2-2 0 15,-2-3-7-15,-1 2-2 0,0-1 9 0,0-1-4 16,-2-1 4-16,2-1-1 0,0 0 2 0,-1 0-2 16,-1 0-6-16,7-5-17 0,-9 7-10 15,9-7-14-15,-9 5-31 0,9-5-1 0,-11 5-27 16,11-5-50-16,-12 1-255 0,12-1 130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28:51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5701 6167 46 0,'0'0'270'0,"-14"-3"-47"0,14 3-23 0,-15-4-41 16,15 4-12-16,-10-6-30 0,10 6 6 0,-11-4-40 16,11 4 12-16,-12-8-31 0,5 4 43 15,2-1 4-15,-3 2-31 0,1-2-11 0,3-1-3 16,4 6 1-16,-9-6-51 0,9 6 45 0,-9-8-44 16,9 8 49-16,-9-6-62 0,9 6 39 0,-9-3-51 15,9 3 36-15,0 0-44 0,-5-4 25 0,5 4-2 16,0 0 5-16,0 0-6 0,0 0 4 0,0 0 0 15,4 4-2-15,1-1-53 0,0 4 59 0,5 1-45 16,1 1 52-16,-1 1-44 0,6-1 47 0,0 3-50 16,0 1 50-16,1-1-48 0,6 4 47 0,0-1-46 15,0 2 47-15,1 2-48 0,3-4 48 0,4 5-45 16,2-1-2-16,-1 1 8 0,2 1 4 16,1-4-1-16,-3 2 3 0,6-1 4 0,-1 1-4 15,0 0 1-15,-2 0 9 0,2 0 1 16,-4-2-1-16,4 2 43 0,-1-2-49 0,2 0 42 15,-3 0-49-15,-1-1 46 0,3 0-51 0,-2 1 33 16,-3 2 7-16,6-4-2 0,-5 2-8 0,-1 1-3 16,-4-6-4-16,2 3 1 0,-2-1-4 0,0 1-9 15,-1-2-2-15,0-1 12 0,-2 2 0 0,1-1 1 16,-1-1-4-16,0 3 13 0,-1-1-16 0,0-2 2 16,-2 0-1-16,2 0 0 0,-3-2 2 0,-1 2-4 15,2-3-3-15,-1 1-2 0,-1 0-3 16,3 0 0-16,-3 2 0 0,3-3-2 0,-1-2-6 15,1 4 1-15,0-5 2 0,-1 5 12 0,-1-3-2 16,2 2 1-16,0-4-5 0,-2 2 2 0,-1-2 7 16,-1 2-8-16,2 1 4 0,-2-3-3 0,-2 0 0 15,-1 1-2-15,2-2-35 0,-4 4 49 0,0-3-41 16,4 0 47-16,-3 2-48 0,1-1 44 0,0 0-39 16,-3 1 45-16,5-1-35 0,-1 3 48 0,2-3-53 15,-4 2 55-15,1-1-57 0,0-1 53 0,1 2-43 16,-3-2 44-16,1 2-47 0,-1-3 48 15,3 0-44-15,-3 3 40 0,0-4-42 0,0 5 43 16,0-6-42-16,0 3 40 0,0 1-41 0,-1-4 38 16,2 1-45-16,-2 0 43 0,0 1-34 0,-3-2 44 15,7 1-57-15,-5 0 59 0,4-1-45 0,-4 0 41 16,1-3-44-16,1 3 42 0,0 0-42 16,-2 1 42-16,3-1-42 0,-3-1 44 0,2-2-45 15,-4 4 39-15,4 1-44 0,-4-4 40 0,3 1-46 16,0 1 42-16,-3-1-31 0,0 3 42 0,3-2-49 15,-4-1 46-15,1 1-39 0,0 2 41 0,-2-2-39 16,1-1 40-16,1 1-40 0,-1 1 40 0,0 2-42 16,4-4 35-16,-4 2-32 0,0 0 43 0,1 2-41 15,-1-5 38-15,0 3-3 0,2 2-13 0,-2-4 0 16,-1 1 6-16,0-1-3 0,-1 1-10 16,2 2 5-16,-9-6-6 0,9 5-1 0,-9-5 1 15,13 5 2-15,-13-5 1 0,8 6 2 0,-8-6 2 16,6 5-51-16,-6-5 57 0,0 0 0 0,5 2-3 15,-5-2-1-15,0 0-5 0,7 3-8 0,-7-3 1 16,0 0-1-16,0 0-14 0,0 0-56 0,0 0-29 16,0 0-33-16,-7-3-47 0,7 3-269 0,-5-4 67 15</inkml:trace>
  <inkml:trace contextRef="#ctx0" brushRef="#br0" timeOffset="3580.69">4303 7635 27 0,'-6'-3'148'0,"6"3"-11"0,0 0-37 16,-3-7-15-16,3 7-20 0,0 0 1 0,-5-7-8 16,5 7-2-16,0 0-14 0,-4-5-8 15,4 5 0-15,-2-6 8 0,2 6-7 0,-6-5 4 16,6 5-5-16,-4-6 9 0,4 6 3 0,-4-5-8 16,4 5 7-16,-4-6-5 0,4 6 7 15,-4-6-6-15,4 6 14 0,-5-5-19 0,5 5 17 16,-4-7-13-16,4 7 21 0,-5-6-5 0,5 6-25 15,-4-4 29-15,4 4-7 0,0 0 2 0,-2-8-6 16,2 8-6-16,0 0-7 0,0 0-40 0,-4-8 35 16,4 8-8-16,0 0-3 0,0 0-5 0,0 0 0 15,-3-5-10-15,3 5-4 0,0 0 0 0,0 0-1 16,0 0 1-16,0 0 5 0,0 0 2 0,0 0-10 16,12 4 2-16,-12-4 1 0,14 5 2 0,-8-1 10 15,3 3-2-15,5-1-1 0,-1 4 0 0,2-3-1 16,1 6 0-16,0-2-3 0,2 2-1 15,5 4-39-15,0-1 47 0,0-2-41 0,-2 3 40 16,3-1-37-16,0 1 42 0,-1-1-42 0,0 1 46 16,0 1-46-16,0-1 45 0,-1-2-41 0,2 0 44 15,-2 1-45-15,-4-3 41 0,0 0-39 0,-2-1 43 16,2 1-43-16,-4-4 45 0,-1 1-53 0,2 0 42 16,-3-2-39-16,-1 0 42 0,-3-2-34 0,0-1 46 15,-2 1-55-15,2-1 65 0,-2 0-44 0,-6-5 77 16,9 4-34-16,-9-4 54 0,9 4-49 0,-9-4 21 15,0 0-57-15,10-5 31 0,-6 1-51 16,-3-5 43-16,3 0-45 0,-4-5 36 0,4-1-42 16,-3-1 40-16,-1-2-4 0,3-1-7 0,-2 0-3 15,-1 0 1-15,0-2-2 0,0 0 13 0,0 2-17 16,0-2 0-16,-1 2 0 0,1-1-2 0,-3 1-1 16,2 0 3-16,1 1-46 0,-1 1 52 0,1 0-44 15,-3 3 41-15,3 2-36 0,0-2 40 0,0 2-37 16,3 0 47-16,-3 3-50 0,0-1 42 0,1 0-51 15,-1 4 40-15,1-3-48 0,-1 9 48 0,0-10-47 16,4 3 57-16,-4 7-55 0,4-7 54 16,-4 7-42-16,9-3 45 0,-9 3-41 0,10 1 49 15,-10-1-6-15,13 8-2 0,-4 0-3 0,0 0 2 16,1 3-2-16,4 1 3 0,-1 2-5 16,1 0 1-16,-1 3-25 0,7 2 19 0,-3-1 16 15,2 1-13-15,1-1 1 0,-2 0-13 0,3 0-34 16,-1-1 54-16,-2-3-45 0,0-1 50 0,-3 2-46 15,3-5 52-15,-2 2-48 0,3 0 52 0,-3-4-52 16,-3 2 50-16,0-4-51 0,1 1 53 0,-4 0-47 16,3-4 48-16,-4 2-46 0,0-2 59 0,-9-3-48 15,15 3 55-15,-15-3-52 0,13 0 49 16,-13 0-59-16,11-7 41 0,-4 2 6 0,-2-1 0 0,-1-3-11 16,-2 1-6-16,2-3-1 0,-1 1-14 0,-2-1 2 15,4-2-1-15,-4 3 20 0,-1-5-20 0,0 2 2 16,0 1 4-16,0-2-4 0,0-1-2 15,-1 1 0-15,1 2-2 0,-5-1-40 0,5-3 51 16,0 3-43-16,0 2 47 0,-1-3-45 0,-2 1 21 16,3 1-15-16,0 0 48 0,-1-1-48 0,-2 4 49 15,3-4-48-15,-2 5 48 0,2-5-47 0,-3 6 46 16,3-4-48-16,-1 5 39 0,1-3-34 0,-3 2 41 16,3 1-46-16,0 6 48 0,-1-14-53 0,1 14 49 15,-1-12-48-15,-2 6 49 0,3 6-47 0,0-9 47 16,0 9-55-16,-4-10 55 0,4 10-50 0,-2-9 45 15,2 9-48-15,-4-8 49 0,4 8-50 16,-1-4 44-16,1 4-47 0,-3-8 50 0,3 8-52 16,-4-6 49-16,4 6-44 0,0 0 45 0,-1-5-51 15,1 5 43-15,0 0-39 0,-4-7 40 0,4 7-33 16,0 0 40-16,0 0-46 0,0 0 3 0,-1-7 6 16,1 7 5-16,0 0 0 0,0 0 4 15,0 0 6-15,0 0 0 0,0 0-2 0,-4-4 8 16,4 4-1-16,0 0-1 0,0 0-1 0,0 0 3 15,-5-7 1-15,5 7-7 0,0 0 4 0,0 0 0 16,0 0 8-16,-6-4 0 0,6 4 0 0,0 0-5 16,0 0 2-16,-7-3 2 0,7 3 2 0,0 0 2 15,0 0-3-15,0 0 1 0,0 0-3 16,-5-4 3-16,5 4-2 0,0 0 0 0,0 0 0 0,0 0 0 16,0 0-2-16,0 0 2 0,0 0 0 15,0 0-8-15,0 0 5 0,0 0-6 0,0 0 12 16,-5-7-2-16,5 7 0 0,0 0-21 0,0 0 22 15,0 0-2-15,0 0 4 0,0 0-1 0,0 0-1 16,0 0-1-16,0 0-1 0,0 0 0 0,0 0 1 16,0 0-3-16,0 0-2 0,0 0-4 0,0 0 2 15,0 0-4-15,0 0-2 0,0 0 0 0,0 0-4 16,0 0-2-16,0 0-10 0,0 0-1 16,0 0-3-16,0 0 0 0,0 0-4 0,0 0-12 15,0 0-15-15,0 0-4 0,0 0-5 0,0 0-4 0,0 0-7 16,0 0-15-16,0 0-40 0,0 0-144 15,0 0 267-15</inkml:trace>
  <inkml:trace contextRef="#ctx0" brushRef="#br0" timeOffset="6000.5">5833 7206 275 0,'0'0'234'16,"-3"-11"-40"-16,3 11-52 0,0-11-10 0,0 11-25 15,-2-11 6-15,2 11-28 0,-3-8 4 0,3 8-40 16,0-9 6-16,0 9-32 0,0 0 8 0,-2-7-27 16,2 7 16-16,0 0-20 0,0 0 13 0,0 0-14 15,0 0 16-15,0 0-25 0,2 12 24 0,1-7-20 16,-3 3 31-16,0 3-26 0,0 4 31 16,-3 0-31-16,3 2 24 0,-2 4-25 0,-1 3 21 15,-1-2-24-15,3 2 25 0,-3 4-3 0,0-2-5 16,0 0-1-16,2 0-17 0,-3-1 20 0,1 3-5 15,0-4-3-15,-1-1-4 0,4 4-4 0,-2-5-28 16,2-4 6-16,-2 1-29 0,1 0-10 0,-1-2-26 16,3 0-18-16,-5-4-35 0,5 0-253 0,-2 0 150 15</inkml:trace>
  <inkml:trace contextRef="#ctx0" brushRef="#br0" timeOffset="6306.37">5651 7398 320 0,'-2'-7'339'0,"2"7"-49"16,-5-9-105-16,5 9-8 0,-3-8-70 0,3 8 11 15,-2-4-77-15,2 4 37 0,0 0-53 0,0 0 34 16,1-9-46-16,-1 9 27 0,9 5-36 0,-9-5 31 15,13 5-36-15,-3 1 32 0,1 2-38 0,5-3 35 16,-2 4-1-16,5 0-5 0,1 0-2 0,1 2-3 16,2-3-14-16,4 2 4 0,1-1-1 15,0 1 2-15,1-2 4 0,2 2-4 0,1-4 0 16,-3 1-1-16,3-1-18 0,0-1-19 0,-4 1-18 16,-1-1-33-16,1-2-31 0,0 0-39 0,2 0-40 15,-5 1-252-15,2-3 84 0</inkml:trace>
  <inkml:trace contextRef="#ctx0" brushRef="#br0" timeOffset="7132.46">7779 5796 135 0,'1'-7'389'0,"-1"0"-107"0,0 7-57 0,3-10-39 0,-3 10-51 16,2-9-28-16,-2 9-17 0,3-8-22 16,-3 8-13-16,1-7-11 0,-1 7-10 0,0 0-8 15,14-2-2-15,-14 2-17 0,13 2 6 0,-5 3-6 16,3 0 7-16,1 1-8 0,-1 5 0 0,2-4 5 16,1 7-2-16,1 0-1 0,1-3-3 15,0 5-1-15,-3-1 1 0,4 2 35 0,2 0-44 16,-4-3 32-16,3 0-36 0,-1 1 41 0,-1-1-50 15,1-4 53-15,-2 1-56 0,-2 0 48 0,5-1-7 16,-6-3-2-16,0 3-5 0,2-5-7 16,-1 0-3-16,-3 2-43 0,1-5 42 0,-1 1-3 0,0-2-4 15,-10-1-38-15,15 0 35 0,-6-1-44 0,1-3 21 16,-2-2-27-16,0-1 22 0,-1-5-12 16,1 2-3-16,0-2 4 0,-3-1 5 0,0-1 5 15,1-5 4-15,-2 2-1 0,1-1 17 0,-2 0 7 16,3 1-11-16,-3 0 41 0,1-2 4 0,-1 4 7 15,0 1 0-15,-2 1 8 0,2 1-5 0,-2 2-4 16,0-1-8-16,2 3-4 0,-2-1-29 0,-1 9-2 16,0-9 8-16,0 9-12 0,4-9 11 0,-4 9 5 15,0 0 1-15,0 0-1 0,0 10 10 16,-1-2 2-16,-2 4-1 0,-1 5 2 0,-1 2 4 16,-1 3 0-16,-3 6 34 0,1-1-51 0,-1 5 34 15,-1-1 8-15,1 1-49 0,0 1 42 0,3-3-43 16,-2 3 37-16,2-1-39 0,1-1 2 15,-2-2 1-15,2 1 2 0,0-6 0 0,4 2-7 16,-2-1-13-16,1-3-4 0,-1-3-17 0,3 1-16 16,-1-2-27-16,-2-1-32 0,3-1-30 0,-1-3-95 15,1-1-113-15,0-4 183 0</inkml:trace>
  <inkml:trace contextRef="#ctx0" brushRef="#br0" timeOffset="7628.35">8514 5760 41 0,'0'-10'419'0,"2"1"-108"0,-2 4-65 0,3-5-46 16,-3 10-49-16,1-12-26 0,2 5-22 0,-3 7-24 15,2-12-19-15,1 7-10 0,-2-2-11 0,4 1-12 16,4-1-7-16,-1 1-12 0,3-2 4 0,1 1 2 16,1 1-4-16,-1-2 0 0,5 2-4 0,-2 2 1 15,3-4-2-15,-1 4-4 0,-2-1 0 16,4 1-1-16,-1 0-7 0,-4 1-5 0,-1 1 0 16,2 0-11-16,-3 2-2 0,-12 0 3 0,20 3 5 15,-9 1-21-15,-4 3 36 0,-2-1-19 0,-5 6 30 16,0-2 15-16,-1 6-21 0,-8 4 5 0,0 4-1 15,-4 2-2-15,-2 1 3 0,-2 4 3 0,-3 3 34 16,1-5-45-16,1 0 37 0,3-3-6 16,-1 2-2-16,2-6-7 0,3 2-40 0,2-4 41 15,-3-1-41-15,6-1 35 0,1-4-37 0,-2 2 49 16,6-4-49-16,0-1 57 0,1 0-46 0,1-4 48 16,0 2-41-16,7-3 52 0,-1-1-48 0,6-1 45 15,0-2-55-15,6-4 46 0,2-1-51 0,3-1 47 16,8-1-4-16,0-5-7 0,1 2-50 15,7-4 43-15,-2 1-60 0,2-2 49 0,-1-1-55 16,2 2 32-16,-1 2-54 0,-4-4 8 0,-2 6-49 16,-2-3-31-16,-4 4-38 0,-5 1-76 0,0-1-159 15,-4 3 120-15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48:5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6846 5256 219 0,'-4'-11'232'0,"-3"1"-105"0,1 0-55 0,1 1-26 15,1 2-13-15,0 1 2 0,-1-1 20 0,1 4 15 16,0-4 5-16,0 3 5 0,-1 0 0 0,2-1-3 0,-2 2-10 16,2 1-11-16,-3 1-1 0,4 0 0 0,0 0 3 0,-2-2 3 15,1 3 2-15,1-2 9 0,2 0-8 0,-1 2-12 16,1 0-13-16,0 0-14 0,-2 0-5 0,2 0-8 0,0 0 5 15,0 0 1-15,2 0 3 0,-2 0 2 0,1 0 2 16,-1 4 4-16,2-1-3 0,5-2 3 0,-3 1 1 0,2-2 4 16,-2 0 1-16,2 2 11 0,0 3 14 0,6-1 14 15,0 1 13-15,2-1 9 0,3 1 8 0,2 1 4 0,3-2-5 16,-1 1-3-16,4 0-7 0,4-2 6 0,1 1 0 16,1 1-5-16,3-2-5 0,2-2-4 0,3 2 0 0,1-2-6 15,1 1-9-15,1 0-7 0,-2-2 0 0,1 1-7 16,0-2-10-16,1-3-12 0,-6 4-4 0,3 0-8 0,-4 4-9 15,0-3-3-15,0 1-3 0,-2-1-3 0,2 0-2 0,-2 0 0 16,-1-1 2-16,5 2 3 0,-4 0 0 0,1-1 2 16,1-1-2-16,-3 2 0 0,4-1-3 0,-2-1-6 0,2 2 0 15,2-2 0-15,-1 1 2 0,-1 1 0 0,5-2 2 16,0 1-2-16,1-1 0 0,3 2 0 0,1-1 3 0,0 0-2 16,2 1 0-16,-3 1 5 0,-2-1-3 0,1 1 2 0,-3 2-4 15,-1-2 2-15,2 2-1 0,-3-1-1 0,-6 3 6 16,2-2-4-16,-2-1-2 0,-1 2 2 0,-4-1-1 0,2-2-2 15,0 2-12-15,-2 0 5 0,2-4 0 0,-4 2-2 16,0 1 0-16,1 1 2 0,2 4 5 0,2-1-1 0,1 0 3 16,0-3 1-16,-2 2-1 0,1 0 1 0,2-2-1 0,-3-2 0 15,4 4-5-15,-1-1 2 0,2 1 3 0,-1 1 0 16,-1-1-1-16,2 1 0 0,0-1-35 0,0 0 17 16,-2 0 5-16,1 1 5 0,2-3 6 0,-2 3 2 0,-1-2 39 15,-1 0-17-15,0-2-7 0,-2 1-7 0,1-1-3 0,-1 2-2 16,2-2-1-16,-2-1 6 0,0 1 3 0,2 1-4 15,-2-2-6-15,-2 1 0 0,4-1 1 0,-2 2-1 0,0-4 2 16,0 1 6-16,-2 2 4 0,1-1 1 0,-1 0 0 0,1 0-3 16,-3-2-6-16,2 2-4 0,0 0 0 0,1 0 0 15,-3-1 49-15,1 1-24 0,-3-3-13 0,6 3-5 0,-2-2-1 16,-1 0 0-16,0 1-54 0,1-2 25 0,1 1 10 16,1 1 6-16,-1-2 0 0,-3 3 0 0,4-1 4 15,-3 0-2-15,3-2 2 0,-3 3 1 0,2-3 2 0,-3 4 2 0,1-3-3 16,-3 1 3-16,3 0-3 0,-2 1 4 0,1-3-2 15,0 4-1-15,1-3 5 0,0 1-4 0,-3 0 0 16,5 1 7-16,-2-2-2 0,2 0-5 0,-2 0-2 0,2 1 1 16,1 1 0-16,0-3-12 0,0 0 2 0,0 0-2 15,0 0-1-15,1 0 0 0,-1 0-3 0,2-1 0 0,-4-1 3 0,2 2 0 16,0 0 2-16,0 0-1 0,0 0 2 0,-1-2 4 16,-1 2-1-16,1-1 2 0,-2 0 2 0,-2 1 2 15,2-1 1-15,-2 1-4 0,5-2 1 0,-1 1-1 0,-1-1-3 16,1 0 4-16,-3 1-1 0,4-3 4 0,2 4 0 15,-2-3 0-15,0-1-1 0,0 3-3 0,-1-3 6 0,-1 4-18 16,0-3 10-16,-1 1 2 0,1 0 6 0,-2 1 1 16,0-1-4-16,0-1 17 0,0 1-10 0,-3 1-3 0,1 0-1 15,3-2-4-15,-2 1 2 0,1-1-2 0,0 0 1 0,-1 0 6 16,1-1 4-16,1 1 58 0,0-2-30 0,-2 2-13 16,2-1-8-16,-3 3-8 0,-1-1-6 0,1 1-54 0,-2-1 25 15,2-1 15-15,-1-1 4 0,-2 4 5 0,1 0 3 0,2-3 0 16,-1 3 2-16,0 3-12 0,1-3 6 0,2 0 1 15,0 0-10-15,0 0 4 0,1 0 2 0,2 4 15 0,-4-1-32 16,2-3 14-16,2 2 16 0,-1-6-5 0,0 1 2 16,-1 1-2-16,2-1 25 0,-1-1-13 0,0 3-6 0,-1 1-4 15,-3-4-5-15,2 4-3 0,4-3 3 0,-4 3 1 16,1 0 0-16,0-2 1 0,0 0-1 0,0 2 2 0,-1-1-1 16,-3-1 0-16,2 2-2 0,0-2-3 0,1 1 4 15,-3 1-1-15,-2-2 1 0,3 0 1 0,-1-1 4 0,1 0 3 16,0 1-1-16,0-1-7 0,2 0 0 0,1 0-3 0,0 0 7 15,1 0-3-15,-1 2 1 0,3-1 5 0,-1-1-2 16,2 1 2-16,-1-1-7 0,2-2-1 0,0 2-2 0,-1-1 5 16,3 1 0-16,-3-1-2 0,2 1-1 0,-3 1-2 15,2-1 3-15,0 3 1 0,1-2-1 0,-1 0 1 0,-2 2-1 16,0-1 0-16,0-1-1 0,-2 2-3 0,2 0 3 0,-2 0-3 16,2 0 3-16,0 0 2 0,-3 0 0 0,3 0 1 15,-1 0-3-15,-1 0 0 0,2 2-2 0,0-1 2 0,0-1 2 16,4 0-2-16,-3 0 0 0,1 2 6 0,1-2 0 0,0 2-5 15,1 1 2-15,-3-3-1 0,2 4 0 0,-1-3-4 16,1 1-2-16,-3 0-41 0,5 1 21 0,-4-3 6 16,1 2 7-16,0 0 3 0,-1-2 0 0,1 1 44 0,1 1-21 15,0-2-8-15,1 2-6 0,0-2-2 0,1 1 2 0,-1-1-1 16,1 0-1-16,0 0-1 0,0 0 2 0,0 0 0 16,0 0 0-16,-2 0 0 0,2 2 0 0,-1-2 2 15,0 0 2-15,0 1-2 0,0-1 0 0,0 0 0 0,1 0 1 16,-1 0 0-16,0 0-1 0,-1 0 3 0,-1-1 14 0,-2 1-13 15,0 0-2-15,0-2-1 0,3 1-1 0,-3 1-3 16,0 0-15-16,0 0 11 0,-1-2 2 0,-2 2 1 0,1-2 0 16,2 1 1-16,-1 1 4 0,-1-2 1 0,2 0 0 0,2 2-7 15,0 0 2-15,-1-3 3 0,1 3-1 0,4 0 1 16,-1-2 0-16,-5 2 7 0,6-2-3 0,-2 2-4 0,0-1 0 16,-2-1-2-16,-1 0 0 0,-1 2 2 0,0 0 0 15,1 0 0-15,0 0 0 0,-1 0-1 0,2-3-1 16,-2 3 2-16,0 0 0 0,-2 3 2 0,1-3-3 0,-2 0 5 15,-1 0-1-15,1 0 0 0,0 2 1 0,-3 0 0 0,3-1 2 16,-1-2-1-16,-2 1 2 0,-2 0-5 0,2 1-3 16,-5 3 1-16,3-1 1 0,-4-3 2 0,-1 2-3 0,0 0 1 15,-1-1 1-15,1 1 0 0,-2-2 1 0,2 2-2 0,-2-2 2 16,-2 1 4-16,2 1-2 0,-1-2-1 0,0 0-1 16,-2 1 2-16,6-1-3 0,-2 0-1 0,0-1 7 15,1 1-2-15,-1 0 2 0,2 0 3 0,1 0 6 0,-1-2 1 16,1 1 3-16,1 1-1 0,0-2-2 0,0 2-4 0,-4-2-6 15,3 1-1-15,0 1-53 0,-1-2 23 0,0 0 13 16,-2 2 6-16,2 0 2 0,-4-3 2 0,2-1 50 0,-2 1-25 16,0 3-18-16,-1 0-4 0,-3 0 0 0,5 0-3 15,-4 0-1-15,3 0 1 0,-2 0 2 0,0 0 0 0,-1-2-3 16,0 2 1-16,0 0 1 0,2 0-1 0,-3 0 1 16,5 0-3-16,0 0 2 0,0 0 0 0,-2 0-3 0,3 2 3 15,-2-2-1-15,-1 2 0 0,3-2-2 0,-3 0 0 16,0 0 4-16,0 0-1 0,1 0-4 0,1 0 2 0,-1 0 2 15,-2 1-1-15,2 3 1 0,-1-4 2 0,1 3 5 0,-1-3 1 16,-2 0-1-16,2-3 2 0,-4 3-6 0,4-2-3 0,-4 0 1 16,3 2-3-16,-2 0 1 0,-2 0-6 0,0 0 6 15,2 0-1-15,1 0 0 0,-2 0 4 0,4 0 1 0,-5 0 4 16,1 0-2-16,0 0-1 0,1 0-15 0,-2 0 5 16,-1 0 0-16,4 0 4 0,0-1-3 0,-5 1 3 0,2 0 13 15,0 0-7-15,-1 0-3 0,0-2-1 0,0 2-1 16,2 0 1-16,-3 0 0 0,1 0-3 0,-1-2 1 0,0 2 0 15,0 2-4-15,-1-2 2 0,2-2 0 0,-3 2 5 0,0 0-1 16,0 0 0-16,2 0 1 0,-1 2-2 0,0 0-1 16,-2-2-4-16,4 0-1 0,-4 0-1 0,3 0 0 0,-1 0 0 15,-1 0 1-15,1 0 1 0,-2 0 2 0,2 0 2 16,-1 1-5-16,0-1 0 0,-3 2-6 0,-1-4-7 0,0 2-10 16,2 0-13-16,-2 0-14 0,2 2-11 0,-2-2-21 15,0 2-18-15,0-2-21 0,0 0-13 0,0 0 29 0,0 0-33 16,0 0-16-16,-2 0-16 0,2-2-15 0,0 0-22 15,-2 1-60-15,2-3 3 0,-3 1-5 0,1 1-4 0,-2-1-6 16,-1-2-19-16,1 2-59 0</inkml:trace>
  <inkml:trace contextRef="#ctx0" brushRef="#br0" timeOffset="39538.06">10180 13278 39 0,'3'-3'115'0,"-3"-1"-44"0,2 1-35 0,-1-2-30 0,-1 1-21 0,2 0-16 16,-2 4-10-16,2-6-4 0,-2 2 1 0,0-1 9 15,0 2 12-15,3-1 15 0,-2 1 15 0,-1 0 10 16,2-1 12-16,0 2 9 0,-1-1 9 0,0 2 3 15,2-1 2-15,-1 0 0 0,-2 2-6 0,0-1-4 0,0 1-6 0,0 0-7 16,0 0-2-16,0 0-4 0,0 0 3 0,-2 0 2 16,2 0 5-16,2 0 7 0,1 0 3 0,-1 0-1 15,-2 1 0-15,-2-1-5 0,-1 2-6 0,1-2-6 0,2 2-9 16,-4-1 0-16,3-1 7 0,-1 2 8 0,0-2 13 0,-2 1 10 16,4 0 6-16,-2 0 2 0,-1 1-7 0,-2 0-1 0,0-1-2 15,-1 1-2-15,1-1 9 0,0-1 10 0,2 2 14 16,-3-1 12-16,4-1 14 0,-1 2 17 0,1-1 7 0,-2-1 8 15,3 0 5-15,1 0 0 0,-2 0 1 0,2 0 1 16,0 0 2-16,0 0 3 0,0 0 0 0,0 0 20 0,0 0-14 16,2 0-17-16,-2 0-21 0,1 0-22 0,-1-1-25 15,4-1-37-15,-2 2-5 0,3-1 15 0,3-1 12 0,2 1 16 16,0-2 15-16,5-2 5 0,2 1 5 0,-1-4-12 16,4 1-13-16,1-3-11 0,1 1-12 0,2 1-3 0,1 0-11 15,0-1-6-15,2 2-4 0,1-2 0 0,1 1-4 16,1 1-3-16,1 0-11 0,0-1 3 0,0 0 1 0,1 2-2 15,-2 2 1-15,3-1 0 0,-1-1 9 0,-1 2-7 16,-1-1-6-16,0 1-3 0,0 1-3 0,-1-2-2 0,-1 2 5 16,2 1-5-16,-3-1 5 0,1 3 3 0,3-2 3 15,-4 0 0-15,1 2-2 0,-1 2 0 0,2-2-2 0,-3 2-5 16,4 1-1-16,-4-1-1 0,2 3 2 0,0 0-2 0,-1-2-1 16,0 4 0-16,-3-3 0 0,1 3 0 0,1 0-1 15,-3 0-2-15,2 1 0 0,-4 0 0 0,1-1-1 0,2 2-1 16,-3-1 3-16,1 0 1 0,0 1 1 0,0 2 0 15,-1-4 1-15,1 2 3 0,0 0-1 0,1-2-3 0,-2 3 2 16,3-3 1-16,-2 1-1 0,3-1-2 0,-6 1 0 0,3-2 0 16,0 1 1-16,-1 1-1 0,3-3 2 0,-2 0 4 15,1 2-1-15,-2-3-2 0,1 1-1 0,0-1-1 0,2 0-1 16,-3 1-6-16,2-1 4 0,1 2 2 0,-3-1-1 16,-1-2 1-16,2 0-3 0,-6 1 0 0,1 0-2 0,2 0-1 15,0 1 1-15,0-2 0 0,3-1 1 0,-1 1 1 0,0 1 1 16,4-1 2-16,-2-3 1 0,1 2-1 0,2 0 0 15,-3-1 2-15,4 1-1 0,0 1-1 0,0-1-2 16,-2-1-1-16,1 1 0 0,-1 2-3 0,2-1 1 0,-2-2 2 16,1 2 4-16,0-1 4 0,-2-1 1 0,1 2 2 0,2-2 0 15,-3 1 0-15,4 0-1 0,-6 1-3 0,4-2 1 16,-2-1 0-16,2 2-3 0,-1-1-1 0,0-1-1 0,0 0 0 16,1 0-2-16,0-1 1 0,0-1 1 0,0 2 0 0,-1-1 0 15,2 1-1-15,-3-3 0 0,3 1 0 0,-3 0 1 16,2 1 1-16,1-2 0 0,-1 2-1 0,-1-1 1 0,1-1 0 15,-2 3-2-15,0-3 1 0,-1 0 0 0,0 1 2 16,-1 1-2-16,-2 2 0 0,-1 1 0 0,0 0 2 0,-2 1-2 16,1-2 3-16,-1 2-3 0,-2 0 0 0,3 0 5 15,-1-2-4-15,-2 3-1 0,1-1-5 0,1 0 2 0,0 0 1 16,0-2-5-16,-3 2 1 0,5-2-8 0,0 1 5 0,-5 0 2 16,4 1 0-16,2-3 0 0,-6 2 4 0,3 1 8 15,-1-3-3-15,1 2-2 0,-1 0 2 0,0-1 2 0,-2-1-2 16,2 2 0-16,-1-2 1 0,-1 2-1 0,-2-2-2 0,1 3 1 15,1-1-1-15,-2 0 1 0,1 1 0 0,-1 0 0 16,2-1 1-16,-2 0-2 0,2 1 1 0,3 0 3 16,-4 0-1-16,4 0-3 0,0 0 4 0,-1 0-2 15,-1-2-1-15,1 1-1 0,3 0 0 0,-3-1 0 0,3 2 0 0,-3-1 1 16,3-1-1-16,0-1 3 0,-5-3-1 0,3 2 0 16,-1-1 0-16,2 1-1 0,-4 1-1 0,2-2 0 0,-4 0-16 15,2 2 7-15,-1-1 4 0,0 1 3 0,-4 0 2 16,3 0-1-16,-2 0 16 0,1 0-8 0,-1 1-2 15,-1-1-3-15,1 0-2 0,0 2 3 0,-2-2-1 0,2 0-2 0,-3 0 0 16,3 2 0-16,0-2 0 0,-2 0-1 0,0 0 1 16,0 0 4-16,3 0-3 0,-3 0-17 0,-1 0 9 15,3-2 1-15,-2 0 4 0,0 2 0 0,0-1 2 0,1 0 17 16,-1-1-10-16,-1 2-3 0,-1-1-3 0,1-1-4 0,0 2 0 16,-2-1 0-16,-2-1 2 0,1 2 19 0,3 0-8 15,-4 0-5-15,0 0-3 0,-1 0-1 0,1 0-3 0,-3 0-19 16,2 0 6-16,-1 0 4 0,-1 0-1 0,0 0-3 0,0 0-4 15,0 0-8-15,0 0-5 0,-1 0-9 0,-1 0-13 0,2 2-11 16,-1-1-16-16,-1-1-22 0,-2 3-35 0,2-1-59 16,-7-1-61-16,5 2-61 0,1 0-57 0,-2 0-43 15,2-1-36-15,1-1-32 0,2-1-63 0,-4-3-90 0,-1 2-15 16</inkml:trace>
  <inkml:trace contextRef="#ctx0" brushRef="#br0" timeOffset="53437.44">11473 11868 108 0,'-1'-1'375'0,"-1"1"-111"0,0-2-100 16,1 2-70-16,-1-2-46 0,2 1-21 0,-2 1-14 0,2-2-7 0,0 2-2 15,2-2-2-15,-2-1-2 0,2 1-3 0,-1-1 2 16,1 1 0-16,0 0 2 0,-1-1 6 0,-1-1 5 0,3 1 6 15,-3 1 2-15,0-1 3 0,3 2 2 16,-3-3-1-16,0 4 3 0,0 0-1 0,0 0 3 0,0 0-4 0,0-3 0 16,-3 3-5-16,3 0-3 0,0 0-6 0,-3 0-5 15,3 0-3-15,0 0-2 0,-1-2-1 0,1 1 0 0,-2-1-5 16,0 1 4-16,2 1 2 0,-1-2-2 0,-1 1 0 0,2 1-1 16,-2-2 3-16,2 2-1 0,-1 0-4 15,-1-1 2-15,2 1-1 0,0-2-3 0,0 2-1 0,-1 0-3 16,-1 0-3-16,2 0-3 0,-2 0-1 0,1-1 1 0,-1-1 2 15,1 2 0-15,-3 0 5 0,3 0 2 0,-2-1-8 16,0 1 5-16,0-2 5 0,-1 1-1 0,1 1 4 0,-2-2 0 16,2 0 13-16,-2 2-4 0,1-1-5 0,-1 1 2 0,2-1-3 15,1 1-1-15,-1 0 0 0,0 0 0 0,0 1 0 16,0-1 0-16,-1 0-1 0,0 0 0 0,2 0 0 0,-1 0 1 16,0 1 3-16,0-1-3 0,1 0 1 0,-1 0 0 15,1 0 1-15,-1 0-2 0,2 4 0 0,-1-4 0 0,0 1 1 16,-2 1-1-16,2-2-1 0,-1 0 1 0,-1 0 0 15,3 1 0-15,-3-1-1 0,0 2 0 0,-1-1 1 0,2 2-1 16,-3-1 1-16,2 1 0 0,-1 0 1 0,2 0 0 16,-2-3-1-16,1 3-2 0,-1 1-1 0,1-1-3 0,0 0-7 15,0 0-14-15,1 1-4 0,0-4-11 0,-2 3-14 16,2-1-11-16,-2 0-14 0,1-1-11 0,1 1-20 0,-2 0-21 0,5-2-26 16,-4 0-23-16,0 3-23 0</inkml:trace>
  <inkml:trace contextRef="#ctx0" brushRef="#br0" timeOffset="53634.61">10910 12209 8 0,'-5'16'120'0,"-2"-1"-42"0,2 0-34 0,0 3-20 15,0 0-14-15,0-1-10 0,-1-2-9 0,3 2-16 16,-4 1-12-16,3-1-13 0,-1 0-3 0,2-3-2 16,0 3 6-16</inkml:trace>
  <inkml:trace contextRef="#ctx0" brushRef="#br0" timeOffset="54238.32">11032 12976 5 0,'10'8'25'0,"-1"1"-11"0,-1-4-5 0,1 3-4 0,1-2 0 16,2 0-3-16,-2 0 1 0,0 0-2 0,0-2 1 16,0 0 0-16,1 1 5 0,0-2 5 0,-1 1 9 15,2-1 8-15,-2-1 2 0,-1 1 3 0,2 1 0 0,-1-3-1 0,-1 1-9 16,3-2-2-16,-3 0-6 0,0 0-2 0,2 0-6 15,0-2 0-15,-2 1-4 0,4-3-3 0,-3 1 0 16,1 1-2-16,0-3 0 0,0 0-3 0,0 1 1 0,0-2 2 16,2-1 1-16,-3 4 3 0,0-4 2 0,2 0 8 0,-2 3 7 15,3-3 12-15,-1 2 9 0,-2-1 12 0,0 2 8 16,0-3-1-16,-3 2-4 0,1 0-8 0,0-2-10 16,0 2-11-16,0-1-13 0,-2-1-4 0,1 3-3 0,-1-2-3 15,-1 0 1-15,6 1 2 0,-5 0 2 0,0-1 2 16,1 0-1-16,2 1-1 0,-3 0 0 0,2-4-3 0,-1 4-2 15,4-1-3-15,-5-2 0 0,0 1 2 0,4 1 0 0,-6-1 3 16,3 0 2-16,-1 2-1 0,-1-2 0 0,0 2 2 16,1 0 1-16,-1 0-2 0,-1 0-3 0,0 0 0 0,1 3 0 15,-2-2-2-15,2 0 2 0,-1 0-2 0,-1 1 1 0,2-1-3 16,-2 1 5-16,1-2-4 0,0 1-15 0,-1-1-4 16,0 0-6-16,2 0-2 0,-2 0-3 0,2 0 0 0,-2 1 13 15,0-1 6-15,2 1 3 0,-2-2 4 0,-1 2 2 16,1-1 0-16,1 1 0 0,0-1 0 0,-1 1 0 0,0-1-1 15,0 1-2-15,-2-1 0 0,2 1 3 0,-2-2-1 16,1 1-1-16,-1 0 3 0,2 0 0 0,2-2 0 0,-4 2-1 16,1-1 0-16,0 0 1 0,-1-2-1 0,-1 0 0 15,0 2 1-15,-1-3 0 0,-1 1-2 0,2-1-1 0,-2-1 0 16,2 0-2-16,-1-5-4 0,-2 2-7 0,1-2-4 16,1 0-6-16,-1 0 3 0,-1-2-7 0,2 1-2 0,-3-1 1 15,1-1 2-15,0 2 3 0,-2-1-3 0,2 0 7 0,-3-2 4 16,1 1 2-16,0 0-3 0,0 1-7 0,1-2-15 15,0 0-12-15,-3 1-19 0,1-1-19 0,-1 2-22 0</inkml:trace>
  <inkml:trace contextRef="#ctx0" brushRef="#br0" timeOffset="68408.19">13887 11787 106 0,'0'-7'107'0,"-2"2"-20"0,0-2-19 0,2 2-16 0,-3-2-4 15,3 2 0-15,-2-1-2 0,2 0-4 0,-1 1 3 0,-1 1 4 16,2-1 0-16,0 1-9 0,0-1-5 0,0 2-7 16,0 0-3-16,0-2-10 0,0 0-5 0,0 1-4 15,0-2-3-15,0 0 1 0,0 1 0 0,2-1 6 0,-1 1 7 16,-1 1 6-16,2-1 9 0,-2 2 3 0,2-1 4 15,-2 0-6-15,0 3-4 0,0-2-5 0,0 0-9 0,0 0-1 16,0 0-1-16,0-2 9 0,0 3 6 0,1-1 5 0,-1 1 7 16,0 1 4-16,0 0-2 0,0-2-2 0,0 0-6 15,0 3-4-15,-1-1-8 0,1 1-8 0,0 0-2 0,0 0-7 16,-2 1-1-16,2-1-18 0,0 0 3 0,0 0 4 0,0 0 1 16,2 0-2-16,-1 3-1 0,-1-3 15 0,0 0-6 15,0 3 0-15,0-2-2 0,0 0 1 0,0 1 1 16,0 1 1-16,0-1 2 0,0 3 0 0,0-3-2 0,0 2 0 15,0 1-3-15,0-1-1 0,0 1 2 0,0-1 0 0,0 1-1 16,-1-2 3-16,1 1 1 0,-2-2 1 0,2 4-1 16,0-2 0-16,0-1 2 0,0 1-2 0,0-1-1 0,0 2 0 15,0 0 2-15,0-3 0 0,0 1-1 0,0-3 6 0,2 0 5 16,-2 0 4-16,0-3 3 0,0 3 4 0,0 0 1 16,1 0-1-16,-1-2-6 0,2 2-1 0,0-3-4 0,1 1-2 15,0 0-4-15,0-4-1 0,2 2-4 16,1-1 0-16,-1 0-1 0,0-1 0 0,1 0 0 0,0 1 2 0,0-1 1 15,-1 0-4-15,2 0 0 0,-3 2-1 0,0 0 1 16,2-1-2-16,2 0 0 0,-2 0 2 0,0 0-2 16,1 0 3-16,-1 1 0 0,3-2 0 0,-1 3 2 0,1-2-2 15,0 1-1-15,0-1 0 0,-2 1 0 0,2 0-2 16,0 0 2-16,0 1 0 0,0-1 1 0,0 0-2 0,-1 1 1 0,-3-2 0 16,2 3 0-16,-3 0-1 0,2-1-1 0,-1 0 1 15,2 2 0-15,1 0 0 0,-4-2-1 0,4 1 0 16,-4 0 1-16,2 1-1 0,-2 1 0 0,-2 0-1 0,1-1 2 15,0 1-1-15,-2 1 0 0,3-1 1 0,-3 0-2 0,1 1-5 16,-2-1-28-16,0 0-27 0,-2 0-23 0,2 0-20 16,0 2-14-16,0-2-13 0,-1 2 8 0,-3 1-5 0,4-2-13 15,0-1-24-15,0 0-54 0,0 0-72 0</inkml:trace>
  <inkml:trace contextRef="#ctx0" brushRef="#br0" timeOffset="76986.13">16830 15446 141 0,'-13'-5'383'0,"2"-1"-146"0,-2-2-123 16,-1 4-85-16,1-2-60 0,-1 1-51 0,2 1-45 15,0 1-39-15,2-2-38 0,-2 3-26 0</inkml:trace>
  <inkml:trace contextRef="#ctx0" brushRef="#br0" timeOffset="80990.1">17833 14941 352 0,'0'-4'301'0,"-1"0"-109"16,-1 0-78-16,1 1-45 0,1 0-27 0,-4 0-17 0,4 1-11 15,0 0-6-15,0 2-1 0,0-3 0 0,0 3 1 16,0-2 5-16,0 0 1 0,0 1 5 0,0 0 1 0,0-1 0 16,0-1 5-16,2 2 2 0,0-2 7 0,-2 0 7 15,1-2 11-15,-1 2 11 0,2 0 6 0,-1 2 4 0,-1-1 4 16,0 2-5-16,0-1-6 0,0 1-10 0,0 1-5 0,0-1-10 16,-1 2-5-16,-1-1-3 0,2 1-7 0,-1-1-2 15,1 4-6-15,-2 1-1 0,0 0-2 0,-1 3-2 0,0 3 2 16,2 1 3-16,-1 1-1 0,1 4 3 0,-4 0-4 15,3 2-3-15,-1-1-3 0,0 2-3 0,0 1-2 0,-1-1-1 16,1 0 1-16,1 1 1 0,-2-1-3 0,1-1 2 16,0 0 2-16,0 1-1 0,1-4 1 0,0 0-5 0,-1 0 2 15,2-1-3-15,-1-3-1 0,2 2-2 0,-2-6 0 16,2 1 0-16,0-3 1 0,0-1 2 0,0-3 0 0,2-1 0 16,-2 1 3-16,0-3 3 0,0 1 4 0,0-1 0 15,2 0 3-15,-2-3 4 0,1-1-3 0,2-4-4 0,-1 1-3 16,1-5-1-16,0-2-2 0,1-2-5 0,-3-2 2 0,3-2-1 15,1-1-1-15,-1-3-5 0,-3-1-4 0,2-2-6 16,-3-2-4-16,2 0-2 0,-2-3-6 0,-2 2-1 0,2-2-1 16,-1-1 3-16,-1 2 4 0,2-2 3 0,0 1 5 15,0 1 3-15,0-2 6 0,3 3 1 0,1 1 3 0,-1 2 1 16,2 1 2-16,2 3-1 0,0 0 0 0,1 3 3 0,1 3-2 16,0 2-2-16,1 1-1 0,-2 5 1 0,-1 1 0 15,0 2-4-15,-1 3 1 0,-1 0 2 0,0 3 1 16,2 3 2-16,2 0 6 0,-3 3 10 0,2 2 3 0,-1 1 4 15,3 5 3-15,-2 2-2 0,-1 3-3 0,-2 0-4 0,5 2-1 16,-5 1 0-16,3 3-2 0,-1 0 3 0,0 0-2 16,0 0 2-16,-1 1-5 0,0-2 0 0,-2 1-7 0,3-2-1 15,-3 0-1-15,2-1-4 0,-2-2 0 0,2-1-3 0,-3-1 2 16,4-1-1-16,-3-2 1 0,0-2-2 0,1 1-1 16,-2-2 6-16,2 0-3 0,-2-2-1 0,2-3-1 0,-4 1 1 15,2-2 0-15,-2-2-13 0,2 0-19 0,-2 0-24 16,-1-1-25-16,0-1-31 0,0-1-32 0,-1 1-33 0,-3-1-32 15,1-1-44-15,3 0-71 0,-6-3-115 0,-2 0-72 16</inkml:trace>
  <inkml:trace contextRef="#ctx0" brushRef="#br0" timeOffset="81262.13">17785 15063 214 0,'-7'-8'681'0,"2"-1"-147"0,-1 0-200 0,1 3-132 0,-1 0-82 16,1 3-50-16,2-1-31 0,2 1-18 0,-1 1-7 0,0 1-4 15,4 0-2-15,0 1 0 0,2-3 3 0,3 3 8 16,2-3 7-16,2 3 8 0,3-1 5 0,2 1 9 0,1-1 2 16,3-1-6-16,2 2-4 0,1-1-11 0,-3-1-7 15,8 2-8-15,-3-3-4 0,4 1-5 0,-1 0-3 0,0 2-2 16,-1-3-1-16,2 1-1 0,-3 0-2 0,0 2-8 15,-4 0-24-15,0 0-29 0,0 0-32 0,-4 2-34 0,-1 0-34 16,-3 1-29-16,2 1-27 0,-5-1-31 0,2 2-48 16,-5 0-84-16,-2-1-88 0</inkml:trace>
  <inkml:trace contextRef="#ctx0" brushRef="#br0" timeOffset="82973.19">19275 16310 334 0,'-1'-10'266'0,"-1"0"-96"0,0-2-65 0,-1 0-37 16,3 1-21-16,-2 1-10 0,1 0-6 0,-1 0-5 0,2 1 5 15,-1 1-2-15,-1-1 1 0,2 1-1 0,-1 0 3 0,1 1 0 16,0 1 1-16,0-1 0 0,0-3 42 16,0 7-34-16,0-2 1 0,0 3-2 0,0 0 2 15,0 1-3-15,0-1-3 0,0 2-2 0,1-2-7 0,-1 2-2 16,2 0-4-16,-1 2-3 0,-1 0 5 0,3 3 4 0,-1 2 10 16,1 1 10-16,1 2 7 0,2-1 16 0,-3 3-2 15,0 1-9-15,0 1-13 0,0 4-4 0,1 1-4 0,-3 2-16 16,1 1 6-16,-1 1 19 0,3 1 11 0,-3 1 4 15,2 3 1-15,-1-3-3 0,-2 2-9 0,0-1-14 0,0-1-13 16,-2-1-10-16,-1 0-5 0,3-3-2 0,-1 0-4 16,1-1 0-16,-2-1-1 0,0-1-1 0,2-1 0 0,-1-2-1 15,-1 0 0-15,2-2-2 0,0-1 1 0,0 1 0 16,-1-3 0-16,1-1-1 0,-2-1 0 0,0-1 0 0,2-1-5 16,0-2-14-16,0-1-21 0,-1 0-24 0,-1-3-36 0,1 2-33 15,-3-1-33-15,1-1-28 0,-3 2-26 0,1-2-29 16,-1 0-38-16,1-2-54 0,-1-3-82 0,-2 1-66 0</inkml:trace>
  <inkml:trace contextRef="#ctx0" brushRef="#br0" timeOffset="83367.25">19043 16612 470 0,'-13'-9'576'0,"4"1"-205"0,-3-1-151 16,2 2-91-16,2 1-55 0,-1 2-29 0,1-1-9 0,4 2 9 15,-2 0 11-15,4 0 13 0,1 2 9 0,-3-1 3 16,3 2-6-16,1-1-13 0,0 1-11 0,3-2-7 0,0 1-2 16,5 1 21-16,1-3 30 0,3 1 27 0,0 1 26 15,6-1 20-15,-1 2 20 0,2-2 0 0,1 1-23 0,4-1-22 16,-1-1-23-16,3-1-24 0,3 0-34 0,1-2-21 0,1 1-11 15,1-2-13-15,1-1-6 0,3 1-4 0,-1-4-1 16,-2 1-1-16,2 0 0 0,2 0 1 0,-6 0 0 16,3 1-1-16,-1-1-1 0,-2 3-3 0,-4 1-3 0,-2 2 1 0,0 1 1 15,-2 0 12-15,-4 1-5 0,-1 1-5 0,0 1 0 16,-5-2-6-16,-2 1 2 0,0 1-14 0,-3 0 4 16,-3 0-2-16,-1 0-19 0,0 0-15 0,-3 0-19 15,3 0-20-15,-2 0-21 0,0 0-17 0,-2 0-20 0,-2 0-25 0,0 1-31 16,-2 1-26-16,3-2-23 0,-3 3-14 0,0 0-13 15,-1-2-15-15,-5 2-26 0,-1-3-62 0,3 1-114 16,-1-1-48-16</inkml:trace>
  <inkml:trace contextRef="#ctx0" brushRef="#br0" timeOffset="86126.72">13629 15756 269 0,'-6'-10'551'0,"3"2"-185"0,-2 0-148 0,1 2-95 16,1 2-52-16,2-1-28 0,-3 2-16 0,4 2-6 0,-1-1-7 15,-2 2-3-15,3 2-3 0,-1 0-1 0,1 3 1 0,0 3 6 16,0 1 1-16,0 2 0 0,1 4 3 0,-1-1 2 15,4 1-4-15,0 3-6 0,-3 0 6 0,2 1 10 0,2-2 5 16,-1 4 5-16,-1 0 5 0,2 0 5 0,-4-1-3 16,3 1-8-16,-4-1-4 0,1 1-3 0,-1-1 6 0,-1 2 8 15,1 2 2-15,-4-2 3 0,3-1-1 0,-1 1 1 16,-1-2-19-16,3-1-10 0,-2-1-5 0,1-2-3 0,-1-2-3 16,0-2-4-16,2-1 6 0,-1-3-4 0,1-1-2 0,0-1 0 15,0-5 3-15,0 2 7 0,0-3 1 0,1-2 6 16,1 0-2-16,0-4 2 0,-1-5-4 0,1-1-8 15,3-5-3-15,-1-2-6 0,-2-5 1 0,2-1-3 0,-1-1-6 16,-1-4-7-16,-1-1-10 0,1-2-11 0,0-2-17 0,0-2-11 16,-2 1-9-16,1-3-3 0,1 1 1 0,3 1 12 15,-4-1 13-15,4 1 11 0,-1 4 13 0,1 2 10 0,-2 3 9 16,1 2 0-16,0 4 2 0,0 3-1 0,1 2 6 16,2 3 0-16,-1 2-1 0,-1 2 1 0,0 0 3 0,2 4 1 15,-2 1-3-15,-1 2 0 0,0 3-1 0,1 0 1 16,-2 3 1-16,7 3 6 0,-4 2 7 0,2 2 6 0,0 2 8 15,1 3 9-15,0 3 8 0,1 3 7 0,0 4 11 0,-1 3 11 16,-1 0 13-16,5 4 6 0,-5 1 7 0,1 1 0 16,-1-1-13-16,1 2-12 0,1-1-13 0,-2 0-13 0,3-2-8 15,-1 1-2-15,-2-2-2 0,-2-3-2 0,3 0-7 16,-1-1-1-16,-3-4-12 0,1 0-7 0,-1-4-12 0,1-1 2 16,-3-3 3-16,1 1 0 0,-1-4 1 0,-2-3 0 0,1-1 10 15,0-1-8-15,1-2-2 0,-1-2-2 0,-2 0-1 16,0-2-18-16,0-1-31 0,-5 0-43 0,3-1-50 15,-1-2-51-15,0 0-46 0,-4-4-32 0,1 2-23 0,1-3-14 16,-1-4-26-16,0 2-44 0,-4-2-68 0</inkml:trace>
  <inkml:trace contextRef="#ctx0" brushRef="#br0" timeOffset="86461.22">13537 16075 546 0,'-4'-5'464'0,"2"5"-160"0,0-2-118 0,1 2-74 0,-1 0-46 16,2 0-32-16,2 0-12 0,-1 2 5 0,3-2 3 0,2 0 17 16,2 0 16-16,1 0 11 0,1 0 1 0,2-2-3 15,3-1 4-15,0 0 3 0,5-3 6 0,-2 1 7 16,4-1 11-16,-1-1-2 0,1 2-8 0,1-2-15 0,1-1-26 0,-1 1-14 15,0 1-16-15,1-1-8 0,0 2-3 0,-1-1-5 16,-4 2 0-16,4-1-2 0,-3 0-2 0,-2 2-1 16,4-1-2-16,-5 1 0 0,0 3-2 0,1-2-3 15,-6 2-1-15,1 0-3 0,-2 2-2 0,-3-2-15 0,-1 0-24 0,-3 3-23 16,2-3-23-16,-4 0-20 0,-1 3-23 0,-1-2-7 16,-1 0-6-16,-2 1-1 0,-2 1-4 0,1 0-15 15,-3 1-16-15,-1-4-27 0,-2 0-41 0,0 0-63 0,0-2-89 16</inkml:trace>
  <inkml:trace contextRef="#ctx0" brushRef="#br0" timeOffset="86853.18">13111 15543 49 0,'-2'-5'498'0,"2"0"-129"16,-2 0-126-16,1-2-86 0,-1 2-52 0,2 0-25 0,2 1-13 16,-1-2-7-16,1 0-6 0,0 1 2 0,4-1 5 0,-3 0 7 15,2 1 5-15,-1-2 5 0,4-1 3 0,2 4-1 16,-2-4-4-16,3 3 0 0,1-1 11 0,1 1 0 0,3 1 2 15,-2 1 4-15,6 0 0 0,-2 0-3 0,4 1-21 16,0 2-6-16,3-2-8 0,-1 2-15 0,3 0-6 16,0 2-5-16,3-2-1 0,-1 0-6 0,1 0-4 0,0 0 2 15,0-2-6-15,-2 1-6 0,0-2-2 0,1 2-4 0,-2-2 0 16,-1-2-4-16,-3 3 1 0,1-3-2 0,-2 2-1 16,-5-1 2-16,2-2-11 0,0 2-21 0,-5-2-32 0,2 2-41 15,-5-1-43-15,0 2-41 0,-2-1-32 0,0 1-20 16,-5 1-7-16,3 1-8 0,-2-2-16 0,0 1-35 0,-5 2-70 15,0 0-94-15</inkml:trace>
  <inkml:trace contextRef="#ctx0" brushRef="#br0" timeOffset="88150.88">13861 17362 262 0,'-5'-4'314'0,"2"1"-100"0,0-2-75 0,0 3-47 16,0-1-25-16,0 3-12 0,1 0-7 0,2 0-4 16,0 0-5-16,0 0-4 0,0 0-6 0,2 3-1 0,1-1-3 0,-2 3 1 15,2 2 6-15,2 4 1 0,-2 1 2 0,2 4-2 16,0 3-2-16,0 1-4 0,-1 1 0 0,1-1-5 0,2 4-1 16,-4-2 1-16,1 0-4 0,0 2-2 0,-1-4-5 0,-1 3-3 15,0-3-4-15,1-1-1 0,-1 0 0 0,-2-1-2 0,0-2 12 16,0-1-5-16,-2-2-1 0,2-1-3 0,-1 0-1 15,-1-3-2-15,2-2-9 0,-2 0 2 0,2-2 3 0,-4-2 2 0,1 1 2 16,1-4 7-16,1 0 6 0,2 0 6 0,-1 0-1 16,-1-5-1-16,-1-2 1 0,-2-3-7 0,0-2-7 0,-1-3-6 15,0-3 0-15,0-2-3 0,-2-3-5 0,2-2-6 16,-1-4-5-16,0 0-4 0,-4 0-5 0,2-3 1 0,0-2 1 16,1 0 3-16,0-1 8 0,-1 3 3 0,2-1 8 0,0 3 2 15,-2 0 2-15,2 3 2 0,0 2-1 0,4 2 1 0,-5 0-1 16,1 3 0-16,5 4-1 0,-1-2-12 0,7 3 8 0,1 1 1 15,-1 0 5-15,1 0 0 0,0 1 3 0,5 1 13 16,-2 0 0-16,3 2 2 0,0-2 6 0,0 3 9 0,2 2 8 16,-2-2 4-16,0 5 0 0,-2-1-2 0,2 5-5 0,-1 0-1 15,1 5-6-15,-2-1 1 0,0 5 0 0,0 3 2 16,0 2-4-16,0 1-1 0,0 1-1 0,-2 1-5 0,-1 0-4 16,-1 1-5-16,0 2 0 0,1 1-3 0,-4 0-3 0,-2 3-1 15,1 0-1-15,0 1 0 0,-2-3 0 0,-2 2-1 0,0-3 1 16,1 0 0-16,-1-1 0 0,-3 0 1 0,2-1 1 15,-3-2 1-15,2 1 3 0,-3 0-4 0,2-3-3 0,0-1-4 16,-1-1-1-16,0-2-2 0,0-1-6 0,2-1 3 0,1-1 1 16,2-3 1-16,-3 0 1 0,3 0 0 0,-1-3 1 15,2-2-1-15,0 0 1 0,0 0-2 0,2 0-2 0,-1 0-1 0,3-5-1 16,0 1-1-16,4-3 0 0,2-1 0 0,-1 0 5 16,3 0 2-16,1-1-1 0,-1 1 1 0,5 2 1 0,-1-1 0 15,1 2 0-15,-1 3 0 0,1 0 1 0,0 1 2 0,1 2 0 16,-1 3-2-16,-1 1 0 0,3 2 1 0,-3 1 0 0,-2 3 1 15,1-1-1-15,-1 2 2 0,-5 1 0 0,3 1 2 0,-3 1 2 16,-1 1 4-16,-2 1 5 0,1 1 5 0,-2-1 3 16,-3 1 1-16,1-2-1 0,-3 0 8 0,0 1 5 0,0-2 13 15,-3 0 19-15,1 0 15 0,-3-2 20 0,0-1 7 0,-2 1 6 16,2-1-11-16,-3-2-15 0,-2 2-16 0,0 0-24 0,-1-3-14 16,-2 1-17-16,2 0-8 0,-1-3-8 0,1 1-4 15,-2-1 3-15,-1 1-5 0,-1-2-1 0,0-2-1 0,2-1 7 16,-4-5-5-16,2-1 0 0,0-1-5 0,-1-2-19 15,-3-3-32-15,2 2-40 0,2-2-46 0,4-4-39 0,-3 1-42 16,4-1-23-16,-2-4-17 0,2 1 8 0,2-4 8 0,2-2 14 16,-2 1 8-16,4 2 4 0,0-1-1 0,1 1-25 0,3 1-38 15,-1 2-80-15</inkml:trace>
  <inkml:trace contextRef="#ctx0" brushRef="#br0" timeOffset="90299.15">18956 18098 370 0,'-2'-8'351'0,"2"-1"-97"16,0 4-73-16,0 0-54 0,0 3-42 0,-2-1-33 15,2 1-21-15,0 2-16 0,0 2-2 0,0 1-2 16,-1 2-5-16,-1 2 0 0,2 3 0 0,-1 2 1 16,1 2-9-16,-3 0 2 0,2 3 2 0,-3 0 2 0,3 0-2 15,-1 0 0-15,-1 1 1 0,3 0-1 16,-2 0-1-16,0-1 0 0,1 1 2 0,-1 0 0 0,1-4-2 15,-3 1 0-15,3-2 1 0,-1-3-2 0,1 1 0 16,-3-4 0-16,2-2 3 0,0-1 1 0,2-1-2 16,0 0-1-16,0-1 5 0,0-1-2 0,2-2-2 15,0-2-3-15,-2-6 0 0,1 1 1 0,2-5-3 0,-2-4-1 16,2-1 1-16,-1-3 2 0,0-3 0 0,-1-1-6 16,-1-2-5-16,2-2-8 0,-1-1-4 0,-1 0-4 15,2-1-1-15,0 2 2 0,-2 1 9 0,5 0 7 16,0 6 9-16,0 1 12 0,0 3 6 0,2 4 6 0,-4 4 5 15,5 1 4-15,-1 0-2 0,-1 3-5 0,1 2-3 0,1 0 3 16,1 3 0-16,-1 2 0 0,-1 3-3 0,4-1 4 16,-1 0 1-16,2 2-3 0,0 2 1 0,0 0 8 0,1 3 8 15,0 3 6-15,0 0 12 0,2 4 14 16,0-1 17-16,0 3 14 0,0 1 16 0,-1 3 9 0,-1-1 7 16,3 0 4-16,-4 3-4 0,1-2-15 0,0 2-7 15,0 0-12-15,1 0-11 0,-2 0-17 0,2 0-17 16,-2-2-10-16,2 3-19 0,-2-6-9 0,0 2-9 15,0-1-5-15,-2-1-1 0,-1-2-3 0,4-2 2 0,-5 0-4 16,0-4-3-16,-1-2-28 0,-2 1-30 0,-2-4-43 16,1-1-44-16,-3-3-46 0,1 0-43 0,-4-1-22 15,1-1-16-15,-3-1-13 0,-1 0-22 0,1-1-38 16,-5-1-61-16,-3-1-94 0</inkml:trace>
  <inkml:trace contextRef="#ctx0" brushRef="#br0" timeOffset="90621.3">19027 18390 390 0,'-5'-9'644'0,"2"1"-192"0,-1 1-155 15,0 2-106-15,1-1-75 0,-2 3-45 16,4 0-17-16,-1 2-5 0,2-2 2 0,3 1 0 0,2-1 2 15,1-2-4-15,2 0-1 0,2 0 10 0,2 0 6 16,3 1 7-16,1-1 0 0,3 0-1 0,-1 2-3 16,4-2-19-16,-1 1-12 0,1 1-12 0,3-2-5 15,1 2-3-15,-3-1-5 0,1 1-3 0,3 0-3 0,-3 0-4 16,2 1-1-16,0 4-5 0,-8 1-3 0,2-2 0 16,2 1-6-16,-6-2-23 0,1 0-25 0,-3-2-24 15,0 1-28-15,-2 1-29 0,-4 0-24 0,2 1-7 16,-3 1-4-16,-1-1-2 0,-2-1-1 0,-4 2 9 15,3-1-1-15,-3 2-6 0,-3 0-15 0,3-3-32 0,-2 2-57 16,-5-1-97-16</inkml:trace>
  <inkml:trace contextRef="#ctx0" brushRef="#br0" timeOffset="91962.16">18673 17720 53 0,'-5'-4'328'0,"4"1"-94"0,-3 1-81 0,3-1-53 16,-1 1-36-16,1-1-1 0,-1 1 5 0,0-1 9 0,2 3 6 16,-2 0 8-16,2 0 11 0,0 0-9 0,0 0-15 15,0 1-10-15,0 1-11 0,0-2-12 0,4 3 33 16,-2-1-30-16,2-2 7 0,1 2 9 0,4 1 3 0,-1-1 2 15,0 0-1-15,5-1 0 0,-5-1-12 0,3 2-6 16,3 0-4-16,0-2-11 0,5-2-4 0,-1 0-8 0,2-1-4 16,2 1-3-16,0-5-2 0,2 1-1 0,2-1-3 0,2-1-5 15,-1 1-3-15,-2 1-17 0,0-2-12 0,-1 4-8 0,2-1-8 16,-3 0-11-16,0 2-19 0,-2-1-13 0,-2 3-17 16,0-1-19-16,-1 0-20 0,-1 2-18 0,-2 2-8 0,0 1-4 0,-2 1-10 15,-1 1-18-15,-1 2-32 0,-1-2-49 0,-1 3-78 16</inkml:trace>
  <inkml:trace contextRef="#ctx0" brushRef="#br0" timeOffset="92823.94">19681 17928 370 0,'0'-7'405'16,"0"3"-125"-16,-1 0-86 0,1 1-54 0,-4-1-14 0,3 2-31 15,1 0-49-15,-2 1-2 0,-1 1-9 0,3 0-8 16,0 0-30-16,0 0 3 0,0 3 3 0,3 1 6 0,-1 4 10 0,-1 2 6 16,1 2 2-16,1 2 4 0,0 2 9 15,0 2-4-15,2 2-6 0,0 1 2 0,3 0 5 0,-2 1 3 16,2 1-5-16,-1-1-2 0,2-1-4 0,-3 1-5 15,2 0-11-15,-1-1-6 0,-1-2-3 0,3 1-2 16,-2-3 0-16,-3-4-2 0,1 0 0 0,0-1-1 16,-1-3 1-16,-2-2 0 0,0 0-1 0,-1-2 2 0,1-3 1 15,-1 1 0-15,-1-3 1 0,0 0-1 16,-3-3 0-16,2-2-1 0,-7 0 2 0,3-6-7 0,-1-4-18 16,-1-1-20-16,-5-4-15 0,2-2-13 0,-2-4-16 15,-4-1-11-15,2-2 5 0,-4-2 3 0,1-1 1 16,-1-2 6-16,1 1 13 0,1-1 11 0,-1 1 17 15,4 1 15-15,0 4 10 0,1 1 11 0,2 1 4 0,2 4 3 16,-1 3-1-16,1 0 0 0,0 4 3 0,5 2-2 0,-1 2 5 16,8 1-2-16,-1 3-3 0,2-1-2 0,0 1 0 0,1 2 2 15,1-2-5-15,1 3 4 0,2 0 7 0,2 1 6 16,2-2 6-16,-1 2 2 0,0 2 4 0,-1-2 5 0,2 1-3 16,-3 1-2-16,2 1 0 0,2 1 1 0,-2 1-3 0,3-1-4 0,-2 2 1 15,0 3 3-15,1 0-1 0,-3 1-1 0,-1 3-3 16,1 0 6-16,-2 2 3 0,0 0-1 0,-2 0 3 0,1 5 1 15,-3 0 9-15,-2-1-1 0,2 0-2 0,-3 1-4 0,1-1-2 16,0-1-6-16,-1 1-6 0,-1-2-8 0,3 1-1 16,-4-2-2-16,-2 1-2 0,-1 0-2 0,-3-1 0 15,-2-1-2-15,0-1-2 0,1-1 0 0,1 0-1 0,-2-2 0 16,2-1-3-16,-2-2-16 0,1 0 9 0,2-3 6 16,0 0 5-16,-1 1 0 0,1-3 0 0,-1-3 19 15,3 1-9-15,0-1-11 0,-1-4-4 0,3 1-1 16,0-3-1-16,3 0-3 0,2-1 1 0,0-1 7 15,4 1 1-15,1 2-1 0,0 1 1 0,0 0 0 16,2 2-1-16,1 0-1 0,-1 3 1 0,2-1 2 16,2 3 4-16,1 0 1 0,1 3 2 0,-2 1 2 0,1 1-3 15,0 2 1-15,-2 1-2 0,2 0 1 0,-4 3 0 16,2-1 1-16,-4 0 4 0,3 1 4 0,-3-2 6 16,-1 0 6-16,-1 3 8 0,-1-3 14 0,-3 2 7 15,2-1 5-15,-4 1-1 0,0-2-3 0,-1-1-1 16,0 2-10-16,-2 0-2 0,-2-1-1 0,-2 0-3 0,1 2-1 15,-2-4-6-15,0 2-6 0,1-2-10 0,-3 0-7 16,-2-1-3-16,-1 1-5 0,2-4 0 16,-5 2 0-16,4-1-1 0,-2 0-1 0,-1-2-3 0,-1 0 1 15,-2-4 2-15,2 0-4 0,-1 0-5 0,1-1-21 16,-1 0-21-16,1 0-27 0,-1-2-33 0,0 0-39 0,1 2-35 16,-4-1-28-16,2-1-41 0,-2 2-65 0,-2-1-132 15,1-2-95-15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21:02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8727 11688 112 0,'-1'-9'323'0,"1"9"-58"0,-3-9-67 16,3 9 5-16,0-6-58 0,0 6 13 15,0 0-58-15,-1-11 26 0,1 11-60 0,0 0 31 0,0 0-60 16,-1-7 43-16,1 7-59 0,0 0 43 15,0 0-9-15,0 0-9 0,0-7-14 0,0 7-1 16,0 0-10-16,0 0 2 0,0 0-48 0,0 0 69 16,-2 7-36-16,1-1 55 0,1 3-35 15,-1 1 35-15,-2 4-39 0,3 3 18 0,0 0-30 16,-2 3 26-16,-1 0-43 0,3 4 32 0,0 2-38 16,0-1 36-16,0 1-5 0,0 1-3 0,3 0 5 15,-1 0-6-15,-2 0 0 0,3 1 16 0,-2-2-26 16,0 3-2-16,1-2 2 0,0-2-5 0,-2 1 0 15,3 0-2-15,-2-4-2 0,2 4-42 0,-2-6 39 16,0-2-49-16,-1 0 37 0,2-2-56 0,-2-3 38 16,2 0-54-16,1-2 31 0,-2-1-53 15,0 0 16-15,-1-3-47 0,4-2 26 0,-4 2-47 16,0-7-54-16,0 0-236 0,0 0 69 0</inkml:trace>
  <inkml:trace contextRef="#ctx0" brushRef="#br0" timeOffset="406.75">8920 11685 100 0,'0'0'314'0,"0"-9"-120"0,0 9-29 0,0 0-21 16,0-7-49-16,0 7-3 0,0 0-28 0,0 0 1 16,3-5-29-16,-3 5 3 0,0 0-11 0,0 0 12 15,2 7-10-15,-2-7 16 0,4 12-18 0,-3-3 35 16,2 1-27-16,-2 2 36 0,0-1-34 16,2 6 38-16,-2-2-45 0,2 3 44 0,-2 0-51 0,1 1 47 15,0 2-55-15,-1-2 47 0,3 4-8 0,-4 0-10 16,3 1-5-16,0 1-6 0,1-4-7 15,-1 2-6-15,-1 0 9 0,-2 0-15 0,4 0-2 16,-1-3-3-16,-2-2-2 0,3 0-3 16,-3 0-1-16,2 1 3 0,-1-4-5 0,2 1-29 15,-3-3 32-15,2 3-11 0,-2-4 7 0,1-2-15 16,0 0-4-16,-1-3-13 0,-1 3-20 0,4-6-50 16,-4 5 5-16,0-9-29 0,2 9-13 0,-2-9-28 15,2 9-116-15,-2-9-134 0,0 0 121 0</inkml:trace>
  <inkml:trace contextRef="#ctx0" brushRef="#br0" timeOffset="1160.74">9623 11930 301 0,'-4'-8'281'0,"0"1"-33"0,3 1-81 0,-5-2-2 15,3 0-54-15,-1 2 11 0,-1 0-47 0,0 0 19 16,1 0-50-16,4 6 23 0,-9-7-49 0,5 0 29 16,4 7-38-16,-9-4 26 0,9 4-36 0,-10-5 30 15,10 5-36-15,-13-3 30 0,13 3-34 0,-15 3 33 16,6-2-42-16,-1 3 39 0,-1 0-35 0,0 3 50 16,-2 0-43-16,2 3 46 0,-1 0-49 0,-3 4 51 15,2-2-10-15,-2 3-2 0,5 2-3 0,-1-2-7 16,1 2-2-16,1 0-4 0,4-1 2 0,0-3-7 15,1 4 5-15,3-1-8 0,1-3 4 0,1-1-1 16,2 2 6-16,-2-3 6 0,9-2 8 16,-2 3 0-16,3-4-2 0,0 1 2 0,4-2-11 15,0-5 3-15,2 3-9 0,-2-3 2 0,3-1-5 16,0-2 3-16,1-1-8 0,-1 0-13 0,0-1 3 16,-3-1 12-16,3-1 0 0,-4 0 0 0,-1 0-1 15,2-2-2-15,-3-1 2 0,-2 1-1 16,-1-4 1-16,-1 2-2 0,-2-2-1 0,-1 2-48 0,-2-2 56 15,1-1-46-15,-1 0 53 0,-1-1-50 0,-2 2 52 16,-2-1-51-16,-1-2 52 0,-1 4-49 0,1-4 53 16,-2 0-52-16,0 5 51 0,0-3-49 0,-4 1 50 15,3 2-50-15,-2 0 50 0,-1 1-53 0,3 2 39 16,-2 0-47-16,0 0 38 0,-1 3-52 0,-1-1 13 16,10 4-49-16,-13-4-13 0,13 4-40 15,-14-2-24-15,14 2-77 0,-14 1-146 0,14-1 158 16</inkml:trace>
  <inkml:trace contextRef="#ctx0" brushRef="#br0" timeOffset="1554.49">9981 11755 458 0,'0'0'378'0,"0"0"-137"0,0 0 1 0,2 6-105 15,-2-6 15-15,-2 13-74 0,-2-4 18 0,0 1-57 16,0 4 40-16,-1-1-74 0,0 4 58 0,-1 1-60 16,2 2 46-16,0 1-10 0,1-1-11 0,2-1-13 15,1 3-11-15,1-3-8 0,3 1-1 0,-1-1-10 16,3-3-9-16,3 1 10 0,-1-4-9 0,1 0 25 16,0-4-4-16,2-1-15 0,-3-2 33 0,7-3-8 15,-3-3 11-15,-1 0-1 0,6-3-3 0,-1-3 2 16,1-5 2-16,-2 2-11 0,3-4-40 0,-1-3 58 15,-2-1-51-15,2-3 53 0,-6 3-59 16,2-2 60-16,-7-2-50 0,3-1 54 0,-5 1-54 16,1 0 54-16,-3 2-52 0,-2 0 45 0,-3 2 5 15,-1-2-6-15,0 2-4 0,-2-1-1 0,-2 2 0 16,-2 3-3-16,1 2-7 0,0-2-3 0,-5 5-1 16,5-1-3-16,-5 2-3 0,3 2-3 0,-1 0-11 15,-2 2-7-15,1 3-68 0,-1 0 20 0,4 3-47 16,-5 1-19-16,2 1-51 0,0 1-64 0,-2 1-200 15,3 2 74-15</inkml:trace>
  <inkml:trace contextRef="#ctx0" brushRef="#br0" timeOffset="5482.76">5152 7311 132 0,'-3'-11'293'0,"-1"5"-103"0,-1-6-10 0,0 7-42 16,-4-5 11-16,3 3-35 0,1 0 6 15,-3-1-49-15,-1 3 9 0,3 1-43 0,-3-3 17 16,0 5-33-16,-5-1 16 0,14 3-30 0,-17 0 18 15,3 3-26-15,4-1 23 0,-7 5-24 0,3 2 28 16,-2 4-24-16,-1 1 23 0,-2 2-25 0,-3 7 18 16,7-2-18-16,-3 0 10 0,1 4 3 0,2 0 3 15,2 1-4-15,2-1 27 0,4-4-36 0,2 4 0 16,1-4 2-16,4-2 4 0,3-1-2 0,2 2 0 16,3-2 2-16,3 1 0 0,1-3 4 0,4-2 5 15,1-2 4-15,3-1-2 0,3-5 5 0,3 1-5 16,2-3 0-16,0-3-3 0,4-2-2 15,5-6 27-15,4 0-35 0,0-3 47 0,0-2-45 16,-3-3 35-16,-3-4-40 0,-1 0-6 0,-3-3 12 16,-3-4 1-16,-4-1 4 0,-2 1-2 0,-7-4 11 15,-1 2-5-15,-5-1 10 0,-2-1 2 0,-6 4 7 16,0-3 8-16,-6 1 5 0,-3-2 0 0,-3 3-8 16,-6-1 2-16,1 5 1 0,-6-1-11 0,-5 2-9 15,3 5-4-15,-3 1-6 0,-2 3-3 0,2 4 2 16,1 1-4-16,2 4-8 0,-2 1-11 0,5 2-16 15,0 1-23-15,3 1-13 0,-1 2-6 0,5 2-8 16,-1 4-13-16,2-2-6 0,0 5-38 0,7-2 4 16,1 5-38-16,1-1 10 0,4-1-54 15,1 0-57-15,7-1-150 0,1 1 124 0</inkml:trace>
  <inkml:trace contextRef="#ctx0" brushRef="#br0" timeOffset="5891.39">5936 7039 430 0,'4'-5'336'0,"-4"5"-75"0,-1-11-36 0,1 11-45 16,-12-6 14-16,12 6-78 0,-19-1-2 0,5 2-28 16,0 2-11-16,-4 2-21 0,-1 4-5 0,-1 2-10 15,-2 4-7-15,-4 4-10 0,2 5-4 0,-4 2-3 16,6 4-10-16,3 0 6 0,-1 2 21 0,3 3-34 15,8-8 0-15,0 5-2 0,5-4 41 0,0 0-45 16,7-3 38-16,2 2-41 0,3-1 31 0,2-3-30 16,5 0 38-16,2-7-39 0,5 0 32 0,-1-3-34 15,2-5 37-15,2 0-34 0,3-6 32 0,1-2-38 16,3-2 41-16,5-6-40 0,3-1 4 0,-2-6 0 16,-1-2 6-16,0-4 3 0,0 0-1 0,-6-3 2 15,5-5-1-15,-7-1 3 0,-3 0 4 16,-1-2 5-16,-4 0 12 0,-5 1 11 0,-3 2 5 15,-3 3-1-15,-2-2 4 0,-3 6-1 0,-3-1-2 16,-2 5-7-16,-2-2-7 0,-2 3 5 0,0 0-14 16,-2 3-1-16,-3 3-13 0,0-3-10 0,-4 4-32 15,-1 1 2-15,-1 5-63 0,-3-3 37 0,-1 5-53 16,-3 3-14-16,-1 4-25 0,-1-1-22 0,-3 6-24 16,2 5-4-16,-6 3-262 0,8 0 48 0</inkml:trace>
  <inkml:trace contextRef="#ctx0" brushRef="#br0" timeOffset="6688.92">5612 9424 371 0,'-8'-10'342'15,"-1"-3"-23"-15,3 5-89 0,-3 0 0 16,1 1-79-16,2 1 9 0,-2-1-69 15,-2 6 24-15,10 1-61 0,-18 1 36 0,5 5-60 0,2 1-12 16,-6 7 3-16,3 3-14 0,-4 2 10 16,3 6-3-16,-3 5-9 0,5-4-1 0,-1 9 46 15,4-6-55-15,2 3 38 0,2 2-42 0,2 0 41 16,4 3 0-16,2-4-7 0,5 1-45 0,-1-2 45 16,3 1-46-16,8-2 44 0,-3-4-45 0,4-5 45 15,0 1-44-15,2-5 47 0,2-3-45 0,1-3 49 16,-1-5-41-16,-1-3 36 0,2-1-36 0,-2-5 40 15,3-1-5-15,0-3-6 0,2-5 2 0,-2-1-6 16,-2-4-3-16,-2-1-5 0,1-4-28 0,-6-2 18 16,0-2-26-16,-2 0 29 0,-4-3-29 0,-4 0 44 15,0 1-38-15,-5 2 43 0,0 1-47 0,-2-2 47 16,-6 2-38-16,3 2 39 0,-4 0-47 16,0 2 47-16,-2-1-36 0,-1 4 38 0,-2 0-39 15,1 1-2-15,2 1-7 0,-2 7 26 0,4-4-73 16,0 4-36-16,0-1-40 0,3 7-7 0,6 2-7 15,-9-5-54-15,9 5-272 0,0 0 19 0</inkml:trace>
  <inkml:trace contextRef="#ctx0" brushRef="#br0" timeOffset="6946.65">6265 9264 41 0,'6'-5'565'0,"-2"-2"-196"0,-4 7-42 16,5-5-119-16,-5 5-4 0,0 0-79 0,0 0 7 16,9 2-50-16,-9 8 24 0,0-3-42 0,-5 10 19 15,5 3-45-15,-1 2-5 0,-2 9-7 0,2 2-16 16,-3 4 4-16,4 3 0 0,0 0 26 0,0 5-34 16,4 1 26-16,-3-2-1 0,3 2-1 15,1-2-6-15,-1-3-32 0,-2-3 25 0,2-1-49 16,-1-1 24-16,0 0-55 0,0-2 29 0,1-2-59 0,1 1-23 15,-4-2-33-15,3-4-39 0,-1 0-82 16,-1-3-249-16,2-4-21 0</inkml:trace>
  <inkml:trace contextRef="#ctx0" brushRef="#br0" timeOffset="7598.36">5420 11447 290 0,'0'-21'374'0,"0"3"-94"16,3 0-13-16,-3 4-54 0,0 2-32 0,1-1-21 0,-1 4-60 16,0-1-18-16,0 3-23 0,0 7-14 15,1-11-6-15,-1 11-12 0,0 0-8 0,6 10-3 16,-3-2 1-16,2 10 28 0,0 3-29 0,2 11 34 16,-1 1-47-16,1 10-1 0,0 0-2 15,1 4-1-15,-2-1-9 0,3 3 10 0,-1-3-2 16,-2 2 3-16,3 1 5 0,-2-2 41 0,-1 0-47 15,0-4 42-15,-2 1-58 0,3-1 31 0,-5-8-62 16,1-1-16-16,4-1-23 0,-4-2-27 0,3-6-57 16,-2-3 2-16,1-3-55 0,-2-1-247 0,1-7 44 15</inkml:trace>
  <inkml:trace contextRef="#ctx0" brushRef="#br0" timeOffset="7873.87">6000 11358 471 0,'8'-14'386'15,"-2"0"-84"-15,-1 8-77 0,-2-4-50 0,1 4-51 16,0 1-16-16,-4 5-22 0,4-10-32 0,-4 10 0 16,7 4-7-16,-7 3-9 0,5 2 2 0,-2 7 36 15,-1 2-48-15,-2 8 33 0,3 6-58 0,2 2 4 16,-4 2-8-16,3 6 9 0,3-1-2 15,-1 2-1-15,-1-2-1 0,0-2-1 0,0 2 1 16,2-7 0-16,0-1-2 0,-2-1-4 0,-2 1 10 16,5-2-10-16,-3-3 23 0,0-3-60 0,0 1 11 15,-1-2-73-15,-2 1-20 0,2-2-52 0,1-1-46 16,-1 0-302-16,-1-5-21 0</inkml:trace>
  <inkml:trace contextRef="#ctx0" brushRef="#br0" timeOffset="8639.06">5741 13254 401 0,'1'-8'383'0,"-1"8"-98"0,0-9-63 0,0 9-68 16,0 0-18-16,0 0-42 0,-5 6-14 0,4 2-23 15,-3 2 5-15,4 4-25 0,0 1 6 0,-1 4-23 16,1 3 10-16,-3 2-18 0,3 4 11 0,3 1-17 16,-2 4 12-16,-1 1-3 0,0 3 41 0,5-2-54 15,-1 2-7-15,-3-3-16 0,0 2-43 0,2 0 2 16,-2 0-51-16,4-2-28 0,-1-2-30 16,0-1-39-16,-1-3-217 0,-1-4 106 0</inkml:trace>
  <inkml:trace contextRef="#ctx0" brushRef="#br0" timeOffset="9051.83">6318 13358 323 0,'0'0'474'0,"0"0"-108"0,-15 4-102 0,6 1-51 16,-2 0-46-16,-1 6-34 0,2-2-38 15,-4 5-13-15,2 2-23 0,0 1-2 0,3 3-18 16,0 0-7-16,5 6-2 0,0-1-8 0,0 4 31 16,8 4-45-16,0 1-1 0,5 3-5 0,1 1-9 15,5-2-6-15,2-5 2 0,6 0-10 0,1-5 3 16,2-1-4-16,-1-9 6 0,3-2-13 0,2-4 9 16,-6-4-6-16,4-5 10 0,3-1-3 0,1-5 13 15,-3-7 6-15,8 0 1 0,-1-6 2 0,-4-3-5 16,-3-3 64-16,1-2-65 0,-5-3-5 0,-3-3 4 15,0-2 1-15,-7-2 11 0,-1 0 16 0,-2 0 14 16,-5 2 25-16,-4 3 12 0,-3 2 18 0,-3-3-15 16,-3 0 4-16,-2 3-8 0,-2 1-6 15,-4 1-2-15,0 2-22 0,-4 0-7 0,0 4-10 16,-5 1-6-16,0 2-4 0,-2 4-11 0,-5 1-24 16,2 1-19-16,-4 4-27 0,0 1-36 0,4 2-15 15,-1 4-12-15,2 0-5 0,-1 3-43 0,1-1-9 16,3 8-44-16,0-4-25 0,3 4-259 0,2 0-11 15</inkml:trace>
  <inkml:trace contextRef="#ctx0" brushRef="#br0" timeOffset="10399.64">9348 6919 19 0,'-18'-3'353'0,"-2"2"-91"0,-4 1-75 16,-1 2-44-16,-2 2-25 0,-3 2-26 15,-1 3-27-15,0 0-19 0,2 4 0 0,-2 1-9 16,2 2-37-16,-2 6 24 0,8-4-28 0,3 4 31 15,3-1-37-15,0-1 29 0,7 1-28 0,4-1 26 16,1-3-21-16,4 0 42 0,3 0-17 0,6-1 37 16,1-5-27-16,4 1 24 0,2 1 7 15,4-7-9-15,0 1-4 0,3-5 0 0,-2 1-4 16,2-3-5-16,5-4 1 0,0-2-3 0,2-1-2 16,2-7 1-16,-2 2 6 0,2-6 0 0,-4 1-1 15,-3-3-2-15,0-1-11 0,-1-3 29 0,-6 2-38 16,-3-4 26-16,-2 2-28 0,-2-1 27 0,-5 4-25 15,-1-4 27-15,-3 6-19 0,-2-1-1 16,-2 2-3-16,-3-2-11 0,-2 3-6 0,-2 2 0 16,-3 1-9-16,0-1 3 0,-1 8-9 0,1-2-11 15,-2 3-18-15,1-1-19 0,0 5-26 0,1 0-10 16,13 2-9-16,-24 2-12 0,15 0-10 0,4 5-11 16,-3-1-13-16,3 3-12 0,4-2-46 0,1 2-225 15,4-1 100-15</inkml:trace>
  <inkml:trace contextRef="#ctx0" brushRef="#br0" timeOffset="10750.1">9803 6771 180 0,'10'-12'418'16,"-6"3"-115"-16,-2-1-43 0,-2 4-51 0,-1 0-29 16,-4-2-24-16,0 3-27 0,-5 0-25 0,1 0-20 15,-3 3-15-15,0 1-12 0,-1 2-12 0,-2 2-10 16,-1 4-10-16,2 1-19 0,0 3 13 0,3 0 26 15,2 5-42-15,2-1 35 0,2 2-48 0,5 2 35 16,4 0-46-16,1 2 41 0,3 0-58 0,10-2 23 16,-3 2 1-16,4-3 0 0,4-1-4 0,1-3 1 15,-3-4 8-15,2-1 2 0,0-4 5 0,-4 3-4 16,3-5-1-16,-3-2 44 0,-5-2-46 16,4-2 41-16,-3-3-46 0,-1-1 34 0,-2 0-35 15,-2-3 43-15,-1-2-45 0,-3 2 44 0,-2-6-53 16,-4 1 52-16,0 1-44 0,-1-1 4 0,-3-2 3 15,-2 0 5-15,-3 0-5 0,-3 0 6 0,2 3-2 16,-5 0-2-16,2 1 3 0,-1 3 4 16,1 3-16-16,-2 0-34 0,0 0 3 0,-1 4-52 15,6 1 10-15,10 2-36 0,-22 3 16 0,17-1-39 16,1 5-4-16,1 0-282 0,5-1 94 16</inkml:trace>
  <inkml:trace contextRef="#ctx0" brushRef="#br0" timeOffset="11198.74">11280 6684 82 0,'-10'-6'374'0,"-3"0"-81"0,-1 1-99 0,-2 3-11 16,-1 2-60-16,-2 2-2 0,-4 3-53 15,-1 1 8-15,2 0-10 0,-4 6-18 0,2 3-13 16,1 2 0-16,4 2-10 0,1 1 36 0,0 3-44 16,7 2-2-16,4-3-7 0,3 2 2 0,3-1-4 15,2 0-7-15,4-2 7 0,3 0-3 0,1-3 3 16,6-1 6-16,2-2 1 0,-2-1 0 0,7-5-6 15,-2 0 6-15,2-6 0 0,0 0 0 0,1-3-2 16,1-3 1-16,-1 0 1 0,0-7-1 0,3 0-11 16,-2-5 10-16,-5 1 35 0,0-3-45 0,0-2 40 15,-7 1-47-15,-3-1 0 0,0-1 5 0,-5 3 4 16,-2-2 8-16,-2 0 1 0,-1 2-7 0,-3-1 8 16,-5 0-16-16,3 1 11 15,-3 1-11-15,-4 2 9 0,4 2-17 0,0 3 7 16,-2-1-30-16,-1 2-6 0,6 4-52 0,-3-3 3 15,9 7-27-15,-11-2 20 0,11 2-38 0,0 0-7 16,0 0-292-16,0 0 99 0</inkml:trace>
  <inkml:trace contextRef="#ctx0" brushRef="#br0" timeOffset="11415.61">11937 6471 363 0,'10'-4'332'0,"-10"4"-69"0,12-3-71 0,-12 3-21 16,0 0-47-16,7 7-3 0,-7-7-36 0,-1 10 1 16,-4-1-30-16,4 1 5 0,-3 7-25 0,0 0 3 15,-1 5-5-15,1 2-2 0,-1 3-12 16,0 4 44-16,-3-2-59 0,7-1 47 0,0-1-52 16,1 1 31-16,0 0-60 0,2 1-11 0,-2-4-31 15,4 6-30-15,4-5-42 0,-3-3-66 0,0 4-285 16,3-8 15-16</inkml:trace>
  <inkml:trace contextRef="#ctx0" brushRef="#br0" timeOffset="11915.11">13971 6553 111 0,'0'-8'497'0,"0"-1"-100"0,0 9-83 0,0-12-66 16,-1 5-65-16,1 7-37 0,0-9-36 0,0 9-29 15,0-9-34-15,0 9-5 0,0 0-10 0,0 0-4 16,0 0-6-16,0 0-2 0,0 13 1 0,-1-1-5 16,-1 0 0-16,-1 6-3 0,-1 2-4 0,-1 5 2 15,-2 3-1-15,2 2 32 0,-1 0-34 0,-3 4 30 16,-1 2-38-16,-1 2-11 0,1-1-18 0,0-1-32 16,1-2 3-16,0-4-16 0,0-1-31 0,0 2-48 15,3-6 0-15,-2-2-63 0,3-2-286 0,1-4 3 16</inkml:trace>
  <inkml:trace contextRef="#ctx0" brushRef="#br0" timeOffset="12172.17">14388 6575 234 0,'0'0'473'0,"1"-8"-130"0,-1 8-82 15,4-6-65-15,-4 6-41 0,0 0-30 0,0 0-25 16,0 0-21-16,0 0-19 0,1 10-13 0,-1-3-7 16,-1 3-5-16,-3 2-10 0,3 5-5 0,-3 2 30 15,3 2-38-15,-3 1 35 0,0 4-39 0,-1 6 33 16,-3 0-40-16,2-1 34 0,2 1-45 16,-2 2-10-16,2-1-11 0,0 0-15 0,0 0-8 15,0-2-16-15,4-4-27 0,0 1-43 0,0-2-53 16,0-3-45-16,3-3-230 0,1-3 49 0</inkml:trace>
  <inkml:trace contextRef="#ctx0" brushRef="#br0" timeOffset="12621.11">15898 6470 167 0,'3'-13'406'16,"-2"5"-91"-16,-1-1-79 0,0 9-52 0,3-12-46 16,-3 12-16-16,1-12-43 0,-1 12-5 0,0 0-31 15,-1-5 6-15,1 5-23 0,-3 5 6 0,1 1-21 16,-6 4 19-16,5 3-24 0,-6 3 19 0,-1 5-24 15,1 2 18-15,-4 4-18 0,1 1 11 0,-4 2 4 16,1 4-5-16,1 0 38 0,-3 3-50 0,3-1 37 16,-1-1-71-16,2-1-18 0,2-5-22 0,2 3-25 15,2-4-46-15,1-2-5 0,1-3-89 0,2-4-168 16,2-1 130-16</inkml:trace>
  <inkml:trace contextRef="#ctx0" brushRef="#br0" timeOffset="13051.07">16532 6522 223 0,'1'-7'375'16,"1"1"-79"-16,-2 6-71 0,2-9-28 0,-2 9-58 15,0-9-12-15,0 9-46 0,3-5-7 0,-3 5-39 16,0 0 15-16,0 0-33 0,0 0 13 0,-12 5-23 16,3 4 16-16,-1 4-17 0,-4 1 12 0,-4 8-18 15,0 0 17-15,-1 6-7 0,-4 0-1 0,6 3 3 16,0-2 31-16,5 0-43 0,1-2 41 0,4 2-48 16,5-5 8-16,0 2 2 0,4-2-2 0,0-3 1 15,6 1 10-15,2-4 14 0,2-1 8 0,0-1 12 16,5-3 8-16,3-3 4 0,1-2-4 0,2-2-7 15,2-5-4-15,2-2-8 0,0-4 9 0,3-4-20 16,0-1 11-16,3-4-18 16,-1-5 12-16,-2-3-32 0,-5-3 24 0,1-2-37 15,-7 1 1-15,-4 0 1 0,-2 1 0 0,-5-4-4 16,-3 6-3-16,-9 0-4 0,-1-1-15 0,-8-3 1 16,-10-2-18-16,-2 4 0 0,-7 0-20 0,-3 6 18 15,-1 1-30-15,-1 4 3 0,3 6-49 0,-3 3-31 16,-2 3-17-16,0 3-56 0,-10 0-168 0,-2 7 134 15</inkml:trace>
  <inkml:trace contextRef="#ctx0" brushRef="#br0" timeOffset="14478.21">5448 12286 157 0,'0'0'159'0,"0"0"-21"16,0 0-55-16,0 0 5 0,0 0-43 0,3 7 13 15,-3-7-38-15,0 0 19 0,0 0-28 0,0 0 30 16,6 4-26-16,-6-4 21 0,0 0-23 0,13 2 25 16,-13-2-24-16,10 1 27 0,-10-1-23 0,14 0 23 15,-14 0-23-15,21-1 26 0,-9-1-28 16,1 1 22-16,6-2-28 0,-1 1 23 0,5-1-6 0,0 1-3 15,5-3 1-15,4-1 0 0,3-3-1 16,6 2 3-16,3-4-4 0,0 3-4 0,3-2 1 16,-1-1-3-16,3 1-7 0,-4-3-20 0,4 3 27 15,-1-1-19-15,0-1 27 0,-2 2-26 0,0-2 21 16,1 1-24-16,-3 0 24 0,-2 1-27 0,0 1 27 16,-1 0-18-16,-6 1 12 0,-2 2-24 0,-1 0 24 15,-4 0-25-15,-1 2 26 0,-3 1-29 0,3-1 29 16,-3 1-31-16,-5 0 32 0,2 1-29 0,-1 2 27 15,-2-2-28-15,-3 1 26 0,1 1-29 0,-2 0 17 16,-3 0-39-16,3 1 8 0,-2 1-50 16,-2-1 9-16,0 0-38 0,-2 2-25 0,-8-3-203 15,10 5 205-15</inkml:trace>
  <inkml:trace contextRef="#ctx0" brushRef="#br0" timeOffset="15160.75">8800 12337 191 0,'0'0'240'0,"0"0"-26"16,0 0-66-16,15 2 7 0,-15-2-52 0,12-2 16 15,-12 2-47-15,16-5 11 0,-4 2-40 0,-3-1 21 16,5 1-38-16,-4 2 21 0,3-3-9 0,0 0-5 16,-2 1-9-16,3-2-5 0,-1 5-3 15,1-4-3-15,-2 2-2 0,0 0-11 0,-3 1 0 16,3-2 6-16,-1 1-5 0,-2-1-8 0,-9 3-9 16,17-2-21-16,-17 2-23 0,11-2-27 0,-11 2-41 15,13-2 3-15,-13 2-49 0,0 0-150 0,14-2 217 16</inkml:trace>
  <inkml:trace contextRef="#ctx0" brushRef="#br0" timeOffset="15959.68">9252 7354 294 0,'0'0'319'15,"-7"-2"-65"-15,7 2-35 0,0 0-27 16,0 0-31-16,0 0-18 0,-4-5-19 0,4 5-30 15,0 0-20-15,0 0-8 0,0 0-15 0,5-7-12 16,-5 7-5-16,10-4-7 0,3 2-7 0,0 1-5 16,2-1 1-16,4-1-8 0,8-1-2 0,0 2-9 15,2 1 10-15,6-3-1 0,2 3-3 0,2 0-3 16,2-1 7-16,0 2-10 0,1-2 6 0,-1-1-3 16,1 3 2-16,-1-2 1 0,-1 1-5 0,1 0-2 15,-3 1-3-15,2-1-2 0,-3 0-7 0,-8-1-23 16,2 1 10-16,-2 1-19 0,-3-3-5 0,-1 3-31 15,-4 0 18-15,-2 0-46 0,-4-1 2 16,-2 1-49-16,2-1-32 0,-15 1-207 0,17 0 145 16</inkml:trace>
  <inkml:trace contextRef="#ctx0" brushRef="#br0" timeOffset="16916.14">9689 12746 52 0,'5'-10'362'0,"-1"0"-132"0,3-1-31 0,-1-1-83 16,4 3-8-16,-1-5-59 0,3 5 9 0,-1-3-46 15,2-3 22-15,0 4-41 0,-3-2 12 0,3 1-36 16,-3 2 25-16,0-2-25 0,-1 4 32 0,-1-3-24 16,1 5 36-16,-3-3-29 0,-1 4 28 0,-1-4-20 15,4 1 38-15,-6 4-12 0,2-3 38 16,0 2-26-16,-3 0 29 0,-1 5-30 0,4-8 31 16,-4 8-27-16,5-10 30 0,-5 10-37 0,3-6 25 15,-3 6-36-15,1-9 23 0,-1 9-32 0,6-4 23 16,-6 4-32-16,8-5 27 0,1 1-34 0,1-1 29 15,4 2-33-15,3-2 32 0,1 1-9 0,2-4-3 16,3 2-28-16,3 0 29 0,-3-3-27 0,4 6 22 16,-3-4-15-16,0 0 27 0,1 4-27 0,-6-2 23 15,-3 0-26-15,-2 1 29 0,-2 1-25 0,-1 1 32 16,-2 0-25-16,-9 2 25 0,13-5-26 0,-13 5 25 16,0 0-9-16,0 0 2 0,-10-2-2 0,10 2 0 15,-23 0-1-15,13 2-1 0,-6-2 1 16,-3 2-5-16,-1 1-1 0,-7-2-25 0,-1 0 28 15,1 1-21-15,-4-2 34 0,3 2-24 0,-1-1 27 16,-1 1-28-16,6-1 20 0,1 1-26 0,4-2 27 16,-1 2-27-16,4 0 22 0,2-1-29 15,0-1 23-15,14 0-31 0,-19 1 28 0,19-1-30 16,-14 0 22-16,14 0-12 0,0 0 28 0,0 0-27 16,0 0 20-16,0 0-45 0,0 0 10 15,15-6-49-15,-6 3 2 0,0 0-59 0,1 1-27 16,2 2-202-16,-1-4 175 0</inkml:trace>
  <inkml:trace contextRef="#ctx0" brushRef="#br0" timeOffset="22496.03">11067 11718 227 0,'0'-8'238'0,"0"1"-19"16,0 0-72-16,1 0 14 0,-1 7-10 15,0-10-10-15,0 10-37 0,0-12 5 0,0 12-21 16,0-8-18-16,0 8-10 0,0-8-20 0,0 8-12 16,0 0-6-16,0 0-5 0,0 0-3 0,0 0-2 15,0 0 1-15,3 7-17 0,-2 2 26 0,-2 0-15 16,1 3 22-16,-3 5-14 0,3 0 17 0,-4 3-9 16,3 2 7-16,-2 4-4 0,1-2 5 0,-2 3-2 15,1 4-3-15,0 2-14 0,-4-1 48 0,6-1-46 16,-3 2 37-16,0-2-47 0,3 0 39 0,-3-4-47 15,4-1-2-15,-1-1 0 0,-2-1 4 0,3-2 0 16,0-3 1-16,0 2-3 0,0-3-8 0,0-1-13 16,0-3-18-16,-1-2-46 0,1 3 8 15,1-5-39-15,-1-1 44 0,0-2-58 0,0-7-51 16,0 12-294-16,0-12 38 0</inkml:trace>
  <inkml:trace contextRef="#ctx0" brushRef="#br0" timeOffset="22786.22">11453 11759 369 0,'5'-5'376'0,"0"-3"-64"15,-1 4-55-15,0-1-48 0,-4 5-32 0,7-10-32 16,-7 10-25-16,5-5-24 0,-5 5-23 0,0 0-19 15,0 0-1-15,9 3-6 0,-9-3-8 0,3 12 2 16,-3-2-11-16,0 2 6 0,0 4-5 0,0 2 1 16,0 3-12-16,0 1 7 0,-1 2-9 0,-2 1-5 15,-1 1 1-15,0-2 0 0,3 3-1 0,-3-1 17 16,-1 1-22-16,3 0 18 0,-2-1-30 0,0-1-18 16,1 1-21-16,1-2-28 0,-1 1-35 0,1-1-50 15,0-3-25-15,2-2-79 0,0 1-314 16,4-2-88-16</inkml:trace>
  <inkml:trace contextRef="#ctx0" brushRef="#br0" timeOffset="23508.51">13465 11685 185 0,'0'0'299'0,"-2"-9"-68"0,2 9-56 0,0-9-42 16,0 9-26-16,-3-6-26 0,3 6-8 0,0 0 6 16,0 0-4-16,-4 6-28 0,4-1 24 0,-3 6-22 15,1 2 15-15,-3 1-27 0,4 3 13 0,-3 7-16 16,0-1 12-16,-1 1-14 0,1 4 11 15,-1 1-7-15,1 3-7 0,-3 0-5 0,3 0 35 16,-1 1-42-16,1 0 30 0,-2-2-48 0,3 1-1 16,-2 2 4-16,1-10 0 0,0 3-5 0,3-3-19 15,-2 0-11-15,2-2-44 0,-3-4-1 16,4 0-59-16,-1-2-6 0,-3 1-61 0,4-6-246 16,-1-1 74-16</inkml:trace>
  <inkml:trace contextRef="#ctx0" brushRef="#br0" timeOffset="23854.15">13773 11792 132 0,'7'-7'376'0,"-2"2"-63"0,-5 5-77 16,7-8-17-16,-7 8-59 0,4-7-16 0,-4 7-29 16,5-6-34-16,-5 6-9 0,0 0-10 15,0 0 8-15,7 6-9 0,-6 2 9 0,-1-1 0 16,0 5-2-16,0-1-2 0,0 6-16 0,-5 0 4 16,4 1-13-16,-3 4-7 0,-1 4-6 0,-2-3-1 15,0 4 0-15,-1 3 8 0,0-1-9 0,-1 0 5 16,-2 1-24-16,6-3-4 0,-3 1 1 15,0 0 3-15,1-6-3 0,0 3 0 0,2-3-8 16,0 0-18-16,0-1-24 0,1-3-30 0,2 1-22 16,-1-2-46-16,-1 0-25 0,4-3-66 0,0-2-74 15,3 2-191-15,-2-4 7 0</inkml:trace>
  <inkml:trace contextRef="#ctx0" brushRef="#br0" timeOffset="24627.42">15947 11785 78 0,'0'0'315'0,"0"0"-119"0,0 0-20 16,0 0-67-16,0 0 4 0,2 6-58 0,-2-6 6 16,0 10 19-16,0-1-33 0,-1 0 19 0,0 2-25 15,-3 5 22-15,3 0-35 0,-4 1 24 0,-2 5-29 16,3 0 17-16,-1 2-6 0,-1-2-13 0,-1 2 4 15,0 0-3-15,-2 0-7 0,5-1 0 0,-4 0-3 16,0 2-3-16,2-3-24 0,0-1 29 16,-2 1-28-16,2 2 27 0,-2-4-37 15,4-1 8-15,-2 0-49 0,0-2 9 0,3-4-45 16,-4 3-29-16,4-1-48 0,-1-6-178 0,0 1 189 16</inkml:trace>
  <inkml:trace contextRef="#ctx0" brushRef="#br0" timeOffset="24922.44">16246 11872 154 0,'6'-10'431'0,"1"3"-100"15,-2-1-83-15,-1 1-46 0,-4 7-61 16,6-9-14-16,-6 9-40 0,6-5 2 0,-6 5-23 15,0 0 9-15,9 4-14 0,-9-4-6 16,4 11-13-16,0 0-3 0,-3 1-2 0,-2 0-12 16,0 6 3-16,-2 2 0 0,-1 4-3 0,-1 2-4 15,0 3 29-15,-4 3-39 0,0-1 32 0,0 6-37 16,-1 0-3-16,-3 0-3 0,4 0 4 0,-3-1-4 16,0-1-5-16,-1-2-28 0,2-2-27 0,-1-2-7 15,-2 0-48-15,1-4 1 0,-2 3-57 0,0-6-33 16,-5-1-45-16,0-3-196 0,0-2 80 0</inkml:trace>
  <inkml:trace contextRef="#ctx0" brushRef="#br0" timeOffset="29010.55">11864 11855 111 0,'0'0'304'16,"-1"-9"-106"-16,1 9-23 0,0 0-62 0,0 0 3 15,-3-7-46-15,3 7 15 0,0 0-43 0,0 0 13 16,0 0-43-16,-2-5 24 0,2 5-42 0,0 0 8 16,0 0 23-16,0 0-24 0,0 0 28 0,-8 5-26 15,8-5 32-15,-5 9-22 0,5-9 27 0,-9 10-27 16,5-1 28-16,-2-1-24 0,3 1 21 0,1 0-27 16,-2 3 22-16,-1-1-26 0,-1 3 10 0,4 0-7 15,1 2 22-15,0-4-7 0,1 3 2 0,1 2-8 16,0-2-4-16,3 0 5 0,1-2-1 15,-1 1 27-15,1-1-38 0,-1 0 30 0,2-2-36 16,3 0 0-16,-1-1 2 0,-2 0 0 0,2-3-1 16,-3-2 3-16,4 0 0 0,0 0 32 0,-1-2-45 15,-8-3 2-15,15 1 1 0,-15-1 7 0,15 0-6 16,-6-2 3-16,-1-3-1 0,1 0-1 0,0-1-4 16,-2 1-2-16,4-6-21 0,-2 4 25 0,1-5-22 15,-4 1 27-15,3 0-25 0,-4-3 28 16,5 1-32-16,-3-1 14 0,-3 0 21 0,1-1-17 0,-1 1 23 15,-3-1-28-15,5 0 25 0,-2 0-15 16,-3-1 18-16,-1 4-24 0,0-1 23 16,0 0-24-16,0 2 22 0,0-3-27 0,-1 4 21 15,-3-1-32-15,2-1 14 0,-2 3-47 0,0 0-4 16,0 2-52-16,-1 0-13 0,-1 0-9 0,-2 1-35 16,2 3-165-16,-1-1 201 0</inkml:trace>
  <inkml:trace contextRef="#ctx0" brushRef="#br0" timeOffset="29294.85">12278 11757 150 0,'0'0'346'0,"9"-2"-72"0,-9 2-90 16,0 0-17-16,0 0-55 0,10 3-7 0,-10-3-37 15,0 7 21-15,2 0-25 0,-2 1 15 0,-2 2-31 16,2 1 16-16,0 5-28 0,-1-2 12 0,-1 5-27 16,0 0 17-16,0 1-22 0,-1 2 7 0,2 0 1 15,-2 2-4-15,1-1-10 0,-1 2 4 0,-1-3 29 16,2 4-36-16,-1-2 1 0,2-3-1 16,-3-2-14-16,3 1-10 0,0-2-16 15,1-1-49-15,0 0 5 0,0-2-53 0,1-3-12 0,-1 2-79 16,1-4-208-16,3-2 103 0</inkml:trace>
  <inkml:trace contextRef="#ctx0" brushRef="#br0" timeOffset="31116.53">14113 11879 148 0,'2'-7'175'16,"-2"7"-16"-16,3-9-13 0,-3 9-18 0,3-11-11 15,-3 11 20-15,2-12-35 0,-2 12 13 16,3-10-49-16,1 5 15 0,-4 5-30 0,5-11 22 15,-1 5-26-15,-4 6 25 0,6-10-3 0,-6 10 14 16,6-9-30-16,-6 9-1 0,4-9-21 16,-4 9 7-16,4-5-28 0,-4 5 12 0,0 0-26 15,0 0 19-15,0 0-18 0,0 0 18 0,0 0-15 16,3 8 17-16,-3 0-19 0,-3 1 18 0,2 3-13 16,-2 1 9-16,-1 0-12 0,-2 4 3 0,4 0-5 15,-6 0 19-15,5 1-4 0,-3 3 0 0,1-2-3 16,-3 0-1-16,4 1-1 0,-2-1-4 0,1 1 40 15,-2-1-45-15,1-2 37 0,2 2-44 0,-2-5 27 16,3 2-52-16,-1-4-16 0,1 2-6 0,1-3 2 16,1 0-14-16,-2 1-11 0,2-6-15 0,-2 4-28 15,3-10-56-15,3 11-63 0,-3-11-156 0,4 8 150 16</inkml:trace>
  <inkml:trace contextRef="#ctx0" brushRef="#br0" timeOffset="31402.65">14453 11821 334 0,'0'0'268'0,"6"-4"-97"16,-6 4-22-16,4-5-51 0,-4 5 10 15,0 0-41-15,9 2 31 0,-9-2-30 0,3 8 20 16,-2 0-30-16,-1 2 17 0,0 4-27 0,-1-1 17 15,-2 2-25-15,2 4 18 0,-3-2-7 0,0 3-2 16,0 2-2-16,-1-1-5 0,0 3 23 0,0-2-39 16,-2 4 32-16,1-1-50 0,1-2-6 0,0 2 1 15,-1-1-1-15,1-2 7 0,-2 0 0 0,5 2-6 16,-5-2-14-16,6 0-18 0,-3-4-33 0,1-1 5 16,3 0-51-16,-2-2-5 0,2-1-57 0,2-1-2 15,0-1-284-15,-1-2 68 0</inkml:trace>
  <inkml:trace contextRef="#ctx0" brushRef="#br0" timeOffset="32926.05">16783 11847 138 0,'0'0'163'0,"0"0"-33"0,0 0-5 16,-4 8-7-16,4-8-15 0,-3 7-16 15,3-7-18-15,-1 7 19 0,1-7-18 0,-3 12 21 16,3-4-27-16,-2-1 21 0,-2 3-27 0,1 0 26 15,1 4-30-15,-4 0 26 0,2 2-31 0,-3 3 15 16,-2-1-4-16,3 3-7 0,-3 0-14 0,-1 3 37 16,1 1-46-16,-4 2-5 0,3-1-8 15,-3 1 1-15,3-2-19 0,-2 4 15 0,1-4-15 16,-1 0 12-16,3 2-10 0,-1-5 8 0,1-2-13 16,2 0 7-16,1-1-17 0,-1-4 8 0,0 1-41 15,2-5 7-15,0 3-53 0,1-4-20 0,0-1-18 16,1 2-8-16,1-5-37 0,0-2-239 0,2-4 120 15</inkml:trace>
  <inkml:trace contextRef="#ctx0" brushRef="#br0" timeOffset="33354.01">17007 12036 139 0,'0'0'387'0,"4"-10"-135"0,-4 10-43 16,3-5-62-16,-3 5-22 0,3-7-48 0,-3 7 5 15,0 0-29-15,0 0 19 0,0 0-29 0,-6 8 19 16,4-1-12-16,-2 3-8 0,-2 2-6 0,-1 1-3 16,1 3 28-16,-1 1-48 0,1 0 30 15,-2 2-35-15,3 1-6 0,-1-1 2 0,-1-2 3 16,5 0-2-16,-2 0 3 0,-1 0-2 0,2-2-20 15,2 0 25-15,0-1-18 0,2-2 22 0,-2 0 11 16,2 0-7-16,2-3 9 0,-2 1-4 0,6-3 4 16,-3 1-13-16,4-3 7 0,0-1-14 0,-2-1 10 15,7-1-3-15,-13-2-4 0,24-3-2 0,-11-1-4 16,2-3-1-16,1-5-3 0,1 1-4 16,-4-3-7-16,4-3 49 0,-2-3-53 0,-1-2 8 15,0-3-3-15,-3 1 2 0,-1-3-9 16,-4 3 14-16,-2 0-12 0,-1 0 12 0,-2-1-7 15,-1 1 9-15,-1 2-16 0,-6-2 16 0,3 2-19 16,-5 1 5-16,-1 4-35 0,1-1 4 0,-1 4-55 16,-5 0 3-16,-1 2-50 0,1 2 3 0,-2 2-56 15,1 4-219-15,-6-2 119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5:25:50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4078 9017 148 0,'0'0'139'0,"0"0"-14"16,-5-5-23-16,5 5-6 0,0 0-6 0,-7-5-3 15,7 5-10-15,0 0 1 0,-7-4-4 0,7 4-12 16,0 0 1-16,-5-3-16 0,5 3-2 0,0 0-16 16,0 0-4-16,-9-2-8 0,9 2 2 0,0 0-8 15,0 0 3-15,-11 4-9 0,11-4 4 0,-8 5-7 16,8-5 5-16,-5 12-6 0,0-7 3 0,1 1-4 15,-1 3 7-15,1-1-25 0,0 1 25 0,0 0 2 16,-1 2-3-16,1-2-3 0,3 0 2 0,-3 0-7 16,4 2 8-16,-1-2-8 0,-4 0 6 0,5-3-8 15,0 4 4-15,0-10-8 0,5 12 12 16,-4-5-5-16,-1-7 6 0,5 8-1 0,-5-8 6 16,7 9 0-16,-7-9 7 0,9 2-12 0,-9-2 12 15,11 0-4-15,-11 0-1 0,13-7-1 0,-3 3 0 16,-1 1-3-16,-4-3-1 0,4 0-2 0,-2 0 0 15,0 1 1-15,-2-2-8 0,2 1 5 0,-3 1 0 16,-2-2-16-16,-2 7 21 0,4-10-14 16,-1 5 11-16,-3 5-11 0,0-12 16 0,0 12-14 0,-4-11 9 15,4 11-4-15,-5-6 1 0,5 6-13 0,-11-5 14 16,11 5-13-16,-10-3 15 0,10 3-14 0,-14 1 14 16,14-1-11-16,-18 5 9 0,8-1-9 0,2 0 10 15,-1 3-11-15,-1-3 14 0,1 3-2 16,0 3-8-16,-1-3 8 0,1 4-10 0,3-3 7 15,-1 1-13-15,2-1 16 0,0 1-10 0,1-1 17 16,3 1-19-16,-3-3 8 0,4-6-9 16,0 14 14-16,0-14-15 0,0 11 14 0,0-11-8 15,5 11 10-15,-5-11-8 0,4 5 7 0,-4-5-8 16,10 2 11-16,-10-2-10 0,9-1 10 0,-9 1-11 16,12-4 12-16,-7-1 1 0,4-2-6 0,-3 3-7 15,-1-1 8-15,2-3-2 0,0 2-1 0,-3 0 2 16,-1-4 2-16,2 5-5 0,-1-4-17 0,-3 2 16 15,-1 7-13-15,4-13 14 0,-4 13-10 16,1-11 10-16,-1 11-11 0,-1-12 13 0,1 12-14 16,-4-5 10-16,4 5-8 0,-4-5 10 0,4 5-11 15,-9-5 9-15,9 5-21 0,-7 6 27 0,7-6-8 16,-11 5 6-16,6 0 1 0,1 3-1 0,-1-1-9 16,-1 0 9-16,2 3-16 0,-1-4 16 0,5 5-9 15,-4-5 8-15,4 3-9 0,0-2 12 0,0 0-12 16,0-7 9-16,0 12-37 0,3-7 38 0,-3-5-10 15,6 12 12-15,-6-12-10 0,4 5 12 0,-4-5-11 16,11 7 12-16,-11-7-10 0,0 0 10 0,16 1-11 16,-16-1 12-16,10-5-10 0,-10 5 10 0,9-5-2 15,-9 5 1-15,5-8-3 0,-1 1-1 16,0 2-1-16,-3-1-2 0,0-1-2 0,3 1-1 16,-3-1-1-16,-1 7-15 0,0-13 19 0,0 13-13 15,-5-13 18-15,5 13-15 0,-1-8 15 0,1 8-19 16,-9-8 13-16,9 8-13 0,0 0 12 0,-10 0-6 15,3 5 5-15,7-5 0 0,-11 8-4 16,3-1 8-16,3 3-7 0,0-2 9 0,-4 4-9 0,4 0 6 16,1-2-5-16,3 2 5 0,-2-3-7 0,1 3 7 15,2-3-11-15,2 0 14 0,-2 2-10 16,4-4 9-16,-1 0-16 0,-2 0 20 0,4-2-10 0,-1-2 12 16,-4-3-8-16,11 3 16 0,-11-3-12 15,13 0 20-15,-13 0-21 0,13-4 13 16,-7 2-19-16,-2-3 18 0,4-2-20 0,-3 0 18 15,0 0-4-15,-1-3-4 0,0 4-9 0,-2-5-6 16,-2 2 1-16,0 0-1 0,0 1 0 0,0-2-4 16,-1 1-4-16,-3 1 10 0,3 1-7 0,-2 1 8 15,-2-1-15-15,0 3 18 0,5 4-8 0,-10-5 14 16,10 5-3-16,-12-1-3 0,12 1-1 0,-15 5-4 16,7-2 5-16,-3 3-7 0,2 3 10 0,4-2-8 15,-3 3 9-15,-1-1-7 0,4 1 10 0,1-3-15 16,2 4 11-16,-1-3-7 0,-1 2 6 0,4-5-10 15,0 3 5-15,3 0-2 0,-3-8 7 0,4 8-5 16,-4-8 9-16,6 9-18 0,-6-9 19 16,0 0-12-16,15 0 17 0,-15 0-5 0,12-7 4 15,-4 1-9-15,-1 1 12 0,1-3-18 0,-3 0 13 16,0-1-2-16,2 0-5 0,-4-3-13 0,4 4-4 16,-5-5-7-16,1 3 7 0,-2-2 4 0,2 3 4 15,-2-2-1-15,-1 1 6 0,0 2 0 0,0 2 8 16,-1-2-4-16,-2 3 3 0,3 5-4 0,-4-9 2 15,4 9-4-15,-6-5 3 0,6 5-2 0,-9 3 4 16,9-3-10-16,-9 11 13 0,4-6-12 16,0 5 14-16,-4-3-8 0,5 5 5 0,-1-4-4 0,5 4 4 15,-4-4-6-15,3 3 5 0,-2-4-5 0,3 4 4 16,0-5-8-16,0 2 8 0,0-8-5 16,0 11 8-16,0-11-3 0,3 10 8 0,-3-10-3 15,1 5 15-15,-1-5-8 0,0 0 10 0,0 0-14 16,0 0 5-16,12-2-10 0,-12 2 7 0,1-11-12 15,5 5 0-15,-3 2-13 0,-2-4-8 0,0 1 2 16,2 0-3-16,-2-3-18 0,-1 3 11 0,0-1 2 16,0 1 6-16,0 1 3 0,0-3 0 15,0 9-3-15,0-12 0 0,0 12-16 0,-1-9-31 16,1 9-7-16,0 0-15 0,0-6 5 16,0 6-181-16,0 0 82 0</inkml:trace>
  <inkml:trace contextRef="#ctx0" brushRef="#br0" timeOffset="3060.24">5120 10539 53 0,'0'0'289'0,"-8"-5"-69"16,8 5-35-16,0 0-54 0,-14-2-17 0,14 2-31 16,0 0-12-16,-13 0-25 0,13 0 0 0,-9 2-20 15,9-2 3-15,-5 5-6 0,5-5-4 0,-7 7-4 16,3-2-2-16,1 2-2 0,3-1-2 0,-1 2-1 16,-2-1-2-16,3-1 0 0,0 3 1 0,0-2-2 15,3 2 0-15,-2-2-3 0,-1-7 3 0,3 13 0 16,1-8 2-16,-2 0-8 0,3 2 9 0,-1-2 1 15,1-2 3-15,-5-3 1 0,9 5 2 0,-9-5 2 16,14 4 2-16,-14-4-18 0,17-4 20 16,-17 4-6-16,16-5-4 0,-8 2-6 0,0-1-4 15,-2-4 6-15,3 3-2 0,-5 0-5 16,2-3-13-16,1 3 5 0,-5-3-12 0,2-2 7 16,0 3-3-16,-4-2 8 0,0 4-6 0,0-3 12 15,-4 1-11-15,3 2 17 0,1 5-11 0,-9-9 10 16,9 9-8-16,-9-5 8 0,9 5-16 0,-13 1 19 15,13-1-15-15,-13 6 20 0,4 0-2 0,2-1 9 16,-2 3-6-16,4 1-3 0,-3 0 0 0,-1 0-19 16,5 4 19-16,-1-4-1 0,1 3-5 0,2-3 1 15,-1 2-3-15,3-2 2 0,0 0 1 0,0-4 0 16,4 4 2-16,-3-3-3 0,3-2 4 16,-4-4 1-16,9 8 1 0,-9-8 6 0,14 4 2 15,-14-4-5-15,14-4 1 0,-5 1-24 0,0-1 13 16,-1 0 14-16,-2-1-2 0,4-4-3 0,-3 2-5 15,-2-2-5-15,1 2-5 0,-2-3-3 0,1 1-15 16,-2-2 15-16,-1 5-17 0,-2-7 27 0,0 6-21 16,0-2 21-16,-1 0-20 0,1 9 17 0,-5-12-18 15,0 7 18-15,5 5-13 0,-9-4 13 0,9 4-12 16,-13 2 16-16,4 0 0 0,0 3 0 0,3 2-1 16,-3-1 0-16,-1 6 0 0,2-3-13 0,0 4 16 15,3-1 1-15,-1-2 0 0,2 2-3 0,0-3-2 16,3 3 1-16,-2-3-1 0,3 2-1 0,0-4-2 15,0 2 1-15,3-3 1 0,-3-6 2 0,4 13 3 16,-4-13 6-16,6 6 9 0,-6-6-5 16,10 3 0-16,-10-3-3 0,12 0-5 0,-12 0-1 15,10-4-3-15,-10 4 0 0,13-9-13 0,-8 1 14 16,0 3-8-16,-1-4-7 0,-3 1-6 0,1 0-2 16,1-2 0-16,-3 2-7 0,0-1-5 0,-5-2 8 15,5 2-1-15,-5 0 10 0,1 0-5 0,2 3 12 16,-2-1-8-16,-3 2 9 0,7 5-6 0,-10-5 9 15,10 5 0-15,0 0-1 0,-18 2 1 0,13 1 1 16,-4 2 2-16,4 3-2 0,0-1-13 0,0 4 22 16,0-1-1-16,0 2 0 15,2 0-18-15,2-2 15 0,0 2-1 0,1-2-4 0,1 2 3 16,0-3-4-16,2 2-4 0,2-4 13 16,-3 1-7-16,5-2 15 0,-2-1-8 0,-1 1 20 15,-4-6 7-15,11 4-1 0,-11-4-3 0,14 0 0 16,-14 0-8-16,13-5-2 0,-4-2-2 0,-3 2-4 15,1 0-2-15,-2-5-14 0,1 3 12 0,-2-4-7 16,-3 2 0-16,2-3-7 0,1 2-2 0,-4-1 0 16,0-1-2-16,-4 2 7 0,4-4-3 0,-3 6 2 15,1-3-20-15,-6 4 20 0,6-2-8 16,-5 5 6-16,2-3 3 0,5 7-3 0,-14-5 3 16,14 5 0-16,-14 0-1 0,5 5 3 0,0 1-1 15,0-2 2-15,4 6-14 0,-4-3 16 0,0 6-13 16,3-3 15-16,3 5 0 0,-1-5-4 0,3 1-1 15,-1 2 1-15,4-1-2 0,-1-2-3 0,2 2 6 16,-2-5-2-16,2 4-4 0,3-5 2 0,2 1 6 16,-2 0 1-16,2-4 1 0,1 0 5 0,-9-3-2 15,18 0 2-15,-8-3-25 0,0 0 27 0,0-2-5 16,-2-2-4-16,2 2 0 0,-2-4-10 0,1 2 11 16,-3-4-8-16,-2 1-7 0,1-2-8 0,0 3-5 15,-5-5 1-15,3 2-14 0,-3 3 16 0,-3-4-4 16,2 4 9-16,-3-3-6 0,-1 5 11 15,1-2-6-15,-2 4 9 0,-3-1-5 0,9 6 6 16,-13-5-4-16,13 5 0 0,-18 5 10 0,8 1 1 16,0-2 0-16,2 6 0 0,-1-2-15 0,-1 5 18 15,2-1 4-15,2 0-3 0,-2 2-2 0,3 0 1 16,3-1-8-16,-2 1 3 0,4-2-2 16,0-4-1-16,0 4-7 0,5-4 11 0,-1 2-7 0,1-3 18 15,1-5-10-15,-1 2 19 0,-5-4 0 0,15 3-1 16,-15-3-3-16,20-5-3 0,-11 1-1 0,1 1-2 15,-1-2-2-15,0-3-1 0,0 3-1 0,-4-3 3 16,1-1-5-16,2 2-2 0,-4-3-7 0,1 1 0 16,-4-2-4-16,2 2 0 0,-3-2 1 0,0 1 4 15,-3 3 0-15,3-3-14 0,-5 1 21 16,4 3-3-16,-3-1-6 0,-1 2-13 16,5 5 15-16,-9-4 0 0,9 4-2 0,0 0 1 15,-18 0 2-15,12 4 0 0,-1 1 2 0,-3 5-14 16,5-3 18-16,-3 5 1 0,3 0-3 0,-1-2 0 15,-2 5-2-15,4-3 0 0,3 0 2 0,0 0-5 16,-2-2 4-16,3 2-11 0,3-2 11 0,-1 0-17 16,1-1 24-16,0-2-20 0,4-1 29 0,-2-1-14 15,0-1 28-15,4-1-27 0,-9-3 29 0,17 1-7 16,-8-3-3-16,2-1-8 0,-3-1-2 0,1-1-5 16,1 0-2-16,0-2 2 0,-1-2-3 15,0 1-5-15,-1-2-20 0,-3 2 7 0,0-4-10 16,-1 1-8-16,-3 1-2 0,2-2-2 0,-6 2-3 15,3-2 12-15,-5 2-2 0,0-1 10 0,2 2-1 16,-2 0 9-16,-2 3-5 0,-1-1 9 0,0 3-21 16,-2 3 30-16,10 1 0 0,-15-3-20 0,15 3 22 15,-19 3 2-15,11 1-3 0,-1 3 4 0,0-1-15 16,-1 3 20-16,5 1-2 0,-3-1-4 0,1 1-6 16,5 1 13-16,-2-1-11 0,3 2-4 0,0-3 2 15,1 1 2-15,1-2-6 0,0 2 12 0,3-3-9 16,-2 0 14-16,4-1-6 0,-6-6 16 0,9 7-13 15,-9-7 15-15,10 7 1 0,-10-7-2 16,0 0-5-16,19-4 0 0,-19 4-4 0,13-5-3 16,-7-1-1-16,-1-1-7 0,2 0-3 0,-5-1-10 15,1-1 1-15,2-1-2 0,-4 0-1 0,-1-2 1 16,0 3-11-16,0-6 0 0,-2 5-10 0,-2-1 12 16,1-2-5-16,-3 4 15 0,3-1-10 0,-2 3 12 15,0-2-12-15,0 1 17 0,-1 5-6 16,6 3 6-16,-11-5-5 0,11 5 7 0,-12 3 0 0,12-3 1 15,-12 5-2-15,6 0 0 0,-2 4-1 16,4-2-15-16,-1 4 14 0,1-4 8 0,2 4-2 0,-1-1 1 16,2 1-3-16,-2-3-2 0,3 2 0 0,0-4 0 15,3 1 2-15,-2 1 0 0,2-3-18 16,-1 1 30-16,-2-6-5 0,8 9 3 0,-8-9 2 16,10 2-6-16,-10-2 1 0,0 0-4 15,14-1 0-15,-14 1 0 0,13-6-2 0,-7 1 0 16,-2-1-3-16,1 0-6 0,-1-1-9 0,0 1-5 15,-1-3-5-15,-1-2 0 0,-2 3-2 0,0-1 3 16,0-1 0-16,-1 0 8 0,0 3 1 0,-2-3 5 16,3 10 0-16,-4-13 4 0,0 8-9 0,4 5 13 15,-5-6-10-15,5 6 9 0,-6-6 0 0,6 6 3 16,0 0-2-16,-14 1 3 0,14-1 0 16,-3 5-3-16,3-5-2 0,-5 6-4 0,5-6 4 15,-2 11-10-15,2-11-3 0,-2 8-6 0,2-8-12 16,2 11-10-16,-2-11-3 0,2 8-16 0,-2-8-8 15,4 9-3-15,-4-9 0 0,4 8-53 0,-4-8-86 16,4 5 69-16</inkml:trace>
  <inkml:trace contextRef="#ctx0" brushRef="#br0" timeOffset="58665.32">16021 7961 100 0,'1'-8'282'0,"2"4"-60"0,-2-5-43 0,4 3-27 16,-4-3-12-16,2 1 16 0,-2 2-46 16,2-3 23-16,-2 3-51 0,0-3 39 0,1 1-53 15,0 3 40-15,-2-1-46 0,3-1 40 0,-3 7-54 16,2-11 32-16,-2 11-57 0,2-9 36 0,-2 9-56 16,0 0 42-16,0-5-51 0,0 5 40 0,0 0-43 15,-11 5 41-15,5 3-45 0,-7 3 34 16,2 4-40-16,-3 1 43 0,0-1-42 0,1 2 44 15,-1 0-50-15,1-1 8 0,0 2 43 0,2-2-45 16,2 1 42-16,0-1-46 0,0-4 40 0,6 2-47 16,-3-2 33-16,3-2-33 0,2 1 49 15,1-3-50-15,0-1 48 0,0-7-50 0,4 10 55 16,-4-10-44-16,9 1 47 0,-9-1-49 0,18-6 46 16,-8 2-50-16,0-6 31 0,3 1-41 0,0-5 45 15,-2-2-51-15,1 2 56 0,-6 1-44 0,3-1 52 16,-3 2-41-16,-3 2 51 0,2-2-45 0,-4 6 54 15,-2-2-55-15,-4 1 47 0,5 7-48 0,-10-4 47 16,10 4-44-16,-21 0 44 0,7 3-43 0,-1 1 3 16,-2 3-2-16,1 2 6 0,-2 0 1 0,0 0 0 15,3 4-1-15,1-5-1 0,3 4-1 16,1-3 1-16,1 0-15 0,3-1 9 0,1-1 3 16,2 1 3-16,3-8 4 0,-1 9 46 15,1-9-53-15,5 5 46 0,-5-5-47 0,13 0 41 16,-4-5-52-16,-2 1 45 0,4-1-38 0,0-3 42 15,-2-1-42-15,1-2 44 0,-2 2-54 0,1-4 53 16,1 2-61-16,-4-2 67 0,-2 4-49 0,1 0 49 16,-2 0-42-16,-2 2 37 0,-1 1-39 0,0 6 43 15,0-12-48-15,0 12 35 0,-9-4-38 0,9 4 43 16,0 0-45-16,-20 0 48 0,15 4-53 0,-3 1 42 16,-1 2-50-16,0-3-4 0,3 4-9 0,-1 2-17 15,0-2-11-15,2 2-25 0,-2-1-25 0,3 4-51 16,-1-1-55-16,4-1-246 0,1 0 38 0</inkml:trace>
  <inkml:trace contextRef="#ctx0" brushRef="#br0" timeOffset="59787.75">18230 10725 312 0,'0'0'248'0,"-9"-2"-59"16,9 2-40-16,-12 1-24 0,4 2-22 0,-1-1-16 15,-2 2-24-15,0 4-9 0,0-2-10 0,-2 6-7 16,1-3-7-16,-3 6-34 0,6-5 26 0,-1 4-29 16,0 1 26-16,1-2-29 0,4-3 27 0,-2 3-34 15,5-3 24-15,-1 1-20 0,-2-5 28 0,5 3-27 16,0-3 30-16,0 2-16 0,0-8 31 15,6 9-22-15,-6-9 26 0,6 1-32 0,-6-1 26 16,0 0-32-16,12-4 26 0,-8-2-29 16,4-3 29-16,-6 2-7 0,2-5-4 0,-1 4-2 15,-1-4-2-15,-2 2 0 0,0-1 6 0,-1-2 3 16,-3 5 5-16,3-3-15 0,-4 2 33 0,-3 1-40 16,2 3 31-16,-1 0-33 0,-2 3 29 0,9 2-31 15,-24 1-1-15,13 3 1 0,-2-1 2 0,-1 4-3 16,0 2-6-16,2-1 3 0,1 1 5 0,2-1-4 15,0 1 4-15,4-1-1 0,-3 1 0 0,6-1 1 16,-2-1 2-16,1 2 1 0,3-9 3 0,0 12 2 16,0-12-7-16,0 8-12 0,0-8 14 15,0 12-14-15,0-12 26 0,3 8 3 0,-3-8 2 16,1 5 1-16,-1-5-3 0,0 0-2 0,0 0-5 16,3 6-10-16,-3-6-28 0,0 0-4 15,0 0-20-15,1-7-42 0,-1 7 0 0,0 0-52 16,0 0-22-16,0 0-254 0,-4-7 113 0</inkml:trace>
  <inkml:trace contextRef="#ctx0" brushRef="#br0" timeOffset="63609.6">15651 14004 65 0,'3'-12'244'0,"-3"7"-56"0,3-3-30 0,-3 8-36 15,1-9-19-15,-1 9-5 0,1-12-12 0,-1 12-9 16,2-6-7-16,-2 6-19 0,2-8-11 0,-2 8-8 16,0 0-13-16,4-8-9 0,-4 8-2 0,0 0-1 15,0 0-1-15,0 0 1 0,5 10 6 0,-1-1 4 16,0 2 1-16,-2 5-2 0,2 3 3 0,0 2-1 16,2 4-5-16,-1 7-2 0,2-3 3 0,-1 5-8 15,1 0 1-15,0-1 26 0,0 2-30 16,-1-2 25-16,-1 1-38 0,4 0 36 0,0-3-30 15,-4-2 26-15,3 3-31 0,0-5 1 0,-2-1-5 16,0-2-7-16,1-3-7 0,-2-1-13 0,0-3-12 16,1-2-12-16,-1-1-16 0,-1-2-9 0,-1 0-18 15,2-4-12-15,-1 1-62 0,-4-9-80 0,4 8 80 16</inkml:trace>
  <inkml:trace contextRef="#ctx0" brushRef="#br0" timeOffset="66668.81">15510 14000 185 0,'-3'-13'159'0,"-3"1"-44"0,6 3-18 0,-1-2-17 15,-1 2-16-15,2-1-11 0,2 0 21 0,-1 0-35 16,3 0 23-16,1 1-32 0,4-3 22 0,0 3-34 15,0-1 21-15,3 1-23 0,0-2 26 0,3 4-31 16,0-2 26-16,3 1-30 0,2 1 5 16,0-1-12-16,2 2 37 0,1-2-35 0,1 1 27 15,7 0-26-15,-2 0 24 0,3 1-3 0,3-1-2 16,0 0 2-16,2 2-5 0,7-2-5 16,2 2-27-16,-3 0 30 0,3 0-28 0,1-2 16 15,1 3-13-15,-2 1 24 0,0-2-29 0,-5 3 30 16,0-1-27-16,1 1 27 0,-5-2-28 0,6 3 27 15,-5-1-29-15,1 2 31 0,-2-1-30 0,1 0 30 16,-2 0-36-16,1-1 29 0,-1 2-22 0,1-3 27 16,3 3-26-16,-2-2 24 0,3 0-24 0,6-3 27 15,-2 3-29-15,5-1 29 0,-2-1-30 0,2-1 29 16,1-1-27-16,0 0 13 0,-1-2 4 0,5 2 2 16,-1 0-6-16,-1-2 3 0,0 1 3 0,-1 0-1 15,3 0-3-15,-4 1 0 0,-1-1-1 16,4 0 0-16,-2 3-1 0,-2-1 1 0,0-3-8 15,1 3 4-15,-4 1-3 0,3-1 4 16,-4-2-9-16,1 4 14 0,-7 1-1 0,1-1 1 16,0 1-3-16,-3-2 0 0,4 1-1 0,-2 1 0 15,-2 2-4-15,3-2 6 0,1 1-6 0,2-1 6 16,-2 1-4-16,0 0 3 0,0 0-1 0,2-1 0 16,-2 2 1-16,0-1-3 0,0 0 2 0,-1 1-2 15,1-3 2-15,-1 3-1 0,1-1 0 0,-2-1 5 16,-2 2-2-16,1-2-2 0,-1-1 2 0,0 2-2 15,-2-2 2-15,1 1-4 0,-1-1-3 16,1 1 2-16,0-1-5 0,-2 0 5 0,2 1 4 0,-4-2 2 16,6 3-4-16,-3-3 2 0,-1 1-3 15,-5 1 2-15,1 2 0 0,-1-3 0 0,0 1-3 16,2 1 3-16,-1-1-4 0,-1-1 0 16,1-1 6-16,0 2-1 0,-1 2-1 0,0-3-1 15,-1 0 2-15,-1 2-1 0,2-2-1 0,-1 1-3 16,0-2 1-16,-2 3 4 0,4-2-4 0,-2 3 1 15,2 0 2-15,-2-2-1 0,2 1-1 0,0 1 2 16,-1 0-6-16,1 1 4 0,1-1-3 0,-1 2-3 16,-1-2 1-16,0 0-2 0,0 3 2 0,-2-2-4 15,-1 3 1-15,3-2-1 0,-5 0 2 0,1 0 0 16,1 1 1-16,-2-3 2 0,1 3-3 0,-1-3 5 16,2 0-3-16,-2 1 4 0,0 0 0 15,-1-1 1-15,2 0 1 0,-3 0-1 0,0 0-11 16,0 0 13-16,-3 0-1 0,3 0-5 15,-1-1 8-15,0 0-4 0,-1 1 0 0,0 0 2 16,1-3 2-16,-2 3-4 0,1-2 2 0,0 1-2 16,1 0-1-16,-3 0 0 0,4-1 5 15,0 0-8-15,4 1 2 0,-7-3-1 0,6 1 0 16,-4 3-4-16,-1-2-5 0,1 1 0 0,-1 0-1 16,-1-2 3-16,-2 2-4 0,0 0 6 0,0 1-7 15,-3-3 7-15,-1 3-2 0,0 0 4 0,-2-2-3 16,-12 2 6-16,21-2-3 0,-21 2 4 0,18 0 0 15,-18 0-2-15,16-1 1 0,-16 1 4 0,15-1-5 16,-15 1 4-16,0 0-1 0,17 0 5 0,-17 0-3 16,12 0 2-16,-12 0 2 0,0 0 0 0,16-2-1 15,-16 2 3-15,0 0-6 0,16-1 9 0,-16 1-9 16,0 0 4-16,16-1-3 0,-16 1 2 0,0 0-5 16,14 0 4-16,-14 0-3 0,0 0 3 0,14-2 7 15,-14 2-14-15,0 0 1 0,15-1 7 0,-15 1-7 16,0 0 5-16,15 0-4 0,-15 0 6 0,13 1-4 15,-13-1 2-15,0 0-1 0,17 0 0 0,-17 0-1 16,12 2 3-16,-12-2-5 0,13 1 5 16,-13-1-10-16,12 1 5 0,-12-1-9 0,15 2 4 15,-15-2-9-15,14 0 7 0,-14 0-8 0,14 1 5 16,-14-1-8-16,16 1 2 0,-16-1-2 16,15 4 10-16,-15-4-8 0,13 3 9 0,-13-3-7 15,14 1 5-15,-14-1-6 0,13 1 6 0,-13-1-3 16,12 3 7-16,-12-3-8 0,9 4 14 0,-9-4-10 15,0 0 11-15,12 0-12 0,-12 0 8 0,0 0-6 16,10 3 8-16,-10-3-4 0,0 0 11 0,0 0-10 16,9 4 12-16,-9-4-13 0,0 0 11 0,0 0-10 15,5 3 9-15,-5-3-9 0,0 0 12 0,0 0-9 16,0 0 9-16,8 5-10 0,-8-5 10 16,0 0-10-16,0 0 9 0,0 0-10 0,4 5 21 15,-4-5-17-15,0 0 4 0,0 0-3 0,0 0 9 16,0 0-10-16,0 0 5 0,3 6-3 0,-3-6 10 15,0 0-11-15,0 0 7 0,0 0-12 0,0 6 18 16,0-6-4-16,0 0-3 0,0 0-2 0,-1 9 4 16,1-9 0-16,0 0-3 0,-2 10 2 0,2-10 0 15,-2 7-2-15,2-7 1 0,-1 8 0 0,1-8 3 16,-4 9-2-16,4-9-11 0,-1 12 1 16,1-12 2-16,-4 10 9 0,3-3-3 0,-2 0 3 15,3-7-3-15,-2 13 0 0,-2-5 1 0,4 1-7 0,-3 0 4 16,1-1 2-16,-3 1 22 0,3-1-27 15,-3 1 26-15,4-1-27 0,-3 1 24 0,0 0-26 16,2 0 23-16,-1 0-28 0,-1 0 29 0,2-1-30 16,-2 1 3-16,0 1 3 0,4 0 3 0,-2-1-8 15,-1 1 8-15,3 0 10 0,0 1-3 16,0 0-1-16,0 0 3 0,3-1-3 0,-2 2 0 16,0-1 3-16,-1 1 0 0,4 0-2 0,-3-1-1 15,3 4-1-15,-3-3-5 0,3 0 3 0,-1 0-3 16,-1 3 1-16,1-1-1 0,-1-1-2 0,1 0 5 15,-2 2-1-15,2-4-1 0,-2 2 2 0,2-1-4 16,-3 1 3-16,2-3-3 0,1 4 7 16,-2-3-6-16,-1 0 2 0,1 1-3 0,-1-3 2 15,0 3-2-15,0-2 4 0,0 0-5 0,0-1 4 16,0 1-4-16,0-2 4 0,0 2-3 0,0-1 3 16,0 1-4-16,0-1 4 0,0 2-1 0,0-3-4 15,3 0 2-15,-3-1-2 0,0 5 0 0,0-3 3 16,2 1 6-16,0-2-2 0,-1 3-5 0,-1-2 2 15,1 0 1-15,2 1-2 0,-2 0 1 0,-1 1-1 16,3-1-1-16,-1 0 1 0,-2-1 2 0,4 3-1 16,-1-3 1-16,0 4 22 0,0-3-27 0,-1 1 26 15,2 0-33-15,-1-2 24 0,0 3-24 0,2-4 24 16,-3 4-19-16,3-4 25 0,-1 4-30 16,0-6 22-16,-3 2-25 0,3 0 5 0,-3-4 27 15,3 4-28-15,-4-8 25 0,4 9-26 0,-4-9 28 16,1 9-21-16,-1-9 30 0,4 7-19 0,-4-7 34 15,0 7-32-15,0-7 24 0,0 0-32 0,-4 6 24 16,4-6-26-16,-5 4 25 0,5-4-33 0,-9 2 31 16,9-2-28-16,-11 1 29 0,11-1-33 15,-12 2 23-15,12-2-19 0,-14 2 19 0,14-2-24 16,-18 3 3-16,9-1 2 0,-2-1 4 16,-1 0 1-16,2 0-1 0,-4 1 2 0,1-1-1 15,-2 0-2-15,-2 1 3 0,-1-1-3 0,-1-1 2 16,-1 2 0-16,-2-2 2 0,-2 0-2 0,-3 0 3 15,0 0-3-15,-1 0 3 0,1-2 1 0,-2 2 2 16,-1-1-7-16,1 1 23 0,-2-1-26 0,3 1 28 16,-1 0-29-16,-1-1 26 0,0 1-32 0,-1 0 28 15,-1-1-26-15,0 1 28 0,0 0-29 0,-6-1 26 16,1-1-27-16,1 1 26 0,-1 0-28 0,-4 0 31 16,5-1-30-16,-1 2 31 0,-1-3-31 0,-3 2 33 15,4 0-34-15,-1-1 30 0,-2 1-30 0,-1-1 28 16,5 1-25-16,-1-1 29 0,0 1-32 0,3-2 31 15,-2 2-28-15,5-1 22 0,1-2-3 0,-1 3-1 16,0 1-20-16,1-1 27 0,-1 0-31 0,-1-1 28 16,-1 2-29-16,-2 0 31 0,-2-2-26 15,1 2 29-15,4 0-29 0,-2 0 26 0,2-3-37 16,-5 3 41-16,-1-1-29 0,-2 0 24 0,6-1-28 16,-3 1 28-16,1-2-29 0,0 2 33 0,4 1-29 15,0 0 24-15,0 0-24 0,0 0 26 0,-5-3 2 16,7 3-6-16,-1 0-15 0,-2 0-10 0,3 0 23 15,0 0-25-15,-2 0 26 0,1 0-26 16,-1 0 27-16,0 0-22 0,0 0 24 0,0 0-25 16,0 0 29-16,0 0-28 0,0 0 23 0,2-2-24 15,-1 2 19-15,-2 0-18 0,3 0 23 16,1 0-25-16,-3 0 28 0,4 2-28 0,-4-2 29 16,5 0-28-16,-2 0 28 0,1 3-2 0,-2-3-4 15,2 1-1-15,1 3-1 0,-1-1 0 0,0-2-30 16,1 2 23-16,0 1-20 0,-1-2 21 0,0 1-22 15,0 1 33-15,-1 0-27 0,-1-3 24 0,-2 4-28 16,3-2 29-16,-4 2-29 0,-1-2 30 0,5-1-30 16,-4 3 23-16,3-3-17 0,1 1 26 0,0 1-34 15,-6-2 10-15,-2 2 31 0,5-2-34 0,-2 1 28 16,4-1-27-16,-4 3 28 0,-1-3-29 0,1 2 32 16,-1-3-33-16,1 2 31 0,-2-1-32 15,0 1 23-15,2 1-20 0,-1-2-1 16,-1 1 3-16,2 0 5 0,-2-2 3 0,2 2-2 15,-1-2 1-15,-1 1-1 0,2 3 4 0,-2-3-1 16,-2 1 1-16,2-1-4 0,0 1 5 0,-1-2-9 16,0 2 6-16,0 1 1 0,3-1 4 0,-1 0-2 15,-1 1 3-15,3-1 0 0,-3 2 0 0,4-1-10 16,-1 1 9-16,0-2-1 0,6 1 0 0,-4 1-4 16,-2-1 2-16,5 1-1 0,-5-1 2 0,1 3 1 15,1-2-4-15,-1-1 2 0,2 4 2 0,-1-3-1 16,3 0-1-16,2-1 2 0,-1 3 0 0,-1-2 0 15,3-2-1-15,-2 5 0 0,1-4 0 16,1 0 0-16,2 0-2 0,-3 0 2 0,3 1-3 0,0-1 1 16,5-1-5-16,-5-1 8 0,3 1 0 15,-2 2 0-15,-1-1 2 0,0-1-4 0,-1 2 2 16,1-1-2-16,0 1 1 0,-3-2 0 0,3 1 1 16,0-1-1-16,-1 3-5 0,2-2 1 15,1 0 5-15,-1-2-2 0,3 0 2 0,-2 2-1 16,-1 0 0-16,2-2 1 0,2 2-1 0,-2-2-1 15,2 0 5-15,0 0-4 0,0-1 1 0,0 3 1 16,2-2 0-16,0-1-8 0,1 1 10 0,1-1-10 16,1 1 9-16,-1-2-3 0,0 2 6 0,0-1-8 15,2-1 5-15,-3 0-1 0,5 2 1 0,10-2-2 16,-23 0 5-16,13 2-4 0,10-2 4 16,-18 3-3-16,18-3 11 0,-17 0-14 0,17 0 10 15,-11 1-17-15,11-1 16 0,-12 0-9 0,12 0 3 16,0 0 3-16,-13 0-7 0,13 0 2 0,0 0-1 15,0 0 2-15,-16 0-2 0,16 0 1 0,0 0-2 16,-12-1 1-16,12 1 0 0,0 0 0 0,0 0-3 16,-14-3 2-16,14 3-6 0,0 0 15 0,-9-2-5 15,9 2-1-15,0 0 0 0,-10-2 3 0,10 2-4 16,0 0 6-16,-14 0 0 0,14 0-3 0,0 0 0 16,-8-3-1-16,8 3-6 0,0 0 6 15,0 0-2-15,-10 0-2 0,10 0-3 0,0 0 6 16,0 0 1-16,0 0 0 0,-9-3 2 15,9 3-3-15,0 0-3 0,0 0-1 0,0 0 5 16,0 0-2-16,0 0-3 0,0 0 0 0,-9-2 3 16,9 2-2-16,0 0-5 0,0 0 1 0,0 0-2 15,0 0 4-15,0 0-10 0,0 0-7 0,0 0 5 16,0 0-14-16,0 0-2 0,0 0-6 0,0 0-9 16,0 0-4-16,0 0-12 0,0 0-4 0,0 0-10 15,0 0 3-15,0 0-19 0,-9-2 13 0,9 2-23 16,0 0 20-16,0 0-45 0,0 0-70 0,0 0 59 15</inkml:trace>
  <inkml:trace contextRef="#ctx0" brushRef="#br0" timeOffset="69923.27">19081 8191 124 0,'0'0'137'0,"0"0"-3"0,0 0-58 16,0 0 9-16,-6-5-43 0,6 5 11 0,0 0-32 16,0 0 16-16,0 0-30 0,0 0 20 0,0 0-29 15,0 0 24-15,0 0-34 0,0 0 29 0,0 0-23 16,0 0 21-16,-5 5-21 0,5-5 22 0,0 0-21 16,0 6 24-16,0-6-23 0,0 0 28 0,0 11-24 15,0-11 23-15,0 11-27 0,-3-5 35 0,3 2-2 16,0-1-4-16,-2 3-5 0,2 1 7 15,-3 2-1-15,2 2 0 0,0 2-3 0,-2 0-8 16,2 2 5-16,-2 4-13 0,2 2 3 0,0 0 7 16,-1 2-30-16,1 3 34 0,1 1-33 0,-1 4 35 15,1 1-29-15,1-1 30 0,0 3-29 0,1-2 33 16,-1 2-2-16,0-1-8 16,2 2 8-16,-1-1-3 0,1 2 10 0,-2-1-13 0,2-1 12 15,-1 0-10-15,-2-1-2 0,0 1 2 0,0 0 0 16,0 1 3-16,-2-1-2 0,-1 0-10 0,1 5 10 15,-2-1-5-15,0-1-27 0,0-4 34 0,0 5-4 16,0-8-2-16,-1 2 0 0,2 1 0 0,-1-2 1 16,0 0-3-16,0 1 23 0,1-4-47 15,1 2 58-15,-1 1-47 0,2 0 39 0,0-1-39 16,-1 0 35-16,1 2-39 0,1-2 8 0,-2 0-4 16,2 2 2-16,-3-1-1 0,3 2-6 0,0-3 3 15,0 1 8-15,0-1-10 0,-1 1 10 0,0-1-3 16,-1 2 0-16,0-3 0 0,-1 0 38 0,1 1-49 15,-2-3 44-15,0 5-49 0,-1-4 31 0,1-1 2 16,-2 1-36-16,2 2 45 0,-3-2-48 16,2-1 46-16,0 3-46 0,-2-1 2 0,0-4 5 15,3 3 0-15,-2 2 5 0,1-1 1 16,-3-2-1-16,4 2-1 0,-1-2 6 0,3-1-6 16,-5 3 7-16,3-2 0 0,0-2 45 0,-2 3-53 15,1 0 47-15,1-2-55 0,-1 2 48 0,0 0-4 16,0-3-17-16,0 4 0 0,0 0 10 0,2-4-18 15,-2 4 11-15,1-1-11 0,0-1-41 0,0 2 55 16,-2 2-53-16,4-2 55 0,-5 2-46 0,5-2 47 16,-2 2-54-16,0-2 46 0,1 5-47 0,-1 3 61 15,1-4-61-15,0 0 54 0,2 1-9 0,-2 0-15 16,2 7-8-16,0-1-10 0,-2-5 1 0,3 4-3 16,0 2-41-16,-1-5 42 0,1 3-45 0,-3 1 42 15,3-5-21-15,-1 6 39 0,-3-4-31 16,3 5 28-16,-2-4-22 0,-3 1 31 0,5-7-26 15,-3 1 31-15,1 4-29 0,1-5 31 16,-2 0-35-16,1 0 33 0,1-2 6 0,-1 0 5 16,3-2-5-16,-2 1-5 0,2 2-29 0,0-6 30 15,0 3-30-15,2 2 30 0,-2-1-31 0,4 0 21 16,-1-4-32-16,-1 3 8 0,1-1-3 0,-1-1 3 16,1 3-10-16,1-6 15 0,1 4-1 0,-3-6 4 15,2 3 2-15,-1-4 4 0,0 4 11 0,3 0-9 16,-4-1 12-16,1-4-8 0,1 2 9 0,-1-3-8 15,1 2 10-15,-1-1-20 0,1 0 26 16,1-1 1-16,-1-3-15 0,1 2 11 0,-1 2-14 16,1-6 13-16,-3 0-10 0,2 2 10 0,0 0-11 15,0-1 11-15,-2 1-9 0,0-2-5 0,2 1-6 16,-2 0 13-16,2 1 0 0,-2-1 1 16,1 0-2-16,-2 0 0 0,2 2 2 0,-2-2-1 15,2-1 2-15,-2 2-2 0,0-1-2 0,-1 0 6 16,0-3-13-16,3 2 12 0,-2 0 0 0,0-2-1 15,1 2 0-15,-2-3-2 0,1-1 5 0,-1-1-2 16,0 2 0-16,0 0-2 0,0-4 0 0,0 2-1 16,0-1-9-16,0 0 12 0,1-2 1 0,-1 0-1 15,0-1-1-15,0 0-4 0,0-2 1 16,3 5 4-16,-3-6 0 0,0-5 2 0,2 14-7 16,-2-7 5-16,0-7-1 0,1 13 0 0,-1-13 1 15,2 10-13-15,-2-10 10 0,1 9-12 0,-1-9-12 16,1 7-14-16,-1-7-19 0,0 0-36 0,0 7-123 15,0-7-96-15,0 0 230 0</inkml:trace>
  <inkml:trace contextRef="#ctx0" brushRef="#br0" timeOffset="72753.88">19029 8257 113 0,'-1'-7'260'0,"1"7"-90"0,0-8-4 0,0 8-66 16,0 0 4-16,2-9-42 0,-2 9-1 0,5-5-37 15,2 0 25-15,0 1-37 0,1 0 28 0,2 2-38 16,3-3 29-16,1 1-34 0,3 2 28 0,-1-1-32 15,2 1 30-15,4-1-30 0,-4 0 21 0,6-1-20 16,2 2 28-16,-2-1-30 0,1-1 25 0,1 1-21 16,-1 1 28-16,1-3-26 0,2 2 21 0,-1 1-25 15,1-3 27-15,0 3-26 0,0-1 19 16,-1-2-17-16,1 1 26 0,0 0-29 0,-2 3 27 16,0-3-27-16,-1-1 26 0,-2 1-26 0,2 0 26 15,-6 2-28-15,0 0 27 0,-4-2-31 0,-1 1 33 16,-2 2-23-16,2-2 6 0,-4 0 35 15,-10 3-25-15,19-2 28 0,-19 2-28 0,13-1 22 16,-13 1-31-16,10-3 23 0,-10 3-33 0,13-1 19 16,-13 1-22-16,0 0 20 0,12-1-29 0,-12 1 24 15,0 0-34-15,12-1 35 0,-12 1-30 0,0 0 30 16,8 3-30-16,-8-3 33 0,6 4-33 0,-6-4 33 16,4 6-32-16,1 0 33 0,-5-6-28 15,5 10 27-15,-5-3-26 0,4 2 29 0,-3-1-29 0,1 2 28 16,-1 4-25-16,-1-1 26 0,1-1-13 0,-1 6 9 15,0 0-2-15,0 1 5 0,3 3-6 16,-3 1 0-16,1 4 1 0,0 0-1 0,1 3-1 16,-1 3-28-16,0 0 31 0,-1 1-33 0,2 0 17 15,0 4-6-15,-1-2 27 0,1-1-27 16,-2 2 28-16,1-2-26 0,-1 0 26 0,2 2-2 16,-2-2-1-16,0 2-4 0,3-1 2 0,-3 2 14 15,0 0-27-15,0 0 2 0,0 1 4 16,0 7 4-16,0-2-5 0,0 2-25 0,-3-2 31 15,0 1-28-15,0 4 40 0,-1-4-40 0,0 4 31 16,-1-6-34-16,0 6 36 0,0-6-4 0,0 3-2 0,0-2-1 16,0 2 23-16,1 0-23 0,1-3 20 15,-1 3-29-15,1-2 4 0,1 2-3 0,1-2 8 16,-1 1-16-16,2 1-17 0,-2-2 31 0,1-1-27 16,-1-4 36-16,0 0-7 0,1 0 0 0,0 4-1 15,-2-1 0-15,-1-4 1 0,3 5 20 0,-3-1-43 16,0 1 35-16,-1-2-16 0,3 0-5 15,-5 3 6-15,6-9-5 0,-4 7 3 0,1 1-1 16,1-8 1-16,-2 6-1 0,4-2 10 0,-3 2-7 16,-1 4-11-16,1-3 0 0,4-3 9 0,-2 7-2 15,-1-2 2-15,-1-2 26 0,4 4-28 0,0-2 26 16,-1-1-31-16,0 2 27 0,-2-6-33 0,3-1 3 16,0 3-11-16,0-2 11 0,0 0 1 15,0-1-1-15,0 1 6 0,0 2-2 0,0-4 4 16,0 1-1-16,0-1-3 0,0 1 3 0,3-3 27 15,-1 0-31-15,-2 2 21 0,4-3-19 0,0 0 30 16,0-1-37-16,0 0 28 0,1 2-29 0,-1-3 27 16,2 1-27-16,-2-1 5 0,2 1-1 0,-1-1 2 15,-1 0 2-15,4-1-10 0,-2 3 10 16,-1-3-1-16,1-2 5 0,1 5-3 0,-1-2 2 16,-2-2 0-16,3 4-1 0,-1-1 1 0,-2-1 4 15,2-2-6-15,-1 4-12 0,-1-2 41 0,1-3-33 16,-1 4 31-16,0-1-31 0,-1-3 25 15,0 4-28-15,0-7 25 0,-3 3-26 0,5-3 2 16,-4 3-19-16,1-2 24 0,-1 2-3 0,-1-3-2 16,4 4 8-16,-3-4 0 0,2 3 3 0,-2-3-2 15,0 3 0-15,2-2 1 0,2 5 1 0,-3-3-2 16,2 4 0-16,1-4-5 0,-1 0-9 0,1 0-17 16,-1-4 14-16,2 5 1 0,-3-2 24 0,2-4-21 15,-1 1 15-15,-3-1-12 0,3 3 16 16,-1-2-15-16,-2 0 25 0,0-1-26 0,-1 0 0 15,3 0-7-15,-2-4 12 0,-1 1 3 16,0-1 9-16,0 3-6 0,0-3-1 0,0 2 5 0,0-2 0 16,1 2-1-16,-1-1-1 0,2 1 4 15,1 1-14-15,-2 0 11 0,2 0-3 0,0-4 0 16,-2 1 2-16,2 1-3 0,-3 0 0 0,2-3 2 16,-2 4 1-16,3-2-1 0,-3-1 0 0,0 1-3 15,0-1-9-15,-3-2 15 0,3 3-5 0,0-2-1 16,0-1 2-16,-2 0-1 0,2 1 1 0,0-1 20 15,-2 0-23-15,1-1 12 0,0 1-12 0,1-1 0 16,0-1-9-16,0-2 31 0,0 3-26 0,1 0 27 16,-1 1-28-16,1-2 19 0,1-2-21 0,-2 0 6 15,2 1-17-15,-2-2 21 0,3 0-4 0,-1 0-3 16,0-3-12-16,-2 3 4 0,2-4 13 16,-2 2 0-16,3-3 0 0,-3 2 3 15,1-3 5-15,-1 1 1 0,-1 2 1 0,-2-4-1 16,3 3 1-16,0-8-3 0,-2 12 3 0,0-5-1 15,0-1-3-15,-1 0-1 0,3-6-3 0,-4 10 3 16,4-10-13-16,-5 10 13 0,5-10 2 0,-3 8-5 16,3-8 2-16,-6 6-1 0,6-6 1 0,-6 7-3 15,6-7 2-15,-8 8 2 0,8-8 7 0,-10 6 6 16,10-6 3-16,-9 6-5 0,9-6 11 0,-13 5-9 16,7-1 0-16,-3-2 1 0,0 0 5 0,0-1 1 15,-1 2-4-15,0 2 0 0,-2-3-6 0,-3 2-2 16,3-3-6-16,-2 2 0 0,-1-1-1 15,-3 0-12-15,1 2 10 0,-2-2-5 0,1 2-2 16,-2-2 7-16,-2 0 0 0,-1-1-1 0,2 2 2 16,-4 1 45-16,6-1-55 0,-3-1 6 0,3 1-1 15,0-1-1-15,0 1 2 0,1-2-2 0,0 0-7 16,5 3 1-16,-1-3 10 0,0 1-6 16,0-3 3-16,1 4 4 0,-1-3-23 0,0 1 25 15,4 0-3-15,-3-1-2 0,-1 1-2 0,4 1-3 16,-4-2-4-16,1 1 2 0,0-1 0 15,-1 0 3-15,1-1 1 0,13 1 3 0,-25-2 1 16,11 2 6-16,0-1 0 0,2-1 1 0,2 0-9 16,0 0 8-16,-3 1-7 0,4-3 3 0,9 4 1 15,-19-2-1-15,19 2 0 0,-17-3 0 0,17 3-1 16,-14-2-2-16,14 2 0 0,-14-3-4 0,14 3-4 16,-13-2-17-16,13 2 5 0,-14-2-3 0,14 2 4 15,-17 0 5-15,17 0 6 0,-16-1 5 0,16 1 5 16,-18 0-2-16,18 0 3 0,-16-1 0 0,16 1 0 15,-17 0-2-15,17 0-7 0,-15 0 9 0,15 0-4 16,-18 0-2-16,18 0 4 0,-12 0 2 0,12 0-3 16,-12-3 2-16,12 3 2 0,-13 0-2 0,13 0-1 15,-17 0 1-15,17 0-3 0,-11 0-8 0,11 0 1 16,-12-1-4-16,12 1 10 0,-14-2 15 16,14 2-4-16,-13 0 3 0,13 0 4 15,-11-1 2-15,11 1 2 0,-10-2 4 0,10 2 50 16,-11-2-62-16,11 2 40 0,-7-4-54 0,7 4 56 15,0 0-64-15,-8-8 56 0,8 8-64 0,-5-5 57 16,5 5-62-16,-4-6 62 0,4 6-58 0,-4-9 55 16,4 9-56-16,-2-9 63 0,-2 2-67 0,4 7 58 15,-4-13-56-15,3 5 45 0,-2-1-45 0,1 0 56 16,-1 0-21-16,-1-3-1 0,3-4-9 0,-2 3-6 16,-2-1-1-16,4-2 2 0,-2 0 1 15,0 0-71-15,0 3 82 0,-1-3-49 0,2 0 56 0,-1 2-58 16,1-3 50-16,-1 4-37 0,-1-2 52 15,3 0-58-15,-2 0 56 0,3-1-59 0,-2 1 47 16,2 0-53-16,-2-2 5 0,2 1 4 0,-2-1 5 16,2 0 4-16,2-1 8 0,-2 2-10 0,0-2 10 15,2 2-3-15,-2-2-1 0,0 1 3 16,2-1-1-16,-2 2 1 0,0-1 0 0,0-1-4 16,0 0 1-16,0 0-3 0,0-1-7 0,0 2 5 15,0-1 34-15,0 0-21 0,0-1 29 0,-2 2-23 16,2 0 27-16,-4 0-15 0,0 2 33 15,3 0-33-15,-1 0 33 0,-1-1-8 0,0 7-5 16,0-4-4-16,1 1-13 0,1 3 4 0,-2-3-10 16,3 3-5-16,-1-2-9 0,0 2-6 0,-1 1-6 15,2-1-28-15,0 1 5 0,-2-1-5 0,2 2-8 16,0-1-18-16,0-1-22 0,1 1-16 0,-1 0-106 16,0-1-104-16,-1 0 213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06:23:57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5158 10662 26 0,'0'0'215'16,"0"0"-35"-16,0 0-35 0,0 0-23 0,-9-2-13 15,9 2-8-15,0 0-3 0,0 0-10 0,0 0-10 16,-10 0-11-16,10 0-12 0,0 0-14 0,0 0 3 15,-15 0-18-15,15 0 6 0,-8 4-16 0,8-4 10 16,-9 5-17-16,0-2 9 0,5 1-12 0,-1 2-1 16,-1 1 0-16,-1-2-7 0,0 2 1 0,2 2-2 15,-2-1 7-15,2 2 1 0,1-3 3 0,0 2-7 16,-2-2-1-16,6 3 1 0,0-10-1 16,-4 12 4-16,7-5 3 0,-3-7-2 0,5 8 8 15,-5-8-3-15,8 6 2 0,-8-6-2 0,15 2 0 16,-15-2 2-16,18-3-4 0,-9-1 1 0,2 0-6 15,-2-1 6-15,-1-2-1 0,2 1-2 0,-1 0 3 16,-1-5 19-16,-2 4-23 0,-1-3-10 0,0 2 10 16,-1-3 0-16,-3 4-5 0,2-4 5 0,-3 5 0 15,0-2 5-15,-3 0 7 0,2 3-1 0,-3-2-12 16,-2 0 8-16,-2 4-11 0,3-1 7 0,-4 1 3 16,9 3 0-16,-20-1 27 0,8 2-36 15,2 4 29-15,-3-3-35 0,-1 3 31 0,4 0-33 16,-2 2 27-16,2 0-33 0,1 2 1 0,3-2 1 15,-1-1 2-15,1 1 1 0,2-1 4 0,2 0 1 16,-1 1 1-16,3-7 2 0,0 8 3 0,0-8 1 16,5 10 4-16,-5-10-4 0,10 5-6 0,-10-5 2 15,12 0 2-15,-12 0 1 0,10 0 6 0,-10 0 1 16,14-3 33-16,-6 0-47 0,-4-3 46 16,-4 6-47-16,11-6 38 0,-11 6-41 0,8-9 42 15,-4 3-41-15,-4 6 47 0,2-7-48 0,-2 7 37 16,0-8-43-16,0 8 37 0,0 0-43 0,-9-4 43 15,9 4-41-15,0 0 39 0,-16 4-40 0,9 2 41 16,1-1-45-16,-3-2 42 0,3 4-42 0,-1 1 5 16,2-3-3-16,0 4 1 0,-1-2 5 15,3 1 1-15,-1-1 5 0,4 0 3 0,-2 1-3 16,2-8 0-16,2 10 2 0,-2-3 3 0,0-7-12 16,7 9 24-16,-7-9 0 0,10 2-1 0,-10-2-3 15,10 3 2-15,-10-3-2 0,14-3 0 0,-14 3-1 16,13-5 2-16,-9 1-3 0,5-1-1 0,-2 0 39 15,-3-2-47-15,1 2 44 0,-1-4-49 0,-1 3 41 16,-2-1-45-16,0 0 42 0,-1 7-46 0,0-12 42 16,0 12-65-16,-5-8 66 0,5 8-48 0,-9-9 34 15,9 9-33-15,-9-3 35 0,9 3-27 0,-18 2 41 16,12 1-34-16,-4 0 25 0,1 2-44 0,0-3 4 16,-1 3 5-16,1 4 8 0,2-4 1 0,1 2 4 15,1 1-3-15,-3-3 3 0,6 4 0 16,-1-3-1-16,2 0 1 0,-2 1 2 0,3-7 3 15,4 10 0-15,-1-5-1 0,-3-5-1 0,11 7 4 16,-11-7-1-16,14 3 2 0,-14-3-3 0,18 0 1 16,-18 0 2-16,19-5-1 0,-9 0 0 0,-1 0 1 15,-2 1-9-15,4-2 4 0,-2-2 34 16,-1 0-42-16,-2-1 45 0,0 1-45 0,0-2 37 0,-2 3-45 16,-2-2 46-16,1 0-46 0,-3 3 39 15,-3-3-39-15,1 5 41 0,-1-1-44 0,-4-1 42 16,1 2-39-16,-3 1 13 0,9 3-12 0,-20-2 45 0,8 2-42 15,1 2 38-15,-2-1-40 0,0 1 39 16,2 2-43-16,-1 2 41 0,2-3-42 0,-1 1 1 16,-1 1 5-16,8 1 2 0,-2 0 2 0,-2-3 2 15,5 3 4-15,3-6-1 0,-2 9-4 0,2-9 1 16,5 7 4-16,-5-7 1 0,10 7 8 0,-10-7-2 16,18 1 1-16,-6-2-5 0,-2 0-1 15,0 0 7-15,4-4 12 0,-1 1-13 0,-4 1 35 16,6-2-44-16,-3-2 41 0,-2 1-45 0,-1 1 46 15,-1-2-45-15,-2 1 46 0,2 0-48 0,-6-1 46 16,-2 7-49-16,7-9 44 0,-7 9-47 0,1-11 44 16,-1 11-46-16,-1-6 42 0,1 6-44 0,-7-5 41 15,7 5-43-15,-10-7 26 0,10 7-41 16,0 0 28-16,-13 0-39 0,13 0 27 0,-9 2-41 16,9-2 18-16,-10 6-37 0,10-6 10 0,-9 6-28 15,9-6-13-15,-7 8-24 0,7-8-6 0,-3 10-263 16,3-10 135-16</inkml:trace>
  <inkml:trace contextRef="#ctx0" brushRef="#br0" timeOffset="2439.9">4100 9206 253 0,'0'0'218'0,"-18"-2"-47"0,18 2-33 15,-16-1-24-15,16 1-15 0,-16-5-23 0,16 5-11 16,-16-1-14-16,16 1-9 0,-13 0-13 0,13 0-7 15,-14 1-3-15,14-1-2 0,-12 5-6 0,12-5-3 16,-9 3-2-16,9-3 1 0,-6 5 1 0,6-5 0 16,-6 9-1-16,6-9 4 0,-3 7-6 0,3-7 0 15,0 8 5-15,0-8 10 0,0 8 2 16,0-8 1-16,4 6-1 0,-4-6 1 0,5 5 2 16,-5-5-2-16,6 7 2 0,-6-7 5 15,0 0 4-15,9 3-1 0,-9-3-7 0,0 0-2 16,11-3-4-16,-11 3-4 0,7-8 1 0,-2 4 23 15,-2-1-39-15,1-4 34 0,-3 2-39 0,3 0 31 16,-3-4-34-16,-1 4 32 0,0-3-39 0,0 5 33 16,0-6-33-16,-5 5 9 0,5-5 5 0,-4 6 0 15,-2 0-9-15,-1-2 9 0,1 4 5 0,-2-1-5 16,8 4 6-16,-14-1 0 0,14 1 31 0,-19 2-41 16,13 1 35-16,-2 2-40 0,-1 0 35 0,3 0-38 15,-1 0 1-15,5 4 4 0,-2-4 0 16,-1 1 2-16,5 3-2 0,0-9 9 0,6 10 5 0,-3-3 6 15,-3-7 2-15,9 7 5 0,-9-7 1 16,11 7-1-16,-11-7 40 0,18 1-48 0,-18-1 27 16,19-3-37-16,-10 0 32 0,3-1-36 0,-2 1 31 15,0-2-34-15,2-6 42 0,-1 5-51 0,-2-5 42 16,0 2-53-16,1-3 46 0,-1 0-45 0,-2 2 49 16,-2-1-46-16,-1 4 15 0,-1-4-10 0,-3 5 1 15,3 1 8-15,-3 5-6 0,-3-11 4 0,3 11 4 16,-10-3-2-16,10 3 2 0,-13 3 39 0,3 1-47 15,0 4 45-15,-3 0-44 0,2 2 42 0,-1 2-50 16,3 0 46-16,-1 1-46 0,2-1 2 0,3 0 4 16,0 2 4-16,1-4-1 0,4 2 2 0,-1-5 3 15,2 5 4-15,2-4-3 0,-1 0 1 16,5-2 5-16,-1-2 2 0,1 2 17 0,0-4-20 16,-7-2-4-16,18 3 48 0,-18-3-47 0,19-3 39 15,-10-4-45-15,4 2 44 0,-3 0-50 0,2-4 39 16,-1 0-48-16,-2-4 39 0,0 3-55 0,1-4 48 15,-2-1-40-15,-3 1 45 0,3 2-44 16,-4-1 10-16,-1 1 5 0,0 3 0 0,-3-2 3 0,-3 5 2 16,3 6 0-16,-7-11 4 0,7 11 3 0,-17-1-3 15,6 1 1-15,-1 5 41 0,-1 2-42 0,-2-2 42 16,-3 7-48-16,4 2 33 0,0-2-38 0,0 3 1 16,1-1 8-16,3 3 3 0,2-6 1 15,3 2-8-15,1 2 3 0,2-5 4 16,-1 2 4-16,3-6 3 0,0 5 2 0,4-6-17 15,-3 2 32-15,3-2-2 0,4-1-2 0,-8-4 1 16,14 1-3-16,-14-1-1 0,14-1 41 0,-4-3-52 16,2-1 42-16,-2-5-49 0,0 4 41 0,3-7-49 15,-3 1 44-15,0 2-56 0,-1-6 47 0,0 3-46 16,-2 1 46-16,0-1-43 0,-3 0 34 0,-1 4-37 16,-2-2 37-16,-1 5-36 0,-4-2 48 0,0 3-44 15,-1 1 39-15,5 4-44 0,-14-1 48 16,14 1-44-16,-23 1 43 0,10 2-44 0,-2 2 49 0,2 3-50 15,-1-1 44-15,0 2-42 0,5-1 44 16,-5 3-42-16,8-3 3 0,-2 4 2 0,-2-6 1 16,9 5 6-16,-3-5 0 0,0 0 2 0,4-6-1 15,0 13 5-15,0-13 1 0,4 8 0 0,-4-8 1 16,10 7 0-16,-10-7 1 0,13 1 31 0,-13-1-41 16,14-4 47-16,-5-1-47 0,0 1 40 0,0-1-49 15,-2-3 39-15,2 0-2 0,-1 2-6 0,0-2-50 16,-2 1 53-16,-1-2-43 0,0 3 46 0,-1 1-47 15,-1-2 40-15,-3 7-49 0,2-9 27 0,-2 9-44 16,0 0 29-16,-2-8-35 0,2 8 11 0,0 0-39 16,-12 0-28-16,12 0-26 0,-11 5-45 0,4-1-254 15,7-4 88-15</inkml:trace>
  <inkml:trace contextRef="#ctx0" brushRef="#br0" timeOffset="11838.7">4993 15226 187 0,'0'0'237'0,"-9"-6"-46"16,9 6-20-16,-10-5-20 0,10 5-6 16,-5-4-21-16,5 4-16 0,0 0-13 0,-9-7-9 15,9 7-5-15,0 0-11 0,-5-3-10 0,5 3-8 16,0 0-8-16,0 0-13 0,0 0-2 0,0 0-5 15,0 0-3-15,0 0-9 0,0 0-1 0,0 0-3 16,0 0-5-16,0 0 2 0,0 0-3 0,5 3 9 16,5 0-1-16,3-2-1 0,0 2-9 0,6-2 0 15,4 0 0-15,5 2 7 0,9 0 0 0,0-2-1 16,3 2-2-16,11-1 0 0,-1 1 8 0,2-1 8 16,-1 1 52-16,4 0-68 0,-1 1 54 15,0 1-60-15,-1-3 50 0,5 1-59 0,-3 2 51 16,0-1-58-16,2-1 3 0,-2 1 5 0,3 0-1 15,-2 2 4-15,0-2-2 0,0 3 3 0,-2-1-3 16,0-2 6-16,-1 3-2 0,1-3 7 0,-4 2-5 16,-2 0 0-16,1-1-6 0,-4 1 4 0,-8-1-4 15,-3-1 11-15,3-1 0 0,-2-1 0 0,-6 2-2 16,-1-2 0-16,-2 1 2 0,1 0-1 0,-2-1-1 16,-3 0 0-16,-2-1 0 0,-2-1 0 0,1 1 1 15,-6 2 1-15,4-3-2 0,-4 3 0 16,-13-3 2-16,21 0 17 0,-21 0-21 0,17 1 1 15,-17-1 7-15,15 0-9 0,-15 0 4 0,9 1 1 16,-9-1 1-16,0 0-5 0,17-1-11 0,-17 1-4 16,0 0-7-16,0 0 1 0,0 0-11 0,14 0-9 15,-14 0-46-15,0 0 15 0,0 0-57 0,0 0 16 16,0 0-53-16,0 0-21 0,0 0-207 0,-9-4 149 16</inkml:trace>
  <inkml:trace contextRef="#ctx0" brushRef="#br0" timeOffset="13628.73">10653 10563 116 0,'0'0'249'0,"-3"-7"-39"0,3 7-71 0,0-11-12 15,0 11-43-15,8-9 20 0,-8 9-20 0,6-12 7 16,-2 10-25-16,0-4 13 0,0 0-20 0,-4 6 22 15,6-5-34-15,-6 5 8 0,9-8-30 0,-9 8 13 16,5-4-26-16,-5 4 20 0,9 2-27 0,-9-2 22 16,9 10-25-16,-4-1 19 0,0-1-2 0,-1 9-7 15,0-3-2-15,-4 5 31 0,5 6-37 0,-5 1 4 16,0 8-21-16,-5 3 21 0,4 8-22 16,-6 1 5-16,-3 5 2 0,4-2 1 0,-6 14 22 15,1-1-22-15,-2-1 20 0,1 2 0 0,0 0 2 16,0 0-1-16,1 1-4 0,2-2-24 0,-3 3 22 15,6-4-20-15,-3-9 17 0,1-1-14 0,4 1 21 16,-1-2-27-16,-1-4 22 0,1 0-18 16,0-4 23-16,0-6 1 0,2-2-3 0,-1-4-1 0,2-2 0 15,0-3-2-15,1-4-2 0,0-2-6 0,-1 0 5 16,1-2-2-16,1-3 9 0,-2-1-19 0,2-3-8 16,0 2-8-16,-3-3-11 0,3 0-15 0,0-1-24 15,0-8-36-15,0 12-47 0,0-12-63 0,-2 8-186 16,2-8 138-16</inkml:trace>
  <inkml:trace contextRef="#ctx0" brushRef="#br0" timeOffset="40610.71">19218 8199 93 0,'0'0'115'0,"0"0"-44"0,0 0 7 15,0 0-46-15,0 0 16 0,0 0-33 0,0 0 15 16,0 0-22-16,0 0 17 0,0 0-23 0,0 0 16 16,1 7-34-16,-1-7 30 0,0 0-23 15,0 0 21-15,0 8-27 0,0-8 30 0,0 0-26 16,0 0 21-16,0 6-21 0,0-6 20 0,0 0-16 16,-1 8 14-16,1-8-23 0,0 0 23 0,0 0-14 15,1 6 20-15,-1-6-26 0,0 0 22 0,0 0-26 16,0 11 19-16,0-11-25 0,0 0 23 0,0 8-30 15,0-8 25-15,0 9-23 0,3-2 22 0,-3-7-16 16,0 11 20-16,0-2-9 0,-3-4 6 0,3 7-1 16,-1-3 5-16,-2 4-4 0,1 3 4 0,-2-2 2 15,3 6-19-15,-2 2 22 0,-2 2-19 0,1 1 23 16,0 8-23-16,-3 0 24 0,-1 9-23 0,3 2 26 16,-3 2-30-16,2 2 16 0,-3 1-52 0,1 4-36 15,1 10 29-15</inkml:trace>
  <inkml:trace contextRef="#ctx0" brushRef="#br0" timeOffset="75066.82">17310 15446 5 0,'0'0'75'0,"0"0"16"0,0 0-42 0,0 0 28 15,0 0-36-15,0 0 11 0,-10-2-28 0,10 2 16 16,0 0-21-16,0 0 23 0,0 0-10 0,0 0 19 16,0 0-15-16,0 0 18 0,0 0-16 0,0 0 12 15,-9 2-11-15,9-2 3 0,0 0-5 16,0 0 5-16,0 0-10 0,0 0 4 0,0 0-10 0,0 0 1 15,0 0-9-15,0 0 4 0,0 0-11 16,0 0 5-16,-4 5-7 0,4-5 10 0,0 0-7 16,0 0-4-16,0 0 0 0,0 0 4 15,7 4-4-15,-7-4 4 0,0 0-4 0,14 3 4 16,-4 0-4-16,0-2 1 0,4 1 0 0,0-1-3 16,5 2-1-16,-2-1 2 0,5 1 0 0,2-1-6 15,0 3 0-15,3-2 0 0,-4 1 0 0,5 0 3 16,-2-2-4-16,1 3 2 0,-2-1-4 0,3-2 5 15,0 3-4-15,-2-2 1 0,2 1-1 16,2 0 2-16,-2 0-3 0,5 0-2 0,1-2 5 16,-2 4-3-16,4-2 0 0,0-1 2 0,-3 2 1 15,4-3 1-15,0 1-2 0,-4 1-2 0,3 1 1 16,-3-2 1-16,-3 1 1 0,-2 1-1 0,0-2 1 16,-4 2-2-16,1-1 0 0,0-2 2 0,-1 4 1 15,1-3 2-15,-5 3-8 0,3-4 8 0,-1 2-2 16,1 0 41-16,-4-1-51 0,5 1 1 0,-1 1 4 15,3-5 1-15,-3 3 0 0,1 1 1 0,3-2-1 16,0 0 0-16,-2 0-3 0,2 1 4 0,-1-1 0 16,-3-2 0-16,0 2-1 0,-3 1 2 0,1-1 0 15,-1 0-1-15,-1-2 2 0,-1 2 9 0,3-2-11 16,-5 2 3-16,2 0-1 16,-1-1-1-16,-3-1 0 0,5 0-3 0,-4 0 4 15,4 0 0-15,-1-1 3 0,0-1 1 0,4 0-3 16,-3 2-2-16,4-2 1 0,1-1 2 0,0-2 0 15,2 4 2-15,-2-2 8 0,2-1 4 0,0 0-4 16,-1 0-1-16,1 1-3 0,-1 0-3 0,-2 1-3 16,2-4 6-16,-4 3-8 0,2-3 3 0,0 5 2 15,2-5-4-15,-6 3-2 0,1-1 5 0,-2 0-1 16,1 1 8-16,-2-2 4 0,4 2 29 0,-1-1-31 16,-2-1 6-16,1 3-6 0,-4-4 7 0,6 4-9 15,-3-5 11-15,1 5-10 0,0-1 11 0,0-1-13 16,-2 0 10-16,2 3-13 0,-1-5 26 15,1 4-34-15,0-3 17 0,-2 2-21 0,3-1 14 16,-2 0-19-16,2 1 18 0,-3-2-19 0,7 1 22 16,-1-1-15-16,-1 2 8 0,1-2-9 0,-6 1-1 15,4 1 2-15,-2-2 1 0,-2 3 1 0,1-2 1 16,-3 1-2-16,-2 0 2 0,-1 1 3 0,-2-1 9 16,1 0 11-16,-3 3 8 0,-8 0 9 0,13-4 4 15,-13 4-4-15,11-4 1 0,-11 4-7 0,9-2-7 16,-9 2-13-16,0 0-4 0,0 0-3 15,0 0-4-15,0 0 0 0,-4-7 2 0,4 7 2 0,0 0-2 16,-15 3-4-16,15-3 1 0,-15 3-1 0,6-1 1 16,-4 0-3-16,1 1 0 0,-4 1 3 15,-1 0-2-15,-1 0 0 0,-2 1 1 0,-2 2 0 16,-3-3 0-16,0 1-1 0,-1 2-1 0,-6-3 7 16,0 3-4-16,-2 1 0 0,1-2-7 15,-3-1-2-15,-1 2-3 0,0-2-4 0,0 0 0 16,-5 2 6-16,-4-2 0 0,-1 3 31 0,-3-4-33 15,-1 0 31-15,2 0-34 0,-2 2 28 0,0-3-30 16,2 1 37-16,0 0-37 0,-1-3 34 0,0 4-36 16,0-2 36-16,5-1-37 0,3 1 4 0,1 0 4 15,2-2 2-15,-2 2 5 0,1 0 38 0,3-2-44 16,-5 1 29-16,6 0-36 0,-3 2 38 0,0-2-42 16,1 1 38-16,1-3-35 0,1 3 34 15,-1-1-35-15,1 0 36 0,-2 0-36 0,2 0 34 16,0 0-34-16,-2 1 36 0,5-2-36 0,-5 0 35 15,7 1-32-15,0 1 33 0,1-2-36 0,-2 2 35 16,1-1-34-16,2-2 3 0,-2 4 5 0,0-2 38 16,3 0-41-16,-1-1 32 0,-1 5-45 0,1-5 45 15,1 2-40-15,-4 0 38 0,5-1-35 0,-1-1 30 16,-2 0-28-16,0 0 30 0,0-1-31 0,1 2 34 16,0 1-33-16,-1-3 30 0,3 0-32 15,-3-3 35-15,3 3-34 0,-1 0 32 0,1-2-31 0,0 1 34 16,-1 1-35-16,6-2 42 0,-1 1-41 0,3 0 40 15,1-2-44-15,-2 1 60 0,1 0-61 16,7 2 31-16,-2-3-29 0,2 0 33 0,1 2-36 16,12 1 37-16,-20 0-36 0,20 0 33 0,-18-2-35 15,18 2 31-15,-13-1-35 0,13 1 40 16,0 0-35-16,-14-1 27 0,14 1-31 0,0 0 35 16,0 0-27-16,0 0 32 0,0 0-33 0,0 0 31 15,0 0-28-15,12 3 30 0,-12-3-31 0,20 1 32 16,-6-1-31-16,5 0 30 0,2 0-29 15,2 4 36-15,5-4-38 0,1 3 31 0,7-3-34 16,4 2 38-16,-2 1 3 0,13 0-13 0,0 0-30 16,2-2 32-16,-1 4-31 0,1-3 31 0,3 2-30 15,-1-1 28-15,1 0-27 0,-2-1 30 0,2 3-29 16,-4-1 29-16,1-1-31 0,0 0 28 0,-3 1-29 16,-3 1 32-16,2-2-29 0,-7 1 30 0,-4-2-44 15,1 2 10-15,0-3-22 0,-4 4 15 0,2-2-14 16,-8 0 25-16,2-1-9 0,-2 1 15 0,-1-2-8 15,-1 0 16-15,1-1-12 0,-2 2 17 0,-2-2-16 16,-1 0 16-16,0-2-10 0,-2 2 12 0,-1 0-11 16,2-1 13-16,-3 0-10 0,-1-2 41 0,-2 2-50 15,-3 0 25-15,0-2-21 0,1 2 15 0,-5-1-13 16,3 0 17-16,-2-1-19 0,-10 3 19 16,14-1-14-16,-14 1 13 0,14-3-12 0,-14 3 11 15,10-2-14-15,-10 2 4 0,0 0-18 0,14-3 7 16,-14 3-17-16,0 0-2 0,8-2-15 0,-8 2-8 15,0 0-8-15,0 0-7 0,0 0-2 0,9-1 1 16,-9 1-9-16,0 0-7 0,0 0 5 16,0 0 2-16,0 0-3 0,0 0-13 0,0 0-20 15,0 0-98-15,0 0 67 0</inkml:trace>
  <inkml:trace contextRef="#ctx0" brushRef="#br0" timeOffset="79230.97">19035 7517 193 0,'-11'-4'235'0,"11"4"-55"16,0 0-50-16,-12-2-4 0,12 2-33 0,0 0 13 15,0 0-21-15,0 0-19 0,-10-1-21 16,10 1-17-16,0 0-9 0,0 0-6 0,0 0 3 16,0 0-5-16,0 0 0 0,18 0-2 0,-18 0-1 15,15 0 2-15,-15 0 1 0,21 0-2 0,-7 1-7 16,-1 3 1-16,4-2 8 0,0 0 1 0,1 0-3 15,5-1 0-15,0 1-1 0,3 2-3 0,0 0 3 16,4 0 0-16,-1 0-2 0,5-1 0 0,1 0-1 16,5 4 0-16,-1-4-2 0,6 1 0 0,4 1 2 15,0 0-2-15,1-2 0 0,3 1-9 16,-1-2 12-16,1 1-2 0,0-2 0 16,5 2-7-16,-3 1 16 0,-3-3-13 0,3 0 13 15,-1 1-12-15,52-1 10 0,-56 0-14 16,1-1 0-16,-8 0 1 0,3 0-6 0,-2 0 8 15,-1 0 0-15,-1 0-1 0,3 0-1 0,-2 0 2 16,1 0 0-16,-2 0 2 0,-1 3-2 0,1-3 1 16,-1 0 13-16,-1 1-15 0,-1 1 9 0,-1-1-18 15,-2-1-4-15,2 0 14 0,1 1 0 16,-7-1 3-16,5-1-2 0,0 1-2 0,-1-1 1 16,2-1 1-16,-6 2 1 0,4-1-2 0,-4 1 1 15,-2-3-1-15,1 3-5 0,0 0-2 0,-2 0 9 0,-1-1-2 16,0 0 3-16,2-1-3 0,-6 1 1 15,3-3-2-15,-1 3-9 0,-1-2 13 0,-2 2 1 16,-4 1-1-16,4-3-1 0,-1 2-7 0,-4 0 1 16,5-2 7-16,-3 1-2 0,6-3 0 15,-2 1 3-15,-1 1-5 0,1 0-13 0,-1-1-5 16,0 0 25-16,2-1 5 0,-2 1-8 0,0 3-24 16,-3-3 19-16,-2-3-15 0,1 3 28 0,-2 1-31 15,-1 2 28-15,-3-2-22 0,1-3 30 0,-2 5-23 16,-1-2 38-16,-2 2-16 0,-9 1 27 0,14-4-30 15,-14 4 17-15,12-2-25 0,-12 2 21 0,0 0-32 16,10-4 28-16,-10 4-28 0,0 0 25 0,0 0-26 16,-12-1 24-16,12 1-6 0,-19 1 2 15,5 0-3-15,-4 1-8 0,-1-1 0 0,-3 1 3 16,-4-1 2-16,-4 2-2 0,1-2 0 0,-7 2 0 16,-5 0 1-16,3-1-5 0,-6 1 2 0,-4-2-1 15,-2 1 0-15,0-2 1 0,-1 1-12 0,1 1 2 16,7-2 13-16,-8 0-7 0,7 0 6 15,-6 0-5-15,0 0-2 0,1 0 3 0,4 0 4 16,-5 0-5-16,5 0 2 0,2 0-14 0,-7 0 16 16,1 0 0-16,5 3-2 0,3-3-8 0,-4 1 6 15,4 2-3-15,0-2 9 0,1 3-11 0,-1-4 7 16,2 3 3-16,0-2 0 0,0-1-4 0,2 1 1 16,0 2 1-16,0-3 5 0,5 1-7 15,0 0-4-15,0 1 4 0,-2-2 0 0,-1 2 0 16,3-2-5-16,-1 0-1 0,1 3 9 0,-1-3-4 15,-5 0 2-15,3 0-1 0,1 0-2 0,-5 0 2 16,2 3-15-16,4-3 17 0,-3 0 0 0,-1 0 1 16,1 1-3-16,1 0-6 0,3-1 2 0,0 2 26 15,-1-2-22-15,2 1 23 0,-1 0-31 0,1 0 28 16,-1 1-28-16,3-2-1 0,-2 0 3 16,2 2-2-16,-1-1 6 0,1-1 0 0,1 2 3 15,0-2-4-15,0 0 0 0,1 0 2 0,0 0-1 16,0 0-8-16,-1 0 12 0,1-2 0 0,-2 2-7 15,3-1 7-15,-2 1-3 0,1-2 2 16,-2 2 0-16,5 0 0 0,-3-2-1 0,4 1 1 16,2 0 0-16,1 0 0 0,0 1-1 0,2-2-3 15,2 2-19-15,2 0 25 0,0 0-1 0,3-1-7 16,11 1 0-16,-23 0 6 0,23 0-3 0,-16 0 3 16,16 0-2-16,-14-1 2 0,14 1 1 0,0 0-2 15,-18 0 1-15,18 0 0 0,0 0-3 0,-14 0 7 16,14 0-7-16,0 0 5 0,0 0-5 0,-14 0-6 15,14 0 7-15,0 0-8 0,0 0-1 0,0 0 2 16,0 0 6-16,0 0-2 0,0 0 0 0,0 0 4 16,0 0 0-16,9 2 0 0,-9-2 2 15,22 2-1-15,-8-1 0 0,5 0-1 0,4 0-14 16,4-1 9-16,5 2 5 0,6-2 3 0,3 2-1 16,10-1 1-16,-1 1 0 0,4 0 13 0,1-1-16 15,1-1-2-15,3 1 3 0,1 2-1 0,-1-2 1 16,3-1-1-16,-2 1-1 0,3-1 0 0,-2 3 1 15,-1-2-16-15,0 1 32 0,-1-1-16 16,-3 0 21-16,-1 2-23 0,0-2 15 0,0 0-21 16,-4-1 3-16,2 2 1 0,-2-2 1 0,0 1-1 15,-1-1 2-15,0 1-5 0,-1-1 6 0,-7 0-10 16,8 3 4-16,-7-3 10 0,0 0 0 0,-1 1 23 16,-1-1-25-16,0 0 13 0,-3 2-24 15,1-2 25-15,-5 1-18 0,-3-1 14 0,2 0-19 16,-6 0 21-16,3-1-20 0,-4 1 17 0,-1 0-27 15,-3 0 3-15,-1 0 12 0,-2-2-3 0,-1 2 6 16,1 0-6-16,-4-1 4 0,1 1 0 0,-1 0 0 16,-2 0 1-16,2 0-1 0,-1-3 0 0,0 3-6 15,3 0-1-15,2 0 11 0,-6 0 0 0,7 0-2 16,1 0-2-16,-3 0-1 0,2 0 2 16,-1 0 2-16,2 0-2 0,-2 0 0 0,0 0 0 0,0 0-3 15,0 0-5-15,1 0 10 16,-1 0-8-16,-4 0 8 0,2 0 1 0,-3 0-2 15,0 0 1-15,-1 0 6 0,-13 0-5 0,21 0 0 16,-21 0 2-16,18-1-4 0,-18 1 2 0,14 0 7 16,-14 0-6-16,13-3 3 0,-13 3 0 0,0 0-5 15,13-1-7-15,-13 1-7 0,0 0-8 0,0 0-12 16,6-5-12-16,-6 5-14 0,0 0-25 0,0 0-12 16,-10-3-8-16,10 3-31 0,-13 0-214 0,13 0 197 15</inkml:trace>
  <inkml:trace contextRef="#ctx0" brushRef="#br0" timeOffset="81426.45">17093 7138 111 0,'8'-4'133'0,"-8"4"-39"0,0 0 4 16,6-5-34-16,-6 5 14 0,0 0-25 15,8-1 26-15,-8 1-29 0,0 0 33 0,5-5-28 16,-5 5 25-16,0 0-37 0,6-6 33 0,-6 6-43 16,0 0 32-16,0 0-37 0,5-4 20 0,-5 4-29 15,0 0 19-15,0 0-32 0,0 0 26 0,4-5-30 16,-4 5 19-16,0 0-30 0,0 0 36 0,0 0-31 16,0 0 27-16,4-2-31 0,-4 2 28 0,0 0-30 15,0 0 27-15,0 0-31 0,0 0 27 0,0 0-26 16,0 0 17-16,0 0-17 0,0 0 25 15,0 0-30-15,0 0 27 0,0 0-23 0,5-6 29 16,-5 6-28-16,0 0 26 0,0 0-24 0,0 0 24 16,0 0-30-16,0 0 27 0,0 0-20 15,0 0 26-15,0 0-25 0,0 0 21 0,0 0-24 16,0 0 29-16,0 0-26 0,0 0 24 0,0 0-26 16,0 0 27-16,0 0-31 0,0 0 30 0,0 0-27 15,0 0 27-15,0 0-24 0,0 0 21 0,0 0-26 16,0 0 26-16,0 0-32 0,0 0-7 0,0 0-5 15,0 0 11-15,0 0-42 0,0 0 20 0,0 0-41 16,0 0 17-16,0 0-41 0,0 0-12 0,0 0-151 16,0 0 83-16</inkml:trace>
  <inkml:trace contextRef="#ctx0" brushRef="#br0" timeOffset="83865.81">16642 7053 112 0,'0'0'147'0,"0"0"-48"0,9-3 8 0,-9 3-40 16,0 0 13-16,8-7-31 0,-8 7 17 0,0 0-34 16,6-3 27-16,-6 3-34 0,0 0 11 0,6-5-10 15,-6 5 35-15,0 0-31 0,0 0 22 0,8-2-36 16,-8 2 21-16,0 0-29 0,0 0 21 0,0 0-30 16,5-5 26-16,-5 5-31 0,0 0 21 0,0 0-21 15,0 0 28-15,0 0-32 0,0 0 31 16,0 0-32-16,0 0 31 0,0 0-29 0,0 0 28 15,0 0-31-15,0 0 31 0,0 0-43 0,0 0 35 16,0 0-24-16,0 0 30 0,0 0-30 0,0 0 26 16,0 0-23-16,0 0 23 0,0 0-27 15,0 0 28-15,0 0-27 0,0 0 25 0,-6-3-33 16,6 3 33-16,0 0-25 0,0 0 27 0,-13 0-25 16,13 0 17-16,0 0-19 0,-13 3 27 0,13-3-28 15,0 0 28-15,-13 0-29 0,13 0-10 16,-12 3 42-16,12-3-30 0,-12 1 30 0,12-1-33 15,-10 2 29-15,10-2-28 0,-10 1 30 0,10-1-29 16,-10 3 25-16,10-3-23 0,-12 2 18 0,12-2-18 16,-10 3 26-16,2 1-28 0,8-4 29 15,-11 4-32-15,11-4 31 0,-9 2-29 16,9-2 27-16,-11 4-28 0,11-4 29 0,-11 4-43 16,11-4 36-16,-10 7-17 0,10-7 23 0,-11 4-27 15,11-4 23-15,-10 5-25 0,10-5 30 0,-9 7-31 16,9-7 24-16,-9 6-24 0,9-6 26 0,-6 9-31 15,6-9 34-15,-8 7-28 0,8-7 27 0,-6 6-30 16,6-6 25-16,-4 9-20 0,4-9 27 0,-5 7-28 16,5-7 26-16,-1 8-22 0,1-8 18 0,-3 10-28 15,3-10 35-15,0 8-27 0,0-8 26 0,0 9-25 16,0-9 25-16,0 8-27 0,0-8 27 0,3 11-24 16,-3-11 27-16,1 7-27 0,-1-7 20 0,5 10-19 15,-5-10 23-15,4 7-24 0,-4-7 22 16,6 9-24-16,-6-9 28 0,8 7-24 0,-8-7 23 15,6 7-25-15,1 0 25 0,-7-7-31 16,10 5 34-16,-4-1-30 0,2 0 30 0,0 3-26 16,-2-5 21-16,4 0-22 0,-1 1 28 0,0 1-29 15,1-1 27-15,2 1-25 0,-2-1 9 0,0-1-11 16,3 1 29-16,-1-2-26 0,-1 1 27 0,3 0-31 16,0 2 34-16,-2-3-28 0,3 1 23 0,-1 0-23 15,0-2 23-15,0 0-27 0,-1 3 24 0,2-3-20 16,-2 0 25-16,0 0-29 0,1 1 30 0,0-1-29 15,-14 0 29-15,23 0-31 0,-23 0 30 0,19 0-27 16,-19 0 25-16,19 0-29 0,-19 0 24 0,17 0-19 16,-17 0 29-16,14-1-30 0,-14 1 25 15,10 0-30-15,-10 0 26 0,12-3-21 16,-12 3 25-16,0 0-28 0,14 0 28 0,-14 0-34 16,0 0 25-16,11-1-23 0,-11 1 32 0,0 0-29 15,0 0 28-15,14-3-29 0,-14 3 31 0,0 0-33 16,8-4 34-16,-8 4-30 0,0 0 29 0,0 0-34 15,0 0 34-15,0 0-29 0,9-2 31 0,-9 2-31 16,0 0 22-16,0 0-20 0,0 0 26 0,0 0-28 16,0 0 25-16,0 0-26 0,0 0 18 0,0 0-24 15,0 0 33-15,0 0-28 0,0 0 28 0,0 0-30 16,-13-1 32-16,13 1-30 0,-10 1 25 16,10-1-25-16,-15 0 28 0,15 0-29 0,-13 1 24 15,13-1-24-15,-18 1 32 0,18-1-30 16,-19 3 25-16,19-3-30 0,-22 0 32 0,22 0-27 15,-23 1 29-15,9-1-29 0,1 0 26 0,13 0-31 16,-23 0 27-16,8 0-21 0,15 0 29 0,-22-1-30 16,9 1 26-16,2-3-24 0,-1 3 28 0,2-1-28 15,-1 0 29-15,0-2-31 0,11 3 29 0,-19-4-32 16,9 3 34-16,10 1-34 0,-18-4 33 0,9 0-34 16,0-1 28-16,-1 2-26 0,4-1 24 0,-2 2-28 15,0-6 28-15,-2 3-27 0,5 0 19 0,-1-1-18 16,-1-2 29-16,0 4-25 0,0-5 24 0,5 4-24 15,-2 0 27-15,0-3-27 0,1 3 24 16,3 5-26-16,-2-13 24 0,-1 8-23 0,3 5 19 16,3-9-21-16,-2 1 29 0,1 1-27 15,-2 7 22-15,6-10-22 0,-4 3 25 0,2 5-26 16,0-4 28-16,2 0-29 0,-6 6 26 0,11-9-31 16,-5 3 32-16,2 1-28 0,-1 1 27 0,2 1-25 15,-2-3 26-15,3 2-24 0,0 0 26 0,2 1-26 16,-1 0 24-16,2-5-24 0,-3 5 9 0,3 0-20 15,-3 1 44-15,4 0-29 0,-2-3 27 0,-2 2-30 16,1 1 30-16,0 0-27 0,-1-1 24 16,-10 3-25-16,19-2 26 0,-19 2-25 0,14-5 18 15,-14 5-19-15,14-3 26 0,-14 3-30 0,10-2 22 16,-10 2-29-16,8-2 18 0,-8 2-32 0,9-3 15 16,-9 3-35-16,0 0 3 0,9-2-53 0,-9 2-13 15,0 0-91-15,0 0 65 0</inkml:trace>
  <inkml:trace contextRef="#ctx0" brushRef="#br0" timeOffset="84657.32">16347 6865 108 0,'0'0'245'16,"-8"-2"-59"-16,8 2-38 0,0 0-35 0,-10-3-31 15,10 3-23-15,0 0-19 0,0 0-6 0,0 0-9 16,0 0-5-16,0 0-3 0,0 0-8 0,0 0-4 16,0 0 7-16,13-2-2 0,-13 2-3 15,14 2-2-15,-3-1 2 0,1-1-1 0,1 0 2 16,3 2-2-16,1-2-3 0,2 2 2 0,5-2-8 16,-1 0 10-16,5 0-3 0,3 0-1 15,-2-2 0-15,3 0-4 0,0 2 7 0,4-1-3 16,-4-1-2-16,-1 0-1 0,-2 2 3 0,-2-1 0 15,-3 0-5-15,-3 1 5 0,-1-1 5 0,-1 1 0 16,-5-1-3-16,0 1 7 0,-1 0 20 0,-3-2 9 16,-10 2-3-16,18-1-7 0,-18 1-8 0,12-3-5 15,-12 3-15-15,0 0 6 0,10 0-4 0,-10 0-1 16,0 0-3-16,0 0-1 0,-10-4 5 0,10 4-3 16,-13 0-1-16,13 0 1 0,-18 0-1 15,5 0-20-15,-1 1 10 0,1-1 13 0,-3 0-2 16,2 0-1-16,-7 1-1 0,3-1-1 0,-2 0 3 15,0 0-2-15,0 0-1 0,0 2 1 0,1-2 1 16,3 0-9-16,1 0 3 0,2 0 5 16,13 0-1-16,-23 0-6 0,23 0-8 0,-18 0-1 15,18 0-4-15,-12 0-1 0,12 0 8 0,0 0 3 16,0 0-23-16,0 0 29 0,0 0 6 0,0 0-1 16,0 0 3-16,19 0-3 0,-8-2-1 0,3 1 4 15,2 0-1-15,3 0 1 0,-1-2-2 0,1 2-5 16,1 0-10-16,-2 1-21 0,3-2-11 0,-2 2-15 15,0 0-14-15,0 0-15 0,-2 0-49 16,3 0-124-16,-1 0 83 0</inkml:trace>
  <inkml:trace contextRef="#ctx0" brushRef="#br0" timeOffset="102184.61">19513 8320 56 0,'0'0'109'0,"0"0"18"0,0 0-46 16,-1-6 11-16,1 6-36 0,0 0 18 0,0 0-44 16,0 0 24-16,0-7-26 0,0 7 23 0,0 0-26 15,0 0 16-15,-1-6-28 0,1 6 29 16,0 0-25-16,0 0 21 0,0-9-26 0,0 9 26 15,0 0-35-15,0-6 33 0,0 6-20 16,-3-9 20-16,3 9-33 0,0-5 22 0,0 5-25 16,0-10 26-16,0 10-28 0,-4-10 30 0,4 10-21 15,0-12 14-15,0 12-24 0,-1-11 32 0,0 3-33 16,1 2 34-16,-2-2-30 0,1 0 22 0,-3 0-24 16,4-1 23-16,-1 0-27 0,1 0 27 0,-1-2-29 15,-1-1 25-15,1 2-30 0,-1-1 30 0,-1-2-28 16,3 1 30-16,0-1-32 0,-1-4 26 0,0-1-23 15,-1 3 27-15,1-3-30 0,0 0 21 0,-2 0-20 16,2-2 27-16,0 2-33 0,-1-4 33 0,0 1-1 16,-1-3-6-16,3-1 0 0,-1 1-6 15,-2 1 6-15,2 0-1 0,0-3-5 16,-2 2-2-16,1 2 3 0,2-6-28 0,-3 4 17 16,2 1-9-16,0-2 22 0,-2-2-24 0,1 4 26 15,0-2-23-15,0 1 26 0,0 1-22 0,0 0 21 16,-1-2-24-16,2 1 3 0,0 1 2 0,-2 0 22 15,1-3-21-15,-1 3 26 0,2 2-22 0,0-2 24 16,-1-2-17-16,1 4 28 0,0 1-25 0,-2-3 24 16,3 0-29-16,0-1 34 0,-4 2-17 0,4-3 1 15,-1 4 11-15,0-5-6 0,-3 4-3 16,4 0-4-16,-3-2-24 0,2-1 23 0,-2 2-28 0,0 0 26 16,0 3-26-16,1-3 6 0,-1 0-5 0,-1 2 7 15,2 3 2-15,-2 0 0 0,0-4 6 16,-1 2-3-16,1 2 0 0,-1 1 0 15,1-1 10-15,0-1-9 0,0 2 4 0,-1 3-4 16,3-3-2-16,-4 0 2 0,3 0-1 0,-1 2-3 16,0-1 9-16,0 0-6 0,0 3 1 0,-1-3 1 15,3 2-1-15,-3 1 1 0,2 0-3 0,-1-2-3 16,-1 2 0-16,4 2 7 0,-2-3-6 0,1 3 5 16,-1 1-11-16,-1-1 10 0,3 1 22 0,-2-1-29 15,1 2 23-15,1 0-20 0,-2 2 21 0,2-2-29 16,1 1 22-16,0 8-21 0,-3-11 20 15,3 11-33-15,-1-10 4 0,1 10 8 0,-1-9-49 16,1 9-22-16,-3-8-3 0,3 8-3 0,0 0-16 16,3-5-20-16,-3 5-33 0,0 0-93 0,0 0 79 15</inkml:trace>
  <inkml:trace contextRef="#ctx0" brushRef="#br0" timeOffset="102733.64">19808 6138 39 0,'4'-5'135'0,"4"0"0"16,-8 5-41-16,8-9 10 0,-8 9-33 0,7-6 15 16,-7 6-37-16,3-7 18 0,-3 7-33 0,5-7 9 15,-5 7-24-15,0 0 14 0,1-5-28 16,-1 5 16-16,0 0-18 0,-6-6 12 0,6 6-15 16,-10-2 16-16,10 2-23 0,-16 1 22 0,16-1-23 15,-20 2 24-15,10 2-24 0,-4-1 20 0,2-2-19 16,-3 3 21-16,-1 1-30 0,2 0 24 0,-1 0-11 15,-2 2 16-15,3 0-21 0,0-2 19 0,0 2-19 16,3 1 20-16,-1-1-18 0,-2 2 21 0,5-1-15 16,0-1 17-16,0 0-17 0,3 1 16 0,-2 0-17 15,3-2 4-15,-4 1-1 0,7 3-2 16,-2-3 3-16,0 1 3 0,1-3 0 0,2 3 2 16,0 1-1-16,-2-2 13 0,6-1-1 0,-2 2 4 15,2-1 10-15,-1 1-2 0,6-1-5 0,-3 2-3 16,8-4-6-16,-2 3 0 0,3 1-6 15,2-5 0-15,0 3-3 0,1-1 0 0,1-2-8 16,2 2 6-16,1-1-4 0,1-1-4 0,-1-2 7 16,0-1-1-16,0 1-1 0,0 1-1 0,-2-1 0 15,1-2-7-15,-2 0-8 0,0 0-10 0,0 0-7 16,-4 0 1-16,3-2-17 0,-4 2-15 0,2-3-17 16,-4 3-10-16,3-2-19 0,-5 1-38 0,2-1-85 15,0-2 75-15</inkml:trace>
  <inkml:trace contextRef="#ctx0" brushRef="#br0" timeOffset="103091.97">20098 6141 100 0,'0'0'149'0,"0"0"-41"0,-2-8-18 16,2 8-47-16,0 0 17 0,0 0-22 0,0 0 5 15,0 0-24-15,0 0 8 16,0 0-23-16,9 8 21 0,-5-1-24 0,-2-1 0 0,5 2 7 16,4 16-1-16,-6-12 2 0,2 2-9 15,4 18 12-15,-2-15-9 16,-4 2 3-16,2 0 7 0,-1 1-8 0,-1-3 3 15,1-3-3-15,-2 3-11 0,1 0 12 0,-1-4-1 16,0 4 2-16,1-3-2 0,-1-1-4 0,0 0 6 16,0-1-2-16,-2-1 1 0,3 0-5 0,-2-3 4 15,1 3-2-15,-3-3-9 0,3 1-6 0,-3-4-13 16,2 2-27-16,0 0-31 0,-3-7-125 0,3 6 65 16</inkml:trace>
  <inkml:trace contextRef="#ctx0" brushRef="#br0" timeOffset="103537.01">20148 6234 46 0,'4'-5'159'16,"2"1"-44"-16,1-1-16 0,2 0-38 0,1-1 4 15,3 5-31-15,2-3 17 0,2 0-27 0,3 2 11 16,0-1-24-16,6 1 23 0,2 1-24 0,2 1 22 16,0 0-25-16,4 1 32 0,3 1-16 15,-1 1-3-15,4-1 0 0,-4 1 4 16,1 1 11-16,-2-1-24 0,-2 3-2 0,1 0 2 16,-8-1-9-16,1 0 1 0,-2 2 1 0,0 1-2 15,-4 3-2-15,0-3 1 0,-1 4 4 0,1 1-8 16,-5 0 3-16,1 2 6 0,-2-1-3 0,-1 3-5 15,-1 0 10-15,0 0-6 0,-4 0 3 0,0 0-1 16,-4-2-4-16,1 4 5 0,-1-4-2 16,-1-1 1-16,-4 1-1 0,3-2 1 0,-3 0 4 15,-3-1-2-15,1 0 9 0,-2 3-5 0,-5-4 4 16,1 0-4-16,-1 3 0 0,-1-4-8 0,-3 0 8 16,-1 0-1-16,-4 1 0 0,-1-4-3 0,0 1 1 15,1-1-2-15,-2-2 1 0,-2 0-4 0,5 0-1 16,-2-2 3-16,-3 1-1 0,1-2-4 15,-1-2-1-15,0 3-18 0,2-2-30 0,-2-1-33 16,0 0-32-16,2 0-166 0,-2-2 263 0</inkml:trace>
  <inkml:trace contextRef="#ctx0" brushRef="#br0" timeOffset="105730.4">19706 8274 360 0,'0'0'249'0,"0"-10"-34"0,0 10-61 0,0-10-10 15,0 10-54-15,0 0 0 0,0-7-40 16,0 7 9-16,0 0-46 0,0 0 31 0,0 0-32 16,0 0 22-16,0 0-34 0,-7 5 23 15,7-5 2-15,-7 6-8 0,7-6-14 0,-5 11 14 16,4-6-6-16,1-5-2 0,-4 11-5 0,1-6 5 0,3-5-7 15,-1 9 4-15,1-9-8 0,0 9 17 0,0-9-8 16,4 7 8-16,-4-7 1 0,5 10-2 0,-5-10-4 16,10 6 1-16,-10-6 3 0,11 4-5 15,-11-4-2-15,12 5 1 0,-12-5-8 0,14 0 4 16,-14 0-2-16,17-5-2 0,-9 1 4 0,-1 1-4 16,1-3-2-16,-2-1-23 0,1 0 26 0,0 2-23 15,-3-1 28-15,1-1-23 0,-2 3 10 0,-3 4-6 16,5-11 18-16,-5 11-25 0,1-6 28 15,-1 6-26-15,0 0 28 0,0 0-25 0,-6-4 26 16,6 4-27-16,-12 4 26 0,12-4-26 0,-11 6 22 16,6 0 7-16,-2 2-7 0,3-4 2 0,-2 2 0 15,2 2-5-15,2-2 3 0,-1 1 2 0,3 1-2 16,0-8 15-16,0 12-22 0,3-6-5 0,-1-1 2 16,-2-5 8-16,4 10-2 0,-4-10 2 15,10 7-2-15,-10-7 26 0,9 2-28 0,-9-2-4 16,0 0 0-16,14 0-2 0,-14 0-1 0,9-5-17 15,-9 5-1-15,8-9 11 0,-4 4-3 0,-3-1-22 16,3-2 27-16,0 2-15 0,-4 6 22 0,1-13-24 16,-1 13 29-16,0-12-26 0,0 12 25 0,-1-10-27 15,1 10 35-15,-5-7-36 0,5 7 36 0,-7-3-25 16,7 3 25-16,0 0-23 0,-15 3 27 16,15-3-25-16,-13 3 28 0,9 2-3 0,-1 1-1 15,0-2-9-15,1 2 5 0,-1-1 1 0,3 1 1 16,-2-2-5-16,1 3 4 0,3-7-1 15,-2 9 1-15,2-9 6 0,-4 7 15 0,4-7 7 16,-3 7 32-16,3-7-39 0,0 0 35 0,3 7-45 16,-3-7-3-16,0 0 37 0,0 0-46 0,11-2 0 15,-11 2 1-15,10-9-6 0,-3 4 1 0,-2 0-2 16,3-4-6-16,-1 1-21 0,2-5 26 0,0 2-30 16,5-6 24-16,-5 1-23 0,4-2 16 0,1-5-24 15,-1-2 3-15,0-1 8 0,1-1 2 0,2-5 1 16,-2-3 4-16,3 0 23 0,-3-2-16 0,1 2 20 15,1-4-22-15,-1 1 23 0,0 1 2 16,2 1 4-16,-2-1-6 0,2 1 0 0,-2 2 1 16,2-1-28-16,-3 0 20 0,5 0-19 0,-2-1 23 15,1 2-24-15,-1 0 27 0,0 2-22 16,1-1 23-16,-1 2-21 0,-1 1 21 0,-2 2-22 16,0 3 24-16,-1-3-25 0,1 3 17 0,-1 3-15 15,-3-3 21-15,2 4-32 0,-1-1 38 0,-2 1-27 16,1 2 25-16,-1-1-25 0,2 2 28 0,0 0-5 15,-2 2-3-15,0-2 0 0,1 1-7 0,-2 0 5 16,-3 5-3-16,5-2-1 0,-1-1 3 0,0 1-4 16,-1 1 2-16,-1-3-21 0,2 2 30 0,-1-1-23 15,0 4 24-15,-1-5-25 0,-1 3 21 0,1 1-16 16,-2-2 22-16,2 2-22 0,-1 0 2 16,-1-2 3-16,0 2 0 0,-1 2-7 15,0-2 9-15,-3 0 0 0,4 2 3 0,0 0-3 16,-2 0 3-16,0-1-2 0,0 1-1 0,0 1 4 15,-1 0 0-15,0 0-1 0,0 1-11 0,2-1 13 16,-3 3 0-16,1 0-7 0,0-1 4 0,1 0 2 16,-3 7 4-16,2-10-9 0,-2 10 0 0,4-9 2 15,-4 9 0-15,3-8-1 0,-3 8-1 0,1-7-1 16,-1 7 3-16,0 0 1 0,1-8-5 0,-1 8 2 16,0 0 1-16,4-7-4 0,-4 7 5 0,0 0 0 15,0 0 1-15,3-7-2 0,-3 7 1 0,0 0-2 16,0 0-1-16,0 0 3 0,2-5-3 15,-2 5 1-15,0 0-3 0,0 0 4 0,0 0 2 16,0 0-2-16,0 0 1 0,0 0-2 16,0 0 2-16,0 0-2 0,0-8-3 0,0 8-15 15,0 0 5-15,0 0-18 0,0 0-3 0,0 0-13 16,0 0-1-16,0 0-14 0,0 0-19 0,0 0-11 16,0 8-24-16,0-8-27 0,0 7-139 0,0-7 260 15</inkml:trace>
  <inkml:trace contextRef="#ctx0" brushRef="#br0" timeOffset="111977.98">13258 14723 261 0,'-2'-4'227'0,"2"4"-49"16,-4-11-13-16,4 11-46 0,0-7 6 0,0 7-54 16,-3-8 18-16,3 8-54 0,0-8 25 0,0 8-41 15,0-6 20-15,0 6-34 0,0-10 24 0,0 10-32 16,0 0 27-16,3-5-35 0,-3 5 27 0,0 0-28 15,0 0 30-15,0-9-32 0,0 9 31 0,0 0-32 16,0 0 31-16,0 0-33 0,0 0 31 0,4-5-33 16,-4 5 9-16,0 0-8 0,0 0 27 0,0 0-17 15,4 5-1-15,-4-5 0 0,2 12 1 16,1-3 1-16,-1 1 3 0,-1 5 3 0,1 2 2 16,-1 1-3-16,-1 0 0 0,0 3 2 0,0 4 0 15,-1-1-2-15,-1 0 2 0,-1 1-1 0,0 4 2 16,-2-1-1-16,0 4 1 0,1-1 29 0,0-5-37 15,-1-3 32-15,-2 4-34 0,3-3 22 0,0 0-27 16,-1 0 25-16,-2-2-20 0,5-1-1 0,-3-1-3 16,1-3-2-16,0 0-6 0,-1-1-7 0,5-3-9 15,-3-1-9-15,1 0-6 0,-1-2 8 16,1-3 12-16,0 1 7 0,1-1-27 0,1-7-46 16,0 0-33-16,0 0-122 0,0 0 80 0</inkml:trace>
  <inkml:trace contextRef="#ctx0" brushRef="#br0" timeOffset="112259.8">13290 14783 143 0,'9'-8'122'0,"-1"-1"-22"16,-3 2-39-16,5 2-4 0,0 0-13 0,-2-2-3 15,1 6-7-15,1-3-6 0,-10 4-3 0,18 0-5 16,-18 0 2-16,19 2 2 0,-10 1 8 0,0 3 9 15,0 0 1-15,0 1 6 0,0 2 0 16,1 1 1-16,-1 2-3 0,-1 0-1 0,0 1 1 16,2 2 5-16,-1 0-3 0,-1 2-9 0,3 0-7 15,-2 0-5-15,-3 0-2 0,3 1-4 0,1-1-6 16,-2 1 0-16,-1 0-5 0,1 1 24 0,1-1-32 16,-1 0 27-16,-3-2-37 0,4 0 19 0,-3-2-52 15,1 1 14-15,-1 2-46 0,-1-3 6 0,-1 0-58 16,4 0-23-16,-3 0-161 0,-1-5 231 0</inkml:trace>
  <inkml:trace contextRef="#ctx0" brushRef="#br0" timeOffset="112517.99">13244 15109 52 0,'0'0'275'0,"5"-7"-66"0,2 5-31 16,-1-3-37-16,7 0-23 0,1 1-22 0,1-3-13 16,6-1-18-16,2 2-13 0,0 0-11 0,1 1-8 15,0 0-11-15,3-2-19 0,-1 2-27 16,-1 2-35-16,1 1-29 0,-1-1-42 0,-2-3-61 15,3 3-83-15,-2-1 273 0</inkml:trace>
  <inkml:trace contextRef="#ctx0" brushRef="#br0" timeOffset="118805.4">22604 14093 19 0,'-1'22'161'0,"0"0"-29"0,-2 3-7 0,1 0-26 16,-1 2-2-16,-2-1-13 0,1 1-7 0,2 2 18 16,-1-1-29-16,-1-2-7 0,2 0-7 0,0-1-10 15,0-3 7-15,-1-3-11 0,2 1-6 0,1-3-7 16,-1-1-4-16,-1 1-4 0,1-4 5 0,0-2-14 15,-2 1 1-15,3-3-5 0,0 3-10 0,-1-6-8 16,1 3-24-16,-1-2-14 0,-2-1-42 0,3-6-50 16,-5 11 7-16,5-11-129 0,0 0 81 15</inkml:trace>
  <inkml:trace contextRef="#ctx0" brushRef="#br0" timeOffset="119418.33">22751 13961 13 0,'7'-10'210'0,"-1"-1"-48"0,3 5-47 0,-1-1-26 16,0 3-18-16,3-1-14 0,0 4-12 0,2-2-11 16,1 3-4-16,0 2-4 0,4-1-8 15,0 3 0-15,4 2 4 0,-2 2 0 0,4-2 1 16,-3 6 4-16,3-2 11 0,2 2-12 15,-3 4 3-15,-3-1-5 0,1 0-8 0,-4-3 1 16,-1 5-4-16,-1-3-4 0,-3 3-1 0,-2 0-1 16,0 0-3-16,-5-2-1 0,0 0 0 0,-3 2-3 15,-2-1 3-15,-2 1-2 0,-3-3 2 0,-4 3-6 16,-5 0 9-16,0-2-5 0,-6 0 3 0,-7-1 1 16,5-2-2-16,-6-2 1 0,1-1-1 0,0-2-1 15,4-2 0-15,-1 0 0 0,0 0 6 0,3-2-8 16,5 1-1-16,0-1 3 0,2-2 0 15,3 3 5-15,-2-1 7 0,4-2 17 0,1 2 12 16,8-3 12-16,-11 2-6 0,11-2-14 0,0 0-2 16,4 9-10-16,2-3-9 0,4-3-5 15,2 1-12-15,3 1-11 0,2 2-6 0,3-1 3 16,3 1 1-16,0 1 5 0,0-4-1 0,2 5 3 16,-1-1 2-16,-2-2-2 0,3 5 6 0,-3-4 3 15,0 3-3-15,-1-1-1 0,-1 1-2 0,-1 1 2 16,-2-1-1-16,0 1 2 0,-3-3 2 0,-1 2 2 15,-1 0-3-15,-1 1 4 0,-3-2-4 0,-1 5 2 16,1-2 0-16,-3 0 4 0,-1-2-8 0,-3 2 3 16,-1 0 1-16,0 0 5 0,0-1-5 15,-2 0 5-15,-2-1-1 0,-1 1 7 0,-2-3-3 16,0 3 6-16,0-5-3 0,-2 2 8 0,-1-1-7 16,0-3 10-16,-3 2-10 0,2-2 5 15,-4-1-9-15,0-3 4 0,1 1-6 0,-1-1 16 16,-2 0-24-16,-1-1 2 0,-1 1-4 0,4-5-3 15,-3 3-8-15,1-3-26 0,-2 2-37 0,2-2-37 16,0 1-44-16,-1-4-207 0,0 1 176 0</inkml:trace>
  <inkml:trace contextRef="#ctx0" brushRef="#br0" timeOffset="120510.36">23059 13491 15 0,'19'5'97'0,"-2"-2"-9"0,3 1-39 16,3 0-4-16,-1 1-23 0,1 0 27 0,1 0-35 15,0-2 15-15,0 2-25 0,-4-1 25 16,2-1-12-16,-3 1 25 0,-2-3-15 0,-2 2 18 16,-2 1-26-16,-3-2 8 0,-10-2-26 0,19 3 14 15,-19-3-21-15,0 0 16 0,0 0-17 0,0 0 18 16,0 0-19-16,-13-8 19 0,1 4-17 0,-5 3 15 15,-5-3-9-15,-3 0 17 0,-2-1-14 0,-6 0 10 16,-1 2-10-16,1 0 11 0,-1-1 7 16,3 2-2-16,0-1-9 0,3 3 4 0,-2-1-5 15,5-1 11-15,2 2-18 0,4 0 9 0,0 0-4 16,1 0 12-16,7 0 0 0,-2 0 13 0,13 0 7 16,-22 0 27-16,22 0 5 0,-13 2 11 0,13-2-9 15,-6 4-11-15,6-4-17 0,4 7-10 0,-4-7-4 16,11 7-8-16,-2-2-5 0,4-1-4 15,1 1-5-15,0 0-7 0,5 1-7 0,6-2-6 16,0 1-10-16,0-1-5 0,4 1-4 0,5-1-6 16,-2 1-3-16,-4-2 0 0,-1 2 6 0,3-1 2 15,-5 1-1-15,1-2 12 0,-6 0 4 0,-2-1 1 16,-3 2-8-16,-2-1-1 0,2-3 2 0,-6 3 2 16,-9-3 9-16,0 0 1 0,9 2 2 0,-9-2-3 15,0 0 7-15,-19-2 1 0,4 1 3 16,-3-1-1-16,-4 0 4 0,-3-3 2 0,-1 3-2 15,1 2 2-15,-1-3-1 0,-1-1-4 0,0 1 1 16,7 2 6-16,-2-1-3 0,4-2 0 0,0 4-3 16,4-3 5-16,2 3 5 0,0 0 15 15,2-1 9-15,10 1 16 0,-18-2 9 0,18 2-2 16,-12-2-6-16,12 2-15 0,0 0-7 16,0 0-10-16,0 0-5 0,0 0-5 0,13 1-15 15,-4 2-15-15,1-2-12 0,3-1-14 0,6 3 5 0,-2-1-3 16,3 1 1-16,2-1-2 0,1 1 0 15,-1-2 8-15,3 2 1 0,1 0 6 0,-7-3 5 16,4 2 3-16,-4 2 0 0,2-1 1 0,-6-1 11 16,-2-1-7-16,-2-1-3 0,1 2-3 0,-12-2 12 15,11 2 3-15,-11-2 1 0,0 0 2 0,-10-4 3 16,0 4-11-16,-4-3 22 0,-4 1-9 0,-6 0 9 16,-2-3 0-16,-2 5-2 0,-1-3 4 15,-1-1 2-15,1 1-1 0,-2 1-1 0,8 1-2 16,0-3-5-16,3 4 7 0,3-3 15 0,2 3 11 15,2 0 15-15,0-1 15 0,13 1 14 0,-18-2 5 16,18 2-17-16,0 0-14 0,-4 3-8 0,4-3-12 16,13 8-6-16,-2-4-9 0,3 1-3 15,2-2-6-15,7 4 0 0,1-2-1 0,3 1-5 16,4 2-5-16,1-3-9 0,2 0-8 0,2-1-10 16,1 0-6-16,0 0-3 0,-1-1 0 0,-3 1 1 15,-1-4 5-15,-1 2 6 0,-3-1 3 0,-1 2 4 16,-7-2 1-16,-2-1 3 0,1 1-9 0,-5-1 6 15,-1 2-2-15,-13-2 3 0,14-3 4 0,-14 3 2 16,0 0 3-16,-5-7 1 0,-4 5 5 16,-7-3-3-16,-1 1 6 0,-2 0-9 0,-5 0 6 15,-1 0 0-15,1 1 2 0,1 1-4 0,-3 1 4 16,5-1 3-16,-1 0-4 0,4 2 1 0,0-1-1 16,3 1-1-16,1-2-5 0,14 2 5 15,-21 0-13-15,21 0-4 0,-19 2-21 0,19-2-23 16,-15 3-25-16,15-3-19 0,-13 3-149 0,13-3 81 15</inkml:trace>
  <inkml:trace contextRef="#ctx0" brushRef="#br0" timeOffset="122165.99">15887 13973 19 0,'0'0'170'0,"-4"-10"-30"0,4 10-49 0,0-8-16 16,0 8-14-16,0-9-5 0,0 9-9 15,-3-7-7-15,3 7-1 0,0 0 0 0,-5-6-5 16,5 6-5-16,-6-6-2 0,6 6 2 0,0 0-2 16,-9-1-7-16,9 1 0 0,0 0 1 0,0 0-6 15,-12 0 1-15,12 0-8 0,0 0 8 0,-10 7-4 16,10-7 11-16,-1 5-2 0,1-5 0 0,-1 8 8 15,1-8 8-15,1 7 4 0,-1-7 3 0,1 5 6 16,-1-5-9-16,4 5-2 0,-4-5-14 0,10 6-1 16,-10-6-5-16,8 2-3 0,-8-2-3 15,0 0-5-15,14 0-3 0,-14 0-6 0,9-2-1 16,-9 2 2-16,9-4-3 0,-9 4-2 0,8-4 4 16,-8 4-2-16,0 0 0 0,8-4-1 0,-8 4-1 15,0 0 3-15,0 0 0 0,8-2 0 0,-8 2-5 16,0 0-4-16,0 0 4 0,0 0 4 0,0 0-3 15,0 0-1-15,0 0 5 0,0 0-1 0,0 0-1 16,-4 3 3-16,4-3-2 0,-4 10 2 16,4-10-5-16,-2 7-3 0,2-7-4 0,2 14-6 15,0-8-10-15,0 0-3 0,2 4-4 0,0-3-6 16,1-1 4-16,0 0-2 0,-1 1 7 0,5-2 1 16,-1 0 8-16,-2-2-12 0,-6-3 11 15,14 6-16-15,-14-6-4 0,14 3-22 0,-14-3 6 16,12-2-6-16,-12 2 31 0,10-5-13 0,-10 5 29 15,5-2-17-15,-5 2 21 0,4-7-14 0,-4 7 25 16,-3-6-20-16,3 6 27 0,0 0-21 0,-10-7 26 16,10 7-21-16,-9-2 16 0,9 2-7 0,-11-3 23 15,11 3-14-15,-16 0 21 0,16 0-18 0,-19 3 19 16,8-1-23-16,-2-2 24 0,0 7-24 0,-6-2 20 16,6 0-22-16,-6 3 17 0,-3 1-18 0,2 0 17 15,-6 3-20-15,-1-1 11 0,-1 4-15 0,0-3 13 16,-4 6-10-16,-3 0 17 0,2-1-16 15,-5 2 15-15,5-2-19 0,-4 0 1 0,2 0-23 16,-2-1-39-16,3-3-110 0,3 1 50 16</inkml:trace>
  <inkml:trace contextRef="#ctx0" brushRef="#br0" timeOffset="122797.11">13658 14667 137 0,'0'0'207'0,"5"-5"-33"16,-5 5-17-16,5-7-17 0,-5 7-6 0,4-5-6 15,-4 5-7-15,0 0-15 0,4-5-19 0,-4 5-18 16,0 0-17-16,5-5-14 0,-5 5-7 0,0 0-2 15,0 0-2-15,13 1-8 0,-13-1-9 16,10 9 0-16,-2-4-3 0,1 4 1 0,1 2 1 16,0 0-4-16,3 5 13 0,-3 1-25 0,3 1 37 15,1-1-36-15,-4 3 15 0,3-1-16 0,-1 0 17 16,-1 3-17-16,-1-2 14 0,2-2-12 0,-3 1 10 16,1 1-10-16,-1-1 10 0,-2 1-7 0,0-3-2 15,3 1 0-15,-3 0 0 0,-1-1 1 0,-1 0-3 16,3-2 1-16,-3 2-13 0,-2-4-3 0,0 0-8 15,1 1-19-15,-1-3-13 0,1 1-6 0,-2-1-13 16,-2-1-16-16,3-1-28 0,-3-1-43 0,0-2-150 16,-3 1 222-16</inkml:trace>
  <inkml:trace contextRef="#ctx0" brushRef="#br0" timeOffset="123447.33">13754 14812 80 0,'5'-8'165'0,"0"1"-23"0,-1 1-49 0,4-2-2 16,1 4-26-16,-2-2-3 0,2 1-17 15,-1-1 9-15,2 2-14 0,2 0 5 0,-1 1-2 16,2 0-8-16,-4-3 7 0,9 5 1 0,-4-1 2 15,4 0-1-15,0 1 2 0,1 1-4 0,1 0-3 16,-2 1-9-16,3-1-10 0,-1 4 0 0,-1-1-6 16,3 3-3-16,0 1-2 0,-3-2-3 0,1 4 1 15,-1 0-2-15,-2-1-3 0,1 4 1 0,-1-3-3 16,-1 0-1-16,-4 2 0 0,0-3 2 0,-1 5 0 16,-2-5 9-16,1 2-19 0,-4-3 15 0,-1 4-6 15,-1-5 1-15,-1 4-4 0,-2-3 13 0,-1 2-5 16,-1-2 10-16,-2 1-4 0,-2 1 1 15,0-1-3-15,-3 0 3 0,2-3-6 0,-2 2 1 16,-2-1-3-16,1 1 3 0,0-4-8 0,3 4 7 16,-1-3-6-16,-3 0 8 0,5-1-6 0,5-3 4 15,-10 7-4-15,10-7 7 0,-8 4-6 0,8-4 15 16,-9 5-6-16,9-5 3 0,0 0-15 0,0 0-4 16,0 0-4-16,9 3 5 0,-9-3-5 0,14 0 8 15,0 0-4-15,-1 2 6 0,1-2-6 0,4 4 7 16,0-2-2-16,1 0 6 0,0 2-4 15,0-1 5-15,3 1-2 0,1 2 1 0,-4 1-4 16,-1-2-3-16,1-1 2 0,-4 3-2 0,2-2 1 16,-4 0-4-16,1 2-1 0,-1-2 3 0,-3 0 0 15,-1 2 0-15,0-2-8 0,-4-1 9 16,4 2-1-16,-4 1 3 0,-2-2 3 0,-1-1 1 16,-2 4 0-16,0-8 3 0,-1 12 1 0,-2-5 3 15,-2-2 1-15,-1 1 24 0,0 2-26 0,-5-2 22 16,2-2-28-16,-2 3 19 0,-3-1-25 0,-3-1 23 15,-1-2-29-15,-1 1 24 0,0 0-23 16,-3-3 22-16,-1 1-26 0,-2 0 15 0,2-2-35 0,-5 0 1 16,-1-2-24-16,0 1-19 0,2-1-38 15,-1-1-37-15,0-1-51 0,-4-1-169 0,3-4 178 0</inkml:trace>
  <inkml:trace contextRef="#ctx0" brushRef="#br0" timeOffset="124691.42">13975 14490 111 0,'18'-3'145'0,"0"-1"-20"0,2 1-27 16,0 3-5-16,1-4-13 0,6 2-10 0,-3-1-12 16,-2 0-8-16,1-1-8 0,3 3-15 0,-7 0-4 15,-1 0-7-15,-3-1-3 0,-1 1-7 0,0 1-4 16,-2-1-6-16,-12 1-3 0,19 0-3 0,-19 0 4 15,11 1-1-15,-11-1 4 0,0 0 21 0,0 0-24 16,-10 5 22-16,0-2-23 0,0 0 22 0,-3-1-24 16,-5 1 19-16,-1-1-24 0,-2 2 27 15,-2-4-21-15,-5 5 29 0,3 0-31 0,-3-3 4 16,-2-1 6-16,2 3-1 0,1-4 31 0,-1 0-25 16,1 3 20-16,4-3-23 0,2 0 23 0,1 0-26 15,1 0 24-15,4 0-29 0,1 0 24 0,2 0-24 16,1 0 28-16,11 0-23 0,-17 0 29 0,17 0-24 15,0 0 30-15,0 0-28 0,0 0 24 0,0 0-26 16,0 0 22-16,9-3-32 0,5 3 27 16,0 0-27-16,8 0 31 0,-3-2-20 0,9 2 22 15,-1-2-24-15,-1 1 22 0,-2 1-30 0,-5-1 26 16,4 1-26-16,-4 1 22 0,2-1-25 0,-5 0 24 0,-3 0-25 16,0 0 22-16,1 1-26 0,-14-1 20 15,19 0-26-15,-19 0 27 0,13 2-25 0,-13-2 29 16,0 0-26-16,0 0 27 0,-5 5-27 0,-4-4 27 15,-4 3-26-15,2-1 25 0,-8-2-35 0,2 2 8 16,-6-1 5-16,-3 0 14 0,-2-1-8 0,0 0 0 16,2-1 25-16,-3 0-29 0,-2 0 28 0,3 0-28 15,3 0 27-15,2 0-26 0,1 0 22 0,3 0-27 16,2 0 25-16,4-1-29 0,-3 1 22 0,16 0-36 16,-17 0 26-16,17 0-16 0,-11 1 28 15,11-1-23-15,0 0 24 0,0 0-29 0,16 0 29 16,0 0-27-16,3 1 3 0,4-1 27 15,2-1-39-15,5 1 34 0,2 0-25 0,-4 0 29 16,2 0-22-16,-4 0 26 0,1 1-25 0,-4 1 22 16,-3 0-27-16,0 0 22 0,-3-1-34 0,-4-1 23 15,1 0-27-15,-1 3 25 0,-13-3-23 0,15 0 10 16,-15 0 3-16,0 0 5 0,7 4 1 0,-7-4 5 16,0 0 5-16,-15 2 6 0,15-2 5 0,-17 1 8 15,4-2 1-15,0 1 0 0,-1 0-2 0,-1-1-2 16,-4 1-8-16,2-1 28 0,-2 0-30 0,1-2 29 15,0 3-32-15,5-3 27 0,-2 3-34 0,2-1 25 16,2-1-29-16,11 2 23 0,-18-2-39 0,18 2 24 16,-13 0-21-16,13 0 22 0,0 0-34 15,0 0 3-15,0 0 1 0,13 4-8 0,-2-3 5 16,3-1-11-16,6 0 2 0,1 0 5 0,2 0 9 16,4 0 26-16,-1 0-22 0,-3 0 25 0,-2 0-20 15,0 0 23-15,-6 0-28 0,-1 0 24 0,2 0-24 16,-16 0 24-16,21 3-25 0,-21-3 30 0,13 0-20 15,-13 0 7-15,0 0 3 0,0 0 5 0,-10 3 17 16,10-3 10-16,-23 1-1 0,11-2 11 0,-3 1-2 16,-3 1-7-16,0-2 2 0,-3 1-8 0,-1-2-1 15,-2 1 20-15,2 1-31 0,-1-3 31 16,2 3-23-16,1-3 25 0,1 1-32 0,2 0 22 16,3 1-30-16,1 1 15 0,2-1-25 0,11 1 23 15,-17-1-18-15,17 1 26 0,0 0-21 0,0 0 12 16,0 0-33-16,0 0 22 0,12 2-31 0,-1-2-1 15,6 1-8-15,2-1 1 0,1 2-1 0,1 2 3 16,-1-3 3-16,2 2 2 0,-4-2 5 0,-1 2 5 16,-1-1 3-16,-2-1 2 0,-1 1 0 15,-2-1-1-15,0 0 2 0,-11-1 1 0,11 3 2 16,-11-3 6-16,0 0-13 0,0 0 19 0,0 0 7 16,0 0 5-16,-11 2 14 0,11-2 1 0,-17-2-3 15,7 2-6-15,-2-3-1 0,0 3-3 0,0-1 0 16,-2 0-7-16,1-1-3 0,2 2-2 15,-3-1 1-15,14 1-3 0,-18 0 1 0,18 0-5 0,-18-1-5 16,18 1 4-16,-14-2-16 0,14 2-9 16,-12 2 6-16,12-2-54 0,0 0-19 0,-6 4-37 15,6-4-136-15,0 0 83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9:52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6886 8824 49 0,'0'0'188'0,"0"0"-44"0,-9-6-16 15,9 6-43-15,-4-4 0 0,4 4-38 0,-6-10 7 16,6 10-23-16,-2-7 3 0,2 7-23 0,-5-6 13 15,5 6-25-15,-3-9 10 0,3 9-25 0,0 0 10 16,-3-5-20-16,3 5 21 0,0 0-25 0,0 0 18 16,-3-7-23-16,3 7 18 0,0 0-14 15,0 0 19-15,0 0-23 0,-5-5 21 0,5 5-16 16,0 0 25-16,0 0-15 0,0 0 22 0,0 0-18 16,0 0 30-16,0 0-20 0,0 0 24 0,0 0-15 15,0 0 31-15,0 0-14 0,0 0 25 0,0 0-14 16,0 0 19-16,-5-5-17 0,5 5 20 0,0 0-12 15,0 0 10-15,0 0-20 0,0 0 16 0,0 0-24 16,0 0 15-16,0 0-25 0,0 0 11 16,0 0-17-16,0 0 11 0,0 0-17 0,0 0 12 0,0 0-15 15,0 0 14-15,0 0-17 0,0 0 16 16,0 0-20-16,0 0 16 0,0 0-17 0,0 0 15 0,0 0-19 16,0 0 17-16,0 0-16 0,0 0 10 15,0 0-15-15,0 0 15 0,0 0-19 0,0 0 21 16,0 0-16-16,0 0 18 0,0 0-18 0,0 0 19 15,5 8-13-15,-1-3 16 0,0 0-19 16,-1 2 23-16,5 5-14 0,-1-1 19 0,-2 1-15 16,8 6 18-16,-2 1-22 0,2 6 23 0,1 1-15 15,0 1 11-15,4 4-15 0,-3 5 3 0,3 0-2 16,-1-2 1-16,-1 3 14 0,1-3-13 0,-2 2 14 16,4-1-20-16,-6 0 14 0,4 1-20 0,-3-4 14 15,-4-6-22-15,4 3 12 0,-2-4-28 16,-1-1 8-16,-2-2-34 0,0 0 6 0,1-3-37 15,-1 0-2-15,0 0-155 0,-1-1 79 0</inkml:trace>
  <inkml:trace contextRef="#ctx0" brushRef="#br0" timeOffset="611.15">5907 10762 109 0,'-9'-10'130'0,"0"5"1"16,0-1-53-16,2-2 13 0,0 4-9 0,-3-1-5 15,1-2-4-15,0 2 4 0,-1 1-2 0,2 1-2 16,-1-1-5-16,1-1-11 0,8 5-11 15,-12-4-19-15,12 4-10 0,-12 0-4 0,12 0-26 16,-6 6 23-16,3 3-1 0,-2 1 1 0,5 3 0 16,-1 7 0-16,1 6-1 0,1 1 12 0,2 6-17 15,2 2 13-15,-3 0-16 0,6 6 15 0,0 1-16 16,-2-1 0-16,4 1-1 0,-1-1-4 0,0-1-1 16,4-1-26-16,-3-2 19 0,4 1-33 0,-3-2 12 15,1-2-33-15,2-2 9 0,-1-3-13 0,1-2-11 16,-1-1-23-16,1-2-149 0,0-2 79 0</inkml:trace>
  <inkml:trace contextRef="#ctx0" brushRef="#br0" timeOffset="3238.22">5120 8712 4 0,'0'0'33'0,"-5"-7"4"0,5 7-3 15,-9-3 8-15,9 3-2 0,-9-7-3 0,9 7-4 16,-8-5 0-16,8 5-7 0,0 0-10 0,-10-4-7 15,10 4 0-15,0 0-5 0,0 0-3 0,-8 2-1 16,8-2 2-16,-2 10-3 0,2-3 2 0,0 5 0 16,2 1 4-16,1 4-1 0,-1 6 3 0,2 4 1 15,1 4 2-15,4 10 1 0,3-1-17 0,-2 5 30 16,4 11-20-16,3 5 26 0,-1 1 0 0,5 3-4 16,-1 3-2-16,4 4-2 0,2 0-5 0,0-3 7 15,2 3-25-15,1 1 27 0,-1 2-21 0,8 17 12 16,2-5-2-16,-7-11-4 0,5 13-1 15,-6-15-2-15,0 2-17 0,4 12 21 0,2 3-10 16,-3-1 18-16,2 3-14 0,-2 0 14 0,3 1-16 16,-2 0 12-16,2-1-19 0,-3-1 18 0,3-3-19 15,1 1 10-15,3 0 13 0,-7-16-19 16,5 10 18-16,-4-15-4 0,0 0-3 0,3-2-2 16,0-1-13-16,0-3 17 0,-1 1-18 0,1-5-2 15,1 2 1-15,-3-1 15 0,3 2-22 0,-2 0 16 16,-3-1-22-16,4 4 12 0,-5-2-25 0,-1 1 19 15,-2 3 3-15,-2-5-15 0,-1 2-16 0,-2 0 20 16,-5 0-23-16,3-4 27 0,-4 3-19 16,-3-5 29-16,-2 0-22 0,-4-9 24 0,-3-3 3 15,4 2-1-15,-6-4 2 0,3 2 0 0,-5-10 0 16,2 0 0-16,1-3-21 0,-4 2 27 0,3 0-21 16,-1-2 27-16,-1 1-26 0,2-1 21 0,-1 1-20 15,-1 0 22-15,1-1-21 0,0 1 14 0,0-2-38 16,2 0 1-16,-3-7-34 0,0 1-43 0,1-4 37 15</inkml:trace>
  <inkml:trace contextRef="#ctx0" brushRef="#br0" timeOffset="3779.5">5356 9364 39 0,'0'0'44'16,"0"0"-8"-16,-1-8-10 0,1 8-10 0,0 0-7 15,0-9-3-15,0 9 0 0,0 0-5 0,1-6-1 16,-1 6 3-16,4-5 0 0,-4 5-6 0,4-11-8 16,0 8 1-16,-4 3-47 0</inkml:trace>
  <inkml:trace contextRef="#ctx0" brushRef="#br0" timeOffset="7346.13">5186 8837 37 0,'0'0'43'16,"8"-6"-8"-16,-2-4-5 0,3 4-5 15,5-3 10-15,2 0-13 0,4-6 3 0,3 3-14 16,5 0-3-16,3-5 0 0,7 0-1 0,-1 0 0 16,3 0 0-16,2 1 1 0,0 1 0 0,5-2-16 15,10-2 24-15,0 2-25 0,6 0 25 0,1 0-6 16,2 0 0-16,-1 4-23 0,4 2 28 0,-1-1-22 16,1 4 21-16,1-2-21 0,3 3 24 15,0-1-21-15,-3 3 22 0,7 1-21 0,-4 0 18 0,1-1-18 16,0 2 18-16,-10 2-21 0,0 0 21 15,10-2-21-15,-10 2 21 0,-2-2-22 0,1 0 23 0,-2-1-23 16,1-1 21-16,-2 2-21 0,0-2 21 0,-3-1-21 16,3 0 20-16,-3 2-22 0,-1-2 22 15,-1-1 0-15,-3 2-2 0,-2 1-2 0,-3-1-4 16,2 0-5-16,-11 2 4 0,2 0-2 0,-3-1 0 16,1-3 4-16,-1 4 0 0,-1-1-3 0,1-2 0 15,0 0-2-15,3 1 1 0,-3 0-2 16,-1-1 1-16,1 1 2 0,0 1 0 0,1-1-3 15,-2 1 2-15,0-1-4 0,1 0 2 0,-3 3-3 16,2-1 12-16,-7-2-7 0,3 4 8 0,-4-2-12 16,2 1 13-16,-2 0-15 0,0 2 2 0,-2 0-2 15,-5 0 9-15,2 0-1 0,0 3-7 0,-6-2-3 16,6 3 3-16,-4-1-1 0,-2 2 4 0,-2-3-2 16,-1 4-2-16,-2-2 4 0,0 2 0 15,-1-2-4-15,-1 0 3 0,-2-1 0 0,-1 2 0 16,2-1 4-16,-3-1 1 0,-6-3-8 0,16 4 4 15,-16-4-20-15,16 5 22 0,-4-3-19 0,-12-2 30 16,20 0-4-16,-7 0-4 0,2-2 0 0,-2 0-2 16,5 0-19-16,-1-1 23 0,-1 1-1 0,2 2 0 15,1-2-3-15,-2 1 5 0,1-1-8 0,2 1 1 16,-2 1-2-16,0 0 1 0,1 1 2 0,-1-1 2 16,4 2-2-16,-3 0-7 0,3-1 4 15,-2 1 2-15,8-2 0 0,-1 3 1 0,1-1 1 16,3 0 4-16,-2 0-4 0,8 1-1 0,-1-3 2 15,1 2-2-15,-1 0 3 0,2-2 1 16,-2 1-2-16,-2 2-22 0,-4-2 25 0,3 0-20 16,-2 2 21-16,-2-2-24 0,2 3 31 0,-3-1-21 15,0 0 14-15,0 0-20 0,0 2 22 0,-3 0-20 16,0-1 19-16,-2 2 3 0,3 0-3 0,-2-1-3 16,-2 0-2-16,2-2 0 0,-1 3-2 15,1-3 2-15,-1 2 3 0,-1-4 1 0,-3 1-9 0,4 0 1 16,-5-1-1-16,1 0 1 0,2-1 3 15,-3 1-1-15,-3-1-4 0,-1 0 2 0,0 2 0 16,-14-2 10-16,22 0-12 0,-22 0 0 0,19 2 10 16,-19-2-6-16,13 0-7 0,-13 0 4 0,16 0 0 15,-16 0 1-15,11 0 0 0,-11 0 11 0,0 0-15 16,14 0 2-16,-14 0-1 0,0 0 0 16,0 0 0-16,14 3 6 0,-14-3-2 0,0 0-6 15,0 0 1-15,11 0 3 0,-11 0-1 0,0 0-2 16,8 4 8-16,-8-4-5 0,4 5 3 0,-4-5 2 15,5 13-3-15,-4-6 4 0,3 5-2 0,-3-1 8 16,2 4-4-16,-2 2 2 0,-1 3-10 0,4 5 13 16,-4 1-8-16,0 4 7 0,0 3 2 0,0 3 8 15,-4 1-6-15,3 9 0 0,-2-8 4 0,2 5 2 16,0 3-12-16,-2-1 16 0,3 2-3 16,-1 1-3-16,-2 2-3 0,3-3-2 0,0 5-6 15,-1 0 6-15,2 2-8 0,-1 1 0 0,0-1-4 16,0 1 3-16,0 1-4 0,0-1-17 0,0 3 26 15,0-1-22-15,0 3 23 0,0-3-1 0,3 2-3 16,-2-1-3-16,-1 0-1 0,4 0-2 0,-3-2 1 16,3 0-1-16,2 1 2 0,-2-2-2 15,3 0-19-15,-1 6 25 0,4 3-18 0,-2-4 20 16,2 0 3-16,-3-6-6 0,4 5-1 0,-3-5-1 16,-2-3 1-16,7 10-3 0,-7-9 1 0,0 1-2 15,1-2 0-15,-2 2-19 0,0-1 24 0,2 1-18 16,-5-3 22-16,2 1-22 0,0 4 21 15,-3-4-22-15,2-1 20 0,-2 1 1 0,2 0-3 16,-1 0 1-16,-2-3-1 0,4 2-4 0,-3-3-24 16,1 1 22-16,1-3-22 0,0 0 24 0,-2 0-22 15,2-8 33-15,-1 0-28 0,1 1 19 0,-2 0-15 16,2-1 18-16,-1 0-25 0,1 1 25 0,-1-1-1 16,1 1-2-16,-2-2 0 0,2 2-1 0,-2-3-2 15,0 3 1-15,-1-3 0 0,3 2-3 16,-2-2-1-16,3 0 3 0,-3 0 6 0,3 2-22 15,-1-3 16-15,-1 4-20 0,3-4 25 0,-1 0-19 16,0 1 21-16,0-3-27 0,1 1 26 0,0 1-22 16,0-1 23-16,0-2-18 0,0 3 15 0,2-3-3 15,-2 1-1-15,-2-3 0 0,4 4 0 0,-4 0-1 16,2-4-2-16,-3 4 4 0,1-1-2 0,2-5-1 16,-4-2 0-16,3 3 2 0,-1-1 0 0,-1 0 0 15,2-1-18-15,0 0 26 0,-3 1-16 0,2-3 23 16,-1 3-29-16,1 0 26 0,-1 1-24 0,1 4 23 15,-2-1-25-15,3 1 23 0,-4 2-3 0,0-2-3 16,3 3-3-16,-3-3 0 0,1-3 0 0,-1 2-4 16,-1-2-5-16,1 0 4 0,0-2 1 0,-3 2-5 15,3-2-2-15,0 0-6 0,-2-1-6 16,0 3-4-16,2-5 4 0,-2 3 3 16,0 0 3-16,0 1 2 0,-1-1 6 0,1-3 2 15,-1 4 1-15,-1-2-24 0,-1 1 25 0,4 3-23 16,-3-2 27-16,0-1-2 0,4-1 3 0,-6 0-9 15,6 0 8-15,-3 3 2 0,1-3 1 0,-3-1 5 16,3 2-5-16,-1-5 5 0,-2 5-8 0,3-3 13 16,-2 0-16-16,2-4 14 0,-1 4-17 0,-1-5 16 15,2 0-16-15,-1-2 13 0,-2 0-18 0,4 1 16 16,-3-1-15-16,4 1 16 0,-4-1-8 0,4-1 7 16,-1-2-9-16,0 1 10 0,-1-2-17 0,0 0 14 15,2-1-12-15,0 2 13 0,-3-2-10 0,3-3 14 16,0 3-11-16,-1-2 9 0,0-3-7 15,1 1 9-15,-2-2-16 0,1 0 14 0,1-6-14 16,-4 12 13-16,4-12-13 0,-6 8 16 0,6-8-14 16,-5 6 18-16,5-6-7 0,-8 5 23 0,8-5-17 15,-10 6 9-15,10-6-6 0,-13 5 7 0,13-5-5 16,-13 8 3-16,7-4-9 0,-3 1 4 0,0-1-10 16,0 1 8-16,-2 2-10 0,1-2 12 0,-1 3-7 15,-3-1 10-15,1 0 1 0,-3 0-3 0,0 1 4 16,-4 0 5-16,1-1 2 0,-2-1 8 15,0 1 2-15,-2-2 6 0,1 1-2 0,-4 0-6 16,3-1-5-16,-3 0 0 0,0-2 6 0,-1 3-1 16,3-3-9-16,-6 1 19 0,5 0-17 0,-3-1 14 15,-2 1-15-15,0-2 13 0,0 1-17 0,1-2 14 16,-3 0-20-16,0 1 11 0,1-2-19 0,-8-2 13 16,-1 1-19-16,3 0 15 0,-4-3-19 0,-1 3 17 15,1-3-20-15,-1 1 29 0,1 2-11 0,0-1 18 16,-1 1-14-16,-1 1 17 0,3-1-11 15,-2 1 10-15,1 0-14 0,1 0 10 0,-2 0-12 16,4 1 10-16,-1 0-10 0,-1 1-1 0,4-1-7 16,-1-1 5-16,-2 3-10 0,5-2 10 0,-3 2-14 15,6-3 12-15,-1 1-9 0,2 0 8 0,-1 1-15 16,0-1 12-16,1 0-13 0,-3 0 8 16,3 2-7-16,-1-2 9 0,1-1-12 0,-5 6 13 15,6-5-12-15,-6 2 9 0,6-1-7 0,-6 1 1 16,6-1 0-16,-6 1 0 0,5-1 11 0,0 1-14 15,-3-1 12-15,1 0-13 0,-5 1 14 0,4 0-14 16,-3-1 5-16,2 0-3 0,0 3 4 0,-1-3-5 16,1 2 10-16,0 0 1 0,-2-1 1 0,4 1-11 15,-1 0 10-15,0 1-16 0,1-1 14 0,0 0-14 16,1 0 11-16,4 0-9 0,-2 0 10 0,-2 1-12 16,3-5 10-16,0 5-11 0,-1-3 14 0,-1 0-11 15,1 0 12-15,-2-1-14 0,2-1 14 0,-2 3-12 16,2-2 14-16,-2-1-15 0,2 1 13 15,-2-1-12-15,2 1 12 0,-2-1-7 0,2 1 4 16,-1 0-8-16,2 2 15 0,0-1-11 0,-3 0 14 16,2 0-16-16,2-2 8 0,-2 3-11 0,-1 0 13 15,1-2-14-15,-2 0 13 0,3-1-10 0,-1 1 11 16,-1-1-10-16,1-1 10 0,-2 1-11 0,1-1 13 16,-5-3-15-16,-1 1 17 0,2-1-16 0,-2-2 13 15,2 3-12-15,-1-4 12 0,-1 3-14 0,2-1 17 16,-1 0-16-16,0 0 11 0,3 1-7 15,2 1 7-15,2 0-11 0,0 2 13 0,0 1-9 16,0-2 12-16,-2 1-3 0,2 0-3 0,-1 1-14 16,1 1 11-16,-2-1-9 0,1 0 13 0,-2 0-12 15,3-1 13-15,-4-1-13 0,3 1 12 0,-2 0-13 16,2-1 0-16,-3 1 1 0,-3-4-1 16,-2 4 11-16,3-3-17 0,-3 0 14 0,2 1-15 15,-2 1 15-15,1-2-16 0,-2 3 13 0,2-1-8 16,-2 2 4-16,7 0-4 0,-1 0 10 0,-2 2-16 15,-1-1 18-15,3 3-15 0,4-2 12 0,-4 1-16 16,4 1 18-16,1-1-16 0,-1-1 16 0,3 4-11 16,-2-4 15-16,0 2-16 0,5 0 16 0,-2-3-13 15,4 2 15-15,-1 2-14 0,2-3 16 0,4 1-16 16,-1-2 14-16,2 2-13 0,-1-2 15 16,4 1-13-16,0-2 15 0,11 0-18 0,-19 4 15 15,19-4-16-15,-14 2 11 0,14-2-21 0,-16 2 14 16,16-2-14-16,-16 1 19 0,16-1-18 0,-18 3 18 15,18-3-17-15,-14 0 19 0,14 0-15 0,-18 0 19 16,18 0-15-16,-18 0 14 0,18 0-16 0,-19 0 16 16,19 0-15-16,-19-4 17 0,19 4-16 0,-14-3 17 15,5-1-16-15,0 3 17 0,0-4-20 0,0 0 19 16,1-2-14-16,-3 3 14 0,3-4-15 0,-1 0 18 16,-2-1-11-16,-1-1 11 0,3 3-22 0,-2-3 20 15,3 3-15-15,-1-2 17 0,-1 1-20 0,4-1 18 16,-2 2-17-16,0-1 14 0,2-1 0 15,-2 1 0-15,3 1-1 0,1-4-1 0,-1-3 0 16,1 3 0-16,2-4-1 0,-2-1 0 0,4-2 0 16,-1-1 0-16,1 0 0 0,1-7 3 0,-1-1-1 15,4-3 0-15,1-3 2 0,-1-1-11 0,0-8 12 16,3 2-11-16,0-5 9 0,0 5-14 0,0-3 11 16,-1-4-25-16,2 4 16 0,-3-3-16 0,-1-3 14 15,-2-1-27-15,1-1 18 0,-2-1-14 0,0 1 17 16,1-2-17-16,-2 4 24 0,0-1-13 0,-3-1 19 15,-1 1-14-15,-1-1 9 0,0 2 18 16,0 0-20-16,0-2 19 0,0 1-18 16,-2-4 18-16,-4 3-19 0,7-13 18 0,-5 4-16 15,1 7 24-15,2-2-21 0,0 3 19 0,-1-1-22 16,-3 1 11-16,5 0-2 0,-3-2 16 0,-1 6-20 16,4-4 19-16,-2 2-23 0,0 1 20 0,3-1-13 15,-1 2 11-15,0 4-14 0,-4-6 16 0,2 3-22 16,0-1 21-16,2 1-21 0,-3 0 17 0,3 2-16 15,0 0 3-15,0 1 0 0,0 1 6 0,2-2 0 16,2 8 15-16,-4-2-18 0,5 0 15 0,0-1-16 16,4-3 16-16,-3-4-12 0,3 3 14 0,0-2-17 15,1 0 12-15,0 3-16 0,1-4 15 0,-1 2-17 16,3-1 17-16,-1 3-15 0,0-1 5 0,2-2-1 16,-1 5 18-16,-2-3-17 0,1-2 13 15,0 2-18-15,0 0 14 0,-1-3-16 0,-1 2 17 16,0-2-4-16,3 2 2 0,-3-3-18 0,0 2 16 15,-1-3-12-15,0 0 15 0,-3-2-15 0,5 1 0 16,-2 1 7-16,0 0 16 0,1 0-22 0,-2 3 14 16,2 0-8-16,-5 3 12 0,5 2-16 0,0 3 13 15,-4-1-17-15,2 2 16 0,-2-2-16 0,2 1 16 16,-2-8-17-16,0 4 16 0,-1-4-15 0,3 0 16 16,-3 3-14-16,1-3 2 0,2 2 4 0,-2 6 13 15,3-3-18-15,-3 4 16 0,4-6-16 0,-2 6 15 16,3-4-4-16,-3 4 2 0,2 4-1 0,-1-5 3 15,-3 1-1-15,3 1-4 0,-3 1 0 16,5 2 0-16,-3 1-12 0,-2 6 12 0,-1 1-9 16,3-1 14-16,-3 6-13 0,0 1 12 0,0 0-19 15,0 4 20-15,0-2-15 0,-3 5 15 0,3-4-18 16,-1 4 18-16,-2 0-20 0,2 0 21 0,-1 0-15 16,-2-1 14-16,-1-1-13 0,1-1 10 0,-1 3-15 15,1-2 17-15,-4 0-16 0,6 3 15 16,-5-3-17-16,2 0 17 0,1 1-16 0,-1 1 15 15,1-1-11-15,2-3 10 0,-3 3-15 16,1 0 10-16,1-1-16 0,-2-3 18 0,3 1-17 16,0 0 17-16,1 1 0 0,0-2-2 0,-2 3 2 15,2-3-6-15,-2 1 3 0,3 3-1 0,-2 1 3 16,1-3-2-16,1 0 1 0,-3 3-4 0,3-2 2 16,0-3 1-16,0-1-1 0,3 2-1 0,-3-2 0 15,1 1-5-15,-1-1 6 0,2-1 2 0,-2 2 4 16,0 0-2-16,0-1-2 0,3 2 1 0,-2 0-1 15,-1-1 0-15,3 0 0 0,-2 1 0 0,0 4 0 16,1 2 0-16,0-3-8 0,-2 3-9 0,3 0-8 16,-2 3 4-16,0-1-5 0,2 1-7 0,-3 7 0 15,4-10 3-15,-4 10 5 0,5-9 6 0,-5 9 3 16,5-6 1-16,-5 6 1 0,5-6-3 0,-5 6-3 16,4-4-10-16,-4 4-8 0,0 0-6 15,9-3 3-15,-9 3 11 0,0 0-110 0,0 0 40 16</inkml:trace>
  <inkml:trace contextRef="#ctx0" brushRef="#br0" timeOffset="18174.75">14687 9786 87 0,'-4'-10'115'15,"-1"3"-36"-15,4-2-66 0,-2 3-114 0,2-1 35 16</inkml:trace>
  <inkml:trace contextRef="#ctx0" brushRef="#br0" timeOffset="20077.93">15943 7615 105 0,'-4'-11'206'0,"-1"3"-46"0,3 2-18 16,0-2-24-16,2 8-21 0,-2-10-20 0,2 10-20 15,-3-11-14-15,3 11-15 0,-1-5-4 0,1 5-8 16,0 0-2-16,0 0-3 0,0 0-2 0,0 0 2 16,6 2 1-16,-2 7 8 0,1 3-6 0,-1 8 21 15,6 9-3-15,-1 8-4 0,5 6 0 0,-5 6-4 16,6 15-1-16,-2 5-5 0,4 2-4 0,-4 8-14 16,1 3 5-16,2 4 15 0,3 20 0 15,-2 0-6-15,2-1-2 0,-4-16-10 0,6 17-2 16,-2-5 1-16,-5-13 19 0,5 1-9 0,-1 12-4 15,-1-14 1-15,-2-3-3 0,2-1-1 0,-3-4-16 16,1-3 17-16,1-2-10 0,-1-2 8 16,-1-3-5-16,1-1 13 0,-3-4 1 0,3 0-8 15,-2-3 0-15,-3-3 0 0,3-10-1 0,-4-3 0 16,2-2-21-16,1-2-24 0,-3-3-27 0,0-9-18 16,-2 0-30-16,0-6-261 0,-2-4 165 0</inkml:trace>
  <inkml:trace contextRef="#ctx0" brushRef="#br0" timeOffset="21262.55">15800 7749 130 0,'14'-8'145'16,"4"-4"-25"-16,1 1-29 0,2-4-21 0,4 1 12 16,2-4-14-16,2 0-13 0,7-1-7 0,0 2-7 15,2-1-6-15,2 1-4 0,2-2-4 0,1 2-4 16,5-1-1-16,5 0-4 0,9-2-7 0,0 2 3 16,2 1 0-16,3-1-1 0,0 1 0 0,6 0 5 15,4-1 0-15,1 0-6 0,6-2-1 0,0-2 2 16,3 2 0-16,18-6 5 0,1 0 0 15,3 0 13-15,2-1-11 0,-1-3 1 0,1 2-9 16,0-2 3-16,-5 0-4 0,4 1 0 16,-4-1-2-16,0 3 4 0,3-4-2 0,-2 5-3 15,-2-1-7-15,-18 5 7 0,2 0-10 0,-2 0 7 16,0 4-10-16,-1-3 9 0,-1 0-4 0,0 4 3 16,0-3-6-16,0 1 1 0,0 0-9 0,-3 0 4 15,2-3 6-15,0 1 2 0,1-2-2 16,-2-1 0-16,-2-3 6 0,-1 1-4 0,-2-1 0 0,0-1-2 15,-4 0-3-15,0 1 5 0,-2 1-9 0,-4-1 11 16,-1 1-1-16,-4 4-2 0,-3-2 7 0,-3 3-8 16,-3 1 7-16,-9 3-7 0,-2 0 5 0,-1 4-5 15,-2-4 7-15,0 4-15 0,-1-1 15 16,-2 3-8-16,-6-1 13 0,1 2-12 0,-3-2 4 16,1 2-5-16,-2-1 4 0,-1 1-4 15,-4 1 7-15,0 1-11 0,0 0 6 0,-2 1-12 16,-1-2 11-16,0 2-1 0,-3-1 0 0,-1 3-1 15,1 1-1-15,-2-4 5 0,1 3-5 0,-1-2 7 16,0 3-1-16,-1-3 0 0,1 1-6 0,-3 4 8 16,1-2 0-16,-2-1-2 0,2 2 2 0,-4 0-4 15,4-1 2-15,-4 3-8 0,0-1 8 0,-9 2 2 16,15-5-1-16,-15 5-8 0,13-4-2 0,-13 4 12 16,11-2 0-16,-11 2-6 0,12-1 1 15,-12 1 3-15,9-2 0 0,-9 2 0 0,0 0-2 0,0 0 3 16,15 0-2-16,-15 0-10 0,0 0 10 15,12 2 1-15,-12-2-4 0,6 3 2 16,-6-3-4-16,9 7 7 0,-9-7-2 0,6 10 2 16,-2-3 11-16,1 2-13 0,-1 3 12 0,2 3-5 15,-2 2 30-15,1 5-21 0,-1 7 0 0,3 3-2 16,-3 11 0-16,2 3 0 0,-2 6-4 0,-2 3-3 16,2 13 1-16,1 1 22 0,-1 1-38 0,1 2 42 15,4 1-32-15,-1 2 24 0,-2-1-29 0,7-1 25 16,-4-3-49-16,1-1 54 0,0 2-31 0,-1-3 27 15,4-2-5-15,0 2-8 0,-3-3 1 0,-1 3 5 16,2-4-1-16,-2 3-7 0,-1-4-28 0,5 5 29 16,-4-2-28-16,0-1 31 0,1-1-3 0,0 2 0 15,-1 0-13-15,1 1 20 16,2 1-17-16,-2-1 9 0,4-1 4 0,-1 0-4 16,1 1-7-16,0-4-1 0,0-1 2 0,0 1-2 15,3-2-3-15,-3-2-21 0,2 0 0 0,0 2-25 16,0 0 4-16,0-1-18 0,0-3-11 0,2 3-18 15,-1-2-9-15,-2 3-14 0,3-1-17 0,-4-3-72 16,3-2-104-16,-4-8 233 0</inkml:trace>
  <inkml:trace contextRef="#ctx0" brushRef="#br0" timeOffset="22446.62">22598 10297 104 0,'13'37'107'16,"1"-2"-21"-16,-1 1-17 0,-2 1-6 15,6-3-48-15,-5 0 21 0,4 1 2 0,-1 0 42 16,-1 2 4-16,1-4-19 0,-2 2-14 0,3-3-4 16,-2 2-7-16,-4-2 10 0,1-3 5 0,-2 1 12 15,2 0 9-15,-1-5 5 0,-2 4 8 0,0 0-6 16,1-5-16-16,-1 0-2 0,0 0-4 0,-2-4-28 16,-1 2 9-16,3-1-21 0,-2 3 12 0,-1-2-23 15,-1 0 4-15,3-1-4 0,-2 0 13 0,1 0-12 16,-1 1 8-16,-1-1-15 0,1 0-1 15,-1-3 6-15,-1 0 3 0,0 2 16 0,2-2-19 16,-2 2 11-16,0-3-17 0,0 0 5 0,0-1-5 16,1 1 17-16,-2-2-16 0,1 2 6 0,-2-2-15 15,2-1 13-15,-1-3-14 0,-1 4 14 0,2-2-14 16,-2-4 14-16,-1 3-17 0,3-3 7 16,-2 1-8-16,-1 0-5 0,3-2-28 0,-2-3-1 15,-1 4-13-15,1-2-9 0,-1-7 9 0,0 10 7 16,0-10 5-16,0 11 9 0,0-11 8 0,-2 7 12 15,2-7 34-15,-7 9 31 0,7-9 27 0,-7 7 28 16,7-7 14-16,-12 7-2 0,12-7 30 0,-11 4-11 16,-1-3 36-16,3 2-33 0,-2-2 30 15,-3-1-31-15,1 0 26 0,-5 0-44 0,-1 0 20 16,-1 0-39-16,-2 2 7 0,-5-2-45 0,-5 2 20 16,-1 1-46-16,-4 1 17 0,-9 1-35 0,-2 2 23 15,-3 2-35-15,-2-1 26 0,-10 6-6 0,-1 1-3 16,-3-1 0-16,2 3-13 0,-1-1-20 15,-2 2 33-15,2 1-30 0,-2 1 25 0,0-1-3 16,-3 2-5-16,4 2-2 0,0-3-2 0,0 1-1 0,-2 1-7 16,0-1 23-16,-1 0-26 0,-3 1 21 0,-2 2-25 15,-3-2 21-15,-3 1-21 0,-4 3-7 0,2 1 7 16,1-4 5-16,-1 5 1 0,-3-2-3 0,2-3-6 16,-2 3-34-16,3 0 23 0,1-4-30 15,-1 3 29-15,4-1-28 0,0-1 25 0,2-1-30 16,-2 3 28-16,4-1-27 0,-1-1 32 15,0 0-24-15,0 4 31 0,2-3-23 0,-3 0 39 16,-2 2-26-16,5 0 30 0,-4-2-25 0,1 3 31 16,1-2-4-16,0-3 1 0,2 3-3 0,3-3-15 15,0 1 10-15,1-3 1 0,5-1-1 0,4 1 2 16,-1-2 0-16,15-2-2 0,0-3 1 0,2-1 3 16,0 1 0-16,7-4-3 0,2 1-1 0,8-4 1 15,-4 3-15-15,9-4-31 0,-1 1 28 0,0 1-25 16,4-2 29-16,0-1-28 0,3 2 17 0,-1-3 12 15,-1 2-36-15,1-1 24 0,2 2-30 16,-1-2 22-16,-1-1-27 0,3 1 30 0,-2-1-26 16,1 2 23-16,0-1-13 0,5 0 28 0,-2-3-13 15,3 2 21-15,10-3-19 0,-18 3 16 0,18-3-15 16,-14 2 14-16,14-2-12 0,0 0 15 0,-18-2-10 16,18 2 17-16,-5-6-12 0,5 6 17 0,-5-6 1 15,5 6-1-15,-4-11 1 0,4 11-2 0,-3-6 1 16,3 6-14-16,-5-8 13 0,5 8-1 0,-1-8 2 15,1 8 2-15,-4-11-2 0,4 11 3 0,-3-11-1 16,1 2 6-16,-2 0-2 0,-1-2 0 0,0 0-17 16,-3-1 16-16,1-4-16 0,-2-2 21 15,-3-2-18-15,-1-2 26 0,-2-2-24 0,1-5 28 16,-4 0-21-16,0-4 20 0,2-1-19 0,-2 0 21 16,-3-1-24-16,2 1 20 0,1-1-18 0,-2 1 15 15,-2-1-20-15,3-1 18 0,-3 0-22 0,-1 3 22 16,0-1 1-16,0 1-6 0,-2 0-1 15,-1-2-21-15,-1 1 23 0,3 3-23 0,-2-4 26 0,2 1-23 16,-3 0 23-16,4-2-29 0,-1-1 23 16,-4-5-14-16,4 4 21 0,-2-7-31 0,-1-1 28 0,-1 1 1 15,4-2-4-15,-4 1-1 0,-1-1 6 0,2 1-7 16,-3-2-1-16,-3 0-18 0,5 1 15 0,-4 3-18 16,7 1 22-16,0 5-21 0,-1 2 21 15,-2 0-28-15,4 0 28 0,-3 2-34 0,4 0 38 16,-4-1-20-16,4 5 19 0,-1-3-20 0,0 0 21 15,1 4-22-15,-3-3 21 0,6 1-21 16,-3 2 22-16,0-2-26 0,2 4 9 0,0-3-17 16,-1-3-7-16,1 4-11 0,0-2 1 0,-1-1-30 15,0 2-20-15,-1-1-12 0,3-3-34 0,-3 4-8 16,2-2-30-16,-3-2-34 0,1 1-281 0,0 0 19 16</inkml:trace>
  <inkml:trace contextRef="#ctx0" brushRef="#br0" timeOffset="23127.29">17034 7360 80 0,'0'-8'210'15,"0"-1"-57"-15,3 4-34 0,-3 5-24 0,0-10-29 16,0 10-14-16,2-10-13 0,-2 10-4 0,4-5-8 16,-4 5-3-16,0 0-6 0,9-2 1 0,-9 2-3 15,10 4-2-15,-2 1 0 0,-1 4 2 0,3 1 4 16,4 7 6-16,0 4 13 0,5 9-5 0,1 5 7 16,5 12 7-16,3 9 2 0,4 10-6 15,39 101 40-15,-30-67-42 0,4 12-10 16,1 10-8-16,6 9 9 0,3 7-7 15,5 4-16-15,16 35 24 0,3 0-23 0,-1 4 10 16,2-7-5-16,2 0-2 0,-5-2 7 0,2-1-3 16,-18-32-12-16,6 1-17 0,10 31 11 0,-16-34 6 15,0 3-29-15,3-2 23 0,-4-3-18 0,-2-2 19 16,-1-1-7-16,-2-4 13 0,-3-5-16 0,-2-4 24 16,-4-6-21-16,0-5 14 0,-2-8-18 0,-5-7 24 15,2-2-22-15,-9-21 17 0,-4-3-20 0,4-2 8 16,-4-3-43-16,3-4 4 0,-6-4-38 0,1-5-23 15,-4-8-50-15,-3-3-236 0,-2-9 157 0</inkml:trace>
  <inkml:trace contextRef="#ctx0" brushRef="#br0" timeOffset="23828.1">18542 6667 159 0,'3'-9'174'0,"-1"1"-19"16,1 1 1-16,-1 2-13 0,-2 5-30 0,4-12-8 15,-4 12-23-15,3-6-24 0,-3 6-12 0,0 0-2 16,0 0 24-16,7 8-26 0,-4 2 28 0,-2 7-18 16,6 7 17-16,-1 15 6 0,3 12-15 15,0 12-8-15,5 12 9 0,0 10-1 0,5 21-9 16,5 11 10-16,2 6-16 0,5 7-8 0,6 6-5 15,4 6-9-15,2 6 15 0,8 2-15 0,0 3-17 16,16 31 4-16,-12-36 8 0,12 33-12 0,-9-31 18 16,11 31-15-16,-12-36 4 0,2-5-3 0,1 6-19 15,0-3 25-15,2-4-13 0,-4 0 4 16,0-4-6-16,-3-2 11 0,-3-4-1 0,-3-2-12 16,-1-2 10-16,-4-7-24 0,-3-2 21 0,-3-7-8 15,0-2 8-15,-3-3-26 0,-3-7 30 0,-7-18-1 16,2-4-8-16,-3 0 5 0,-2 0-7 0,4-3 9 15,-3-4-5-15,1-2 0 0,-3-4-9 0,0-1 8 16,2-3-9-16,0-2-32 0,-6-5 36 0,3-8-4 16,-2-1-14-16,0-3-2 0,-4-1-18 15,4-4 6-15,-6-6-26 0,0 0 5 0,-4-7-20 16,5-4-28-16,-7-2-39 0,-1-1-43 0,0-3-77 16,-1-6-133-16,-4-5 149 0</inkml:trace>
  <inkml:trace contextRef="#ctx0" brushRef="#br0" timeOffset="24605.86">20095 6678 261 0,'-3'-11'275'0,"1"5"-86"0,-1 0-55 16,3 6-8-16,-4-7-36 0,4 7-3 0,-4-5-32 15,4 5-5-15,0 0-19 0,0 0 3 0,0 0-18 16,-10 5 7-16,6 0-14 0,2 0 7 0,-1 4-21 15,1 3 17-15,2 1-9 0,-2 5 7 0,2 0-3 16,0 10 11-16,2 6 8 0,0 10-9 0,6 6 18 16,-2 12-15-16,3 8 37 0,3 5-19 15,4 8 12-15,6 26 21 0,1 8 20 0,5 7-9 0,4 6-9 16,4 8-9-16,2 5 3 0,6 7-25 0,4 3 0 16,3-1-18-16,4-2 8 0,17 30-20 0,-15-40 15 15,6 3-13-15,-1-4 6 0,0-3-13 0,-1-3 13 16,-1-1-4-16,-1-4 3 0,-2-1-18 15,-3-3 15-15,-1-6-13 0,0 1 14 0,-2-7 0 16,-1-6-11-16,-1 0 9 0,-3-6-14 16,-2-1 19-16,-3-5-17 0,-2-6 16 0,-7-14-29 15,-3-2 22-15,-1-2 7 0,2-4 0 0,-5 0-4 16,-2-6-7-16,0-2-17 0,-4-3 18 0,-2-11-20 16,-4-4 18-16,1-2-24 0,-5-10 4 0,0-3-30 15,-2-4-13-15,0-6-32 0,-5-2-124 0,-2-1-118 16,0-12-239-16,-6 4-86 0</inkml:trace>
  <inkml:trace contextRef="#ctx0" brushRef="#br0" timeOffset="25143.53">16381 9157 97 0,'-9'-7'272'0,"5"2"-61"0,-3 0-67 16,3 0-18-16,4 5-66 0,-9-7-4 0,9 7-35 15,-8-8-33-15,8 8-25 0,-10-5-12 16,10 5-13-16,-11-1-27 0,11 1-144 0,-16-3 74 16</inkml:trace>
  <inkml:trace contextRef="#ctx0" brushRef="#br0" timeOffset="25426.88">16096 9086 194 0,'-10'-1'219'0,"1"-2"-38"15,9 3-28-15,-14-4-48 0,14 4-2 0,-10-3-51 16,10 3 0-16,-8-7-11 0,8 7-8 0,3-7 3 15,1 4 6-15,2-7 14 0,8 1 20 0,6-6 3 16,11-5 3-16,6-2-1 0,12-11 9 0,7 2-12 16,9-7-14-16,18-7-10 0,8-5-10 0,2-4-8 15,11 1-2-15,6-7-3 0,5 2-4 0,2-3-9 16,10 3-12-16,2-1 8 0,5-3 1 0,2 2-3 16,3-1-4-16,-1 2-3 0,0 2 1 0,-3 1 2 15,8 1-4-15,-2 2 1 0,-2 6-1 16,0-3 10-16,-4 6-17 0,-1-2-12 0,-3 4-19 15,-3 1-9-15,-2-1-21 0,-5 2-26 0,-5 1 7 16,-6 3-21-16,-8 2-6 0,-19 5 3 0,-6 6 4 16,-3-5 14-16,-5 7 7 0,-7-1-7 15,-3 3-15-15,-13 3-45 0,-5 3-130 0,-2 0 266 16</inkml:trace>
  <inkml:trace contextRef="#ctx0" brushRef="#br0" timeOffset="26129.75">16063 10430 10 0,'-10'8'368'0,"10"-8"-94"0,-5 6-65 16,5-6-45-16,0 0-30 0,0 0-31 0,10-12-22 15,0 5-7-15,5-6-6 0,7-4 0 0,6-4-1 16,4-2-1-16,3-5-2 0,11-2-10 0,1-3-2 16,8-3-3-16,4 2-10 0,5-4-5 0,2 1-6 15,22-9 1-15,6-2-16 0,9-1 9 0,3-1-3 16,9-1-2-16,9-2-6 0,9 1 0 0,6 0 4 16,7-2 9-16,3 4-20 0,2 1 1 0,1 2 6 15,8 2-4-15,-3 2-4 0,3-1 3 0,-2 4 9 16,-3 0 1-16,-3-1-7 0,-1 1-10 0,-3-4 6 15,-2 2-5-15,-4-1 9 0,-3-5 4 0,-4 3 13 16,-3-5-13-16,-2 2-3 16,-3 0-4-16,-1-2-38 0,-6 3 53 0,-5-2-24 15,-6 3 13-15,-4 3-6 0,-7-1-7 0,-3 5-20 16,-20 6-7-16,-2 4-2 0,-5 0-1 0,-4 5 2 16,-8 1 1-16,0 1-2 0,-15 8 9 0,-3-1 8 15,-7 1 8-15,-5 6-2 0,-5-1-3 0,-3 2-9 16,-4 2-17-16,-2 1-28 0,-12 4-28 15,10-2-28-15,-10 2-28 0,-3 6-68 0,-4-1-204 16,-10 7 110-16</inkml:trace>
  <inkml:trace contextRef="#ctx0" brushRef="#br0" timeOffset="26678.15">17010 11576 272 0,'-9'10'352'0,"0"0"-112"0,4-2-44 0,2-4-61 15,3-4-19-15,-2 10-37 0,2-10 18 0,5 5 2 16,-5-5 20-16,27-4-5 0,-4-4-25 16,14-7 18-16,5-5-38 0,16-9 16 0,4-6-18 15,20-16 11-15,11-5-31 0,8-3 10 0,8-10-29 16,7 2-3-16,4-4-8 0,7-4 17 15,6 3-26-15,2 1 27 0,12 1-27 0,-4 3 17 16,5 0-32-16,2 3 21 0,2 1-14 0,1 1-4 16,2 2-1-16,-2 2-8 0,3-1 36 0,-4 1-20 15,0 0 20-15,-2 1-25 0,-1 4 22 0,-3-1-24 16,-3 1 22-16,-9 3-23 0,0 3 17 0,-2-1-30 16,-4 3 29-16,-7 3-40 0,-3 3 15 0,-10 2 7 15,-4 2-1-15,-24 6 1 0,-2 4 14 0,-4-1-18 16,-6 3 17-16,-4 0-17 0,-8 5-1 0,-10 4 0 15,-2 1-3-15,-6 0-25 0,-7 5 1 16,-7-1-20-16,-4 4-23 0,-2 0-12 0,-4-1-7 16,-14 6-5-16,17-1-7 0,-17 1-4 0,5 4-19 15,-5 4-23-15,-4-5-73 0,-2 8-173 16,-6-2 138-16</inkml:trace>
  <inkml:trace contextRef="#ctx0" brushRef="#br0" timeOffset="27493.64">16969 8151 145 0,'-6'-15'181'0,"-1"-1"-57"16,-2-2-21-16,3-1-28 0,-2-1-12 16,1-1-11-16,-2-1-8 0,2 1-1 15,-3 0 5-15,4-1-4 0,-2 1 2 0,-2 1 9 16,0 0 6-16,2 0 12 0,-1 1 3 0,0 2-7 15,1 0-6-15,2 2 7 0,-3 5 3 0,4-3-2 16,1 4-15-16,-1 0-16 0,1 4-14 0,0-4-5 16,4 9-4-16,-5-7-1 0,5 7-5 0,0 0-3 15,0 0-2-15,-6 8 1 0,6 3 0 0,0 3-27 16,0 4 32-16,1 5-28 0,3 2 26 0,-2 9-25 16,2-1 26-16,1 1 0 0,-1-1-3 0,3 0 1 15,-1 1-5-15,3-1-2 0,0-3-31 0,0 1-5 16,1-2-50-16,0 2-20 0,1-2-77 0,1-4-255 15,-3 1 95-15</inkml:trace>
  <inkml:trace contextRef="#ctx0" brushRef="#br0" timeOffset="27856.29">16969 8872 449 0,'0'0'335'0,"-14"0"-78"16,14 0-55-16,-9 4-59 0,5 6-28 0,-2-3-16 15,6 6-18-15,-1 3-19 0,1 2-15 0,-2 3-53 16,4 1 47-16,-1 5-13 0,-1 4-9 0,7 4-25 16,-3 0-4-16,0 7-17 0,4-1-25 15,1 5-20-15,0-1-26 0,1 1-31 0,4 1-62 16,-1 3-217-16,-1-6 130 0</inkml:trace>
  <inkml:trace contextRef="#ctx0" brushRef="#br0" timeOffset="28158.23">17370 10214 322 0,'0'0'333'0,"4"5"-87"16,-4-5-56-16,3 14-40 0,-2-4-37 0,-1 1-21 15,6 3-18-15,-3 1-15 0,-2 2-11 0,3 1-11 16,1 4-14-16,-3 2-6 0,1-2-13 15,3 2-10-15,-3-1-33 0,4 4 11 0,-1 1-26 16,3 2 3-16,-1-3-17 0,-1 3-24 0,3-3-38 16,1 5-265-16,-2-4 151 0</inkml:trace>
  <inkml:trace contextRef="#ctx0" brushRef="#br0" timeOffset="28621.7">18059 11756 76 0,'3'5'531'0,"-6"3"-167"15,6 1-69-15,-3 2-83 0,3 2-39 0,1 4-38 16,0 3-18-16,1 5-26 0,4 2-15 0,0 3-23 16,1-1-2-16,2 7-54 0,-1-1 43 0,5-1-25 15,-1 1-27-15,-1 0-29 0,3-2-27 0,-1 1-8 16,2-3-28-16,-2 1-37 0,0-6-43 0,-2-2-91 15,3-4-145-15,-4-3 116 0</inkml:trace>
  <inkml:trace contextRef="#ctx0" brushRef="#br0" timeOffset="28937.97">19172 11153 163 0,'0'7'449'0,"0"2"-127"15,0 2-67-15,0 6-71 0,1 3-32 0,-1 1-26 16,2 5-20-16,0-1-25 0,1-1-16 0,-1 4-11 15,1-2-16-15,3-3-3 0,-1 6-13 0,2-1-1 16,-1 1-7-16,3-1-1 0,1 2-5 0,-1 0 2 16,5-2 3-16,-1 5-12 0,1-5-36 0,-1-1-10 15,1 1-49-15,1-2-17 0,2-3-48 16,-2 0-97-16,4-2-196 0,-6-5 73 0</inkml:trace>
  <inkml:trace contextRef="#ctx0" brushRef="#br0" timeOffset="29277.82">20359 10891 245 0,'7'-6'541'0,"-7"6"-162"0,7-7-70 0,-7 7-87 16,5-5-29-16,-5 5-59 0,8-6-9 0,-8 6-42 15,0 0 5-15,4 6-34 0,-4-6 13 16,6 12-36-16,-4 0 21 0,1 5-30 0,0 0 15 16,1 5-24-16,-2 1 16 0,5 7-22 0,-1-1 15 15,-1 3-25-15,7-2-12 0,-3 8 37 0,2-1-25 16,2-1 23-16,0 2-3 0,2-4-11 0,0 0-3 15,2 2 0-15,-2-1-42 0,3-1-6 0,1-2-32 16,2-4-42-16,-1 1-36 0,-1-7-63 0,-1 0-104 16,0-2-218-16,-1-6-47 0</inkml:trace>
  <inkml:trace contextRef="#ctx0" brushRef="#br0" timeOffset="29651.75">21976 10122 286 0,'0'0'464'0,"7"-5"-127"0,-7 5-71 0,0 0-61 15,5 4-41-15,-3 2-42 0,0 2-16 0,-2 1-29 16,0 6-5-16,4-1-18 0,-4 3 19 0,3 4-31 16,-1 4 13-16,1-1-29 0,-2 1 11 0,5 6-21 15,1-2 10-15,-1 0-44 0,3 2 42 0,1-1-4 16,-1 1-1-16,0 0-6 0,1-4-3 0,1 4-14 15,-2-6-29-15,1 4-7 0,-1-3-31 0,-3-6-59 16,2 1-31-16,-3-2-58 0,1-2-355 16,-4-1-89-16</inkml:trace>
  <inkml:trace contextRef="#ctx0" brushRef="#br0" timeOffset="30078.6">21573 8843 239 0,'0'0'304'0,"-4"10"-76"0,4-5-47 0,0 6-29 15,0-4-29-15,0 8-20 0,0-2-18 0,3 3-10 16,-2 3-26-16,0 0 11 0,2 4-21 16,0-1 8-16,-1 1-20 0,4 5-1 0,-2 0-9 15,1 5 12-15,-1 0-5 0,0-1-8 0,0 2-6 16,0 1-25-16,-2 1-46 0,2 1-60 0,-3 0-65 16,-1 1-271-16,0-4 64 0</inkml:trace>
  <inkml:trace contextRef="#ctx0" brushRef="#br0" timeOffset="30457.37">20229 9496 342 0,'-7'-10'485'0,"0"0"-132"15,1 5-70-15,3-2-79 0,-1-2-32 0,0 6-49 16,4 3-13-16,-4-9-34 0,4 9-1 0,-2-8-32 15,2 8 3-15,0 0-31 0,-5-4 17 0,5 4-20 16,0 0 17-16,0 5-21 0,2 2 10 0,-1 3-16 16,2 3 13-16,-2 0-14 0,3 7 12 0,1 2-16 15,1 1 14-15,1 6-20 0,1 1 18 0,-3 1-39 16,1 0-13-16,2 1-39 0,-1 2-40 16,-3 0-25-16,0-1-70 0,0 1-83 0,-3-1-179 15,-1-3 35-15</inkml:trace>
  <inkml:trace contextRef="#ctx0" brushRef="#br0" timeOffset="30857.27">18711 9872 78 0,'-7'-8'496'0,"1"-1"-145"0,1 3-70 0,0 1-76 16,5 5-41-16,-7-9-41 0,7 9-27 0,-7-7-19 16,7 7-15-16,0 0-22 0,0 0-1 0,-5 7-3 15,2 1-1-15,8 3-8 0,-5 4-6 0,3 4-6 16,-1 4-5-16,2 5-3 0,1 3 1 0,3 0-5 16,2 8 1-16,0 0-3 0,2 2-34 0,2-2-26 15,-1-1-37-15,2-1-41 0,-5-3-40 16,2-5-94-16,-1-3-173 0,-4-4 83 0</inkml:trace>
  <inkml:trace contextRef="#ctx0" brushRef="#br0" timeOffset="31206.23">18485 8529 215 0,'-4'-10'373'0,"1"2"-113"0,2 1-51 0,1 7-55 15,-3-9-28-15,3 9-42 0,-1-8-7 0,1 8-22 16,0 0 0-16,0 0-19 0,1 10 6 0,1-4-7 15,0 5-6-15,1 3-10 0,-2 3-4 16,4 5 3-16,0 2 1 0,2 3-6 0,-1 4-2 16,-1 2-2-16,5-1-3 0,-1 7 2 15,2-2-14-15,1-2 12 0,-1 2-11 0,3-1 7 16,0-2-5-16,0 3-47 0,2-3-5 0,0-1-64 16,0-4-14-16,2-2-90 0,-4-5-184 0,4-3 133 15</inkml:trace>
  <inkml:trace contextRef="#ctx0" brushRef="#br0" timeOffset="31505.78">19780 8045 104 0,'9'-13'487'0,"-1"3"-135"0,-2 2-74 0,-1 0-116 16,-1 1 8-16,-4 7-34 0,9-6-25 0,-9 6-40 15,0 0-8-15,9 10-2 0,-9 1-13 0,0 2-9 16,0 4-7-16,0 2-9 0,-2 2 0 0,4 3 0 16,-2 4-12-16,3 4 7 0,-1 2-3 0,1 2-5 15,3 5-4-15,2 2 0 0,2-1-2 0,0-1-29 16,1 1-36-16,1 1-35 0,1-4-39 15,2 0-45-15,-2-1-72 0,5-4-221 0,-1-5 43 16</inkml:trace>
  <inkml:trace contextRef="#ctx0" brushRef="#br0" timeOffset="31810.12">21035 7442 415 0,'0'-9'393'0,"0"9"-95"0,0 0-68 0,0 0-62 15,0 0-36-15,0 0-18 0,-4 13-19 16,3-1-13-16,-3 2-25 0,3 4-3 0,-2 3-12 15,-2 7-6-15,4-4-7 0,-2 9-10 0,2 4-6 16,0-1-2-16,1 2-13 0,1 1 12 0,0 5 0 16,1 2-3-16,0-4-6 0,2-5-34 0,0-1-23 15,-3-2-35-15,4-4-35 0,-2-1-43 0,-2-6-57 16,4 0-249-16,-4-6 38 0</inkml:trace>
  <inkml:trace contextRef="#ctx0" brushRef="#br0" timeOffset="32248.12">20550 6612 139 0,'0'0'331'0,"0"0"-76"0,0 0-77 15,-2 8-21-15,2-8-46 0,0 12-1 0,-1-1-43 16,0 0 0-16,-2 5-31 0,2 0 14 0,-3 3-12 16,0 6-2-16,1-1-6 0,-3 8-4 0,4-1-6 15,-5 5-8-15,1-1-19 0,3 1-4 0,-2 5-44 16,0-1-34-16,-2-5-32 0,3-1-107 0,-2-2-137 15,1-4 179-15</inkml:trace>
  <inkml:trace contextRef="#ctx0" brushRef="#br0" timeOffset="32625.84">19388 6996 402 0,'-4'-9'348'0,"2"1"-81"0,-1 4-58 0,3 4-53 16,-5-8-31-16,5 8-27 0,0 0-17 0,0 0-14 15,-9 8-15-15,5-1 3 0,2 6-24 0,-1 0-25 16,-1 3-22-16,0 7 46 0,-1 1-45 0,3 5 43 16,-4 3-44-16,3 2 41 0,-1 2-5 0,1-2-3 15,-2 3-3-15,4-2-2 0,-3 0-6 0,3 0-22 16,-2 0-38-16,1-2-25 0,-2 3-35 0,0-7-43 15,0 0-79-15,2-4-191 0,-3 0 109 0</inkml:trace>
  <inkml:trace contextRef="#ctx0" brushRef="#br0" timeOffset="33014.11">17885 7265 141 0,'-11'-7'348'0,"2"2"-67"0,1-3-88 15,-1 3-12-15,3 1-67 0,1 0-10 0,5 4-43 16,-9-3 9-16,9 3-34 0,-9 6 12 0,5-1-30 16,-1 3 18-16,4 4-33 0,-1 6 23 0,1 0-4 15,1 6-1-15,0 5-5 0,3 3-15 0,-2 4 17 16,8 8-14-16,-2-1 10 0,1 6 0 0,1-3-7 15,1 5-32-15,4 5-58 0,-2 2-24 16,1-10-54-16,-3 0-281 0,1-1 84 0</inkml:trace>
  <inkml:trace contextRef="#ctx0" brushRef="#br0" timeOffset="40133.37">15880 7653 86 0,'-1'-4'116'0,"-3"-2"-9"16,1-1-33-16,0 4-9 0,3 3-19 15,-5-11 4-15,5 11-15 0,-5-8-1 0,5 8-14 16,-7-11 4-16,7 11-11 0,-6-8 3 0,6 8-11 16,-4-12-1-16,4 12 4 0,-5-9 2 0,2 3-11 15,3 6 10-15,-5-10-11 0,3 5 6 0,-1-2-8 16,3 7 18-16,-5-7-3 0,5 7 7 0,-5-12-6 16,5 12-3-16,-4-6-8 0,4 6 4 0,-2-6-7 15,2 6 4-15,-3-5-7 0,3 5 6 16,0 0-7-16,0 0 6 0,0 0-5 0,0 0 5 15,0 0-3-15,0 0 1 0,-4 7-5 0,4-2 7 16,0 4-5-16,0 3 8 0,3 3-5 0,-2 4 6 16,0 0-9-16,2 5 8 0,-2 3-4 0,7 4 4 15,-4 4 0-15,3 6 0 0,0 1-1 16,-1 1 2-16,4 0-7 0,-1 3 5 0,0-2-4 16,4 2 6-16,-4 0-4 0,4 1 4 0,3 10 1 15,-3 3 5-15,5-2-29 0,-3 2 26 0,3-1 5 16,0 1-9-16,1 4 2 0,2-2-2 0,-1-1 4 15,2 2-6-15,1-1 7 0,0-2-8 0,0 2 5 16,1 0 4-16,-1 1-3 0,4 2-7 0,-3-1 8 16,2-2-6-16,-3 5-1 0,0-3-1 15,1 1 6-15,-1-2-8 0,-2 2 8 0,0 0-7 16,1-1 12-16,-2 1-7 0,0 1 5 0,-1 0-9 16,-1 0 8-16,-2 0-7 0,0-3 3 0,0 0-4 15,1-1 5-15,-3-4-6 0,0 3 1 0,1-5 8 16,-3-6 1-16,-1-1-7 0,3-3-1 15,-1 4-1-15,-3-3 4 0,2 3-4 0,-1-3 5 16,2 1-1-16,-4 1 0 0,4-3-5 0,-2 3 6 16,2-2 1-16,-3 1-1 0,2-1-5 0,-1 3 1 15,0-5 0-15,0 5-17 0,-2-5 24 16,4 4-19-16,-1-2 22 0,-1 1-1 0,-1-2 0 0,1 1-1 16,0 0 1-16,0-1-5 0,1-1 0 15,-1 1 0-15,-3-1 0 0,3 1 0 0,1-1-2 16,-2-4 2-16,0 3-1 0,-2-2-24 0,1-1 30 15,0 0-24-15,-3 1 26 0,3-2 1 0,-1-2-7 16,-2-6-10-16,-1 3 10 0,2 0-5 0,-1-1 5 16,-1 0-3-16,0-3 4 0,2 1-6 0,-2 2 5 15,1 0-6-15,-2-3-1 0,1 0 4 16,3 5 1-16,-2-4-6 0,-2 0 7 0,4 1-7 16,-3 1 1-16,1 0 0 0,3-4-4 15,-1 3 6-15,0-2 1 0,-1-1-20 0,2 3 30 0,0-2-7 16,0-3-1-16,0 5 1 0,0-4-1 0,0 0-1 15,1 2 3-15,-1-4-5 0,0 3 4 16,1-4-6-16,-2 2 2 0,-2-5-1 0,2-2-1 16,-2-1-1-16,3-1 7 0,-2 1-6 0,-1-2 0 15,0 0 1-15,-2-3 5 0,4-1-7 0,-3 1 6 16,0-3-4-16,0 3 4 0,0-1-5 0,-1-2 5 16,1 1 0-16,2 0 0 0,-3-3-7 0,-2 2 8 15,2-2-8-15,1 1-1 0,-4-4-8 0,4 4 1 16,-2-4-15-16,-3 0-1 0,4-1-26 0,-4-6 0 15,2 11-60-15,-2-11-105 0,2 7 69 16</inkml:trace>
  <inkml:trace contextRef="#ctx0" brushRef="#br0" timeOffset="41321.68">16063 7765 12 0,'-10'2'138'16,"10"-2"-38"-16,0 0-8 0,0 0-35 0,0 0-7 15,0 0-11-15,0 0-4 0,-10-1-19 16,10 1 8-16,0 0-12 0,-3-3 5 0,3 3-11 16,-4-6 9-16,4 6-14 0,-4-7 6 0,4 7-8 15,-6-4 8-15,6 4-8 0,-5-9 7 0,5 9-7 16,-8-5 4-16,8 5-3 0,-6-7 8 16,1 2-10-16,5 5 12 0,-9-7-10 0,9 7 14 0,-8-6-3 15,8 6 4-15,-6-4-8 0,6 4 0 16,-7-8 2-16,7 8 1 0,-5-5-3 0,5 5-6 0,0 0-1 15,-6-4-6-15,6 4-6 0,0 0 8 16,-3-5-8-16,3 5 5 0,0 0-6 0,0 0 1 16,3-7 8-16,-3 7 6 0,9-5-3 0,-3 1 7 15,1-1-1-15,4-2 4 0,6 0 4 0,2-3-2 16,3 2 2-16,7-5-7 0,6-2 9 16,3 0-10-16,4 2 3 0,0-3-3 0,3 0 3 15,1 3-1-15,1-3-3 0,2 4 1 0,2-3 0 16,0 2-4-16,0 3 4 0,-1-5-9 0,1 5 9 15,1 1-6-15,0-3 2 0,1 3 1 0,2-3 3 16,9 3-2-16,0-5 1 0,-9 3-2 0,0 3-3 16,7-6 2-16,-7 4 0 0,7-5 3 0,0 1 1 15,1-2-4-15,-2 0 1 0,3 2 4 16,-4-3-6-16,3 1 4 0,-2-2-1 0,-1 0-9 16,0 1 8-16,-1-1 3 0,-10 3 1 0,-1 2-9 15,1-1 3-15,-3-3 1 0,1 4 4 0,-1-2-6 16,-1 4 3-16,-2-3-3 0,2 0 7 0,-2 4-6 15,0-4 5-15,0 2-5 0,-1 3 4 16,3-4-8-16,-3 2 4 0,1 0 0 0,0 2 6 16,0-3-6-16,-1 1 7 0,-1 2-9 0,0-3-3 15,1 4 12-15,-5-4-1 0,-2 3-6 0,-1 0-10 16,-2 0-20-16,0-2-11 0,-2 3-42 0,-5-1-144 16,-1 2 73-16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51:04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15829 12359 185 0,'-10'-1'305'0,"-2"1"-92"0,3-2-64 0,0 1-45 15,-1-6-28-15,0 4-15 0,2-2-11 0,1-1-6 0,-1 2-2 16,-1 1-1-16,0-2 1 0,0 0-3 0,1 0 4 16,1 1 5-16,1-1 4 0,-2 0-2 0,3 0 2 15,-1 0-3-15,-1 0-4 0,1 1-11 0,0-2-1 0,0 6 2 0,-1-3 7 16,2-1 5-16,2 4 7 0,0-1 11 0,-2 1 4 15,4-1 1-15,0 1 3 0,1-2-1 0,0 2-7 16,0 0-7-16,0 0-5 0,0 0-6 0,1 0-4 0,-1 0-5 16,1 0 4-16,1 0 1 0,-2 0 4 0,3 2 6 0,-3-1 7 15,3-1 9-15,-1 1 7 0,1 3 4 0,0-3 9 16,1 1 12-16,4 1 11 0,-1 0 10 0,1 1 4 0,2-1-3 16,0 0-8-16,0 1-12 0,1-1-18 0,3-1-17 15,-1 0-12-15,-1-1-8 0,1 1-7 0,2 0-7 0,1 1-4 16,0-1-7-16,2-2-1 0,3 2 5 0,0-2 1 15,1 1 1-15,0-2 0 0,1 1-2 0,1-2 0 0,2 2-5 16,-4 0-1-16,1-2-15 0,2-1 2 0,-3 3 3 16,2-2-2-16,2 2-3 0,-3-2-1 0,-2 1 9 0,4 1-4 15,-1 1-3-15,0 1 1 0,-1-2 1 0,1 2-2 0,0 1 2 16,1-1 2-16,0 0-1 0,-1 1-2 0,2 0 0 16,-4 0 6-16,0-1-5 0,4 2-3 0,0-3-1 0,-4 1-2 15,3-1 0-15,0 1-7 0,-1-1 4 0,-2-1-1 16,2 2 1-16,1-2 0 0,1 0 0 0,0-2 0 0,1 1 1 15,2-2 2-15,-4 0-3 0,2-2 1 0,2 1-1 0,1 1-1 16,-2-2-1-16,0 0 0 0,-1 3 0 0,0-3 2 16,-3 3 0-16,2-1 1 0,-5 3 1 0,1-2 0 15,-1 2 3-15,-2 0 0 0,0 2 0 0,0-2 0 0,-3 0-3 0,2 3 0 16,-3-3-2-16,2 0 0 0,-1 2 0 0,1-2 3 16,-1 2-1-16,3-2 2 0,-2 1 1 0,3-1 1 15,-2 2 0-15,2-2-3 0,2 2 1 0,0-2 1 0,0 0-2 16,2 0-4-16,-1 0 1 0,4 0 1 0,-1 0 5 15,3 0 0-15,1-2-1 0,0 2 3 0,0-2 1 0,2 1-3 16,1 1-5-16,-3-2 0 0,4 2-1 0,-4-2 0 0,1 2 4 16,-1 0-1-16,-3 0 3 0,3 0-3 0,-1 2 2 15,-3-2-1-15,1 2-4 0,2-1 3 0,-1 1-1 0,-1 0 2 16,3-2-3-16,0 0 1 0,0 3 0 0,2-1-3 0,2-2-2 16,0 0 1-16,0 2-1 0,3-4 1 0,1 2-1 15,1-2 1-15,1-1 0 0,1-1-1 0,1 1-1 0,1-2 5 16,0 0 2-16,1-2 1 0,1-1 4 0,0 5 1 15,-3-3 1-15,-2 0-9 0,0 0-1 0,-3 1-1 0,-4 3-3 16,-3-3 0-16,1 2 1 0,-4 1 4 0,-2 0 2 16,-3-1 1-16,-1 3-3 0,1 0 2 0,-3 0 1 0,-1 0-2 15,1 0-1-15,-2 0-1 0,2 3 4 0,1-3-4 16,0 2 1-16,0-2-1 0,0 2-2 0,1 1 1 0,0-1-2 16,2-1 2-16,-1 1-3 0,1-2 2 0,-1 1 0 0,1 0-2 15,-1-1 1-15,-1 0 11 0,1 0-4 0,0 0-3 16,-1 0 1-16,-1-1 1 0,-1 1 1 0,1 0-11 0,-2-1 7 15,-2 1 1-15,0-2 4 0,-1 1-5 0,-3 1 0 16,-1 0 0-16,-3 0 0 0,1 0 0 0,-4 0 2 0,-2 1 5 16,0-1-2-16,-1 0-3 0,0 0 0 0,-2 0 0 15,0 0-3-15,0 0-2 0,0 0 3 0,-2 0 0 0,0 2 1 16,1-2-2-16,-1 0 1 0,1 1-6 0,-1 0-5 0,0-1-10 16,-1 0-19-16,2 1-27 0,-1-1-33 0,0 2-49 15,-2 0-60-15,1-2-74 0,0 1-59 0,-1 1-47 0,1-1-40 16,-2 1-24-16,-1-1-35 0,-1 2-85 0,-2-1-74 15,0-1 0-15</inkml:trace>
  <inkml:trace contextRef="#ctx0" brushRef="#br0" timeOffset="1196.24">18071 11416 90 0,'3'-6'303'0,"-6"-4"-94"0,2 3-67 15,-5-1-41-15,-1-1-21 0,1 2-13 0,2 2-9 16,-2-3-5-16,2 0-1 0,3 1-9 0,-5 1-3 0,4-1-8 15,0 0 1-15,1-1-2 0,-1 0-3 0,2 1 3 16,2 1-4-16,-1-2 4 0,3 1-4 0,2-1-3 0,-2 1 1 16,4 0-2-16,1-1 0 0,1 0-3 0,1-1 1 15,2 2 1-15,3-1-4 0,-2 1-2 0,4-1-1 0,0 1-2 16,-2 1 0-16,2-1 0 0,-2 2 0 0,-1 1 1 0,1-2-1 16,0 2-3-16,-2 1-1 0,0 1-2 0,-4 1-1 15,1 2-3-15,-2 1-2 0,-1 0 0 0,-3 1 0 0,2 2-2 16,-4 0-1-16,1 2 2 0,-2 0 3 0,-4 2-1 15,0 3 1-15,-2-1 3 0,-1 5 0 0,1-1-2 0,-5 1 0 16,1 2 3-16,-2-1 0 0,-2 5 5 0,0-1 5 0,1 2 2 16,-2 0 4-16,-1 0 2 0,1 1 2 0,-1 0 0 15,1 0-1-15,-1-3 1 0,3 2-3 0,0-1-1 16,-1 0-5-16,0 1-2 0,3-1-3 0,-2-3 1 0,1 0 3 16,1 1-1-16,0 0 3 0,-1-4 1 0,2 2-2 0,-1-3-1 15,2-1-2-15,-1 2-1 0,4-4-2 0,0-2-1 16,3-1-1-16,-5 0-3 0,2-1-3 0,0-1-4 0,0-3 0 15,1 2 0-15,-2 0 0 0,2-4 3 0,2 0-2 16,1 1 5-16,0-1-5 0,0 1-5 0,0-1-10 0,0-2-14 16,0 0-18-16,0 2-22 0,0-2-23 0,0 0-24 15,0 0-20-15,0 0-21 0,0 0-17 0,0 0-22 0,0 0-28 16,0 0-47-16,0 0-64 0,0 0-86 0</inkml:trace>
  <inkml:trace contextRef="#ctx0" brushRef="#br0" timeOffset="1572.38">17998 12155 316 0,'0'0'307'0,"0"0"-91"15,0 0-66-15,0-2-37 0,0 0-26 0,0 1-17 16,0-1-11-16,0 0-5 0,0-1-11 0,0 1-5 16,0-1-6-16,-2-1-2 0,2 1-2 0,0 1-4 0,-1-4-3 15,-1 4 0-15,2-3 2 0,-1 1-1 0,1 0-1 0,-2-1 2 16,0 0 4-16,2 1 5 0,-1 2 2 0,-1-2 5 15,2 1-2-15,0 3 6 0,0-2-4 0,0 2-10 0,0 0-9 16,0 0-6-16,2 0-2 0,-1 0-9 0,-1 2-2 16,0 0 0-16,0 1 0 0,2 1 1 0,0 0-2 0,-2 3 0 15,0-3 0-15,0 2-2 0,1-1-1 0,-1 1 3 16,-1-2 0-16,1 0 1 0,-2 3 0 0,0-5 1 0,4 3 1 16,0-3-3-16,-2 1 2 0,0-1-2 0,0-2-1 15,1 0 1-15,-1 3 0 0,0-3 1 0,0 0-1 0,0 0 2 16,0 0 1-16,0 0-2 0,-5 0 4 0,2-3-3 0,2 3 2 15,-2-2-1-15,7 0-1 0,-5-1-1 0,1 1-1 16,-3-1 0-16,2 1 0 0,5-1-4 0,-4-1 3 0,0 1-3 16,0 1-5-16,0-1-7 0,0 0-13 0,0 3-13 15,-3-3-21-15,3 3-24 0,0-2-26 0,0 2-31 0,0 0-29 16,0-2-47-16,0 2-70 0,0 0-115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55:59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3478 5736 28 0,'0'-2'349'0,"-2"2"-94"0,0 0-82 16,1 0-56-16,1 0-40 0,-1 2-23 0,-1-2-17 15,2 0-10-15,-2 2-9 0,2-2-6 0,-1 3-5 0,-2 1-3 16,3 1-2-16,-1-2 2 0,-1 6 0 0,2-3 2 16,2 2 1-16,-2 1 0 0,1 2 0 0,-1-1-1 0,0 0-2 15,0-1 1-15,-1 3 2 0,1-2 14 0,-2 2 13 16,2 1 9-16,-2 1 6 0,-1 3 1 0,1 2 1 16,-2-1-14-16,0 1-13 0,-2 2-8 0,0 0-5 0,1 2-4 0,-1 1 4 15,-1 0 4-15,1 0 6 0,0 0 0 0,0-2 4 16,-1-1-2-16,2-1-7 0,-1-3-9 0,-1 0-4 15,2-2 0-15,0-1-5 0,0-1 2 0,0-2 1 0,2-1 2 16,0-3 1-16,-1 1-2 0,3-5-1 0,-2 0 1 16,3 0 11-16,0-1 23 0,0-2 21 0,0-3 11 0,3 0 5 15,-2-2 2-15,0-8-10 0,5-3-23 0,-1-3-21 0,1-5-11 16,1-4-7-16,3-4-3 0,-2-1 0 0,2-3 0 16,2 0 0-16,-4-1 2 0,4-1 0 0,0 1-2 0,-1-1-1 15,-1 1-3-15,3 3 0 0,-1 0-1 0,2 3-7 16,-3 0 4-16,3 5 3 0,-3 2 2 0,2 3 0 0,0 1 0 15,-2 2 9-15,1 4-2 0,-1 3-11 0,-1 2 2 16,-1 2-1-16,-1 2 2 0,-1 3-2 0,-1 1-1 0,3 2 7 16,-2 1-2-16,-1 3 0 0,2 4 6 0,-1 1-1 0,0 2 0 15,0 4-1-15,-1 2 4 0,-1 1 0 0,2 3-4 16,0 0 2-16,-2 4 4 0,-1-3 2 0,3 5-3 16,-2-3 0-16,2 2-1 0,-2 1-2 0,1-1 0 0,-2-1-1 0,2-1 1 15,0-1-2-15,-1 1 1 0,0-4-1 0,-1 0-1 16,0-3 2-16,2 0 0 0,-1 0-2 0,1-1 0 15,-1-3 2-15,-2-2-2 0,2-3-1 0,1 0 0 0,-3-1 0 16,3-2-10-16,-3-1 4 0,2 0 3 0,-1-3 1 16,-1 0-22-16,0 1-33 0,0-3-33 0,0-3-53 0,-2-1-83 15,4-2-120-15,-5-4-172 0,-5-1-64 0</inkml:trace>
  <inkml:trace contextRef="#ctx0" brushRef="#br0" timeOffset="296.83">3356 6099 386 0,'-3'-8'517'0,"0"1"-169"0,0 1-119 0,0 0-77 15,3 0-51-15,4 0-36 0,-1-1-25 0,2-1-13 16,2-1-8-16,3 1-10 0,3-2-1 0,3 1-1 15,0 0-2-15,4 0-1 0,0 1 0 0,3 0 0 0,4-1-3 0,-1-1-1 16,2 3 0-16,3-2 1 0,-1 0-2 0,-1 1 0 16,-3 2 1-16,-3 1 0 0,-1 0 0 0,0 1-1 15,-3 1 1-15,0-1-1 0,-2 1 0 0,-4 1 0 0,3 2 0 16,-3-3 0-16,-2 3-1 0,-1 0 1 0,0 0-15 0,0-2-30 16,-1 2-37-16,-1 0-38 0,0-2-47 0,-1 2-73 0,3-1-99 15,-5-1-133-15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56:46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8217 3710 426 0,'-2'0'375'0,"2"0"-116"0,0 0-96 0,0 3-69 0,0-3-35 15,2 0-24-15,-1 0-16 0,1 0-5 0,0 3-3 0,4-2 6 16,-2-1 3-16,1 1 11 0,13 4 104 16,-6-3-40-16,1 3 16 0,0-5 12 0,6 2 9 0,0-1-11 15,2 2-1-15,0-1-2 0,5-2-1 16,2 1 11-16,2-1 7 0,3 0 5 0,0-1 3 0,2-1 1 0,3 1-1 15,-2-2-16-15,-1 1-28 0,0-3-21 0,3 1-20 16,-3 0-20-16,4 0-15 0,-1 0-10 0,0 0-4 0,1-1-2 16,1 1-3-16,1 1 1 0,2-1-1 0,0 2-6 0,2-1 2 15,-2 0-2-15,47 0 2 0,-48 0 2 16,3 3 6-16,0-2-3 0,-1 1-3 0,0-1 0 16,2 2-1-16,-2 0 2 0,2-2 1 0,-2 2 2 0,1-1 5 15,0 0-2-15,0 1-1 0,-3-2-1 0,1 2-2 0,-1 2-3 16,-2-2 0-16,-2 1 4 0,1 0 0 0,-2-1-3 15,-1 2 0-15,-2 1 6 0,4-1 2 0,-3 1 1 16,-3 1 4-16,1-1-3 0,0 1 0 0,-3 0-5 0,-1-1-1 16,1 1-7-16,-3 1-3 0,-3-1 0 0,1 0 3 0,-3 0 0 15,0-1-3-15,-3-2 3 0,0 3-5 0,-3-2 9 16,1 1-3-16,-1-1 1 0,-1-1 0 0,-3 2 1 0,-1-1 13 16,0-1-10-16,0 1-4 0,-1-2-2 0,-2 1 0 15,-2 0-3-15,2-1-4 0,-3 0 7 0,-1 0 6 0,0 0-1 0,-1 2-2 16,0-2 1-16,0 0 1 0,0-2-5 15,-1 2-9-15,2-1 2 0,-1 1 1 0,-1 0-1 0,3 0-2 16,0-1-1-16,1 1 3 0,2-2-25 0,0 2-52 0,-3-1-73 16,4 1-77-16,2-3-77 0,-1 0-68 0,3 1-39 0,2 2-4 15,5 0-8-15,1 2-39 0,5-2-84 0</inkml:trace>
  <inkml:trace contextRef="#ctx0" brushRef="#br0" timeOffset="1033.28">15377 3743 150 0,'-6'-2'219'0,"-1"-1"-60"0,-2-2-44 0,3 2-31 16,-3-2-10-16,2 3-3 0,-2-1 4 0,0-4 4 15,1 3 3-15,-1 1-9 0,1-2-7 0,0 3 0 0,0-4 5 16,2 4-2-16,0-2 0 0,-1 1 2 0,2 0 2 15,-1 1 1-15,1 1 0 0,1 1 4 0,-2-2 5 0,1 1 7 16,1 1 2-16,1-2-10 0,5 2-14 0,-1 0-30 16,1 2-10-16,1-2-11 0,-3 0-7 0,2 0-5 0,0 1 4 15,-1 1 21-15,4-2-1 0,-1 3 9 0,6-2 16 0,1 2 15 16,3 0 9-16,2 2 7 0,3-2 8 0,0 1-2 16,2 1-8-16,-1-2-5 0,5-1-4 0,-1 4 5 0,3-2 3 15,-1-3 4-15,4 3 8 0,3-2-6 0,2 1-2 0,2 0-12 16,4 0-12-16,2 2-13 0,1-3-14 0,1 3-6 15,2-2-9-15,-1 2-7 0,0-2-4 0,0 1-2 16,3-1-5-16,-5-1 51 0,2 1-22 0,5 1-14 0,-6-1-6 16,6 0 1-16,-5 0-3 0,2 1-50 0,3-1 21 0,-2-1 12 15,2 1 2-15,1 1-1 0,-5-4 3 0,5 5-1 16,-3-3 1-16,4-1 0 0,-1 2 3 0,-2-1 0 0,-1 1 1 16,-1-2-2-16,-4 0 2 0,2 1 1 0,-2 1-2 0,-2-1 2 15,1-2 0-15,0 1-2 0,0 1 0 0,1-2 1 16,0 1 3-16,1 1-2 0,-1-2 4 0,0-2 2 15,2 1-2-15,-3-1 0 0,0 1-2 0,-1-1 0 0,-1-1-3 16,3 0-1-16,-6 2-12 0,2-2 7 0,1 1 1 0,-2 1 3 16,-2-1 0-16,1 2 2 0,-3-1 12 0,4 1-8 15,-3-2 0-15,-1-1-3 0,2 1 2 0,-6 2 1 0,2 0-3 16,-1-2 0-16,1 0 0 0,-6 2-1 0,3-1-3 16,-1 1 2-16,1-2-15 0,-2 2 7 0,-3-1 3 0,2 1 4 15,-2 0 4-15,-1 1-2 0,-3 1 15 0,2-2-8 0,-5 1-1 16,1 3-6-16,0 1 1 0,-2-2-2 0,4 2 1 15,-3-1 0-15,2-4 0 0,-2 1-10 0,1-1 4 0,-3 2 14 16,1 1-2-16,-2-1-4 0,0-1 1 0,2 1 12 16,-2 1-6-16,0-2-13 0,0 1 3 0,0-1 4 0,2 2-3 15,-1-3 0-15,1 2 0 0,-2-1 0 0,-2-1-2 0,-3 0-1 16,2 0 6-16,-2 0-2 0,-2 0 1 0,-1 0 0 16,-3 0 2-16,2 0-3 0,-1 0-1 0,-2 0 0 0,-1 0-3 15,0 0 1-15,-1 0 0 0,-1 0-1 0,2 0 0 16,-2 0 3-16,0 0-7 0,3 0 2 0,-3 0-1 0,2 0 2 15,-2 0 1-15,0 0 0 0,1 0 5 0,1 0-3 16,1 0-2-16,1 2 1 0,0-2-2 0,-3 0 1 16,2 0 2-16,1 0 3 0,-3 0-1 0,4 0-3 0,-2 0 1 15,2 0 1-15,-1 0-19 0,0 0-35 0,-3 0-38 0,0 0-46 16,-1 0-53-16,0-2-53 0,-1 2-36 0,1-1-28 16,0-1-23-16,-1-2-19 0,-4-1-22 0,-3-1-15 0,0 0-18 15,-1 0-60-15</inkml:trace>
  <inkml:trace contextRef="#ctx0" brushRef="#br0" timeOffset="12083.03">14786 1835 158 0,'1'-4'186'16,"-1"-1"-64"-16,1 0-34 0,2-2-23 0,-3 2-9 0,0-1-4 16,0-1-9-16,0 3-8 0,0 0-4 0,-3-1 0 15,2 0-3-15,1 0-1 0,0 0 6 0,0 5 6 0,0-1-1 16,0 1 2-16,0-2 3 0,0-3-3 0,0 1 2 0,0 1-2 16,-1 1-8-16,-2-1-3 0,3 1-9 0,-2-1-3 15,2 1-5-15,-1 0-2 0,-1 1 5 0,2-1 1 0,0 0 4 16,0-1 0-16,-1 0-7 0,1 0-1 0,0 1-2 0,-2 0 0 15,2 1 2-15,0 0-1 0,0-1 1 0,0 2-2 16,0 0-3-16,0 2-4 0,0-1-4 0,0-1-1 16,-2 1-1-16,2-1 0 0,-3 2-1 0,1 0 2 0,2 1 28 15,-3 0-15-15,0 2-5 0,-1 2-5 0,-1 1-1 0,-1 1 0 16,-3 4-28-16,1 0 16 0,-1 2 8 0,1-2 2 16,0 4 2-16,0-1 0 0,-2-2 0 0,5 3 0 0,-2 1 1 15,0-1 1-15,0 0-1 0,3-1 0 0,-1 2-1 16,1-1 1-16,1-1 0 0,2-3 0 0,-1-2 1 0,2 3-1 15,2-3 1-15,-2-2 0 0,1-1 1 0,2 1-3 16,2-4 2-16,-1 1-1 0,3-1 1 0,-1-1 0 16,2-1 0-16,1 0 0 0,4-1 1 0,-1-2 4 0,2-2 0 0,-2 0-2 15,3 0 0-15,0-1 1 0,-2-2-2 0,3-1-2 16,-3 1 1-16,-1-3-1 0,-1 1 0 0,3-5-1 16,-3 2 2-16,3 0-1 0,-4-1-1 0,2-1 0 0,-4 2 1 15,2-2-2-15,-3 0-2 0,1 1 1 0,-3-1-3 0,0 2 1 16,-3 0 0-16,1 4-1 0,-3-3 4 0,0 2-3 15,2 2 0-15,-5-2-1 0,1 4 0 0,0 1-3 16,-2 2 0-16,-1 0 0 0,2 0 1 0,-3 4 0 16,1-1 2-16,-2 2-1 0,-2 0 3 0,3 2-1 0,-1 2 0 15,1-3 2-15,-1 4-3 0,2-3-3 0,1 2 3 0,3 0 1 16,-1-1 1-16,2-3 0 0,0 4 2 0,3-6 4 16,-1 2-1-16,1 0-1 0,2-2-1 0,1-1 2 0,0 0 4 15,1 0 1-15,1-1-1 0,3-1 2 0,-3-1 2 16,5-1 4-16,-1-1-1 0,-1 1 1 0,1-1 2 0,0-2 3 15,2-2-2-15,0 0-4 0,-2 0-1 0,3-3 0 16,-2 2-6-16,1-3-1 0,-1-1-4 0,-2 2 3 0,1 0-3 16,-2-2-1-16,0 0 2 0,-1 2-1 0,-3 0 3 15,1-1-3-15,1-1-1 0,-3 0 1 0,0-1 0 0,-2 1-1 16,1-2-1-16,-3 2 0 0,3 0 1 0,-4 0-1 16,0 0 0-16,0-1-1 0,0 3 2 0,0 2-2 0,0 0-1 15,0 1 1-15,0 1-1 0,0-1-5 0,0 3-11 0,0-1-14 16,-2 2-14-16,2 1-11 0,-2 0-10 0,2 1-12 15,0-3-12-15,0 3-15 0,0-1-18 0,0 1-25 0,0 1-33 16,0 0-45-16,0 0-54 0</inkml:trace>
  <inkml:trace contextRef="#ctx0" brushRef="#br0" timeOffset="12587.71">15384 1998 457 0,'-2'2'337'0,"0"-2"-113"0,2 0-80 0,0 0-30 0,-1 1-13 15,-1-1-9-15,2 0-3 0,0 0-4 0,0 0-7 0,0 0 2 16,0-1-6-16,0 1-3 0,0 0-8 0,0-2-10 16,0 1-10-16,-1 1-20 0,1-2-7 0,0 0-9 0,0 1-3 15,0-1-4-15,0 0 1 0,-2 2-2 0,2-3 0 16,0 3 0-16,0-4-1 0,0 1 1 0,-2 1-1 0,2 2 3 15,0-3 0-15,-1 1 0 0,-1 0 1 0,2 1-1 0,0-1-1 16,-2 0-3-16,2 2 0 0,-1-1 0 0,-1 1 2 16,2-2-4-16,-1 1 2 0,-4 1-1 0,4 0-3 15,-1 0-1-15,2 0-2 0,-1 0 3 0,1 1-2 0,-2 1 2 16,0-2 4-16,2 1 0 0,0-1 0 0,0 0-1 0,0 0 2 16,0 0 1-16,0 0-2 0,0 0 0 0,0 0 3 15,0 0 0-15,0 0 0 0,0 0 0 0,0 0 0 0,0 0-1 16,0 0-4-16,0-1-10 0,0 1-16 0,0 0-21 0,0-2-23 15,0 1-26-15,0 1-25 0,0-1-19 0,0-1-29 16,0 2-54-16,0-3-84 0,-1-1-133 0</inkml:trace>
  <inkml:trace contextRef="#ctx0" brushRef="#br0" timeOffset="13067.63">15687 1663 468 0,'2'-12'410'0,"-1"2"-119"16,-1 1-80-16,0 0-55 0,-1 1-36 0,-1-1-22 15,0 1-4-15,-1-1 6 0,2 4 0 0,-3-1 7 0,-1 1 2 16,2 1-13-16,-3-1-18 0,3 2-23 0,-2 0-11 0,1 0-14 16,-3 1-5-16,-1 1-8 0,-3 2-9 15,0 1-6-15,-3 1-3 0,1 2-1 0,-1 1-6 0,2 0-9 0,2 0 4 16,1 1 3-16,2 1 1 0,1-1 2 0,1 0 2 15,0 1 12-15,4 1-14 0,-3-1 1 0,4 2 5 0,0-2 1 16,4 0-1-16,-1 2 0 0,5-3 11 0,0 3-5 16,3-1-4-16,-2-3-2 0,4 2 1 0,1 0 0 0,1-1 0 15,2 1 0-15,-2-3 0 0,5 4 2 0,0-4-2 16,-1 2 0-16,2 1-2 0,-3-1-2 0,0 0 1 0,-1-1 1 16,-1 0-21-16,3 0 10 0,-4 0 7 0,0 2 5 15,-4 1-2-15,0-2 0 0,-1 1 23 0,-1 1-11 0,1-1-3 16,-2 3-5-16,-4-2 0 0,1 1-2 0,0-1 0 15,6 10 1-15,-8-10 1 0,-1-1-1 16,-1 0 3-16,-1 2 0 0,0 1 6 0,0-2-4 0,0-1-1 0,-1-3 0 16,1 2 0-16,-5-3-1 0,3 1-8 0,-1-1 4 15,-3 0 0-15,3-1 1 0,-4 0 0 0,3 0 1 16,-3 0 1-16,-2 0-1 0,-1-2 1 0,1 3 0 0,-4-3 1 16,2 1-2-16,-3-2-6 0,1 1-20 0,0-1-21 0,0-1-31 15,1 1-29-15,2-3-27 0,-2 1-20 0,4 0-9 16,0 1-10-16,-1-2-28 0,4-1-47 0,2-1-66 0,-2 0-90 15,3-1-93-15</inkml:trace>
  <inkml:trace contextRef="#ctx0" brushRef="#br0" timeOffset="14942.68">17037 1680 2 0,'0'-4'286'0,"0"1"-53"0,0 1-49 0,0-1-39 16,0-2-35-16,0 2-18 0,3-1-6 0,-2-2-11 0,-1 1-12 15,0 1-9-15,0-2-11 0,2-1-12 0,1 1-4 0,1 1 7 16,-3-2 4-16,2 2 6 0,-1-2 3 15,0 3 0-15,-1-2-9 0,5 2 0 0,-4-1-1 0,1 1-3 16,-2-1 4-16,-1 2 4 0,-1-1 3 0,1 1-11 0,-3-2-5 16,3 2-4-16,0-1 5 0,0 3-1 0,-4-3 1 15,3 1 6-15,-2 2 8 0,2-3 0 0,-3 4-11 0,3-2-4 16,-2 0-6-16,-2 1-11 0,-3-1-8 0,-1 2-4 0,-3 2-1 16,1-1-1-16,-5 3 1 0,0 3 0 0,-1 1 0 15,-3 0-1-15,1 4 1 0,-3-1 0 0,0 6 0 16,2-2 0-16,0-1-1 0,1 1 2 0,3-1 0 0,2 3 0 0,1-2-1 15,4-1 1-15,-4 1 0 0,4-1-2 0,-1 1 1 16,2-1 1-16,4-1-1 0,0 0 0 0,4 1-1 16,0-1 1-16,2 0 0 0,1-4 1 0,2 3 2 0,3-2 1 15,-2-1 1-15,2 0 0 0,0 0-2 0,6-2 1 0,-1 0-1 16,2 1 3-16,0-4-3 0,2 1 0 0,-1-2 1 16,3-3-1-16,1 2-2 0,0-4 5 0,2 2-3 0,0-1-2 15,-1-1 1-15,0 0-8 0,0-1-18 0,-3-2-38 0,0 1-38 16,-1-3-39-16,-3 1-45 0,2-1-56 0,-4 1-70 15,0-2-89-15,-1 1-135 0</inkml:trace>
  <inkml:trace contextRef="#ctx0" brushRef="#br0" timeOffset="15351.99">17377 1783 202 0,'0'-3'435'0,"-2"1"-133"0,0 1-89 0,2 0-35 0,-1 1-11 15,-1-1-5-15,2-1-12 0,-1 1-10 0,1 1-26 16,-2-2-29-16,2 0-30 0,-3 2-22 0,3 0-15 0,0 0-14 16,-1 0-2-16,2 2-1 0,-1-2-3 0,0 0-3 15,0 0 3-15,0 0-2 0,0 2-1 0,0-2 0 0,0 0 2 16,0 0 2-16,0 0 0 0,0 0-2 0,0 1-2 15,-1-1 0-15,1 0 3 0,1 0-2 0,-1 0 2 0,0 0 0 16,0 0 4-16,0 0-1 0,0 0-1 0,0 0 2 0,0 0-2 16,0 0 1-16,0 0 0 0,0 0 0 0,-1 0 0 15,1 0-2-15,0 2 0 0,0-1 0 0,0-1-3 0,0 0 7 16,-2 1-2-16,-1-1 0 0,3 1-1 0,-2 1-1 16,1 0-3-16,-3 1-3 0,1 0 3 0,-2 1 0 0,0 0 3 15,0 3 2-15,0-4 2 0,2 1-3 0,-1-1-1 0,3 0-1 16,-1 0-1-16,1 1-1 0,-3-4 4 0,3 3 0 15,-1 1 0-15,0-3-7 0,-1 3-25 0,1-4-28 16,-2 0-36-16,3 3-31 0,-1-3-32 0,2 0-29 0,-1 0-31 16,1 0-43-16,1-5-67 0,1-2-109 0</inkml:trace>
  <inkml:trace contextRef="#ctx0" brushRef="#br0" timeOffset="15890.59">17599 1498 166 0,'2'-6'364'0,"-2"-1"-117"0,0 0-79 0,0 1-38 0,0-2-17 0,2 0-14 16,-2 3-10-16,2 0-3 0,-2-2-3 0,1 3-3 16,-1-2-8-16,0 0 2 0,0 3 1 0,-1-1 0 15,1 1-7-15,0 0-6 0,-2 1-8 0,0 1-7 0,2-1-9 16,0 2-10-16,0 0-10 0,0 0-7 0,-2 0-5 15,2 2-6-15,0-2-3 0,0 1 0 0,0-1-4 0,0 0 0 16,0 2 1-16,-3-2 0 0,0 3 0 0,-2 0 0 0,1 1 2 16,-6 2 2-16,2 2-2 0,0 1 2 0,-1-1 0 15,3 1 1-15,1-1 0 0,0 0 0 0,4 1 0 0,-3-2 0 16,1 2 1-16,3 0 0 0,-2-1 0 0,2 0 0 0,2 1 0 16,0-1 1-16,-1 0-2 0,3-1 1 0,0-1 0 15,1 1 0-15,0 3 0 0,3-3 0 0,-4 1 2 0,3-1 0 16,-1 0 0-16,2 1-1 0,1 1 3 0,2-1 0 15,0 2 2-15,2-1-2 0,-1 0 0 0,1 1-1 0,2 0-2 16,0-1-1-16,-2 0-1 0,3 0 0 0,-2 1-1 16,4 1 1-16,-4-1 1 0,2 0-1 0,-2 2 1 0,2-2 0 15,-5 0 1-15,4-1 0 0,-3 2-1 0,-3-1 0 16,0 0 0-16,-1 0 0 0,-3-1 0 0,0 0 0 0,0 0 0 16,-3-2 0-16,-2 2-1 0,4-1 0 0,-8-1 2 15,4 0-1-15,0 0 1 0,-4-2 5 0,1 2 2 0,-2-2 2 16,0-1 6-16,1 0 5 0,-4-1-4 0,-3 2 4 0,1-2 0 15,-1-2-5-15,2 2-3 0,-2-3-6 0,-2 1 5 16,0-1-7-16,4 0-2 0,-6 0-2 0,5-1-1 16,-4 0 0-16,-1-2 0 0,1 0 0 0,1 0-3 0,2 1-9 15,-3-1-21-15,4-1-29 0,1 1-32 0,1-2-23 0,2 0-44 16,3 2-40-16,-1-2-47 0,3-2-43 0,2-3-67 16,3 0-87-16</inkml:trace>
  <inkml:trace contextRef="#ctx0" brushRef="#br0" timeOffset="22286.64">19593 1373 6 0,'0'0'2'16,"1"0"-1"-16,-1 3 0 0,-1-3 2 0,-1 0 6 0,0 0-4 16,2 0-4-16,0 0 0 0,2 0-2 0,0 0-1 15,-2 0-9-15,0 0 5 0,0 0 4 0,0 0 0 0,0 0 1 16,0 0 1-16,0 0 0 0,1 0 0 0,-1 0 1 0,0 0 0 15,0 0 5-15,-1 2 6 0,1 0 8 16,0-1 1-16,0 1 8 0,0-4 8 0,0 1-2 0,0-1-2 16,0 2-6-16,0-2 0 0,0 2-10 0,0 0-7 0,0-3-4 15,0 3-6-15,0 0-1 0,0 0 0 0,0 0-2 16,0 0-1-16,0 3 2 0,0-3 2 0,0 0 0 0,0 0-2 16,0 0 2-16,0 2-6 0,0-2-14 0,0 0-20 0,0 0-25 15,0 0-32-15</inkml:trace>
  <inkml:trace contextRef="#ctx0" brushRef="#br0" timeOffset="23558.74">19731 1393 22 0,'0'0'42'16,"2"-1"-8"-16,-2-1-7 0,0 1-8 0,0 1-6 0,0-1-5 16,0 2-4-16,0-1-2 0,-2 0-1 0,2 1-2 0,-2 1 0 15,0-2 1-15,1 1-3 0,-1-1-1 0,0 2 2 16,1 0 1-16,-1-2 0 0,0 1-2 0,-1-1 5 0,3 2 0 16,-1-2 0-16,-1 0-2 0,2 1 1 0,-1-1 0 15,1 1 0-15,-2 0 0 0,0 1 0 0,1 1 0 0,-4-1 1 16,5-2-19-16,-3 3-24 0,3-3-37 0</inkml:trace>
  <inkml:trace contextRef="#ctx0" brushRef="#br0" timeOffset="24341.42">19491 1413 65 0,'2'-3'226'15,"0"0"-43"-15,-2-1-27 0,1 2-16 0,-1-2-3 0,0 0-10 16,0 3-9-16,0-2-21 0,-1 3-23 0,1-1-17 15,-2 1-20-15,0 0-10 0,2 0-11 0,0 0-6 0,0 1-4 16,0-1-2-16,0 0-1 0,0 1-3 0,0 1 0 0,0-2-2 16,0 1-1-16,-5 4 0 0,0-1 0 0,-2 2 2 15,0 2 0-15,0 1 26 0,1 1-11 0,1 1-6 0,0 1-3 16,0-2-4-16,0-1 0 0,1 0-43 0,-1 0 22 16,2 2 10-16,2-3 7 0,1 1-3 0,-2 1 3 0,-1 0 19 15,3-1-7-15,3-1-5 0,-1 1-3 0,-1 0-5 16,1-2 3-16,0 1 1 0,3 0-1 0,-2-1 2 0,1-2-1 15,-1 0 14-15,0 0-7 0,2-1-2 0,-2-1-2 16,1 0 1-16,3-1-1 0,-3 1 0 0,2-3 4 16,-3 1 0-16,3-1 0 0,2-1 1 0,-3 1 0 0,-1-3-1 0,3 1-2 15,-1-3-4-15,3 0 0 0,-1-1-2 0,0-3 2 16,-1 2-1-16,0-3 1 0,1 0 2 0,-1 4 0 0,-1-2-3 16,1 1-1-16,-1-1 0 0,-2-1 0 0,1 1 1 15,-2-1 1-15,1 1 1 0,-3 0-3 0,3 1 1 0,-3-1-1 16,1 2-1-16,-1 0 2 0,-1 1 0 0,3 3 0 15,-3-1-3-15,2 3 2 0,-2-1-3 0,0 1-2 0,-5 0 0 16,5 0-1-16,-1 0 0 0,-1 1-1 0,4 1 1 16,-2-1 0-16,-2 3 0 0,2 1 2 0,-1-1 1 0,-1 3 1 15,0 3 1-15,1-2 2 0,-1 4 0 0,0-3 0 0,2 3 0 16,-1-4 0-16,1 1 2 0,0-2-2 0,1 3 0 16,3-2 1-16,-3 1-1 0,4-2 2 0,1-2 1 0,-2 2 0 15,3-2 1-15,-2-1 3 0,2 0 0 0,0-2 0 16,-1-1-2-16,1 1 3 0,1-4 2 0,1 1 4 0,-1-3 10 15,0 2 7-15,0-1 10 0,1-2 9 0,-1 0 1 16,0-2-3-16,1-1-7 0,1-1-12 0,-2-1-6 0,0-3-9 16,1 0-7-16,-2 2-1 0,-1-3-3 0,-1 0 2 0,0 1-2 15,1 0 1-15,-1 0-3 0,-4-2-8 0,2 3 5 16,1-1-1-16,-1-1 1 0,-1 3-1 0,-1-1 0 16,1 3 9-16,-1-2-5 0,-1 4-1 0,2-1 0 0,0 1-1 15,-2 1 0-15,0 1-3 0,0 2 0 0,-2 0-9 16,2 0-14-16,0 2-11 0,-2-1-19 0,2 2-20 0,-1-1-21 15,-1 1-15-15,2 0-10 0,0 1-6 0,-1 1-4 0,-4 1 0 16,5-2-8-16,-4 2-25 0,1 1-37 0,0 0-59 16</inkml:trace>
  <inkml:trace contextRef="#ctx0" brushRef="#br0" timeOffset="24872.63">19891 1526 197 0,'0'0'343'0,"0"0"-86"0,0 0-63 0,0 0-38 0,2-3-22 16,0 1-16-16,-2-1-14 0,1-2-12 0,-1 2-20 15,2-1-21-15,-2 1-19 0,3-2-12 0,-1 2-8 0,-1 0-5 16,2-1-3-16,-2 1 0 0,3-2-2 0,-1 1-1 16,0 0-2-16,0-1 1 0,-1 2-1 0,0-1 1 0,-1 0-1 15,-1 3-3-15,2-1 3 0,-2 0-1 0,0 2 0 0,0-3 0 16,0 3 1-16,0 0-1 0,0 3-4 0,0-3-2 16,0 0-1-16,-2 2 0 0,1 0 0 0,-1 1 3 0,-1-1 1 15,0 5 3-15,-2-1 0 0,0 1 0 0,1 1 1 16,-3 0-1-16,1 2 2 0,1-3 1 0,-2 1-1 0,3-3 0 15,3 2 1-15,-4-1-1 0,5 0 0 0,-2-1-1 16,1-2 1-16,1-1 1 0,-2 0-1 0,2-1 2 0,0 1-2 16,-2 1-8-16,2-3-18 0,-1 1-27 0,1-1-28 15,-2 2-34-15,2-4-55 0,0 2-81 0,3-4-119 0,1-3-113 16</inkml:trace>
  <inkml:trace contextRef="#ctx0" brushRef="#br0" timeOffset="25275.45">20128 1275 391 0,'8'-6'256'0,"-1"0"-90"0,-1 0-41 15,1 0-11-15,-1 2 0 0,-3 0 6 0,0 1-5 0,-2 2-17 16,1 0-30-16,-2-2-25 0,2 3-22 0,-2-2-17 0,0 2-9 15,0 0 0-15,0 0 1 0,-2 6-2 0,2-2 5 16,-2 4 1-16,-1 2 1 0,-1 4 4 0,-2 0 2 16,-1 5 0-16,-1-1-1 0,0 2 2 0,-3 2 1 0,0 2-2 15,-1-3 0-15,1 1 0 0,1 1 0 0,0-3 0 0,0-2-2 16,5 2-2-16,0-3 1 0,-2-2-2 0,3 0 1 16,-1-3-1-16,1-2-2 0,4 1 1 0,-2-4-1 0,0 0 2 15,2 1-1-15,2-3 4 0,0 0 5 0,-2 0 5 16,6 0 11-16,-1-1 11 0,2 2 6 0,1-1 5 0,5-2 1 15,1 2-6-15,3-2-7 0,1 1-15 0,2-1-5 16,0-3-5-16,0 2-6 0,0-2-1 0,1-2-2 16,1 2-1-16,0-3 1 0,2 1 0 0,-3 0 0 0,-1 1-1 0,1-2-1 15,-4 2 1-15,2-2-8 0,-4 3-19 0,-3-2-23 16,1 1-31-16,-3 1-34 0,-3-2-38 0,-1 1-36 0,-2 1-34 16,-4 0-45-16,0 0-57 0,0 0-101 0</inkml:trace>
  <inkml:trace contextRef="#ctx0" brushRef="#br0" timeOffset="78832.92">4977 10905 279 0,'-2'1'360'0,"2"-1"-94"0,-2 0-81 0,1 2-61 0,-2-1-44 15,-1-1-29-15,1 2-10 0,0-1-5 0,1-1 8 0,-1 0 7 16,-3 2 7-16,1-2 5 0,1 0-1 0,4 0-8 15,0 0-9-15,0 0-5 0,0 0-11 0,-2 0-5 0,2 0-3 16,0 0 1-16,0 0 3 0,0 0-2 0,-2 0 4 16,2 0 4-16,-1 0 6 0,-1 0 0 0,-1 0 2 0,1 0-4 15,1 0-1-15,-3 0 20 0,0 0-16 0,1 0-9 16,1 1-5-16,-2 1-4 0,-3-2-2 0,2 1-28 0,0 0 12 16,0-1 12-16,1 2 6 0,3 0 8 0,-4-2 7 0,0 1 10 15,0 1 9-15,-2 2-1 0,0-1 3 0,3-1 2 16,0-1 2-16,1 1-1 0,0 0 0 0,0-2-3 0,1 3-3 15,0-3-8-15,2 0-8 0,0 0-11 0,0 0-10 16,-2 0-3-16,2 0-6 0,2 3-4 0,0-3 3 0,1 1 12 16,4 0 26-16,-2 3 20 0,6-1 16 0,1 2 14 0,-1 0 8 15,5-1-4-15,0 1-19 0,3 1-15 0,1-2-8 16,3 2-9-16,0 0-6 0,2-1 1 0,4-1 1 16,1 1-1-16,3-1-4 0,0 0-5 0,2-4-6 0,0 3 0 0,3-3-2 15,-2-3 1-15,1 3 4 0,-1-3 3 0,0 2 6 16,0 0-6-16,1-2-6 0,-1-1-5 0,-1 1-8 15,0 1 0-15,1-1-6 0,-3-1-5 0,-1 2 1 0,-2 0 9 16,0 1-5-16,0-1-4 0,-2 2-3 0,-4-1 1 16,0-1-2-16,0 2-6 0,-1-3-2 0,-2 3 4 0,1-1 5 15,-3-1 1-15,-1 1-1 0,0-2-1 0,1 1 3 16,-1 1-1-16,-1-1-1 0,1-1-2 0,0 2-1 0,-3-2 2 16,0 1 1-16,0 2-1 0,0-3-1 0,-2 1 1 0,1 0 0 15,-4 1 0-15,1-1 0 0,-2 0-2 0,-1 0-1 0,-1 2 1 16,-1-3 1-16,-3 3 6 0,3-3 26 0,4 2-6 15,-4 1-21-15,-2 0-2 0,0 0-8 16,1-1-25-16,-2 1 14 0,2 0 10 0,-2-2 5 0,1 2-3 16,0-1 4-16,-2 1 2 0,-1 0-1 0,1 0 0 15,1 0-1-15,0 0 4 0,0 0-3 0,-1-2-3 0,2 2 0 16,1 0 0-16,0 0 0 0,0-2-3 0,1 1 1 16,-1 1-1-16,-1 1-6 0,1 1-8 0,0 0-13 0,-2-2-13 15,2-4-19-15,-1 1-16 0,0 1-11 0,2 0-19 0,-4 2-21 16,-2 0-26-16,0 0-28 0,0 0-35 0,1 0-31 15,-1 2-23-15,1-2-30 0,3 0-34 0,-4 0-51 0,0 0-77 16,-1-7-93-16,-2 2-31 0</inkml:trace>
  <inkml:trace contextRef="#ctx0" brushRef="#br0" timeOffset="85615.75">3936 13283 43 0,'-4'5'59'0,"-3"2"-18"0,2 0-9 0,-2-1-9 0,2 1-10 15,-1-2-2-15,-1 1 0 0,1-1-3 0,-2 2 2 0,2-2 0 16,1-2 2-16,0 2-1 0,0-1-1 0,-1-1 0 15,2 1-1-15,-1-1-2 0,0 0-2 0,0 0-3 0,0-1 0 16,0 2-1-16,1 0-2 0,-2 2 0 0,4-2 1 0,-1 3 1 16,-2-1-5-16,2-1-8 0,-3 2-12 0,3-2-19 15,-2 0-23-15,-2-1-19 0</inkml:trace>
  <inkml:trace contextRef="#ctx0" brushRef="#br0" timeOffset="86128.22">3636 13537 113 0,'-3'0'219'0,"3"-1"-58"0,-2-1-50 15,2 2-31-15,-1 0-24 0,-1 0-20 0,2 0-8 16,0 0-7-16,0 0-4 0,0 0-4 0,0 0-5 0,-1 0-3 16,1 0-4-16,0 0 0 0,0 0-2 0,1 0 0 0,1 0 1 15,-1 0 0-15,4 2 0 0,0-1 1 0,-1-1-1 16,-2 2 1-16,-2-1-5 0,0-1 5 0,0 1-1 0,0-1 1 15,0 2 2-15,0 0 20 0,3-2 15 0,2 1 1 16,6 1 5-16,0-2 0 0,0 1-2 0,-1-1-18 0,4 0-11 16,-1-1-2-16,2 1-4 0,0-2-1 0,2 1 0 15,-1-3 2-15,1 3-3 0,-4 0-3 0,4-1 1 0,-1-1 0 16,1 2 1-16,-1-2-2 0,0 1 5 0,3-1-1 0,-2 0 0 16,1 1-1-16,-1 0-1 0,4-1 0 0,-1-2-3 15,-1 3 0-15,3-1 0 0,-1 3-2 0,-2-2 3 0,3 0-1 16,2-3 1-16,-1 0-1 0,-2 0-1 0,3-1 2 15,-2 2-3-15,1-1 1 0,-2 0 0 0,1 3 1 0,0-3 0 16,-2 1 1-16,3 1 0 0,-1-1 1 0,0 2-3 16,-1 1-1-16,1-1-1 0,-2 1 2 0,0-1-1 0,0 2 0 15,-4 2 1-15,1-1 5 0,2 1-4 0,-3 0-1 0,4-1 1 16,1 3 0-16,-4-1-1 0,4 0-1 0,-2 0 1 16,0 0 1-16,0-1-2 0,-2 2 0 0,1-3 1 0,-2 1 0 15,1-1-1-15,-3 2 4 0,2-1 1 0,-2-1-3 16,0 0-1-16,1 1 2 0,0-1-2 0,-3 3-3 0,3-4 2 15,-2 1 1-15,-2 1 0 0,3 0 1 0,-3-2 0 0,2 3-1 16,-2-1 1-16,-1 0 0 0,0-1-1 0,0 1 0 16,-2 0-1-16,1 1-2 0,-4-3-18 0,1 2-18 0,-1 1-13 15,0-1-23-15,-2 1-29 0,0-1-34 0,-3-2-37 16,0 0-53-16,0 0-91 0</inkml:trace>
  <inkml:trace contextRef="#ctx0" brushRef="#br0" timeOffset="94827.96">7845 5121 317 0,'0'0'326'0,"0"0"-73"0,0 0-54 15,0 0-35-15,0-2-25 0,0 2-14 0,0 0-8 0,2-1-3 16,-1 1-4-16,-1 0 2 0,0 0 1 0,0 0-6 15,0-2-6-15,2 2-8 0,-2-1-11 0,1-1-10 0,1 2-11 16,-2 0-4-16,0-2-3 0,2 1-1 0,-2 1 1 16,2-1-1-16,-1 1 0 0,-1-2-2 0,2 2-4 0,-1 0-5 15,2 0-9-15,0 0-5 0,-1 2-9 0,-1-2-7 0,0 0-7 16,3 0-5-16,1 0 0 0,0 1 0 0,4-1 4 16,2 0 14-16,2 1 7 0,3 1 10 0,1-2 7 0,2 3 4 15,5 0-1-15,1-1-10 0,-1 2-3 0,4-1-3 16,1-2-5-16,1 1-1 0,2 1-1 0,5-1-19 0,-3-2 6 15,3 2 1-15,2-2 1 0,3 0-3 0,-1-2-1 16,4 2 19-16,0-2-11 0,1 2-9 0,0-1-2 0,0-1 1 16,0 2-1-16,-2 0-4 0,3 2 2 0,-2-1 2 0,2 1-3 15,0 0-3-15,-1 1 2 0,1-1-2 0,1 0-1 16,1-1 0-16,0 3-2 0,0-4 3 0,0 3-5 16,-3-3 3-16,1 1 3 0,1-1 0 0,-1 0-1 0,-1 0-3 0,3 0 1 15,-3 0 0-15,0 0 1 0,2 0 0 0,-3 0 5 16,-2 0 1-16,2 0 0 0,-2 1-1 0,-2 1-2 15,0-2-3-15,1 1-4 0,-2-1 3 0,0 2 1 0,-2 0 1 16,3-2-1-16,-3 3 8 0,-1-2 1 0,2 0 2 0,0 0 2 16,-1 1 0-16,0 1 1 0,2-3-7 0,-3 0-3 15,3 0-4-15,0 2 0 0,-1-2 2 0,2 0 1 16,1 0 4-16,-3-2-1 0,5 2 1 0,-1 0-2 0,-2-1-2 16,4-1 0-16,-2 2-1 0,2 0-3 0,-3 0 3 0,1 0-3 15,1 0 1-15,-4 0 0 0,-2 2-1 0,0-1 3 16,0 1 1-16,-5-1-2 0,-2 1-1 0,-1 1-1 15,-1-2-4-15,-3 2-4 0,-1 0-4 0,-2-1-2 0,-1-1-2 16,0 1-4-16,-6 1-3 0,3-3 4 0,1 0 1 0,-2 3 5 16,1-3 4-16,-1 1 5 0,1 0 6 0,-5-1 2 0,2 0 0 15,0 2 0-15,-2-2 0 0,0 0 0 0,0 0 0 16,-3 0 0-16,3 1-1 0,-3 1-5 0,-1-2-14 0,1 2-24 16,-6-1-31-16,1-1-27 0,-3 2-24 0,-2 0-40 15,2 1-15-15,-6-1-1 0,2 0 6 0,1-1 9 0,-1 1 3 16,-1 0 21-16,0-2 5 0,-2 0-4 0,0 3-11 15,-3-1-22-15,1 1-28 0,-3-1-50 0,0 0-80 0,-2-1-101 16</inkml:trace>
  <inkml:trace contextRef="#ctx0" brushRef="#br0" timeOffset="100694.66">15265 5071 330 0,'0'0'271'0,"0"0"-73"0,0 0-58 15,0 0-40-15,0 0-26 0,0 0-23 0,0 0-7 0,2 0-6 16,-1 0-1-16,-1 0-2 0,1-1-1 0,-1 1 6 15,4 0-4-15,-4-2-1 0,1 2 1 0,-2 0 0 0,1-2 1 16,0 2 2-16,0 0 6 0,1 0-1 0,1 0 6 0,-1 0 6 16,-1 0 8-16,0 0 5 0,0 0 5 0,0 0 0 15,0 0 1-15,0 0-10 0,0 0-4 0,0 2-16 0,0 0-12 16,0-2-11-16,0 0-13 0,0 0-4 0,3 0-8 0,-1 1 2 16,3-1 2-16,0 2 0 0,1 0 2 0,5 1 6 15,0-2 4-15,5 2 4 0,-2 2 3 0,3-2 4 16,3 0 1-16,2 2-1 0,0 0 0 0,6-2-4 0,1 1-1 15,1 2 0-15,3-1-2 0,3-2 1 0,1-1-2 0,5 1-1 16,1-1 3-16,2 1-3 0,0-1-2 0,1-2-2 16,3 2-4-16,0-2 0 0,2 0-6 0,-2 3 0 0,1-3-1 15,0 0 1-15,5 4 5 0,1-1 0 0,0-1 1 16,2 2-1-16,-1-1 0 0,3-2-1 0,2 4-7 0,-1-1 0 16,2 2-1-16,2-1 1 0,0 2 0 0,-1-1-1 15,0 2 2-15,0-1-1 0,-3 0-1 0,-1 3 20 0,0-3-10 16,1 1-5-16,-3-1-6 0,0 1-2 0,-1-2-4 15,2-2-26-15,-4 2 5 0,-1 0 2 0,1 0 1 16,-1 1-1-16,0 0 0 0,-5-2 0 0,1 2 2 0,1 1 3 16,-4-3 2-16,2 3-6 0,0-1 10 0,-5 1 4 0,2 0-10 15,-3 0 4-15,-3-1 5 0,0 2 11 0,-2-2-2 0,-3 1 1 16,0-3 14-16,-2 3-4 0,1-1-3 0,-4-1-2 16,0-1 0-16,0 2-1 0,3-2 1 0,-3-4 0 0,2 1 0 15,2 0-1-15,-1-2 4 0,0 3 1 0,1-1-3 16,1-2-1-16,-1 0 3 0,0-2-2 0,-1 2-1 0,0-3 1 15,-1 1 0-15,-2 0 0 0,-2-1 0 0,-1 1 1 0,-2 1-2 16,-2-1 0-16,0 2 0 0,-6-1 0 0,1 1 0 16,-2 0 0-16,-2 0 0 0,-2 0-2 0,2 0 0 15,-1 0 2-15,-1 0-2 0,-2 0 0 0,1 0 2 0,-2 0-1 16,0 1 0-16,0-1-3 0,-1 0-4 0,2 2-3 0,-2-2-7 16,0 1-3-16,0-1-3 0,2 0-9 0,-2 0-7 15,-1 0-15-15,-1 0-16 0,0-1-16 0,-3 1-18 0,1 0-15 16,-3-2-15-16,1 2-22 0,-1-2-32 0,-1 2-39 15,-1-6-52-15,-2-2-67 0,-2 1-102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12:59:27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5430 5254 144 0,'0'0'181'0,"-1"0"-40"15,-1 0-26-15,2 0-18 0,0 0-15 0,0 0-6 16,0-1-5-16,0 1-2 0,0 0 1 0,0 0 1 0,0-2 3 16,0 2 1-16,0 0 0 0,0 0 4 0,0 0 9 15,0 0-2-15,0 0 5 0,0 0 10 0,0 0 0 0,0-1-3 16,0 1-2-16,0 0-1 0,-2 0-2 0,2 0-5 0,-1 1 5 15,-2-1 4-15,3 2-3 0,0-2-3 0,0 1-4 16,0 1-6-16,0-2-9 0,0 0-8 0,0 0-11 0,0 1-8 16,0-1-9-16,0 0-10 0,0 0-13 0,0 0 9 15,3 0-10-15,-2 0-8 0,3 0-2 0,1 0 3 0,2 0-2 16,1 0-15-16,3-1 8 0,3 1 9 0,-1-3 0 16,4 1 4-16,1-1 7 0,1 0 1 0,-1 1 2 15,2 0 2-15,0-1-4 0,2 0-3 0,-1 0-4 0,1 0-5 0,0 2-3 16,-1 1 6-16,1-3-1 0,2 3-4 0,-1 0 3 15,1-2-2-15,-3 0-1 0,-3 2-8 0,0 0 0 16,1 0-1-16,-4 0-4 0,-3 2 0 0,-2 0-28 0,3-2-28 16,-3 0-39-16,-3 3-41 0,0-2-34 0,1 0-37 0,-5 1-6 15,2-2-5-15,0 1 3 0,-3 3 0 0,2-3-2 16,-5 1-3-16,1-2-34 0,0 0-84 0,0 0-105 0</inkml:trace>
  <inkml:trace contextRef="#ctx0" brushRef="#br0" timeOffset="820.57">7077 5044 183 0,'-2'0'457'0,"-2"0"-119"0,4 2-104 0,-3-2-78 0,3 0-55 16,0 0-39-16,0 0-22 0,0 0-13 0,3 0 0 0,-3 0-3 15,2 0-2-15,0 3 0 0,1-2 0 0,2 0 3 16,3-2-7-16,2 0-3 0,4 1 4 0,2-3-8 0,3 3 3 16,0 0-3-16,6-2 3 0,2 1 6 0,0 1 1 15,3-2 8-15,0-1 0 0,1 5-4 0,1-2-2 16,0-2-1-16,-2 2-5 0,3-3-4 0,3 0-3 0,-1 0 0 15,-2 2-3-15,4-1-2 0,-1-1-2 0,1 2-2 0,2-1 1 16,2 0 1-16,-1 0-1 0,5 1 0 0,-2-1 0 0,3 1 1 16,-2 1-2-16,0 0-1 0,1 1-1 0,-3 1-1 15,1 0-1-15,0 1 0 0,-1 0 0 0,0 0 1 16,-4 2 1-16,2-1-1 0,-2 2 2 0,2-1 2 0,1-1-2 16,-3 0 0-16,0 1 0 0,-2-1 0 0,2-1 0 0,-3 2-6 15,1-1 4-15,-1-1 1 0,3-2 0 0,0-1 0 16,1 1-1-16,1-1 0 0,2-1-1 0,1 1 2 15,0-1 0-15,3-2 2 0,0 1 1 0,3 0 0 0,-2 1 0 0,-1-3-1 16,1 4-2-16,-2-3 1 0,0 1-2 0,-2 2 1 16,-2 0 0-16,0 0-3 0,1 0-2 0,-6 2-3 15,1-2-2-15,0 3 0 0,-2-1-3 0,0-4-1 0,0 2 0 16,-1 0-5-16,2 2-1 0,-1 1-5 0,0-1 0 0,1 0 1 16,3-2 4-16,-2 0 6 0,3-2 0 0,4 0 2 15,0 1 6-15,1-3 2 0,2 1 1 0,-1-1 1 16,1-2 3-16,0 2 2 0,1-1-2 0,-1 1 1 0,1-1-3 15,-1 1 2-15,-1-1 0 0,0 1 0 0,0 0 0 0,-1 1-1 16,-2 0 4-16,1-2-5 0,-2 2 0 0,-1 2 0 0,1-4 2 16,-2 2-2-16,1-1 0 0,0 1 5 0,0-1-2 15,-1-1-1-15,2 1 0 0,1 0 1 0,1-2-1 0,-1 0-2 16,0 0 0-16,4 0 2 0,-1 0-4 0,-2-2-6 16,-1 3-4-16,0-3-5 0,-7 1-11 0,1 3-15 0,-6 1-12 15,-5 0-10-15,-1 0-18 0,-8 3-16 0,-4-1-11 16,-4 1-6-16,-4 1 2 0,-2 0 5 0,-5 2 13 0,-1 1 13 15,-4-1 4-15,-2 2-1 0,-3 0-14 0,-2 2-29 0,-4-2-50 16</inkml:trace>
  <inkml:trace contextRef="#ctx0" brushRef="#br0" timeOffset="34693.19">5239 5697 71 0,'1'-4'260'0,"-1"2"-51"0,1 1-43 0,-1-1-32 0,3 1-22 15,-2 1-17-15,-1-2-13 0,2 2-9 0,-2 0-4 0,0 0-6 16,2 0-3-16,-2-2-3 0,0 1 0 0,0 1-3 16,0 0-5-16,0 0-2 0,0 0 0 0,0 0-3 0,0 0-5 15,-2 0 2-15,2 0-1 0,0 0 0 0,0 0-3 16,0 0-6-16,0 0-5 0,0 0-6 0,0 0-9 0,0 0-4 16,0-2-5-16,0 2-2 0,0 0 0 0,0 0-1 15,0 0 1-15,2 0-1 0,-2 0 1 0,0 0 0 0,0 0 0 16,0 0 0-16,0 0 0 0,0 0 3 0,0 0 1 0,0 0-1 15,0 0-1-15,-4 0 1 0,0 0 0 0,3 0-1 16,1 2-1-16,1-2 2 0,3 0 3 0,-2 0-1 0,-2 0 1 16,2-2 1-16,-1 0 2 0,-1 2 3 0,0 0 1 15,0 0 1-15,0 0-1 0,0 0-2 0,0 0-3 0,0 0-2 16,0 0-10-16,0 0 2 0,0 0 1 0,0 0 2 16,0 0-1-16,-1 0 0 0,1 0 7 0,0 0-1 0,1 0-5 15,-1 0-1-15,0 0 1 0,0 0-1 0,0 0-1 16,0 0-1-16,0 0 0 0,0 0 11 0,0 0-5 0,0 0-2 15,0 0 0-15,0 0 0 0,0 0 0 0,0 0-10 0,0 0 5 16,0 0 3-16,-1 0 2 0,1 0 4 0,0 0 3 16,-2 0 37-16,2 0-15 0,0 2-8 0,0-2-6 15,0 0-7-15,-2 0-1 0,2 0-39 0,-1 2 15 0,-2-2 8 0,3 1 3 16,-1-1 5-16,1-1 19 0,-1-1-7 16,-1 0-6-16,-1 2-4 0,0 0-1 0,1-3-3 0,-3 3-23 15,1-4 7-15,-1 3 5 0,2-1 3 0,-2 0 0 0,-1-1-4 16,-1 3-2-16,-2-2 0 0,1 0 1 0,0-1-2 15,-1 0 4-15,1 0 2 0,-2-1 3 0,1 4 0 0,-2-3-1 16,1 1 2-16,4 1 2 0,-3-1 0 0,1-1 2 0,-2 0 0 16,-1 2-1-16,2-2 0 0,-3 1-2 0,0 1 0 15,2-1 1-15,2-1 11 0,-4 1-5 0,2 1-4 16,-1 0-2-16,0 0-1 0,3-1 0 0,-1 1-9 0,0 1 1 0,1-2 6 16,1 2 5-16,1-2 2 0,0 1 0 0,1 1-1 15,-1 0-2-15,1 0-4 0,-2-2-14 0,-1 2-13 16,-2 0-6-16,0 2-5 0,-4-2 0 0,3 1 2 0,-1 1 12 15,-2-2 13-15,3 2 6 0,-3-2 5 0,3 1 2 0,0 1 3 16,-2-2-3-16,2 0-1 0,-1 0 0 0,1 1-1 16,-1-1-2-16,0 1 0 0,1 0 1 0,3-1 2 15,-3 0 0-15,3 0 3 0,-2 0-4 0,0 0-1 0,1 0-2 16,1 2-2-16,2 1 2 0,0-1-1 0,0-1 2 0,1-1 2 16,0 0 1-16,3-1 0 0,2-1-5 0,-3 2-10 15,0 0-6-15,0 0-6 0,-2 0-10 0,4 0-11 0,-1 0-10 16,1 0-5-16,-1 0-11 0,0 0-6 0,-1 2-11 0,1-1-8 15,1-1-13-15,-1 2-18 0,2-2-34 0,0 0-36 16,0 0-64-16</inkml:trace>
  <inkml:trace contextRef="#ctx0" brushRef="#br0" timeOffset="53680.62">18414 4209 161 0,'-4'1'550'15,"6"0"-130"-15,-2 1-137 0,-2-2-90 0,2 0-44 0,-4 0-20 16,0 0 3-16,1 0 11 0,0 0 19 0,-1 0 16 15,4 0 8-15,0 0-2 0,0 2-3 0,0-2-9 0,0 0-5 16,0 0-17-16,0 0-16 0,0 0-7 0,0 0-16 16,3 0-22-16,-2 0-18 0,-1 0-4 0,3 0-1 0,-1 0-13 15,-1 0-3-15,-1 0 2 0,4 1-7 0,2-1-9 0,4 2-8 16,5-2-3-16,9 0-9 0,4 3-2 0,5-3-3 0,7-3-3 16,6 1 2-16,5-1-2 0,2-3 4 0,6-1-2 15,1 0 0-15,1 0 2 0,3-1 0 0,1-2-4 16,3 1-3-16,-2-1 1 0,7-1-3 0,-5 1-6 0,-2-2-3 15,-2 1 4-15,0 1-1 0,-8-2 3 0,0 0 0 0,-4 4 5 16,-3-2 3-16,-5 2 0 0,-5 1-2 0,-3 1-4 16,-2 2-1-16,-4-3 1 0,-9 4-6 0,-2-2 1 0,-4 2-1 15,-1 2 5-15,-1 0-4 0,0-1 3 0,-1 0-4 16,-4 1-2-16,-1 1-3 0,0 0-6 0,-3-2-2 0,0 2-15 16,-4 0-13-16,1 0-25 0,-1 0-27 0,0-1-36 0,0 1-45 15,2 0-42-15,-2 0-43 0,0 0-34 0,-2 0-32 16,2 0-15-16,-1 0-14 0,-1 0-13 0,2 0-20 15,-5-1-46-15,0 1-106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t" anchorCtr="0" compatLnSpc="1">
            <a:prstTxWarp prst="textNoShape">
              <a:avLst/>
            </a:prstTxWarp>
          </a:bodyPr>
          <a:lstStyle>
            <a:lvl1pPr defTabSz="1020637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t" anchorCtr="0" compatLnSpc="1">
            <a:prstTxWarp prst="textNoShape">
              <a:avLst/>
            </a:prstTxWarp>
          </a:bodyPr>
          <a:lstStyle>
            <a:lvl1pPr algn="r" defTabSz="1020637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b" anchorCtr="0" compatLnSpc="1">
            <a:prstTxWarp prst="textNoShape">
              <a:avLst/>
            </a:prstTxWarp>
          </a:bodyPr>
          <a:lstStyle>
            <a:lvl1pPr defTabSz="1020637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b" anchorCtr="0" compatLnSpc="1">
            <a:prstTxWarp prst="textNoShape">
              <a:avLst/>
            </a:prstTxWarp>
          </a:bodyPr>
          <a:lstStyle>
            <a:lvl1pPr algn="r" defTabSz="1020637">
              <a:defRPr sz="1400">
                <a:latin typeface="Times New Roman" pitchFamily="18" charset="0"/>
              </a:defRPr>
            </a:lvl1pPr>
          </a:lstStyle>
          <a:p>
            <a:fld id="{BBB77443-FF4F-4353-8425-AB66748DF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1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9B404-8C19-447D-BCE6-0A954E5DEFD8}" type="slidenum">
              <a:rPr lang="en-US"/>
              <a:pPr/>
              <a:t>1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9" y="4559301"/>
            <a:ext cx="5368925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7443-FF4F-4353-8425-AB66748DF7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BAA13-B408-4F97-93B8-1F959E74D47A}" type="slidenum">
              <a:rPr lang="en-US"/>
              <a:pPr/>
              <a:t>12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Boolean algebra deals with binary variables and a set of three basic logic operations: AND, OR and NOT which satisify a set of basic identities</a:t>
            </a:r>
          </a:p>
        </p:txBody>
      </p:sp>
    </p:spTree>
    <p:extLst>
      <p:ext uri="{BB962C8B-B14F-4D97-AF65-F5344CB8AC3E}">
        <p14:creationId xmlns:p14="http://schemas.microsoft.com/office/powerpoint/2010/main" val="419137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9DD52-C30E-4D03-929B-917E98CD6119}" type="slidenum">
              <a:rPr lang="en-US"/>
              <a:pPr/>
              <a:t>13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Boolean algebra deals with binary variables and a set of three basic logic operations: AND, OR and NOT which satisify a set of basic identities</a:t>
            </a:r>
          </a:p>
        </p:txBody>
      </p:sp>
    </p:spTree>
    <p:extLst>
      <p:ext uri="{BB962C8B-B14F-4D97-AF65-F5344CB8AC3E}">
        <p14:creationId xmlns:p14="http://schemas.microsoft.com/office/powerpoint/2010/main" val="122624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FD8B4-295B-4F70-9123-20A79A53106B}" type="slidenum">
              <a:rPr lang="en-US"/>
              <a:pPr/>
              <a:t>14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7443-FF4F-4353-8425-AB66748DF7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1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7F2E3-BD35-44DF-A78E-CB2A3970C9BC}" type="slidenum">
              <a:rPr lang="en-US"/>
              <a:pPr/>
              <a:t>16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5713" y="720725"/>
            <a:ext cx="4802187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00" tIns="47650" rIns="95300" bIns="47650"/>
          <a:lstStyle/>
          <a:p>
            <a:r>
              <a:rPr lang="en-US" b="1" dirty="0">
                <a:cs typeface="Times New Roman" pitchFamily="18" charset="0"/>
              </a:rPr>
              <a:t>F = (x + y’ + z)(‘x + y + 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8F012-440C-425B-8160-05A2698ED26F}" type="slidenum">
              <a:rPr lang="en-US"/>
              <a:pPr/>
              <a:t>17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</a:t>
            </a:r>
            <a:br>
              <a:rPr lang="en-US"/>
            </a:br>
            <a:r>
              <a:rPr lang="en-US"/>
              <a:t>G’ = (UX)’ + (Y+VZ)’</a:t>
            </a:r>
          </a:p>
          <a:p>
            <a:r>
              <a:rPr lang="en-US"/>
              <a:t>   =  U’+X’ + Y’(V’+Z’)</a:t>
            </a:r>
          </a:p>
          <a:p>
            <a:r>
              <a:rPr lang="en-US"/>
              <a:t>  =  U’+X’ + Y’V’+Y’Z’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10E8D-53CC-4202-A6BF-74DD2EA5A168}" type="slidenum">
              <a:rPr lang="en-US"/>
              <a:pPr/>
              <a:t>18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G' = ((a (b' + c'))+ d ) e' =  (a (b' + c') + d) e'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3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0DF37-0B1B-4383-A561-9B1B94B0FCB1}" type="slidenum">
              <a:rPr lang="en-US"/>
              <a:pPr/>
              <a:t>19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Consensus:</a:t>
            </a:r>
          </a:p>
          <a:p>
            <a:r>
              <a:rPr lang="en-US"/>
              <a:t>xy + x’z + yz = xy + x’z + yz( x+x’)</a:t>
            </a:r>
          </a:p>
          <a:p>
            <a:r>
              <a:rPr lang="en-US"/>
              <a:t>= xy(1+z) + x’z(1+y)</a:t>
            </a:r>
          </a:p>
          <a:p>
            <a:r>
              <a:rPr lang="en-US"/>
              <a:t>= xy + x’z</a:t>
            </a:r>
          </a:p>
        </p:txBody>
      </p:sp>
    </p:spTree>
    <p:extLst>
      <p:ext uri="{BB962C8B-B14F-4D97-AF65-F5344CB8AC3E}">
        <p14:creationId xmlns:p14="http://schemas.microsoft.com/office/powerpoint/2010/main" val="1636851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6C92F-B860-41DB-8394-9B652E50E04A}" type="slidenum">
              <a:rPr lang="en-US"/>
              <a:pPr/>
              <a:t>20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571" indent="-228571"/>
            <a:r>
              <a:rPr lang="en-US" dirty="0"/>
              <a:t>  Justification 1: 			1 </a:t>
            </a:r>
            <a:r>
              <a:rPr lang="en-US" sz="1400" baseline="30000" dirty="0"/>
              <a:t>. </a:t>
            </a:r>
            <a:r>
              <a:rPr lang="en-US" dirty="0"/>
              <a:t>X = X</a:t>
            </a:r>
          </a:p>
          <a:p>
            <a:pPr marL="228571" indent="-228571"/>
            <a:r>
              <a:rPr lang="en-US" dirty="0"/>
              <a:t>  Justification 2: 			X + X’ = 1</a:t>
            </a:r>
          </a:p>
          <a:p>
            <a:pPr marL="228571" indent="-228571"/>
            <a:r>
              <a:rPr lang="en-US" dirty="0"/>
              <a:t>  = AB + A’C + ABC + A’BC 	X(Y + Z) = XY + XZ (Distributive Law)</a:t>
            </a:r>
          </a:p>
          <a:p>
            <a:pPr marL="228571" indent="-228571"/>
            <a:r>
              <a:rPr lang="en-US" dirty="0"/>
              <a:t>  = AB + ABC + A’C + A’BC  	X + Y = Y + X (Commutative Law)</a:t>
            </a:r>
          </a:p>
          <a:p>
            <a:pPr marL="228571" indent="-228571"/>
            <a:r>
              <a:rPr lang="en-US" dirty="0"/>
              <a:t>  = AB </a:t>
            </a:r>
            <a:r>
              <a:rPr lang="en-US" sz="1400" baseline="30000" dirty="0"/>
              <a:t>. </a:t>
            </a:r>
            <a:r>
              <a:rPr lang="en-US" dirty="0"/>
              <a:t>1 + ABC + A’C </a:t>
            </a:r>
            <a:r>
              <a:rPr lang="en-US" sz="1400" baseline="30000" dirty="0"/>
              <a:t>.</a:t>
            </a:r>
            <a:r>
              <a:rPr lang="en-US" dirty="0"/>
              <a:t> 1 + A’C </a:t>
            </a:r>
            <a:r>
              <a:rPr lang="en-US" sz="1400" baseline="30000" dirty="0"/>
              <a:t>.</a:t>
            </a:r>
            <a:r>
              <a:rPr lang="en-US" dirty="0"/>
              <a:t> B X </a:t>
            </a:r>
            <a:r>
              <a:rPr lang="en-US" sz="1400" baseline="30000" dirty="0"/>
              <a:t>.</a:t>
            </a:r>
            <a:r>
              <a:rPr lang="en-US" dirty="0"/>
              <a:t> 1 = X, X </a:t>
            </a:r>
            <a:r>
              <a:rPr lang="en-US" sz="1400" baseline="30000" dirty="0"/>
              <a:t>.</a:t>
            </a:r>
            <a:r>
              <a:rPr lang="en-US" dirty="0"/>
              <a:t> Y = Y  </a:t>
            </a:r>
            <a:r>
              <a:rPr lang="en-US" sz="1400" baseline="30000" dirty="0"/>
              <a:t>.</a:t>
            </a:r>
            <a:r>
              <a:rPr lang="en-US" dirty="0"/>
              <a:t> X (Commutative Law)</a:t>
            </a:r>
          </a:p>
          <a:p>
            <a:pPr marL="228571" indent="-228571"/>
            <a:r>
              <a:rPr lang="en-US" dirty="0"/>
              <a:t>  = AB (1 + C) + A’C (1 + B)  X(Y + Z) = XY +XZ (Distributive Law)</a:t>
            </a:r>
          </a:p>
          <a:p>
            <a:pPr marL="228571" indent="-228571"/>
            <a:r>
              <a:rPr lang="en-US" dirty="0"/>
              <a:t>  = AB </a:t>
            </a:r>
            <a:r>
              <a:rPr lang="en-US" sz="1400" baseline="30000" dirty="0"/>
              <a:t>. </a:t>
            </a:r>
            <a:r>
              <a:rPr lang="en-US" dirty="0"/>
              <a:t>1</a:t>
            </a:r>
            <a:r>
              <a:rPr lang="en-US" sz="1400" dirty="0"/>
              <a:t> + A’C </a:t>
            </a:r>
            <a:r>
              <a:rPr lang="en-US" sz="1400" baseline="30000" dirty="0"/>
              <a:t>. </a:t>
            </a:r>
            <a:r>
              <a:rPr lang="en-US" dirty="0"/>
              <a:t>1 = AB + A’C	X </a:t>
            </a:r>
            <a:r>
              <a:rPr lang="en-US" sz="1400" baseline="30000" dirty="0"/>
              <a:t>. </a:t>
            </a:r>
            <a:r>
              <a:rPr lang="en-US" dirty="0"/>
              <a:t>1 = X</a:t>
            </a:r>
          </a:p>
        </p:txBody>
      </p:sp>
    </p:spTree>
    <p:extLst>
      <p:ext uri="{BB962C8B-B14F-4D97-AF65-F5344CB8AC3E}">
        <p14:creationId xmlns:p14="http://schemas.microsoft.com/office/powerpoint/2010/main" val="252107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9E3F4-8F8A-4543-8CD3-9C4AC958F204}" type="slidenum">
              <a:rPr lang="en-US"/>
              <a:pPr/>
              <a:t>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chapter we will introduce logic gates which are the simplest logic elements. However, they form the foundation of more complex blocks which will be discussed in later chapters.</a:t>
            </a:r>
          </a:p>
          <a:p>
            <a:endParaRPr lang="en-US"/>
          </a:p>
          <a:p>
            <a:r>
              <a:rPr lang="en-US"/>
              <a:t>We will also discuss the mathematical tools that are required to design, analyze and simplify logic function (Boolean Algebra): optimization techniques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03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C9358-820B-4296-954B-A49B50635C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3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EBD92-9F3D-4BA2-9B24-C58C0EDCBB25}" type="slidenum">
              <a:rPr lang="en-US"/>
              <a:pPr/>
              <a:t>22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8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B5909-531F-4BC8-98C8-9403674A86AE}" type="slidenum">
              <a:rPr lang="en-US"/>
              <a:pPr/>
              <a:t>23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9C3D4-FB75-4E32-9F1C-0ED16C834783}" type="slidenum">
              <a:rPr lang="en-US"/>
              <a:pPr/>
              <a:t>24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1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720A2-B447-4C3A-A25C-12456889580B}" type="slidenum">
              <a:rPr lang="en-US"/>
              <a:pPr/>
              <a:t>25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2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02C81-CACF-436C-BEAE-349EB793E975}" type="slidenum">
              <a:rPr lang="en-US"/>
              <a:pPr/>
              <a:t>26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7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61757-4449-4043-84DB-AAD11A5F1653}" type="slidenum">
              <a:rPr lang="en-US"/>
              <a:pPr/>
              <a:t>27</a:t>
            </a:fld>
            <a:endParaRPr lang="en-US"/>
          </a:p>
        </p:txBody>
      </p:sp>
      <p:sp>
        <p:nvSpPr>
          <p:cNvPr id="273410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5713" y="720725"/>
            <a:ext cx="4802187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00" tIns="47650" rIns="95300" bIns="47650"/>
          <a:lstStyle/>
          <a:p>
            <a:r>
              <a:rPr lang="en-US" dirty="0"/>
              <a:t> M1 = a + b + c + d’</a:t>
            </a:r>
          </a:p>
          <a:p>
            <a:r>
              <a:rPr lang="en-US" dirty="0"/>
              <a:t> m3 = a’ b’ c d</a:t>
            </a:r>
          </a:p>
          <a:p>
            <a:r>
              <a:rPr lang="en-US" dirty="0"/>
              <a:t> m7 = a’ b c d</a:t>
            </a:r>
          </a:p>
          <a:p>
            <a:r>
              <a:rPr lang="en-US" dirty="0"/>
              <a:t> M 13 = a’ + b’ + c + d’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6BC66-8D09-4526-8DA1-B2C42D31D74C}" type="slidenum">
              <a:rPr lang="en-US"/>
              <a:pPr/>
              <a:t>28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1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70823-C72C-4CEF-A769-FB125FE74BA6}" type="slidenum">
              <a:rPr lang="en-US"/>
              <a:pPr/>
              <a:t>29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5713" y="720725"/>
            <a:ext cx="4802187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00" tIns="47650" rIns="95300" bIns="47650"/>
          <a:lstStyle/>
          <a:p>
            <a:r>
              <a:rPr lang="en-US"/>
              <a:t> F(A,B,C,D,E) = A’B’C’DE’ + A’BC’D’E + AB’C’D’E + AB’CDE</a:t>
            </a:r>
          </a:p>
        </p:txBody>
      </p:sp>
    </p:spTree>
    <p:extLst>
      <p:ext uri="{BB962C8B-B14F-4D97-AF65-F5344CB8AC3E}">
        <p14:creationId xmlns:p14="http://schemas.microsoft.com/office/powerpoint/2010/main" val="1166468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49659-A743-4348-AA73-E7B8C01CEEBD}" type="slidenum">
              <a:rPr lang="en-US"/>
              <a:pPr/>
              <a:t>30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1"/>
            <a:ext cx="5365750" cy="4321175"/>
          </a:xfrm>
        </p:spPr>
        <p:txBody>
          <a:bodyPr lIns="95300" tIns="47650" rIns="95300" bIns="47650"/>
          <a:lstStyle/>
          <a:p>
            <a:r>
              <a:rPr lang="en-US" dirty="0"/>
              <a:t> F = A(B + B’)(C + C’) + (A + A’) B’ C </a:t>
            </a:r>
          </a:p>
          <a:p>
            <a:r>
              <a:rPr lang="en-US" dirty="0"/>
              <a:t>    = ABC + ABC’ + AB’C + AB’C’ + AB’C + A’B’C</a:t>
            </a:r>
          </a:p>
          <a:p>
            <a:r>
              <a:rPr lang="en-US" dirty="0"/>
              <a:t>    = ABC + ABC’ + AB’C + AB’C’ + A’B’C</a:t>
            </a:r>
          </a:p>
          <a:p>
            <a:r>
              <a:rPr lang="en-US" dirty="0"/>
              <a:t>    = m7 + m6 + m5 + m4 + m1 = m1 + m4 + m5 + m6 + m7 </a:t>
            </a:r>
          </a:p>
        </p:txBody>
      </p:sp>
    </p:spTree>
    <p:extLst>
      <p:ext uri="{BB962C8B-B14F-4D97-AF65-F5344CB8AC3E}">
        <p14:creationId xmlns:p14="http://schemas.microsoft.com/office/powerpoint/2010/main" val="303642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373DC-1C4A-4D33-BBF0-CCE9D2F74A7B}" type="slidenum">
              <a:rPr lang="en-US"/>
              <a:pPr/>
              <a:t>4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6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DE498-5BC0-4277-BF38-D6F5D6D746D7}" type="slidenum">
              <a:rPr lang="en-US"/>
              <a:pPr/>
              <a:t>31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24634-68A0-447E-81F2-FA4F8D1931CB}" type="slidenum">
              <a:rPr lang="en-US"/>
              <a:pPr/>
              <a:t>32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4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BFF27-17C7-4DAC-AE9D-B5AB531FA9D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2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DE5F6-CB50-4AEB-862F-696FB345E6AC}" type="slidenum">
              <a:rPr lang="en-US"/>
              <a:pPr/>
              <a:t>34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1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E1ABC-36E2-4208-90B9-10A455F4B8B0}" type="slidenum">
              <a:rPr lang="en-US"/>
              <a:pPr/>
              <a:t>35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5713" y="720725"/>
            <a:ext cx="4802187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6125"/>
            <a:ext cx="5365750" cy="43243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00" tIns="47650" rIns="95300" bIns="47650"/>
          <a:lstStyle/>
          <a:p>
            <a:r>
              <a:rPr lang="en-US" dirty="0"/>
              <a:t> F = A’ B’ C + A (B’ C’ + B C’ + B’ C + B C)</a:t>
            </a:r>
          </a:p>
          <a:p>
            <a:r>
              <a:rPr lang="en-US" dirty="0"/>
              <a:t>    = A’ B’ C +  A[B’(C’+C) +B(C’+C)]</a:t>
            </a:r>
          </a:p>
          <a:p>
            <a:r>
              <a:rPr lang="en-US" dirty="0"/>
              <a:t>    = A’ B’ C +  A[B’.1+B.1]</a:t>
            </a:r>
          </a:p>
          <a:p>
            <a:r>
              <a:rPr lang="en-US" dirty="0"/>
              <a:t>    = A’ B’ C +  A.1</a:t>
            </a:r>
          </a:p>
          <a:p>
            <a:r>
              <a:rPr lang="en-US" dirty="0"/>
              <a:t>     = A’ B’ C + A </a:t>
            </a:r>
          </a:p>
          <a:p>
            <a:r>
              <a:rPr lang="en-US" dirty="0"/>
              <a:t>    = B’C + A</a:t>
            </a:r>
          </a:p>
        </p:txBody>
      </p:sp>
    </p:spTree>
    <p:extLst>
      <p:ext uri="{BB962C8B-B14F-4D97-AF65-F5344CB8AC3E}">
        <p14:creationId xmlns:p14="http://schemas.microsoft.com/office/powerpoint/2010/main" val="2072347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1D71E-0109-4522-993C-B605C8FD4C40}" type="slidenum">
              <a:rPr lang="en-US"/>
              <a:pPr/>
              <a:t>36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possible criteria:</a:t>
            </a:r>
            <a:br>
              <a:rPr lang="en-US"/>
            </a:br>
            <a:r>
              <a:rPr lang="en-US"/>
              <a:t>Speed</a:t>
            </a:r>
          </a:p>
          <a:p>
            <a:r>
              <a:rPr lang="en-US"/>
              <a:t>Power consumption</a:t>
            </a:r>
          </a:p>
          <a:p>
            <a:r>
              <a:rPr lang="en-US"/>
              <a:t>Size and cost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5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EF32-19E3-43B4-9F8D-67EB3EFE4907}" type="slidenum">
              <a:rPr lang="en-US"/>
              <a:pPr/>
              <a:t>37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2nd Literal Cost = 11</a:t>
            </a:r>
          </a:p>
          <a:p>
            <a:r>
              <a:rPr lang="en-US" dirty="0"/>
              <a:t>3rd Literal Cost = 10</a:t>
            </a:r>
          </a:p>
          <a:p>
            <a:r>
              <a:rPr lang="en-US" dirty="0"/>
              <a:t>The first solution is best</a:t>
            </a:r>
            <a:br>
              <a:rPr lang="en-US" dirty="0"/>
            </a:br>
            <a:r>
              <a:rPr lang="en-US" dirty="0"/>
              <a:t>NOTE: all these represent the same function: f=Sum m(5,7,8,10,11,12,13,15)</a:t>
            </a:r>
          </a:p>
        </p:txBody>
      </p:sp>
    </p:spTree>
    <p:extLst>
      <p:ext uri="{BB962C8B-B14F-4D97-AF65-F5344CB8AC3E}">
        <p14:creationId xmlns:p14="http://schemas.microsoft.com/office/powerpoint/2010/main" val="26551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745D-0EA4-4C98-8355-094B6CC790F2}" type="slidenum">
              <a:rPr lang="en-US"/>
              <a:pPr/>
              <a:t>38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 = 15, GN = 18 (second value includes inverter inputs)</a:t>
            </a:r>
          </a:p>
          <a:p>
            <a:r>
              <a:rPr lang="en-US"/>
              <a:t>G = 14, GN = 17</a:t>
            </a:r>
          </a:p>
          <a:p>
            <a:r>
              <a:rPr lang="en-US"/>
              <a:t>1st solution is best</a:t>
            </a:r>
          </a:p>
        </p:txBody>
      </p:sp>
    </p:spTree>
    <p:extLst>
      <p:ext uri="{BB962C8B-B14F-4D97-AF65-F5344CB8AC3E}">
        <p14:creationId xmlns:p14="http://schemas.microsoft.com/office/powerpoint/2010/main" val="2815865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01795-AEFC-4B1B-87BC-F8CF46970718}" type="slidenum">
              <a:rPr lang="en-US"/>
              <a:pPr/>
              <a:t>39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Proof: ABC+A’B’C’ =(A+C’)(B’+C)(A’+B)</a:t>
            </a:r>
          </a:p>
          <a:p>
            <a:r>
              <a:rPr lang="en-US" dirty="0"/>
              <a:t>Start with right expression:</a:t>
            </a:r>
          </a:p>
          <a:p>
            <a:r>
              <a:rPr lang="en-US" dirty="0"/>
              <a:t>(A+C’)(B’+C)(A’+B)</a:t>
            </a:r>
          </a:p>
          <a:p>
            <a:r>
              <a:rPr lang="en-US" dirty="0"/>
              <a:t>=(AB’+AC+B’C’)(A’+B)</a:t>
            </a:r>
          </a:p>
          <a:p>
            <a:r>
              <a:rPr lang="en-US" dirty="0"/>
              <a:t>=(AC+B’C’)(A’+B) (consensus)</a:t>
            </a:r>
          </a:p>
          <a:p>
            <a:r>
              <a:rPr lang="en-US" dirty="0"/>
              <a:t>=A’B’C’+ABC</a:t>
            </a:r>
          </a:p>
        </p:txBody>
      </p:sp>
    </p:spTree>
    <p:extLst>
      <p:ext uri="{BB962C8B-B14F-4D97-AF65-F5344CB8AC3E}">
        <p14:creationId xmlns:p14="http://schemas.microsoft.com/office/powerpoint/2010/main" val="3828701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A91A8-99D4-49D7-A496-F373E8A05BD9}" type="slidenum">
              <a:rPr lang="en-US"/>
              <a:pPr/>
              <a:t>40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632B0-873C-4F59-AB3A-63D1EC6E989B}" type="slidenum">
              <a:rPr lang="en-US"/>
              <a:pPr/>
              <a:t>5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1D095-6DB0-420F-9453-FF6549965BAF}" type="slidenum">
              <a:rPr lang="en-US"/>
              <a:pPr/>
              <a:t>42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9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96022-0EBA-4930-A866-72BE88F9FF23}" type="slidenum">
              <a:rPr lang="en-US"/>
              <a:pPr/>
              <a:t>43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7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D56D6-B355-4976-AD3D-384261D788C1}" type="slidenum">
              <a:rPr lang="en-US"/>
              <a:pPr/>
              <a:t>44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5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52197-061F-4F6E-980E-7A11B7C0C8AE}" type="slidenum">
              <a:rPr lang="en-US"/>
              <a:pPr/>
              <a:t>45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60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C2F30-1442-4E18-848D-859B21467E67}" type="slidenum">
              <a:rPr lang="en-US"/>
              <a:pPr/>
              <a:t>46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F=XY’+X’Y</a:t>
            </a:r>
          </a:p>
          <a:p>
            <a:r>
              <a:rPr lang="en-US" dirty="0"/>
              <a:t>G=XZ’+YZ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4639" y="4954589"/>
            <a:ext cx="2878137" cy="2195512"/>
            <a:chOff x="3070" y="2697"/>
            <a:chExt cx="1813" cy="1383"/>
          </a:xfrm>
        </p:grpSpPr>
        <p:sp>
          <p:nvSpPr>
            <p:cNvPr id="451589" name="Line 5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2" name="Line 8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3" name="Line 9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4" name="Line 10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5" name="Line 11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6" name="Line 12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7" name="Text Box 13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8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451598" name="Text Box 14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451599" name="Text Box 15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1</a:t>
              </a:r>
            </a:p>
          </p:txBody>
        </p:sp>
        <p:sp>
          <p:nvSpPr>
            <p:cNvPr id="451600" name="Text Box 16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0</a:t>
              </a:r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2</a:t>
              </a:r>
            </a:p>
          </p:txBody>
        </p:sp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4</a:t>
              </a:r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3</a:t>
              </a:r>
            </a:p>
          </p:txBody>
        </p:sp>
        <p:sp>
          <p:nvSpPr>
            <p:cNvPr id="451604" name="Text Box 20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5</a:t>
              </a:r>
            </a:p>
          </p:txBody>
        </p:sp>
        <p:sp>
          <p:nvSpPr>
            <p:cNvPr id="451605" name="Text Box 21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6</a:t>
              </a:r>
            </a:p>
          </p:txBody>
        </p:sp>
        <p:sp>
          <p:nvSpPr>
            <p:cNvPr id="451606" name="Text Box 22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7</a:t>
              </a:r>
            </a:p>
          </p:txBody>
        </p:sp>
        <p:sp>
          <p:nvSpPr>
            <p:cNvPr id="451607" name="Text Box 23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08" name="Text Box 24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09" name="Text Box 25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10" name="Text Box 26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11" name="Text Box 27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524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280BB-E30A-47BB-8B08-901A8ABBFF66}" type="slidenum">
              <a:rPr lang="en-US"/>
              <a:pPr/>
              <a:t>47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8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8E47-37D3-43FE-9249-64F5B3BFA509}" type="slidenum">
              <a:rPr lang="en-US"/>
              <a:pPr/>
              <a:t>48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 = z + x’y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6837" y="4935538"/>
            <a:ext cx="2209801" cy="2613025"/>
            <a:chOff x="551" y="2030"/>
            <a:chExt cx="1392" cy="1646"/>
          </a:xfrm>
        </p:grpSpPr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1592" y="2030"/>
              <a:ext cx="13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 dirty="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51" y="2134"/>
              <a:ext cx="1392" cy="1542"/>
              <a:chOff x="1847" y="2134"/>
              <a:chExt cx="1392" cy="1542"/>
            </a:xfrm>
          </p:grpSpPr>
          <p:sp>
            <p:nvSpPr>
              <p:cNvPr id="458759" name="Rectangle 7"/>
              <p:cNvSpPr>
                <a:spLocks noChangeArrowheads="1"/>
              </p:cNvSpPr>
              <p:nvPr/>
            </p:nvSpPr>
            <p:spPr bwMode="auto">
              <a:xfrm>
                <a:off x="2035" y="2349"/>
                <a:ext cx="1204" cy="91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0" name="Line 8"/>
              <p:cNvSpPr>
                <a:spLocks noChangeShapeType="1"/>
              </p:cNvSpPr>
              <p:nvPr/>
            </p:nvSpPr>
            <p:spPr bwMode="auto">
              <a:xfrm>
                <a:off x="2637" y="2134"/>
                <a:ext cx="1" cy="1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1" name="Line 9"/>
              <p:cNvSpPr>
                <a:spLocks noChangeShapeType="1"/>
              </p:cNvSpPr>
              <p:nvPr/>
            </p:nvSpPr>
            <p:spPr bwMode="auto">
              <a:xfrm>
                <a:off x="2336" y="2349"/>
                <a:ext cx="1" cy="11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2" name="Line 10"/>
              <p:cNvSpPr>
                <a:spLocks noChangeShapeType="1"/>
              </p:cNvSpPr>
              <p:nvPr/>
            </p:nvSpPr>
            <p:spPr bwMode="auto">
              <a:xfrm>
                <a:off x="2938" y="2349"/>
                <a:ext cx="1" cy="11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3" name="Rectangle 11"/>
              <p:cNvSpPr>
                <a:spLocks noChangeArrowheads="1"/>
              </p:cNvSpPr>
              <p:nvPr/>
            </p:nvSpPr>
            <p:spPr bwMode="auto">
              <a:xfrm>
                <a:off x="3013" y="2474"/>
                <a:ext cx="1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dirty="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b="1" dirty="0"/>
              </a:p>
            </p:txBody>
          </p:sp>
          <p:sp>
            <p:nvSpPr>
              <p:cNvPr id="458764" name="Rectangle 12"/>
              <p:cNvSpPr>
                <a:spLocks noChangeArrowheads="1"/>
              </p:cNvSpPr>
              <p:nvPr/>
            </p:nvSpPr>
            <p:spPr bwMode="auto">
              <a:xfrm>
                <a:off x="2712" y="2474"/>
                <a:ext cx="1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dirty="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b="1" dirty="0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847" y="2778"/>
                <a:ext cx="1392" cy="898"/>
                <a:chOff x="1847" y="2778"/>
                <a:chExt cx="1392" cy="898"/>
              </a:xfrm>
            </p:grpSpPr>
            <p:sp>
              <p:nvSpPr>
                <p:cNvPr id="458766" name="Line 14"/>
                <p:cNvSpPr>
                  <a:spLocks noChangeShapeType="1"/>
                </p:cNvSpPr>
                <p:nvPr/>
              </p:nvSpPr>
              <p:spPr bwMode="auto">
                <a:xfrm>
                  <a:off x="1922" y="2778"/>
                  <a:ext cx="131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7" y="2903"/>
                  <a:ext cx="13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b="1" dirty="0">
                      <a:solidFill>
                        <a:srgbClr val="000000"/>
                      </a:solidFill>
                      <a:latin typeface="SWISS" charset="0"/>
                    </a:rPr>
                    <a:t>x</a:t>
                  </a:r>
                  <a:endParaRPr lang="en-US" b="1" dirty="0"/>
                </a:p>
              </p:txBody>
            </p:sp>
            <p:sp>
              <p:nvSpPr>
                <p:cNvPr id="458768" name="Rectangle 16"/>
                <p:cNvSpPr>
                  <a:spLocks noChangeArrowheads="1"/>
                </p:cNvSpPr>
                <p:nvPr/>
              </p:nvSpPr>
              <p:spPr bwMode="auto">
                <a:xfrm>
                  <a:off x="2562" y="3386"/>
                  <a:ext cx="125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b="1" dirty="0">
                      <a:solidFill>
                        <a:srgbClr val="000000"/>
                      </a:solidFill>
                      <a:latin typeface="SWISS" charset="0"/>
                    </a:rPr>
                    <a:t>z</a:t>
                  </a:r>
                  <a:endParaRPr lang="en-US" b="1" dirty="0"/>
                </a:p>
              </p:txBody>
            </p:sp>
            <p:sp>
              <p:nvSpPr>
                <p:cNvPr id="45876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11" y="2903"/>
                  <a:ext cx="13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dirty="0">
                      <a:solidFill>
                        <a:srgbClr val="000000"/>
                      </a:solidFill>
                      <a:latin typeface="SWISS" charset="0"/>
                    </a:rPr>
                    <a:t>1</a:t>
                  </a:r>
                  <a:endParaRPr lang="en-US" b="1" dirty="0"/>
                </a:p>
              </p:txBody>
            </p:sp>
            <p:sp>
              <p:nvSpPr>
                <p:cNvPr id="458770" name="Rectangle 18"/>
                <p:cNvSpPr>
                  <a:spLocks noChangeArrowheads="1"/>
                </p:cNvSpPr>
                <p:nvPr/>
              </p:nvSpPr>
              <p:spPr bwMode="auto">
                <a:xfrm>
                  <a:off x="2712" y="2903"/>
                  <a:ext cx="13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dirty="0">
                      <a:solidFill>
                        <a:srgbClr val="000000"/>
                      </a:solidFill>
                      <a:latin typeface="SWISS" charset="0"/>
                    </a:rPr>
                    <a:t>1</a:t>
                  </a:r>
                  <a:endParaRPr lang="en-US" b="1" dirty="0"/>
                </a:p>
              </p:txBody>
            </p:sp>
          </p:grpSp>
          <p:sp>
            <p:nvSpPr>
              <p:cNvPr id="458771" name="Rectangle 19"/>
              <p:cNvSpPr>
                <a:spLocks noChangeArrowheads="1"/>
              </p:cNvSpPr>
              <p:nvPr/>
            </p:nvSpPr>
            <p:spPr bwMode="auto">
              <a:xfrm>
                <a:off x="2411" y="2474"/>
                <a:ext cx="1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dirty="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b="1" dirty="0"/>
              </a:p>
            </p:txBody>
          </p:sp>
        </p:grpSp>
      </p:grpSp>
      <p:sp>
        <p:nvSpPr>
          <p:cNvPr id="458772" name="Text Box 20"/>
          <p:cNvSpPr txBox="1">
            <a:spLocks noChangeArrowheads="1"/>
          </p:cNvSpPr>
          <p:nvPr/>
        </p:nvSpPr>
        <p:spPr bwMode="auto">
          <a:xfrm>
            <a:off x="1943100" y="7896226"/>
            <a:ext cx="1874017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dirty="0"/>
              <a:t>F = Z + X’Y</a:t>
            </a:r>
          </a:p>
        </p:txBody>
      </p:sp>
    </p:spTree>
    <p:extLst>
      <p:ext uri="{BB962C8B-B14F-4D97-AF65-F5344CB8AC3E}">
        <p14:creationId xmlns:p14="http://schemas.microsoft.com/office/powerpoint/2010/main" val="4287360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DBE58-9099-490E-B990-E7E204D03BCD}" type="slidenum">
              <a:rPr lang="en-US"/>
              <a:pPr/>
              <a:t>49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0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B474F-DD13-4BA4-A5C0-1A244D4EE528}" type="slidenum">
              <a:rPr lang="en-US"/>
              <a:pPr/>
              <a:t>50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8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05646-F31C-4780-983A-623EC5B870DB}" type="slidenum">
              <a:rPr lang="en-US"/>
              <a:pPr/>
              <a:t>51</a:t>
            </a:fld>
            <a:endParaRPr lang="en-US"/>
          </a:p>
        </p:txBody>
      </p:sp>
      <p:sp>
        <p:nvSpPr>
          <p:cNvPr id="419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 = XZ + X'Z‘ + w’x</a:t>
            </a:r>
          </a:p>
          <a:p>
            <a:endParaRPr lang="en-US"/>
          </a:p>
          <a:p>
            <a:r>
              <a:rPr lang="en-US"/>
              <a:t>’</a:t>
            </a:r>
          </a:p>
        </p:txBody>
      </p:sp>
      <p:sp>
        <p:nvSpPr>
          <p:cNvPr id="419844" name="Rectangle 1028"/>
          <p:cNvSpPr>
            <a:spLocks noChangeAspect="1" noChangeArrowheads="1"/>
          </p:cNvSpPr>
          <p:nvPr/>
        </p:nvSpPr>
        <p:spPr bwMode="auto">
          <a:xfrm flipH="1">
            <a:off x="520701" y="7462837"/>
            <a:ext cx="109431" cy="46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 b="1" dirty="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 dirty="0"/>
          </a:p>
        </p:txBody>
      </p:sp>
      <p:sp>
        <p:nvSpPr>
          <p:cNvPr id="419845" name="Rectangle 1029"/>
          <p:cNvSpPr>
            <a:spLocks noChangeAspect="1" noChangeArrowheads="1"/>
          </p:cNvSpPr>
          <p:nvPr/>
        </p:nvSpPr>
        <p:spPr bwMode="auto">
          <a:xfrm>
            <a:off x="665164" y="535622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6" name="Rectangle 1030"/>
          <p:cNvSpPr>
            <a:spLocks noChangeAspect="1" noChangeArrowheads="1"/>
          </p:cNvSpPr>
          <p:nvPr/>
        </p:nvSpPr>
        <p:spPr bwMode="auto">
          <a:xfrm>
            <a:off x="2446338" y="53324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7" name="Rectangle 1031"/>
          <p:cNvSpPr>
            <a:spLocks noChangeAspect="1" noChangeArrowheads="1"/>
          </p:cNvSpPr>
          <p:nvPr/>
        </p:nvSpPr>
        <p:spPr bwMode="auto">
          <a:xfrm>
            <a:off x="655638" y="730726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8" name="Rectangle 1032"/>
          <p:cNvSpPr>
            <a:spLocks noChangeAspect="1" noChangeArrowheads="1"/>
          </p:cNvSpPr>
          <p:nvPr/>
        </p:nvSpPr>
        <p:spPr bwMode="auto">
          <a:xfrm>
            <a:off x="2433638" y="7308850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9" name="Freeform 1033"/>
          <p:cNvSpPr>
            <a:spLocks noChangeAspect="1"/>
          </p:cNvSpPr>
          <p:nvPr/>
        </p:nvSpPr>
        <p:spPr bwMode="auto">
          <a:xfrm>
            <a:off x="2884489" y="7246938"/>
            <a:ext cx="952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25"/>
              </a:cxn>
              <a:cxn ang="0">
                <a:pos x="0" y="0"/>
              </a:cxn>
            </a:cxnLst>
            <a:rect l="0" t="0" r="r" b="b"/>
            <a:pathLst>
              <a:path w="6" h="25">
                <a:moveTo>
                  <a:pt x="0" y="0"/>
                </a:moveTo>
                <a:lnTo>
                  <a:pt x="6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0" name="Rectangle 1034"/>
          <p:cNvSpPr>
            <a:spLocks noChangeAspect="1" noChangeArrowheads="1"/>
          </p:cNvSpPr>
          <p:nvPr/>
        </p:nvSpPr>
        <p:spPr bwMode="auto">
          <a:xfrm>
            <a:off x="441325" y="5222875"/>
            <a:ext cx="2374900" cy="26098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1" name="Rectangle 1035"/>
          <p:cNvSpPr>
            <a:spLocks noChangeAspect="1" noChangeArrowheads="1"/>
          </p:cNvSpPr>
          <p:nvPr/>
        </p:nvSpPr>
        <p:spPr bwMode="auto">
          <a:xfrm>
            <a:off x="3074988" y="6316664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X</a:t>
            </a:r>
            <a:endParaRPr lang="en-US" b="1" dirty="0"/>
          </a:p>
        </p:txBody>
      </p:sp>
      <p:sp>
        <p:nvSpPr>
          <p:cNvPr id="419852" name="Rectangle 1036"/>
          <p:cNvSpPr>
            <a:spLocks noChangeAspect="1" noChangeArrowheads="1"/>
          </p:cNvSpPr>
          <p:nvPr/>
        </p:nvSpPr>
        <p:spPr bwMode="auto">
          <a:xfrm>
            <a:off x="2147888" y="4727575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Y</a:t>
            </a:r>
            <a:endParaRPr lang="en-US" b="1" dirty="0"/>
          </a:p>
        </p:txBody>
      </p:sp>
      <p:sp>
        <p:nvSpPr>
          <p:cNvPr id="419853" name="Rectangle 1037"/>
          <p:cNvSpPr>
            <a:spLocks noChangeAspect="1" noChangeArrowheads="1"/>
          </p:cNvSpPr>
          <p:nvPr/>
        </p:nvSpPr>
        <p:spPr bwMode="auto">
          <a:xfrm>
            <a:off x="1555749" y="8039101"/>
            <a:ext cx="1795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Z</a:t>
            </a:r>
            <a:endParaRPr lang="en-US" b="1" dirty="0"/>
          </a:p>
        </p:txBody>
      </p:sp>
      <p:sp>
        <p:nvSpPr>
          <p:cNvPr id="419854" name="Rectangle 1038"/>
          <p:cNvSpPr>
            <a:spLocks noChangeAspect="1" noChangeArrowheads="1"/>
          </p:cNvSpPr>
          <p:nvPr/>
        </p:nvSpPr>
        <p:spPr bwMode="auto">
          <a:xfrm>
            <a:off x="46038" y="7016750"/>
            <a:ext cx="27892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W</a:t>
            </a:r>
            <a:endParaRPr lang="en-US" b="1" dirty="0"/>
          </a:p>
        </p:txBody>
      </p:sp>
      <p:sp>
        <p:nvSpPr>
          <p:cNvPr id="419855" name="Line 1039"/>
          <p:cNvSpPr>
            <a:spLocks noChangeAspect="1" noChangeShapeType="1"/>
          </p:cNvSpPr>
          <p:nvPr/>
        </p:nvSpPr>
        <p:spPr bwMode="auto">
          <a:xfrm>
            <a:off x="71439" y="6535739"/>
            <a:ext cx="27447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6" name="Line 1040"/>
          <p:cNvSpPr>
            <a:spLocks noChangeAspect="1" noChangeShapeType="1"/>
          </p:cNvSpPr>
          <p:nvPr/>
        </p:nvSpPr>
        <p:spPr bwMode="auto">
          <a:xfrm>
            <a:off x="1630364" y="4894264"/>
            <a:ext cx="1587" cy="29543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7" name="Line 1041"/>
          <p:cNvSpPr>
            <a:spLocks noChangeAspect="1" noChangeShapeType="1"/>
          </p:cNvSpPr>
          <p:nvPr/>
        </p:nvSpPr>
        <p:spPr bwMode="auto">
          <a:xfrm>
            <a:off x="1035050" y="5222876"/>
            <a:ext cx="1588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8" name="Line 1042"/>
          <p:cNvSpPr>
            <a:spLocks noChangeAspect="1" noChangeShapeType="1"/>
          </p:cNvSpPr>
          <p:nvPr/>
        </p:nvSpPr>
        <p:spPr bwMode="auto">
          <a:xfrm>
            <a:off x="2224089" y="5222876"/>
            <a:ext cx="1587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9" name="Line 1043"/>
          <p:cNvSpPr>
            <a:spLocks noChangeAspect="1" noChangeShapeType="1"/>
          </p:cNvSpPr>
          <p:nvPr/>
        </p:nvSpPr>
        <p:spPr bwMode="auto">
          <a:xfrm>
            <a:off x="441326" y="7192964"/>
            <a:ext cx="27463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60" name="Line 1044"/>
          <p:cNvSpPr>
            <a:spLocks noChangeAspect="1" noChangeShapeType="1"/>
          </p:cNvSpPr>
          <p:nvPr/>
        </p:nvSpPr>
        <p:spPr bwMode="auto">
          <a:xfrm>
            <a:off x="441326" y="5880100"/>
            <a:ext cx="27463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61" name="Rectangle 1045"/>
          <p:cNvSpPr>
            <a:spLocks noChangeAspect="1" noChangeArrowheads="1"/>
          </p:cNvSpPr>
          <p:nvPr/>
        </p:nvSpPr>
        <p:spPr bwMode="auto">
          <a:xfrm>
            <a:off x="1257300" y="59896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2" name="Rectangle 1046"/>
          <p:cNvSpPr>
            <a:spLocks noChangeAspect="1" noChangeArrowheads="1"/>
          </p:cNvSpPr>
          <p:nvPr/>
        </p:nvSpPr>
        <p:spPr bwMode="auto">
          <a:xfrm>
            <a:off x="1809750" y="59896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3" name="Rectangle 1047"/>
          <p:cNvSpPr>
            <a:spLocks noChangeAspect="1" noChangeArrowheads="1"/>
          </p:cNvSpPr>
          <p:nvPr/>
        </p:nvSpPr>
        <p:spPr bwMode="auto">
          <a:xfrm>
            <a:off x="1257300" y="66452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4" name="Rectangle 1048"/>
          <p:cNvSpPr>
            <a:spLocks noChangeAspect="1" noChangeArrowheads="1"/>
          </p:cNvSpPr>
          <p:nvPr/>
        </p:nvSpPr>
        <p:spPr bwMode="auto">
          <a:xfrm>
            <a:off x="1825626" y="66452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5" name="Rectangle 1049"/>
          <p:cNvSpPr>
            <a:spLocks noChangeAspect="1" noChangeArrowheads="1"/>
          </p:cNvSpPr>
          <p:nvPr/>
        </p:nvSpPr>
        <p:spPr bwMode="auto">
          <a:xfrm>
            <a:off x="708026" y="59928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6" name="Rectangle 1050"/>
          <p:cNvSpPr>
            <a:spLocks noChangeAspect="1" noChangeArrowheads="1"/>
          </p:cNvSpPr>
          <p:nvPr/>
        </p:nvSpPr>
        <p:spPr bwMode="auto">
          <a:xfrm>
            <a:off x="2447925" y="59928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7" name="Rectangle 1051"/>
          <p:cNvSpPr>
            <a:spLocks noChangeArrowheads="1"/>
          </p:cNvSpPr>
          <p:nvPr/>
        </p:nvSpPr>
        <p:spPr bwMode="auto">
          <a:xfrm>
            <a:off x="1150938" y="6187794"/>
            <a:ext cx="65" cy="584763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lIns="0" tIns="45714" rIns="0" bIns="45714" anchor="ctr">
            <a:spAutoFit/>
          </a:bodyPr>
          <a:lstStyle/>
          <a:p>
            <a:endParaRPr lang="en-US"/>
          </a:p>
        </p:txBody>
      </p:sp>
      <p:sp>
        <p:nvSpPr>
          <p:cNvPr id="419868" name="Rectangle 1052"/>
          <p:cNvSpPr>
            <a:spLocks noChangeArrowheads="1"/>
          </p:cNvSpPr>
          <p:nvPr/>
        </p:nvSpPr>
        <p:spPr bwMode="auto">
          <a:xfrm>
            <a:off x="630239" y="5927444"/>
            <a:ext cx="65" cy="584763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lIns="0" tIns="45714" rIns="0" bIns="45714" anchor="ctr">
            <a:spAutoFit/>
          </a:bodyPr>
          <a:lstStyle/>
          <a:p>
            <a:endParaRPr lang="en-US"/>
          </a:p>
        </p:txBody>
      </p:sp>
      <p:grpSp>
        <p:nvGrpSpPr>
          <p:cNvPr id="2" name="Group 1053"/>
          <p:cNvGrpSpPr>
            <a:grpSpLocks/>
          </p:cNvGrpSpPr>
          <p:nvPr/>
        </p:nvGrpSpPr>
        <p:grpSpPr bwMode="auto">
          <a:xfrm>
            <a:off x="211139" y="5083175"/>
            <a:ext cx="2882900" cy="2901950"/>
            <a:chOff x="536" y="1648"/>
            <a:chExt cx="1816" cy="1828"/>
          </a:xfrm>
        </p:grpSpPr>
        <p:grpSp>
          <p:nvGrpSpPr>
            <p:cNvPr id="3" name="Group 1054"/>
            <p:cNvGrpSpPr>
              <a:grpSpLocks/>
            </p:cNvGrpSpPr>
            <p:nvPr/>
          </p:nvGrpSpPr>
          <p:grpSpPr bwMode="auto">
            <a:xfrm>
              <a:off x="536" y="1648"/>
              <a:ext cx="424" cy="400"/>
              <a:chOff x="1760" y="1600"/>
              <a:chExt cx="424" cy="400"/>
            </a:xfrm>
          </p:grpSpPr>
          <p:sp>
            <p:nvSpPr>
              <p:cNvPr id="419871" name="Line 1055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72" name="Line 1056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057"/>
            <p:cNvGrpSpPr>
              <a:grpSpLocks/>
            </p:cNvGrpSpPr>
            <p:nvPr/>
          </p:nvGrpSpPr>
          <p:grpSpPr bwMode="auto">
            <a:xfrm rot="16200000">
              <a:off x="548" y="3052"/>
              <a:ext cx="416" cy="432"/>
              <a:chOff x="1760" y="1600"/>
              <a:chExt cx="424" cy="400"/>
            </a:xfrm>
          </p:grpSpPr>
          <p:sp>
            <p:nvSpPr>
              <p:cNvPr id="419874" name="Line 1058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75" name="Line 1059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060"/>
            <p:cNvGrpSpPr>
              <a:grpSpLocks/>
            </p:cNvGrpSpPr>
            <p:nvPr/>
          </p:nvGrpSpPr>
          <p:grpSpPr bwMode="auto">
            <a:xfrm rot="10800000">
              <a:off x="1928" y="3056"/>
              <a:ext cx="424" cy="400"/>
              <a:chOff x="1760" y="1600"/>
              <a:chExt cx="424" cy="400"/>
            </a:xfrm>
          </p:grpSpPr>
          <p:sp>
            <p:nvSpPr>
              <p:cNvPr id="419877" name="Line 1061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78" name="Line 1062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063"/>
            <p:cNvGrpSpPr>
              <a:grpSpLocks/>
            </p:cNvGrpSpPr>
            <p:nvPr/>
          </p:nvGrpSpPr>
          <p:grpSpPr bwMode="auto">
            <a:xfrm rot="5400000">
              <a:off x="1896" y="1664"/>
              <a:ext cx="424" cy="400"/>
              <a:chOff x="1760" y="1600"/>
              <a:chExt cx="424" cy="400"/>
            </a:xfrm>
          </p:grpSpPr>
          <p:sp>
            <p:nvSpPr>
              <p:cNvPr id="419880" name="Line 1064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81" name="Line 1065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9882" name="Text Box 1066"/>
          <p:cNvSpPr txBox="1">
            <a:spLocks noChangeArrowheads="1"/>
          </p:cNvSpPr>
          <p:nvPr/>
        </p:nvSpPr>
        <p:spPr bwMode="auto">
          <a:xfrm>
            <a:off x="1" y="8388351"/>
            <a:ext cx="3255729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dirty="0"/>
              <a:t>F= XZ + W’X + X’Z’</a:t>
            </a:r>
          </a:p>
        </p:txBody>
      </p:sp>
      <p:sp>
        <p:nvSpPr>
          <p:cNvPr id="419883" name="Rectangle 1067"/>
          <p:cNvSpPr>
            <a:spLocks noChangeAspect="1" noChangeArrowheads="1"/>
          </p:cNvSpPr>
          <p:nvPr/>
        </p:nvSpPr>
        <p:spPr bwMode="auto">
          <a:xfrm flipH="1">
            <a:off x="4521201" y="7602537"/>
            <a:ext cx="109431" cy="46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 b="1" dirty="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 dirty="0"/>
          </a:p>
        </p:txBody>
      </p:sp>
      <p:sp>
        <p:nvSpPr>
          <p:cNvPr id="419884" name="Rectangle 1068"/>
          <p:cNvSpPr>
            <a:spLocks noChangeAspect="1" noChangeArrowheads="1"/>
          </p:cNvSpPr>
          <p:nvPr/>
        </p:nvSpPr>
        <p:spPr bwMode="auto">
          <a:xfrm>
            <a:off x="4665663" y="549592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5" name="Rectangle 1069"/>
          <p:cNvSpPr>
            <a:spLocks noChangeAspect="1" noChangeArrowheads="1"/>
          </p:cNvSpPr>
          <p:nvPr/>
        </p:nvSpPr>
        <p:spPr bwMode="auto">
          <a:xfrm>
            <a:off x="6446838" y="54721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6" name="Rectangle 1070"/>
          <p:cNvSpPr>
            <a:spLocks noChangeAspect="1" noChangeArrowheads="1"/>
          </p:cNvSpPr>
          <p:nvPr/>
        </p:nvSpPr>
        <p:spPr bwMode="auto">
          <a:xfrm>
            <a:off x="4656139" y="744696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7" name="Rectangle 1071"/>
          <p:cNvSpPr>
            <a:spLocks noChangeAspect="1" noChangeArrowheads="1"/>
          </p:cNvSpPr>
          <p:nvPr/>
        </p:nvSpPr>
        <p:spPr bwMode="auto">
          <a:xfrm>
            <a:off x="6434139" y="7448550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8" name="Freeform 1072"/>
          <p:cNvSpPr>
            <a:spLocks noChangeAspect="1"/>
          </p:cNvSpPr>
          <p:nvPr/>
        </p:nvSpPr>
        <p:spPr bwMode="auto">
          <a:xfrm>
            <a:off x="6884989" y="7386638"/>
            <a:ext cx="952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25"/>
              </a:cxn>
              <a:cxn ang="0">
                <a:pos x="0" y="0"/>
              </a:cxn>
            </a:cxnLst>
            <a:rect l="0" t="0" r="r" b="b"/>
            <a:pathLst>
              <a:path w="6" h="25">
                <a:moveTo>
                  <a:pt x="0" y="0"/>
                </a:moveTo>
                <a:lnTo>
                  <a:pt x="6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89" name="Rectangle 1073"/>
          <p:cNvSpPr>
            <a:spLocks noChangeAspect="1" noChangeArrowheads="1"/>
          </p:cNvSpPr>
          <p:nvPr/>
        </p:nvSpPr>
        <p:spPr bwMode="auto">
          <a:xfrm>
            <a:off x="4441826" y="5362575"/>
            <a:ext cx="2374900" cy="26098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0" name="Rectangle 1074"/>
          <p:cNvSpPr>
            <a:spLocks noChangeAspect="1" noChangeArrowheads="1"/>
          </p:cNvSpPr>
          <p:nvPr/>
        </p:nvSpPr>
        <p:spPr bwMode="auto">
          <a:xfrm>
            <a:off x="7075488" y="6456364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X</a:t>
            </a:r>
            <a:endParaRPr lang="en-US" b="1" dirty="0"/>
          </a:p>
        </p:txBody>
      </p:sp>
      <p:sp>
        <p:nvSpPr>
          <p:cNvPr id="419891" name="Rectangle 1075"/>
          <p:cNvSpPr>
            <a:spLocks noChangeAspect="1" noChangeArrowheads="1"/>
          </p:cNvSpPr>
          <p:nvPr/>
        </p:nvSpPr>
        <p:spPr bwMode="auto">
          <a:xfrm>
            <a:off x="6148389" y="4867275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Y</a:t>
            </a:r>
            <a:endParaRPr lang="en-US" b="1" dirty="0"/>
          </a:p>
        </p:txBody>
      </p:sp>
      <p:sp>
        <p:nvSpPr>
          <p:cNvPr id="419892" name="Rectangle 1076"/>
          <p:cNvSpPr>
            <a:spLocks noChangeAspect="1" noChangeArrowheads="1"/>
          </p:cNvSpPr>
          <p:nvPr/>
        </p:nvSpPr>
        <p:spPr bwMode="auto">
          <a:xfrm>
            <a:off x="5556249" y="8178801"/>
            <a:ext cx="1795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Z</a:t>
            </a:r>
            <a:endParaRPr lang="en-US" b="1" dirty="0"/>
          </a:p>
        </p:txBody>
      </p:sp>
      <p:sp>
        <p:nvSpPr>
          <p:cNvPr id="419893" name="Rectangle 1077"/>
          <p:cNvSpPr>
            <a:spLocks noChangeAspect="1" noChangeArrowheads="1"/>
          </p:cNvSpPr>
          <p:nvPr/>
        </p:nvSpPr>
        <p:spPr bwMode="auto">
          <a:xfrm>
            <a:off x="4046539" y="7156450"/>
            <a:ext cx="27892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W</a:t>
            </a:r>
            <a:endParaRPr lang="en-US" b="1" dirty="0"/>
          </a:p>
        </p:txBody>
      </p:sp>
      <p:sp>
        <p:nvSpPr>
          <p:cNvPr id="419894" name="Line 1078"/>
          <p:cNvSpPr>
            <a:spLocks noChangeAspect="1" noChangeShapeType="1"/>
          </p:cNvSpPr>
          <p:nvPr/>
        </p:nvSpPr>
        <p:spPr bwMode="auto">
          <a:xfrm>
            <a:off x="4071938" y="6675439"/>
            <a:ext cx="27447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5" name="Line 1079"/>
          <p:cNvSpPr>
            <a:spLocks noChangeAspect="1" noChangeShapeType="1"/>
          </p:cNvSpPr>
          <p:nvPr/>
        </p:nvSpPr>
        <p:spPr bwMode="auto">
          <a:xfrm>
            <a:off x="5630863" y="5033964"/>
            <a:ext cx="1587" cy="29543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6" name="Line 1080"/>
          <p:cNvSpPr>
            <a:spLocks noChangeAspect="1" noChangeShapeType="1"/>
          </p:cNvSpPr>
          <p:nvPr/>
        </p:nvSpPr>
        <p:spPr bwMode="auto">
          <a:xfrm>
            <a:off x="5035551" y="5362575"/>
            <a:ext cx="1588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7" name="Line 1081"/>
          <p:cNvSpPr>
            <a:spLocks noChangeAspect="1" noChangeShapeType="1"/>
          </p:cNvSpPr>
          <p:nvPr/>
        </p:nvSpPr>
        <p:spPr bwMode="auto">
          <a:xfrm>
            <a:off x="6224589" y="5362575"/>
            <a:ext cx="1587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8" name="Line 1082"/>
          <p:cNvSpPr>
            <a:spLocks noChangeAspect="1" noChangeShapeType="1"/>
          </p:cNvSpPr>
          <p:nvPr/>
        </p:nvSpPr>
        <p:spPr bwMode="auto">
          <a:xfrm>
            <a:off x="4441826" y="7332664"/>
            <a:ext cx="27463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9" name="Line 1083"/>
          <p:cNvSpPr>
            <a:spLocks noChangeAspect="1" noChangeShapeType="1"/>
          </p:cNvSpPr>
          <p:nvPr/>
        </p:nvSpPr>
        <p:spPr bwMode="auto">
          <a:xfrm>
            <a:off x="4441826" y="6019800"/>
            <a:ext cx="27463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900" name="Rectangle 1084"/>
          <p:cNvSpPr>
            <a:spLocks noChangeAspect="1" noChangeArrowheads="1"/>
          </p:cNvSpPr>
          <p:nvPr/>
        </p:nvSpPr>
        <p:spPr bwMode="auto">
          <a:xfrm>
            <a:off x="5257801" y="61293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1" name="Rectangle 1085"/>
          <p:cNvSpPr>
            <a:spLocks noChangeAspect="1" noChangeArrowheads="1"/>
          </p:cNvSpPr>
          <p:nvPr/>
        </p:nvSpPr>
        <p:spPr bwMode="auto">
          <a:xfrm>
            <a:off x="5810251" y="61293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2" name="Rectangle 1086"/>
          <p:cNvSpPr>
            <a:spLocks noChangeAspect="1" noChangeArrowheads="1"/>
          </p:cNvSpPr>
          <p:nvPr/>
        </p:nvSpPr>
        <p:spPr bwMode="auto">
          <a:xfrm>
            <a:off x="5257801" y="67849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3" name="Rectangle 1087"/>
          <p:cNvSpPr>
            <a:spLocks noChangeAspect="1" noChangeArrowheads="1"/>
          </p:cNvSpPr>
          <p:nvPr/>
        </p:nvSpPr>
        <p:spPr bwMode="auto">
          <a:xfrm>
            <a:off x="5826126" y="67849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4" name="Rectangle 1088"/>
          <p:cNvSpPr>
            <a:spLocks noChangeAspect="1" noChangeArrowheads="1"/>
          </p:cNvSpPr>
          <p:nvPr/>
        </p:nvSpPr>
        <p:spPr bwMode="auto">
          <a:xfrm>
            <a:off x="4708526" y="61325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5" name="Rectangle 1089"/>
          <p:cNvSpPr>
            <a:spLocks noChangeAspect="1" noChangeArrowheads="1"/>
          </p:cNvSpPr>
          <p:nvPr/>
        </p:nvSpPr>
        <p:spPr bwMode="auto">
          <a:xfrm>
            <a:off x="6448426" y="61325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6" name="Rectangle 1090"/>
          <p:cNvSpPr>
            <a:spLocks noChangeArrowheads="1"/>
          </p:cNvSpPr>
          <p:nvPr/>
        </p:nvSpPr>
        <p:spPr bwMode="auto">
          <a:xfrm>
            <a:off x="5151439" y="6327494"/>
            <a:ext cx="65" cy="584763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lIns="0" tIns="45714" rIns="0" bIns="45714" anchor="ctr">
            <a:spAutoFit/>
          </a:bodyPr>
          <a:lstStyle/>
          <a:p>
            <a:endParaRPr lang="en-US"/>
          </a:p>
        </p:txBody>
      </p:sp>
      <p:grpSp>
        <p:nvGrpSpPr>
          <p:cNvPr id="7" name="Group 1091"/>
          <p:cNvGrpSpPr>
            <a:grpSpLocks/>
          </p:cNvGrpSpPr>
          <p:nvPr/>
        </p:nvGrpSpPr>
        <p:grpSpPr bwMode="auto">
          <a:xfrm>
            <a:off x="4211639" y="5222875"/>
            <a:ext cx="2882900" cy="2901950"/>
            <a:chOff x="536" y="1648"/>
            <a:chExt cx="1816" cy="1828"/>
          </a:xfrm>
        </p:grpSpPr>
        <p:grpSp>
          <p:nvGrpSpPr>
            <p:cNvPr id="8" name="Group 1092"/>
            <p:cNvGrpSpPr>
              <a:grpSpLocks/>
            </p:cNvGrpSpPr>
            <p:nvPr/>
          </p:nvGrpSpPr>
          <p:grpSpPr bwMode="auto">
            <a:xfrm>
              <a:off x="536" y="1648"/>
              <a:ext cx="424" cy="400"/>
              <a:chOff x="1760" y="1600"/>
              <a:chExt cx="424" cy="400"/>
            </a:xfrm>
          </p:grpSpPr>
          <p:sp>
            <p:nvSpPr>
              <p:cNvPr id="419909" name="Line 1093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0" name="Line 1094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1095"/>
            <p:cNvGrpSpPr>
              <a:grpSpLocks/>
            </p:cNvGrpSpPr>
            <p:nvPr/>
          </p:nvGrpSpPr>
          <p:grpSpPr bwMode="auto">
            <a:xfrm rot="16200000">
              <a:off x="548" y="3052"/>
              <a:ext cx="416" cy="432"/>
              <a:chOff x="1760" y="1600"/>
              <a:chExt cx="424" cy="400"/>
            </a:xfrm>
          </p:grpSpPr>
          <p:sp>
            <p:nvSpPr>
              <p:cNvPr id="419912" name="Line 1096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3" name="Line 1097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098"/>
            <p:cNvGrpSpPr>
              <a:grpSpLocks/>
            </p:cNvGrpSpPr>
            <p:nvPr/>
          </p:nvGrpSpPr>
          <p:grpSpPr bwMode="auto">
            <a:xfrm rot="10800000">
              <a:off x="1928" y="3056"/>
              <a:ext cx="424" cy="400"/>
              <a:chOff x="1760" y="1600"/>
              <a:chExt cx="424" cy="400"/>
            </a:xfrm>
          </p:grpSpPr>
          <p:sp>
            <p:nvSpPr>
              <p:cNvPr id="419915" name="Line 1099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6" name="Line 1100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101"/>
            <p:cNvGrpSpPr>
              <a:grpSpLocks/>
            </p:cNvGrpSpPr>
            <p:nvPr/>
          </p:nvGrpSpPr>
          <p:grpSpPr bwMode="auto">
            <a:xfrm rot="5400000">
              <a:off x="1896" y="1664"/>
              <a:ext cx="424" cy="400"/>
              <a:chOff x="1760" y="1600"/>
              <a:chExt cx="424" cy="400"/>
            </a:xfrm>
          </p:grpSpPr>
          <p:sp>
            <p:nvSpPr>
              <p:cNvPr id="419918" name="Line 1102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9" name="Line 1103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104"/>
          <p:cNvGrpSpPr>
            <a:grpSpLocks/>
          </p:cNvGrpSpPr>
          <p:nvPr/>
        </p:nvGrpSpPr>
        <p:grpSpPr bwMode="auto">
          <a:xfrm>
            <a:off x="4262439" y="5464175"/>
            <a:ext cx="673100" cy="1041400"/>
            <a:chOff x="3088" y="1888"/>
            <a:chExt cx="424" cy="656"/>
          </a:xfrm>
        </p:grpSpPr>
        <p:sp>
          <p:nvSpPr>
            <p:cNvPr id="419921" name="Line 1105"/>
            <p:cNvSpPr>
              <a:spLocks noChangeShapeType="1"/>
            </p:cNvSpPr>
            <p:nvPr/>
          </p:nvSpPr>
          <p:spPr bwMode="auto">
            <a:xfrm>
              <a:off x="3128" y="1888"/>
              <a:ext cx="38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2" name="Line 1106"/>
            <p:cNvSpPr>
              <a:spLocks noChangeShapeType="1"/>
            </p:cNvSpPr>
            <p:nvPr/>
          </p:nvSpPr>
          <p:spPr bwMode="auto">
            <a:xfrm>
              <a:off x="3512" y="1896"/>
              <a:ext cx="0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3" name="Line 1107"/>
            <p:cNvSpPr>
              <a:spLocks noChangeShapeType="1"/>
            </p:cNvSpPr>
            <p:nvPr/>
          </p:nvSpPr>
          <p:spPr bwMode="auto">
            <a:xfrm flipH="1">
              <a:off x="3088" y="2544"/>
              <a:ext cx="42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1108"/>
          <p:cNvGrpSpPr>
            <a:grpSpLocks/>
          </p:cNvGrpSpPr>
          <p:nvPr/>
        </p:nvGrpSpPr>
        <p:grpSpPr bwMode="auto">
          <a:xfrm rot="10800000">
            <a:off x="6294439" y="5476875"/>
            <a:ext cx="673100" cy="1041400"/>
            <a:chOff x="3088" y="1888"/>
            <a:chExt cx="424" cy="656"/>
          </a:xfrm>
        </p:grpSpPr>
        <p:sp>
          <p:nvSpPr>
            <p:cNvPr id="419925" name="Line 1109"/>
            <p:cNvSpPr>
              <a:spLocks noChangeShapeType="1"/>
            </p:cNvSpPr>
            <p:nvPr/>
          </p:nvSpPr>
          <p:spPr bwMode="auto">
            <a:xfrm>
              <a:off x="3128" y="1888"/>
              <a:ext cx="38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6" name="Line 1110"/>
            <p:cNvSpPr>
              <a:spLocks noChangeShapeType="1"/>
            </p:cNvSpPr>
            <p:nvPr/>
          </p:nvSpPr>
          <p:spPr bwMode="auto">
            <a:xfrm>
              <a:off x="3512" y="1896"/>
              <a:ext cx="0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7" name="Line 1111"/>
            <p:cNvSpPr>
              <a:spLocks noChangeShapeType="1"/>
            </p:cNvSpPr>
            <p:nvPr/>
          </p:nvSpPr>
          <p:spPr bwMode="auto">
            <a:xfrm flipH="1">
              <a:off x="3088" y="2544"/>
              <a:ext cx="42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419928" name="Text Box 1112"/>
          <p:cNvSpPr txBox="1">
            <a:spLocks noChangeArrowheads="1"/>
          </p:cNvSpPr>
          <p:nvPr/>
        </p:nvSpPr>
        <p:spPr bwMode="auto">
          <a:xfrm>
            <a:off x="4113214" y="8553451"/>
            <a:ext cx="3310377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dirty="0"/>
              <a:t>F= XZ + W’Z’ + X’Z’</a:t>
            </a:r>
          </a:p>
        </p:txBody>
      </p:sp>
    </p:spTree>
    <p:extLst>
      <p:ext uri="{BB962C8B-B14F-4D97-AF65-F5344CB8AC3E}">
        <p14:creationId xmlns:p14="http://schemas.microsoft.com/office/powerpoint/2010/main" val="333244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1DA92-2A14-4D8F-87E3-D6B3F0B25FD1}" type="slidenum">
              <a:rPr lang="en-US"/>
              <a:pPr/>
              <a:t>6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61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CBA5-A5B8-4584-9FC0-95DF4219DA13}" type="slidenum">
              <a:rPr lang="en-US"/>
              <a:pPr/>
              <a:t>52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42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27187-8F9E-4A41-A5FB-6883A8F35DEE}" type="slidenum">
              <a:rPr lang="en-US"/>
              <a:pPr/>
              <a:t>53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7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AE0A8-6E79-4E8C-8C33-0AFED0243F18}" type="slidenum">
              <a:rPr lang="en-US"/>
              <a:pPr/>
              <a:t>54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98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27187-8F9E-4A41-A5FB-6883A8F35DEE}" type="slidenum">
              <a:rPr lang="en-US"/>
              <a:pPr/>
              <a:t>55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3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3913D-9E28-4435-97C7-59C95FE3EDD4}" type="slidenum">
              <a:rPr lang="en-US"/>
              <a:pPr/>
              <a:t>56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F= A’B+A’CD+AC’D+B’C’D’</a:t>
            </a:r>
          </a:p>
        </p:txBody>
      </p:sp>
    </p:spTree>
    <p:extLst>
      <p:ext uri="{BB962C8B-B14F-4D97-AF65-F5344CB8AC3E}">
        <p14:creationId xmlns:p14="http://schemas.microsoft.com/office/powerpoint/2010/main" val="3020481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43377-C0A1-42BC-AC98-419358344ABA}" type="slidenum">
              <a:rPr lang="en-US"/>
              <a:pPr/>
              <a:t>57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Prime Implicants are AB, B C' D', A' C' D', A' B' D', A' B' C, A' C D, B C D. </a:t>
            </a:r>
          </a:p>
        </p:txBody>
      </p:sp>
    </p:spTree>
    <p:extLst>
      <p:ext uri="{BB962C8B-B14F-4D97-AF65-F5344CB8AC3E}">
        <p14:creationId xmlns:p14="http://schemas.microsoft.com/office/powerpoint/2010/main" val="4521627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AD09C-1C6B-4691-8715-6842CF3F1E4A}" type="slidenum">
              <a:rPr lang="en-US"/>
              <a:pPr/>
              <a:t>58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1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3BA25-DA48-489B-A8AC-22B9DC33FFA1}" type="slidenum">
              <a:rPr lang="en-US"/>
              <a:pPr/>
              <a:t>59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60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r>
              <a:rPr lang="en-US" dirty="0"/>
              <a:t>F=W+Y+XZ+X’Z’</a:t>
            </a:r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</p:txBody>
      </p:sp>
      <p:grpSp>
        <p:nvGrpSpPr>
          <p:cNvPr id="505861" name="Group 5"/>
          <p:cNvGrpSpPr>
            <a:grpSpLocks/>
          </p:cNvGrpSpPr>
          <p:nvPr/>
        </p:nvGrpSpPr>
        <p:grpSpPr bwMode="auto">
          <a:xfrm>
            <a:off x="2100262" y="4986337"/>
            <a:ext cx="3225800" cy="3665538"/>
            <a:chOff x="3600" y="1304"/>
            <a:chExt cx="2032" cy="2309"/>
          </a:xfrm>
        </p:grpSpPr>
        <p:grpSp>
          <p:nvGrpSpPr>
            <p:cNvPr id="505862" name="Group 6"/>
            <p:cNvGrpSpPr>
              <a:grpSpLocks/>
            </p:cNvGrpSpPr>
            <p:nvPr/>
          </p:nvGrpSpPr>
          <p:grpSpPr bwMode="auto">
            <a:xfrm>
              <a:off x="3600" y="1304"/>
              <a:ext cx="2032" cy="2309"/>
              <a:chOff x="432" y="1424"/>
              <a:chExt cx="2032" cy="2309"/>
            </a:xfrm>
          </p:grpSpPr>
          <p:sp>
            <p:nvSpPr>
              <p:cNvPr id="505863" name="Rectangle 7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05864" name="Freeform 8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X</a:t>
                </a:r>
                <a:endParaRPr lang="en-US" b="1" dirty="0"/>
              </a:p>
            </p:txBody>
          </p:sp>
          <p:sp>
            <p:nvSpPr>
              <p:cNvPr id="50586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Y</a:t>
                </a:r>
                <a:endParaRPr lang="en-US" b="1" dirty="0"/>
              </a:p>
            </p:txBody>
          </p:sp>
          <p:sp>
            <p:nvSpPr>
              <p:cNvPr id="50586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1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b="1" dirty="0"/>
              </a:p>
            </p:txBody>
          </p:sp>
          <p:sp>
            <p:nvSpPr>
              <p:cNvPr id="505869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76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W</a:t>
                </a:r>
                <a:endParaRPr lang="en-US" b="1" dirty="0"/>
              </a:p>
            </p:txBody>
          </p:sp>
          <p:sp>
            <p:nvSpPr>
              <p:cNvPr id="505870" name="Line 14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1" name="Line 15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2" name="Line 16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3" name="Line 17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4" name="Line 18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5" name="Line 19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4673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7" name="Text Box 21"/>
            <p:cNvSpPr txBox="1">
              <a:spLocks noChangeArrowheads="1"/>
            </p:cNvSpPr>
            <p:nvPr/>
          </p:nvSpPr>
          <p:spPr bwMode="auto">
            <a:xfrm>
              <a:off x="5041" y="165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8" name="Text Box 22"/>
            <p:cNvSpPr txBox="1">
              <a:spLocks noChangeArrowheads="1"/>
            </p:cNvSpPr>
            <p:nvPr/>
          </p:nvSpPr>
          <p:spPr bwMode="auto">
            <a:xfrm>
              <a:off x="4697" y="20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9" name="Text Box 23"/>
            <p:cNvSpPr txBox="1">
              <a:spLocks noChangeArrowheads="1"/>
            </p:cNvSpPr>
            <p:nvPr/>
          </p:nvSpPr>
          <p:spPr bwMode="auto">
            <a:xfrm>
              <a:off x="5009" y="202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0" name="Text Box 24"/>
            <p:cNvSpPr txBox="1">
              <a:spLocks noChangeArrowheads="1"/>
            </p:cNvSpPr>
            <p:nvPr/>
          </p:nvSpPr>
          <p:spPr bwMode="auto">
            <a:xfrm>
              <a:off x="4345" y="204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1" name="Text Box 25"/>
            <p:cNvSpPr txBox="1">
              <a:spLocks noChangeArrowheads="1"/>
            </p:cNvSpPr>
            <p:nvPr/>
          </p:nvSpPr>
          <p:spPr bwMode="auto">
            <a:xfrm>
              <a:off x="4025" y="28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2" name="Text Box 26"/>
            <p:cNvSpPr txBox="1">
              <a:spLocks noChangeArrowheads="1"/>
            </p:cNvSpPr>
            <p:nvPr/>
          </p:nvSpPr>
          <p:spPr bwMode="auto">
            <a:xfrm>
              <a:off x="4337" y="288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3" name="Text Box 27"/>
            <p:cNvSpPr txBox="1">
              <a:spLocks noChangeArrowheads="1"/>
            </p:cNvSpPr>
            <p:nvPr/>
          </p:nvSpPr>
          <p:spPr bwMode="auto">
            <a:xfrm>
              <a:off x="4715" y="288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4" name="Text Box 28"/>
            <p:cNvSpPr txBox="1">
              <a:spLocks noChangeArrowheads="1"/>
            </p:cNvSpPr>
            <p:nvPr/>
          </p:nvSpPr>
          <p:spPr bwMode="auto">
            <a:xfrm>
              <a:off x="5027" y="28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5" name="Text Box 29"/>
            <p:cNvSpPr txBox="1">
              <a:spLocks noChangeArrowheads="1"/>
            </p:cNvSpPr>
            <p:nvPr/>
          </p:nvSpPr>
          <p:spPr bwMode="auto">
            <a:xfrm>
              <a:off x="3995" y="2513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6" name="Text Box 30"/>
            <p:cNvSpPr txBox="1">
              <a:spLocks noChangeArrowheads="1"/>
            </p:cNvSpPr>
            <p:nvPr/>
          </p:nvSpPr>
          <p:spPr bwMode="auto">
            <a:xfrm>
              <a:off x="4371" y="250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7" name="Text Box 31"/>
            <p:cNvSpPr txBox="1">
              <a:spLocks noChangeArrowheads="1"/>
            </p:cNvSpPr>
            <p:nvPr/>
          </p:nvSpPr>
          <p:spPr bwMode="auto">
            <a:xfrm>
              <a:off x="4675" y="24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8" name="Text Box 32"/>
            <p:cNvSpPr txBox="1">
              <a:spLocks noChangeArrowheads="1"/>
            </p:cNvSpPr>
            <p:nvPr/>
          </p:nvSpPr>
          <p:spPr bwMode="auto">
            <a:xfrm>
              <a:off x="5043" y="252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9" name="AutoShape 33"/>
            <p:cNvSpPr>
              <a:spLocks noChangeArrowheads="1"/>
            </p:cNvSpPr>
            <p:nvPr/>
          </p:nvSpPr>
          <p:spPr bwMode="auto">
            <a:xfrm>
              <a:off x="4312" y="2077"/>
              <a:ext cx="578" cy="697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0" name="AutoShape 34"/>
            <p:cNvSpPr>
              <a:spLocks noChangeArrowheads="1"/>
            </p:cNvSpPr>
            <p:nvPr/>
          </p:nvSpPr>
          <p:spPr bwMode="auto">
            <a:xfrm>
              <a:off x="3940" y="2477"/>
              <a:ext cx="1241" cy="713"/>
            </a:xfrm>
            <a:prstGeom prst="roundRect">
              <a:avLst>
                <a:gd name="adj" fmla="val 1428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1" name="Text Box 35"/>
            <p:cNvSpPr txBox="1">
              <a:spLocks noChangeArrowheads="1"/>
            </p:cNvSpPr>
            <p:nvPr/>
          </p:nvSpPr>
          <p:spPr bwMode="auto">
            <a:xfrm>
              <a:off x="3937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92" name="AutoShape 36"/>
            <p:cNvSpPr>
              <a:spLocks noChangeArrowheads="1"/>
            </p:cNvSpPr>
            <p:nvPr/>
          </p:nvSpPr>
          <p:spPr bwMode="auto">
            <a:xfrm>
              <a:off x="4640" y="1677"/>
              <a:ext cx="634" cy="1473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5893" name="Group 37"/>
            <p:cNvGrpSpPr>
              <a:grpSpLocks/>
            </p:cNvGrpSpPr>
            <p:nvPr/>
          </p:nvGrpSpPr>
          <p:grpSpPr bwMode="auto">
            <a:xfrm>
              <a:off x="3736" y="1480"/>
              <a:ext cx="352" cy="496"/>
              <a:chOff x="3736" y="1632"/>
              <a:chExt cx="352" cy="496"/>
            </a:xfrm>
          </p:grpSpPr>
          <p:sp>
            <p:nvSpPr>
              <p:cNvPr id="505894" name="Line 38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5" name="Line 39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5896" name="Group 40"/>
            <p:cNvGrpSpPr>
              <a:grpSpLocks/>
            </p:cNvGrpSpPr>
            <p:nvPr/>
          </p:nvGrpSpPr>
          <p:grpSpPr bwMode="auto">
            <a:xfrm flipH="1">
              <a:off x="5056" y="1448"/>
              <a:ext cx="352" cy="496"/>
              <a:chOff x="3736" y="1632"/>
              <a:chExt cx="352" cy="496"/>
            </a:xfrm>
          </p:grpSpPr>
          <p:sp>
            <p:nvSpPr>
              <p:cNvPr id="505897" name="Line 41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8" name="Line 42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5899" name="Group 43"/>
            <p:cNvGrpSpPr>
              <a:grpSpLocks/>
            </p:cNvGrpSpPr>
            <p:nvPr/>
          </p:nvGrpSpPr>
          <p:grpSpPr bwMode="auto">
            <a:xfrm flipH="1" flipV="1">
              <a:off x="5024" y="2904"/>
              <a:ext cx="352" cy="496"/>
              <a:chOff x="3736" y="1632"/>
              <a:chExt cx="352" cy="496"/>
            </a:xfrm>
          </p:grpSpPr>
          <p:sp>
            <p:nvSpPr>
              <p:cNvPr id="505900" name="Line 44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901" name="Line 45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05902" name="Line 46"/>
            <p:cNvSpPr>
              <a:spLocks noChangeShapeType="1"/>
            </p:cNvSpPr>
            <p:nvPr/>
          </p:nvSpPr>
          <p:spPr bwMode="auto">
            <a:xfrm flipH="1">
              <a:off x="3792" y="29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05903" name="Line 47"/>
            <p:cNvSpPr>
              <a:spLocks noChangeShapeType="1"/>
            </p:cNvSpPr>
            <p:nvPr/>
          </p:nvSpPr>
          <p:spPr bwMode="auto">
            <a:xfrm>
              <a:off x="4184" y="2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3766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3BA25-DA48-489B-A8AC-22B9DC33FFA1}" type="slidenum">
              <a:rPr lang="en-US"/>
              <a:pPr/>
              <a:t>60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60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r>
              <a:rPr lang="en-US" dirty="0"/>
              <a:t>F=W+Y+XZ+X’Z’</a:t>
            </a:r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00262" y="4986337"/>
            <a:ext cx="3225800" cy="3665538"/>
            <a:chOff x="3600" y="1304"/>
            <a:chExt cx="2032" cy="230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00" y="1304"/>
              <a:ext cx="2032" cy="2309"/>
              <a:chOff x="432" y="1424"/>
              <a:chExt cx="2032" cy="2309"/>
            </a:xfrm>
          </p:grpSpPr>
          <p:sp>
            <p:nvSpPr>
              <p:cNvPr id="505863" name="Rectangle 7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05864" name="Freeform 8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X</a:t>
                </a:r>
                <a:endParaRPr lang="en-US" b="1" dirty="0"/>
              </a:p>
            </p:txBody>
          </p:sp>
          <p:sp>
            <p:nvSpPr>
              <p:cNvPr id="50586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Y</a:t>
                </a:r>
                <a:endParaRPr lang="en-US" b="1" dirty="0"/>
              </a:p>
            </p:txBody>
          </p:sp>
          <p:sp>
            <p:nvSpPr>
              <p:cNvPr id="50586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1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b="1" dirty="0"/>
              </a:p>
            </p:txBody>
          </p:sp>
          <p:sp>
            <p:nvSpPr>
              <p:cNvPr id="505869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76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W</a:t>
                </a:r>
                <a:endParaRPr lang="en-US" b="1" dirty="0"/>
              </a:p>
            </p:txBody>
          </p:sp>
          <p:sp>
            <p:nvSpPr>
              <p:cNvPr id="505870" name="Line 14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1" name="Line 15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2" name="Line 16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3" name="Line 17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4" name="Line 18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5" name="Line 19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4673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7" name="Text Box 21"/>
            <p:cNvSpPr txBox="1">
              <a:spLocks noChangeArrowheads="1"/>
            </p:cNvSpPr>
            <p:nvPr/>
          </p:nvSpPr>
          <p:spPr bwMode="auto">
            <a:xfrm>
              <a:off x="5041" y="165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8" name="Text Box 22"/>
            <p:cNvSpPr txBox="1">
              <a:spLocks noChangeArrowheads="1"/>
            </p:cNvSpPr>
            <p:nvPr/>
          </p:nvSpPr>
          <p:spPr bwMode="auto">
            <a:xfrm>
              <a:off x="4697" y="20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9" name="Text Box 23"/>
            <p:cNvSpPr txBox="1">
              <a:spLocks noChangeArrowheads="1"/>
            </p:cNvSpPr>
            <p:nvPr/>
          </p:nvSpPr>
          <p:spPr bwMode="auto">
            <a:xfrm>
              <a:off x="5009" y="202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0" name="Text Box 24"/>
            <p:cNvSpPr txBox="1">
              <a:spLocks noChangeArrowheads="1"/>
            </p:cNvSpPr>
            <p:nvPr/>
          </p:nvSpPr>
          <p:spPr bwMode="auto">
            <a:xfrm>
              <a:off x="4345" y="204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1" name="Text Box 25"/>
            <p:cNvSpPr txBox="1">
              <a:spLocks noChangeArrowheads="1"/>
            </p:cNvSpPr>
            <p:nvPr/>
          </p:nvSpPr>
          <p:spPr bwMode="auto">
            <a:xfrm>
              <a:off x="4025" y="28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2" name="Text Box 26"/>
            <p:cNvSpPr txBox="1">
              <a:spLocks noChangeArrowheads="1"/>
            </p:cNvSpPr>
            <p:nvPr/>
          </p:nvSpPr>
          <p:spPr bwMode="auto">
            <a:xfrm>
              <a:off x="4337" y="288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3" name="Text Box 27"/>
            <p:cNvSpPr txBox="1">
              <a:spLocks noChangeArrowheads="1"/>
            </p:cNvSpPr>
            <p:nvPr/>
          </p:nvSpPr>
          <p:spPr bwMode="auto">
            <a:xfrm>
              <a:off x="4715" y="288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4" name="Text Box 28"/>
            <p:cNvSpPr txBox="1">
              <a:spLocks noChangeArrowheads="1"/>
            </p:cNvSpPr>
            <p:nvPr/>
          </p:nvSpPr>
          <p:spPr bwMode="auto">
            <a:xfrm>
              <a:off x="5027" y="28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5" name="Text Box 29"/>
            <p:cNvSpPr txBox="1">
              <a:spLocks noChangeArrowheads="1"/>
            </p:cNvSpPr>
            <p:nvPr/>
          </p:nvSpPr>
          <p:spPr bwMode="auto">
            <a:xfrm>
              <a:off x="3995" y="2513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6" name="Text Box 30"/>
            <p:cNvSpPr txBox="1">
              <a:spLocks noChangeArrowheads="1"/>
            </p:cNvSpPr>
            <p:nvPr/>
          </p:nvSpPr>
          <p:spPr bwMode="auto">
            <a:xfrm>
              <a:off x="4371" y="250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7" name="Text Box 31"/>
            <p:cNvSpPr txBox="1">
              <a:spLocks noChangeArrowheads="1"/>
            </p:cNvSpPr>
            <p:nvPr/>
          </p:nvSpPr>
          <p:spPr bwMode="auto">
            <a:xfrm>
              <a:off x="4675" y="24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8" name="Text Box 32"/>
            <p:cNvSpPr txBox="1">
              <a:spLocks noChangeArrowheads="1"/>
            </p:cNvSpPr>
            <p:nvPr/>
          </p:nvSpPr>
          <p:spPr bwMode="auto">
            <a:xfrm>
              <a:off x="5043" y="252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9" name="AutoShape 33"/>
            <p:cNvSpPr>
              <a:spLocks noChangeArrowheads="1"/>
            </p:cNvSpPr>
            <p:nvPr/>
          </p:nvSpPr>
          <p:spPr bwMode="auto">
            <a:xfrm>
              <a:off x="4312" y="2077"/>
              <a:ext cx="578" cy="697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0" name="AutoShape 34"/>
            <p:cNvSpPr>
              <a:spLocks noChangeArrowheads="1"/>
            </p:cNvSpPr>
            <p:nvPr/>
          </p:nvSpPr>
          <p:spPr bwMode="auto">
            <a:xfrm>
              <a:off x="3940" y="2477"/>
              <a:ext cx="1241" cy="713"/>
            </a:xfrm>
            <a:prstGeom prst="roundRect">
              <a:avLst>
                <a:gd name="adj" fmla="val 1428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1" name="Text Box 35"/>
            <p:cNvSpPr txBox="1">
              <a:spLocks noChangeArrowheads="1"/>
            </p:cNvSpPr>
            <p:nvPr/>
          </p:nvSpPr>
          <p:spPr bwMode="auto">
            <a:xfrm>
              <a:off x="3937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92" name="AutoShape 36"/>
            <p:cNvSpPr>
              <a:spLocks noChangeArrowheads="1"/>
            </p:cNvSpPr>
            <p:nvPr/>
          </p:nvSpPr>
          <p:spPr bwMode="auto">
            <a:xfrm>
              <a:off x="4640" y="1677"/>
              <a:ext cx="634" cy="1473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736" y="1480"/>
              <a:ext cx="352" cy="496"/>
              <a:chOff x="3736" y="1632"/>
              <a:chExt cx="352" cy="496"/>
            </a:xfrm>
          </p:grpSpPr>
          <p:sp>
            <p:nvSpPr>
              <p:cNvPr id="505894" name="Line 38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5" name="Line 39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 flipH="1">
              <a:off x="5056" y="1448"/>
              <a:ext cx="352" cy="496"/>
              <a:chOff x="3736" y="1632"/>
              <a:chExt cx="352" cy="496"/>
            </a:xfrm>
          </p:grpSpPr>
          <p:sp>
            <p:nvSpPr>
              <p:cNvPr id="505897" name="Line 41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8" name="Line 42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H="1" flipV="1">
              <a:off x="5024" y="2904"/>
              <a:ext cx="352" cy="496"/>
              <a:chOff x="3736" y="1632"/>
              <a:chExt cx="352" cy="496"/>
            </a:xfrm>
          </p:grpSpPr>
          <p:sp>
            <p:nvSpPr>
              <p:cNvPr id="505900" name="Line 44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901" name="Line 45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05902" name="Line 46"/>
            <p:cNvSpPr>
              <a:spLocks noChangeShapeType="1"/>
            </p:cNvSpPr>
            <p:nvPr/>
          </p:nvSpPr>
          <p:spPr bwMode="auto">
            <a:xfrm flipH="1">
              <a:off x="3792" y="29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05903" name="Line 47"/>
            <p:cNvSpPr>
              <a:spLocks noChangeShapeType="1"/>
            </p:cNvSpPr>
            <p:nvPr/>
          </p:nvSpPr>
          <p:spPr bwMode="auto">
            <a:xfrm>
              <a:off x="4184" y="2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688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3077-69F6-463A-ABAC-05F300C7D590}" type="slidenum">
              <a:rPr lang="en-US"/>
              <a:pPr/>
              <a:t>61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F' = B' D' + A' B </a:t>
            </a:r>
          </a:p>
          <a:p>
            <a:r>
              <a:rPr lang="en-US"/>
              <a:t>F = (B + D)(A + B')</a:t>
            </a:r>
          </a:p>
        </p:txBody>
      </p:sp>
    </p:spTree>
    <p:extLst>
      <p:ext uri="{BB962C8B-B14F-4D97-AF65-F5344CB8AC3E}">
        <p14:creationId xmlns:p14="http://schemas.microsoft.com/office/powerpoint/2010/main" val="62886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B867A-46ED-4203-B99F-8D5ED6B72684}" type="slidenum">
              <a:rPr lang="en-US"/>
              <a:pPr/>
              <a:t>7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1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3077-69F6-463A-ABAC-05F300C7D590}" type="slidenum">
              <a:rPr lang="en-US"/>
              <a:pPr/>
              <a:t>62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F' = B' D' + A' B </a:t>
            </a:r>
          </a:p>
          <a:p>
            <a:r>
              <a:rPr lang="en-US"/>
              <a:t>F = (B + D)(A + B')</a:t>
            </a:r>
          </a:p>
        </p:txBody>
      </p:sp>
    </p:spTree>
    <p:extLst>
      <p:ext uri="{BB962C8B-B14F-4D97-AF65-F5344CB8AC3E}">
        <p14:creationId xmlns:p14="http://schemas.microsoft.com/office/powerpoint/2010/main" val="39883386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70B0E-0BF9-4A61-BCC6-9D670ACDBA49}" type="slidenum">
              <a:rPr lang="en-US"/>
              <a:pPr/>
              <a:t>63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F= CD’+B’D’+BC’D</a:t>
            </a:r>
          </a:p>
          <a:p>
            <a:endParaRPr lang="en-US" dirty="0"/>
          </a:p>
          <a:p>
            <a:r>
              <a:rPr lang="en-US" dirty="0"/>
              <a:t>And F’=CD+B’D+BC’D’, thus (e.g. </a:t>
            </a:r>
            <a:r>
              <a:rPr lang="en-US" dirty="0" err="1"/>
              <a:t>DeMorgan</a:t>
            </a:r>
            <a:r>
              <a:rPr lang="en-US" dirty="0"/>
              <a:t>):</a:t>
            </a:r>
          </a:p>
          <a:p>
            <a:r>
              <a:rPr lang="en-US" dirty="0"/>
              <a:t>F=(C’+D’)(B+D’)(B’+C+D)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11050" name="Group 74"/>
          <p:cNvGrpSpPr>
            <a:grpSpLocks/>
          </p:cNvGrpSpPr>
          <p:nvPr/>
        </p:nvGrpSpPr>
        <p:grpSpPr bwMode="auto">
          <a:xfrm>
            <a:off x="3798889" y="5529263"/>
            <a:ext cx="3241675" cy="3665538"/>
            <a:chOff x="432" y="1424"/>
            <a:chExt cx="2042" cy="2309"/>
          </a:xfrm>
        </p:grpSpPr>
        <p:sp>
          <p:nvSpPr>
            <p:cNvPr id="511051" name="Rectangle 75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 dirty="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 dirty="0"/>
            </a:p>
          </p:txBody>
        </p:sp>
        <p:sp>
          <p:nvSpPr>
            <p:cNvPr id="511052" name="Freeform 76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53" name="Rectangle 77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54" name="Rectangle 78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 dirty="0"/>
            </a:p>
          </p:txBody>
        </p:sp>
        <p:sp>
          <p:nvSpPr>
            <p:cNvPr id="511055" name="Rectangle 79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 dirty="0"/>
            </a:p>
          </p:txBody>
        </p:sp>
        <p:sp>
          <p:nvSpPr>
            <p:cNvPr id="511056" name="Rectangle 80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 dirty="0"/>
            </a:p>
          </p:txBody>
        </p:sp>
        <p:sp>
          <p:nvSpPr>
            <p:cNvPr id="511057" name="Rectangle 81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 dirty="0"/>
            </a:p>
          </p:txBody>
        </p:sp>
        <p:sp>
          <p:nvSpPr>
            <p:cNvPr id="511058" name="Line 82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59" name="Line 83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0" name="Line 84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1" name="Line 85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2" name="Line 86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3" name="Line 87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64" name="Text Box 88"/>
          <p:cNvSpPr txBox="1">
            <a:spLocks noChangeArrowheads="1"/>
          </p:cNvSpPr>
          <p:nvPr/>
        </p:nvSpPr>
        <p:spPr bwMode="auto">
          <a:xfrm>
            <a:off x="6086474" y="60896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5" name="Text Box 89"/>
          <p:cNvSpPr txBox="1">
            <a:spLocks noChangeArrowheads="1"/>
          </p:cNvSpPr>
          <p:nvPr/>
        </p:nvSpPr>
        <p:spPr bwMode="auto">
          <a:xfrm>
            <a:off x="4981574" y="74231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6" name="Text Box 90"/>
          <p:cNvSpPr txBox="1">
            <a:spLocks noChangeArrowheads="1"/>
          </p:cNvSpPr>
          <p:nvPr/>
        </p:nvSpPr>
        <p:spPr bwMode="auto">
          <a:xfrm>
            <a:off x="6111875" y="74104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7" name="Text Box 91"/>
          <p:cNvSpPr txBox="1">
            <a:spLocks noChangeArrowheads="1"/>
          </p:cNvSpPr>
          <p:nvPr/>
        </p:nvSpPr>
        <p:spPr bwMode="auto">
          <a:xfrm>
            <a:off x="4981574" y="66992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8" name="Text Box 92"/>
          <p:cNvSpPr txBox="1">
            <a:spLocks noChangeArrowheads="1"/>
          </p:cNvSpPr>
          <p:nvPr/>
        </p:nvSpPr>
        <p:spPr bwMode="auto">
          <a:xfrm>
            <a:off x="4473574" y="80327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9" name="Text Box 93"/>
          <p:cNvSpPr txBox="1">
            <a:spLocks noChangeArrowheads="1"/>
          </p:cNvSpPr>
          <p:nvPr/>
        </p:nvSpPr>
        <p:spPr bwMode="auto">
          <a:xfrm>
            <a:off x="6137274" y="80962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70" name="Text Box 94"/>
          <p:cNvSpPr txBox="1">
            <a:spLocks noChangeArrowheads="1"/>
          </p:cNvSpPr>
          <p:nvPr/>
        </p:nvSpPr>
        <p:spPr bwMode="auto">
          <a:xfrm>
            <a:off x="4908551" y="6178550"/>
            <a:ext cx="222818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400" b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511071" name="Text Box 95"/>
          <p:cNvSpPr txBox="1">
            <a:spLocks noChangeArrowheads="1"/>
          </p:cNvSpPr>
          <p:nvPr/>
        </p:nvSpPr>
        <p:spPr bwMode="auto">
          <a:xfrm>
            <a:off x="4362450" y="6140450"/>
            <a:ext cx="222818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400" b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511072" name="Text Box 96"/>
          <p:cNvSpPr txBox="1">
            <a:spLocks noChangeArrowheads="1"/>
          </p:cNvSpPr>
          <p:nvPr/>
        </p:nvSpPr>
        <p:spPr bwMode="auto">
          <a:xfrm>
            <a:off x="6102350" y="6813550"/>
            <a:ext cx="222818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400" b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511073" name="AutoShape 97"/>
          <p:cNvSpPr>
            <a:spLocks noChangeArrowheads="1"/>
          </p:cNvSpPr>
          <p:nvPr/>
        </p:nvSpPr>
        <p:spPr bwMode="auto">
          <a:xfrm>
            <a:off x="4268788" y="7021791"/>
            <a:ext cx="393700" cy="63444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45714" rIns="0" bIns="45714" anchor="ctr">
            <a:spAutoFit/>
          </a:bodyPr>
          <a:lstStyle/>
          <a:p>
            <a:endParaRPr lang="en-US"/>
          </a:p>
        </p:txBody>
      </p:sp>
      <p:sp>
        <p:nvSpPr>
          <p:cNvPr id="511074" name="AutoShape 98"/>
          <p:cNvSpPr>
            <a:spLocks noChangeArrowheads="1"/>
          </p:cNvSpPr>
          <p:nvPr/>
        </p:nvSpPr>
        <p:spPr bwMode="auto">
          <a:xfrm>
            <a:off x="5500688" y="7059892"/>
            <a:ext cx="393700" cy="63444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45714" rIns="0" bIns="45714" anchor="ctr">
            <a:spAutoFit/>
          </a:bodyPr>
          <a:lstStyle/>
          <a:p>
            <a:endParaRPr lang="en-US"/>
          </a:p>
        </p:txBody>
      </p:sp>
      <p:grpSp>
        <p:nvGrpSpPr>
          <p:cNvPr id="511075" name="Group 99"/>
          <p:cNvGrpSpPr>
            <a:grpSpLocks/>
          </p:cNvGrpSpPr>
          <p:nvPr/>
        </p:nvGrpSpPr>
        <p:grpSpPr bwMode="auto">
          <a:xfrm>
            <a:off x="4777660" y="5522914"/>
            <a:ext cx="1077059" cy="3594100"/>
            <a:chOff x="559" y="1472"/>
            <a:chExt cx="277" cy="2264"/>
          </a:xfrm>
        </p:grpSpPr>
        <p:grpSp>
          <p:nvGrpSpPr>
            <p:cNvPr id="511076" name="Group 100"/>
            <p:cNvGrpSpPr>
              <a:grpSpLocks/>
            </p:cNvGrpSpPr>
            <p:nvPr/>
          </p:nvGrpSpPr>
          <p:grpSpPr bwMode="auto">
            <a:xfrm flipV="1">
              <a:off x="568" y="3097"/>
              <a:ext cx="268" cy="639"/>
              <a:chOff x="1432" y="1480"/>
              <a:chExt cx="648" cy="639"/>
            </a:xfrm>
          </p:grpSpPr>
          <p:sp>
            <p:nvSpPr>
              <p:cNvPr id="511077" name="AutoShape 101"/>
              <p:cNvSpPr>
                <a:spLocks noChangeArrowheads="1"/>
              </p:cNvSpPr>
              <p:nvPr/>
            </p:nvSpPr>
            <p:spPr bwMode="auto">
              <a:xfrm>
                <a:off x="1448" y="1698"/>
                <a:ext cx="632" cy="42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078" name="Rectangle 102"/>
              <p:cNvSpPr>
                <a:spLocks noChangeArrowheads="1"/>
              </p:cNvSpPr>
              <p:nvPr/>
            </p:nvSpPr>
            <p:spPr bwMode="auto">
              <a:xfrm>
                <a:off x="1432" y="1480"/>
                <a:ext cx="0" cy="3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1079" name="Group 103"/>
            <p:cNvGrpSpPr>
              <a:grpSpLocks/>
            </p:cNvGrpSpPr>
            <p:nvPr/>
          </p:nvGrpSpPr>
          <p:grpSpPr bwMode="auto">
            <a:xfrm>
              <a:off x="559" y="1472"/>
              <a:ext cx="253" cy="639"/>
              <a:chOff x="1432" y="1480"/>
              <a:chExt cx="648" cy="639"/>
            </a:xfrm>
          </p:grpSpPr>
          <p:sp>
            <p:nvSpPr>
              <p:cNvPr id="511080" name="AutoShape 104"/>
              <p:cNvSpPr>
                <a:spLocks noChangeArrowheads="1"/>
              </p:cNvSpPr>
              <p:nvPr/>
            </p:nvSpPr>
            <p:spPr bwMode="auto">
              <a:xfrm>
                <a:off x="1448" y="1698"/>
                <a:ext cx="632" cy="42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081" name="Rectangle 105"/>
              <p:cNvSpPr>
                <a:spLocks noChangeArrowheads="1"/>
              </p:cNvSpPr>
              <p:nvPr/>
            </p:nvSpPr>
            <p:spPr bwMode="auto">
              <a:xfrm>
                <a:off x="1432" y="1480"/>
                <a:ext cx="0" cy="3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1082" name="Group 106"/>
          <p:cNvGrpSpPr>
            <a:grpSpLocks/>
          </p:cNvGrpSpPr>
          <p:nvPr/>
        </p:nvGrpSpPr>
        <p:grpSpPr bwMode="auto">
          <a:xfrm>
            <a:off x="393700" y="5619750"/>
            <a:ext cx="3241675" cy="3665539"/>
            <a:chOff x="1504" y="1000"/>
            <a:chExt cx="2042" cy="2309"/>
          </a:xfrm>
        </p:grpSpPr>
        <p:grpSp>
          <p:nvGrpSpPr>
            <p:cNvPr id="511083" name="Group 107"/>
            <p:cNvGrpSpPr>
              <a:grpSpLocks/>
            </p:cNvGrpSpPr>
            <p:nvPr/>
          </p:nvGrpSpPr>
          <p:grpSpPr bwMode="auto">
            <a:xfrm>
              <a:off x="1504" y="1000"/>
              <a:ext cx="2042" cy="2309"/>
              <a:chOff x="432" y="1424"/>
              <a:chExt cx="2042" cy="2309"/>
            </a:xfrm>
          </p:grpSpPr>
          <p:sp>
            <p:nvSpPr>
              <p:cNvPr id="511084" name="Rectangle 108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11085" name="Freeform 109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6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7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B</a:t>
                </a:r>
                <a:endParaRPr lang="en-US" b="1" dirty="0"/>
              </a:p>
            </p:txBody>
          </p:sp>
          <p:sp>
            <p:nvSpPr>
              <p:cNvPr id="511088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b="1" dirty="0"/>
              </a:p>
            </p:txBody>
          </p:sp>
          <p:sp>
            <p:nvSpPr>
              <p:cNvPr id="511089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D</a:t>
                </a:r>
                <a:endParaRPr lang="en-US" b="1" dirty="0"/>
              </a:p>
            </p:txBody>
          </p:sp>
          <p:sp>
            <p:nvSpPr>
              <p:cNvPr id="511090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A</a:t>
                </a:r>
                <a:endParaRPr lang="en-US" b="1" dirty="0"/>
              </a:p>
            </p:txBody>
          </p:sp>
          <p:sp>
            <p:nvSpPr>
              <p:cNvPr id="511091" name="Line 115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2" name="Line 116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3" name="Line 117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4" name="Line 118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5" name="Line 119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6" name="Line 120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1097" name="Text Box 121"/>
            <p:cNvSpPr txBox="1">
              <a:spLocks noChangeArrowheads="1"/>
            </p:cNvSpPr>
            <p:nvPr/>
          </p:nvSpPr>
          <p:spPr bwMode="auto">
            <a:xfrm>
              <a:off x="2945" y="1353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098" name="Text Box 122"/>
            <p:cNvSpPr txBox="1">
              <a:spLocks noChangeArrowheads="1"/>
            </p:cNvSpPr>
            <p:nvPr/>
          </p:nvSpPr>
          <p:spPr bwMode="auto">
            <a:xfrm>
              <a:off x="2249" y="2193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099" name="Text Box 123"/>
            <p:cNvSpPr txBox="1">
              <a:spLocks noChangeArrowheads="1"/>
            </p:cNvSpPr>
            <p:nvPr/>
          </p:nvSpPr>
          <p:spPr bwMode="auto">
            <a:xfrm>
              <a:off x="2961" y="218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0" name="Text Box 124"/>
            <p:cNvSpPr txBox="1">
              <a:spLocks noChangeArrowheads="1"/>
            </p:cNvSpPr>
            <p:nvPr/>
          </p:nvSpPr>
          <p:spPr bwMode="auto">
            <a:xfrm>
              <a:off x="2249" y="173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1" name="Text Box 125"/>
            <p:cNvSpPr txBox="1">
              <a:spLocks noChangeArrowheads="1"/>
            </p:cNvSpPr>
            <p:nvPr/>
          </p:nvSpPr>
          <p:spPr bwMode="auto">
            <a:xfrm>
              <a:off x="1929" y="257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2" name="Text Box 126"/>
            <p:cNvSpPr txBox="1">
              <a:spLocks noChangeArrowheads="1"/>
            </p:cNvSpPr>
            <p:nvPr/>
          </p:nvSpPr>
          <p:spPr bwMode="auto">
            <a:xfrm>
              <a:off x="2977" y="261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3" name="Text Box 127"/>
            <p:cNvSpPr txBox="1">
              <a:spLocks noChangeArrowheads="1"/>
            </p:cNvSpPr>
            <p:nvPr/>
          </p:nvSpPr>
          <p:spPr bwMode="auto">
            <a:xfrm>
              <a:off x="2203" y="140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11104" name="Text Box 128"/>
            <p:cNvSpPr txBox="1">
              <a:spLocks noChangeArrowheads="1"/>
            </p:cNvSpPr>
            <p:nvPr/>
          </p:nvSpPr>
          <p:spPr bwMode="auto">
            <a:xfrm>
              <a:off x="1859" y="138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11105" name="Text Box 129"/>
            <p:cNvSpPr txBox="1">
              <a:spLocks noChangeArrowheads="1"/>
            </p:cNvSpPr>
            <p:nvPr/>
          </p:nvSpPr>
          <p:spPr bwMode="auto">
            <a:xfrm>
              <a:off x="2955" y="180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11106" name="AutoShape 130"/>
            <p:cNvSpPr>
              <a:spLocks noChangeArrowheads="1"/>
            </p:cNvSpPr>
            <p:nvPr/>
          </p:nvSpPr>
          <p:spPr bwMode="auto">
            <a:xfrm>
              <a:off x="2184" y="1931"/>
              <a:ext cx="248" cy="4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1107" name="AutoShape 131"/>
            <p:cNvSpPr>
              <a:spLocks noChangeArrowheads="1"/>
            </p:cNvSpPr>
            <p:nvPr/>
          </p:nvSpPr>
          <p:spPr bwMode="auto">
            <a:xfrm>
              <a:off x="2928" y="1947"/>
              <a:ext cx="248" cy="4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1108" name="Group 132"/>
            <p:cNvGrpSpPr>
              <a:grpSpLocks/>
            </p:cNvGrpSpPr>
            <p:nvPr/>
          </p:nvGrpSpPr>
          <p:grpSpPr bwMode="auto">
            <a:xfrm>
              <a:off x="1675" y="1157"/>
              <a:ext cx="352" cy="496"/>
              <a:chOff x="3736" y="1632"/>
              <a:chExt cx="352" cy="496"/>
            </a:xfrm>
          </p:grpSpPr>
          <p:sp>
            <p:nvSpPr>
              <p:cNvPr id="511109" name="Line 133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110" name="Line 134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1111" name="Group 135"/>
            <p:cNvGrpSpPr>
              <a:grpSpLocks/>
            </p:cNvGrpSpPr>
            <p:nvPr/>
          </p:nvGrpSpPr>
          <p:grpSpPr bwMode="auto">
            <a:xfrm flipH="1">
              <a:off x="2963" y="1133"/>
              <a:ext cx="352" cy="496"/>
              <a:chOff x="3736" y="1632"/>
              <a:chExt cx="352" cy="496"/>
            </a:xfrm>
          </p:grpSpPr>
          <p:sp>
            <p:nvSpPr>
              <p:cNvPr id="511112" name="Line 136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113" name="Line 137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1114" name="Group 138"/>
            <p:cNvGrpSpPr>
              <a:grpSpLocks/>
            </p:cNvGrpSpPr>
            <p:nvPr/>
          </p:nvGrpSpPr>
          <p:grpSpPr bwMode="auto">
            <a:xfrm flipH="1" flipV="1">
              <a:off x="2979" y="2645"/>
              <a:ext cx="352" cy="496"/>
              <a:chOff x="3736" y="1632"/>
              <a:chExt cx="352" cy="496"/>
            </a:xfrm>
          </p:grpSpPr>
          <p:sp>
            <p:nvSpPr>
              <p:cNvPr id="511115" name="Line 139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116" name="Line 140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1117" name="Line 141"/>
            <p:cNvSpPr>
              <a:spLocks noChangeShapeType="1"/>
            </p:cNvSpPr>
            <p:nvPr/>
          </p:nvSpPr>
          <p:spPr bwMode="auto">
            <a:xfrm flipH="1">
              <a:off x="1651" y="261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11118" name="Line 142"/>
            <p:cNvSpPr>
              <a:spLocks noChangeShapeType="1"/>
            </p:cNvSpPr>
            <p:nvPr/>
          </p:nvSpPr>
          <p:spPr bwMode="auto">
            <a:xfrm>
              <a:off x="2043" y="2621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125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1DE0-FF8F-43E1-8FBB-B72F89CEB89D}" type="slidenum">
              <a:rPr lang="en-US"/>
              <a:pPr/>
              <a:t>64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Katz, Ex. 2.3.4 (P75; 1</a:t>
            </a:r>
            <a:r>
              <a:rPr lang="en-US" baseline="30000"/>
              <a:t>st</a:t>
            </a:r>
            <a:r>
              <a:rPr lang="en-US"/>
              <a:t> ed)</a:t>
            </a:r>
          </a:p>
        </p:txBody>
      </p:sp>
    </p:spTree>
    <p:extLst>
      <p:ext uri="{BB962C8B-B14F-4D97-AF65-F5344CB8AC3E}">
        <p14:creationId xmlns:p14="http://schemas.microsoft.com/office/powerpoint/2010/main" val="11002521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4A4FD-FFD6-47FE-86B4-144F359FD4DE}" type="slidenum">
              <a:rPr lang="en-US"/>
              <a:pPr/>
              <a:t>65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6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606E1-1916-41F2-B8DD-E573A1AAF0C9}" type="slidenum">
              <a:rPr lang="en-US"/>
              <a:pPr/>
              <a:t>66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29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4933D-F551-4998-9F5E-6B6C4DFB83BF}" type="slidenum">
              <a:rPr lang="en-US"/>
              <a:pPr/>
              <a:t>67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69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DD55D-1D62-4158-AC68-A7D71AEB78B2}" type="slidenum">
              <a:rPr lang="en-US"/>
              <a:pPr/>
              <a:t>68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36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D4F4E-4E9D-45BB-9196-0BF29D3BCE5A}" type="slidenum">
              <a:rPr lang="en-US"/>
              <a:pPr/>
              <a:t>69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68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DAC06-1615-481D-B380-64C1794BA799}" type="slidenum">
              <a:rPr lang="en-US"/>
              <a:pPr/>
              <a:t>70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NOT: A=B  and OUT=(AB)’</a:t>
            </a:r>
          </a:p>
          <a:p>
            <a:r>
              <a:rPr lang="en-US" dirty="0"/>
              <a:t>NAND: AND + NOT</a:t>
            </a:r>
          </a:p>
          <a:p>
            <a:r>
              <a:rPr lang="en-US" dirty="0"/>
              <a:t>NOR: </a:t>
            </a:r>
            <a:r>
              <a:rPr lang="en-US" dirty="0" err="1"/>
              <a:t>DeMorgan’s</a:t>
            </a:r>
            <a:r>
              <a:rPr lang="en-US" dirty="0"/>
              <a:t>: (A+B) = (A+B)’’= (A’B’)’</a:t>
            </a:r>
          </a:p>
        </p:txBody>
      </p:sp>
    </p:spTree>
    <p:extLst>
      <p:ext uri="{BB962C8B-B14F-4D97-AF65-F5344CB8AC3E}">
        <p14:creationId xmlns:p14="http://schemas.microsoft.com/office/powerpoint/2010/main" val="40766979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DAC06-1615-481D-B380-64C1794BA799}" type="slidenum">
              <a:rPr lang="en-US"/>
              <a:pPr/>
              <a:t>71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NOT: A=B  and OUT=(A+B)’</a:t>
            </a:r>
          </a:p>
          <a:p>
            <a:r>
              <a:rPr lang="en-US" dirty="0"/>
              <a:t>OR: NOR+ NOT</a:t>
            </a:r>
          </a:p>
          <a:p>
            <a:r>
              <a:rPr lang="en-US" dirty="0"/>
              <a:t>NAND : </a:t>
            </a:r>
            <a:r>
              <a:rPr lang="en-US" dirty="0" err="1"/>
              <a:t>DeMorgan’s</a:t>
            </a:r>
            <a:r>
              <a:rPr lang="en-US" dirty="0"/>
              <a:t>: (AB) = (AB)’’= (A’+B’)’</a:t>
            </a:r>
          </a:p>
        </p:txBody>
      </p:sp>
    </p:spTree>
    <p:extLst>
      <p:ext uri="{BB962C8B-B14F-4D97-AF65-F5344CB8AC3E}">
        <p14:creationId xmlns:p14="http://schemas.microsoft.com/office/powerpoint/2010/main" val="211413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FFCDA-EB2A-4D1E-9B11-69F1E6B31920}" type="slidenum">
              <a:rPr lang="en-US"/>
              <a:pPr/>
              <a:t>8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75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1E88C-9530-48CD-8E26-0A27BC1CECA7}" type="slidenum">
              <a:rPr lang="en-US"/>
              <a:pPr/>
              <a:t>72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00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FA096-16D8-4864-850B-92F4CF2D7708}" type="slidenum">
              <a:rPr lang="en-US"/>
              <a:pPr/>
              <a:t>73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r>
              <a:rPr lang="en-US"/>
              <a:t>Because it is defined as X Y + X’ Y’ that equals 1 if and only if X = Y implying X is equivalent to Y.</a:t>
            </a:r>
          </a:p>
        </p:txBody>
      </p:sp>
    </p:spTree>
    <p:extLst>
      <p:ext uri="{BB962C8B-B14F-4D97-AF65-F5344CB8AC3E}">
        <p14:creationId xmlns:p14="http://schemas.microsoft.com/office/powerpoint/2010/main" val="34057577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4DFE0-51FA-4CE9-ADAD-E1312926F17F}" type="slidenum">
              <a:rPr lang="en-US"/>
              <a:pPr/>
              <a:t>74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Prove: XY’+X’Y = (XX’+XY’+YY’+X’Y)= X(X’+Y’) +Y(X’+Y’) =X.(XY)’+Y(XY)’</a:t>
            </a:r>
          </a:p>
          <a:p>
            <a:r>
              <a:rPr lang="en-US" dirty="0"/>
              <a:t>=[(X.(XY)’)’.(Y(XY)’)’]’’</a:t>
            </a:r>
          </a:p>
          <a:p>
            <a:endParaRPr lang="en-US" dirty="0"/>
          </a:p>
          <a:p>
            <a:r>
              <a:rPr lang="en-US" dirty="0" err="1"/>
              <a:t>Nand</a:t>
            </a:r>
            <a:r>
              <a:rPr lang="en-US" dirty="0"/>
              <a:t>: Verify</a:t>
            </a:r>
          </a:p>
          <a:p>
            <a:r>
              <a:rPr lang="en-US" dirty="0"/>
              <a:t>(((XY)’.X)’. ((XY)’.Y)’)’</a:t>
            </a:r>
          </a:p>
          <a:p>
            <a:r>
              <a:rPr lang="en-US" dirty="0"/>
              <a:t>= ((XY)’.X)+((XY)’.X)</a:t>
            </a:r>
          </a:p>
          <a:p>
            <a:r>
              <a:rPr lang="en-US" dirty="0"/>
              <a:t>=(X’+Y’)X + (X’+Y’)Y</a:t>
            </a:r>
          </a:p>
          <a:p>
            <a:r>
              <a:rPr lang="en-US" dirty="0"/>
              <a:t>=XY’+X’Y</a:t>
            </a:r>
          </a:p>
        </p:txBody>
      </p:sp>
    </p:spTree>
    <p:extLst>
      <p:ext uri="{BB962C8B-B14F-4D97-AF65-F5344CB8AC3E}">
        <p14:creationId xmlns:p14="http://schemas.microsoft.com/office/powerpoint/2010/main" val="6576016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A57C0-91A4-4BDE-93DA-5EE8D3E94311}" type="slidenum">
              <a:rPr lang="en-US"/>
              <a:pPr/>
              <a:t>75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48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02211-6609-4582-9E6F-E8C9864C326F}" type="slidenum">
              <a:rPr lang="en-US"/>
              <a:pPr/>
              <a:t>76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35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28DEC-C5EA-4865-8E45-CF25A496B2C4}" type="slidenum">
              <a:rPr lang="en-US"/>
              <a:pPr/>
              <a:t>77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0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DC23-4DCD-4BC7-B001-216F37733AA7}" type="slidenum">
              <a:rPr lang="en-US"/>
              <a:pPr/>
              <a:t>78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31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DC23-4DCD-4BC7-B001-216F37733AA7}" type="slidenum">
              <a:rPr lang="en-US"/>
              <a:pPr/>
              <a:t>79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46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0EE39-EC61-42BA-8125-08AFADBD992C}" type="slidenum">
              <a:rPr lang="en-US"/>
              <a:pPr/>
              <a:t>80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09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8F2E8-4FF1-4678-B0F3-CE3E2FD01969}" type="slidenum">
              <a:rPr lang="en-US"/>
              <a:pPr/>
              <a:t>81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5288D-8E73-458E-A8EA-1CF888CD0E74}" type="slidenum">
              <a:rPr lang="en-US"/>
              <a:pPr/>
              <a:t>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65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0C08C-AD29-43CF-B268-417AD6EB4BE0}" type="slidenum">
              <a:rPr lang="en-US"/>
              <a:pPr/>
              <a:t>82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4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45D68-775A-4ED2-ABFB-831F1794C2C1}" type="slidenum">
              <a:rPr lang="en-US"/>
              <a:pPr/>
              <a:t>83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34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2BE99-8245-4413-A9DC-388B75EE1484}" type="slidenum">
              <a:rPr lang="en-US"/>
              <a:pPr/>
              <a:t>84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669DB-97CE-4F46-A745-C024FCFAA1B6}" type="slidenum">
              <a:rPr lang="en-US"/>
              <a:pPr/>
              <a:t>10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3" y="0"/>
            <a:ext cx="7772400" cy="1020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314450"/>
            <a:ext cx="3810000" cy="2436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3903663"/>
            <a:ext cx="38100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77100" y="6515100"/>
            <a:ext cx="701799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9B1903-7266-457D-9E84-F737875AE568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124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70850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9A29CE6-28A6-429B-9195-58C88825549D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  <p:sldLayoutId id="2147483661" r:id="rId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en's_College,_Cork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1.jpeg"/><Relationship Id="rId4" Type="http://schemas.openxmlformats.org/officeDocument/2006/relationships/hyperlink" Target="http://en.wikipedia.org/wiki/Irelan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3.xml"/><Relationship Id="rId4" Type="http://schemas.openxmlformats.org/officeDocument/2006/relationships/image" Target="../media/image7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19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1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2.x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4.x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7.x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7.bin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9.x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32.x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35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3/3c/Eugeneguth.jp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customXml" Target="../ink/ink37.xml"/><Relationship Id="rId10" Type="http://schemas.openxmlformats.org/officeDocument/2006/relationships/image" Target="../media/image24.emf"/><Relationship Id="rId4" Type="http://schemas.openxmlformats.org/officeDocument/2006/relationships/image" Target="../media/image13.emf"/><Relationship Id="rId9" Type="http://schemas.openxmlformats.org/officeDocument/2006/relationships/customXml" Target="../ink/ink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41.xml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42.xml"/><Relationship Id="rId4" Type="http://schemas.openxmlformats.org/officeDocument/2006/relationships/image" Target="../media/image2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43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0.bin"/><Relationship Id="rId7" Type="http://schemas.openxmlformats.org/officeDocument/2006/relationships/customXml" Target="../ink/ink4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2.bin"/><Relationship Id="rId7" Type="http://schemas.openxmlformats.org/officeDocument/2006/relationships/customXml" Target="../ink/ink4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45.xml"/><Relationship Id="rId4" Type="http://schemas.openxmlformats.org/officeDocument/2006/relationships/image" Target="../media/image3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3.emf"/><Relationship Id="rId9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50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52.xml"/><Relationship Id="rId4" Type="http://schemas.openxmlformats.org/officeDocument/2006/relationships/image" Target="../media/image41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2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4176" y="1650224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endParaRPr lang="en-US" sz="3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Chapter 2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3333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Combinational Logic Circuits</a:t>
            </a: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Binary Logic and Gates</a:t>
            </a: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Boolean Algebra</a:t>
            </a:r>
          </a:p>
          <a:p>
            <a:pPr>
              <a:lnSpc>
                <a:spcPct val="80000"/>
              </a:lnSpc>
            </a:pPr>
            <a:endParaRPr lang="en-US" sz="3600" b="1" dirty="0">
              <a:solidFill>
                <a:srgbClr val="3333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1300" y="1964871"/>
            <a:ext cx="14954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2656" y="1590602"/>
            <a:ext cx="1304785" cy="3843363"/>
            <a:chOff x="4579156" y="631033"/>
            <a:chExt cx="1613053" cy="4751389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 rot="16200000">
              <a:off x="2972606" y="2237583"/>
              <a:ext cx="4751389" cy="1538289"/>
              <a:chOff x="2064" y="3227"/>
              <a:chExt cx="2993" cy="969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074" y="3227"/>
                <a:ext cx="13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000000"/>
                    </a:solidFill>
                  </a:rPr>
                  <a:t>A</a:t>
                </a:r>
                <a:endParaRPr lang="en-US" sz="1800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518" y="3515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518" y="3753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2518" y="3515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2905" y="3694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40" y="3753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82" y="3897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635" y="3664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308" y="3664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308" y="4140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308" y="3664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314" y="3521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141" y="3521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4314" y="3751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141" y="3976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135" y="3515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946" y="3594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946" y="3328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222" y="3328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222" y="4070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4690" y="3743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4947" y="3636"/>
                <a:ext cx="11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000000"/>
                    </a:solidFill>
                  </a:rPr>
                  <a:t>F</a:t>
                </a:r>
                <a:endParaRPr lang="en-US" sz="1800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064" y="3980"/>
                <a:ext cx="13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000000"/>
                    </a:solidFill>
                  </a:rPr>
                  <a:t>B</a:t>
                </a:r>
                <a:endParaRPr lang="en-US" sz="1800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H="1">
                <a:off x="2408" y="3768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V="1">
                <a:off x="2408" y="3328"/>
                <a:ext cx="0" cy="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</p:grpSp>
        <p:cxnSp>
          <p:nvCxnSpPr>
            <p:cNvPr id="7" name="Straight Connector 6"/>
            <p:cNvCxnSpPr/>
            <p:nvPr/>
          </p:nvCxnSpPr>
          <p:spPr bwMode="auto">
            <a:xfrm>
              <a:off x="5074724" y="2488035"/>
              <a:ext cx="1095375" cy="89535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10800000" flipV="1">
              <a:off x="5068259" y="2485065"/>
              <a:ext cx="1123950" cy="1066799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14900" y="3905250"/>
              <a:ext cx="1095375" cy="89535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4781550" y="3810000"/>
              <a:ext cx="1123950" cy="10668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406400"/>
            <a:ext cx="8051800" cy="855663"/>
          </a:xfrm>
        </p:spPr>
        <p:txBody>
          <a:bodyPr/>
          <a:lstStyle/>
          <a:p>
            <a:r>
              <a:rPr lang="en-US" sz="3600" b="1"/>
              <a:t>Logic Diagrams and Expressions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568325" y="1208088"/>
            <a:ext cx="7897813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Example: Alarm system for a dorm room</a:t>
            </a:r>
          </a:p>
          <a:p>
            <a:endParaRPr lang="en-US"/>
          </a:p>
          <a:p>
            <a:r>
              <a:rPr lang="en-US"/>
              <a:t>“The alarm should go off when the door opens OR when the door is closed AND the motion detector goes off. </a:t>
            </a:r>
          </a:p>
          <a:p>
            <a:endParaRPr lang="en-US"/>
          </a:p>
          <a:p>
            <a:r>
              <a:rPr lang="en-US"/>
              <a:t>Inputs: “A” door A=1 (open door), B=0 (closed)</a:t>
            </a:r>
          </a:p>
          <a:p>
            <a:r>
              <a:rPr lang="en-US"/>
              <a:t>	 “B” motion detector, B=1 (motion detected)</a:t>
            </a:r>
          </a:p>
          <a:p>
            <a:r>
              <a:rPr lang="en-US"/>
              <a:t>Output: F</a:t>
            </a:r>
          </a:p>
        </p:txBody>
      </p:sp>
      <p:sp>
        <p:nvSpPr>
          <p:cNvPr id="423969" name="Text Box 33"/>
          <p:cNvSpPr txBox="1">
            <a:spLocks noChangeArrowheads="1"/>
          </p:cNvSpPr>
          <p:nvPr/>
        </p:nvSpPr>
        <p:spPr bwMode="auto">
          <a:xfrm>
            <a:off x="577850" y="513715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Logic Diagram</a:t>
            </a:r>
          </a:p>
        </p:txBody>
      </p:sp>
      <p:grpSp>
        <p:nvGrpSpPr>
          <p:cNvPr id="423971" name="Group 35"/>
          <p:cNvGrpSpPr>
            <a:grpSpLocks/>
          </p:cNvGrpSpPr>
          <p:nvPr/>
        </p:nvGrpSpPr>
        <p:grpSpPr bwMode="auto">
          <a:xfrm>
            <a:off x="2722563" y="4156075"/>
            <a:ext cx="2511425" cy="579438"/>
            <a:chOff x="1251" y="2714"/>
            <a:chExt cx="1582" cy="365"/>
          </a:xfrm>
        </p:grpSpPr>
        <p:sp>
          <p:nvSpPr>
            <p:cNvPr id="423940" name="Text Box 4"/>
            <p:cNvSpPr txBox="1">
              <a:spLocks noChangeArrowheads="1"/>
            </p:cNvSpPr>
            <p:nvPr/>
          </p:nvSpPr>
          <p:spPr bwMode="auto">
            <a:xfrm>
              <a:off x="1251" y="2714"/>
              <a:ext cx="15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F =  A + A.B </a:t>
              </a:r>
            </a:p>
          </p:txBody>
        </p:sp>
        <p:sp>
          <p:nvSpPr>
            <p:cNvPr id="423970" name="Line 34"/>
            <p:cNvSpPr>
              <a:spLocks noChangeShapeType="1"/>
            </p:cNvSpPr>
            <p:nvPr/>
          </p:nvSpPr>
          <p:spPr bwMode="auto">
            <a:xfrm>
              <a:off x="2296" y="276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3974" name="Group 38"/>
          <p:cNvGrpSpPr>
            <a:grpSpLocks/>
          </p:cNvGrpSpPr>
          <p:nvPr/>
        </p:nvGrpSpPr>
        <p:grpSpPr bwMode="auto">
          <a:xfrm>
            <a:off x="3287713" y="5141913"/>
            <a:ext cx="4730750" cy="1500187"/>
            <a:chOff x="2071" y="3239"/>
            <a:chExt cx="2980" cy="945"/>
          </a:xfrm>
        </p:grpSpPr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081" y="323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423946" name="Freeform 10"/>
            <p:cNvSpPr>
              <a:spLocks/>
            </p:cNvSpPr>
            <p:nvPr/>
          </p:nvSpPr>
          <p:spPr bwMode="auto">
            <a:xfrm>
              <a:off x="2518" y="3515"/>
              <a:ext cx="406" cy="257"/>
            </a:xfrm>
            <a:custGeom>
              <a:avLst/>
              <a:gdLst/>
              <a:ahLst/>
              <a:cxnLst>
                <a:cxn ang="0">
                  <a:pos x="392" y="255"/>
                </a:cxn>
                <a:cxn ang="0">
                  <a:pos x="394" y="257"/>
                </a:cxn>
                <a:cxn ang="0">
                  <a:pos x="398" y="257"/>
                </a:cxn>
                <a:cxn ang="0">
                  <a:pos x="402" y="255"/>
                </a:cxn>
                <a:cxn ang="0">
                  <a:pos x="405" y="252"/>
                </a:cxn>
                <a:cxn ang="0">
                  <a:pos x="406" y="251"/>
                </a:cxn>
                <a:cxn ang="0">
                  <a:pos x="406" y="246"/>
                </a:cxn>
                <a:cxn ang="0">
                  <a:pos x="405" y="243"/>
                </a:cxn>
                <a:cxn ang="0">
                  <a:pos x="402" y="239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5" y="18"/>
                </a:cxn>
                <a:cxn ang="0">
                  <a:pos x="392" y="255"/>
                </a:cxn>
              </a:cxnLst>
              <a:rect l="0" t="0" r="r" b="b"/>
              <a:pathLst>
                <a:path w="406" h="257">
                  <a:moveTo>
                    <a:pt x="392" y="255"/>
                  </a:moveTo>
                  <a:lnTo>
                    <a:pt x="394" y="257"/>
                  </a:lnTo>
                  <a:lnTo>
                    <a:pt x="398" y="257"/>
                  </a:lnTo>
                  <a:lnTo>
                    <a:pt x="402" y="255"/>
                  </a:lnTo>
                  <a:lnTo>
                    <a:pt x="405" y="252"/>
                  </a:lnTo>
                  <a:lnTo>
                    <a:pt x="406" y="251"/>
                  </a:lnTo>
                  <a:lnTo>
                    <a:pt x="406" y="246"/>
                  </a:lnTo>
                  <a:lnTo>
                    <a:pt x="405" y="243"/>
                  </a:lnTo>
                  <a:lnTo>
                    <a:pt x="402" y="239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8"/>
                  </a:lnTo>
                  <a:lnTo>
                    <a:pt x="392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47" name="Freeform 11"/>
            <p:cNvSpPr>
              <a:spLocks/>
            </p:cNvSpPr>
            <p:nvPr/>
          </p:nvSpPr>
          <p:spPr bwMode="auto">
            <a:xfrm>
              <a:off x="2518" y="3753"/>
              <a:ext cx="406" cy="257"/>
            </a:xfrm>
            <a:custGeom>
              <a:avLst/>
              <a:gdLst/>
              <a:ahLst/>
              <a:cxnLst>
                <a:cxn ang="0">
                  <a:pos x="402" y="17"/>
                </a:cxn>
                <a:cxn ang="0">
                  <a:pos x="405" y="14"/>
                </a:cxn>
                <a:cxn ang="0">
                  <a:pos x="406" y="11"/>
                </a:cxn>
                <a:cxn ang="0">
                  <a:pos x="406" y="6"/>
                </a:cxn>
                <a:cxn ang="0">
                  <a:pos x="403" y="3"/>
                </a:cxn>
                <a:cxn ang="0">
                  <a:pos x="402" y="1"/>
                </a:cxn>
                <a:cxn ang="0">
                  <a:pos x="398" y="0"/>
                </a:cxn>
                <a:cxn ang="0">
                  <a:pos x="394" y="0"/>
                </a:cxn>
                <a:cxn ang="0">
                  <a:pos x="392" y="1"/>
                </a:cxn>
                <a:cxn ang="0">
                  <a:pos x="5" y="239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0" y="250"/>
                </a:cxn>
                <a:cxn ang="0">
                  <a:pos x="3" y="254"/>
                </a:cxn>
                <a:cxn ang="0">
                  <a:pos x="5" y="255"/>
                </a:cxn>
                <a:cxn ang="0">
                  <a:pos x="8" y="257"/>
                </a:cxn>
                <a:cxn ang="0">
                  <a:pos x="13" y="257"/>
                </a:cxn>
                <a:cxn ang="0">
                  <a:pos x="14" y="255"/>
                </a:cxn>
                <a:cxn ang="0">
                  <a:pos x="402" y="17"/>
                </a:cxn>
              </a:cxnLst>
              <a:rect l="0" t="0" r="r" b="b"/>
              <a:pathLst>
                <a:path w="406" h="257">
                  <a:moveTo>
                    <a:pt x="402" y="17"/>
                  </a:moveTo>
                  <a:lnTo>
                    <a:pt x="405" y="14"/>
                  </a:lnTo>
                  <a:lnTo>
                    <a:pt x="406" y="11"/>
                  </a:lnTo>
                  <a:lnTo>
                    <a:pt x="406" y="6"/>
                  </a:lnTo>
                  <a:lnTo>
                    <a:pt x="403" y="3"/>
                  </a:lnTo>
                  <a:lnTo>
                    <a:pt x="402" y="1"/>
                  </a:lnTo>
                  <a:lnTo>
                    <a:pt x="398" y="0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5" y="239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0" y="250"/>
                  </a:lnTo>
                  <a:lnTo>
                    <a:pt x="3" y="254"/>
                  </a:lnTo>
                  <a:lnTo>
                    <a:pt x="5" y="255"/>
                  </a:lnTo>
                  <a:lnTo>
                    <a:pt x="8" y="257"/>
                  </a:lnTo>
                  <a:lnTo>
                    <a:pt x="13" y="257"/>
                  </a:lnTo>
                  <a:lnTo>
                    <a:pt x="14" y="255"/>
                  </a:lnTo>
                  <a:lnTo>
                    <a:pt x="40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48" name="Freeform 12"/>
            <p:cNvSpPr>
              <a:spLocks/>
            </p:cNvSpPr>
            <p:nvPr/>
          </p:nvSpPr>
          <p:spPr bwMode="auto">
            <a:xfrm>
              <a:off x="2518" y="3515"/>
              <a:ext cx="19" cy="495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488"/>
                </a:cxn>
                <a:cxn ang="0">
                  <a:pos x="3" y="492"/>
                </a:cxn>
                <a:cxn ang="0">
                  <a:pos x="7" y="495"/>
                </a:cxn>
                <a:cxn ang="0">
                  <a:pos x="13" y="495"/>
                </a:cxn>
                <a:cxn ang="0">
                  <a:pos x="16" y="492"/>
                </a:cxn>
                <a:cxn ang="0">
                  <a:pos x="19" y="488"/>
                </a:cxn>
                <a:cxn ang="0">
                  <a:pos x="19" y="485"/>
                </a:cxn>
                <a:cxn ang="0">
                  <a:pos x="19" y="10"/>
                </a:cxn>
              </a:cxnLst>
              <a:rect l="0" t="0" r="r" b="b"/>
              <a:pathLst>
                <a:path w="19" h="495">
                  <a:moveTo>
                    <a:pt x="19" y="10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88"/>
                  </a:lnTo>
                  <a:lnTo>
                    <a:pt x="3" y="492"/>
                  </a:lnTo>
                  <a:lnTo>
                    <a:pt x="7" y="495"/>
                  </a:lnTo>
                  <a:lnTo>
                    <a:pt x="13" y="495"/>
                  </a:lnTo>
                  <a:lnTo>
                    <a:pt x="16" y="492"/>
                  </a:lnTo>
                  <a:lnTo>
                    <a:pt x="19" y="488"/>
                  </a:lnTo>
                  <a:lnTo>
                    <a:pt x="19" y="485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49" name="Freeform 13"/>
            <p:cNvSpPr>
              <a:spLocks/>
            </p:cNvSpPr>
            <p:nvPr/>
          </p:nvSpPr>
          <p:spPr bwMode="auto">
            <a:xfrm>
              <a:off x="2905" y="3694"/>
              <a:ext cx="137" cy="13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10" y="105"/>
                </a:cxn>
                <a:cxn ang="0">
                  <a:pos x="18" y="116"/>
                </a:cxn>
                <a:cxn ang="0">
                  <a:pos x="27" y="124"/>
                </a:cxn>
                <a:cxn ang="0">
                  <a:pos x="37" y="130"/>
                </a:cxn>
                <a:cxn ang="0">
                  <a:pos x="51" y="135"/>
                </a:cxn>
                <a:cxn ang="0">
                  <a:pos x="73" y="137"/>
                </a:cxn>
                <a:cxn ang="0">
                  <a:pos x="91" y="133"/>
                </a:cxn>
                <a:cxn ang="0">
                  <a:pos x="108" y="125"/>
                </a:cxn>
                <a:cxn ang="0">
                  <a:pos x="116" y="116"/>
                </a:cxn>
                <a:cxn ang="0">
                  <a:pos x="126" y="108"/>
                </a:cxn>
                <a:cxn ang="0">
                  <a:pos x="133" y="91"/>
                </a:cxn>
                <a:cxn ang="0">
                  <a:pos x="137" y="73"/>
                </a:cxn>
                <a:cxn ang="0">
                  <a:pos x="135" y="51"/>
                </a:cxn>
                <a:cxn ang="0">
                  <a:pos x="130" y="37"/>
                </a:cxn>
                <a:cxn ang="0">
                  <a:pos x="124" y="27"/>
                </a:cxn>
                <a:cxn ang="0">
                  <a:pos x="116" y="18"/>
                </a:cxn>
                <a:cxn ang="0">
                  <a:pos x="105" y="10"/>
                </a:cxn>
                <a:cxn ang="0">
                  <a:pos x="87" y="2"/>
                </a:cxn>
                <a:cxn ang="0">
                  <a:pos x="51" y="2"/>
                </a:cxn>
                <a:cxn ang="0">
                  <a:pos x="37" y="7"/>
                </a:cxn>
                <a:cxn ang="0">
                  <a:pos x="27" y="13"/>
                </a:cxn>
                <a:cxn ang="0">
                  <a:pos x="18" y="21"/>
                </a:cxn>
                <a:cxn ang="0">
                  <a:pos x="10" y="32"/>
                </a:cxn>
                <a:cxn ang="0">
                  <a:pos x="3" y="46"/>
                </a:cxn>
                <a:cxn ang="0">
                  <a:pos x="0" y="68"/>
                </a:cxn>
                <a:cxn ang="0">
                  <a:pos x="21" y="53"/>
                </a:cxn>
                <a:cxn ang="0">
                  <a:pos x="24" y="46"/>
                </a:cxn>
                <a:cxn ang="0">
                  <a:pos x="30" y="37"/>
                </a:cxn>
                <a:cxn ang="0">
                  <a:pos x="41" y="27"/>
                </a:cxn>
                <a:cxn ang="0">
                  <a:pos x="48" y="22"/>
                </a:cxn>
                <a:cxn ang="0">
                  <a:pos x="57" y="19"/>
                </a:cxn>
                <a:cxn ang="0">
                  <a:pos x="84" y="21"/>
                </a:cxn>
                <a:cxn ang="0">
                  <a:pos x="92" y="26"/>
                </a:cxn>
                <a:cxn ang="0">
                  <a:pos x="103" y="34"/>
                </a:cxn>
                <a:cxn ang="0">
                  <a:pos x="111" y="45"/>
                </a:cxn>
                <a:cxn ang="0">
                  <a:pos x="114" y="49"/>
                </a:cxn>
                <a:cxn ang="0">
                  <a:pos x="118" y="67"/>
                </a:cxn>
                <a:cxn ang="0">
                  <a:pos x="118" y="78"/>
                </a:cxn>
                <a:cxn ang="0">
                  <a:pos x="114" y="89"/>
                </a:cxn>
                <a:cxn ang="0">
                  <a:pos x="108" y="97"/>
                </a:cxn>
                <a:cxn ang="0">
                  <a:pos x="97" y="108"/>
                </a:cxn>
                <a:cxn ang="0">
                  <a:pos x="89" y="114"/>
                </a:cxn>
                <a:cxn ang="0">
                  <a:pos x="78" y="118"/>
                </a:cxn>
                <a:cxn ang="0">
                  <a:pos x="67" y="118"/>
                </a:cxn>
                <a:cxn ang="0">
                  <a:pos x="49" y="114"/>
                </a:cxn>
                <a:cxn ang="0">
                  <a:pos x="45" y="111"/>
                </a:cxn>
                <a:cxn ang="0">
                  <a:pos x="34" y="103"/>
                </a:cxn>
                <a:cxn ang="0">
                  <a:pos x="26" y="92"/>
                </a:cxn>
                <a:cxn ang="0">
                  <a:pos x="21" y="84"/>
                </a:cxn>
                <a:cxn ang="0">
                  <a:pos x="0" y="68"/>
                </a:cxn>
              </a:cxnLst>
              <a:rect l="0" t="0" r="r" b="b"/>
              <a:pathLst>
                <a:path w="137" h="137">
                  <a:moveTo>
                    <a:pt x="0" y="68"/>
                  </a:moveTo>
                  <a:lnTo>
                    <a:pt x="0" y="81"/>
                  </a:lnTo>
                  <a:lnTo>
                    <a:pt x="2" y="84"/>
                  </a:lnTo>
                  <a:lnTo>
                    <a:pt x="2" y="87"/>
                  </a:lnTo>
                  <a:lnTo>
                    <a:pt x="3" y="91"/>
                  </a:lnTo>
                  <a:lnTo>
                    <a:pt x="3" y="92"/>
                  </a:lnTo>
                  <a:lnTo>
                    <a:pt x="8" y="103"/>
                  </a:lnTo>
                  <a:lnTo>
                    <a:pt x="10" y="105"/>
                  </a:lnTo>
                  <a:lnTo>
                    <a:pt x="11" y="108"/>
                  </a:lnTo>
                  <a:lnTo>
                    <a:pt x="13" y="110"/>
                  </a:lnTo>
                  <a:lnTo>
                    <a:pt x="15" y="113"/>
                  </a:lnTo>
                  <a:lnTo>
                    <a:pt x="18" y="116"/>
                  </a:lnTo>
                  <a:lnTo>
                    <a:pt x="21" y="116"/>
                  </a:lnTo>
                  <a:lnTo>
                    <a:pt x="21" y="119"/>
                  </a:lnTo>
                  <a:lnTo>
                    <a:pt x="24" y="122"/>
                  </a:lnTo>
                  <a:lnTo>
                    <a:pt x="27" y="124"/>
                  </a:lnTo>
                  <a:lnTo>
                    <a:pt x="29" y="125"/>
                  </a:lnTo>
                  <a:lnTo>
                    <a:pt x="32" y="127"/>
                  </a:lnTo>
                  <a:lnTo>
                    <a:pt x="34" y="129"/>
                  </a:lnTo>
                  <a:lnTo>
                    <a:pt x="37" y="130"/>
                  </a:lnTo>
                  <a:lnTo>
                    <a:pt x="41" y="133"/>
                  </a:lnTo>
                  <a:lnTo>
                    <a:pt x="46" y="133"/>
                  </a:lnTo>
                  <a:lnTo>
                    <a:pt x="49" y="135"/>
                  </a:lnTo>
                  <a:lnTo>
                    <a:pt x="51" y="135"/>
                  </a:lnTo>
                  <a:lnTo>
                    <a:pt x="54" y="137"/>
                  </a:lnTo>
                  <a:lnTo>
                    <a:pt x="64" y="137"/>
                  </a:lnTo>
                  <a:lnTo>
                    <a:pt x="75" y="135"/>
                  </a:lnTo>
                  <a:lnTo>
                    <a:pt x="73" y="137"/>
                  </a:lnTo>
                  <a:lnTo>
                    <a:pt x="81" y="137"/>
                  </a:lnTo>
                  <a:lnTo>
                    <a:pt x="84" y="135"/>
                  </a:lnTo>
                  <a:lnTo>
                    <a:pt x="87" y="135"/>
                  </a:lnTo>
                  <a:lnTo>
                    <a:pt x="91" y="133"/>
                  </a:lnTo>
                  <a:lnTo>
                    <a:pt x="92" y="133"/>
                  </a:lnTo>
                  <a:lnTo>
                    <a:pt x="103" y="129"/>
                  </a:lnTo>
                  <a:lnTo>
                    <a:pt x="105" y="127"/>
                  </a:lnTo>
                  <a:lnTo>
                    <a:pt x="108" y="125"/>
                  </a:lnTo>
                  <a:lnTo>
                    <a:pt x="110" y="124"/>
                  </a:lnTo>
                  <a:lnTo>
                    <a:pt x="113" y="122"/>
                  </a:lnTo>
                  <a:lnTo>
                    <a:pt x="116" y="119"/>
                  </a:lnTo>
                  <a:lnTo>
                    <a:pt x="116" y="116"/>
                  </a:lnTo>
                  <a:lnTo>
                    <a:pt x="119" y="116"/>
                  </a:lnTo>
                  <a:lnTo>
                    <a:pt x="122" y="113"/>
                  </a:lnTo>
                  <a:lnTo>
                    <a:pt x="124" y="110"/>
                  </a:lnTo>
                  <a:lnTo>
                    <a:pt x="126" y="108"/>
                  </a:lnTo>
                  <a:lnTo>
                    <a:pt x="127" y="105"/>
                  </a:lnTo>
                  <a:lnTo>
                    <a:pt x="129" y="103"/>
                  </a:lnTo>
                  <a:lnTo>
                    <a:pt x="133" y="92"/>
                  </a:lnTo>
                  <a:lnTo>
                    <a:pt x="133" y="91"/>
                  </a:lnTo>
                  <a:lnTo>
                    <a:pt x="135" y="87"/>
                  </a:lnTo>
                  <a:lnTo>
                    <a:pt x="135" y="84"/>
                  </a:lnTo>
                  <a:lnTo>
                    <a:pt x="137" y="81"/>
                  </a:lnTo>
                  <a:lnTo>
                    <a:pt x="137" y="73"/>
                  </a:lnTo>
                  <a:lnTo>
                    <a:pt x="135" y="75"/>
                  </a:lnTo>
                  <a:lnTo>
                    <a:pt x="137" y="64"/>
                  </a:lnTo>
                  <a:lnTo>
                    <a:pt x="137" y="54"/>
                  </a:lnTo>
                  <a:lnTo>
                    <a:pt x="135" y="51"/>
                  </a:lnTo>
                  <a:lnTo>
                    <a:pt x="135" y="49"/>
                  </a:lnTo>
                  <a:lnTo>
                    <a:pt x="133" y="46"/>
                  </a:lnTo>
                  <a:lnTo>
                    <a:pt x="133" y="41"/>
                  </a:lnTo>
                  <a:lnTo>
                    <a:pt x="130" y="37"/>
                  </a:lnTo>
                  <a:lnTo>
                    <a:pt x="129" y="34"/>
                  </a:lnTo>
                  <a:lnTo>
                    <a:pt x="127" y="32"/>
                  </a:lnTo>
                  <a:lnTo>
                    <a:pt x="126" y="29"/>
                  </a:lnTo>
                  <a:lnTo>
                    <a:pt x="124" y="27"/>
                  </a:lnTo>
                  <a:lnTo>
                    <a:pt x="122" y="24"/>
                  </a:lnTo>
                  <a:lnTo>
                    <a:pt x="119" y="21"/>
                  </a:lnTo>
                  <a:lnTo>
                    <a:pt x="116" y="21"/>
                  </a:lnTo>
                  <a:lnTo>
                    <a:pt x="116" y="18"/>
                  </a:lnTo>
                  <a:lnTo>
                    <a:pt x="113" y="15"/>
                  </a:lnTo>
                  <a:lnTo>
                    <a:pt x="110" y="13"/>
                  </a:lnTo>
                  <a:lnTo>
                    <a:pt x="108" y="11"/>
                  </a:lnTo>
                  <a:lnTo>
                    <a:pt x="105" y="10"/>
                  </a:lnTo>
                  <a:lnTo>
                    <a:pt x="103" y="8"/>
                  </a:lnTo>
                  <a:lnTo>
                    <a:pt x="92" y="3"/>
                  </a:lnTo>
                  <a:lnTo>
                    <a:pt x="91" y="3"/>
                  </a:lnTo>
                  <a:lnTo>
                    <a:pt x="87" y="2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6" y="3"/>
                  </a:lnTo>
                  <a:lnTo>
                    <a:pt x="41" y="3"/>
                  </a:lnTo>
                  <a:lnTo>
                    <a:pt x="37" y="7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29" y="11"/>
                  </a:lnTo>
                  <a:lnTo>
                    <a:pt x="27" y="13"/>
                  </a:lnTo>
                  <a:lnTo>
                    <a:pt x="24" y="15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8" y="21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29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7" y="37"/>
                  </a:lnTo>
                  <a:lnTo>
                    <a:pt x="3" y="41"/>
                  </a:lnTo>
                  <a:lnTo>
                    <a:pt x="3" y="46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19" y="68"/>
                  </a:lnTo>
                  <a:lnTo>
                    <a:pt x="19" y="57"/>
                  </a:lnTo>
                  <a:lnTo>
                    <a:pt x="21" y="54"/>
                  </a:lnTo>
                  <a:lnTo>
                    <a:pt x="21" y="53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4" y="46"/>
                  </a:lnTo>
                  <a:lnTo>
                    <a:pt x="26" y="45"/>
                  </a:lnTo>
                  <a:lnTo>
                    <a:pt x="27" y="41"/>
                  </a:lnTo>
                  <a:lnTo>
                    <a:pt x="29" y="40"/>
                  </a:lnTo>
                  <a:lnTo>
                    <a:pt x="30" y="37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0" y="29"/>
                  </a:lnTo>
                  <a:lnTo>
                    <a:pt x="41" y="27"/>
                  </a:lnTo>
                  <a:lnTo>
                    <a:pt x="45" y="26"/>
                  </a:lnTo>
                  <a:lnTo>
                    <a:pt x="46" y="24"/>
                  </a:lnTo>
                  <a:lnTo>
                    <a:pt x="49" y="22"/>
                  </a:lnTo>
                  <a:lnTo>
                    <a:pt x="48" y="22"/>
                  </a:lnTo>
                  <a:lnTo>
                    <a:pt x="49" y="22"/>
                  </a:lnTo>
                  <a:lnTo>
                    <a:pt x="53" y="21"/>
                  </a:lnTo>
                  <a:lnTo>
                    <a:pt x="54" y="21"/>
                  </a:lnTo>
                  <a:lnTo>
                    <a:pt x="57" y="19"/>
                  </a:lnTo>
                  <a:lnTo>
                    <a:pt x="68" y="19"/>
                  </a:lnTo>
                  <a:lnTo>
                    <a:pt x="78" y="19"/>
                  </a:lnTo>
                  <a:lnTo>
                    <a:pt x="81" y="21"/>
                  </a:lnTo>
                  <a:lnTo>
                    <a:pt x="84" y="21"/>
                  </a:lnTo>
                  <a:lnTo>
                    <a:pt x="87" y="22"/>
                  </a:lnTo>
                  <a:lnTo>
                    <a:pt x="89" y="22"/>
                  </a:lnTo>
                  <a:lnTo>
                    <a:pt x="91" y="24"/>
                  </a:lnTo>
                  <a:lnTo>
                    <a:pt x="92" y="26"/>
                  </a:lnTo>
                  <a:lnTo>
                    <a:pt x="95" y="27"/>
                  </a:lnTo>
                  <a:lnTo>
                    <a:pt x="97" y="29"/>
                  </a:lnTo>
                  <a:lnTo>
                    <a:pt x="100" y="30"/>
                  </a:lnTo>
                  <a:lnTo>
                    <a:pt x="103" y="34"/>
                  </a:lnTo>
                  <a:lnTo>
                    <a:pt x="107" y="37"/>
                  </a:lnTo>
                  <a:lnTo>
                    <a:pt x="108" y="40"/>
                  </a:lnTo>
                  <a:lnTo>
                    <a:pt x="110" y="41"/>
                  </a:lnTo>
                  <a:lnTo>
                    <a:pt x="111" y="45"/>
                  </a:lnTo>
                  <a:lnTo>
                    <a:pt x="113" y="46"/>
                  </a:lnTo>
                  <a:lnTo>
                    <a:pt x="114" y="49"/>
                  </a:lnTo>
                  <a:lnTo>
                    <a:pt x="114" y="48"/>
                  </a:lnTo>
                  <a:lnTo>
                    <a:pt x="114" y="49"/>
                  </a:lnTo>
                  <a:lnTo>
                    <a:pt x="116" y="53"/>
                  </a:lnTo>
                  <a:lnTo>
                    <a:pt x="116" y="54"/>
                  </a:lnTo>
                  <a:lnTo>
                    <a:pt x="118" y="57"/>
                  </a:lnTo>
                  <a:lnTo>
                    <a:pt x="118" y="67"/>
                  </a:lnTo>
                  <a:lnTo>
                    <a:pt x="121" y="73"/>
                  </a:lnTo>
                  <a:lnTo>
                    <a:pt x="122" y="62"/>
                  </a:lnTo>
                  <a:lnTo>
                    <a:pt x="118" y="6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6" y="84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3" y="91"/>
                  </a:lnTo>
                  <a:lnTo>
                    <a:pt x="111" y="92"/>
                  </a:lnTo>
                  <a:lnTo>
                    <a:pt x="110" y="95"/>
                  </a:lnTo>
                  <a:lnTo>
                    <a:pt x="108" y="97"/>
                  </a:lnTo>
                  <a:lnTo>
                    <a:pt x="107" y="100"/>
                  </a:lnTo>
                  <a:lnTo>
                    <a:pt x="103" y="103"/>
                  </a:lnTo>
                  <a:lnTo>
                    <a:pt x="100" y="106"/>
                  </a:lnTo>
                  <a:lnTo>
                    <a:pt x="97" y="108"/>
                  </a:lnTo>
                  <a:lnTo>
                    <a:pt x="95" y="110"/>
                  </a:lnTo>
                  <a:lnTo>
                    <a:pt x="92" y="111"/>
                  </a:lnTo>
                  <a:lnTo>
                    <a:pt x="91" y="113"/>
                  </a:lnTo>
                  <a:lnTo>
                    <a:pt x="89" y="114"/>
                  </a:lnTo>
                  <a:lnTo>
                    <a:pt x="87" y="114"/>
                  </a:lnTo>
                  <a:lnTo>
                    <a:pt x="84" y="116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67" y="118"/>
                  </a:lnTo>
                  <a:lnTo>
                    <a:pt x="62" y="122"/>
                  </a:lnTo>
                  <a:lnTo>
                    <a:pt x="73" y="121"/>
                  </a:lnTo>
                  <a:lnTo>
                    <a:pt x="67" y="118"/>
                  </a:lnTo>
                  <a:lnTo>
                    <a:pt x="57" y="118"/>
                  </a:lnTo>
                  <a:lnTo>
                    <a:pt x="54" y="116"/>
                  </a:lnTo>
                  <a:lnTo>
                    <a:pt x="53" y="116"/>
                  </a:lnTo>
                  <a:lnTo>
                    <a:pt x="49" y="114"/>
                  </a:lnTo>
                  <a:lnTo>
                    <a:pt x="48" y="114"/>
                  </a:lnTo>
                  <a:lnTo>
                    <a:pt x="49" y="114"/>
                  </a:lnTo>
                  <a:lnTo>
                    <a:pt x="46" y="113"/>
                  </a:lnTo>
                  <a:lnTo>
                    <a:pt x="45" y="111"/>
                  </a:lnTo>
                  <a:lnTo>
                    <a:pt x="41" y="110"/>
                  </a:lnTo>
                  <a:lnTo>
                    <a:pt x="40" y="108"/>
                  </a:lnTo>
                  <a:lnTo>
                    <a:pt x="37" y="106"/>
                  </a:lnTo>
                  <a:lnTo>
                    <a:pt x="34" y="103"/>
                  </a:lnTo>
                  <a:lnTo>
                    <a:pt x="30" y="100"/>
                  </a:lnTo>
                  <a:lnTo>
                    <a:pt x="29" y="97"/>
                  </a:lnTo>
                  <a:lnTo>
                    <a:pt x="27" y="95"/>
                  </a:lnTo>
                  <a:lnTo>
                    <a:pt x="26" y="92"/>
                  </a:lnTo>
                  <a:lnTo>
                    <a:pt x="24" y="91"/>
                  </a:lnTo>
                  <a:lnTo>
                    <a:pt x="22" y="89"/>
                  </a:lnTo>
                  <a:lnTo>
                    <a:pt x="22" y="87"/>
                  </a:lnTo>
                  <a:lnTo>
                    <a:pt x="21" y="84"/>
                  </a:lnTo>
                  <a:lnTo>
                    <a:pt x="21" y="81"/>
                  </a:lnTo>
                  <a:lnTo>
                    <a:pt x="19" y="78"/>
                  </a:lnTo>
                  <a:lnTo>
                    <a:pt x="19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1" name="Freeform 15"/>
            <p:cNvSpPr>
              <a:spLocks/>
            </p:cNvSpPr>
            <p:nvPr/>
          </p:nvSpPr>
          <p:spPr bwMode="auto">
            <a:xfrm>
              <a:off x="3040" y="3753"/>
              <a:ext cx="28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281" y="19"/>
                </a:cxn>
                <a:cxn ang="0">
                  <a:pos x="284" y="16"/>
                </a:cxn>
                <a:cxn ang="0">
                  <a:pos x="287" y="13"/>
                </a:cxn>
                <a:cxn ang="0">
                  <a:pos x="287" y="6"/>
                </a:cxn>
                <a:cxn ang="0">
                  <a:pos x="284" y="3"/>
                </a:cxn>
                <a:cxn ang="0">
                  <a:pos x="281" y="0"/>
                </a:cxn>
                <a:cxn ang="0">
                  <a:pos x="278" y="0"/>
                </a:cxn>
                <a:cxn ang="0">
                  <a:pos x="10" y="0"/>
                </a:cxn>
              </a:cxnLst>
              <a:rect l="0" t="0" r="r" b="b"/>
              <a:pathLst>
                <a:path w="287" h="19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281" y="19"/>
                  </a:lnTo>
                  <a:lnTo>
                    <a:pt x="284" y="16"/>
                  </a:lnTo>
                  <a:lnTo>
                    <a:pt x="287" y="13"/>
                  </a:lnTo>
                  <a:lnTo>
                    <a:pt x="287" y="6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2" name="Freeform 16"/>
            <p:cNvSpPr>
              <a:spLocks/>
            </p:cNvSpPr>
            <p:nvPr/>
          </p:nvSpPr>
          <p:spPr bwMode="auto">
            <a:xfrm>
              <a:off x="3882" y="3897"/>
              <a:ext cx="287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19"/>
                </a:cxn>
                <a:cxn ang="0">
                  <a:pos x="281" y="19"/>
                </a:cxn>
                <a:cxn ang="0">
                  <a:pos x="284" y="16"/>
                </a:cxn>
                <a:cxn ang="0">
                  <a:pos x="287" y="13"/>
                </a:cxn>
                <a:cxn ang="0">
                  <a:pos x="287" y="7"/>
                </a:cxn>
                <a:cxn ang="0">
                  <a:pos x="284" y="3"/>
                </a:cxn>
                <a:cxn ang="0">
                  <a:pos x="281" y="0"/>
                </a:cxn>
                <a:cxn ang="0">
                  <a:pos x="278" y="0"/>
                </a:cxn>
                <a:cxn ang="0">
                  <a:pos x="10" y="0"/>
                </a:cxn>
              </a:cxnLst>
              <a:rect l="0" t="0" r="r" b="b"/>
              <a:pathLst>
                <a:path w="287" h="19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281" y="19"/>
                  </a:lnTo>
                  <a:lnTo>
                    <a:pt x="284" y="16"/>
                  </a:lnTo>
                  <a:lnTo>
                    <a:pt x="287" y="13"/>
                  </a:lnTo>
                  <a:lnTo>
                    <a:pt x="287" y="7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3" name="Freeform 17"/>
            <p:cNvSpPr>
              <a:spLocks/>
            </p:cNvSpPr>
            <p:nvPr/>
          </p:nvSpPr>
          <p:spPr bwMode="auto">
            <a:xfrm>
              <a:off x="3635" y="3664"/>
              <a:ext cx="257" cy="49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3" y="16"/>
                </a:cxn>
                <a:cxn ang="0">
                  <a:pos x="43" y="21"/>
                </a:cxn>
                <a:cxn ang="0">
                  <a:pos x="76" y="29"/>
                </a:cxn>
                <a:cxn ang="0">
                  <a:pos x="108" y="40"/>
                </a:cxn>
                <a:cxn ang="0">
                  <a:pos x="144" y="64"/>
                </a:cxn>
                <a:cxn ang="0">
                  <a:pos x="171" y="84"/>
                </a:cxn>
                <a:cxn ang="0">
                  <a:pos x="192" y="111"/>
                </a:cxn>
                <a:cxn ang="0">
                  <a:pos x="216" y="148"/>
                </a:cxn>
                <a:cxn ang="0">
                  <a:pos x="227" y="179"/>
                </a:cxn>
                <a:cxn ang="0">
                  <a:pos x="235" y="213"/>
                </a:cxn>
                <a:cxn ang="0">
                  <a:pos x="238" y="249"/>
                </a:cxn>
                <a:cxn ang="0">
                  <a:pos x="236" y="271"/>
                </a:cxn>
                <a:cxn ang="0">
                  <a:pos x="230" y="305"/>
                </a:cxn>
                <a:cxn ang="0">
                  <a:pos x="219" y="336"/>
                </a:cxn>
                <a:cxn ang="0">
                  <a:pos x="204" y="365"/>
                </a:cxn>
                <a:cxn ang="0">
                  <a:pos x="178" y="400"/>
                </a:cxn>
                <a:cxn ang="0">
                  <a:pos x="154" y="422"/>
                </a:cxn>
                <a:cxn ang="0">
                  <a:pos x="117" y="447"/>
                </a:cxn>
                <a:cxn ang="0">
                  <a:pos x="87" y="460"/>
                </a:cxn>
                <a:cxn ang="0">
                  <a:pos x="55" y="469"/>
                </a:cxn>
                <a:cxn ang="0">
                  <a:pos x="20" y="474"/>
                </a:cxn>
                <a:cxn ang="0">
                  <a:pos x="6" y="476"/>
                </a:cxn>
                <a:cxn ang="0">
                  <a:pos x="0" y="488"/>
                </a:cxn>
                <a:cxn ang="0">
                  <a:pos x="9" y="495"/>
                </a:cxn>
                <a:cxn ang="0">
                  <a:pos x="33" y="493"/>
                </a:cxn>
                <a:cxn ang="0">
                  <a:pos x="70" y="487"/>
                </a:cxn>
                <a:cxn ang="0">
                  <a:pos x="105" y="476"/>
                </a:cxn>
                <a:cxn ang="0">
                  <a:pos x="136" y="458"/>
                </a:cxn>
                <a:cxn ang="0">
                  <a:pos x="174" y="431"/>
                </a:cxn>
                <a:cxn ang="0">
                  <a:pos x="200" y="404"/>
                </a:cxn>
                <a:cxn ang="0">
                  <a:pos x="225" y="365"/>
                </a:cxn>
                <a:cxn ang="0">
                  <a:pos x="241" y="331"/>
                </a:cxn>
                <a:cxn ang="0">
                  <a:pos x="250" y="297"/>
                </a:cxn>
                <a:cxn ang="0">
                  <a:pos x="255" y="259"/>
                </a:cxn>
                <a:cxn ang="0">
                  <a:pos x="255" y="235"/>
                </a:cxn>
                <a:cxn ang="0">
                  <a:pos x="250" y="197"/>
                </a:cxn>
                <a:cxn ang="0">
                  <a:pos x="241" y="162"/>
                </a:cxn>
                <a:cxn ang="0">
                  <a:pos x="225" y="129"/>
                </a:cxn>
                <a:cxn ang="0">
                  <a:pos x="200" y="89"/>
                </a:cxn>
                <a:cxn ang="0">
                  <a:pos x="174" y="62"/>
                </a:cxn>
                <a:cxn ang="0">
                  <a:pos x="136" y="35"/>
                </a:cxn>
                <a:cxn ang="0">
                  <a:pos x="105" y="18"/>
                </a:cxn>
                <a:cxn ang="0">
                  <a:pos x="70" y="6"/>
                </a:cxn>
                <a:cxn ang="0">
                  <a:pos x="33" y="0"/>
                </a:cxn>
              </a:cxnLst>
              <a:rect l="0" t="0" r="r" b="b"/>
              <a:pathLst>
                <a:path w="257" h="495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33" y="19"/>
                  </a:lnTo>
                  <a:lnTo>
                    <a:pt x="43" y="21"/>
                  </a:lnTo>
                  <a:lnTo>
                    <a:pt x="55" y="24"/>
                  </a:lnTo>
                  <a:lnTo>
                    <a:pt x="66" y="25"/>
                  </a:lnTo>
                  <a:lnTo>
                    <a:pt x="76" y="29"/>
                  </a:lnTo>
                  <a:lnTo>
                    <a:pt x="87" y="33"/>
                  </a:lnTo>
                  <a:lnTo>
                    <a:pt x="98" y="37"/>
                  </a:lnTo>
                  <a:lnTo>
                    <a:pt x="108" y="40"/>
                  </a:lnTo>
                  <a:lnTo>
                    <a:pt x="117" y="46"/>
                  </a:lnTo>
                  <a:lnTo>
                    <a:pt x="127" y="51"/>
                  </a:lnTo>
                  <a:lnTo>
                    <a:pt x="144" y="64"/>
                  </a:lnTo>
                  <a:lnTo>
                    <a:pt x="154" y="71"/>
                  </a:lnTo>
                  <a:lnTo>
                    <a:pt x="162" y="78"/>
                  </a:lnTo>
                  <a:lnTo>
                    <a:pt x="171" y="84"/>
                  </a:lnTo>
                  <a:lnTo>
                    <a:pt x="178" y="94"/>
                  </a:lnTo>
                  <a:lnTo>
                    <a:pt x="184" y="102"/>
                  </a:lnTo>
                  <a:lnTo>
                    <a:pt x="192" y="111"/>
                  </a:lnTo>
                  <a:lnTo>
                    <a:pt x="204" y="129"/>
                  </a:lnTo>
                  <a:lnTo>
                    <a:pt x="209" y="138"/>
                  </a:lnTo>
                  <a:lnTo>
                    <a:pt x="216" y="148"/>
                  </a:lnTo>
                  <a:lnTo>
                    <a:pt x="219" y="157"/>
                  </a:lnTo>
                  <a:lnTo>
                    <a:pt x="222" y="168"/>
                  </a:lnTo>
                  <a:lnTo>
                    <a:pt x="227" y="179"/>
                  </a:lnTo>
                  <a:lnTo>
                    <a:pt x="230" y="189"/>
                  </a:lnTo>
                  <a:lnTo>
                    <a:pt x="231" y="200"/>
                  </a:lnTo>
                  <a:lnTo>
                    <a:pt x="235" y="213"/>
                  </a:lnTo>
                  <a:lnTo>
                    <a:pt x="236" y="222"/>
                  </a:lnTo>
                  <a:lnTo>
                    <a:pt x="236" y="235"/>
                  </a:lnTo>
                  <a:lnTo>
                    <a:pt x="238" y="249"/>
                  </a:lnTo>
                  <a:lnTo>
                    <a:pt x="238" y="246"/>
                  </a:lnTo>
                  <a:lnTo>
                    <a:pt x="236" y="259"/>
                  </a:lnTo>
                  <a:lnTo>
                    <a:pt x="236" y="271"/>
                  </a:lnTo>
                  <a:lnTo>
                    <a:pt x="235" y="281"/>
                  </a:lnTo>
                  <a:lnTo>
                    <a:pt x="231" y="293"/>
                  </a:lnTo>
                  <a:lnTo>
                    <a:pt x="230" y="305"/>
                  </a:lnTo>
                  <a:lnTo>
                    <a:pt x="227" y="314"/>
                  </a:lnTo>
                  <a:lnTo>
                    <a:pt x="222" y="325"/>
                  </a:lnTo>
                  <a:lnTo>
                    <a:pt x="219" y="336"/>
                  </a:lnTo>
                  <a:lnTo>
                    <a:pt x="216" y="346"/>
                  </a:lnTo>
                  <a:lnTo>
                    <a:pt x="209" y="355"/>
                  </a:lnTo>
                  <a:lnTo>
                    <a:pt x="204" y="365"/>
                  </a:lnTo>
                  <a:lnTo>
                    <a:pt x="192" y="382"/>
                  </a:lnTo>
                  <a:lnTo>
                    <a:pt x="184" y="392"/>
                  </a:lnTo>
                  <a:lnTo>
                    <a:pt x="178" y="400"/>
                  </a:lnTo>
                  <a:lnTo>
                    <a:pt x="171" y="409"/>
                  </a:lnTo>
                  <a:lnTo>
                    <a:pt x="162" y="416"/>
                  </a:lnTo>
                  <a:lnTo>
                    <a:pt x="154" y="422"/>
                  </a:lnTo>
                  <a:lnTo>
                    <a:pt x="144" y="430"/>
                  </a:lnTo>
                  <a:lnTo>
                    <a:pt x="127" y="442"/>
                  </a:lnTo>
                  <a:lnTo>
                    <a:pt x="117" y="447"/>
                  </a:lnTo>
                  <a:lnTo>
                    <a:pt x="108" y="454"/>
                  </a:lnTo>
                  <a:lnTo>
                    <a:pt x="98" y="457"/>
                  </a:lnTo>
                  <a:lnTo>
                    <a:pt x="87" y="460"/>
                  </a:lnTo>
                  <a:lnTo>
                    <a:pt x="76" y="465"/>
                  </a:lnTo>
                  <a:lnTo>
                    <a:pt x="66" y="468"/>
                  </a:lnTo>
                  <a:lnTo>
                    <a:pt x="55" y="469"/>
                  </a:lnTo>
                  <a:lnTo>
                    <a:pt x="43" y="473"/>
                  </a:lnTo>
                  <a:lnTo>
                    <a:pt x="33" y="474"/>
                  </a:lnTo>
                  <a:lnTo>
                    <a:pt x="20" y="474"/>
                  </a:lnTo>
                  <a:lnTo>
                    <a:pt x="8" y="476"/>
                  </a:lnTo>
                  <a:lnTo>
                    <a:pt x="9" y="476"/>
                  </a:lnTo>
                  <a:lnTo>
                    <a:pt x="6" y="476"/>
                  </a:lnTo>
                  <a:lnTo>
                    <a:pt x="3" y="479"/>
                  </a:lnTo>
                  <a:lnTo>
                    <a:pt x="0" y="482"/>
                  </a:lnTo>
                  <a:lnTo>
                    <a:pt x="0" y="488"/>
                  </a:lnTo>
                  <a:lnTo>
                    <a:pt x="3" y="492"/>
                  </a:lnTo>
                  <a:lnTo>
                    <a:pt x="6" y="495"/>
                  </a:lnTo>
                  <a:lnTo>
                    <a:pt x="9" y="495"/>
                  </a:lnTo>
                  <a:lnTo>
                    <a:pt x="11" y="495"/>
                  </a:lnTo>
                  <a:lnTo>
                    <a:pt x="20" y="493"/>
                  </a:lnTo>
                  <a:lnTo>
                    <a:pt x="33" y="493"/>
                  </a:lnTo>
                  <a:lnTo>
                    <a:pt x="46" y="492"/>
                  </a:lnTo>
                  <a:lnTo>
                    <a:pt x="59" y="488"/>
                  </a:lnTo>
                  <a:lnTo>
                    <a:pt x="70" y="487"/>
                  </a:lnTo>
                  <a:lnTo>
                    <a:pt x="82" y="484"/>
                  </a:lnTo>
                  <a:lnTo>
                    <a:pt x="93" y="479"/>
                  </a:lnTo>
                  <a:lnTo>
                    <a:pt x="105" y="476"/>
                  </a:lnTo>
                  <a:lnTo>
                    <a:pt x="117" y="469"/>
                  </a:lnTo>
                  <a:lnTo>
                    <a:pt x="127" y="463"/>
                  </a:lnTo>
                  <a:lnTo>
                    <a:pt x="136" y="458"/>
                  </a:lnTo>
                  <a:lnTo>
                    <a:pt x="157" y="446"/>
                  </a:lnTo>
                  <a:lnTo>
                    <a:pt x="166" y="438"/>
                  </a:lnTo>
                  <a:lnTo>
                    <a:pt x="174" y="431"/>
                  </a:lnTo>
                  <a:lnTo>
                    <a:pt x="184" y="422"/>
                  </a:lnTo>
                  <a:lnTo>
                    <a:pt x="193" y="412"/>
                  </a:lnTo>
                  <a:lnTo>
                    <a:pt x="200" y="404"/>
                  </a:lnTo>
                  <a:lnTo>
                    <a:pt x="208" y="395"/>
                  </a:lnTo>
                  <a:lnTo>
                    <a:pt x="220" y="374"/>
                  </a:lnTo>
                  <a:lnTo>
                    <a:pt x="225" y="365"/>
                  </a:lnTo>
                  <a:lnTo>
                    <a:pt x="231" y="355"/>
                  </a:lnTo>
                  <a:lnTo>
                    <a:pt x="238" y="343"/>
                  </a:lnTo>
                  <a:lnTo>
                    <a:pt x="241" y="331"/>
                  </a:lnTo>
                  <a:lnTo>
                    <a:pt x="246" y="320"/>
                  </a:lnTo>
                  <a:lnTo>
                    <a:pt x="249" y="308"/>
                  </a:lnTo>
                  <a:lnTo>
                    <a:pt x="250" y="297"/>
                  </a:lnTo>
                  <a:lnTo>
                    <a:pt x="254" y="284"/>
                  </a:lnTo>
                  <a:lnTo>
                    <a:pt x="255" y="271"/>
                  </a:lnTo>
                  <a:lnTo>
                    <a:pt x="255" y="259"/>
                  </a:lnTo>
                  <a:lnTo>
                    <a:pt x="257" y="249"/>
                  </a:lnTo>
                  <a:lnTo>
                    <a:pt x="257" y="246"/>
                  </a:lnTo>
                  <a:lnTo>
                    <a:pt x="255" y="235"/>
                  </a:lnTo>
                  <a:lnTo>
                    <a:pt x="255" y="222"/>
                  </a:lnTo>
                  <a:lnTo>
                    <a:pt x="254" y="209"/>
                  </a:lnTo>
                  <a:lnTo>
                    <a:pt x="250" y="197"/>
                  </a:lnTo>
                  <a:lnTo>
                    <a:pt x="249" y="186"/>
                  </a:lnTo>
                  <a:lnTo>
                    <a:pt x="246" y="173"/>
                  </a:lnTo>
                  <a:lnTo>
                    <a:pt x="241" y="162"/>
                  </a:lnTo>
                  <a:lnTo>
                    <a:pt x="238" y="151"/>
                  </a:lnTo>
                  <a:lnTo>
                    <a:pt x="231" y="138"/>
                  </a:lnTo>
                  <a:lnTo>
                    <a:pt x="225" y="129"/>
                  </a:lnTo>
                  <a:lnTo>
                    <a:pt x="220" y="119"/>
                  </a:lnTo>
                  <a:lnTo>
                    <a:pt x="208" y="98"/>
                  </a:lnTo>
                  <a:lnTo>
                    <a:pt x="200" y="89"/>
                  </a:lnTo>
                  <a:lnTo>
                    <a:pt x="193" y="81"/>
                  </a:lnTo>
                  <a:lnTo>
                    <a:pt x="184" y="71"/>
                  </a:lnTo>
                  <a:lnTo>
                    <a:pt x="174" y="62"/>
                  </a:lnTo>
                  <a:lnTo>
                    <a:pt x="166" y="56"/>
                  </a:lnTo>
                  <a:lnTo>
                    <a:pt x="157" y="48"/>
                  </a:lnTo>
                  <a:lnTo>
                    <a:pt x="136" y="35"/>
                  </a:lnTo>
                  <a:lnTo>
                    <a:pt x="127" y="30"/>
                  </a:lnTo>
                  <a:lnTo>
                    <a:pt x="117" y="24"/>
                  </a:lnTo>
                  <a:lnTo>
                    <a:pt x="105" y="18"/>
                  </a:lnTo>
                  <a:lnTo>
                    <a:pt x="93" y="14"/>
                  </a:lnTo>
                  <a:lnTo>
                    <a:pt x="82" y="10"/>
                  </a:lnTo>
                  <a:lnTo>
                    <a:pt x="70" y="6"/>
                  </a:lnTo>
                  <a:lnTo>
                    <a:pt x="59" y="5"/>
                  </a:lnTo>
                  <a:lnTo>
                    <a:pt x="46" y="2"/>
                  </a:lnTo>
                  <a:lnTo>
                    <a:pt x="3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4" name="Freeform 18"/>
            <p:cNvSpPr>
              <a:spLocks/>
            </p:cNvSpPr>
            <p:nvPr/>
          </p:nvSpPr>
          <p:spPr bwMode="auto">
            <a:xfrm>
              <a:off x="3308" y="3664"/>
              <a:ext cx="376" cy="19"/>
            </a:xfrm>
            <a:custGeom>
              <a:avLst/>
              <a:gdLst/>
              <a:ahLst/>
              <a:cxnLst>
                <a:cxn ang="0">
                  <a:pos x="367" y="19"/>
                </a:cxn>
                <a:cxn ang="0">
                  <a:pos x="370" y="19"/>
                </a:cxn>
                <a:cxn ang="0">
                  <a:pos x="373" y="16"/>
                </a:cxn>
                <a:cxn ang="0">
                  <a:pos x="376" y="13"/>
                </a:cxn>
                <a:cxn ang="0">
                  <a:pos x="376" y="6"/>
                </a:cxn>
                <a:cxn ang="0">
                  <a:pos x="373" y="3"/>
                </a:cxn>
                <a:cxn ang="0">
                  <a:pos x="37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0" y="19"/>
                </a:cxn>
                <a:cxn ang="0">
                  <a:pos x="367" y="19"/>
                </a:cxn>
              </a:cxnLst>
              <a:rect l="0" t="0" r="r" b="b"/>
              <a:pathLst>
                <a:path w="376" h="19">
                  <a:moveTo>
                    <a:pt x="367" y="19"/>
                  </a:moveTo>
                  <a:lnTo>
                    <a:pt x="370" y="19"/>
                  </a:lnTo>
                  <a:lnTo>
                    <a:pt x="373" y="16"/>
                  </a:lnTo>
                  <a:lnTo>
                    <a:pt x="376" y="13"/>
                  </a:lnTo>
                  <a:lnTo>
                    <a:pt x="376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367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5" name="Freeform 19"/>
            <p:cNvSpPr>
              <a:spLocks/>
            </p:cNvSpPr>
            <p:nvPr/>
          </p:nvSpPr>
          <p:spPr bwMode="auto">
            <a:xfrm>
              <a:off x="3308" y="4140"/>
              <a:ext cx="376" cy="19"/>
            </a:xfrm>
            <a:custGeom>
              <a:avLst/>
              <a:gdLst/>
              <a:ahLst/>
              <a:cxnLst>
                <a:cxn ang="0">
                  <a:pos x="367" y="19"/>
                </a:cxn>
                <a:cxn ang="0">
                  <a:pos x="370" y="19"/>
                </a:cxn>
                <a:cxn ang="0">
                  <a:pos x="373" y="16"/>
                </a:cxn>
                <a:cxn ang="0">
                  <a:pos x="376" y="12"/>
                </a:cxn>
                <a:cxn ang="0">
                  <a:pos x="376" y="6"/>
                </a:cxn>
                <a:cxn ang="0">
                  <a:pos x="373" y="3"/>
                </a:cxn>
                <a:cxn ang="0">
                  <a:pos x="37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0" y="19"/>
                </a:cxn>
                <a:cxn ang="0">
                  <a:pos x="367" y="19"/>
                </a:cxn>
              </a:cxnLst>
              <a:rect l="0" t="0" r="r" b="b"/>
              <a:pathLst>
                <a:path w="376" h="19">
                  <a:moveTo>
                    <a:pt x="367" y="19"/>
                  </a:moveTo>
                  <a:lnTo>
                    <a:pt x="370" y="19"/>
                  </a:lnTo>
                  <a:lnTo>
                    <a:pt x="373" y="16"/>
                  </a:lnTo>
                  <a:lnTo>
                    <a:pt x="376" y="12"/>
                  </a:lnTo>
                  <a:lnTo>
                    <a:pt x="376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367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6" name="Freeform 20"/>
            <p:cNvSpPr>
              <a:spLocks/>
            </p:cNvSpPr>
            <p:nvPr/>
          </p:nvSpPr>
          <p:spPr bwMode="auto">
            <a:xfrm>
              <a:off x="3308" y="3664"/>
              <a:ext cx="19" cy="495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488"/>
                </a:cxn>
                <a:cxn ang="0">
                  <a:pos x="3" y="492"/>
                </a:cxn>
                <a:cxn ang="0">
                  <a:pos x="6" y="495"/>
                </a:cxn>
                <a:cxn ang="0">
                  <a:pos x="13" y="495"/>
                </a:cxn>
                <a:cxn ang="0">
                  <a:pos x="16" y="492"/>
                </a:cxn>
                <a:cxn ang="0">
                  <a:pos x="19" y="488"/>
                </a:cxn>
                <a:cxn ang="0">
                  <a:pos x="19" y="485"/>
                </a:cxn>
                <a:cxn ang="0">
                  <a:pos x="19" y="10"/>
                </a:cxn>
              </a:cxnLst>
              <a:rect l="0" t="0" r="r" b="b"/>
              <a:pathLst>
                <a:path w="19" h="495">
                  <a:moveTo>
                    <a:pt x="19" y="10"/>
                  </a:moveTo>
                  <a:lnTo>
                    <a:pt x="19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88"/>
                  </a:lnTo>
                  <a:lnTo>
                    <a:pt x="3" y="492"/>
                  </a:lnTo>
                  <a:lnTo>
                    <a:pt x="6" y="495"/>
                  </a:lnTo>
                  <a:lnTo>
                    <a:pt x="13" y="495"/>
                  </a:lnTo>
                  <a:lnTo>
                    <a:pt x="16" y="492"/>
                  </a:lnTo>
                  <a:lnTo>
                    <a:pt x="19" y="488"/>
                  </a:lnTo>
                  <a:lnTo>
                    <a:pt x="19" y="485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7" name="Freeform 21"/>
            <p:cNvSpPr>
              <a:spLocks/>
            </p:cNvSpPr>
            <p:nvPr/>
          </p:nvSpPr>
          <p:spPr bwMode="auto">
            <a:xfrm>
              <a:off x="4314" y="3521"/>
              <a:ext cx="390" cy="2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18"/>
                </a:cxn>
                <a:cxn ang="0">
                  <a:pos x="16" y="21"/>
                </a:cxn>
                <a:cxn ang="0">
                  <a:pos x="41" y="26"/>
                </a:cxn>
                <a:cxn ang="0">
                  <a:pos x="58" y="31"/>
                </a:cxn>
                <a:cxn ang="0">
                  <a:pos x="74" y="35"/>
                </a:cxn>
                <a:cxn ang="0">
                  <a:pos x="98" y="42"/>
                </a:cxn>
                <a:cxn ang="0">
                  <a:pos x="112" y="46"/>
                </a:cxn>
                <a:cxn ang="0">
                  <a:pos x="128" y="51"/>
                </a:cxn>
                <a:cxn ang="0">
                  <a:pos x="143" y="56"/>
                </a:cxn>
                <a:cxn ang="0">
                  <a:pos x="163" y="64"/>
                </a:cxn>
                <a:cxn ang="0">
                  <a:pos x="184" y="70"/>
                </a:cxn>
                <a:cxn ang="0">
                  <a:pos x="222" y="89"/>
                </a:cxn>
                <a:cxn ang="0">
                  <a:pos x="235" y="97"/>
                </a:cxn>
                <a:cxn ang="0">
                  <a:pos x="241" y="102"/>
                </a:cxn>
                <a:cxn ang="0">
                  <a:pos x="255" y="113"/>
                </a:cxn>
                <a:cxn ang="0">
                  <a:pos x="268" y="119"/>
                </a:cxn>
                <a:cxn ang="0">
                  <a:pos x="277" y="127"/>
                </a:cxn>
                <a:cxn ang="0">
                  <a:pos x="287" y="135"/>
                </a:cxn>
                <a:cxn ang="0">
                  <a:pos x="296" y="143"/>
                </a:cxn>
                <a:cxn ang="0">
                  <a:pos x="306" y="151"/>
                </a:cxn>
                <a:cxn ang="0">
                  <a:pos x="315" y="157"/>
                </a:cxn>
                <a:cxn ang="0">
                  <a:pos x="327" y="172"/>
                </a:cxn>
                <a:cxn ang="0">
                  <a:pos x="333" y="180"/>
                </a:cxn>
                <a:cxn ang="0">
                  <a:pos x="353" y="207"/>
                </a:cxn>
                <a:cxn ang="0">
                  <a:pos x="363" y="222"/>
                </a:cxn>
                <a:cxn ang="0">
                  <a:pos x="369" y="233"/>
                </a:cxn>
                <a:cxn ang="0">
                  <a:pos x="373" y="241"/>
                </a:cxn>
                <a:cxn ang="0">
                  <a:pos x="377" y="245"/>
                </a:cxn>
                <a:cxn ang="0">
                  <a:pos x="385" y="243"/>
                </a:cxn>
                <a:cxn ang="0">
                  <a:pos x="388" y="240"/>
                </a:cxn>
                <a:cxn ang="0">
                  <a:pos x="390" y="233"/>
                </a:cxn>
                <a:cxn ang="0">
                  <a:pos x="385" y="224"/>
                </a:cxn>
                <a:cxn ang="0">
                  <a:pos x="379" y="213"/>
                </a:cxn>
                <a:cxn ang="0">
                  <a:pos x="369" y="197"/>
                </a:cxn>
                <a:cxn ang="0">
                  <a:pos x="349" y="167"/>
                </a:cxn>
                <a:cxn ang="0">
                  <a:pos x="339" y="159"/>
                </a:cxn>
                <a:cxn ang="0">
                  <a:pos x="333" y="149"/>
                </a:cxn>
                <a:cxn ang="0">
                  <a:pos x="323" y="140"/>
                </a:cxn>
                <a:cxn ang="0">
                  <a:pos x="314" y="132"/>
                </a:cxn>
                <a:cxn ang="0">
                  <a:pos x="304" y="124"/>
                </a:cxn>
                <a:cxn ang="0">
                  <a:pos x="295" y="116"/>
                </a:cxn>
                <a:cxn ang="0">
                  <a:pos x="284" y="108"/>
                </a:cxn>
                <a:cxn ang="0">
                  <a:pos x="273" y="100"/>
                </a:cxn>
                <a:cxn ang="0">
                  <a:pos x="263" y="92"/>
                </a:cxn>
                <a:cxn ang="0">
                  <a:pos x="250" y="86"/>
                </a:cxn>
                <a:cxn ang="0">
                  <a:pos x="244" y="81"/>
                </a:cxn>
                <a:cxn ang="0">
                  <a:pos x="231" y="73"/>
                </a:cxn>
                <a:cxn ang="0">
                  <a:pos x="190" y="54"/>
                </a:cxn>
                <a:cxn ang="0">
                  <a:pos x="169" y="45"/>
                </a:cxn>
                <a:cxn ang="0">
                  <a:pos x="149" y="37"/>
                </a:cxn>
                <a:cxn ang="0">
                  <a:pos x="135" y="32"/>
                </a:cxn>
                <a:cxn ang="0">
                  <a:pos x="119" y="27"/>
                </a:cxn>
                <a:cxn ang="0">
                  <a:pos x="104" y="23"/>
                </a:cxn>
                <a:cxn ang="0">
                  <a:pos x="81" y="16"/>
                </a:cxn>
                <a:cxn ang="0">
                  <a:pos x="62" y="12"/>
                </a:cxn>
                <a:cxn ang="0">
                  <a:pos x="47" y="7"/>
                </a:cxn>
                <a:cxn ang="0">
                  <a:pos x="28" y="4"/>
                </a:cxn>
                <a:cxn ang="0">
                  <a:pos x="11" y="0"/>
                </a:cxn>
              </a:cxnLst>
              <a:rect l="0" t="0" r="r" b="b"/>
              <a:pathLst>
                <a:path w="390" h="245">
                  <a:moveTo>
                    <a:pt x="11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9"/>
                  </a:lnTo>
                  <a:lnTo>
                    <a:pt x="16" y="21"/>
                  </a:lnTo>
                  <a:lnTo>
                    <a:pt x="25" y="23"/>
                  </a:lnTo>
                  <a:lnTo>
                    <a:pt x="41" y="26"/>
                  </a:lnTo>
                  <a:lnTo>
                    <a:pt x="49" y="29"/>
                  </a:lnTo>
                  <a:lnTo>
                    <a:pt x="58" y="31"/>
                  </a:lnTo>
                  <a:lnTo>
                    <a:pt x="66" y="32"/>
                  </a:lnTo>
                  <a:lnTo>
                    <a:pt x="74" y="35"/>
                  </a:lnTo>
                  <a:lnTo>
                    <a:pt x="90" y="38"/>
                  </a:lnTo>
                  <a:lnTo>
                    <a:pt x="98" y="42"/>
                  </a:lnTo>
                  <a:lnTo>
                    <a:pt x="106" y="43"/>
                  </a:lnTo>
                  <a:lnTo>
                    <a:pt x="112" y="46"/>
                  </a:lnTo>
                  <a:lnTo>
                    <a:pt x="120" y="48"/>
                  </a:lnTo>
                  <a:lnTo>
                    <a:pt x="128" y="51"/>
                  </a:lnTo>
                  <a:lnTo>
                    <a:pt x="136" y="53"/>
                  </a:lnTo>
                  <a:lnTo>
                    <a:pt x="143" y="56"/>
                  </a:lnTo>
                  <a:lnTo>
                    <a:pt x="150" y="57"/>
                  </a:lnTo>
                  <a:lnTo>
                    <a:pt x="163" y="64"/>
                  </a:lnTo>
                  <a:lnTo>
                    <a:pt x="171" y="65"/>
                  </a:lnTo>
                  <a:lnTo>
                    <a:pt x="184" y="70"/>
                  </a:lnTo>
                  <a:lnTo>
                    <a:pt x="192" y="73"/>
                  </a:lnTo>
                  <a:lnTo>
                    <a:pt x="222" y="89"/>
                  </a:lnTo>
                  <a:lnTo>
                    <a:pt x="228" y="94"/>
                  </a:lnTo>
                  <a:lnTo>
                    <a:pt x="235" y="97"/>
                  </a:lnTo>
                  <a:lnTo>
                    <a:pt x="239" y="102"/>
                  </a:lnTo>
                  <a:lnTo>
                    <a:pt x="241" y="102"/>
                  </a:lnTo>
                  <a:lnTo>
                    <a:pt x="250" y="108"/>
                  </a:lnTo>
                  <a:lnTo>
                    <a:pt x="255" y="113"/>
                  </a:lnTo>
                  <a:lnTo>
                    <a:pt x="263" y="116"/>
                  </a:lnTo>
                  <a:lnTo>
                    <a:pt x="268" y="119"/>
                  </a:lnTo>
                  <a:lnTo>
                    <a:pt x="274" y="124"/>
                  </a:lnTo>
                  <a:lnTo>
                    <a:pt x="277" y="127"/>
                  </a:lnTo>
                  <a:lnTo>
                    <a:pt x="282" y="132"/>
                  </a:lnTo>
                  <a:lnTo>
                    <a:pt x="287" y="135"/>
                  </a:lnTo>
                  <a:lnTo>
                    <a:pt x="292" y="140"/>
                  </a:lnTo>
                  <a:lnTo>
                    <a:pt x="296" y="143"/>
                  </a:lnTo>
                  <a:lnTo>
                    <a:pt x="301" y="148"/>
                  </a:lnTo>
                  <a:lnTo>
                    <a:pt x="306" y="151"/>
                  </a:lnTo>
                  <a:lnTo>
                    <a:pt x="311" y="156"/>
                  </a:lnTo>
                  <a:lnTo>
                    <a:pt x="315" y="157"/>
                  </a:lnTo>
                  <a:lnTo>
                    <a:pt x="317" y="162"/>
                  </a:lnTo>
                  <a:lnTo>
                    <a:pt x="327" y="172"/>
                  </a:lnTo>
                  <a:lnTo>
                    <a:pt x="331" y="175"/>
                  </a:lnTo>
                  <a:lnTo>
                    <a:pt x="333" y="180"/>
                  </a:lnTo>
                  <a:lnTo>
                    <a:pt x="338" y="184"/>
                  </a:lnTo>
                  <a:lnTo>
                    <a:pt x="353" y="207"/>
                  </a:lnTo>
                  <a:lnTo>
                    <a:pt x="357" y="213"/>
                  </a:lnTo>
                  <a:lnTo>
                    <a:pt x="363" y="222"/>
                  </a:lnTo>
                  <a:lnTo>
                    <a:pt x="366" y="229"/>
                  </a:lnTo>
                  <a:lnTo>
                    <a:pt x="369" y="233"/>
                  </a:lnTo>
                  <a:lnTo>
                    <a:pt x="373" y="240"/>
                  </a:lnTo>
                  <a:lnTo>
                    <a:pt x="373" y="241"/>
                  </a:lnTo>
                  <a:lnTo>
                    <a:pt x="376" y="243"/>
                  </a:lnTo>
                  <a:lnTo>
                    <a:pt x="377" y="245"/>
                  </a:lnTo>
                  <a:lnTo>
                    <a:pt x="382" y="245"/>
                  </a:lnTo>
                  <a:lnTo>
                    <a:pt x="385" y="243"/>
                  </a:lnTo>
                  <a:lnTo>
                    <a:pt x="387" y="243"/>
                  </a:lnTo>
                  <a:lnTo>
                    <a:pt x="388" y="240"/>
                  </a:lnTo>
                  <a:lnTo>
                    <a:pt x="390" y="238"/>
                  </a:lnTo>
                  <a:lnTo>
                    <a:pt x="390" y="233"/>
                  </a:lnTo>
                  <a:lnTo>
                    <a:pt x="388" y="230"/>
                  </a:lnTo>
                  <a:lnTo>
                    <a:pt x="385" y="224"/>
                  </a:lnTo>
                  <a:lnTo>
                    <a:pt x="382" y="219"/>
                  </a:lnTo>
                  <a:lnTo>
                    <a:pt x="379" y="213"/>
                  </a:lnTo>
                  <a:lnTo>
                    <a:pt x="373" y="203"/>
                  </a:lnTo>
                  <a:lnTo>
                    <a:pt x="369" y="197"/>
                  </a:lnTo>
                  <a:lnTo>
                    <a:pt x="353" y="172"/>
                  </a:lnTo>
                  <a:lnTo>
                    <a:pt x="349" y="167"/>
                  </a:lnTo>
                  <a:lnTo>
                    <a:pt x="344" y="162"/>
                  </a:lnTo>
                  <a:lnTo>
                    <a:pt x="339" y="159"/>
                  </a:lnTo>
                  <a:lnTo>
                    <a:pt x="338" y="154"/>
                  </a:lnTo>
                  <a:lnTo>
                    <a:pt x="333" y="149"/>
                  </a:lnTo>
                  <a:lnTo>
                    <a:pt x="328" y="145"/>
                  </a:lnTo>
                  <a:lnTo>
                    <a:pt x="323" y="140"/>
                  </a:lnTo>
                  <a:lnTo>
                    <a:pt x="319" y="135"/>
                  </a:lnTo>
                  <a:lnTo>
                    <a:pt x="314" y="132"/>
                  </a:lnTo>
                  <a:lnTo>
                    <a:pt x="309" y="127"/>
                  </a:lnTo>
                  <a:lnTo>
                    <a:pt x="304" y="124"/>
                  </a:lnTo>
                  <a:lnTo>
                    <a:pt x="300" y="119"/>
                  </a:lnTo>
                  <a:lnTo>
                    <a:pt x="295" y="116"/>
                  </a:lnTo>
                  <a:lnTo>
                    <a:pt x="290" y="111"/>
                  </a:lnTo>
                  <a:lnTo>
                    <a:pt x="284" y="108"/>
                  </a:lnTo>
                  <a:lnTo>
                    <a:pt x="277" y="103"/>
                  </a:lnTo>
                  <a:lnTo>
                    <a:pt x="273" y="100"/>
                  </a:lnTo>
                  <a:lnTo>
                    <a:pt x="268" y="97"/>
                  </a:lnTo>
                  <a:lnTo>
                    <a:pt x="263" y="92"/>
                  </a:lnTo>
                  <a:lnTo>
                    <a:pt x="255" y="89"/>
                  </a:lnTo>
                  <a:lnTo>
                    <a:pt x="250" y="86"/>
                  </a:lnTo>
                  <a:lnTo>
                    <a:pt x="252" y="86"/>
                  </a:lnTo>
                  <a:lnTo>
                    <a:pt x="244" y="81"/>
                  </a:lnTo>
                  <a:lnTo>
                    <a:pt x="238" y="78"/>
                  </a:lnTo>
                  <a:lnTo>
                    <a:pt x="231" y="73"/>
                  </a:lnTo>
                  <a:lnTo>
                    <a:pt x="198" y="57"/>
                  </a:lnTo>
                  <a:lnTo>
                    <a:pt x="190" y="54"/>
                  </a:lnTo>
                  <a:lnTo>
                    <a:pt x="177" y="46"/>
                  </a:lnTo>
                  <a:lnTo>
                    <a:pt x="169" y="45"/>
                  </a:lnTo>
                  <a:lnTo>
                    <a:pt x="157" y="38"/>
                  </a:lnTo>
                  <a:lnTo>
                    <a:pt x="149" y="37"/>
                  </a:lnTo>
                  <a:lnTo>
                    <a:pt x="143" y="34"/>
                  </a:lnTo>
                  <a:lnTo>
                    <a:pt x="135" y="32"/>
                  </a:lnTo>
                  <a:lnTo>
                    <a:pt x="127" y="29"/>
                  </a:lnTo>
                  <a:lnTo>
                    <a:pt x="119" y="27"/>
                  </a:lnTo>
                  <a:lnTo>
                    <a:pt x="112" y="24"/>
                  </a:lnTo>
                  <a:lnTo>
                    <a:pt x="104" y="23"/>
                  </a:lnTo>
                  <a:lnTo>
                    <a:pt x="97" y="19"/>
                  </a:lnTo>
                  <a:lnTo>
                    <a:pt x="81" y="16"/>
                  </a:lnTo>
                  <a:lnTo>
                    <a:pt x="73" y="13"/>
                  </a:lnTo>
                  <a:lnTo>
                    <a:pt x="62" y="12"/>
                  </a:lnTo>
                  <a:lnTo>
                    <a:pt x="55" y="10"/>
                  </a:lnTo>
                  <a:lnTo>
                    <a:pt x="47" y="7"/>
                  </a:lnTo>
                  <a:lnTo>
                    <a:pt x="36" y="5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8" name="Freeform 22"/>
            <p:cNvSpPr>
              <a:spLocks/>
            </p:cNvSpPr>
            <p:nvPr/>
          </p:nvSpPr>
          <p:spPr bwMode="auto">
            <a:xfrm>
              <a:off x="4141" y="3521"/>
              <a:ext cx="187" cy="19"/>
            </a:xfrm>
            <a:custGeom>
              <a:avLst/>
              <a:gdLst/>
              <a:ahLst/>
              <a:cxnLst>
                <a:cxn ang="0">
                  <a:pos x="178" y="19"/>
                </a:cxn>
                <a:cxn ang="0">
                  <a:pos x="181" y="19"/>
                </a:cxn>
                <a:cxn ang="0">
                  <a:pos x="184" y="16"/>
                </a:cxn>
                <a:cxn ang="0">
                  <a:pos x="187" y="13"/>
                </a:cxn>
                <a:cxn ang="0">
                  <a:pos x="187" y="7"/>
                </a:cxn>
                <a:cxn ang="0">
                  <a:pos x="184" y="4"/>
                </a:cxn>
                <a:cxn ang="0">
                  <a:pos x="181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78" y="19"/>
                </a:cxn>
              </a:cxnLst>
              <a:rect l="0" t="0" r="r" b="b"/>
              <a:pathLst>
                <a:path w="187" h="19">
                  <a:moveTo>
                    <a:pt x="178" y="19"/>
                  </a:moveTo>
                  <a:lnTo>
                    <a:pt x="181" y="19"/>
                  </a:lnTo>
                  <a:lnTo>
                    <a:pt x="184" y="16"/>
                  </a:lnTo>
                  <a:lnTo>
                    <a:pt x="187" y="13"/>
                  </a:lnTo>
                  <a:lnTo>
                    <a:pt x="187" y="7"/>
                  </a:lnTo>
                  <a:lnTo>
                    <a:pt x="184" y="4"/>
                  </a:lnTo>
                  <a:lnTo>
                    <a:pt x="181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7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59" name="Freeform 23"/>
            <p:cNvSpPr>
              <a:spLocks/>
            </p:cNvSpPr>
            <p:nvPr/>
          </p:nvSpPr>
          <p:spPr bwMode="auto">
            <a:xfrm>
              <a:off x="4314" y="3751"/>
              <a:ext cx="390" cy="244"/>
            </a:xfrm>
            <a:custGeom>
              <a:avLst/>
              <a:gdLst/>
              <a:ahLst/>
              <a:cxnLst>
                <a:cxn ang="0">
                  <a:pos x="5" y="227"/>
                </a:cxn>
                <a:cxn ang="0">
                  <a:pos x="0" y="232"/>
                </a:cxn>
                <a:cxn ang="0">
                  <a:pos x="1" y="240"/>
                </a:cxn>
                <a:cxn ang="0">
                  <a:pos x="6" y="244"/>
                </a:cxn>
                <a:cxn ang="0">
                  <a:pos x="20" y="241"/>
                </a:cxn>
                <a:cxn ang="0">
                  <a:pos x="38" y="238"/>
                </a:cxn>
                <a:cxn ang="0">
                  <a:pos x="63" y="232"/>
                </a:cxn>
                <a:cxn ang="0">
                  <a:pos x="81" y="227"/>
                </a:cxn>
                <a:cxn ang="0">
                  <a:pos x="104" y="221"/>
                </a:cxn>
                <a:cxn ang="0">
                  <a:pos x="119" y="216"/>
                </a:cxn>
                <a:cxn ang="0">
                  <a:pos x="135" y="211"/>
                </a:cxn>
                <a:cxn ang="0">
                  <a:pos x="149" y="206"/>
                </a:cxn>
                <a:cxn ang="0">
                  <a:pos x="169" y="199"/>
                </a:cxn>
                <a:cxn ang="0">
                  <a:pos x="190" y="187"/>
                </a:cxn>
                <a:cxn ang="0">
                  <a:pos x="250" y="159"/>
                </a:cxn>
                <a:cxn ang="0">
                  <a:pos x="257" y="154"/>
                </a:cxn>
                <a:cxn ang="0">
                  <a:pos x="268" y="146"/>
                </a:cxn>
                <a:cxn ang="0">
                  <a:pos x="279" y="138"/>
                </a:cxn>
                <a:cxn ang="0">
                  <a:pos x="290" y="130"/>
                </a:cxn>
                <a:cxn ang="0">
                  <a:pos x="300" y="122"/>
                </a:cxn>
                <a:cxn ang="0">
                  <a:pos x="309" y="114"/>
                </a:cxn>
                <a:cxn ang="0">
                  <a:pos x="323" y="102"/>
                </a:cxn>
                <a:cxn ang="0">
                  <a:pos x="346" y="80"/>
                </a:cxn>
                <a:cxn ang="0">
                  <a:pos x="353" y="70"/>
                </a:cxn>
                <a:cxn ang="0">
                  <a:pos x="382" y="24"/>
                </a:cxn>
                <a:cxn ang="0">
                  <a:pos x="390" y="11"/>
                </a:cxn>
                <a:cxn ang="0">
                  <a:pos x="388" y="5"/>
                </a:cxn>
                <a:cxn ang="0">
                  <a:pos x="385" y="2"/>
                </a:cxn>
                <a:cxn ang="0">
                  <a:pos x="377" y="0"/>
                </a:cxn>
                <a:cxn ang="0">
                  <a:pos x="373" y="3"/>
                </a:cxn>
                <a:cxn ang="0">
                  <a:pos x="366" y="15"/>
                </a:cxn>
                <a:cxn ang="0">
                  <a:pos x="338" y="57"/>
                </a:cxn>
                <a:cxn ang="0">
                  <a:pos x="330" y="67"/>
                </a:cxn>
                <a:cxn ang="0">
                  <a:pos x="315" y="84"/>
                </a:cxn>
                <a:cxn ang="0">
                  <a:pos x="301" y="95"/>
                </a:cxn>
                <a:cxn ang="0">
                  <a:pos x="292" y="103"/>
                </a:cxn>
                <a:cxn ang="0">
                  <a:pos x="282" y="111"/>
                </a:cxn>
                <a:cxn ang="0">
                  <a:pos x="273" y="119"/>
                </a:cxn>
                <a:cxn ang="0">
                  <a:pos x="261" y="127"/>
                </a:cxn>
                <a:cxn ang="0">
                  <a:pos x="250" y="135"/>
                </a:cxn>
                <a:cxn ang="0">
                  <a:pos x="239" y="145"/>
                </a:cxn>
                <a:cxn ang="0">
                  <a:pos x="192" y="168"/>
                </a:cxn>
                <a:cxn ang="0">
                  <a:pos x="171" y="178"/>
                </a:cxn>
                <a:cxn ang="0">
                  <a:pos x="157" y="181"/>
                </a:cxn>
                <a:cxn ang="0">
                  <a:pos x="143" y="187"/>
                </a:cxn>
                <a:cxn ang="0">
                  <a:pos x="128" y="192"/>
                </a:cxn>
                <a:cxn ang="0">
                  <a:pos x="112" y="197"/>
                </a:cxn>
                <a:cxn ang="0">
                  <a:pos x="98" y="202"/>
                </a:cxn>
                <a:cxn ang="0">
                  <a:pos x="74" y="208"/>
                </a:cxn>
                <a:cxn ang="0">
                  <a:pos x="57" y="213"/>
                </a:cxn>
                <a:cxn ang="0">
                  <a:pos x="31" y="219"/>
                </a:cxn>
                <a:cxn ang="0">
                  <a:pos x="14" y="222"/>
                </a:cxn>
                <a:cxn ang="0">
                  <a:pos x="8" y="225"/>
                </a:cxn>
              </a:cxnLst>
              <a:rect l="0" t="0" r="r" b="b"/>
              <a:pathLst>
                <a:path w="390" h="244">
                  <a:moveTo>
                    <a:pt x="8" y="225"/>
                  </a:moveTo>
                  <a:lnTo>
                    <a:pt x="5" y="227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5" y="243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20" y="241"/>
                  </a:lnTo>
                  <a:lnTo>
                    <a:pt x="28" y="240"/>
                  </a:lnTo>
                  <a:lnTo>
                    <a:pt x="38" y="238"/>
                  </a:lnTo>
                  <a:lnTo>
                    <a:pt x="47" y="235"/>
                  </a:lnTo>
                  <a:lnTo>
                    <a:pt x="63" y="232"/>
                  </a:lnTo>
                  <a:lnTo>
                    <a:pt x="73" y="229"/>
                  </a:lnTo>
                  <a:lnTo>
                    <a:pt x="81" y="227"/>
                  </a:lnTo>
                  <a:lnTo>
                    <a:pt x="89" y="224"/>
                  </a:lnTo>
                  <a:lnTo>
                    <a:pt x="104" y="221"/>
                  </a:lnTo>
                  <a:lnTo>
                    <a:pt x="112" y="218"/>
                  </a:lnTo>
                  <a:lnTo>
                    <a:pt x="119" y="216"/>
                  </a:lnTo>
                  <a:lnTo>
                    <a:pt x="127" y="213"/>
                  </a:lnTo>
                  <a:lnTo>
                    <a:pt x="135" y="211"/>
                  </a:lnTo>
                  <a:lnTo>
                    <a:pt x="143" y="208"/>
                  </a:lnTo>
                  <a:lnTo>
                    <a:pt x="149" y="206"/>
                  </a:lnTo>
                  <a:lnTo>
                    <a:pt x="157" y="202"/>
                  </a:lnTo>
                  <a:lnTo>
                    <a:pt x="169" y="199"/>
                  </a:lnTo>
                  <a:lnTo>
                    <a:pt x="177" y="194"/>
                  </a:lnTo>
                  <a:lnTo>
                    <a:pt x="190" y="187"/>
                  </a:lnTo>
                  <a:lnTo>
                    <a:pt x="198" y="184"/>
                  </a:lnTo>
                  <a:lnTo>
                    <a:pt x="250" y="159"/>
                  </a:lnTo>
                  <a:lnTo>
                    <a:pt x="252" y="157"/>
                  </a:lnTo>
                  <a:lnTo>
                    <a:pt x="257" y="154"/>
                  </a:lnTo>
                  <a:lnTo>
                    <a:pt x="263" y="151"/>
                  </a:lnTo>
                  <a:lnTo>
                    <a:pt x="268" y="146"/>
                  </a:lnTo>
                  <a:lnTo>
                    <a:pt x="274" y="143"/>
                  </a:lnTo>
                  <a:lnTo>
                    <a:pt x="279" y="138"/>
                  </a:lnTo>
                  <a:lnTo>
                    <a:pt x="285" y="135"/>
                  </a:lnTo>
                  <a:lnTo>
                    <a:pt x="290" y="130"/>
                  </a:lnTo>
                  <a:lnTo>
                    <a:pt x="295" y="127"/>
                  </a:lnTo>
                  <a:lnTo>
                    <a:pt x="300" y="122"/>
                  </a:lnTo>
                  <a:lnTo>
                    <a:pt x="304" y="119"/>
                  </a:lnTo>
                  <a:lnTo>
                    <a:pt x="309" y="114"/>
                  </a:lnTo>
                  <a:lnTo>
                    <a:pt x="314" y="111"/>
                  </a:lnTo>
                  <a:lnTo>
                    <a:pt x="323" y="102"/>
                  </a:lnTo>
                  <a:lnTo>
                    <a:pt x="333" y="92"/>
                  </a:lnTo>
                  <a:lnTo>
                    <a:pt x="346" y="80"/>
                  </a:lnTo>
                  <a:lnTo>
                    <a:pt x="349" y="75"/>
                  </a:lnTo>
                  <a:lnTo>
                    <a:pt x="353" y="70"/>
                  </a:lnTo>
                  <a:lnTo>
                    <a:pt x="379" y="30"/>
                  </a:lnTo>
                  <a:lnTo>
                    <a:pt x="382" y="24"/>
                  </a:lnTo>
                  <a:lnTo>
                    <a:pt x="388" y="15"/>
                  </a:lnTo>
                  <a:lnTo>
                    <a:pt x="390" y="11"/>
                  </a:lnTo>
                  <a:lnTo>
                    <a:pt x="390" y="7"/>
                  </a:lnTo>
                  <a:lnTo>
                    <a:pt x="388" y="5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2" y="0"/>
                  </a:lnTo>
                  <a:lnTo>
                    <a:pt x="377" y="0"/>
                  </a:lnTo>
                  <a:lnTo>
                    <a:pt x="376" y="2"/>
                  </a:lnTo>
                  <a:lnTo>
                    <a:pt x="373" y="3"/>
                  </a:lnTo>
                  <a:lnTo>
                    <a:pt x="373" y="5"/>
                  </a:lnTo>
                  <a:lnTo>
                    <a:pt x="366" y="15"/>
                  </a:lnTo>
                  <a:lnTo>
                    <a:pt x="363" y="21"/>
                  </a:lnTo>
                  <a:lnTo>
                    <a:pt x="338" y="57"/>
                  </a:lnTo>
                  <a:lnTo>
                    <a:pt x="333" y="62"/>
                  </a:lnTo>
                  <a:lnTo>
                    <a:pt x="330" y="67"/>
                  </a:lnTo>
                  <a:lnTo>
                    <a:pt x="317" y="80"/>
                  </a:lnTo>
                  <a:lnTo>
                    <a:pt x="315" y="84"/>
                  </a:lnTo>
                  <a:lnTo>
                    <a:pt x="311" y="86"/>
                  </a:lnTo>
                  <a:lnTo>
                    <a:pt x="301" y="95"/>
                  </a:lnTo>
                  <a:lnTo>
                    <a:pt x="296" y="99"/>
                  </a:lnTo>
                  <a:lnTo>
                    <a:pt x="292" y="103"/>
                  </a:lnTo>
                  <a:lnTo>
                    <a:pt x="287" y="107"/>
                  </a:lnTo>
                  <a:lnTo>
                    <a:pt x="282" y="111"/>
                  </a:lnTo>
                  <a:lnTo>
                    <a:pt x="277" y="114"/>
                  </a:lnTo>
                  <a:lnTo>
                    <a:pt x="273" y="119"/>
                  </a:lnTo>
                  <a:lnTo>
                    <a:pt x="266" y="122"/>
                  </a:lnTo>
                  <a:lnTo>
                    <a:pt x="261" y="127"/>
                  </a:lnTo>
                  <a:lnTo>
                    <a:pt x="255" y="130"/>
                  </a:lnTo>
                  <a:lnTo>
                    <a:pt x="250" y="135"/>
                  </a:lnTo>
                  <a:lnTo>
                    <a:pt x="244" y="138"/>
                  </a:lnTo>
                  <a:lnTo>
                    <a:pt x="239" y="145"/>
                  </a:lnTo>
                  <a:lnTo>
                    <a:pt x="241" y="143"/>
                  </a:lnTo>
                  <a:lnTo>
                    <a:pt x="192" y="168"/>
                  </a:lnTo>
                  <a:lnTo>
                    <a:pt x="184" y="172"/>
                  </a:lnTo>
                  <a:lnTo>
                    <a:pt x="171" y="178"/>
                  </a:lnTo>
                  <a:lnTo>
                    <a:pt x="163" y="179"/>
                  </a:lnTo>
                  <a:lnTo>
                    <a:pt x="157" y="181"/>
                  </a:lnTo>
                  <a:lnTo>
                    <a:pt x="150" y="186"/>
                  </a:lnTo>
                  <a:lnTo>
                    <a:pt x="143" y="187"/>
                  </a:lnTo>
                  <a:lnTo>
                    <a:pt x="136" y="189"/>
                  </a:lnTo>
                  <a:lnTo>
                    <a:pt x="128" y="192"/>
                  </a:lnTo>
                  <a:lnTo>
                    <a:pt x="120" y="194"/>
                  </a:lnTo>
                  <a:lnTo>
                    <a:pt x="112" y="197"/>
                  </a:lnTo>
                  <a:lnTo>
                    <a:pt x="106" y="199"/>
                  </a:lnTo>
                  <a:lnTo>
                    <a:pt x="98" y="202"/>
                  </a:lnTo>
                  <a:lnTo>
                    <a:pt x="82" y="205"/>
                  </a:lnTo>
                  <a:lnTo>
                    <a:pt x="74" y="208"/>
                  </a:lnTo>
                  <a:lnTo>
                    <a:pt x="66" y="210"/>
                  </a:lnTo>
                  <a:lnTo>
                    <a:pt x="57" y="213"/>
                  </a:lnTo>
                  <a:lnTo>
                    <a:pt x="41" y="216"/>
                  </a:lnTo>
                  <a:lnTo>
                    <a:pt x="31" y="219"/>
                  </a:lnTo>
                  <a:lnTo>
                    <a:pt x="25" y="221"/>
                  </a:lnTo>
                  <a:lnTo>
                    <a:pt x="14" y="222"/>
                  </a:lnTo>
                  <a:lnTo>
                    <a:pt x="6" y="225"/>
                  </a:lnTo>
                  <a:lnTo>
                    <a:pt x="8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0" name="Freeform 24"/>
            <p:cNvSpPr>
              <a:spLocks/>
            </p:cNvSpPr>
            <p:nvPr/>
          </p:nvSpPr>
          <p:spPr bwMode="auto">
            <a:xfrm>
              <a:off x="4141" y="3976"/>
              <a:ext cx="187" cy="19"/>
            </a:xfrm>
            <a:custGeom>
              <a:avLst/>
              <a:gdLst/>
              <a:ahLst/>
              <a:cxnLst>
                <a:cxn ang="0">
                  <a:pos x="178" y="19"/>
                </a:cxn>
                <a:cxn ang="0">
                  <a:pos x="181" y="19"/>
                </a:cxn>
                <a:cxn ang="0">
                  <a:pos x="184" y="16"/>
                </a:cxn>
                <a:cxn ang="0">
                  <a:pos x="187" y="13"/>
                </a:cxn>
                <a:cxn ang="0">
                  <a:pos x="187" y="7"/>
                </a:cxn>
                <a:cxn ang="0">
                  <a:pos x="184" y="4"/>
                </a:cxn>
                <a:cxn ang="0">
                  <a:pos x="181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78" y="19"/>
                </a:cxn>
              </a:cxnLst>
              <a:rect l="0" t="0" r="r" b="b"/>
              <a:pathLst>
                <a:path w="187" h="19">
                  <a:moveTo>
                    <a:pt x="178" y="19"/>
                  </a:moveTo>
                  <a:lnTo>
                    <a:pt x="181" y="19"/>
                  </a:lnTo>
                  <a:lnTo>
                    <a:pt x="184" y="16"/>
                  </a:lnTo>
                  <a:lnTo>
                    <a:pt x="187" y="13"/>
                  </a:lnTo>
                  <a:lnTo>
                    <a:pt x="187" y="7"/>
                  </a:lnTo>
                  <a:lnTo>
                    <a:pt x="184" y="4"/>
                  </a:lnTo>
                  <a:lnTo>
                    <a:pt x="181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7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1" name="Freeform 25"/>
            <p:cNvSpPr>
              <a:spLocks/>
            </p:cNvSpPr>
            <p:nvPr/>
          </p:nvSpPr>
          <p:spPr bwMode="auto">
            <a:xfrm>
              <a:off x="4135" y="3515"/>
              <a:ext cx="80" cy="469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4" y="19"/>
                </a:cxn>
                <a:cxn ang="0">
                  <a:pos x="15" y="44"/>
                </a:cxn>
                <a:cxn ang="0">
                  <a:pos x="26" y="73"/>
                </a:cxn>
                <a:cxn ang="0">
                  <a:pos x="34" y="95"/>
                </a:cxn>
                <a:cxn ang="0">
                  <a:pos x="39" y="109"/>
                </a:cxn>
                <a:cxn ang="0">
                  <a:pos x="46" y="133"/>
                </a:cxn>
                <a:cxn ang="0">
                  <a:pos x="50" y="154"/>
                </a:cxn>
                <a:cxn ang="0">
                  <a:pos x="53" y="168"/>
                </a:cxn>
                <a:cxn ang="0">
                  <a:pos x="55" y="182"/>
                </a:cxn>
                <a:cxn ang="0">
                  <a:pos x="58" y="197"/>
                </a:cxn>
                <a:cxn ang="0">
                  <a:pos x="60" y="211"/>
                </a:cxn>
                <a:cxn ang="0">
                  <a:pos x="61" y="247"/>
                </a:cxn>
                <a:cxn ang="0">
                  <a:pos x="60" y="251"/>
                </a:cxn>
                <a:cxn ang="0">
                  <a:pos x="58" y="285"/>
                </a:cxn>
                <a:cxn ang="0">
                  <a:pos x="55" y="306"/>
                </a:cxn>
                <a:cxn ang="0">
                  <a:pos x="53" y="320"/>
                </a:cxn>
                <a:cxn ang="0">
                  <a:pos x="46" y="352"/>
                </a:cxn>
                <a:cxn ang="0">
                  <a:pos x="39" y="371"/>
                </a:cxn>
                <a:cxn ang="0">
                  <a:pos x="34" y="384"/>
                </a:cxn>
                <a:cxn ang="0">
                  <a:pos x="25" y="409"/>
                </a:cxn>
                <a:cxn ang="0">
                  <a:pos x="15" y="428"/>
                </a:cxn>
                <a:cxn ang="0">
                  <a:pos x="4" y="449"/>
                </a:cxn>
                <a:cxn ang="0">
                  <a:pos x="1" y="455"/>
                </a:cxn>
                <a:cxn ang="0">
                  <a:pos x="0" y="463"/>
                </a:cxn>
                <a:cxn ang="0">
                  <a:pos x="6" y="469"/>
                </a:cxn>
                <a:cxn ang="0">
                  <a:pos x="15" y="466"/>
                </a:cxn>
                <a:cxn ang="0">
                  <a:pos x="19" y="463"/>
                </a:cxn>
                <a:cxn ang="0">
                  <a:pos x="26" y="444"/>
                </a:cxn>
                <a:cxn ang="0">
                  <a:pos x="38" y="423"/>
                </a:cxn>
                <a:cxn ang="0">
                  <a:pos x="46" y="409"/>
                </a:cxn>
                <a:cxn ang="0">
                  <a:pos x="53" y="390"/>
                </a:cxn>
                <a:cxn ang="0">
                  <a:pos x="58" y="377"/>
                </a:cxn>
                <a:cxn ang="0">
                  <a:pos x="65" y="358"/>
                </a:cxn>
                <a:cxn ang="0">
                  <a:pos x="72" y="324"/>
                </a:cxn>
                <a:cxn ang="0">
                  <a:pos x="74" y="309"/>
                </a:cxn>
                <a:cxn ang="0">
                  <a:pos x="77" y="289"/>
                </a:cxn>
                <a:cxn ang="0">
                  <a:pos x="79" y="254"/>
                </a:cxn>
                <a:cxn ang="0">
                  <a:pos x="80" y="244"/>
                </a:cxn>
                <a:cxn ang="0">
                  <a:pos x="79" y="208"/>
                </a:cxn>
                <a:cxn ang="0">
                  <a:pos x="77" y="194"/>
                </a:cxn>
                <a:cxn ang="0">
                  <a:pos x="74" y="179"/>
                </a:cxn>
                <a:cxn ang="0">
                  <a:pos x="72" y="165"/>
                </a:cxn>
                <a:cxn ang="0">
                  <a:pos x="69" y="151"/>
                </a:cxn>
                <a:cxn ang="0">
                  <a:pos x="65" y="127"/>
                </a:cxn>
                <a:cxn ang="0">
                  <a:pos x="58" y="103"/>
                </a:cxn>
                <a:cxn ang="0">
                  <a:pos x="53" y="89"/>
                </a:cxn>
                <a:cxn ang="0">
                  <a:pos x="46" y="67"/>
                </a:cxn>
                <a:cxn ang="0">
                  <a:pos x="31" y="35"/>
                </a:cxn>
                <a:cxn ang="0">
                  <a:pos x="20" y="13"/>
                </a:cxn>
              </a:cxnLst>
              <a:rect l="0" t="0" r="r" b="b"/>
              <a:pathLst>
                <a:path w="80" h="469">
                  <a:moveTo>
                    <a:pt x="17" y="5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9"/>
                  </a:lnTo>
                  <a:lnTo>
                    <a:pt x="11" y="37"/>
                  </a:lnTo>
                  <a:lnTo>
                    <a:pt x="15" y="44"/>
                  </a:lnTo>
                  <a:lnTo>
                    <a:pt x="19" y="49"/>
                  </a:lnTo>
                  <a:lnTo>
                    <a:pt x="26" y="73"/>
                  </a:lnTo>
                  <a:lnTo>
                    <a:pt x="28" y="79"/>
                  </a:lnTo>
                  <a:lnTo>
                    <a:pt x="34" y="95"/>
                  </a:lnTo>
                  <a:lnTo>
                    <a:pt x="36" y="103"/>
                  </a:lnTo>
                  <a:lnTo>
                    <a:pt x="39" y="109"/>
                  </a:lnTo>
                  <a:lnTo>
                    <a:pt x="42" y="125"/>
                  </a:lnTo>
                  <a:lnTo>
                    <a:pt x="46" y="133"/>
                  </a:lnTo>
                  <a:lnTo>
                    <a:pt x="47" y="138"/>
                  </a:lnTo>
                  <a:lnTo>
                    <a:pt x="50" y="154"/>
                  </a:lnTo>
                  <a:lnTo>
                    <a:pt x="52" y="160"/>
                  </a:lnTo>
                  <a:lnTo>
                    <a:pt x="53" y="168"/>
                  </a:lnTo>
                  <a:lnTo>
                    <a:pt x="55" y="174"/>
                  </a:lnTo>
                  <a:lnTo>
                    <a:pt x="55" y="182"/>
                  </a:lnTo>
                  <a:lnTo>
                    <a:pt x="57" y="190"/>
                  </a:lnTo>
                  <a:lnTo>
                    <a:pt x="58" y="197"/>
                  </a:lnTo>
                  <a:lnTo>
                    <a:pt x="58" y="205"/>
                  </a:lnTo>
                  <a:lnTo>
                    <a:pt x="60" y="211"/>
                  </a:lnTo>
                  <a:lnTo>
                    <a:pt x="60" y="239"/>
                  </a:lnTo>
                  <a:lnTo>
                    <a:pt x="61" y="247"/>
                  </a:lnTo>
                  <a:lnTo>
                    <a:pt x="61" y="244"/>
                  </a:lnTo>
                  <a:lnTo>
                    <a:pt x="60" y="251"/>
                  </a:lnTo>
                  <a:lnTo>
                    <a:pt x="60" y="279"/>
                  </a:lnTo>
                  <a:lnTo>
                    <a:pt x="58" y="285"/>
                  </a:lnTo>
                  <a:lnTo>
                    <a:pt x="58" y="293"/>
                  </a:lnTo>
                  <a:lnTo>
                    <a:pt x="55" y="306"/>
                  </a:lnTo>
                  <a:lnTo>
                    <a:pt x="55" y="312"/>
                  </a:lnTo>
                  <a:lnTo>
                    <a:pt x="53" y="320"/>
                  </a:lnTo>
                  <a:lnTo>
                    <a:pt x="47" y="346"/>
                  </a:lnTo>
                  <a:lnTo>
                    <a:pt x="46" y="352"/>
                  </a:lnTo>
                  <a:lnTo>
                    <a:pt x="42" y="358"/>
                  </a:lnTo>
                  <a:lnTo>
                    <a:pt x="39" y="371"/>
                  </a:lnTo>
                  <a:lnTo>
                    <a:pt x="36" y="377"/>
                  </a:lnTo>
                  <a:lnTo>
                    <a:pt x="34" y="384"/>
                  </a:lnTo>
                  <a:lnTo>
                    <a:pt x="28" y="396"/>
                  </a:lnTo>
                  <a:lnTo>
                    <a:pt x="25" y="409"/>
                  </a:lnTo>
                  <a:lnTo>
                    <a:pt x="22" y="417"/>
                  </a:lnTo>
                  <a:lnTo>
                    <a:pt x="15" y="428"/>
                  </a:lnTo>
                  <a:lnTo>
                    <a:pt x="11" y="435"/>
                  </a:lnTo>
                  <a:lnTo>
                    <a:pt x="4" y="449"/>
                  </a:lnTo>
                  <a:lnTo>
                    <a:pt x="0" y="457"/>
                  </a:lnTo>
                  <a:lnTo>
                    <a:pt x="1" y="455"/>
                  </a:lnTo>
                  <a:lnTo>
                    <a:pt x="0" y="457"/>
                  </a:lnTo>
                  <a:lnTo>
                    <a:pt x="0" y="463"/>
                  </a:lnTo>
                  <a:lnTo>
                    <a:pt x="3" y="466"/>
                  </a:lnTo>
                  <a:lnTo>
                    <a:pt x="6" y="469"/>
                  </a:lnTo>
                  <a:lnTo>
                    <a:pt x="12" y="469"/>
                  </a:lnTo>
                  <a:lnTo>
                    <a:pt x="15" y="466"/>
                  </a:lnTo>
                  <a:lnTo>
                    <a:pt x="17" y="465"/>
                  </a:lnTo>
                  <a:lnTo>
                    <a:pt x="19" y="463"/>
                  </a:lnTo>
                  <a:lnTo>
                    <a:pt x="20" y="455"/>
                  </a:lnTo>
                  <a:lnTo>
                    <a:pt x="26" y="444"/>
                  </a:lnTo>
                  <a:lnTo>
                    <a:pt x="31" y="438"/>
                  </a:lnTo>
                  <a:lnTo>
                    <a:pt x="38" y="423"/>
                  </a:lnTo>
                  <a:lnTo>
                    <a:pt x="41" y="415"/>
                  </a:lnTo>
                  <a:lnTo>
                    <a:pt x="46" y="409"/>
                  </a:lnTo>
                  <a:lnTo>
                    <a:pt x="47" y="403"/>
                  </a:lnTo>
                  <a:lnTo>
                    <a:pt x="53" y="390"/>
                  </a:lnTo>
                  <a:lnTo>
                    <a:pt x="55" y="384"/>
                  </a:lnTo>
                  <a:lnTo>
                    <a:pt x="58" y="377"/>
                  </a:lnTo>
                  <a:lnTo>
                    <a:pt x="61" y="365"/>
                  </a:lnTo>
                  <a:lnTo>
                    <a:pt x="65" y="358"/>
                  </a:lnTo>
                  <a:lnTo>
                    <a:pt x="66" y="349"/>
                  </a:lnTo>
                  <a:lnTo>
                    <a:pt x="72" y="324"/>
                  </a:lnTo>
                  <a:lnTo>
                    <a:pt x="74" y="316"/>
                  </a:lnTo>
                  <a:lnTo>
                    <a:pt x="74" y="309"/>
                  </a:lnTo>
                  <a:lnTo>
                    <a:pt x="77" y="297"/>
                  </a:lnTo>
                  <a:lnTo>
                    <a:pt x="77" y="289"/>
                  </a:lnTo>
                  <a:lnTo>
                    <a:pt x="79" y="282"/>
                  </a:lnTo>
                  <a:lnTo>
                    <a:pt x="79" y="254"/>
                  </a:lnTo>
                  <a:lnTo>
                    <a:pt x="80" y="247"/>
                  </a:lnTo>
                  <a:lnTo>
                    <a:pt x="80" y="244"/>
                  </a:lnTo>
                  <a:lnTo>
                    <a:pt x="79" y="236"/>
                  </a:lnTo>
                  <a:lnTo>
                    <a:pt x="79" y="208"/>
                  </a:lnTo>
                  <a:lnTo>
                    <a:pt x="77" y="201"/>
                  </a:lnTo>
                  <a:lnTo>
                    <a:pt x="77" y="194"/>
                  </a:lnTo>
                  <a:lnTo>
                    <a:pt x="76" y="187"/>
                  </a:lnTo>
                  <a:lnTo>
                    <a:pt x="74" y="179"/>
                  </a:lnTo>
                  <a:lnTo>
                    <a:pt x="74" y="171"/>
                  </a:lnTo>
                  <a:lnTo>
                    <a:pt x="72" y="165"/>
                  </a:lnTo>
                  <a:lnTo>
                    <a:pt x="71" y="157"/>
                  </a:lnTo>
                  <a:lnTo>
                    <a:pt x="69" y="151"/>
                  </a:lnTo>
                  <a:lnTo>
                    <a:pt x="66" y="135"/>
                  </a:lnTo>
                  <a:lnTo>
                    <a:pt x="65" y="127"/>
                  </a:lnTo>
                  <a:lnTo>
                    <a:pt x="61" y="119"/>
                  </a:lnTo>
                  <a:lnTo>
                    <a:pt x="58" y="103"/>
                  </a:lnTo>
                  <a:lnTo>
                    <a:pt x="55" y="97"/>
                  </a:lnTo>
                  <a:lnTo>
                    <a:pt x="53" y="89"/>
                  </a:lnTo>
                  <a:lnTo>
                    <a:pt x="47" y="73"/>
                  </a:lnTo>
                  <a:lnTo>
                    <a:pt x="46" y="67"/>
                  </a:lnTo>
                  <a:lnTo>
                    <a:pt x="34" y="43"/>
                  </a:lnTo>
                  <a:lnTo>
                    <a:pt x="31" y="35"/>
                  </a:lnTo>
                  <a:lnTo>
                    <a:pt x="26" y="27"/>
                  </a:lnTo>
                  <a:lnTo>
                    <a:pt x="20" y="13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2" name="Freeform 26"/>
            <p:cNvSpPr>
              <a:spLocks/>
            </p:cNvSpPr>
            <p:nvPr/>
          </p:nvSpPr>
          <p:spPr bwMode="auto">
            <a:xfrm>
              <a:off x="3946" y="3594"/>
              <a:ext cx="228" cy="19"/>
            </a:xfrm>
            <a:custGeom>
              <a:avLst/>
              <a:gdLst/>
              <a:ahLst/>
              <a:cxnLst>
                <a:cxn ang="0">
                  <a:pos x="219" y="19"/>
                </a:cxn>
                <a:cxn ang="0">
                  <a:pos x="222" y="19"/>
                </a:cxn>
                <a:cxn ang="0">
                  <a:pos x="225" y="16"/>
                </a:cxn>
                <a:cxn ang="0">
                  <a:pos x="228" y="13"/>
                </a:cxn>
                <a:cxn ang="0">
                  <a:pos x="228" y="7"/>
                </a:cxn>
                <a:cxn ang="0">
                  <a:pos x="225" y="4"/>
                </a:cxn>
                <a:cxn ang="0">
                  <a:pos x="22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219" y="19"/>
                </a:cxn>
              </a:cxnLst>
              <a:rect l="0" t="0" r="r" b="b"/>
              <a:pathLst>
                <a:path w="228" h="19">
                  <a:moveTo>
                    <a:pt x="219" y="19"/>
                  </a:moveTo>
                  <a:lnTo>
                    <a:pt x="222" y="19"/>
                  </a:lnTo>
                  <a:lnTo>
                    <a:pt x="225" y="16"/>
                  </a:lnTo>
                  <a:lnTo>
                    <a:pt x="228" y="13"/>
                  </a:lnTo>
                  <a:lnTo>
                    <a:pt x="228" y="7"/>
                  </a:lnTo>
                  <a:lnTo>
                    <a:pt x="225" y="4"/>
                  </a:lnTo>
                  <a:lnTo>
                    <a:pt x="22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2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3" name="Freeform 27"/>
            <p:cNvSpPr>
              <a:spLocks/>
            </p:cNvSpPr>
            <p:nvPr/>
          </p:nvSpPr>
          <p:spPr bwMode="auto">
            <a:xfrm>
              <a:off x="3946" y="3328"/>
              <a:ext cx="19" cy="285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0" y="279"/>
                </a:cxn>
                <a:cxn ang="0">
                  <a:pos x="3" y="282"/>
                </a:cxn>
                <a:cxn ang="0">
                  <a:pos x="6" y="285"/>
                </a:cxn>
                <a:cxn ang="0">
                  <a:pos x="12" y="285"/>
                </a:cxn>
                <a:cxn ang="0">
                  <a:pos x="16" y="282"/>
                </a:cxn>
                <a:cxn ang="0">
                  <a:pos x="19" y="279"/>
                </a:cxn>
                <a:cxn ang="0">
                  <a:pos x="19" y="6"/>
                </a:cxn>
                <a:cxn ang="0">
                  <a:pos x="16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276"/>
                </a:cxn>
              </a:cxnLst>
              <a:rect l="0" t="0" r="r" b="b"/>
              <a:pathLst>
                <a:path w="19" h="285">
                  <a:moveTo>
                    <a:pt x="0" y="276"/>
                  </a:moveTo>
                  <a:lnTo>
                    <a:pt x="0" y="279"/>
                  </a:lnTo>
                  <a:lnTo>
                    <a:pt x="3" y="282"/>
                  </a:lnTo>
                  <a:lnTo>
                    <a:pt x="6" y="285"/>
                  </a:lnTo>
                  <a:lnTo>
                    <a:pt x="12" y="285"/>
                  </a:lnTo>
                  <a:lnTo>
                    <a:pt x="16" y="282"/>
                  </a:lnTo>
                  <a:lnTo>
                    <a:pt x="19" y="279"/>
                  </a:lnTo>
                  <a:lnTo>
                    <a:pt x="19" y="6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4" name="Freeform 28"/>
            <p:cNvSpPr>
              <a:spLocks/>
            </p:cNvSpPr>
            <p:nvPr/>
          </p:nvSpPr>
          <p:spPr bwMode="auto">
            <a:xfrm>
              <a:off x="2222" y="3328"/>
              <a:ext cx="1743" cy="19"/>
            </a:xfrm>
            <a:custGeom>
              <a:avLst/>
              <a:gdLst/>
              <a:ahLst/>
              <a:cxnLst>
                <a:cxn ang="0">
                  <a:pos x="1733" y="19"/>
                </a:cxn>
                <a:cxn ang="0">
                  <a:pos x="1736" y="19"/>
                </a:cxn>
                <a:cxn ang="0">
                  <a:pos x="1740" y="16"/>
                </a:cxn>
                <a:cxn ang="0">
                  <a:pos x="1743" y="13"/>
                </a:cxn>
                <a:cxn ang="0">
                  <a:pos x="1743" y="6"/>
                </a:cxn>
                <a:cxn ang="0">
                  <a:pos x="1740" y="3"/>
                </a:cxn>
                <a:cxn ang="0">
                  <a:pos x="173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733" y="19"/>
                </a:cxn>
              </a:cxnLst>
              <a:rect l="0" t="0" r="r" b="b"/>
              <a:pathLst>
                <a:path w="1743" h="19">
                  <a:moveTo>
                    <a:pt x="1733" y="19"/>
                  </a:moveTo>
                  <a:lnTo>
                    <a:pt x="1736" y="19"/>
                  </a:lnTo>
                  <a:lnTo>
                    <a:pt x="1740" y="16"/>
                  </a:lnTo>
                  <a:lnTo>
                    <a:pt x="1743" y="13"/>
                  </a:lnTo>
                  <a:lnTo>
                    <a:pt x="1743" y="6"/>
                  </a:lnTo>
                  <a:lnTo>
                    <a:pt x="1740" y="3"/>
                  </a:lnTo>
                  <a:lnTo>
                    <a:pt x="173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73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5" name="Freeform 29"/>
            <p:cNvSpPr>
              <a:spLocks/>
            </p:cNvSpPr>
            <p:nvPr/>
          </p:nvSpPr>
          <p:spPr bwMode="auto">
            <a:xfrm>
              <a:off x="2222" y="4070"/>
              <a:ext cx="1089" cy="19"/>
            </a:xfrm>
            <a:custGeom>
              <a:avLst/>
              <a:gdLst/>
              <a:ahLst/>
              <a:cxnLst>
                <a:cxn ang="0">
                  <a:pos x="1080" y="19"/>
                </a:cxn>
                <a:cxn ang="0">
                  <a:pos x="1083" y="19"/>
                </a:cxn>
                <a:cxn ang="0">
                  <a:pos x="1086" y="16"/>
                </a:cxn>
                <a:cxn ang="0">
                  <a:pos x="1089" y="13"/>
                </a:cxn>
                <a:cxn ang="0">
                  <a:pos x="1089" y="6"/>
                </a:cxn>
                <a:cxn ang="0">
                  <a:pos x="1086" y="3"/>
                </a:cxn>
                <a:cxn ang="0">
                  <a:pos x="108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080" y="19"/>
                </a:cxn>
              </a:cxnLst>
              <a:rect l="0" t="0" r="r" b="b"/>
              <a:pathLst>
                <a:path w="1089" h="19">
                  <a:moveTo>
                    <a:pt x="1080" y="19"/>
                  </a:moveTo>
                  <a:lnTo>
                    <a:pt x="1083" y="19"/>
                  </a:lnTo>
                  <a:lnTo>
                    <a:pt x="1086" y="16"/>
                  </a:lnTo>
                  <a:lnTo>
                    <a:pt x="1089" y="13"/>
                  </a:lnTo>
                  <a:lnTo>
                    <a:pt x="1089" y="6"/>
                  </a:lnTo>
                  <a:lnTo>
                    <a:pt x="1086" y="3"/>
                  </a:lnTo>
                  <a:lnTo>
                    <a:pt x="108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08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6" name="Freeform 30"/>
            <p:cNvSpPr>
              <a:spLocks/>
            </p:cNvSpPr>
            <p:nvPr/>
          </p:nvSpPr>
          <p:spPr bwMode="auto">
            <a:xfrm>
              <a:off x="4690" y="3743"/>
              <a:ext cx="198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92" y="19"/>
                </a:cxn>
                <a:cxn ang="0">
                  <a:pos x="195" y="16"/>
                </a:cxn>
                <a:cxn ang="0">
                  <a:pos x="198" y="13"/>
                </a:cxn>
                <a:cxn ang="0">
                  <a:pos x="198" y="7"/>
                </a:cxn>
                <a:cxn ang="0">
                  <a:pos x="195" y="4"/>
                </a:cxn>
                <a:cxn ang="0">
                  <a:pos x="192" y="0"/>
                </a:cxn>
                <a:cxn ang="0">
                  <a:pos x="188" y="0"/>
                </a:cxn>
                <a:cxn ang="0">
                  <a:pos x="9" y="0"/>
                </a:cxn>
              </a:cxnLst>
              <a:rect l="0" t="0" r="r" b="b"/>
              <a:pathLst>
                <a:path w="198" h="19">
                  <a:moveTo>
                    <a:pt x="9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92" y="19"/>
                  </a:lnTo>
                  <a:lnTo>
                    <a:pt x="195" y="16"/>
                  </a:lnTo>
                  <a:lnTo>
                    <a:pt x="198" y="13"/>
                  </a:lnTo>
                  <a:lnTo>
                    <a:pt x="198" y="7"/>
                  </a:lnTo>
                  <a:lnTo>
                    <a:pt x="195" y="4"/>
                  </a:lnTo>
                  <a:lnTo>
                    <a:pt x="192" y="0"/>
                  </a:lnTo>
                  <a:lnTo>
                    <a:pt x="18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67" name="Rectangle 31"/>
            <p:cNvSpPr>
              <a:spLocks noChangeArrowheads="1"/>
            </p:cNvSpPr>
            <p:nvPr/>
          </p:nvSpPr>
          <p:spPr bwMode="auto">
            <a:xfrm>
              <a:off x="4953" y="3648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F</a:t>
              </a:r>
              <a:endParaRPr lang="en-US" sz="2000"/>
            </a:p>
          </p:txBody>
        </p:sp>
        <p:sp>
          <p:nvSpPr>
            <p:cNvPr id="423968" name="Rectangle 32"/>
            <p:cNvSpPr>
              <a:spLocks noChangeArrowheads="1"/>
            </p:cNvSpPr>
            <p:nvPr/>
          </p:nvSpPr>
          <p:spPr bwMode="auto">
            <a:xfrm>
              <a:off x="2071" y="399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423972" name="Line 36"/>
            <p:cNvSpPr>
              <a:spLocks noChangeShapeType="1"/>
            </p:cNvSpPr>
            <p:nvPr/>
          </p:nvSpPr>
          <p:spPr bwMode="auto">
            <a:xfrm flipH="1">
              <a:off x="2408" y="3768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73" name="Line 37"/>
            <p:cNvSpPr>
              <a:spLocks noChangeShapeType="1"/>
            </p:cNvSpPr>
            <p:nvPr/>
          </p:nvSpPr>
          <p:spPr bwMode="auto">
            <a:xfrm flipV="1">
              <a:off x="2408" y="3328"/>
              <a:ext cx="0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8AEE70-EDDA-48A0-A420-572C43DE9C92}"/>
                  </a:ext>
                </a:extLst>
              </p14:cNvPr>
              <p14:cNvContentPartPr/>
              <p14:nvPr/>
            </p14:nvContentPartPr>
            <p14:xfrm>
              <a:off x="2433960" y="1856880"/>
              <a:ext cx="4812480" cy="481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8AEE70-EDDA-48A0-A420-572C43DE9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4600" y="1847520"/>
                <a:ext cx="4831200" cy="482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1419225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2-2 Boolean Algebra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40100" y="3886200"/>
            <a:ext cx="5448300" cy="17526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3333FF"/>
                </a:solidFill>
                <a:latin typeface="+mj-lt"/>
              </a:rPr>
              <a:t>George </a:t>
            </a:r>
            <a:r>
              <a:rPr lang="en-US" sz="2400" dirty="0">
                <a:solidFill>
                  <a:srgbClr val="3333FF"/>
                </a:solidFill>
                <a:latin typeface="+mj-lt"/>
              </a:rPr>
              <a:t>Boole</a:t>
            </a:r>
            <a:r>
              <a:rPr lang="en-US" sz="2800" dirty="0">
                <a:latin typeface="+mj-lt"/>
              </a:rPr>
              <a:t>, </a:t>
            </a:r>
          </a:p>
          <a:p>
            <a:pPr algn="l"/>
            <a:r>
              <a:rPr lang="en-US" sz="2400" dirty="0">
                <a:latin typeface="+mj-lt"/>
              </a:rPr>
              <a:t>Mathematician (self-taught), </a:t>
            </a:r>
          </a:p>
          <a:p>
            <a:pPr algn="l"/>
            <a:r>
              <a:rPr lang="en-US" sz="2400" dirty="0">
                <a:latin typeface="+mj-lt"/>
              </a:rPr>
              <a:t>Professor of Mathematics of then </a:t>
            </a:r>
            <a:r>
              <a:rPr lang="en-US" sz="2400" dirty="0">
                <a:latin typeface="+mj-lt"/>
                <a:hlinkClick r:id="rId3" action="ppaction://hlinkfile" tooltip="Queen's College, Cork"/>
              </a:rPr>
              <a:t>Queen's College, Cork</a:t>
            </a:r>
            <a:r>
              <a:rPr lang="en-US" sz="2400" dirty="0">
                <a:latin typeface="+mj-lt"/>
              </a:rPr>
              <a:t> in </a:t>
            </a:r>
            <a:r>
              <a:rPr lang="en-US" sz="2400" dirty="0">
                <a:latin typeface="+mj-lt"/>
                <a:hlinkClick r:id="rId4" action="ppaction://hlinkfile" tooltip="Ireland"/>
              </a:rPr>
              <a:t>Ireland</a:t>
            </a:r>
            <a:r>
              <a:rPr lang="en-US" sz="2400" dirty="0">
                <a:latin typeface="+mj-lt"/>
              </a:rPr>
              <a:t>)</a:t>
            </a:r>
          </a:p>
          <a:p>
            <a:pPr algn="l"/>
            <a:r>
              <a:rPr lang="en-US" sz="2400" dirty="0">
                <a:latin typeface="+mj-lt"/>
              </a:rPr>
              <a:t> </a:t>
            </a:r>
          </a:p>
        </p:txBody>
      </p:sp>
      <p:pic>
        <p:nvPicPr>
          <p:cNvPr id="68610" name="Picture 2" descr="http://media-2.web.britannica.com/eb-media/68/6768-004-1F2EC5E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176" y="2921000"/>
            <a:ext cx="2513612" cy="2984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3200" y="6007100"/>
            <a:ext cx="449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(Encycl. </a:t>
            </a:r>
            <a:r>
              <a:rPr lang="en-US" sz="1400" dirty="0" err="1"/>
              <a:t>Brittannica</a:t>
            </a:r>
            <a:r>
              <a:rPr lang="en-US" sz="1400" dirty="0"/>
              <a:t> online: http://</a:t>
            </a:r>
            <a:r>
              <a:rPr lang="en-US" sz="1400" dirty="0">
                <a:solidFill>
                  <a:srgbClr val="FF0000"/>
                </a:solidFill>
              </a:rPr>
              <a:t>www.britannica.com/)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DFA726-AA3E-4166-8806-154AA490C449}"/>
                  </a:ext>
                </a:extLst>
              </p14:cNvPr>
              <p14:cNvContentPartPr/>
              <p14:nvPr/>
            </p14:nvContentPartPr>
            <p14:xfrm>
              <a:off x="5626440" y="4015800"/>
              <a:ext cx="1496880" cy="43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DFA726-AA3E-4166-8806-154AA490C4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7080" y="4006440"/>
                <a:ext cx="151560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0102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44488" y="4079875"/>
            <a:ext cx="211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3.</a:t>
            </a:r>
            <a:endParaRPr lang="en-US" sz="2000"/>
          </a:p>
        </p:txBody>
      </p:sp>
      <p:sp>
        <p:nvSpPr>
          <p:cNvPr id="429063" name="Rectangle 7"/>
          <p:cNvSpPr>
            <a:spLocks noChangeArrowheads="1"/>
          </p:cNvSpPr>
          <p:nvPr/>
        </p:nvSpPr>
        <p:spPr bwMode="auto">
          <a:xfrm>
            <a:off x="344488" y="5222875"/>
            <a:ext cx="211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9.</a:t>
            </a:r>
            <a:endParaRPr lang="en-US" sz="2000"/>
          </a:p>
        </p:txBody>
      </p:sp>
      <p:sp>
        <p:nvSpPr>
          <p:cNvPr id="429077" name="Rectangle 21"/>
          <p:cNvSpPr>
            <a:spLocks noChangeArrowheads="1"/>
          </p:cNvSpPr>
          <p:nvPr/>
        </p:nvSpPr>
        <p:spPr bwMode="auto">
          <a:xfrm>
            <a:off x="0" y="3521075"/>
            <a:ext cx="8767763" cy="2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9082" name="Rectangle 26"/>
          <p:cNvSpPr>
            <a:spLocks noChangeArrowheads="1"/>
          </p:cNvSpPr>
          <p:nvPr/>
        </p:nvSpPr>
        <p:spPr bwMode="auto">
          <a:xfrm>
            <a:off x="4051300" y="4079875"/>
            <a:ext cx="25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4.</a:t>
            </a:r>
            <a:endParaRPr lang="en-US"/>
          </a:p>
        </p:txBody>
      </p:sp>
      <p:grpSp>
        <p:nvGrpSpPr>
          <p:cNvPr id="429188" name="Group 132"/>
          <p:cNvGrpSpPr>
            <a:grpSpLocks/>
          </p:cNvGrpSpPr>
          <p:nvPr/>
        </p:nvGrpSpPr>
        <p:grpSpPr bwMode="auto">
          <a:xfrm>
            <a:off x="4051300" y="3698875"/>
            <a:ext cx="1457325" cy="365125"/>
            <a:chOff x="2552" y="2330"/>
            <a:chExt cx="918" cy="230"/>
          </a:xfrm>
        </p:grpSpPr>
        <p:sp>
          <p:nvSpPr>
            <p:cNvPr id="429081" name="Rectangle 25"/>
            <p:cNvSpPr>
              <a:spLocks noChangeArrowheads="1"/>
            </p:cNvSpPr>
            <p:nvPr/>
          </p:nvSpPr>
          <p:spPr bwMode="auto">
            <a:xfrm>
              <a:off x="2552" y="2330"/>
              <a:ext cx="1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2.</a:t>
              </a:r>
              <a:endParaRPr lang="en-US"/>
            </a:p>
          </p:txBody>
        </p:sp>
        <p:sp>
          <p:nvSpPr>
            <p:cNvPr id="429086" name="Rectangle 30"/>
            <p:cNvSpPr>
              <a:spLocks noChangeArrowheads="1"/>
            </p:cNvSpPr>
            <p:nvPr/>
          </p:nvSpPr>
          <p:spPr bwMode="auto">
            <a:xfrm>
              <a:off x="2871" y="2333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</a:t>
              </a:r>
              <a:endParaRPr lang="en-US" sz="2800" b="1"/>
            </a:p>
          </p:txBody>
        </p:sp>
        <p:sp>
          <p:nvSpPr>
            <p:cNvPr id="429087" name="Rectangle 31"/>
            <p:cNvSpPr>
              <a:spLocks noChangeArrowheads="1"/>
            </p:cNvSpPr>
            <p:nvPr/>
          </p:nvSpPr>
          <p:spPr bwMode="auto">
            <a:xfrm>
              <a:off x="3023" y="2330"/>
              <a:ext cx="16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b="1" baseline="30000">
                  <a:solidFill>
                    <a:srgbClr val="000000"/>
                  </a:solidFill>
                </a:rPr>
                <a:t>.</a:t>
              </a:r>
              <a:r>
                <a:rPr lang="en-US" sz="2100" b="1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429088" name="Rectangle 32"/>
            <p:cNvSpPr>
              <a:spLocks noChangeArrowheads="1"/>
            </p:cNvSpPr>
            <p:nvPr/>
          </p:nvSpPr>
          <p:spPr bwMode="auto">
            <a:xfrm>
              <a:off x="3358" y="2333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</a:t>
              </a:r>
              <a:endParaRPr lang="en-US" sz="2800" b="1"/>
            </a:p>
          </p:txBody>
        </p:sp>
        <p:sp>
          <p:nvSpPr>
            <p:cNvPr id="429089" name="Rectangle 33"/>
            <p:cNvSpPr>
              <a:spLocks noChangeArrowheads="1"/>
            </p:cNvSpPr>
            <p:nvPr/>
          </p:nvSpPr>
          <p:spPr bwMode="auto">
            <a:xfrm>
              <a:off x="3225" y="2337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=</a:t>
              </a:r>
              <a:endParaRPr lang="en-US" sz="2800" b="1"/>
            </a:p>
          </p:txBody>
        </p:sp>
      </p:grpSp>
      <p:sp>
        <p:nvSpPr>
          <p:cNvPr id="429090" name="Rectangle 34"/>
          <p:cNvSpPr>
            <a:spLocks noChangeArrowheads="1"/>
          </p:cNvSpPr>
          <p:nvPr/>
        </p:nvSpPr>
        <p:spPr bwMode="auto">
          <a:xfrm>
            <a:off x="4557713" y="4084638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 i="1">
                <a:solidFill>
                  <a:srgbClr val="000000"/>
                </a:solidFill>
              </a:rPr>
              <a:t>X</a:t>
            </a:r>
            <a:endParaRPr lang="en-US" sz="2800" b="1"/>
          </a:p>
        </p:txBody>
      </p:sp>
      <p:sp>
        <p:nvSpPr>
          <p:cNvPr id="429091" name="Rectangle 35"/>
          <p:cNvSpPr>
            <a:spLocks noChangeArrowheads="1"/>
          </p:cNvSpPr>
          <p:nvPr/>
        </p:nvSpPr>
        <p:spPr bwMode="auto">
          <a:xfrm>
            <a:off x="4745038" y="4079875"/>
            <a:ext cx="342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 </a:t>
            </a:r>
            <a:r>
              <a:rPr lang="en-US" sz="2000" b="1" baseline="30000">
                <a:solidFill>
                  <a:srgbClr val="000000"/>
                </a:solidFill>
              </a:rPr>
              <a:t>.</a:t>
            </a:r>
            <a:r>
              <a:rPr lang="en-US" sz="2100" b="1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429092" name="Rectangle 36"/>
          <p:cNvSpPr>
            <a:spLocks noChangeArrowheads="1"/>
          </p:cNvSpPr>
          <p:nvPr/>
        </p:nvSpPr>
        <p:spPr bwMode="auto">
          <a:xfrm>
            <a:off x="5327650" y="407987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0</a:t>
            </a:r>
            <a:endParaRPr lang="en-US" sz="2800" b="1"/>
          </a:p>
        </p:txBody>
      </p:sp>
      <p:sp>
        <p:nvSpPr>
          <p:cNvPr id="429093" name="Rectangle 37"/>
          <p:cNvSpPr>
            <a:spLocks noChangeArrowheads="1"/>
          </p:cNvSpPr>
          <p:nvPr/>
        </p:nvSpPr>
        <p:spPr bwMode="auto">
          <a:xfrm>
            <a:off x="5132388" y="4090988"/>
            <a:ext cx="1555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=</a:t>
            </a:r>
            <a:endParaRPr lang="en-US" sz="2800" b="1"/>
          </a:p>
        </p:txBody>
      </p:sp>
      <p:sp>
        <p:nvSpPr>
          <p:cNvPr id="42910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2-2 Boolean Algebra</a:t>
            </a:r>
          </a:p>
        </p:txBody>
      </p:sp>
      <p:sp>
        <p:nvSpPr>
          <p:cNvPr id="429105" name="Rectangle 49"/>
          <p:cNvSpPr>
            <a:spLocks noChangeArrowheads="1"/>
          </p:cNvSpPr>
          <p:nvPr/>
        </p:nvSpPr>
        <p:spPr bwMode="auto">
          <a:xfrm>
            <a:off x="673100" y="1311275"/>
            <a:ext cx="77724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cs typeface="Times New Roman" pitchFamily="18" charset="0"/>
              </a:rPr>
              <a:t>Boolean algebra deals with binary variables and a set of three basic logic operations: AND (.), OR (+) and NOT (   ) that satisfy basic identities</a:t>
            </a:r>
            <a:endParaRPr lang="en-US" b="1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29187" name="Group 131"/>
          <p:cNvGrpSpPr>
            <a:grpSpLocks/>
          </p:cNvGrpSpPr>
          <p:nvPr/>
        </p:nvGrpSpPr>
        <p:grpSpPr bwMode="auto">
          <a:xfrm>
            <a:off x="344488" y="3673475"/>
            <a:ext cx="1609725" cy="331788"/>
            <a:chOff x="217" y="2314"/>
            <a:chExt cx="1014" cy="209"/>
          </a:xfrm>
        </p:grpSpPr>
        <p:sp>
          <p:nvSpPr>
            <p:cNvPr id="429059" name="Rectangle 3"/>
            <p:cNvSpPr>
              <a:spLocks noChangeArrowheads="1"/>
            </p:cNvSpPr>
            <p:nvPr/>
          </p:nvSpPr>
          <p:spPr bwMode="auto">
            <a:xfrm>
              <a:off x="217" y="2330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1.</a:t>
              </a:r>
              <a:endParaRPr lang="en-US" sz="2000"/>
            </a:p>
          </p:txBody>
        </p:sp>
        <p:sp>
          <p:nvSpPr>
            <p:cNvPr id="429155" name="Rectangle 99"/>
            <p:cNvSpPr>
              <a:spLocks noChangeArrowheads="1"/>
            </p:cNvSpPr>
            <p:nvPr/>
          </p:nvSpPr>
          <p:spPr bwMode="auto">
            <a:xfrm>
              <a:off x="577" y="2316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 </a:t>
              </a:r>
              <a:endParaRPr lang="en-US" sz="2800" b="1"/>
            </a:p>
          </p:txBody>
        </p:sp>
        <p:sp>
          <p:nvSpPr>
            <p:cNvPr id="429156" name="Rectangle 100"/>
            <p:cNvSpPr>
              <a:spLocks noChangeArrowheads="1"/>
            </p:cNvSpPr>
            <p:nvPr/>
          </p:nvSpPr>
          <p:spPr bwMode="auto">
            <a:xfrm>
              <a:off x="718" y="2314"/>
              <a:ext cx="2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+ 0</a:t>
              </a:r>
              <a:endParaRPr lang="en-US" sz="2800" b="1"/>
            </a:p>
          </p:txBody>
        </p:sp>
        <p:sp>
          <p:nvSpPr>
            <p:cNvPr id="429157" name="Rectangle 101"/>
            <p:cNvSpPr>
              <a:spLocks noChangeArrowheads="1"/>
            </p:cNvSpPr>
            <p:nvPr/>
          </p:nvSpPr>
          <p:spPr bwMode="auto">
            <a:xfrm>
              <a:off x="1119" y="2316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</a:t>
              </a:r>
              <a:endParaRPr lang="en-US" sz="2800" b="1"/>
            </a:p>
          </p:txBody>
        </p:sp>
        <p:sp>
          <p:nvSpPr>
            <p:cNvPr id="429158" name="Rectangle 102"/>
            <p:cNvSpPr>
              <a:spLocks noChangeArrowheads="1"/>
            </p:cNvSpPr>
            <p:nvPr/>
          </p:nvSpPr>
          <p:spPr bwMode="auto">
            <a:xfrm>
              <a:off x="978" y="2321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=</a:t>
              </a:r>
              <a:endParaRPr lang="en-US" sz="2800" b="1"/>
            </a:p>
          </p:txBody>
        </p:sp>
      </p:grpSp>
      <p:sp>
        <p:nvSpPr>
          <p:cNvPr id="429159" name="Rectangle 103"/>
          <p:cNvSpPr>
            <a:spLocks noChangeArrowheads="1"/>
          </p:cNvSpPr>
          <p:nvPr/>
        </p:nvSpPr>
        <p:spPr bwMode="auto">
          <a:xfrm>
            <a:off x="1141413" y="4090988"/>
            <a:ext cx="1555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+</a:t>
            </a:r>
            <a:endParaRPr lang="en-US" sz="2800" b="1"/>
          </a:p>
        </p:txBody>
      </p:sp>
      <p:sp>
        <p:nvSpPr>
          <p:cNvPr id="429160" name="Rectangle 104"/>
          <p:cNvSpPr>
            <a:spLocks noChangeArrowheads="1"/>
          </p:cNvSpPr>
          <p:nvPr/>
        </p:nvSpPr>
        <p:spPr bwMode="auto">
          <a:xfrm>
            <a:off x="901700" y="4084638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 i="1">
                <a:solidFill>
                  <a:srgbClr val="000000"/>
                </a:solidFill>
              </a:rPr>
              <a:t>X</a:t>
            </a:r>
            <a:endParaRPr lang="en-US" sz="2800" b="1"/>
          </a:p>
        </p:txBody>
      </p:sp>
      <p:sp>
        <p:nvSpPr>
          <p:cNvPr id="429161" name="Rectangle 105"/>
          <p:cNvSpPr>
            <a:spLocks noChangeArrowheads="1"/>
          </p:cNvSpPr>
          <p:nvPr/>
        </p:nvSpPr>
        <p:spPr bwMode="auto">
          <a:xfrm>
            <a:off x="1141413" y="4079875"/>
            <a:ext cx="371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   1</a:t>
            </a:r>
            <a:endParaRPr lang="en-US" sz="2800" b="1"/>
          </a:p>
        </p:txBody>
      </p:sp>
      <p:sp>
        <p:nvSpPr>
          <p:cNvPr id="429162" name="Rectangle 106"/>
          <p:cNvSpPr>
            <a:spLocks noChangeArrowheads="1"/>
          </p:cNvSpPr>
          <p:nvPr/>
        </p:nvSpPr>
        <p:spPr bwMode="auto">
          <a:xfrm>
            <a:off x="1771650" y="407987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1</a:t>
            </a:r>
            <a:endParaRPr lang="en-US" sz="2800" b="1"/>
          </a:p>
        </p:txBody>
      </p:sp>
      <p:sp>
        <p:nvSpPr>
          <p:cNvPr id="429163" name="Rectangle 107"/>
          <p:cNvSpPr>
            <a:spLocks noChangeArrowheads="1"/>
          </p:cNvSpPr>
          <p:nvPr/>
        </p:nvSpPr>
        <p:spPr bwMode="auto">
          <a:xfrm>
            <a:off x="1563688" y="4090988"/>
            <a:ext cx="1555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>
                <a:solidFill>
                  <a:srgbClr val="000000"/>
                </a:solidFill>
              </a:rPr>
              <a:t>=</a:t>
            </a:r>
            <a:endParaRPr lang="en-US" sz="2800" b="1"/>
          </a:p>
        </p:txBody>
      </p:sp>
      <p:grpSp>
        <p:nvGrpSpPr>
          <p:cNvPr id="429192" name="Group 136"/>
          <p:cNvGrpSpPr>
            <a:grpSpLocks/>
          </p:cNvGrpSpPr>
          <p:nvPr/>
        </p:nvGrpSpPr>
        <p:grpSpPr bwMode="auto">
          <a:xfrm>
            <a:off x="344488" y="4841875"/>
            <a:ext cx="5127625" cy="365125"/>
            <a:chOff x="217" y="3050"/>
            <a:chExt cx="3230" cy="230"/>
          </a:xfrm>
        </p:grpSpPr>
        <p:sp>
          <p:nvSpPr>
            <p:cNvPr id="429062" name="Rectangle 6"/>
            <p:cNvSpPr>
              <a:spLocks noChangeArrowheads="1"/>
            </p:cNvSpPr>
            <p:nvPr/>
          </p:nvSpPr>
          <p:spPr bwMode="auto">
            <a:xfrm>
              <a:off x="217" y="3050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7.</a:t>
              </a:r>
              <a:endParaRPr lang="en-US" sz="2000"/>
            </a:p>
          </p:txBody>
        </p:sp>
        <p:sp>
          <p:nvSpPr>
            <p:cNvPr id="429084" name="Rectangle 28"/>
            <p:cNvSpPr>
              <a:spLocks noChangeArrowheads="1"/>
            </p:cNvSpPr>
            <p:nvPr/>
          </p:nvSpPr>
          <p:spPr bwMode="auto">
            <a:xfrm>
              <a:off x="2552" y="3050"/>
              <a:ext cx="1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8.</a:t>
              </a:r>
              <a:endParaRPr lang="en-US"/>
            </a:p>
          </p:txBody>
        </p:sp>
        <p:sp>
          <p:nvSpPr>
            <p:cNvPr id="429097" name="Rectangle 41"/>
            <p:cNvSpPr>
              <a:spLocks noChangeArrowheads="1"/>
            </p:cNvSpPr>
            <p:nvPr/>
          </p:nvSpPr>
          <p:spPr bwMode="auto">
            <a:xfrm>
              <a:off x="3354" y="305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2800" b="1"/>
            </a:p>
          </p:txBody>
        </p:sp>
        <p:sp>
          <p:nvSpPr>
            <p:cNvPr id="429098" name="Rectangle 42"/>
            <p:cNvSpPr>
              <a:spLocks noChangeArrowheads="1"/>
            </p:cNvSpPr>
            <p:nvPr/>
          </p:nvSpPr>
          <p:spPr bwMode="auto">
            <a:xfrm>
              <a:off x="3224" y="3057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=</a:t>
              </a:r>
              <a:endParaRPr lang="en-US" sz="2800" b="1"/>
            </a:p>
          </p:txBody>
        </p:sp>
        <p:grpSp>
          <p:nvGrpSpPr>
            <p:cNvPr id="429099" name="Group 43"/>
            <p:cNvGrpSpPr>
              <a:grpSpLocks/>
            </p:cNvGrpSpPr>
            <p:nvPr/>
          </p:nvGrpSpPr>
          <p:grpSpPr bwMode="auto">
            <a:xfrm>
              <a:off x="2850" y="3052"/>
              <a:ext cx="334" cy="202"/>
              <a:chOff x="2850" y="2324"/>
              <a:chExt cx="334" cy="202"/>
            </a:xfrm>
          </p:grpSpPr>
          <p:sp>
            <p:nvSpPr>
              <p:cNvPr id="429100" name="Rectangle 44"/>
              <p:cNvSpPr>
                <a:spLocks noChangeArrowheads="1"/>
              </p:cNvSpPr>
              <p:nvPr/>
            </p:nvSpPr>
            <p:spPr bwMode="auto">
              <a:xfrm>
                <a:off x="2850" y="2324"/>
                <a:ext cx="32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100" b="1" i="1">
                    <a:solidFill>
                      <a:srgbClr val="000000"/>
                    </a:solidFill>
                  </a:rPr>
                  <a:t>X </a:t>
                </a:r>
                <a:r>
                  <a:rPr lang="en-US" sz="2000" b="1" baseline="30000">
                    <a:solidFill>
                      <a:srgbClr val="000000"/>
                    </a:solidFill>
                  </a:rPr>
                  <a:t>. </a:t>
                </a:r>
                <a:r>
                  <a:rPr lang="en-US" sz="2100" b="1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429101" name="Rectangle 45"/>
              <p:cNvSpPr>
                <a:spLocks noChangeArrowheads="1"/>
              </p:cNvSpPr>
              <p:nvPr/>
            </p:nvSpPr>
            <p:spPr bwMode="auto">
              <a:xfrm>
                <a:off x="3086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9167" name="Rectangle 111"/>
            <p:cNvSpPr>
              <a:spLocks noChangeArrowheads="1"/>
            </p:cNvSpPr>
            <p:nvPr/>
          </p:nvSpPr>
          <p:spPr bwMode="auto">
            <a:xfrm>
              <a:off x="1101" y="305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429168" name="Rectangle 112"/>
            <p:cNvSpPr>
              <a:spLocks noChangeArrowheads="1"/>
            </p:cNvSpPr>
            <p:nvPr/>
          </p:nvSpPr>
          <p:spPr bwMode="auto">
            <a:xfrm>
              <a:off x="969" y="3057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=</a:t>
              </a:r>
              <a:endParaRPr lang="en-US" sz="2800" b="1"/>
            </a:p>
          </p:txBody>
        </p:sp>
        <p:grpSp>
          <p:nvGrpSpPr>
            <p:cNvPr id="429169" name="Group 113"/>
            <p:cNvGrpSpPr>
              <a:grpSpLocks/>
            </p:cNvGrpSpPr>
            <p:nvPr/>
          </p:nvGrpSpPr>
          <p:grpSpPr bwMode="auto">
            <a:xfrm>
              <a:off x="523" y="3052"/>
              <a:ext cx="416" cy="202"/>
              <a:chOff x="523" y="2324"/>
              <a:chExt cx="416" cy="202"/>
            </a:xfrm>
          </p:grpSpPr>
          <p:sp>
            <p:nvSpPr>
              <p:cNvPr id="429170" name="Rectangle 114"/>
              <p:cNvSpPr>
                <a:spLocks noChangeArrowheads="1"/>
              </p:cNvSpPr>
              <p:nvPr/>
            </p:nvSpPr>
            <p:spPr bwMode="auto">
              <a:xfrm>
                <a:off x="523" y="2324"/>
                <a:ext cx="41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100" b="1" i="1">
                    <a:solidFill>
                      <a:srgbClr val="000000"/>
                    </a:solidFill>
                  </a:rPr>
                  <a:t>X + X</a:t>
                </a:r>
                <a:endParaRPr lang="en-US" sz="2800" b="1"/>
              </a:p>
            </p:txBody>
          </p:sp>
          <p:sp>
            <p:nvSpPr>
              <p:cNvPr id="429171" name="Rectangle 115"/>
              <p:cNvSpPr>
                <a:spLocks noChangeArrowheads="1"/>
              </p:cNvSpPr>
              <p:nvPr/>
            </p:nvSpPr>
            <p:spPr bwMode="auto">
              <a:xfrm>
                <a:off x="840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9172" name="Rectangle 116"/>
          <p:cNvSpPr>
            <a:spLocks noChangeArrowheads="1"/>
          </p:cNvSpPr>
          <p:nvPr/>
        </p:nvSpPr>
        <p:spPr bwMode="auto">
          <a:xfrm>
            <a:off x="846138" y="5226050"/>
            <a:ext cx="660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100" b="1" i="1">
                <a:solidFill>
                  <a:srgbClr val="000000"/>
                </a:solidFill>
              </a:rPr>
              <a:t>X </a:t>
            </a:r>
            <a:r>
              <a:rPr lang="en-US" sz="2100" i="1">
                <a:solidFill>
                  <a:srgbClr val="000000"/>
                </a:solidFill>
              </a:rPr>
              <a:t>=</a:t>
            </a:r>
            <a:r>
              <a:rPr lang="en-US" sz="2100" b="1" i="1">
                <a:solidFill>
                  <a:srgbClr val="000000"/>
                </a:solidFill>
              </a:rPr>
              <a:t> X</a:t>
            </a:r>
            <a:endParaRPr lang="en-US" sz="2800" b="1"/>
          </a:p>
        </p:txBody>
      </p:sp>
      <p:sp>
        <p:nvSpPr>
          <p:cNvPr id="429173" name="Rectangle 117"/>
          <p:cNvSpPr>
            <a:spLocks noChangeArrowheads="1"/>
          </p:cNvSpPr>
          <p:nvPr/>
        </p:nvSpPr>
        <p:spPr bwMode="auto">
          <a:xfrm>
            <a:off x="893763" y="5232400"/>
            <a:ext cx="155575" cy="11113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9174" name="Rectangle 118"/>
          <p:cNvSpPr>
            <a:spLocks noChangeArrowheads="1"/>
          </p:cNvSpPr>
          <p:nvPr/>
        </p:nvSpPr>
        <p:spPr bwMode="auto">
          <a:xfrm>
            <a:off x="893763" y="5181600"/>
            <a:ext cx="155575" cy="11113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9177" name="Text Box 121"/>
          <p:cNvSpPr txBox="1">
            <a:spLocks noChangeArrowheads="1"/>
          </p:cNvSpPr>
          <p:nvPr/>
        </p:nvSpPr>
        <p:spPr bwMode="auto">
          <a:xfrm>
            <a:off x="5751513" y="3643313"/>
            <a:ext cx="2808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Existence 0 and 1 or </a:t>
            </a:r>
          </a:p>
          <a:p>
            <a:pPr algn="ctr"/>
            <a:r>
              <a:rPr lang="en-US" sz="2000"/>
              <a:t>operations with 0 and 1</a:t>
            </a:r>
          </a:p>
        </p:txBody>
      </p:sp>
      <p:sp>
        <p:nvSpPr>
          <p:cNvPr id="429178" name="Text Box 122"/>
          <p:cNvSpPr txBox="1">
            <a:spLocks noChangeArrowheads="1"/>
          </p:cNvSpPr>
          <p:nvPr/>
        </p:nvSpPr>
        <p:spPr bwMode="auto">
          <a:xfrm>
            <a:off x="5913438" y="4343400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Idempotence</a:t>
            </a:r>
          </a:p>
        </p:txBody>
      </p:sp>
      <p:sp>
        <p:nvSpPr>
          <p:cNvPr id="429180" name="Text Box 124"/>
          <p:cNvSpPr txBox="1">
            <a:spLocks noChangeArrowheads="1"/>
          </p:cNvSpPr>
          <p:nvPr/>
        </p:nvSpPr>
        <p:spPr bwMode="auto">
          <a:xfrm>
            <a:off x="1806575" y="515620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Involution</a:t>
            </a:r>
          </a:p>
        </p:txBody>
      </p:sp>
      <p:sp>
        <p:nvSpPr>
          <p:cNvPr id="429181" name="AutoShape 125"/>
          <p:cNvSpPr>
            <a:spLocks/>
          </p:cNvSpPr>
          <p:nvPr/>
        </p:nvSpPr>
        <p:spPr bwMode="auto">
          <a:xfrm>
            <a:off x="5765800" y="3657600"/>
            <a:ext cx="88900" cy="698500"/>
          </a:xfrm>
          <a:prstGeom prst="rightBrace">
            <a:avLst>
              <a:gd name="adj1" fmla="val 65476"/>
              <a:gd name="adj2" fmla="val 50000"/>
            </a:avLst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189" name="Group 133"/>
          <p:cNvGrpSpPr>
            <a:grpSpLocks/>
          </p:cNvGrpSpPr>
          <p:nvPr/>
        </p:nvGrpSpPr>
        <p:grpSpPr bwMode="auto">
          <a:xfrm>
            <a:off x="344488" y="4408488"/>
            <a:ext cx="5511800" cy="417512"/>
            <a:chOff x="217" y="2777"/>
            <a:chExt cx="3472" cy="263"/>
          </a:xfrm>
        </p:grpSpPr>
        <p:sp>
          <p:nvSpPr>
            <p:cNvPr id="429061" name="Rectangle 5"/>
            <p:cNvSpPr>
              <a:spLocks noChangeArrowheads="1"/>
            </p:cNvSpPr>
            <p:nvPr/>
          </p:nvSpPr>
          <p:spPr bwMode="auto">
            <a:xfrm>
              <a:off x="217" y="2810"/>
              <a:ext cx="1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5.</a:t>
              </a:r>
              <a:endParaRPr lang="en-US" sz="2000"/>
            </a:p>
          </p:txBody>
        </p:sp>
        <p:sp>
          <p:nvSpPr>
            <p:cNvPr id="429083" name="Rectangle 27"/>
            <p:cNvSpPr>
              <a:spLocks noChangeArrowheads="1"/>
            </p:cNvSpPr>
            <p:nvPr/>
          </p:nvSpPr>
          <p:spPr bwMode="auto">
            <a:xfrm>
              <a:off x="2552" y="2810"/>
              <a:ext cx="1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6.</a:t>
              </a:r>
              <a:endParaRPr lang="en-US"/>
            </a:p>
          </p:txBody>
        </p:sp>
        <p:sp>
          <p:nvSpPr>
            <p:cNvPr id="429094" name="Rectangle 38"/>
            <p:cNvSpPr>
              <a:spLocks noChangeArrowheads="1"/>
            </p:cNvSpPr>
            <p:nvPr/>
          </p:nvSpPr>
          <p:spPr bwMode="auto">
            <a:xfrm>
              <a:off x="2858" y="2813"/>
              <a:ext cx="32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 </a:t>
              </a:r>
              <a:r>
                <a:rPr lang="en-US" sz="2000" b="1" baseline="30000">
                  <a:solidFill>
                    <a:srgbClr val="000000"/>
                  </a:solidFill>
                </a:rPr>
                <a:t>. </a:t>
              </a:r>
              <a:r>
                <a:rPr lang="en-US" sz="2100" b="1" i="1">
                  <a:solidFill>
                    <a:srgbClr val="000000"/>
                  </a:solidFill>
                </a:rPr>
                <a:t>X</a:t>
              </a:r>
              <a:endParaRPr lang="en-US" sz="2800" b="1"/>
            </a:p>
          </p:txBody>
        </p:sp>
        <p:sp>
          <p:nvSpPr>
            <p:cNvPr id="429095" name="Rectangle 39"/>
            <p:cNvSpPr>
              <a:spLocks noChangeArrowheads="1"/>
            </p:cNvSpPr>
            <p:nvPr/>
          </p:nvSpPr>
          <p:spPr bwMode="auto">
            <a:xfrm>
              <a:off x="3348" y="2813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</a:t>
              </a:r>
              <a:endParaRPr lang="en-US" sz="2800" b="1"/>
            </a:p>
          </p:txBody>
        </p:sp>
        <p:sp>
          <p:nvSpPr>
            <p:cNvPr id="429096" name="Rectangle 40"/>
            <p:cNvSpPr>
              <a:spLocks noChangeArrowheads="1"/>
            </p:cNvSpPr>
            <p:nvPr/>
          </p:nvSpPr>
          <p:spPr bwMode="auto">
            <a:xfrm>
              <a:off x="3224" y="2817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=</a:t>
              </a:r>
              <a:endParaRPr lang="en-US" sz="2800" b="1"/>
            </a:p>
          </p:txBody>
        </p:sp>
        <p:sp>
          <p:nvSpPr>
            <p:cNvPr id="429164" name="Rectangle 108"/>
            <p:cNvSpPr>
              <a:spLocks noChangeArrowheads="1"/>
            </p:cNvSpPr>
            <p:nvPr/>
          </p:nvSpPr>
          <p:spPr bwMode="auto">
            <a:xfrm>
              <a:off x="542" y="2813"/>
              <a:ext cx="41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 + X</a:t>
              </a:r>
              <a:endParaRPr lang="en-US" sz="2800" b="1"/>
            </a:p>
          </p:txBody>
        </p:sp>
        <p:sp>
          <p:nvSpPr>
            <p:cNvPr id="429165" name="Rectangle 109"/>
            <p:cNvSpPr>
              <a:spLocks noChangeArrowheads="1"/>
            </p:cNvSpPr>
            <p:nvPr/>
          </p:nvSpPr>
          <p:spPr bwMode="auto">
            <a:xfrm>
              <a:off x="1116" y="2813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 i="1">
                  <a:solidFill>
                    <a:srgbClr val="000000"/>
                  </a:solidFill>
                </a:rPr>
                <a:t>X</a:t>
              </a:r>
              <a:endParaRPr lang="en-US" sz="2800" b="1"/>
            </a:p>
          </p:txBody>
        </p:sp>
        <p:sp>
          <p:nvSpPr>
            <p:cNvPr id="429166" name="Rectangle 110"/>
            <p:cNvSpPr>
              <a:spLocks noChangeArrowheads="1"/>
            </p:cNvSpPr>
            <p:nvPr/>
          </p:nvSpPr>
          <p:spPr bwMode="auto">
            <a:xfrm>
              <a:off x="982" y="2817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 b="1">
                  <a:solidFill>
                    <a:srgbClr val="000000"/>
                  </a:solidFill>
                </a:rPr>
                <a:t>=</a:t>
              </a:r>
              <a:endParaRPr lang="en-US" sz="2800" b="1"/>
            </a:p>
          </p:txBody>
        </p:sp>
        <p:sp>
          <p:nvSpPr>
            <p:cNvPr id="429182" name="AutoShape 126"/>
            <p:cNvSpPr>
              <a:spLocks/>
            </p:cNvSpPr>
            <p:nvPr/>
          </p:nvSpPr>
          <p:spPr bwMode="auto">
            <a:xfrm>
              <a:off x="3649" y="2777"/>
              <a:ext cx="40" cy="208"/>
            </a:xfrm>
            <a:prstGeom prst="rightBrace">
              <a:avLst>
                <a:gd name="adj1" fmla="val 43333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9191" name="Group 135"/>
          <p:cNvGrpSpPr>
            <a:grpSpLocks/>
          </p:cNvGrpSpPr>
          <p:nvPr/>
        </p:nvGrpSpPr>
        <p:grpSpPr bwMode="auto">
          <a:xfrm>
            <a:off x="5781675" y="4787900"/>
            <a:ext cx="2897188" cy="396875"/>
            <a:chOff x="3642" y="3016"/>
            <a:chExt cx="1825" cy="250"/>
          </a:xfrm>
        </p:grpSpPr>
        <p:sp>
          <p:nvSpPr>
            <p:cNvPr id="429179" name="Text Box 123"/>
            <p:cNvSpPr txBox="1">
              <a:spLocks noChangeArrowheads="1"/>
            </p:cNvSpPr>
            <p:nvPr/>
          </p:nvSpPr>
          <p:spPr bwMode="auto">
            <a:xfrm>
              <a:off x="3662" y="3016"/>
              <a:ext cx="1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Existence complements</a:t>
              </a:r>
            </a:p>
          </p:txBody>
        </p:sp>
        <p:sp>
          <p:nvSpPr>
            <p:cNvPr id="429183" name="AutoShape 127"/>
            <p:cNvSpPr>
              <a:spLocks/>
            </p:cNvSpPr>
            <p:nvPr/>
          </p:nvSpPr>
          <p:spPr bwMode="auto">
            <a:xfrm>
              <a:off x="3642" y="3018"/>
              <a:ext cx="40" cy="208"/>
            </a:xfrm>
            <a:prstGeom prst="rightBrace">
              <a:avLst>
                <a:gd name="adj1" fmla="val 43333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185" name="Line 129"/>
          <p:cNvSpPr>
            <a:spLocks noChangeShapeType="1"/>
          </p:cNvSpPr>
          <p:nvPr/>
        </p:nvSpPr>
        <p:spPr bwMode="auto">
          <a:xfrm>
            <a:off x="3225800" y="218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9186" name="Text Box 130"/>
          <p:cNvSpPr txBox="1">
            <a:spLocks noChangeArrowheads="1"/>
          </p:cNvSpPr>
          <p:nvPr/>
        </p:nvSpPr>
        <p:spPr bwMode="auto">
          <a:xfrm>
            <a:off x="465138" y="3036888"/>
            <a:ext cx="221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Basic identities</a:t>
            </a:r>
          </a:p>
        </p:txBody>
      </p:sp>
      <p:grpSp>
        <p:nvGrpSpPr>
          <p:cNvPr id="429194" name="Group 138"/>
          <p:cNvGrpSpPr>
            <a:grpSpLocks/>
          </p:cNvGrpSpPr>
          <p:nvPr/>
        </p:nvGrpSpPr>
        <p:grpSpPr bwMode="auto">
          <a:xfrm>
            <a:off x="3663950" y="5391150"/>
            <a:ext cx="2832100" cy="1244600"/>
            <a:chOff x="2308" y="3396"/>
            <a:chExt cx="1784" cy="784"/>
          </a:xfrm>
        </p:grpSpPr>
        <p:sp>
          <p:nvSpPr>
            <p:cNvPr id="429184" name="Text Box 128"/>
            <p:cNvSpPr txBox="1">
              <a:spLocks noChangeArrowheads="1"/>
            </p:cNvSpPr>
            <p:nvPr/>
          </p:nvSpPr>
          <p:spPr bwMode="auto">
            <a:xfrm>
              <a:off x="2899" y="3841"/>
              <a:ext cx="590" cy="339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3333FF"/>
                  </a:solidFill>
                </a:rPr>
                <a:t>Dual</a:t>
              </a:r>
            </a:p>
          </p:txBody>
        </p:sp>
        <p:sp>
          <p:nvSpPr>
            <p:cNvPr id="429193" name="AutoShape 137"/>
            <p:cNvSpPr>
              <a:spLocks/>
            </p:cNvSpPr>
            <p:nvPr/>
          </p:nvSpPr>
          <p:spPr bwMode="auto">
            <a:xfrm rot="5400000">
              <a:off x="2976" y="2728"/>
              <a:ext cx="448" cy="1784"/>
            </a:xfrm>
            <a:prstGeom prst="rightBrace">
              <a:avLst>
                <a:gd name="adj1" fmla="val 33185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645021" y="5840963"/>
            <a:ext cx="3182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Replace “+” by “.”, “.” by +,</a:t>
            </a:r>
          </a:p>
          <a:p>
            <a:r>
              <a:rPr lang="en-US" sz="2000" dirty="0">
                <a:solidFill>
                  <a:srgbClr val="3333FF"/>
                </a:solidFill>
              </a:rPr>
              <a:t>“0” by “1” and “1’’ by”0”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2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2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2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2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2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2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2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2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  <p:bldP spid="429063" grpId="0"/>
      <p:bldP spid="429077" grpId="0" animBg="1"/>
      <p:bldP spid="429082" grpId="0"/>
      <p:bldP spid="429090" grpId="0"/>
      <p:bldP spid="429091" grpId="0"/>
      <p:bldP spid="429092" grpId="0"/>
      <p:bldP spid="429093" grpId="0"/>
      <p:bldP spid="429159" grpId="0"/>
      <p:bldP spid="429160" grpId="0"/>
      <p:bldP spid="429161" grpId="0"/>
      <p:bldP spid="429162" grpId="0"/>
      <p:bldP spid="429163" grpId="0"/>
      <p:bldP spid="429172" grpId="0"/>
      <p:bldP spid="429173" grpId="0" animBg="1"/>
      <p:bldP spid="429174" grpId="0" animBg="1"/>
      <p:bldP spid="429177" grpId="0"/>
      <p:bldP spid="429178" grpId="0"/>
      <p:bldP spid="429180" grpId="0"/>
      <p:bldP spid="429181" grpId="0" animBg="1"/>
      <p:bldP spid="42918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50" name="Rectangle 306"/>
          <p:cNvSpPr>
            <a:spLocks noChangeArrowheads="1"/>
          </p:cNvSpPr>
          <p:nvPr/>
        </p:nvSpPr>
        <p:spPr bwMode="auto">
          <a:xfrm>
            <a:off x="8685213" y="1985963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en-US" sz="2000">
              <a:latin typeface="Times New Roman" pitchFamily="18" charset="0"/>
            </a:endParaRPr>
          </a:p>
        </p:txBody>
      </p:sp>
      <p:sp>
        <p:nvSpPr>
          <p:cNvPr id="236848" name="Rectangle 304"/>
          <p:cNvSpPr>
            <a:spLocks noChangeArrowheads="1"/>
          </p:cNvSpPr>
          <p:nvPr/>
        </p:nvSpPr>
        <p:spPr bwMode="auto">
          <a:xfrm>
            <a:off x="3829050" y="2074863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Commutative</a:t>
            </a:r>
          </a:p>
        </p:txBody>
      </p:sp>
      <p:sp>
        <p:nvSpPr>
          <p:cNvPr id="236853" name="Rectangle 309"/>
          <p:cNvSpPr>
            <a:spLocks noChangeArrowheads="1"/>
          </p:cNvSpPr>
          <p:nvPr/>
        </p:nvSpPr>
        <p:spPr bwMode="auto">
          <a:xfrm>
            <a:off x="4027488" y="2532063"/>
            <a:ext cx="1285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Associative</a:t>
            </a:r>
            <a:endParaRPr lang="en-US" sz="2000"/>
          </a:p>
        </p:txBody>
      </p:sp>
      <p:sp>
        <p:nvSpPr>
          <p:cNvPr id="236856" name="Rectangle 312"/>
          <p:cNvSpPr>
            <a:spLocks noChangeArrowheads="1"/>
          </p:cNvSpPr>
          <p:nvPr/>
        </p:nvSpPr>
        <p:spPr bwMode="auto">
          <a:xfrm>
            <a:off x="4067175" y="2990850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Distributive</a:t>
            </a:r>
            <a:endParaRPr lang="en-US" sz="2000"/>
          </a:p>
        </p:txBody>
      </p:sp>
      <p:sp>
        <p:nvSpPr>
          <p:cNvPr id="236859" name="Rectangle 315"/>
          <p:cNvSpPr>
            <a:spLocks noChangeArrowheads="1"/>
          </p:cNvSpPr>
          <p:nvPr/>
        </p:nvSpPr>
        <p:spPr bwMode="auto">
          <a:xfrm>
            <a:off x="3963988" y="3473450"/>
            <a:ext cx="1370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DeMorgan’s</a:t>
            </a:r>
            <a:endParaRPr lang="en-US" sz="2000"/>
          </a:p>
        </p:txBody>
      </p:sp>
      <p:sp>
        <p:nvSpPr>
          <p:cNvPr id="236863" name="Rectangle 319"/>
          <p:cNvSpPr>
            <a:spLocks noChangeArrowheads="1"/>
          </p:cNvSpPr>
          <p:nvPr/>
        </p:nvSpPr>
        <p:spPr bwMode="auto">
          <a:xfrm>
            <a:off x="187325" y="1947863"/>
            <a:ext cx="8767763" cy="269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36864" name="Rectangle 320"/>
          <p:cNvSpPr>
            <a:spLocks noChangeArrowheads="1"/>
          </p:cNvSpPr>
          <p:nvPr/>
        </p:nvSpPr>
        <p:spPr bwMode="auto">
          <a:xfrm>
            <a:off x="187325" y="4113213"/>
            <a:ext cx="8767763" cy="42862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Boolean Algebra</a:t>
            </a:r>
          </a:p>
        </p:txBody>
      </p:sp>
      <p:grpSp>
        <p:nvGrpSpPr>
          <p:cNvPr id="237014" name="Group 470"/>
          <p:cNvGrpSpPr>
            <a:grpSpLocks/>
          </p:cNvGrpSpPr>
          <p:nvPr/>
        </p:nvGrpSpPr>
        <p:grpSpPr bwMode="auto">
          <a:xfrm>
            <a:off x="177800" y="1998663"/>
            <a:ext cx="2262188" cy="393700"/>
            <a:chOff x="112" y="1259"/>
            <a:chExt cx="1425" cy="248"/>
          </a:xfrm>
        </p:grpSpPr>
        <p:sp>
          <p:nvSpPr>
            <p:cNvPr id="236846" name="Rectangle 302"/>
            <p:cNvSpPr>
              <a:spLocks noChangeArrowheads="1"/>
            </p:cNvSpPr>
            <p:nvPr/>
          </p:nvSpPr>
          <p:spPr bwMode="auto">
            <a:xfrm>
              <a:off x="112" y="1259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10.</a:t>
              </a:r>
              <a:endParaRPr lang="en-US"/>
            </a:p>
          </p:txBody>
        </p:sp>
        <p:sp>
          <p:nvSpPr>
            <p:cNvPr id="236907" name="Rectangle 363"/>
            <p:cNvSpPr>
              <a:spLocks noChangeArrowheads="1"/>
            </p:cNvSpPr>
            <p:nvPr/>
          </p:nvSpPr>
          <p:spPr bwMode="auto">
            <a:xfrm>
              <a:off x="450" y="1277"/>
              <a:ext cx="4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X + Y</a:t>
              </a:r>
              <a:endParaRPr lang="en-US" b="1"/>
            </a:p>
          </p:txBody>
        </p:sp>
        <p:sp>
          <p:nvSpPr>
            <p:cNvPr id="236909" name="Rectangle 365"/>
            <p:cNvSpPr>
              <a:spLocks noChangeArrowheads="1"/>
            </p:cNvSpPr>
            <p:nvPr/>
          </p:nvSpPr>
          <p:spPr bwMode="auto">
            <a:xfrm>
              <a:off x="1063" y="1277"/>
              <a:ext cx="4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Y + X</a:t>
              </a:r>
              <a:endParaRPr lang="en-US" b="1"/>
            </a:p>
          </p:txBody>
        </p:sp>
        <p:sp>
          <p:nvSpPr>
            <p:cNvPr id="236911" name="Rectangle 367"/>
            <p:cNvSpPr>
              <a:spLocks noChangeArrowheads="1"/>
            </p:cNvSpPr>
            <p:nvPr/>
          </p:nvSpPr>
          <p:spPr bwMode="auto">
            <a:xfrm>
              <a:off x="957" y="1274"/>
              <a:ext cx="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=</a:t>
              </a:r>
              <a:endParaRPr lang="en-US" dirty="0"/>
            </a:p>
          </p:txBody>
        </p:sp>
      </p:grpSp>
      <p:grpSp>
        <p:nvGrpSpPr>
          <p:cNvPr id="237016" name="Group 472"/>
          <p:cNvGrpSpPr>
            <a:grpSpLocks/>
          </p:cNvGrpSpPr>
          <p:nvPr/>
        </p:nvGrpSpPr>
        <p:grpSpPr bwMode="auto">
          <a:xfrm>
            <a:off x="196850" y="2506663"/>
            <a:ext cx="3514725" cy="401637"/>
            <a:chOff x="124" y="1579"/>
            <a:chExt cx="2214" cy="253"/>
          </a:xfrm>
        </p:grpSpPr>
        <p:sp>
          <p:nvSpPr>
            <p:cNvPr id="236851" name="Rectangle 307"/>
            <p:cNvSpPr>
              <a:spLocks noChangeArrowheads="1"/>
            </p:cNvSpPr>
            <p:nvPr/>
          </p:nvSpPr>
          <p:spPr bwMode="auto">
            <a:xfrm>
              <a:off x="124" y="1579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12.</a:t>
              </a:r>
              <a:endParaRPr lang="en-US"/>
            </a:p>
          </p:txBody>
        </p:sp>
        <p:sp>
          <p:nvSpPr>
            <p:cNvPr id="236915" name="Rectangle 371"/>
            <p:cNvSpPr>
              <a:spLocks noChangeArrowheads="1"/>
            </p:cNvSpPr>
            <p:nvPr/>
          </p:nvSpPr>
          <p:spPr bwMode="auto">
            <a:xfrm>
              <a:off x="425" y="1597"/>
              <a:ext cx="6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16" name="Rectangle 372"/>
            <p:cNvSpPr>
              <a:spLocks noChangeArrowheads="1"/>
            </p:cNvSpPr>
            <p:nvPr/>
          </p:nvSpPr>
          <p:spPr bwMode="auto">
            <a:xfrm>
              <a:off x="1183" y="1597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236917" name="Rectangle 373"/>
            <p:cNvSpPr>
              <a:spLocks noChangeArrowheads="1"/>
            </p:cNvSpPr>
            <p:nvPr/>
          </p:nvSpPr>
          <p:spPr bwMode="auto">
            <a:xfrm>
              <a:off x="1050" y="1602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20" name="Rectangle 376"/>
            <p:cNvSpPr>
              <a:spLocks noChangeArrowheads="1"/>
            </p:cNvSpPr>
            <p:nvPr/>
          </p:nvSpPr>
          <p:spPr bwMode="auto">
            <a:xfrm>
              <a:off x="1426" y="1597"/>
              <a:ext cx="5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 X + 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236923" name="Rectangle 379"/>
            <p:cNvSpPr>
              <a:spLocks noChangeArrowheads="1"/>
            </p:cNvSpPr>
            <p:nvPr/>
          </p:nvSpPr>
          <p:spPr bwMode="auto">
            <a:xfrm>
              <a:off x="2157" y="1597"/>
              <a:ext cx="1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24" name="Rectangle 380"/>
            <p:cNvSpPr>
              <a:spLocks noChangeArrowheads="1"/>
            </p:cNvSpPr>
            <p:nvPr/>
          </p:nvSpPr>
          <p:spPr bwMode="auto">
            <a:xfrm>
              <a:off x="2014" y="1602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25" name="Rectangle 381"/>
            <p:cNvSpPr>
              <a:spLocks noChangeArrowheads="1"/>
            </p:cNvSpPr>
            <p:nvPr/>
          </p:nvSpPr>
          <p:spPr bwMode="auto">
            <a:xfrm>
              <a:off x="1342" y="1602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</p:grpSp>
      <p:grpSp>
        <p:nvGrpSpPr>
          <p:cNvPr id="237034" name="Group 490"/>
          <p:cNvGrpSpPr>
            <a:grpSpLocks/>
          </p:cNvGrpSpPr>
          <p:nvPr/>
        </p:nvGrpSpPr>
        <p:grpSpPr bwMode="auto">
          <a:xfrm>
            <a:off x="196850" y="3498850"/>
            <a:ext cx="2185988" cy="376238"/>
            <a:chOff x="124" y="2204"/>
            <a:chExt cx="1377" cy="237"/>
          </a:xfrm>
        </p:grpSpPr>
        <p:grpSp>
          <p:nvGrpSpPr>
            <p:cNvPr id="237019" name="Group 475"/>
            <p:cNvGrpSpPr>
              <a:grpSpLocks/>
            </p:cNvGrpSpPr>
            <p:nvPr/>
          </p:nvGrpSpPr>
          <p:grpSpPr bwMode="auto">
            <a:xfrm>
              <a:off x="124" y="2204"/>
              <a:ext cx="1377" cy="237"/>
              <a:chOff x="124" y="2204"/>
              <a:chExt cx="1377" cy="237"/>
            </a:xfrm>
          </p:grpSpPr>
          <p:sp>
            <p:nvSpPr>
              <p:cNvPr id="236857" name="Rectangle 313"/>
              <p:cNvSpPr>
                <a:spLocks noChangeArrowheads="1"/>
              </p:cNvSpPr>
              <p:nvPr/>
            </p:nvSpPr>
            <p:spPr bwMode="auto">
              <a:xfrm>
                <a:off x="124" y="2204"/>
                <a:ext cx="26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3333FF"/>
                    </a:solidFill>
                  </a:rPr>
                  <a:t>16.</a:t>
                </a:r>
              </a:p>
            </p:txBody>
          </p:sp>
          <p:sp>
            <p:nvSpPr>
              <p:cNvPr id="236951" name="Rectangle 407"/>
              <p:cNvSpPr>
                <a:spLocks noChangeArrowheads="1"/>
              </p:cNvSpPr>
              <p:nvPr/>
            </p:nvSpPr>
            <p:spPr bwMode="auto">
              <a:xfrm>
                <a:off x="445" y="2207"/>
                <a:ext cx="4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rgbClr val="3333FF"/>
                    </a:solidFill>
                  </a:rPr>
                  <a:t>X + Y</a:t>
                </a:r>
                <a:endParaRPr lang="en-US" b="1">
                  <a:solidFill>
                    <a:srgbClr val="3333FF"/>
                  </a:solidFill>
                </a:endParaRPr>
              </a:p>
            </p:txBody>
          </p:sp>
          <p:sp>
            <p:nvSpPr>
              <p:cNvPr id="236953" name="Rectangle 409"/>
              <p:cNvSpPr>
                <a:spLocks noChangeArrowheads="1"/>
              </p:cNvSpPr>
              <p:nvPr/>
            </p:nvSpPr>
            <p:spPr bwMode="auto">
              <a:xfrm>
                <a:off x="1120" y="2207"/>
                <a:ext cx="38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rgbClr val="3333FF"/>
                    </a:solidFill>
                  </a:rPr>
                  <a:t>X </a:t>
                </a:r>
                <a:r>
                  <a:rPr lang="en-US" b="1" baseline="30000">
                    <a:solidFill>
                      <a:srgbClr val="3333FF"/>
                    </a:solidFill>
                  </a:rPr>
                  <a:t>. </a:t>
                </a:r>
                <a:r>
                  <a:rPr lang="en-US" b="1" i="1">
                    <a:solidFill>
                      <a:srgbClr val="3333FF"/>
                    </a:solidFill>
                  </a:rPr>
                  <a:t>Y</a:t>
                </a:r>
              </a:p>
            </p:txBody>
          </p:sp>
          <p:sp>
            <p:nvSpPr>
              <p:cNvPr id="236955" name="Rectangle 411"/>
              <p:cNvSpPr>
                <a:spLocks noChangeArrowheads="1"/>
              </p:cNvSpPr>
              <p:nvPr/>
            </p:nvSpPr>
            <p:spPr bwMode="auto">
              <a:xfrm>
                <a:off x="980" y="2211"/>
                <a:ext cx="16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3333FF"/>
                    </a:solidFill>
                  </a:rPr>
                  <a:t>= </a:t>
                </a:r>
              </a:p>
            </p:txBody>
          </p:sp>
        </p:grpSp>
        <p:sp>
          <p:nvSpPr>
            <p:cNvPr id="236979" name="Line 435"/>
            <p:cNvSpPr>
              <a:spLocks noChangeShapeType="1"/>
            </p:cNvSpPr>
            <p:nvPr/>
          </p:nvSpPr>
          <p:spPr bwMode="auto">
            <a:xfrm>
              <a:off x="496" y="2216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980" name="Rectangle 436"/>
            <p:cNvSpPr>
              <a:spLocks noChangeArrowheads="1"/>
            </p:cNvSpPr>
            <p:nvPr/>
          </p:nvSpPr>
          <p:spPr bwMode="auto">
            <a:xfrm>
              <a:off x="1166" y="2210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81" name="Rectangle 437"/>
            <p:cNvSpPr>
              <a:spLocks noChangeArrowheads="1"/>
            </p:cNvSpPr>
            <p:nvPr/>
          </p:nvSpPr>
          <p:spPr bwMode="auto">
            <a:xfrm>
              <a:off x="1366" y="2210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015" name="Group 471"/>
          <p:cNvGrpSpPr>
            <a:grpSpLocks/>
          </p:cNvGrpSpPr>
          <p:nvPr/>
        </p:nvGrpSpPr>
        <p:grpSpPr bwMode="auto">
          <a:xfrm>
            <a:off x="5786438" y="2036763"/>
            <a:ext cx="1654175" cy="376238"/>
            <a:chOff x="1221" y="2867"/>
            <a:chExt cx="1042" cy="237"/>
          </a:xfrm>
        </p:grpSpPr>
        <p:sp>
          <p:nvSpPr>
            <p:cNvPr id="236847" name="Rectangle 303"/>
            <p:cNvSpPr>
              <a:spLocks noChangeArrowheads="1"/>
            </p:cNvSpPr>
            <p:nvPr/>
          </p:nvSpPr>
          <p:spPr bwMode="auto">
            <a:xfrm>
              <a:off x="1221" y="2867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11.</a:t>
              </a:r>
              <a:endParaRPr lang="en-US"/>
            </a:p>
          </p:txBody>
        </p:sp>
        <p:sp>
          <p:nvSpPr>
            <p:cNvPr id="236912" name="Rectangle 368"/>
            <p:cNvSpPr>
              <a:spLocks noChangeArrowheads="1"/>
            </p:cNvSpPr>
            <p:nvPr/>
          </p:nvSpPr>
          <p:spPr bwMode="auto">
            <a:xfrm>
              <a:off x="1627" y="2869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</a:rPr>
                <a:t>XY</a:t>
              </a:r>
              <a:endParaRPr lang="en-US" b="1" dirty="0"/>
            </a:p>
          </p:txBody>
        </p:sp>
        <p:sp>
          <p:nvSpPr>
            <p:cNvPr id="236913" name="Rectangle 369"/>
            <p:cNvSpPr>
              <a:spLocks noChangeArrowheads="1"/>
            </p:cNvSpPr>
            <p:nvPr/>
          </p:nvSpPr>
          <p:spPr bwMode="auto">
            <a:xfrm>
              <a:off x="2007" y="2869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</a:rPr>
                <a:t>YX</a:t>
              </a:r>
              <a:endParaRPr lang="en-US" b="1" dirty="0"/>
            </a:p>
          </p:txBody>
        </p:sp>
        <p:sp>
          <p:nvSpPr>
            <p:cNvPr id="236914" name="Rectangle 370"/>
            <p:cNvSpPr>
              <a:spLocks noChangeArrowheads="1"/>
            </p:cNvSpPr>
            <p:nvPr/>
          </p:nvSpPr>
          <p:spPr bwMode="auto">
            <a:xfrm>
              <a:off x="1904" y="2874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=</a:t>
              </a:r>
              <a:endParaRPr lang="en-US" b="1" dirty="0"/>
            </a:p>
          </p:txBody>
        </p:sp>
      </p:grpSp>
      <p:grpSp>
        <p:nvGrpSpPr>
          <p:cNvPr id="237017" name="Group 473"/>
          <p:cNvGrpSpPr>
            <a:grpSpLocks/>
          </p:cNvGrpSpPr>
          <p:nvPr/>
        </p:nvGrpSpPr>
        <p:grpSpPr bwMode="auto">
          <a:xfrm>
            <a:off x="5811838" y="2468563"/>
            <a:ext cx="2532062" cy="376238"/>
            <a:chOff x="1221" y="3107"/>
            <a:chExt cx="1595" cy="237"/>
          </a:xfrm>
        </p:grpSpPr>
        <p:sp>
          <p:nvSpPr>
            <p:cNvPr id="236852" name="Rectangle 308"/>
            <p:cNvSpPr>
              <a:spLocks noChangeArrowheads="1"/>
            </p:cNvSpPr>
            <p:nvPr/>
          </p:nvSpPr>
          <p:spPr bwMode="auto">
            <a:xfrm>
              <a:off x="1221" y="3107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13.</a:t>
              </a:r>
              <a:endParaRPr lang="en-US"/>
            </a:p>
          </p:txBody>
        </p:sp>
        <p:sp>
          <p:nvSpPr>
            <p:cNvPr id="236926" name="Rectangle 382"/>
            <p:cNvSpPr>
              <a:spLocks noChangeArrowheads="1"/>
            </p:cNvSpPr>
            <p:nvPr/>
          </p:nvSpPr>
          <p:spPr bwMode="auto">
            <a:xfrm>
              <a:off x="1564" y="310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964" y="310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236929" name="Rectangle 385"/>
            <p:cNvSpPr>
              <a:spLocks noChangeArrowheads="1"/>
            </p:cNvSpPr>
            <p:nvPr/>
          </p:nvSpPr>
          <p:spPr bwMode="auto">
            <a:xfrm>
              <a:off x="2256" y="3109"/>
              <a:ext cx="32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X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236931" name="Rectangle 387"/>
            <p:cNvSpPr>
              <a:spLocks noChangeArrowheads="1"/>
            </p:cNvSpPr>
            <p:nvPr/>
          </p:nvSpPr>
          <p:spPr bwMode="auto">
            <a:xfrm>
              <a:off x="2582" y="3109"/>
              <a:ext cx="23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0000"/>
                  </a:solidFill>
                </a:rPr>
                <a:t>Z </a:t>
              </a:r>
              <a:r>
                <a:rPr lang="en-US" b="1" dirty="0">
                  <a:solidFill>
                    <a:srgbClr val="000000"/>
                  </a:solidFill>
                </a:rPr>
                <a:t>)</a:t>
              </a:r>
              <a:endParaRPr lang="en-US" b="1" dirty="0"/>
            </a:p>
          </p:txBody>
        </p:sp>
        <p:sp>
          <p:nvSpPr>
            <p:cNvPr id="236932" name="Rectangle 388"/>
            <p:cNvSpPr>
              <a:spLocks noChangeArrowheads="1"/>
            </p:cNvSpPr>
            <p:nvPr/>
          </p:nvSpPr>
          <p:spPr bwMode="auto">
            <a:xfrm>
              <a:off x="2141" y="3114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</p:grpSp>
      <p:grpSp>
        <p:nvGrpSpPr>
          <p:cNvPr id="237020" name="Group 476"/>
          <p:cNvGrpSpPr>
            <a:grpSpLocks/>
          </p:cNvGrpSpPr>
          <p:nvPr/>
        </p:nvGrpSpPr>
        <p:grpSpPr bwMode="auto">
          <a:xfrm>
            <a:off x="5468938" y="2928744"/>
            <a:ext cx="3636962" cy="411163"/>
            <a:chOff x="1221" y="3127"/>
            <a:chExt cx="2291" cy="259"/>
          </a:xfrm>
        </p:grpSpPr>
        <p:sp>
          <p:nvSpPr>
            <p:cNvPr id="236855" name="Rectangle 311"/>
            <p:cNvSpPr>
              <a:spLocks noChangeArrowheads="1"/>
            </p:cNvSpPr>
            <p:nvPr/>
          </p:nvSpPr>
          <p:spPr bwMode="auto">
            <a:xfrm>
              <a:off x="1221" y="3156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15.</a:t>
              </a:r>
              <a:endParaRPr lang="en-US"/>
            </a:p>
          </p:txBody>
        </p:sp>
        <p:sp>
          <p:nvSpPr>
            <p:cNvPr id="236941" name="Rectangle 397"/>
            <p:cNvSpPr>
              <a:spLocks noChangeArrowheads="1"/>
            </p:cNvSpPr>
            <p:nvPr/>
          </p:nvSpPr>
          <p:spPr bwMode="auto">
            <a:xfrm>
              <a:off x="1611" y="3127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3333FF"/>
                  </a:solidFill>
                </a:rPr>
                <a:t>X</a:t>
              </a:r>
              <a:endParaRPr lang="en-US" b="1">
                <a:solidFill>
                  <a:srgbClr val="3333FF"/>
                </a:solidFill>
              </a:endParaRPr>
            </a:p>
          </p:txBody>
        </p:sp>
        <p:sp>
          <p:nvSpPr>
            <p:cNvPr id="236942" name="Rectangle 398"/>
            <p:cNvSpPr>
              <a:spLocks noChangeArrowheads="1"/>
            </p:cNvSpPr>
            <p:nvPr/>
          </p:nvSpPr>
          <p:spPr bwMode="auto">
            <a:xfrm>
              <a:off x="1737" y="3127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+ YZ</a:t>
              </a:r>
              <a:endParaRPr lang="en-US" b="1" dirty="0">
                <a:solidFill>
                  <a:srgbClr val="3333FF"/>
                </a:solidFill>
              </a:endParaRPr>
            </a:p>
          </p:txBody>
        </p:sp>
        <p:sp>
          <p:nvSpPr>
            <p:cNvPr id="236944" name="Rectangle 400"/>
            <p:cNvSpPr>
              <a:spLocks noChangeArrowheads="1"/>
            </p:cNvSpPr>
            <p:nvPr/>
          </p:nvSpPr>
          <p:spPr bwMode="auto">
            <a:xfrm>
              <a:off x="2303" y="3127"/>
              <a:ext cx="6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33FF"/>
                  </a:solidFill>
                </a:rPr>
                <a:t>(</a:t>
              </a:r>
              <a:r>
                <a:rPr lang="en-US" b="1" i="1" dirty="0">
                  <a:solidFill>
                    <a:srgbClr val="3333FF"/>
                  </a:solidFill>
                </a:rPr>
                <a:t>X + Y</a:t>
              </a:r>
              <a:r>
                <a:rPr lang="en-US" b="1" dirty="0">
                  <a:solidFill>
                    <a:srgbClr val="3333FF"/>
                  </a:solidFill>
                </a:rPr>
                <a:t>)</a:t>
              </a:r>
            </a:p>
          </p:txBody>
        </p:sp>
        <p:sp>
          <p:nvSpPr>
            <p:cNvPr id="236947" name="Rectangle 403"/>
            <p:cNvSpPr>
              <a:spLocks noChangeArrowheads="1"/>
            </p:cNvSpPr>
            <p:nvPr/>
          </p:nvSpPr>
          <p:spPr bwMode="auto">
            <a:xfrm>
              <a:off x="2921" y="3127"/>
              <a:ext cx="5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33FF"/>
                  </a:solidFill>
                </a:rPr>
                <a:t>(</a:t>
              </a:r>
              <a:r>
                <a:rPr lang="en-US" b="1" i="1" dirty="0">
                  <a:solidFill>
                    <a:srgbClr val="3333FF"/>
                  </a:solidFill>
                </a:rPr>
                <a:t>X + Z</a:t>
              </a:r>
              <a:r>
                <a:rPr lang="en-US" b="1" dirty="0">
                  <a:solidFill>
                    <a:srgbClr val="3333FF"/>
                  </a:solidFill>
                </a:rPr>
                <a:t>)</a:t>
              </a:r>
            </a:p>
          </p:txBody>
        </p:sp>
        <p:sp>
          <p:nvSpPr>
            <p:cNvPr id="236950" name="Rectangle 406"/>
            <p:cNvSpPr>
              <a:spLocks noChangeArrowheads="1"/>
            </p:cNvSpPr>
            <p:nvPr/>
          </p:nvSpPr>
          <p:spPr bwMode="auto">
            <a:xfrm>
              <a:off x="2183" y="3127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=</a:t>
              </a:r>
              <a:endParaRPr lang="en-US" b="1" dirty="0"/>
            </a:p>
          </p:txBody>
        </p:sp>
      </p:grpSp>
      <p:grpSp>
        <p:nvGrpSpPr>
          <p:cNvPr id="237021" name="Group 477"/>
          <p:cNvGrpSpPr>
            <a:grpSpLocks/>
          </p:cNvGrpSpPr>
          <p:nvPr/>
        </p:nvGrpSpPr>
        <p:grpSpPr bwMode="auto">
          <a:xfrm>
            <a:off x="5862638" y="3443288"/>
            <a:ext cx="2171700" cy="393700"/>
            <a:chOff x="1221" y="3697"/>
            <a:chExt cx="1368" cy="248"/>
          </a:xfrm>
        </p:grpSpPr>
        <p:sp>
          <p:nvSpPr>
            <p:cNvPr id="236858" name="Rectangle 314"/>
            <p:cNvSpPr>
              <a:spLocks noChangeArrowheads="1"/>
            </p:cNvSpPr>
            <p:nvPr/>
          </p:nvSpPr>
          <p:spPr bwMode="auto">
            <a:xfrm>
              <a:off x="1221" y="3708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17.</a:t>
              </a:r>
              <a:endParaRPr lang="en-US"/>
            </a:p>
          </p:txBody>
        </p:sp>
        <p:sp>
          <p:nvSpPr>
            <p:cNvPr id="236962" name="Rectangle 418"/>
            <p:cNvSpPr>
              <a:spLocks noChangeArrowheads="1"/>
            </p:cNvSpPr>
            <p:nvPr/>
          </p:nvSpPr>
          <p:spPr bwMode="auto">
            <a:xfrm>
              <a:off x="1580" y="3711"/>
              <a:ext cx="3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3333FF"/>
                  </a:solidFill>
                </a:rPr>
                <a:t>X </a:t>
              </a:r>
              <a:r>
                <a:rPr lang="en-US" b="1" baseline="30000">
                  <a:solidFill>
                    <a:srgbClr val="3333FF"/>
                  </a:solidFill>
                </a:rPr>
                <a:t>. </a:t>
              </a:r>
              <a:r>
                <a:rPr lang="en-US" b="1" i="1">
                  <a:solidFill>
                    <a:srgbClr val="3333FF"/>
                  </a:solidFill>
                </a:rPr>
                <a:t>Y</a:t>
              </a:r>
            </a:p>
          </p:txBody>
        </p:sp>
        <p:sp>
          <p:nvSpPr>
            <p:cNvPr id="236964" name="Rectangle 420"/>
            <p:cNvSpPr>
              <a:spLocks noChangeArrowheads="1"/>
            </p:cNvSpPr>
            <p:nvPr/>
          </p:nvSpPr>
          <p:spPr bwMode="auto">
            <a:xfrm>
              <a:off x="2115" y="3711"/>
              <a:ext cx="4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X </a:t>
              </a:r>
              <a:r>
                <a:rPr lang="en-US" b="1" dirty="0">
                  <a:solidFill>
                    <a:srgbClr val="3333FF"/>
                  </a:solidFill>
                </a:rPr>
                <a:t>+</a:t>
              </a:r>
              <a:r>
                <a:rPr lang="en-US" b="1" i="1" dirty="0">
                  <a:solidFill>
                    <a:srgbClr val="3333FF"/>
                  </a:solidFill>
                </a:rPr>
                <a:t> Y</a:t>
              </a:r>
            </a:p>
          </p:txBody>
        </p:sp>
        <p:sp>
          <p:nvSpPr>
            <p:cNvPr id="236966" name="Rectangle 422"/>
            <p:cNvSpPr>
              <a:spLocks noChangeArrowheads="1"/>
            </p:cNvSpPr>
            <p:nvPr/>
          </p:nvSpPr>
          <p:spPr bwMode="auto">
            <a:xfrm>
              <a:off x="1992" y="3715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70" name="Rectangle 426"/>
            <p:cNvSpPr>
              <a:spLocks noChangeArrowheads="1"/>
            </p:cNvSpPr>
            <p:nvPr/>
          </p:nvSpPr>
          <p:spPr bwMode="auto">
            <a:xfrm>
              <a:off x="2167" y="3697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78" name="Rectangle 434"/>
            <p:cNvSpPr>
              <a:spLocks noChangeArrowheads="1"/>
            </p:cNvSpPr>
            <p:nvPr/>
          </p:nvSpPr>
          <p:spPr bwMode="auto">
            <a:xfrm>
              <a:off x="1617" y="3697"/>
              <a:ext cx="320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982" name="Rectangle 438"/>
            <p:cNvSpPr>
              <a:spLocks noChangeArrowheads="1"/>
            </p:cNvSpPr>
            <p:nvPr/>
          </p:nvSpPr>
          <p:spPr bwMode="auto">
            <a:xfrm>
              <a:off x="2463" y="3697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012" name="Text Box 468"/>
          <p:cNvSpPr txBox="1">
            <a:spLocks noChangeArrowheads="1"/>
          </p:cNvSpPr>
          <p:nvPr/>
        </p:nvSpPr>
        <p:spPr bwMode="auto">
          <a:xfrm>
            <a:off x="6618288" y="4181475"/>
            <a:ext cx="1019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Dual</a:t>
            </a:r>
          </a:p>
        </p:txBody>
      </p:sp>
      <p:sp>
        <p:nvSpPr>
          <p:cNvPr id="237013" name="Text Box 469"/>
          <p:cNvSpPr txBox="1">
            <a:spLocks noChangeArrowheads="1"/>
          </p:cNvSpPr>
          <p:nvPr/>
        </p:nvSpPr>
        <p:spPr bwMode="auto">
          <a:xfrm>
            <a:off x="428625" y="1360488"/>
            <a:ext cx="554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Boolean Theorems of multiple variables</a:t>
            </a:r>
          </a:p>
        </p:txBody>
      </p:sp>
      <p:grpSp>
        <p:nvGrpSpPr>
          <p:cNvPr id="237024" name="Group 480"/>
          <p:cNvGrpSpPr>
            <a:grpSpLocks/>
          </p:cNvGrpSpPr>
          <p:nvPr/>
        </p:nvGrpSpPr>
        <p:grpSpPr bwMode="auto">
          <a:xfrm>
            <a:off x="196850" y="2979738"/>
            <a:ext cx="2757488" cy="577850"/>
            <a:chOff x="124" y="1853"/>
            <a:chExt cx="1737" cy="364"/>
          </a:xfrm>
        </p:grpSpPr>
        <p:sp>
          <p:nvSpPr>
            <p:cNvPr id="237025" name="Rectangle 481"/>
            <p:cNvSpPr>
              <a:spLocks noChangeArrowheads="1"/>
            </p:cNvSpPr>
            <p:nvPr/>
          </p:nvSpPr>
          <p:spPr bwMode="auto">
            <a:xfrm>
              <a:off x="557" y="2210"/>
              <a:ext cx="3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26" name="Rectangle 482"/>
            <p:cNvSpPr>
              <a:spLocks noChangeArrowheads="1"/>
            </p:cNvSpPr>
            <p:nvPr/>
          </p:nvSpPr>
          <p:spPr bwMode="auto">
            <a:xfrm>
              <a:off x="1177" y="2210"/>
              <a:ext cx="2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027" name="Rectangle 483"/>
            <p:cNvSpPr>
              <a:spLocks noChangeArrowheads="1"/>
            </p:cNvSpPr>
            <p:nvPr/>
          </p:nvSpPr>
          <p:spPr bwMode="auto">
            <a:xfrm>
              <a:off x="124" y="1868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14.</a:t>
              </a:r>
              <a:endParaRPr lang="en-US"/>
            </a:p>
          </p:txBody>
        </p:sp>
        <p:sp>
          <p:nvSpPr>
            <p:cNvPr id="237028" name="Rectangle 484"/>
            <p:cNvSpPr>
              <a:spLocks noChangeArrowheads="1"/>
            </p:cNvSpPr>
            <p:nvPr/>
          </p:nvSpPr>
          <p:spPr bwMode="auto">
            <a:xfrm>
              <a:off x="456" y="1853"/>
              <a:ext cx="4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Y+</a:t>
              </a:r>
              <a:endParaRPr lang="en-US" b="1"/>
            </a:p>
          </p:txBody>
        </p:sp>
        <p:sp>
          <p:nvSpPr>
            <p:cNvPr id="237029" name="Rectangle 485"/>
            <p:cNvSpPr>
              <a:spLocks noChangeArrowheads="1"/>
            </p:cNvSpPr>
            <p:nvPr/>
          </p:nvSpPr>
          <p:spPr bwMode="auto">
            <a:xfrm>
              <a:off x="896" y="1853"/>
              <a:ext cx="23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 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7030" name="Rectangle 486"/>
            <p:cNvSpPr>
              <a:spLocks noChangeArrowheads="1"/>
            </p:cNvSpPr>
            <p:nvPr/>
          </p:nvSpPr>
          <p:spPr bwMode="auto">
            <a:xfrm>
              <a:off x="1274" y="1853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XY</a:t>
              </a:r>
              <a:endParaRPr lang="en-US" b="1"/>
            </a:p>
          </p:txBody>
        </p:sp>
        <p:sp>
          <p:nvSpPr>
            <p:cNvPr id="237031" name="Rectangle 487"/>
            <p:cNvSpPr>
              <a:spLocks noChangeArrowheads="1"/>
            </p:cNvSpPr>
            <p:nvPr/>
          </p:nvSpPr>
          <p:spPr bwMode="auto">
            <a:xfrm>
              <a:off x="1616" y="1853"/>
              <a:ext cx="2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000000"/>
                  </a:solidFill>
                </a:rPr>
                <a:t>XZ</a:t>
              </a:r>
              <a:endParaRPr lang="en-US" b="1"/>
            </a:p>
          </p:txBody>
        </p:sp>
        <p:sp>
          <p:nvSpPr>
            <p:cNvPr id="237032" name="Rectangle 488"/>
            <p:cNvSpPr>
              <a:spLocks noChangeArrowheads="1"/>
            </p:cNvSpPr>
            <p:nvPr/>
          </p:nvSpPr>
          <p:spPr bwMode="auto">
            <a:xfrm>
              <a:off x="1510" y="1858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7033" name="Rectangle 489"/>
            <p:cNvSpPr>
              <a:spLocks noChangeArrowheads="1"/>
            </p:cNvSpPr>
            <p:nvPr/>
          </p:nvSpPr>
          <p:spPr bwMode="auto">
            <a:xfrm>
              <a:off x="1148" y="1858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3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48" grpId="0"/>
      <p:bldP spid="236853" grpId="0"/>
      <p:bldP spid="236856" grpId="0"/>
      <p:bldP spid="236859" grpId="0"/>
      <p:bldP spid="2370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 dirty="0"/>
              <a:t>Example: Boolean Algebraic Proof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70775" cy="5027613"/>
          </a:xfrm>
        </p:spPr>
        <p:txBody>
          <a:bodyPr/>
          <a:lstStyle/>
          <a:p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A + A·B = A	 (</a:t>
            </a:r>
            <a:r>
              <a:rPr lang="en-US" b="1">
                <a:solidFill>
                  <a:srgbClr val="3333FF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Absorption Theorem</a:t>
            </a: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Proof Steps		 Justification       			(identity or theorem)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    A + A·B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=	A · 1 + A · B	 </a:t>
            </a:r>
            <a:r>
              <a:rPr lang="en-US" sz="3600">
                <a:latin typeface="Arial" pitchFamily="34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>
                <a:latin typeface="Arial" pitchFamily="34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>
                <a:latin typeface="Arial" pitchFamily="34" charset="0"/>
                <a:cs typeface="Times New Roman" pitchFamily="18" charset="0"/>
                <a:sym typeface="Symbol" pitchFamily="18" charset="2"/>
              </a:rPr>
              <a:t>Operation with 1)</a:t>
            </a:r>
            <a:endParaRPr lang="en-US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= A · ( 1 + B)		</a:t>
            </a:r>
            <a:r>
              <a:rPr lang="en-US" sz="2400">
                <a:latin typeface="Arial" pitchFamily="34" charset="0"/>
                <a:cs typeface="Times New Roman" pitchFamily="18" charset="0"/>
                <a:sym typeface="Symbol" pitchFamily="18" charset="2"/>
              </a:rPr>
              <a:t>(Distributive Law)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= A · 1</a:t>
            </a:r>
            <a:r>
              <a:rPr lang="en-US" sz="3600">
                <a:latin typeface="Arial" pitchFamily="34" charset="0"/>
                <a:cs typeface="Times New Roman" pitchFamily="18" charset="0"/>
                <a:sym typeface="Symbol" pitchFamily="18" charset="2"/>
              </a:rPr>
              <a:t> 			</a:t>
            </a:r>
            <a:r>
              <a:rPr lang="en-US">
                <a:latin typeface="Arial" pitchFamily="34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>
                <a:latin typeface="Arial" pitchFamily="34" charset="0"/>
                <a:cs typeface="Times New Roman" pitchFamily="18" charset="0"/>
                <a:sym typeface="Symbol" pitchFamily="18" charset="2"/>
              </a:rPr>
              <a:t>Operation with 1)</a:t>
            </a:r>
            <a:endParaRPr lang="en-US" sz="1800" b="1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latin typeface="Arial" pitchFamily="34" charset="0"/>
                <a:cs typeface="Times New Roman" pitchFamily="18" charset="0"/>
                <a:sym typeface="Symbol" pitchFamily="18" charset="2"/>
              </a:rPr>
              <a:t>= A			</a:t>
            </a:r>
            <a:endParaRPr lang="en-US" sz="2800" b="1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800" b="1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endParaRPr lang="en-US" sz="2800" b="1">
              <a:latin typeface="Arial" pitchFamily="34" charset="0"/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8C54B2-FAEF-4B02-A39A-E786E993D58F}"/>
                  </a:ext>
                </a:extLst>
              </p14:cNvPr>
              <p14:cNvContentPartPr/>
              <p14:nvPr/>
            </p14:nvContentPartPr>
            <p14:xfrm>
              <a:off x="1202040" y="2009880"/>
              <a:ext cx="213120" cy="26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8C54B2-FAEF-4B02-A39A-E786E993D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2680" y="2000520"/>
                <a:ext cx="231840" cy="27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Simplify Y+X’Z+XY’  or B+A’C+AB’ using Boolean algebra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" y="23495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Y+X’Z+XY’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600" y="2819400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Y+XY’+X’Z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600" y="341630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=(Y+X)(Y+Y’) + X’Z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600" y="4038600"/>
            <a:ext cx="231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=(Y+X).1 + X’Z </a:t>
            </a:r>
          </a:p>
          <a:p>
            <a:r>
              <a:rPr lang="en-US" dirty="0"/>
              <a:t>= Y+X+X’Z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00" y="495300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=Y+(X+X’)(X+Z)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5448300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=Y+1.(X+Z) = X+Y+Z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228" y="2476500"/>
            <a:ext cx="374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(COMMUTATIVE Property)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1100" y="29083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(Distributive)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1100" y="33782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(Existence </a:t>
            </a:r>
            <a:r>
              <a:rPr lang="en-US" dirty="0" err="1"/>
              <a:t>compl</a:t>
            </a:r>
            <a:r>
              <a:rPr lang="en-US" dirty="0"/>
              <a:t>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1100" y="407670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(0peration with 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21100" y="444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(Distributive)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1100" y="49403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(Existence </a:t>
            </a:r>
            <a:r>
              <a:rPr lang="en-US" dirty="0" err="1"/>
              <a:t>compl</a:t>
            </a:r>
            <a:r>
              <a:rPr lang="en-US" dirty="0"/>
              <a:t>.)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1100" y="5448300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(Operation with 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2764" y="2135485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Justification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B536C-DEA1-4CBF-A235-51D1212F5C1B}"/>
              </a:ext>
            </a:extLst>
          </p:cNvPr>
          <p:cNvSpPr/>
          <p:nvPr/>
        </p:nvSpPr>
        <p:spPr>
          <a:xfrm>
            <a:off x="536140" y="6096447"/>
            <a:ext cx="2636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X+Y+Z =A + B +C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0A5D28-86E3-47D6-8989-73C054EA06EF}"/>
                  </a:ext>
                </a:extLst>
              </p14:cNvPr>
              <p14:cNvContentPartPr/>
              <p14:nvPr/>
            </p14:nvContentPartPr>
            <p14:xfrm>
              <a:off x="1305720" y="443880"/>
              <a:ext cx="6056640" cy="443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0A5D28-86E3-47D6-8989-73C054EA06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360" y="434520"/>
                <a:ext cx="6075360" cy="44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1" grpId="1"/>
      <p:bldP spid="12" grpId="0"/>
      <p:bldP spid="13" grpId="0"/>
      <p:bldP spid="15" grpId="0"/>
      <p:bldP spid="16" grpId="0"/>
      <p:bldP spid="17" grpId="0"/>
      <p:bldP spid="18" grpId="0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Complementing Functions</a:t>
            </a:r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3388" y="1314450"/>
            <a:ext cx="8485187" cy="50276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Arial" pitchFamily="34" charset="0"/>
                <a:cs typeface="Times New Roman" pitchFamily="18" charset="0"/>
              </a:rPr>
              <a:t>Use </a:t>
            </a:r>
            <a:r>
              <a:rPr lang="en-US" sz="3600" b="1" dirty="0" err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DeMorgan's</a:t>
            </a:r>
            <a:r>
              <a:rPr lang="en-US" sz="3600" b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3600" b="1" dirty="0">
                <a:latin typeface="Arial" pitchFamily="34" charset="0"/>
                <a:cs typeface="Times New Roman" pitchFamily="18" charset="0"/>
              </a:rPr>
              <a:t>Theorem to complement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b="1" dirty="0">
                <a:latin typeface="Arial" pitchFamily="34" charset="0"/>
                <a:cs typeface="Times New Roman" pitchFamily="18" charset="0"/>
              </a:rPr>
              <a:t>1.	Interchange AND </a:t>
            </a:r>
            <a:r>
              <a:rPr lang="en-US" sz="3200" b="1" dirty="0" err="1">
                <a:latin typeface="Arial" pitchFamily="34" charset="0"/>
                <a:cs typeface="Times New Roman" pitchFamily="18" charset="0"/>
              </a:rPr>
              <a:t>and</a:t>
            </a:r>
            <a:r>
              <a:rPr lang="en-US" sz="3200" b="1" dirty="0">
                <a:latin typeface="Arial" pitchFamily="34" charset="0"/>
                <a:cs typeface="Times New Roman" pitchFamily="18" charset="0"/>
              </a:rPr>
              <a:t> OR operators</a:t>
            </a:r>
          </a:p>
          <a:p>
            <a:pPr marL="971550" lvl="1" indent="-514350">
              <a:lnSpc>
                <a:spcPct val="90000"/>
              </a:lnSpc>
              <a:buFontTx/>
              <a:buAutoNum type="arabicPeriod" startAt="2"/>
            </a:pPr>
            <a:r>
              <a:rPr lang="en-US" sz="3200" b="1" dirty="0">
                <a:latin typeface="Arial" pitchFamily="34" charset="0"/>
                <a:cs typeface="Times New Roman" pitchFamily="18" charset="0"/>
              </a:rPr>
              <a:t>Complement each constant value and literal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  </a:t>
            </a:r>
          </a:p>
          <a:p>
            <a:pPr marL="742950" indent="-742950">
              <a:lnSpc>
                <a:spcPct val="90000"/>
              </a:lnSpc>
              <a:buAutoNum type="arabicPeriod" startAt="2"/>
            </a:pPr>
            <a:endParaRPr lang="en-US" sz="40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DeMorgan’s theorem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863725" y="1843088"/>
            <a:ext cx="257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 = AB + C (E+D)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504825" y="2706688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F</a:t>
            </a:r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>
            <a:off x="1257300" y="2755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36231" name="Group 7"/>
          <p:cNvGrpSpPr>
            <a:grpSpLocks/>
          </p:cNvGrpSpPr>
          <p:nvPr/>
        </p:nvGrpSpPr>
        <p:grpSpPr bwMode="auto">
          <a:xfrm>
            <a:off x="1865313" y="3228975"/>
            <a:ext cx="2578100" cy="457200"/>
            <a:chOff x="1007" y="2474"/>
            <a:chExt cx="1624" cy="288"/>
          </a:xfrm>
        </p:grpSpPr>
        <p:sp>
          <p:nvSpPr>
            <p:cNvPr id="436232" name="Text Box 8"/>
            <p:cNvSpPr txBox="1">
              <a:spLocks noChangeArrowheads="1"/>
            </p:cNvSpPr>
            <p:nvPr/>
          </p:nvSpPr>
          <p:spPr bwMode="auto">
            <a:xfrm>
              <a:off x="1007" y="2474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 = AB + C (E+D)</a:t>
              </a:r>
            </a:p>
          </p:txBody>
        </p:sp>
        <p:sp>
          <p:nvSpPr>
            <p:cNvPr id="436233" name="Line 9"/>
            <p:cNvSpPr>
              <a:spLocks noChangeShapeType="1"/>
            </p:cNvSpPr>
            <p:nvPr/>
          </p:nvSpPr>
          <p:spPr bwMode="auto">
            <a:xfrm>
              <a:off x="1048" y="2504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34" name="Line 10"/>
            <p:cNvSpPr>
              <a:spLocks noChangeShapeType="1"/>
            </p:cNvSpPr>
            <p:nvPr/>
          </p:nvSpPr>
          <p:spPr bwMode="auto">
            <a:xfrm>
              <a:off x="1401" y="2505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235" name="AutoShape 11"/>
          <p:cNvSpPr>
            <a:spLocks noChangeArrowheads="1"/>
          </p:cNvSpPr>
          <p:nvPr/>
        </p:nvSpPr>
        <p:spPr bwMode="auto">
          <a:xfrm>
            <a:off x="2844800" y="2768600"/>
            <a:ext cx="863600" cy="355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6236" name="Group 12"/>
          <p:cNvGrpSpPr>
            <a:grpSpLocks/>
          </p:cNvGrpSpPr>
          <p:nvPr/>
        </p:nvGrpSpPr>
        <p:grpSpPr bwMode="auto">
          <a:xfrm>
            <a:off x="1917700" y="3878263"/>
            <a:ext cx="2484438" cy="457200"/>
            <a:chOff x="1040" y="2883"/>
            <a:chExt cx="1565" cy="288"/>
          </a:xfrm>
        </p:grpSpPr>
        <p:sp>
          <p:nvSpPr>
            <p:cNvPr id="436237" name="Text Box 13"/>
            <p:cNvSpPr txBox="1">
              <a:spLocks noChangeArrowheads="1"/>
            </p:cNvSpPr>
            <p:nvPr/>
          </p:nvSpPr>
          <p:spPr bwMode="auto">
            <a:xfrm>
              <a:off x="1040" y="2883"/>
              <a:ext cx="1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 = AB . C (E+D)</a:t>
              </a:r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>
              <a:off x="1081" y="2897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39" name="Line 15"/>
            <p:cNvSpPr>
              <a:spLocks noChangeShapeType="1"/>
            </p:cNvSpPr>
            <p:nvPr/>
          </p:nvSpPr>
          <p:spPr bwMode="auto">
            <a:xfrm>
              <a:off x="1457" y="2905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40" name="Line 16"/>
            <p:cNvSpPr>
              <a:spLocks noChangeShapeType="1"/>
            </p:cNvSpPr>
            <p:nvPr/>
          </p:nvSpPr>
          <p:spPr bwMode="auto">
            <a:xfrm>
              <a:off x="1810" y="2914"/>
              <a:ext cx="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6241" name="Group 17"/>
          <p:cNvGrpSpPr>
            <a:grpSpLocks/>
          </p:cNvGrpSpPr>
          <p:nvPr/>
        </p:nvGrpSpPr>
        <p:grpSpPr bwMode="auto">
          <a:xfrm>
            <a:off x="1893888" y="4425950"/>
            <a:ext cx="3246437" cy="457200"/>
            <a:chOff x="1025" y="3228"/>
            <a:chExt cx="2045" cy="288"/>
          </a:xfrm>
        </p:grpSpPr>
        <p:sp>
          <p:nvSpPr>
            <p:cNvPr id="436242" name="Text Box 18"/>
            <p:cNvSpPr txBox="1">
              <a:spLocks noChangeArrowheads="1"/>
            </p:cNvSpPr>
            <p:nvPr/>
          </p:nvSpPr>
          <p:spPr bwMode="auto">
            <a:xfrm>
              <a:off x="1025" y="3228"/>
              <a:ext cx="2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 = (A+B) .(C + (E+D))</a:t>
              </a:r>
            </a:p>
          </p:txBody>
        </p:sp>
        <p:sp>
          <p:nvSpPr>
            <p:cNvPr id="436243" name="Line 19"/>
            <p:cNvSpPr>
              <a:spLocks noChangeShapeType="1"/>
            </p:cNvSpPr>
            <p:nvPr/>
          </p:nvSpPr>
          <p:spPr bwMode="auto">
            <a:xfrm>
              <a:off x="1066" y="3242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44" name="Line 20"/>
            <p:cNvSpPr>
              <a:spLocks noChangeShapeType="1"/>
            </p:cNvSpPr>
            <p:nvPr/>
          </p:nvSpPr>
          <p:spPr bwMode="auto">
            <a:xfrm>
              <a:off x="1458" y="32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45" name="Line 21"/>
            <p:cNvSpPr>
              <a:spLocks noChangeShapeType="1"/>
            </p:cNvSpPr>
            <p:nvPr/>
          </p:nvSpPr>
          <p:spPr bwMode="auto">
            <a:xfrm>
              <a:off x="2515" y="3267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46" name="Line 22"/>
            <p:cNvSpPr>
              <a:spLocks noChangeShapeType="1"/>
            </p:cNvSpPr>
            <p:nvPr/>
          </p:nvSpPr>
          <p:spPr bwMode="auto">
            <a:xfrm>
              <a:off x="1707" y="325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47" name="Line 23"/>
            <p:cNvSpPr>
              <a:spLocks noChangeShapeType="1"/>
            </p:cNvSpPr>
            <p:nvPr/>
          </p:nvSpPr>
          <p:spPr bwMode="auto">
            <a:xfrm>
              <a:off x="2074" y="326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6248" name="Group 24"/>
          <p:cNvGrpSpPr>
            <a:grpSpLocks/>
          </p:cNvGrpSpPr>
          <p:nvPr/>
        </p:nvGrpSpPr>
        <p:grpSpPr bwMode="auto">
          <a:xfrm>
            <a:off x="1895475" y="4884738"/>
            <a:ext cx="2949575" cy="457200"/>
            <a:chOff x="1026" y="3517"/>
            <a:chExt cx="1858" cy="288"/>
          </a:xfrm>
        </p:grpSpPr>
        <p:sp>
          <p:nvSpPr>
            <p:cNvPr id="436249" name="Text Box 25"/>
            <p:cNvSpPr txBox="1">
              <a:spLocks noChangeArrowheads="1"/>
            </p:cNvSpPr>
            <p:nvPr/>
          </p:nvSpPr>
          <p:spPr bwMode="auto">
            <a:xfrm>
              <a:off x="1026" y="3517"/>
              <a:ext cx="18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 = (A+B) .(C + E.D)</a:t>
              </a:r>
            </a:p>
          </p:txBody>
        </p:sp>
        <p:sp>
          <p:nvSpPr>
            <p:cNvPr id="436250" name="Line 26"/>
            <p:cNvSpPr>
              <a:spLocks noChangeShapeType="1"/>
            </p:cNvSpPr>
            <p:nvPr/>
          </p:nvSpPr>
          <p:spPr bwMode="auto">
            <a:xfrm>
              <a:off x="1067" y="3531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51" name="Line 27"/>
            <p:cNvSpPr>
              <a:spLocks noChangeShapeType="1"/>
            </p:cNvSpPr>
            <p:nvPr/>
          </p:nvSpPr>
          <p:spPr bwMode="auto">
            <a:xfrm>
              <a:off x="1459" y="354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52" name="Line 28"/>
            <p:cNvSpPr>
              <a:spLocks noChangeShapeType="1"/>
            </p:cNvSpPr>
            <p:nvPr/>
          </p:nvSpPr>
          <p:spPr bwMode="auto">
            <a:xfrm>
              <a:off x="2468" y="355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53" name="Line 29"/>
            <p:cNvSpPr>
              <a:spLocks noChangeShapeType="1"/>
            </p:cNvSpPr>
            <p:nvPr/>
          </p:nvSpPr>
          <p:spPr bwMode="auto">
            <a:xfrm>
              <a:off x="1708" y="35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54" name="Line 30"/>
            <p:cNvSpPr>
              <a:spLocks noChangeShapeType="1"/>
            </p:cNvSpPr>
            <p:nvPr/>
          </p:nvSpPr>
          <p:spPr bwMode="auto">
            <a:xfrm>
              <a:off x="2075" y="35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255" name="Line 31"/>
            <p:cNvSpPr>
              <a:spLocks noChangeShapeType="1"/>
            </p:cNvSpPr>
            <p:nvPr/>
          </p:nvSpPr>
          <p:spPr bwMode="auto">
            <a:xfrm>
              <a:off x="2637" y="3557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256" name="Line 32"/>
          <p:cNvSpPr>
            <a:spLocks noChangeShapeType="1"/>
          </p:cNvSpPr>
          <p:nvPr/>
        </p:nvSpPr>
        <p:spPr bwMode="auto">
          <a:xfrm>
            <a:off x="5194300" y="2120900"/>
            <a:ext cx="0" cy="334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5724525" y="1677988"/>
            <a:ext cx="233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Exercise: find G</a:t>
            </a:r>
          </a:p>
          <a:p>
            <a:r>
              <a:rPr lang="en-US" dirty="0"/>
              <a:t> G = UX(Y+VZ)</a:t>
            </a:r>
          </a:p>
        </p:txBody>
      </p:sp>
      <p:sp>
        <p:nvSpPr>
          <p:cNvPr id="436258" name="Line 34"/>
          <p:cNvSpPr>
            <a:spLocks noChangeShapeType="1"/>
          </p:cNvSpPr>
          <p:nvPr/>
        </p:nvSpPr>
        <p:spPr bwMode="auto">
          <a:xfrm>
            <a:off x="7708900" y="17272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356923" y="4129088"/>
            <a:ext cx="3279077" cy="1187450"/>
            <a:chOff x="5356923" y="4129088"/>
            <a:chExt cx="3279077" cy="1187450"/>
          </a:xfrm>
        </p:grpSpPr>
        <p:sp>
          <p:nvSpPr>
            <p:cNvPr id="436260" name="Text Box 36"/>
            <p:cNvSpPr txBox="1">
              <a:spLocks noChangeArrowheads="1"/>
            </p:cNvSpPr>
            <p:nvPr/>
          </p:nvSpPr>
          <p:spPr bwMode="auto">
            <a:xfrm>
              <a:off x="5775325" y="4129088"/>
              <a:ext cx="2860675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Answer:  </a:t>
              </a:r>
            </a:p>
            <a:p>
              <a:r>
                <a:rPr lang="en-US"/>
                <a:t>=  U’+X’ + Y’V’+Y’Z’</a:t>
              </a:r>
            </a:p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56923" y="4513787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5435341" y="4594810"/>
              <a:ext cx="27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8A3F0-1FD4-43CC-A36D-8D6917064C8B}"/>
                  </a:ext>
                </a:extLst>
              </p14:cNvPr>
              <p14:cNvContentPartPr/>
              <p14:nvPr/>
            </p14:nvContentPartPr>
            <p14:xfrm>
              <a:off x="1643400" y="1439640"/>
              <a:ext cx="5566320" cy="61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8A3F0-1FD4-43CC-A36D-8D6917064C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4040" y="1430280"/>
                <a:ext cx="5585040" cy="63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863600" y="1514475"/>
            <a:ext cx="7797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Example: Complement G = (a + bc)d + e </a:t>
            </a:r>
          </a:p>
          <a:p>
            <a:r>
              <a:rPr lang="en-US" sz="2800" b="1"/>
              <a:t>   </a:t>
            </a:r>
          </a:p>
          <a:p>
            <a:r>
              <a:rPr lang="en-US" sz="2800" b="1"/>
              <a:t>G =</a:t>
            </a:r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923925" y="24193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6772275" y="15922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5632450" y="163988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74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466850"/>
            <a:ext cx="7772400" cy="4724400"/>
          </a:xfrm>
        </p:spPr>
        <p:txBody>
          <a:bodyPr/>
          <a:lstStyle/>
          <a:p>
            <a:r>
              <a:rPr lang="en-US" sz="4000"/>
              <a:t> </a:t>
            </a:r>
          </a:p>
          <a:p>
            <a:r>
              <a:rPr lang="en-US" sz="4000"/>
              <a:t>  </a:t>
            </a:r>
          </a:p>
          <a:p>
            <a:r>
              <a:rPr lang="en-US" sz="4000"/>
              <a:t> </a:t>
            </a:r>
          </a:p>
          <a:p>
            <a:r>
              <a:rPr lang="en-US" sz="4000"/>
              <a:t> </a:t>
            </a:r>
          </a:p>
          <a:p>
            <a:endParaRPr lang="en-US" sz="400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/>
              <a:t>Other useful Theorems</a:t>
            </a:r>
          </a:p>
        </p:txBody>
      </p:sp>
      <p:sp>
        <p:nvSpPr>
          <p:cNvPr id="256045" name="Rectangle 45"/>
          <p:cNvSpPr>
            <a:spLocks noChangeArrowheads="1"/>
          </p:cNvSpPr>
          <p:nvPr/>
        </p:nvSpPr>
        <p:spPr bwMode="auto">
          <a:xfrm>
            <a:off x="5849938" y="3132138"/>
            <a:ext cx="711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56157" name="Text Box 157"/>
          <p:cNvSpPr txBox="1">
            <a:spLocks noChangeArrowheads="1"/>
          </p:cNvSpPr>
          <p:nvPr/>
        </p:nvSpPr>
        <p:spPr bwMode="auto">
          <a:xfrm>
            <a:off x="3616325" y="1614488"/>
            <a:ext cx="188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Minimization</a:t>
            </a:r>
          </a:p>
        </p:txBody>
      </p:sp>
      <p:sp>
        <p:nvSpPr>
          <p:cNvPr id="256158" name="Text Box 158"/>
          <p:cNvSpPr txBox="1">
            <a:spLocks noChangeArrowheads="1"/>
          </p:cNvSpPr>
          <p:nvPr/>
        </p:nvSpPr>
        <p:spPr bwMode="auto">
          <a:xfrm>
            <a:off x="3629025" y="2312988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Absorption</a:t>
            </a:r>
          </a:p>
        </p:txBody>
      </p:sp>
      <p:sp>
        <p:nvSpPr>
          <p:cNvPr id="256159" name="Text Box 159"/>
          <p:cNvSpPr txBox="1">
            <a:spLocks noChangeArrowheads="1"/>
          </p:cNvSpPr>
          <p:nvPr/>
        </p:nvSpPr>
        <p:spPr bwMode="auto">
          <a:xfrm>
            <a:off x="3616325" y="3024188"/>
            <a:ext cx="198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Simplification</a:t>
            </a:r>
          </a:p>
        </p:txBody>
      </p:sp>
      <p:sp>
        <p:nvSpPr>
          <p:cNvPr id="256160" name="Text Box 160"/>
          <p:cNvSpPr txBox="1">
            <a:spLocks noChangeArrowheads="1"/>
          </p:cNvSpPr>
          <p:nvPr/>
        </p:nvSpPr>
        <p:spPr bwMode="auto">
          <a:xfrm>
            <a:off x="5013325" y="383698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Consensus</a:t>
            </a:r>
          </a:p>
        </p:txBody>
      </p:sp>
      <p:sp>
        <p:nvSpPr>
          <p:cNvPr id="256161" name="AutoShape 161"/>
          <p:cNvSpPr>
            <a:spLocks noChangeAspect="1" noChangeArrowheads="1" noTextEdit="1"/>
          </p:cNvSpPr>
          <p:nvPr/>
        </p:nvSpPr>
        <p:spPr bwMode="auto">
          <a:xfrm>
            <a:off x="1025525" y="2314575"/>
            <a:ext cx="7086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184" name="Group 184"/>
          <p:cNvGrpSpPr>
            <a:grpSpLocks/>
          </p:cNvGrpSpPr>
          <p:nvPr/>
        </p:nvGrpSpPr>
        <p:grpSpPr bwMode="auto">
          <a:xfrm>
            <a:off x="1152525" y="1627188"/>
            <a:ext cx="1892300" cy="457200"/>
            <a:chOff x="494" y="2921"/>
            <a:chExt cx="1192" cy="288"/>
          </a:xfrm>
        </p:grpSpPr>
        <p:sp>
          <p:nvSpPr>
            <p:cNvPr id="256181" name="Text Box 181"/>
            <p:cNvSpPr txBox="1">
              <a:spLocks noChangeArrowheads="1"/>
            </p:cNvSpPr>
            <p:nvPr/>
          </p:nvSpPr>
          <p:spPr bwMode="auto">
            <a:xfrm>
              <a:off x="494" y="2921"/>
              <a:ext cx="1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XY + XY = Y</a:t>
              </a:r>
            </a:p>
          </p:txBody>
        </p:sp>
        <p:sp>
          <p:nvSpPr>
            <p:cNvPr id="256182" name="Line 182"/>
            <p:cNvSpPr>
              <a:spLocks noChangeShapeType="1"/>
            </p:cNvSpPr>
            <p:nvPr/>
          </p:nvSpPr>
          <p:spPr bwMode="auto">
            <a:xfrm>
              <a:off x="1016" y="296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88" name="Group 188"/>
          <p:cNvGrpSpPr>
            <a:grpSpLocks/>
          </p:cNvGrpSpPr>
          <p:nvPr/>
        </p:nvGrpSpPr>
        <p:grpSpPr bwMode="auto">
          <a:xfrm>
            <a:off x="6156325" y="1639888"/>
            <a:ext cx="2644775" cy="457200"/>
            <a:chOff x="3014" y="2937"/>
            <a:chExt cx="1666" cy="288"/>
          </a:xfrm>
        </p:grpSpPr>
        <p:sp>
          <p:nvSpPr>
            <p:cNvPr id="256185" name="Text Box 185"/>
            <p:cNvSpPr txBox="1">
              <a:spLocks noChangeArrowheads="1"/>
            </p:cNvSpPr>
            <p:nvPr/>
          </p:nvSpPr>
          <p:spPr bwMode="auto">
            <a:xfrm>
              <a:off x="3014" y="2937"/>
              <a:ext cx="16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(X + Y)(X + Y) = Y</a:t>
              </a:r>
            </a:p>
          </p:txBody>
        </p:sp>
        <p:sp>
          <p:nvSpPr>
            <p:cNvPr id="256186" name="Line 186"/>
            <p:cNvSpPr>
              <a:spLocks noChangeShapeType="1"/>
            </p:cNvSpPr>
            <p:nvPr/>
          </p:nvSpPr>
          <p:spPr bwMode="auto">
            <a:xfrm>
              <a:off x="3720" y="2968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9" name="Text Box 189"/>
          <p:cNvSpPr txBox="1">
            <a:spLocks noChangeArrowheads="1"/>
          </p:cNvSpPr>
          <p:nvPr/>
        </p:nvSpPr>
        <p:spPr bwMode="auto">
          <a:xfrm>
            <a:off x="1127125" y="2325688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+ XY = X</a:t>
            </a:r>
          </a:p>
        </p:txBody>
      </p:sp>
      <p:sp>
        <p:nvSpPr>
          <p:cNvPr id="256190" name="Text Box 190"/>
          <p:cNvSpPr txBox="1">
            <a:spLocks noChangeArrowheads="1"/>
          </p:cNvSpPr>
          <p:nvPr/>
        </p:nvSpPr>
        <p:spPr bwMode="auto">
          <a:xfrm>
            <a:off x="6638925" y="2262188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X(X + Y) = X</a:t>
            </a:r>
          </a:p>
        </p:txBody>
      </p:sp>
      <p:grpSp>
        <p:nvGrpSpPr>
          <p:cNvPr id="256196" name="Group 196"/>
          <p:cNvGrpSpPr>
            <a:grpSpLocks/>
          </p:cNvGrpSpPr>
          <p:nvPr/>
        </p:nvGrpSpPr>
        <p:grpSpPr bwMode="auto">
          <a:xfrm>
            <a:off x="1127125" y="3036888"/>
            <a:ext cx="2238375" cy="457200"/>
            <a:chOff x="710" y="1649"/>
            <a:chExt cx="1410" cy="288"/>
          </a:xfrm>
        </p:grpSpPr>
        <p:sp>
          <p:nvSpPr>
            <p:cNvPr id="256191" name="Text Box 191"/>
            <p:cNvSpPr txBox="1">
              <a:spLocks noChangeArrowheads="1"/>
            </p:cNvSpPr>
            <p:nvPr/>
          </p:nvSpPr>
          <p:spPr bwMode="auto">
            <a:xfrm>
              <a:off x="710" y="1649"/>
              <a:ext cx="1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+ XY = X + Y</a:t>
              </a:r>
            </a:p>
          </p:txBody>
        </p:sp>
        <p:sp>
          <p:nvSpPr>
            <p:cNvPr id="256192" name="Line 192"/>
            <p:cNvSpPr>
              <a:spLocks noChangeShapeType="1"/>
            </p:cNvSpPr>
            <p:nvPr/>
          </p:nvSpPr>
          <p:spPr bwMode="auto">
            <a:xfrm>
              <a:off x="1096" y="168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95" name="Group 195"/>
          <p:cNvGrpSpPr>
            <a:grpSpLocks/>
          </p:cNvGrpSpPr>
          <p:nvPr/>
        </p:nvGrpSpPr>
        <p:grpSpPr bwMode="auto">
          <a:xfrm>
            <a:off x="6550025" y="2947988"/>
            <a:ext cx="2095500" cy="457200"/>
            <a:chOff x="4126" y="1593"/>
            <a:chExt cx="1320" cy="288"/>
          </a:xfrm>
        </p:grpSpPr>
        <p:sp>
          <p:nvSpPr>
            <p:cNvPr id="256193" name="Text Box 193"/>
            <p:cNvSpPr txBox="1">
              <a:spLocks noChangeArrowheads="1"/>
            </p:cNvSpPr>
            <p:nvPr/>
          </p:nvSpPr>
          <p:spPr bwMode="auto">
            <a:xfrm>
              <a:off x="4126" y="1593"/>
              <a:ext cx="1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X(X + Y) = XY</a:t>
              </a:r>
            </a:p>
          </p:txBody>
        </p:sp>
        <p:sp>
          <p:nvSpPr>
            <p:cNvPr id="256194" name="Line 194"/>
            <p:cNvSpPr>
              <a:spLocks noChangeShapeType="1"/>
            </p:cNvSpPr>
            <p:nvPr/>
          </p:nvSpPr>
          <p:spPr bwMode="auto">
            <a:xfrm>
              <a:off x="4368" y="1648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00" name="Group 200"/>
          <p:cNvGrpSpPr>
            <a:grpSpLocks/>
          </p:cNvGrpSpPr>
          <p:nvPr/>
        </p:nvGrpSpPr>
        <p:grpSpPr bwMode="auto">
          <a:xfrm>
            <a:off x="1139825" y="3786188"/>
            <a:ext cx="3548063" cy="457200"/>
            <a:chOff x="662" y="3097"/>
            <a:chExt cx="2235" cy="288"/>
          </a:xfrm>
        </p:grpSpPr>
        <p:sp>
          <p:nvSpPr>
            <p:cNvPr id="256197" name="Text Box 197"/>
            <p:cNvSpPr txBox="1">
              <a:spLocks noChangeArrowheads="1"/>
            </p:cNvSpPr>
            <p:nvPr/>
          </p:nvSpPr>
          <p:spPr bwMode="auto">
            <a:xfrm>
              <a:off x="662" y="3097"/>
              <a:ext cx="22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XY + XZ + YZ = XY + XZ</a:t>
              </a:r>
            </a:p>
          </p:txBody>
        </p:sp>
        <p:sp>
          <p:nvSpPr>
            <p:cNvPr id="256198" name="Line 198"/>
            <p:cNvSpPr>
              <a:spLocks noChangeShapeType="1"/>
            </p:cNvSpPr>
            <p:nvPr/>
          </p:nvSpPr>
          <p:spPr bwMode="auto">
            <a:xfrm>
              <a:off x="1184" y="313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9" name="Line 199"/>
            <p:cNvSpPr>
              <a:spLocks noChangeShapeType="1"/>
            </p:cNvSpPr>
            <p:nvPr/>
          </p:nvSpPr>
          <p:spPr bwMode="auto">
            <a:xfrm>
              <a:off x="2585" y="3137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04" name="Group 204"/>
          <p:cNvGrpSpPr>
            <a:grpSpLocks/>
          </p:cNvGrpSpPr>
          <p:nvPr/>
        </p:nvGrpSpPr>
        <p:grpSpPr bwMode="auto">
          <a:xfrm>
            <a:off x="3349625" y="4522788"/>
            <a:ext cx="5424488" cy="457200"/>
            <a:chOff x="822" y="3753"/>
            <a:chExt cx="3417" cy="288"/>
          </a:xfrm>
        </p:grpSpPr>
        <p:sp>
          <p:nvSpPr>
            <p:cNvPr id="256201" name="Text Box 201"/>
            <p:cNvSpPr txBox="1">
              <a:spLocks noChangeArrowheads="1"/>
            </p:cNvSpPr>
            <p:nvPr/>
          </p:nvSpPr>
          <p:spPr bwMode="auto">
            <a:xfrm>
              <a:off x="822" y="3753"/>
              <a:ext cx="34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(X + Y)( X + Z)(Y + Z) = (X + Y)( X + Z)</a:t>
              </a:r>
            </a:p>
          </p:txBody>
        </p:sp>
        <p:sp>
          <p:nvSpPr>
            <p:cNvPr id="256202" name="Line 202"/>
            <p:cNvSpPr>
              <a:spLocks noChangeShapeType="1"/>
            </p:cNvSpPr>
            <p:nvPr/>
          </p:nvSpPr>
          <p:spPr bwMode="auto">
            <a:xfrm>
              <a:off x="1576" y="3808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03" name="Line 203"/>
            <p:cNvSpPr>
              <a:spLocks noChangeShapeType="1"/>
            </p:cNvSpPr>
            <p:nvPr/>
          </p:nvSpPr>
          <p:spPr bwMode="auto">
            <a:xfrm>
              <a:off x="3649" y="3785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05" name="Text Box 205"/>
          <p:cNvSpPr txBox="1">
            <a:spLocks noChangeArrowheads="1"/>
          </p:cNvSpPr>
          <p:nvPr/>
        </p:nvSpPr>
        <p:spPr bwMode="auto">
          <a:xfrm>
            <a:off x="6943725" y="1246188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Dual</a:t>
            </a:r>
          </a:p>
        </p:txBody>
      </p:sp>
      <p:grpSp>
        <p:nvGrpSpPr>
          <p:cNvPr id="256208" name="Group 208"/>
          <p:cNvGrpSpPr>
            <a:grpSpLocks/>
          </p:cNvGrpSpPr>
          <p:nvPr/>
        </p:nvGrpSpPr>
        <p:grpSpPr bwMode="auto">
          <a:xfrm>
            <a:off x="1536700" y="3713163"/>
            <a:ext cx="1460500" cy="654050"/>
            <a:chOff x="968" y="2339"/>
            <a:chExt cx="920" cy="412"/>
          </a:xfrm>
        </p:grpSpPr>
        <p:sp>
          <p:nvSpPr>
            <p:cNvPr id="256206" name="Freeform 206"/>
            <p:cNvSpPr>
              <a:spLocks/>
            </p:cNvSpPr>
            <p:nvPr/>
          </p:nvSpPr>
          <p:spPr bwMode="auto">
            <a:xfrm>
              <a:off x="968" y="2640"/>
              <a:ext cx="808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88"/>
                </a:cxn>
                <a:cxn ang="0">
                  <a:pos x="472" y="96"/>
                </a:cxn>
                <a:cxn ang="0">
                  <a:pos x="744" y="96"/>
                </a:cxn>
                <a:cxn ang="0">
                  <a:pos x="808" y="8"/>
                </a:cxn>
              </a:cxnLst>
              <a:rect l="0" t="0" r="r" b="b"/>
              <a:pathLst>
                <a:path w="808" h="111">
                  <a:moveTo>
                    <a:pt x="0" y="0"/>
                  </a:moveTo>
                  <a:cubicBezTo>
                    <a:pt x="4" y="36"/>
                    <a:pt x="9" y="72"/>
                    <a:pt x="88" y="88"/>
                  </a:cubicBezTo>
                  <a:cubicBezTo>
                    <a:pt x="167" y="104"/>
                    <a:pt x="363" y="95"/>
                    <a:pt x="472" y="96"/>
                  </a:cubicBezTo>
                  <a:cubicBezTo>
                    <a:pt x="581" y="97"/>
                    <a:pt x="688" y="111"/>
                    <a:pt x="744" y="96"/>
                  </a:cubicBezTo>
                  <a:cubicBezTo>
                    <a:pt x="800" y="81"/>
                    <a:pt x="804" y="44"/>
                    <a:pt x="808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07" name="Freeform 207"/>
            <p:cNvSpPr>
              <a:spLocks/>
            </p:cNvSpPr>
            <p:nvPr/>
          </p:nvSpPr>
          <p:spPr bwMode="auto">
            <a:xfrm>
              <a:off x="1448" y="2339"/>
              <a:ext cx="440" cy="93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4" y="13"/>
                </a:cxn>
                <a:cxn ang="0">
                  <a:pos x="288" y="13"/>
                </a:cxn>
                <a:cxn ang="0">
                  <a:pos x="440" y="93"/>
                </a:cxn>
              </a:cxnLst>
              <a:rect l="0" t="0" r="r" b="b"/>
              <a:pathLst>
                <a:path w="440" h="93">
                  <a:moveTo>
                    <a:pt x="0" y="69"/>
                  </a:moveTo>
                  <a:cubicBezTo>
                    <a:pt x="8" y="45"/>
                    <a:pt x="16" y="22"/>
                    <a:pt x="64" y="13"/>
                  </a:cubicBezTo>
                  <a:cubicBezTo>
                    <a:pt x="112" y="4"/>
                    <a:pt x="225" y="0"/>
                    <a:pt x="288" y="13"/>
                  </a:cubicBezTo>
                  <a:cubicBezTo>
                    <a:pt x="351" y="26"/>
                    <a:pt x="395" y="59"/>
                    <a:pt x="440" y="9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042ED5-1FA1-44EC-BFB6-D45DF8D1FF96}"/>
                  </a:ext>
                </a:extLst>
              </p14:cNvPr>
              <p14:cNvContentPartPr/>
              <p14:nvPr/>
            </p14:nvContentPartPr>
            <p14:xfrm>
              <a:off x="4228200" y="4224240"/>
              <a:ext cx="318960" cy="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042ED5-1FA1-44EC-BFB6-D45DF8D1FF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8840" y="4214880"/>
                <a:ext cx="33768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16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5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5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5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8" grpId="0"/>
      <p:bldP spid="256159" grpId="0"/>
      <p:bldP spid="256160" grpId="0"/>
      <p:bldP spid="256161" grpId="0" animBg="1"/>
      <p:bldP spid="256189" grpId="0"/>
      <p:bldP spid="256190" grpId="0"/>
      <p:bldP spid="2562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77" y="1796143"/>
            <a:ext cx="7772400" cy="1020763"/>
          </a:xfrm>
        </p:spPr>
        <p:txBody>
          <a:bodyPr/>
          <a:lstStyle/>
          <a:p>
            <a:r>
              <a:rPr lang="en-US" dirty="0"/>
              <a:t>Please Read Ch-2 From Book</a:t>
            </a:r>
          </a:p>
        </p:txBody>
      </p:sp>
    </p:spTree>
    <p:extLst>
      <p:ext uri="{BB962C8B-B14F-4D97-AF65-F5344CB8AC3E}">
        <p14:creationId xmlns:p14="http://schemas.microsoft.com/office/powerpoint/2010/main" val="4784557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13725" cy="50276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AB + AC + BC = AB + AC      (</a:t>
            </a:r>
            <a:r>
              <a:rPr lang="en-US" sz="2400" b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Consensus Theorem</a:t>
            </a: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Proof Steps		 Justification 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    AB + AC + BC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 = AB + AC + 1 · BC                      operation 1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 = AB +AC + (A + A) · BC             existence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 = 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 dirty="0"/>
              <a:t>Proof the Consensus Theorem</a:t>
            </a:r>
          </a:p>
        </p:txBody>
      </p:sp>
      <p:sp>
        <p:nvSpPr>
          <p:cNvPr id="240660" name="Line 20"/>
          <p:cNvSpPr>
            <a:spLocks noChangeShapeType="1"/>
          </p:cNvSpPr>
          <p:nvPr/>
        </p:nvSpPr>
        <p:spPr bwMode="auto">
          <a:xfrm>
            <a:off x="1885950" y="1363663"/>
            <a:ext cx="260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1" name="Line 21"/>
          <p:cNvSpPr>
            <a:spLocks noChangeShapeType="1"/>
          </p:cNvSpPr>
          <p:nvPr/>
        </p:nvSpPr>
        <p:spPr bwMode="auto">
          <a:xfrm>
            <a:off x="4232275" y="1347788"/>
            <a:ext cx="260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3" name="Line 23"/>
          <p:cNvSpPr>
            <a:spLocks noChangeShapeType="1"/>
          </p:cNvSpPr>
          <p:nvPr/>
        </p:nvSpPr>
        <p:spPr bwMode="auto">
          <a:xfrm>
            <a:off x="1931988" y="21653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1944688" y="2541588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1825625" y="2943225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3271838" y="29273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63625" y="3214688"/>
            <a:ext cx="6080125" cy="457200"/>
            <a:chOff x="670" y="2025"/>
            <a:chExt cx="3830" cy="288"/>
          </a:xfrm>
        </p:grpSpPr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670" y="2025"/>
              <a:ext cx="38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AB + AC + ABC + ABC            distributive</a:t>
              </a:r>
            </a:p>
          </p:txBody>
        </p:sp>
        <p:sp>
          <p:nvSpPr>
            <p:cNvPr id="240670" name="Line 30"/>
            <p:cNvSpPr>
              <a:spLocks noChangeShapeType="1"/>
            </p:cNvSpPr>
            <p:nvPr/>
          </p:nvSpPr>
          <p:spPr bwMode="auto">
            <a:xfrm>
              <a:off x="1215" y="2055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71" name="Line 31"/>
            <p:cNvSpPr>
              <a:spLocks noChangeShapeType="1"/>
            </p:cNvSpPr>
            <p:nvPr/>
          </p:nvSpPr>
          <p:spPr bwMode="auto">
            <a:xfrm>
              <a:off x="2351" y="2079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784225" y="3697288"/>
            <a:ext cx="6637338" cy="457200"/>
            <a:chOff x="494" y="2313"/>
            <a:chExt cx="4181" cy="288"/>
          </a:xfrm>
        </p:grpSpPr>
        <p:sp>
          <p:nvSpPr>
            <p:cNvPr id="240672" name="Text Box 32"/>
            <p:cNvSpPr txBox="1">
              <a:spLocks noChangeArrowheads="1"/>
            </p:cNvSpPr>
            <p:nvPr/>
          </p:nvSpPr>
          <p:spPr bwMode="auto">
            <a:xfrm>
              <a:off x="494" y="2313"/>
              <a:ext cx="41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= AB + ABC + AC + ABC	 	commutative</a:t>
              </a:r>
            </a:p>
          </p:txBody>
        </p:sp>
        <p:sp>
          <p:nvSpPr>
            <p:cNvPr id="240673" name="Line 33"/>
            <p:cNvSpPr>
              <a:spLocks noChangeShapeType="1"/>
            </p:cNvSpPr>
            <p:nvPr/>
          </p:nvSpPr>
          <p:spPr bwMode="auto">
            <a:xfrm>
              <a:off x="1848" y="2360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74" name="Line 34"/>
            <p:cNvSpPr>
              <a:spLocks noChangeShapeType="1"/>
            </p:cNvSpPr>
            <p:nvPr/>
          </p:nvSpPr>
          <p:spPr bwMode="auto">
            <a:xfrm>
              <a:off x="2337" y="2345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84225" y="4205288"/>
            <a:ext cx="6342063" cy="457200"/>
            <a:chOff x="494" y="2585"/>
            <a:chExt cx="3995" cy="288"/>
          </a:xfrm>
        </p:grpSpPr>
        <p:sp>
          <p:nvSpPr>
            <p:cNvPr id="240675" name="Text Box 35"/>
            <p:cNvSpPr txBox="1">
              <a:spLocks noChangeArrowheads="1"/>
            </p:cNvSpPr>
            <p:nvPr/>
          </p:nvSpPr>
          <p:spPr bwMode="auto">
            <a:xfrm>
              <a:off x="494" y="2585"/>
              <a:ext cx="39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= AB(1+C)  + AC(1+B)              distributive</a:t>
              </a:r>
            </a:p>
          </p:txBody>
        </p:sp>
        <p:sp>
          <p:nvSpPr>
            <p:cNvPr id="240676" name="Line 36"/>
            <p:cNvSpPr>
              <a:spLocks noChangeShapeType="1"/>
            </p:cNvSpPr>
            <p:nvPr/>
          </p:nvSpPr>
          <p:spPr bwMode="auto">
            <a:xfrm>
              <a:off x="1881" y="2609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60413" y="4765675"/>
            <a:ext cx="7040562" cy="457200"/>
            <a:chOff x="479" y="2938"/>
            <a:chExt cx="4435" cy="288"/>
          </a:xfrm>
        </p:grpSpPr>
        <p:sp>
          <p:nvSpPr>
            <p:cNvPr id="240677" name="Text Box 37"/>
            <p:cNvSpPr txBox="1">
              <a:spLocks noChangeArrowheads="1"/>
            </p:cNvSpPr>
            <p:nvPr/>
          </p:nvSpPr>
          <p:spPr bwMode="auto">
            <a:xfrm>
              <a:off x="479" y="2938"/>
              <a:ext cx="4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= AB.1  + AC.1                             operation with 1</a:t>
              </a:r>
            </a:p>
          </p:txBody>
        </p:sp>
        <p:sp>
          <p:nvSpPr>
            <p:cNvPr id="240679" name="Line 39"/>
            <p:cNvSpPr>
              <a:spLocks noChangeShapeType="1"/>
            </p:cNvSpPr>
            <p:nvPr/>
          </p:nvSpPr>
          <p:spPr bwMode="auto">
            <a:xfrm>
              <a:off x="1426" y="2986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87400" y="5249863"/>
            <a:ext cx="6448425" cy="457200"/>
            <a:chOff x="496" y="3243"/>
            <a:chExt cx="4062" cy="288"/>
          </a:xfrm>
        </p:grpSpPr>
        <p:sp>
          <p:nvSpPr>
            <p:cNvPr id="240680" name="Text Box 40"/>
            <p:cNvSpPr txBox="1">
              <a:spLocks noChangeArrowheads="1"/>
            </p:cNvSpPr>
            <p:nvPr/>
          </p:nvSpPr>
          <p:spPr bwMode="auto">
            <a:xfrm>
              <a:off x="496" y="3243"/>
              <a:ext cx="40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= AB  + AC                            operation with 1</a:t>
              </a:r>
            </a:p>
          </p:txBody>
        </p:sp>
        <p:sp>
          <p:nvSpPr>
            <p:cNvPr id="240681" name="Line 41"/>
            <p:cNvSpPr>
              <a:spLocks noChangeShapeType="1"/>
            </p:cNvSpPr>
            <p:nvPr/>
          </p:nvSpPr>
          <p:spPr bwMode="auto">
            <a:xfrm>
              <a:off x="1283" y="3259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80E7AB-1BA2-48A0-B401-670E2E86A76A}"/>
                  </a:ext>
                </a:extLst>
              </p14:cNvPr>
              <p14:cNvContentPartPr/>
              <p14:nvPr/>
            </p14:nvContentPartPr>
            <p14:xfrm>
              <a:off x="1239120" y="4007160"/>
              <a:ext cx="3124800" cy="11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80E7AB-1BA2-48A0-B401-670E2E86A7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760" y="3997800"/>
                <a:ext cx="314352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84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110538" cy="50276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Use </a:t>
            </a:r>
            <a:r>
              <a:rPr lang="en-US" dirty="0" err="1">
                <a:latin typeface="+mj-lt"/>
              </a:rPr>
              <a:t>idempotency</a:t>
            </a:r>
            <a:r>
              <a:rPr lang="en-US" dirty="0">
                <a:latin typeface="+mj-lt"/>
              </a:rPr>
              <a:t> to eliminate terms:           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Complimentarily or existence complements: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Absorption: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Adsorption: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DeMorgan</a:t>
            </a:r>
            <a:r>
              <a:rPr lang="en-US" dirty="0">
                <a:latin typeface="+mj-lt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Consensus:      		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34245" y="1929021"/>
            <a:ext cx="1013595" cy="375682"/>
            <a:chOff x="6228514" y="1988608"/>
            <a:chExt cx="1013595" cy="375682"/>
          </a:xfrm>
        </p:grpSpPr>
        <p:sp>
          <p:nvSpPr>
            <p:cNvPr id="5" name="Rectangle 52"/>
            <p:cNvSpPr>
              <a:spLocks noChangeArrowheads="1"/>
            </p:cNvSpPr>
            <p:nvPr/>
          </p:nvSpPr>
          <p:spPr bwMode="auto">
            <a:xfrm>
              <a:off x="6228514" y="1988608"/>
              <a:ext cx="6107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</a:t>
              </a:r>
              <a:r>
                <a:rPr lang="en-US" sz="2400" b="1" baseline="30000" dirty="0">
                  <a:solidFill>
                    <a:srgbClr val="3333FF"/>
                  </a:solidFill>
                  <a:latin typeface="Arial" pitchFamily="34" charset="0"/>
                </a:rPr>
                <a:t>. </a:t>
              </a:r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</a:t>
              </a:r>
              <a:endParaRPr lang="en-US" sz="32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7036925" y="1988608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>
                  <a:solidFill>
                    <a:srgbClr val="3333FF"/>
                  </a:solidFill>
                  <a:latin typeface="Arial" pitchFamily="34" charset="0"/>
                </a:rPr>
                <a:t>X</a:t>
              </a:r>
              <a:endParaRPr lang="en-US" sz="3200" b="1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6841786" y="1994958"/>
              <a:ext cx="17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>
                  <a:solidFill>
                    <a:srgbClr val="3333FF"/>
                  </a:solidFill>
                  <a:latin typeface="Arial" pitchFamily="34" charset="0"/>
                </a:rPr>
                <a:t>=</a:t>
              </a:r>
              <a:endParaRPr lang="en-US" sz="3200" b="1">
                <a:solidFill>
                  <a:srgbClr val="3333FF"/>
                </a:solidFill>
                <a:latin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68146" y="1971354"/>
            <a:ext cx="1152429" cy="375682"/>
            <a:chOff x="2546380" y="1988608"/>
            <a:chExt cx="1152429" cy="375682"/>
          </a:xfrm>
        </p:grpSpPr>
        <p:sp>
          <p:nvSpPr>
            <p:cNvPr id="8" name="Rectangle 55"/>
            <p:cNvSpPr>
              <a:spLocks noChangeArrowheads="1"/>
            </p:cNvSpPr>
            <p:nvPr/>
          </p:nvSpPr>
          <p:spPr bwMode="auto">
            <a:xfrm>
              <a:off x="2546380" y="1988608"/>
              <a:ext cx="759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+ X</a:t>
              </a:r>
              <a:endParaRPr lang="en-US" sz="32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9" name="Rectangle 56"/>
            <p:cNvSpPr>
              <a:spLocks noChangeArrowheads="1"/>
            </p:cNvSpPr>
            <p:nvPr/>
          </p:nvSpPr>
          <p:spPr bwMode="auto">
            <a:xfrm>
              <a:off x="3493625" y="1988608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>
                  <a:solidFill>
                    <a:srgbClr val="3333FF"/>
                  </a:solidFill>
                  <a:latin typeface="Arial" pitchFamily="34" charset="0"/>
                </a:rPr>
                <a:t>X</a:t>
              </a:r>
              <a:endParaRPr lang="en-US" sz="3200" b="1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3240132" y="1994958"/>
              <a:ext cx="2644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 =</a:t>
              </a:r>
              <a:endParaRPr lang="en-US" sz="32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00753" y="3060069"/>
            <a:ext cx="1003908" cy="380445"/>
            <a:chOff x="7595881" y="3008313"/>
            <a:chExt cx="1003908" cy="380445"/>
          </a:xfrm>
        </p:grpSpPr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8428267" y="3008313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>
                  <a:solidFill>
                    <a:srgbClr val="3333FF"/>
                  </a:solidFill>
                  <a:latin typeface="Arial" pitchFamily="34" charset="0"/>
                </a:rPr>
                <a:t>0</a:t>
              </a:r>
              <a:endParaRPr lang="en-US" sz="3200" b="1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8221853" y="3019426"/>
              <a:ext cx="17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>
                  <a:solidFill>
                    <a:srgbClr val="3333FF"/>
                  </a:solidFill>
                  <a:latin typeface="Arial" pitchFamily="34" charset="0"/>
                </a:rPr>
                <a:t>=</a:t>
              </a:r>
              <a:endParaRPr lang="en-US" sz="3200" b="1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7595881" y="3011488"/>
              <a:ext cx="6107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</a:t>
              </a:r>
              <a:r>
                <a:rPr lang="en-US" sz="2400" b="1" baseline="30000" dirty="0">
                  <a:solidFill>
                    <a:srgbClr val="3333FF"/>
                  </a:solidFill>
                  <a:latin typeface="Arial" pitchFamily="34" charset="0"/>
                </a:rPr>
                <a:t>. </a:t>
              </a:r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4072" y="3060069"/>
            <a:ext cx="1177669" cy="380445"/>
            <a:chOff x="3896284" y="3008313"/>
            <a:chExt cx="1177669" cy="380445"/>
          </a:xfrm>
        </p:grpSpPr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4902431" y="3008313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1</a:t>
              </a:r>
              <a:endParaRPr lang="en-US" sz="32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4692842" y="3019426"/>
              <a:ext cx="17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=</a:t>
              </a:r>
              <a:endParaRPr lang="en-US" sz="32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3896284" y="3011488"/>
              <a:ext cx="759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+ X</a:t>
              </a:r>
              <a:endParaRPr lang="en-US" sz="32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89168" y="3734341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Arial" pitchFamily="34" charset="0"/>
              </a:rPr>
              <a:t>X + XY = X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548341" y="3746723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Arial" pitchFamily="34" charset="0"/>
              </a:rPr>
              <a:t>X(X + Y) = X</a:t>
            </a:r>
          </a:p>
        </p:txBody>
      </p:sp>
      <p:grpSp>
        <p:nvGrpSpPr>
          <p:cNvPr id="23" name="Group 30"/>
          <p:cNvGrpSpPr/>
          <p:nvPr/>
        </p:nvGrpSpPr>
        <p:grpSpPr>
          <a:xfrm>
            <a:off x="4161647" y="4266576"/>
            <a:ext cx="2238375" cy="457200"/>
            <a:chOff x="3945997" y="4128560"/>
            <a:chExt cx="2238375" cy="457200"/>
          </a:xfrm>
        </p:grpSpPr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45997" y="4128560"/>
              <a:ext cx="22383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X + XY = X + Y</a:t>
              </a: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550834" y="4199469"/>
              <a:ext cx="21590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3333FF"/>
                </a:solidFill>
              </a:endParaRPr>
            </a:p>
          </p:txBody>
        </p:sp>
      </p:grpSp>
      <p:grpSp>
        <p:nvGrpSpPr>
          <p:cNvPr id="26" name="Group 29"/>
          <p:cNvGrpSpPr/>
          <p:nvPr/>
        </p:nvGrpSpPr>
        <p:grpSpPr>
          <a:xfrm>
            <a:off x="6584849" y="4271019"/>
            <a:ext cx="2095500" cy="457200"/>
            <a:chOff x="6533093" y="4150255"/>
            <a:chExt cx="2095500" cy="457200"/>
          </a:xfrm>
        </p:grpSpPr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6533093" y="4150255"/>
              <a:ext cx="2095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X(X + Y) = XY</a:t>
              </a:r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6913034" y="4233336"/>
              <a:ext cx="21590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3333FF"/>
                </a:solidFill>
              </a:endParaRP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3434291" y="5411788"/>
            <a:ext cx="3548063" cy="457200"/>
            <a:chOff x="662" y="3097"/>
            <a:chExt cx="2235" cy="288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662" y="3097"/>
              <a:ext cx="22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itchFamily="34" charset="0"/>
                </a:rPr>
                <a:t>X</a:t>
              </a:r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Y</a:t>
              </a:r>
              <a:r>
                <a:rPr lang="en-US" sz="2400" b="1" dirty="0">
                  <a:latin typeface="Arial" pitchFamily="34" charset="0"/>
                </a:rPr>
                <a:t> + X</a:t>
              </a:r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Z</a:t>
              </a:r>
              <a:r>
                <a:rPr lang="en-US" sz="2400" b="1" dirty="0">
                  <a:latin typeface="Arial" pitchFamily="34" charset="0"/>
                </a:rPr>
                <a:t> + </a:t>
              </a:r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YZ</a:t>
              </a:r>
              <a:r>
                <a:rPr lang="en-US" sz="2400" b="1" dirty="0">
                  <a:latin typeface="Arial" pitchFamily="34" charset="0"/>
                </a:rPr>
                <a:t> = XY + XZ</a:t>
              </a: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1184" y="313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585" y="3137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180292" y="5962122"/>
            <a:ext cx="542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(X + Y)( X + Z)(Y + Z) = (X + Y)( X + Z)</a:t>
            </a:r>
          </a:p>
        </p:txBody>
      </p:sp>
      <p:grpSp>
        <p:nvGrpSpPr>
          <p:cNvPr id="30" name="Group 49"/>
          <p:cNvGrpSpPr/>
          <p:nvPr/>
        </p:nvGrpSpPr>
        <p:grpSpPr>
          <a:xfrm>
            <a:off x="4292067" y="4868862"/>
            <a:ext cx="1676400" cy="371475"/>
            <a:chOff x="4393671" y="4868862"/>
            <a:chExt cx="1676400" cy="371475"/>
          </a:xfrm>
        </p:grpSpPr>
        <p:sp>
          <p:nvSpPr>
            <p:cNvPr id="43" name="Line 92"/>
            <p:cNvSpPr>
              <a:spLocks noChangeShapeType="1"/>
            </p:cNvSpPr>
            <p:nvPr/>
          </p:nvSpPr>
          <p:spPr bwMode="auto">
            <a:xfrm>
              <a:off x="4474633" y="4883150"/>
              <a:ext cx="66040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/>
            <p:cNvSpPr>
              <a:spLocks noChangeArrowheads="1"/>
            </p:cNvSpPr>
            <p:nvPr/>
          </p:nvSpPr>
          <p:spPr bwMode="auto">
            <a:xfrm>
              <a:off x="5538258" y="4873625"/>
              <a:ext cx="149225" cy="1111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94"/>
            <p:cNvSpPr>
              <a:spLocks noChangeArrowheads="1"/>
            </p:cNvSpPr>
            <p:nvPr/>
          </p:nvSpPr>
          <p:spPr bwMode="auto">
            <a:xfrm>
              <a:off x="5855758" y="4873625"/>
              <a:ext cx="149225" cy="1111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89"/>
            <p:cNvSpPr>
              <a:spLocks noChangeArrowheads="1"/>
            </p:cNvSpPr>
            <p:nvPr/>
          </p:nvSpPr>
          <p:spPr bwMode="auto">
            <a:xfrm>
              <a:off x="4393671" y="4868862"/>
              <a:ext cx="7524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+ Y</a:t>
              </a:r>
              <a:endParaRPr lang="en-US" sz="2400" b="1" dirty="0">
                <a:solidFill>
                  <a:srgbClr val="3333FF"/>
                </a:solidFill>
                <a:latin typeface="Arial" pitchFamily="34" charset="0"/>
              </a:endParaRPr>
            </a:p>
          </p:txBody>
        </p:sp>
        <p:sp>
          <p:nvSpPr>
            <p:cNvPr id="48" name="Rectangle 90"/>
            <p:cNvSpPr>
              <a:spLocks noChangeArrowheads="1"/>
            </p:cNvSpPr>
            <p:nvPr/>
          </p:nvSpPr>
          <p:spPr bwMode="auto">
            <a:xfrm>
              <a:off x="5465233" y="4868862"/>
              <a:ext cx="6048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>
                  <a:solidFill>
                    <a:srgbClr val="3333FF"/>
                  </a:solidFill>
                  <a:latin typeface="Arial" pitchFamily="34" charset="0"/>
                </a:rPr>
                <a:t>X </a:t>
              </a:r>
              <a:r>
                <a:rPr lang="en-US" sz="2400" b="1" baseline="30000">
                  <a:solidFill>
                    <a:srgbClr val="3333FF"/>
                  </a:solidFill>
                  <a:latin typeface="Arial" pitchFamily="34" charset="0"/>
                </a:rPr>
                <a:t>. </a:t>
              </a:r>
              <a:r>
                <a:rPr lang="en-US" sz="2400" b="1" i="1">
                  <a:solidFill>
                    <a:srgbClr val="3333FF"/>
                  </a:solidFill>
                  <a:latin typeface="Arial" pitchFamily="34" charset="0"/>
                </a:rPr>
                <a:t>Y</a:t>
              </a:r>
            </a:p>
          </p:txBody>
        </p:sp>
        <p:sp>
          <p:nvSpPr>
            <p:cNvPr id="49" name="Rectangle 91"/>
            <p:cNvSpPr>
              <a:spLocks noChangeArrowheads="1"/>
            </p:cNvSpPr>
            <p:nvPr/>
          </p:nvSpPr>
          <p:spPr bwMode="auto">
            <a:xfrm>
              <a:off x="5242983" y="4875212"/>
              <a:ext cx="2619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= </a:t>
              </a:r>
            </a:p>
          </p:txBody>
        </p:sp>
      </p:grpSp>
      <p:grpSp>
        <p:nvGrpSpPr>
          <p:cNvPr id="31" name="Group 58"/>
          <p:cNvGrpSpPr/>
          <p:nvPr/>
        </p:nvGrpSpPr>
        <p:grpSpPr>
          <a:xfrm>
            <a:off x="6606117" y="4825472"/>
            <a:ext cx="1601787" cy="393700"/>
            <a:chOff x="7029451" y="4918605"/>
            <a:chExt cx="1601787" cy="393700"/>
          </a:xfrm>
        </p:grpSpPr>
        <p:sp>
          <p:nvSpPr>
            <p:cNvPr id="53" name="Rectangle 117"/>
            <p:cNvSpPr>
              <a:spLocks noChangeArrowheads="1"/>
            </p:cNvSpPr>
            <p:nvPr/>
          </p:nvSpPr>
          <p:spPr bwMode="auto">
            <a:xfrm>
              <a:off x="7029451" y="4940830"/>
              <a:ext cx="6048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</a:t>
              </a:r>
              <a:r>
                <a:rPr lang="en-US" sz="2400" b="1" baseline="30000" dirty="0">
                  <a:solidFill>
                    <a:srgbClr val="3333FF"/>
                  </a:solidFill>
                  <a:latin typeface="Arial" pitchFamily="34" charset="0"/>
                </a:rPr>
                <a:t>. </a:t>
              </a:r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Y</a:t>
              </a:r>
            </a:p>
          </p:txBody>
        </p:sp>
        <p:sp>
          <p:nvSpPr>
            <p:cNvPr id="54" name="Rectangle 118"/>
            <p:cNvSpPr>
              <a:spLocks noChangeArrowheads="1"/>
            </p:cNvSpPr>
            <p:nvPr/>
          </p:nvSpPr>
          <p:spPr bwMode="auto">
            <a:xfrm>
              <a:off x="7878763" y="4940830"/>
              <a:ext cx="7524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X </a:t>
              </a:r>
              <a:r>
                <a:rPr lang="en-US" sz="2400" b="1" dirty="0">
                  <a:solidFill>
                    <a:srgbClr val="3333FF"/>
                  </a:solidFill>
                  <a:latin typeface="Arial" pitchFamily="34" charset="0"/>
                </a:rPr>
                <a:t>+</a:t>
              </a:r>
              <a:r>
                <a:rPr lang="en-US" sz="2400" b="1" i="1" dirty="0">
                  <a:solidFill>
                    <a:srgbClr val="3333FF"/>
                  </a:solidFill>
                  <a:latin typeface="Arial" pitchFamily="34" charset="0"/>
                </a:rPr>
                <a:t> Y</a:t>
              </a:r>
            </a:p>
          </p:txBody>
        </p:sp>
        <p:sp>
          <p:nvSpPr>
            <p:cNvPr id="55" name="Rectangle 119"/>
            <p:cNvSpPr>
              <a:spLocks noChangeArrowheads="1"/>
            </p:cNvSpPr>
            <p:nvPr/>
          </p:nvSpPr>
          <p:spPr bwMode="auto">
            <a:xfrm>
              <a:off x="7683501" y="4947180"/>
              <a:ext cx="177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 sz="2400" b="1">
                <a:latin typeface="Arial" pitchFamily="34" charset="0"/>
              </a:endParaRPr>
            </a:p>
          </p:txBody>
        </p:sp>
        <p:sp>
          <p:nvSpPr>
            <p:cNvPr id="56" name="Rectangle 120"/>
            <p:cNvSpPr>
              <a:spLocks noChangeArrowheads="1"/>
            </p:cNvSpPr>
            <p:nvPr/>
          </p:nvSpPr>
          <p:spPr bwMode="auto">
            <a:xfrm>
              <a:off x="7961313" y="4918605"/>
              <a:ext cx="149225" cy="1111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21"/>
            <p:cNvSpPr>
              <a:spLocks noChangeArrowheads="1"/>
            </p:cNvSpPr>
            <p:nvPr/>
          </p:nvSpPr>
          <p:spPr bwMode="auto">
            <a:xfrm>
              <a:off x="7088188" y="4918605"/>
              <a:ext cx="508000" cy="1111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122"/>
            <p:cNvSpPr>
              <a:spLocks noChangeArrowheads="1"/>
            </p:cNvSpPr>
            <p:nvPr/>
          </p:nvSpPr>
          <p:spPr bwMode="auto">
            <a:xfrm>
              <a:off x="8431213" y="4918605"/>
              <a:ext cx="149225" cy="1111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Line 20"/>
          <p:cNvSpPr>
            <a:spLocks noChangeShapeType="1"/>
          </p:cNvSpPr>
          <p:nvPr/>
        </p:nvSpPr>
        <p:spPr bwMode="auto">
          <a:xfrm>
            <a:off x="7018272" y="3090293"/>
            <a:ext cx="215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FF"/>
              </a:solidFill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4797586" y="3090293"/>
            <a:ext cx="215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9900" cy="838200"/>
          </a:xfrm>
        </p:spPr>
        <p:txBody>
          <a:bodyPr/>
          <a:lstStyle/>
          <a:p>
            <a:r>
              <a:rPr lang="en-US" sz="4000"/>
              <a:t>2-3 Standard (Canonical) Forms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6685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</a:rPr>
              <a:t>It is useful to specify Boolean functions in a form that: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Allows comparison for equality.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Has a correspondence to the truth tables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</a:rPr>
              <a:t> Canonical Forms in common usage: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33FF"/>
                </a:solidFill>
                <a:latin typeface="Arial" charset="0"/>
              </a:rPr>
              <a:t>Sum of Products (SOP), </a:t>
            </a:r>
            <a:r>
              <a:rPr lang="en-US" b="1" dirty="0">
                <a:latin typeface="Arial" charset="0"/>
              </a:rPr>
              <a:t>also called Sum or </a:t>
            </a:r>
            <a:r>
              <a:rPr lang="en-US" b="1" dirty="0" err="1">
                <a:latin typeface="Arial" charset="0"/>
              </a:rPr>
              <a:t>Minterms</a:t>
            </a:r>
            <a:r>
              <a:rPr lang="en-US" b="1" dirty="0">
                <a:latin typeface="Arial" charset="0"/>
              </a:rPr>
              <a:t> (SOM)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33FF"/>
                </a:solidFill>
                <a:latin typeface="Arial" charset="0"/>
              </a:rPr>
              <a:t>Product of Sum (POS), </a:t>
            </a:r>
            <a:r>
              <a:rPr lang="en-US" b="1" dirty="0">
                <a:latin typeface="Arial" charset="0"/>
              </a:rPr>
              <a:t>also called Product of </a:t>
            </a:r>
            <a:r>
              <a:rPr lang="en-US" b="1" dirty="0" err="1">
                <a:latin typeface="Arial" charset="0"/>
              </a:rPr>
              <a:t>Maxterms</a:t>
            </a:r>
            <a:r>
              <a:rPr lang="en-US" b="1" dirty="0">
                <a:latin typeface="Arial" charset="0"/>
              </a:rPr>
              <a:t> (POM)</a:t>
            </a:r>
          </a:p>
        </p:txBody>
      </p:sp>
    </p:spTree>
    <p:extLst>
      <p:ext uri="{BB962C8B-B14F-4D97-AF65-F5344CB8AC3E}">
        <p14:creationId xmlns:p14="http://schemas.microsoft.com/office/powerpoint/2010/main" val="2119774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Minterms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62913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u="sng" dirty="0" err="1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are AND terms with </a:t>
            </a:r>
            <a:r>
              <a:rPr lang="en-US" sz="2400" b="1" i="1" dirty="0">
                <a:latin typeface="Arial" charset="0"/>
                <a:cs typeface="Times New Roman" pitchFamily="18" charset="0"/>
              </a:rPr>
              <a:t>every variable 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present in either true or complemented form.  </a:t>
            </a:r>
          </a:p>
          <a:p>
            <a:pPr>
              <a:lnSpc>
                <a:spcPct val="90000"/>
              </a:lnSpc>
            </a:pPr>
            <a:r>
              <a:rPr lang="en-US" sz="2400" b="1" u="sng" dirty="0">
                <a:latin typeface="Arial" charset="0"/>
                <a:cs typeface="Times New Roman" pitchFamily="18" charset="0"/>
              </a:rPr>
              <a:t>Example: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Two variables (X and Y)produce</a:t>
            </a:r>
            <a:br>
              <a:rPr lang="en-US" sz="2400" b="1" dirty="0">
                <a:latin typeface="Arial" charset="0"/>
                <a:cs typeface="Times New Roman" pitchFamily="18" charset="0"/>
              </a:rPr>
            </a:br>
            <a:r>
              <a:rPr lang="en-US" sz="2400" b="1" dirty="0">
                <a:latin typeface="Arial" charset="0"/>
                <a:cs typeface="Times New Roman" pitchFamily="18" charset="0"/>
              </a:rPr>
              <a:t>2 x 2 = 4 </a:t>
            </a:r>
            <a:r>
              <a:rPr lang="en-US" sz="2400" b="1" dirty="0" err="1">
                <a:latin typeface="Arial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:</a:t>
            </a:r>
            <a:endParaRPr lang="en-US" sz="2400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  <a:cs typeface="Times New Roman" pitchFamily="18" charset="0"/>
              </a:rPr>
              <a:t>Given that each binary variable may appear normal (e.g., x) or complemented (e.g.,   ), there are 2</a:t>
            </a:r>
            <a:r>
              <a:rPr lang="en-US" sz="2400" b="1" i="1" baseline="30000" dirty="0">
                <a:latin typeface="Arial" charset="0"/>
                <a:cs typeface="Times New Roman" pitchFamily="18" charset="0"/>
              </a:rPr>
              <a:t>n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rial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for </a:t>
            </a:r>
            <a:r>
              <a:rPr lang="en-US" sz="2400" b="1" i="1" dirty="0">
                <a:latin typeface="Arial" charset="0"/>
                <a:cs typeface="Times New Roman" pitchFamily="18" charset="0"/>
              </a:rPr>
              <a:t>n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variables.</a:t>
            </a:r>
            <a:endParaRPr lang="en-US" sz="2400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grpSp>
        <p:nvGrpSpPr>
          <p:cNvPr id="264215" name="Group 23"/>
          <p:cNvGrpSpPr>
            <a:grpSpLocks/>
          </p:cNvGrpSpPr>
          <p:nvPr/>
        </p:nvGrpSpPr>
        <p:grpSpPr bwMode="auto">
          <a:xfrm>
            <a:off x="2789791" y="2863075"/>
            <a:ext cx="644525" cy="1576387"/>
            <a:chOff x="841" y="2653"/>
            <a:chExt cx="406" cy="993"/>
          </a:xfrm>
        </p:grpSpPr>
        <p:grpSp>
          <p:nvGrpSpPr>
            <p:cNvPr id="264214" name="Group 22"/>
            <p:cNvGrpSpPr>
              <a:grpSpLocks/>
            </p:cNvGrpSpPr>
            <p:nvPr/>
          </p:nvGrpSpPr>
          <p:grpSpPr bwMode="auto">
            <a:xfrm>
              <a:off x="841" y="2653"/>
              <a:ext cx="406" cy="774"/>
              <a:chOff x="841" y="2653"/>
              <a:chExt cx="406" cy="774"/>
            </a:xfrm>
          </p:grpSpPr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1071" y="2926"/>
                <a:ext cx="17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02" name="Rectangle 10"/>
              <p:cNvSpPr>
                <a:spLocks noChangeArrowheads="1"/>
              </p:cNvSpPr>
              <p:nvPr/>
            </p:nvSpPr>
            <p:spPr bwMode="auto">
              <a:xfrm>
                <a:off x="1086" y="2907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Y</a:t>
                </a:r>
                <a:endParaRPr lang="en-US" sz="1800"/>
              </a:p>
            </p:txBody>
          </p:sp>
          <p:sp>
            <p:nvSpPr>
              <p:cNvPr id="264203" name="Rectangle 11"/>
              <p:cNvSpPr>
                <a:spLocks noChangeArrowheads="1"/>
              </p:cNvSpPr>
              <p:nvPr/>
            </p:nvSpPr>
            <p:spPr bwMode="auto">
              <a:xfrm>
                <a:off x="884" y="2907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X</a:t>
                </a:r>
                <a:endParaRPr lang="en-US" sz="1800"/>
              </a:p>
            </p:txBody>
          </p:sp>
          <p:sp>
            <p:nvSpPr>
              <p:cNvPr id="264206" name="Rectangle 14"/>
              <p:cNvSpPr>
                <a:spLocks noChangeArrowheads="1"/>
              </p:cNvSpPr>
              <p:nvPr/>
            </p:nvSpPr>
            <p:spPr bwMode="auto">
              <a:xfrm>
                <a:off x="895" y="2653"/>
                <a:ext cx="30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X Y</a:t>
                </a:r>
                <a:endParaRPr lang="en-US" sz="1800"/>
              </a:p>
            </p:txBody>
          </p:sp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>
                <a:off x="843" y="3197"/>
                <a:ext cx="18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08" name="Rectangle 16"/>
              <p:cNvSpPr>
                <a:spLocks noChangeArrowheads="1"/>
              </p:cNvSpPr>
              <p:nvPr/>
            </p:nvSpPr>
            <p:spPr bwMode="auto">
              <a:xfrm>
                <a:off x="1059" y="3167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Y</a:t>
                </a:r>
                <a:endParaRPr lang="en-US" sz="1800" dirty="0"/>
              </a:p>
            </p:txBody>
          </p:sp>
          <p:sp>
            <p:nvSpPr>
              <p:cNvPr id="264209" name="Rectangle 17"/>
              <p:cNvSpPr>
                <a:spLocks noChangeArrowheads="1"/>
              </p:cNvSpPr>
              <p:nvPr/>
            </p:nvSpPr>
            <p:spPr bwMode="auto">
              <a:xfrm>
                <a:off x="877" y="3174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X</a:t>
                </a:r>
                <a:endParaRPr lang="en-US" sz="1800" dirty="0"/>
              </a:p>
            </p:txBody>
          </p:sp>
          <p:sp>
            <p:nvSpPr>
              <p:cNvPr id="264210" name="Line 18"/>
              <p:cNvSpPr>
                <a:spLocks noChangeShapeType="1"/>
              </p:cNvSpPr>
              <p:nvPr/>
            </p:nvSpPr>
            <p:spPr bwMode="auto">
              <a:xfrm>
                <a:off x="841" y="3426"/>
                <a:ext cx="18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211" name="Line 19"/>
              <p:cNvSpPr>
                <a:spLocks noChangeShapeType="1"/>
              </p:cNvSpPr>
              <p:nvPr/>
            </p:nvSpPr>
            <p:spPr bwMode="auto">
              <a:xfrm>
                <a:off x="1062" y="3426"/>
                <a:ext cx="17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1077" y="3416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1800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875" y="3416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1800"/>
            </a:p>
          </p:txBody>
        </p:sp>
      </p:grpSp>
      <p:grpSp>
        <p:nvGrpSpPr>
          <p:cNvPr id="264216" name="Group 24"/>
          <p:cNvGrpSpPr>
            <a:grpSpLocks/>
          </p:cNvGrpSpPr>
          <p:nvPr/>
        </p:nvGrpSpPr>
        <p:grpSpPr bwMode="auto">
          <a:xfrm>
            <a:off x="5592134" y="5005353"/>
            <a:ext cx="273050" cy="487362"/>
            <a:chOff x="4392" y="1589"/>
            <a:chExt cx="172" cy="307"/>
          </a:xfrm>
        </p:grpSpPr>
        <p:sp>
          <p:nvSpPr>
            <p:cNvPr id="264204" name="Line 12"/>
            <p:cNvSpPr>
              <a:spLocks noChangeShapeType="1"/>
            </p:cNvSpPr>
            <p:nvPr/>
          </p:nvSpPr>
          <p:spPr bwMode="auto">
            <a:xfrm>
              <a:off x="4392" y="1675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05" name="Rectangle 13"/>
            <p:cNvSpPr>
              <a:spLocks noChangeArrowheads="1"/>
            </p:cNvSpPr>
            <p:nvPr/>
          </p:nvSpPr>
          <p:spPr bwMode="auto">
            <a:xfrm>
              <a:off x="4414" y="1589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2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16E9F4-E364-45B6-AF3B-09EE08EACEE8}"/>
                  </a:ext>
                </a:extLst>
              </p14:cNvPr>
              <p14:cNvContentPartPr/>
              <p14:nvPr/>
            </p14:nvContentPartPr>
            <p14:xfrm>
              <a:off x="3688200" y="2839680"/>
              <a:ext cx="696600" cy="159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16E9F4-E364-45B6-AF3B-09EE08EAC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8840" y="2830320"/>
                <a:ext cx="715320" cy="16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F78C64-937B-464F-BE2D-BD90D619F0B6}"/>
                  </a:ext>
                </a:extLst>
              </p14:cNvPr>
              <p14:cNvContentPartPr/>
              <p14:nvPr/>
            </p14:nvContentPartPr>
            <p14:xfrm>
              <a:off x="3089520" y="1665000"/>
              <a:ext cx="2882520" cy="309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F78C64-937B-464F-BE2D-BD90D619F0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0160" y="1655640"/>
                <a:ext cx="2901240" cy="31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78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Maxterms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err="1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Maxterms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are OR terms with </a:t>
            </a:r>
            <a:r>
              <a:rPr lang="en-US" sz="2400" b="1" i="1" dirty="0">
                <a:latin typeface="Arial" charset="0"/>
                <a:cs typeface="Times New Roman" pitchFamily="18" charset="0"/>
              </a:rPr>
              <a:t>every variable 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in true or complemented form.</a:t>
            </a:r>
          </a:p>
          <a:p>
            <a:r>
              <a:rPr lang="en-US" sz="2400" b="1" dirty="0">
                <a:latin typeface="Arial" charset="0"/>
                <a:cs typeface="Times New Roman" pitchFamily="18" charset="0"/>
              </a:rPr>
              <a:t>There are 2</a:t>
            </a:r>
            <a:r>
              <a:rPr lang="en-US" sz="2400" b="1" i="1" baseline="30000" dirty="0">
                <a:latin typeface="Arial" charset="0"/>
                <a:cs typeface="Times New Roman" pitchFamily="18" charset="0"/>
              </a:rPr>
              <a:t>n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Arial" charset="0"/>
                <a:cs typeface="Times New Roman" pitchFamily="18" charset="0"/>
              </a:rPr>
              <a:t>maxterms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for </a:t>
            </a:r>
            <a:r>
              <a:rPr lang="en-US" sz="2400" b="1" i="1" dirty="0">
                <a:latin typeface="Arial" charset="0"/>
                <a:cs typeface="Times New Roman" pitchFamily="18" charset="0"/>
              </a:rPr>
              <a:t>n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variables.</a:t>
            </a:r>
            <a:r>
              <a:rPr lang="en-US" sz="2800" dirty="0">
                <a:latin typeface="Arial" charset="0"/>
              </a:rPr>
              <a:t> </a:t>
            </a:r>
          </a:p>
          <a:p>
            <a:r>
              <a:rPr lang="en-US" sz="2400" b="1" u="sng" dirty="0">
                <a:latin typeface="Arial" charset="0"/>
                <a:cs typeface="Times New Roman" pitchFamily="18" charset="0"/>
              </a:rPr>
              <a:t>Example: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Two variables (X and Y) produce</a:t>
            </a:r>
            <a:br>
              <a:rPr lang="en-US" sz="2400" b="1" dirty="0">
                <a:latin typeface="Arial" charset="0"/>
                <a:cs typeface="Times New Roman" pitchFamily="18" charset="0"/>
              </a:rPr>
            </a:br>
            <a:r>
              <a:rPr lang="en-US" sz="2400" b="1" dirty="0">
                <a:latin typeface="Arial" charset="0"/>
                <a:cs typeface="Times New Roman" pitchFamily="18" charset="0"/>
              </a:rPr>
              <a:t>2 x 2 = 4 combinations:</a:t>
            </a:r>
            <a:endParaRPr lang="en-US" sz="2400" dirty="0">
              <a:latin typeface="Arial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Arial" charset="0"/>
                <a:cs typeface="Times New Roman" pitchFamily="18" charset="0"/>
              </a:rPr>
              <a:t>                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265245" name="Group 29"/>
          <p:cNvGrpSpPr>
            <a:grpSpLocks/>
          </p:cNvGrpSpPr>
          <p:nvPr/>
        </p:nvGrpSpPr>
        <p:grpSpPr bwMode="auto">
          <a:xfrm>
            <a:off x="2317750" y="3925888"/>
            <a:ext cx="1031875" cy="1943100"/>
            <a:chOff x="980" y="2673"/>
            <a:chExt cx="650" cy="1224"/>
          </a:xfrm>
        </p:grpSpPr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1430" y="27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990" y="27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65243" name="Rectangle 27"/>
            <p:cNvSpPr>
              <a:spLocks noChangeArrowheads="1"/>
            </p:cNvSpPr>
            <p:nvPr/>
          </p:nvSpPr>
          <p:spPr bwMode="auto">
            <a:xfrm>
              <a:off x="1242" y="2673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+</a:t>
              </a:r>
              <a:endParaRPr lang="en-US" sz="2000"/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1420" y="301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65230" name="Rectangle 14"/>
            <p:cNvSpPr>
              <a:spLocks noChangeArrowheads="1"/>
            </p:cNvSpPr>
            <p:nvPr/>
          </p:nvSpPr>
          <p:spPr bwMode="auto">
            <a:xfrm>
              <a:off x="980" y="301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65231" name="Rectangle 15"/>
            <p:cNvSpPr>
              <a:spLocks noChangeArrowheads="1"/>
            </p:cNvSpPr>
            <p:nvPr/>
          </p:nvSpPr>
          <p:spPr bwMode="auto">
            <a:xfrm>
              <a:off x="1232" y="2984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+</a:t>
              </a:r>
              <a:endParaRPr lang="en-US" sz="2000"/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3" name="Rectangle 17"/>
            <p:cNvSpPr>
              <a:spLocks noChangeArrowheads="1"/>
            </p:cNvSpPr>
            <p:nvPr/>
          </p:nvSpPr>
          <p:spPr bwMode="auto">
            <a:xfrm>
              <a:off x="1440" y="3321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65234" name="Rectangle 18"/>
            <p:cNvSpPr>
              <a:spLocks noChangeArrowheads="1"/>
            </p:cNvSpPr>
            <p:nvPr/>
          </p:nvSpPr>
          <p:spPr bwMode="auto">
            <a:xfrm>
              <a:off x="1000" y="3321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auto">
            <a:xfrm>
              <a:off x="1252" y="3292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+</a:t>
              </a:r>
              <a:endParaRPr lang="en-US" sz="2000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8" name="Rectangle 22"/>
            <p:cNvSpPr>
              <a:spLocks noChangeArrowheads="1"/>
            </p:cNvSpPr>
            <p:nvPr/>
          </p:nvSpPr>
          <p:spPr bwMode="auto">
            <a:xfrm>
              <a:off x="1459" y="3628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65239" name="Rectangle 23"/>
            <p:cNvSpPr>
              <a:spLocks noChangeArrowheads="1"/>
            </p:cNvSpPr>
            <p:nvPr/>
          </p:nvSpPr>
          <p:spPr bwMode="auto">
            <a:xfrm>
              <a:off x="1019" y="3628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65240" name="Rectangle 24"/>
            <p:cNvSpPr>
              <a:spLocks noChangeArrowheads="1"/>
            </p:cNvSpPr>
            <p:nvPr/>
          </p:nvSpPr>
          <p:spPr bwMode="auto">
            <a:xfrm>
              <a:off x="1271" y="3599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0000"/>
                  </a:solidFill>
                </a:rPr>
                <a:t>+</a:t>
              </a:r>
              <a:endParaRPr lang="en-US" sz="20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B767BC-4CBE-439F-B934-8BC652E476F8}"/>
                  </a:ext>
                </a:extLst>
              </p14:cNvPr>
              <p14:cNvContentPartPr/>
              <p14:nvPr/>
            </p14:nvContentPartPr>
            <p14:xfrm>
              <a:off x="714600" y="4080960"/>
              <a:ext cx="669960" cy="187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B767BC-4CBE-439F-B934-8BC652E47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40" y="4071600"/>
                <a:ext cx="688680" cy="18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09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87475"/>
            <a:ext cx="7772400" cy="5027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Examples: Two variable </a:t>
            </a:r>
            <a:r>
              <a:rPr lang="en-US" sz="2800" b="1" dirty="0" err="1">
                <a:latin typeface="Arial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Arial" charset="0"/>
                <a:cs typeface="Times New Roman" pitchFamily="18" charset="0"/>
              </a:rPr>
              <a:t> and </a:t>
            </a:r>
            <a:r>
              <a:rPr lang="en-US" sz="2800" b="1" dirty="0" err="1">
                <a:latin typeface="Arial" charset="0"/>
                <a:cs typeface="Times New Roman" pitchFamily="18" charset="0"/>
              </a:rPr>
              <a:t>maxterms</a:t>
            </a:r>
            <a:r>
              <a:rPr lang="en-US" sz="2800" b="1" dirty="0">
                <a:latin typeface="Arial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Arial" charset="0"/>
              </a:rPr>
              <a:t>The index above is important for describing 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</a:rPr>
              <a:t>which variables in the terms are true and which are complemented</a:t>
            </a:r>
            <a:r>
              <a:rPr lang="en-US" sz="2400" b="1" dirty="0">
                <a:latin typeface="Arial" charset="0"/>
              </a:rPr>
              <a:t>.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0"/>
            <a:ext cx="7772400" cy="1020763"/>
          </a:xfrm>
        </p:spPr>
        <p:txBody>
          <a:bodyPr/>
          <a:lstStyle/>
          <a:p>
            <a:r>
              <a:rPr lang="en-US" b="1"/>
              <a:t>Maxterms and Minterms</a:t>
            </a:r>
          </a:p>
        </p:txBody>
      </p:sp>
      <p:graphicFrame>
        <p:nvGraphicFramePr>
          <p:cNvPr id="266851" name="Group 611"/>
          <p:cNvGraphicFramePr>
            <a:graphicFrameLocks noGrp="1"/>
          </p:cNvGraphicFramePr>
          <p:nvPr/>
        </p:nvGraphicFramePr>
        <p:xfrm>
          <a:off x="1765300" y="2324100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(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(01)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(11)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6860" name="Group 620"/>
          <p:cNvGrpSpPr>
            <a:grpSpLocks/>
          </p:cNvGrpSpPr>
          <p:nvPr/>
        </p:nvGrpSpPr>
        <p:grpSpPr bwMode="auto">
          <a:xfrm>
            <a:off x="4332288" y="3013075"/>
            <a:ext cx="2495550" cy="1674813"/>
            <a:chOff x="2729" y="1898"/>
            <a:chExt cx="1572" cy="1055"/>
          </a:xfrm>
        </p:grpSpPr>
        <p:sp>
          <p:nvSpPr>
            <p:cNvPr id="266852" name="Line 612"/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3" name="Line 613"/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4" name="Line 614"/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5" name="Line 615"/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6" name="Line 616"/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7" name="Line 617"/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8" name="Line 618"/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859" name="Line 619"/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8165A2-F156-406B-99CD-58B28012C027}"/>
                  </a:ext>
                </a:extLst>
              </p14:cNvPr>
              <p14:cNvContentPartPr/>
              <p14:nvPr/>
            </p14:nvContentPartPr>
            <p14:xfrm>
              <a:off x="7694640" y="2965680"/>
              <a:ext cx="186840" cy="11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8165A2-F156-406B-99CD-58B28012C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5280" y="2956320"/>
                <a:ext cx="205560" cy="1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069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Purpose of the Index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391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For </a:t>
            </a:r>
            <a:r>
              <a:rPr lang="en-US" sz="2800" b="1" dirty="0" err="1">
                <a:latin typeface="Arial" charset="0"/>
                <a:cs typeface="Times New Roman" pitchFamily="18" charset="0"/>
              </a:rPr>
              <a:t>Minterms</a:t>
            </a:r>
            <a:r>
              <a:rPr lang="en-US" sz="2800" b="1" dirty="0">
                <a:latin typeface="Arial" charset="0"/>
                <a:cs typeface="Times New Roman" pitchFamily="18" charset="0"/>
              </a:rPr>
              <a:t>:</a:t>
            </a:r>
            <a:endParaRPr lang="en-US" sz="2800" b="1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“1” in the index means the variable is “Not Complemented” 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and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 charset="0"/>
                <a:cs typeface="Times New Roman" pitchFamily="18" charset="0"/>
              </a:rPr>
              <a:t>“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0” means  the variable is “Complemented”.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For </a:t>
            </a:r>
            <a:r>
              <a:rPr lang="en-US" sz="2800" b="1" dirty="0" err="1">
                <a:latin typeface="Arial" charset="0"/>
                <a:cs typeface="Times New Roman" pitchFamily="18" charset="0"/>
              </a:rPr>
              <a:t>Maxterms</a:t>
            </a:r>
            <a:r>
              <a:rPr lang="en-US" sz="2800" b="1" dirty="0">
                <a:latin typeface="Arial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“0”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means  the variable is 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“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Not Complemented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” and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 charset="0"/>
                <a:cs typeface="Times New Roman" pitchFamily="18" charset="0"/>
              </a:rPr>
              <a:t>“1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” means the variable is “Complemented”.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60818A-3B4D-4F54-B317-9EC08157C7C7}"/>
                  </a:ext>
                </a:extLst>
              </p14:cNvPr>
              <p14:cNvContentPartPr/>
              <p14:nvPr/>
            </p14:nvContentPartPr>
            <p14:xfrm>
              <a:off x="1288080" y="824400"/>
              <a:ext cx="2768400" cy="88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60818A-3B4D-4F54-B317-9EC08157C7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720" y="815040"/>
                <a:ext cx="2787120" cy="9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36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2082800" y="6197600"/>
            <a:ext cx="4432300" cy="584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8428037" cy="1020763"/>
          </a:xfrm>
        </p:spPr>
        <p:txBody>
          <a:bodyPr/>
          <a:lstStyle/>
          <a:p>
            <a:r>
              <a:rPr lang="en-US" sz="4000" b="1"/>
              <a:t>Index Examples – Four Variables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135063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Index  Binary  </a:t>
            </a:r>
            <a:r>
              <a:rPr lang="en-US" sz="2800" b="1" dirty="0" err="1">
                <a:cs typeface="Times New Roman" pitchFamily="18" charset="0"/>
              </a:rPr>
              <a:t>Minterm</a:t>
            </a:r>
            <a:r>
              <a:rPr lang="en-US" sz="2800" b="1" dirty="0">
                <a:cs typeface="Times New Roman" pitchFamily="18" charset="0"/>
              </a:rPr>
              <a:t>  </a:t>
            </a:r>
            <a:r>
              <a:rPr lang="en-US" sz="2800" b="1" dirty="0" err="1">
                <a:cs typeface="Times New Roman" pitchFamily="18" charset="0"/>
              </a:rPr>
              <a:t>Maxterm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 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Pattern     m</a:t>
            </a:r>
            <a:r>
              <a:rPr lang="en-US" sz="2800" b="1" baseline="-16000" dirty="0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        </a:t>
            </a:r>
            <a:r>
              <a:rPr lang="en-US" sz="2800" b="1" dirty="0" err="1">
                <a:cs typeface="Times New Roman" pitchFamily="18" charset="0"/>
              </a:rPr>
              <a:t>M</a:t>
            </a:r>
            <a:r>
              <a:rPr lang="en-US" sz="2800" b="1" baseline="-16000" dirty="0" err="1">
                <a:cs typeface="Times New Roman" pitchFamily="18" charset="0"/>
              </a:rPr>
              <a:t>i</a:t>
            </a:r>
            <a:endParaRPr lang="en-US" sz="2800" b="1" baseline="-16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13       1101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15       1111           </a:t>
            </a:r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52994"/>
              </p:ext>
            </p:extLst>
          </p:nvPr>
        </p:nvGraphicFramePr>
        <p:xfrm>
          <a:off x="6953250" y="5830888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04560" progId="Equation.3">
                  <p:embed/>
                </p:oleObj>
              </mc:Choice>
              <mc:Fallback>
                <p:oleObj name="Equation" r:id="rId3" imgW="1752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5830888"/>
                        <a:ext cx="175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5186363" y="25606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3427413" y="30162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430713" y="3001963"/>
            <a:ext cx="1714500" cy="466725"/>
            <a:chOff x="4545013" y="3128963"/>
            <a:chExt cx="1714500" cy="466725"/>
          </a:xfrm>
        </p:grpSpPr>
        <p:sp>
          <p:nvSpPr>
            <p:cNvPr id="272432" name="Rectangle 48"/>
            <p:cNvSpPr>
              <a:spLocks noChangeArrowheads="1"/>
            </p:cNvSpPr>
            <p:nvPr/>
          </p:nvSpPr>
          <p:spPr bwMode="auto">
            <a:xfrm>
              <a:off x="6061075" y="3168650"/>
              <a:ext cx="198438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33" name="Rectangle 49"/>
            <p:cNvSpPr>
              <a:spLocks noChangeArrowheads="1"/>
            </p:cNvSpPr>
            <p:nvPr/>
          </p:nvSpPr>
          <p:spPr bwMode="auto">
            <a:xfrm>
              <a:off x="5573713" y="3168650"/>
              <a:ext cx="1571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34" name="Rectangle 50"/>
            <p:cNvSpPr>
              <a:spLocks noChangeArrowheads="1"/>
            </p:cNvSpPr>
            <p:nvPr/>
          </p:nvSpPr>
          <p:spPr bwMode="auto">
            <a:xfrm>
              <a:off x="5049838" y="3168650"/>
              <a:ext cx="1984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35" name="Rectangle 51"/>
            <p:cNvSpPr>
              <a:spLocks noChangeArrowheads="1"/>
            </p:cNvSpPr>
            <p:nvPr/>
          </p:nvSpPr>
          <p:spPr bwMode="auto">
            <a:xfrm>
              <a:off x="4545013" y="3168650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36" name="Rectangle 52"/>
            <p:cNvSpPr>
              <a:spLocks noChangeArrowheads="1"/>
            </p:cNvSpPr>
            <p:nvPr/>
          </p:nvSpPr>
          <p:spPr bwMode="auto">
            <a:xfrm>
              <a:off x="5799138" y="3128963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37" name="Rectangle 53"/>
            <p:cNvSpPr>
              <a:spLocks noChangeArrowheads="1"/>
            </p:cNvSpPr>
            <p:nvPr/>
          </p:nvSpPr>
          <p:spPr bwMode="auto">
            <a:xfrm>
              <a:off x="5311775" y="3128963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38" name="Rectangle 54"/>
            <p:cNvSpPr>
              <a:spLocks noChangeArrowheads="1"/>
            </p:cNvSpPr>
            <p:nvPr/>
          </p:nvSpPr>
          <p:spPr bwMode="auto">
            <a:xfrm>
              <a:off x="4784725" y="3128963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86" name="Line 102"/>
            <p:cNvSpPr>
              <a:spLocks noChangeShapeType="1"/>
            </p:cNvSpPr>
            <p:nvPr/>
          </p:nvSpPr>
          <p:spPr bwMode="auto">
            <a:xfrm>
              <a:off x="5586413" y="3179763"/>
              <a:ext cx="138112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87" name="Line 103"/>
            <p:cNvSpPr>
              <a:spLocks noChangeShapeType="1"/>
            </p:cNvSpPr>
            <p:nvPr/>
          </p:nvSpPr>
          <p:spPr bwMode="auto">
            <a:xfrm>
              <a:off x="6073775" y="3179763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125788" y="2565400"/>
            <a:ext cx="1006475" cy="474663"/>
            <a:chOff x="3240088" y="2692400"/>
            <a:chExt cx="1006475" cy="474663"/>
          </a:xfrm>
        </p:grpSpPr>
        <p:sp>
          <p:nvSpPr>
            <p:cNvPr id="272426" name="Rectangle 42"/>
            <p:cNvSpPr>
              <a:spLocks noChangeArrowheads="1"/>
            </p:cNvSpPr>
            <p:nvPr/>
          </p:nvSpPr>
          <p:spPr bwMode="auto">
            <a:xfrm>
              <a:off x="3897313" y="2695575"/>
              <a:ext cx="349250" cy="47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27" name="Rectangle 43"/>
            <p:cNvSpPr>
              <a:spLocks noChangeArrowheads="1"/>
            </p:cNvSpPr>
            <p:nvPr/>
          </p:nvSpPr>
          <p:spPr bwMode="auto">
            <a:xfrm>
              <a:off x="3695700" y="2695575"/>
              <a:ext cx="309563" cy="47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28" name="Rectangle 44"/>
            <p:cNvSpPr>
              <a:spLocks noChangeArrowheads="1"/>
            </p:cNvSpPr>
            <p:nvPr/>
          </p:nvSpPr>
          <p:spPr bwMode="auto">
            <a:xfrm>
              <a:off x="3459163" y="2695575"/>
              <a:ext cx="349250" cy="47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29" name="Rectangle 45"/>
            <p:cNvSpPr>
              <a:spLocks noChangeArrowheads="1"/>
            </p:cNvSpPr>
            <p:nvPr/>
          </p:nvSpPr>
          <p:spPr bwMode="auto">
            <a:xfrm>
              <a:off x="3240088" y="2695575"/>
              <a:ext cx="330200" cy="47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7" name="Line 113"/>
            <p:cNvSpPr>
              <a:spLocks noChangeShapeType="1"/>
            </p:cNvSpPr>
            <p:nvPr/>
          </p:nvSpPr>
          <p:spPr bwMode="auto">
            <a:xfrm>
              <a:off x="3260725" y="2692400"/>
              <a:ext cx="1508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98" name="Line 114"/>
            <p:cNvSpPr>
              <a:spLocks noChangeShapeType="1"/>
            </p:cNvSpPr>
            <p:nvPr/>
          </p:nvSpPr>
          <p:spPr bwMode="auto">
            <a:xfrm>
              <a:off x="3475038" y="2692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99" name="Line 115"/>
            <p:cNvSpPr>
              <a:spLocks noChangeShapeType="1"/>
            </p:cNvSpPr>
            <p:nvPr/>
          </p:nvSpPr>
          <p:spPr bwMode="auto">
            <a:xfrm>
              <a:off x="3716338" y="2692400"/>
              <a:ext cx="1381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06738" y="3467100"/>
            <a:ext cx="3038475" cy="1512888"/>
            <a:chOff x="3221038" y="3594100"/>
            <a:chExt cx="3038475" cy="1512888"/>
          </a:xfrm>
        </p:grpSpPr>
        <p:sp>
          <p:nvSpPr>
            <p:cNvPr id="272439" name="Line 55"/>
            <p:cNvSpPr>
              <a:spLocks noChangeShapeType="1"/>
            </p:cNvSpPr>
            <p:nvPr/>
          </p:nvSpPr>
          <p:spPr bwMode="auto">
            <a:xfrm>
              <a:off x="3233738" y="3640138"/>
              <a:ext cx="150812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40" name="Line 56"/>
            <p:cNvSpPr>
              <a:spLocks noChangeShapeType="1"/>
            </p:cNvSpPr>
            <p:nvPr/>
          </p:nvSpPr>
          <p:spPr bwMode="auto">
            <a:xfrm>
              <a:off x="3689350" y="3640138"/>
              <a:ext cx="138113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41" name="Rectangle 57"/>
            <p:cNvSpPr>
              <a:spLocks noChangeArrowheads="1"/>
            </p:cNvSpPr>
            <p:nvPr/>
          </p:nvSpPr>
          <p:spPr bwMode="auto">
            <a:xfrm>
              <a:off x="3878263" y="3638550"/>
              <a:ext cx="1984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42" name="Rectangle 58"/>
            <p:cNvSpPr>
              <a:spLocks noChangeArrowheads="1"/>
            </p:cNvSpPr>
            <p:nvPr/>
          </p:nvSpPr>
          <p:spPr bwMode="auto">
            <a:xfrm>
              <a:off x="3676650" y="3638550"/>
              <a:ext cx="1571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43" name="Rectangle 59"/>
            <p:cNvSpPr>
              <a:spLocks noChangeArrowheads="1"/>
            </p:cNvSpPr>
            <p:nvPr/>
          </p:nvSpPr>
          <p:spPr bwMode="auto">
            <a:xfrm>
              <a:off x="3440113" y="3638550"/>
              <a:ext cx="1984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44" name="Rectangle 60"/>
            <p:cNvSpPr>
              <a:spLocks noChangeArrowheads="1"/>
            </p:cNvSpPr>
            <p:nvPr/>
          </p:nvSpPr>
          <p:spPr bwMode="auto">
            <a:xfrm>
              <a:off x="3221038" y="3638550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45" name="Line 61"/>
            <p:cNvSpPr>
              <a:spLocks noChangeShapeType="1"/>
            </p:cNvSpPr>
            <p:nvPr/>
          </p:nvSpPr>
          <p:spPr bwMode="auto">
            <a:xfrm>
              <a:off x="5059363" y="36480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46" name="Line 62"/>
            <p:cNvSpPr>
              <a:spLocks noChangeShapeType="1"/>
            </p:cNvSpPr>
            <p:nvPr/>
          </p:nvSpPr>
          <p:spPr bwMode="auto">
            <a:xfrm>
              <a:off x="6073775" y="36480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47" name="Rectangle 63"/>
            <p:cNvSpPr>
              <a:spLocks noChangeArrowheads="1"/>
            </p:cNvSpPr>
            <p:nvPr/>
          </p:nvSpPr>
          <p:spPr bwMode="auto">
            <a:xfrm>
              <a:off x="6061075" y="3633788"/>
              <a:ext cx="1984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72448" name="Rectangle 64"/>
            <p:cNvSpPr>
              <a:spLocks noChangeArrowheads="1"/>
            </p:cNvSpPr>
            <p:nvPr/>
          </p:nvSpPr>
          <p:spPr bwMode="auto">
            <a:xfrm>
              <a:off x="5573713" y="3633788"/>
              <a:ext cx="1571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49" name="Rectangle 65"/>
            <p:cNvSpPr>
              <a:spLocks noChangeArrowheads="1"/>
            </p:cNvSpPr>
            <p:nvPr/>
          </p:nvSpPr>
          <p:spPr bwMode="auto">
            <a:xfrm>
              <a:off x="5049838" y="3633788"/>
              <a:ext cx="1984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0" name="Rectangle 66"/>
            <p:cNvSpPr>
              <a:spLocks noChangeArrowheads="1"/>
            </p:cNvSpPr>
            <p:nvPr/>
          </p:nvSpPr>
          <p:spPr bwMode="auto">
            <a:xfrm>
              <a:off x="4545013" y="3633788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1" name="Rectangle 67"/>
            <p:cNvSpPr>
              <a:spLocks noChangeArrowheads="1"/>
            </p:cNvSpPr>
            <p:nvPr/>
          </p:nvSpPr>
          <p:spPr bwMode="auto">
            <a:xfrm>
              <a:off x="5799138" y="3594100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2" name="Rectangle 68"/>
            <p:cNvSpPr>
              <a:spLocks noChangeArrowheads="1"/>
            </p:cNvSpPr>
            <p:nvPr/>
          </p:nvSpPr>
          <p:spPr bwMode="auto">
            <a:xfrm>
              <a:off x="5311775" y="359410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3" name="Rectangle 69"/>
            <p:cNvSpPr>
              <a:spLocks noChangeArrowheads="1"/>
            </p:cNvSpPr>
            <p:nvPr/>
          </p:nvSpPr>
          <p:spPr bwMode="auto">
            <a:xfrm>
              <a:off x="4784725" y="359410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7" name="Rectangle 73"/>
            <p:cNvSpPr>
              <a:spLocks noChangeArrowheads="1"/>
            </p:cNvSpPr>
            <p:nvPr/>
          </p:nvSpPr>
          <p:spPr bwMode="auto">
            <a:xfrm>
              <a:off x="6061075" y="4098925"/>
              <a:ext cx="198438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8" name="Rectangle 74"/>
            <p:cNvSpPr>
              <a:spLocks noChangeArrowheads="1"/>
            </p:cNvSpPr>
            <p:nvPr/>
          </p:nvSpPr>
          <p:spPr bwMode="auto">
            <a:xfrm>
              <a:off x="5573713" y="4098925"/>
              <a:ext cx="1571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59" name="Rectangle 75"/>
            <p:cNvSpPr>
              <a:spLocks noChangeArrowheads="1"/>
            </p:cNvSpPr>
            <p:nvPr/>
          </p:nvSpPr>
          <p:spPr bwMode="auto">
            <a:xfrm>
              <a:off x="5049838" y="4098925"/>
              <a:ext cx="1984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0" name="Rectangle 76"/>
            <p:cNvSpPr>
              <a:spLocks noChangeArrowheads="1"/>
            </p:cNvSpPr>
            <p:nvPr/>
          </p:nvSpPr>
          <p:spPr bwMode="auto">
            <a:xfrm>
              <a:off x="4545013" y="409892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1" name="Rectangle 77"/>
            <p:cNvSpPr>
              <a:spLocks noChangeArrowheads="1"/>
            </p:cNvSpPr>
            <p:nvPr/>
          </p:nvSpPr>
          <p:spPr bwMode="auto">
            <a:xfrm>
              <a:off x="5799138" y="405923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2" name="Rectangle 78"/>
            <p:cNvSpPr>
              <a:spLocks noChangeArrowheads="1"/>
            </p:cNvSpPr>
            <p:nvPr/>
          </p:nvSpPr>
          <p:spPr bwMode="auto">
            <a:xfrm>
              <a:off x="5311775" y="4059238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3" name="Rectangle 79"/>
            <p:cNvSpPr>
              <a:spLocks noChangeArrowheads="1"/>
            </p:cNvSpPr>
            <p:nvPr/>
          </p:nvSpPr>
          <p:spPr bwMode="auto">
            <a:xfrm>
              <a:off x="4784725" y="4059238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4" name="Line 80"/>
            <p:cNvSpPr>
              <a:spLocks noChangeShapeType="1"/>
            </p:cNvSpPr>
            <p:nvPr/>
          </p:nvSpPr>
          <p:spPr bwMode="auto">
            <a:xfrm>
              <a:off x="3467100" y="4608513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65" name="Line 81"/>
            <p:cNvSpPr>
              <a:spLocks noChangeShapeType="1"/>
            </p:cNvSpPr>
            <p:nvPr/>
          </p:nvSpPr>
          <p:spPr bwMode="auto">
            <a:xfrm>
              <a:off x="3910013" y="4608513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66" name="Rectangle 82"/>
            <p:cNvSpPr>
              <a:spLocks noChangeArrowheads="1"/>
            </p:cNvSpPr>
            <p:nvPr/>
          </p:nvSpPr>
          <p:spPr bwMode="auto">
            <a:xfrm>
              <a:off x="3897313" y="4581525"/>
              <a:ext cx="1984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7" name="Rectangle 83"/>
            <p:cNvSpPr>
              <a:spLocks noChangeArrowheads="1"/>
            </p:cNvSpPr>
            <p:nvPr/>
          </p:nvSpPr>
          <p:spPr bwMode="auto">
            <a:xfrm>
              <a:off x="3695700" y="4568825"/>
              <a:ext cx="1571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8" name="Rectangle 84"/>
            <p:cNvSpPr>
              <a:spLocks noChangeArrowheads="1"/>
            </p:cNvSpPr>
            <p:nvPr/>
          </p:nvSpPr>
          <p:spPr bwMode="auto">
            <a:xfrm>
              <a:off x="3459163" y="4568825"/>
              <a:ext cx="1984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69" name="Rectangle 85"/>
            <p:cNvSpPr>
              <a:spLocks noChangeArrowheads="1"/>
            </p:cNvSpPr>
            <p:nvPr/>
          </p:nvSpPr>
          <p:spPr bwMode="auto">
            <a:xfrm>
              <a:off x="3240088" y="456882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0" name="Line 86"/>
            <p:cNvSpPr>
              <a:spLocks noChangeShapeType="1"/>
            </p:cNvSpPr>
            <p:nvPr/>
          </p:nvSpPr>
          <p:spPr bwMode="auto">
            <a:xfrm>
              <a:off x="4557713" y="4603750"/>
              <a:ext cx="1508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71" name="Line 87"/>
            <p:cNvSpPr>
              <a:spLocks noChangeShapeType="1"/>
            </p:cNvSpPr>
            <p:nvPr/>
          </p:nvSpPr>
          <p:spPr bwMode="auto">
            <a:xfrm>
              <a:off x="5586413" y="4603750"/>
              <a:ext cx="1381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72" name="Rectangle 88"/>
            <p:cNvSpPr>
              <a:spLocks noChangeArrowheads="1"/>
            </p:cNvSpPr>
            <p:nvPr/>
          </p:nvSpPr>
          <p:spPr bwMode="auto">
            <a:xfrm>
              <a:off x="6061075" y="4564063"/>
              <a:ext cx="1984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3" name="Rectangle 89"/>
            <p:cNvSpPr>
              <a:spLocks noChangeArrowheads="1"/>
            </p:cNvSpPr>
            <p:nvPr/>
          </p:nvSpPr>
          <p:spPr bwMode="auto">
            <a:xfrm>
              <a:off x="5573713" y="4564063"/>
              <a:ext cx="1571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4" name="Rectangle 90"/>
            <p:cNvSpPr>
              <a:spLocks noChangeArrowheads="1"/>
            </p:cNvSpPr>
            <p:nvPr/>
          </p:nvSpPr>
          <p:spPr bwMode="auto">
            <a:xfrm>
              <a:off x="5049838" y="4564063"/>
              <a:ext cx="1984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5" name="Rectangle 91"/>
            <p:cNvSpPr>
              <a:spLocks noChangeArrowheads="1"/>
            </p:cNvSpPr>
            <p:nvPr/>
          </p:nvSpPr>
          <p:spPr bwMode="auto">
            <a:xfrm>
              <a:off x="4545013" y="456406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6" name="Rectangle 92"/>
            <p:cNvSpPr>
              <a:spLocks noChangeArrowheads="1"/>
            </p:cNvSpPr>
            <p:nvPr/>
          </p:nvSpPr>
          <p:spPr bwMode="auto">
            <a:xfrm>
              <a:off x="5799138" y="452437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7" name="Rectangle 93"/>
            <p:cNvSpPr>
              <a:spLocks noChangeArrowheads="1"/>
            </p:cNvSpPr>
            <p:nvPr/>
          </p:nvSpPr>
          <p:spPr bwMode="auto">
            <a:xfrm>
              <a:off x="5311775" y="4524375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8" name="Rectangle 94"/>
            <p:cNvSpPr>
              <a:spLocks noChangeArrowheads="1"/>
            </p:cNvSpPr>
            <p:nvPr/>
          </p:nvSpPr>
          <p:spPr bwMode="auto">
            <a:xfrm>
              <a:off x="4784725" y="4524375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79" name="Line 95"/>
            <p:cNvSpPr>
              <a:spLocks noChangeShapeType="1"/>
            </p:cNvSpPr>
            <p:nvPr/>
          </p:nvSpPr>
          <p:spPr bwMode="auto">
            <a:xfrm>
              <a:off x="3702050" y="5105400"/>
              <a:ext cx="1381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413" name="Rectangle 29"/>
            <p:cNvSpPr>
              <a:spLocks noChangeArrowheads="1"/>
            </p:cNvSpPr>
            <p:nvPr/>
          </p:nvSpPr>
          <p:spPr bwMode="auto">
            <a:xfrm>
              <a:off x="3541713" y="40878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?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502" name="Line 118"/>
            <p:cNvSpPr>
              <a:spLocks noChangeShapeType="1"/>
            </p:cNvSpPr>
            <p:nvPr/>
          </p:nvSpPr>
          <p:spPr bwMode="auto">
            <a:xfrm>
              <a:off x="5054600" y="41179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503" name="Line 119"/>
            <p:cNvSpPr>
              <a:spLocks noChangeShapeType="1"/>
            </p:cNvSpPr>
            <p:nvPr/>
          </p:nvSpPr>
          <p:spPr bwMode="auto">
            <a:xfrm>
              <a:off x="5581650" y="4117975"/>
              <a:ext cx="1381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504" name="Line 120"/>
            <p:cNvSpPr>
              <a:spLocks noChangeShapeType="1"/>
            </p:cNvSpPr>
            <p:nvPr/>
          </p:nvSpPr>
          <p:spPr bwMode="auto">
            <a:xfrm>
              <a:off x="6069013" y="41179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113088" y="4889500"/>
            <a:ext cx="3038475" cy="928688"/>
            <a:chOff x="3227388" y="5016500"/>
            <a:chExt cx="3038475" cy="928688"/>
          </a:xfrm>
        </p:grpSpPr>
        <p:sp>
          <p:nvSpPr>
            <p:cNvPr id="272480" name="Rectangle 96"/>
            <p:cNvSpPr>
              <a:spLocks noChangeArrowheads="1"/>
            </p:cNvSpPr>
            <p:nvPr/>
          </p:nvSpPr>
          <p:spPr bwMode="auto">
            <a:xfrm>
              <a:off x="3890963" y="5027613"/>
              <a:ext cx="1984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82" name="Rectangle 98"/>
            <p:cNvSpPr>
              <a:spLocks noChangeArrowheads="1"/>
            </p:cNvSpPr>
            <p:nvPr/>
          </p:nvSpPr>
          <p:spPr bwMode="auto">
            <a:xfrm>
              <a:off x="3452813" y="5027613"/>
              <a:ext cx="1984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83" name="Rectangle 99"/>
            <p:cNvSpPr>
              <a:spLocks noChangeArrowheads="1"/>
            </p:cNvSpPr>
            <p:nvPr/>
          </p:nvSpPr>
          <p:spPr bwMode="auto">
            <a:xfrm>
              <a:off x="3233738" y="50276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272402" name="Object 18"/>
            <p:cNvGraphicFramePr>
              <a:graphicFrameLocks noChangeAspect="1"/>
            </p:cNvGraphicFramePr>
            <p:nvPr/>
          </p:nvGraphicFramePr>
          <p:xfrm>
            <a:off x="3227388" y="5576888"/>
            <a:ext cx="8890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88840" imgH="368280" progId="Equation.3">
                    <p:embed/>
                  </p:oleObj>
                </mc:Choice>
                <mc:Fallback>
                  <p:oleObj name="Equation" r:id="rId5" imgW="8888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388" y="5576888"/>
                          <a:ext cx="8890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88" name="Rectangle 104"/>
            <p:cNvSpPr>
              <a:spLocks noChangeArrowheads="1"/>
            </p:cNvSpPr>
            <p:nvPr/>
          </p:nvSpPr>
          <p:spPr bwMode="auto">
            <a:xfrm>
              <a:off x="6061075" y="5494338"/>
              <a:ext cx="1984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89" name="Rectangle 105"/>
            <p:cNvSpPr>
              <a:spLocks noChangeArrowheads="1"/>
            </p:cNvSpPr>
            <p:nvPr/>
          </p:nvSpPr>
          <p:spPr bwMode="auto">
            <a:xfrm>
              <a:off x="5573713" y="5494338"/>
              <a:ext cx="1571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0" name="Rectangle 106"/>
            <p:cNvSpPr>
              <a:spLocks noChangeArrowheads="1"/>
            </p:cNvSpPr>
            <p:nvPr/>
          </p:nvSpPr>
          <p:spPr bwMode="auto">
            <a:xfrm>
              <a:off x="5049838" y="5494338"/>
              <a:ext cx="1984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1" name="Rectangle 107"/>
            <p:cNvSpPr>
              <a:spLocks noChangeArrowheads="1"/>
            </p:cNvSpPr>
            <p:nvPr/>
          </p:nvSpPr>
          <p:spPr bwMode="auto">
            <a:xfrm>
              <a:off x="4545013" y="5494338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2" name="Rectangle 108"/>
            <p:cNvSpPr>
              <a:spLocks noChangeArrowheads="1"/>
            </p:cNvSpPr>
            <p:nvPr/>
          </p:nvSpPr>
          <p:spPr bwMode="auto">
            <a:xfrm>
              <a:off x="5799138" y="5454650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3" name="Rectangle 109"/>
            <p:cNvSpPr>
              <a:spLocks noChangeArrowheads="1"/>
            </p:cNvSpPr>
            <p:nvPr/>
          </p:nvSpPr>
          <p:spPr bwMode="auto">
            <a:xfrm>
              <a:off x="5311775" y="54546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4" name="Rectangle 110"/>
            <p:cNvSpPr>
              <a:spLocks noChangeArrowheads="1"/>
            </p:cNvSpPr>
            <p:nvPr/>
          </p:nvSpPr>
          <p:spPr bwMode="auto">
            <a:xfrm>
              <a:off x="4784725" y="54546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14" name="Rectangle 30"/>
            <p:cNvSpPr>
              <a:spLocks noChangeArrowheads="1"/>
            </p:cNvSpPr>
            <p:nvPr/>
          </p:nvSpPr>
          <p:spPr bwMode="auto">
            <a:xfrm>
              <a:off x="5357813" y="5016500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?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496" name="Rectangle 112"/>
            <p:cNvSpPr>
              <a:spLocks noChangeArrowheads="1"/>
            </p:cNvSpPr>
            <p:nvPr/>
          </p:nvSpPr>
          <p:spPr bwMode="auto">
            <a:xfrm>
              <a:off x="3689350" y="5027613"/>
              <a:ext cx="1571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72505" name="Line 121"/>
            <p:cNvSpPr>
              <a:spLocks noChangeShapeType="1"/>
            </p:cNvSpPr>
            <p:nvPr/>
          </p:nvSpPr>
          <p:spPr bwMode="auto">
            <a:xfrm>
              <a:off x="4564063" y="55276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506" name="Line 122"/>
            <p:cNvSpPr>
              <a:spLocks noChangeShapeType="1"/>
            </p:cNvSpPr>
            <p:nvPr/>
          </p:nvSpPr>
          <p:spPr bwMode="auto">
            <a:xfrm>
              <a:off x="5091113" y="5527675"/>
              <a:ext cx="1381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507" name="Line 123"/>
            <p:cNvSpPr>
              <a:spLocks noChangeShapeType="1"/>
            </p:cNvSpPr>
            <p:nvPr/>
          </p:nvSpPr>
          <p:spPr bwMode="auto">
            <a:xfrm>
              <a:off x="5578475" y="55276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508" name="Line 124"/>
            <p:cNvSpPr>
              <a:spLocks noChangeShapeType="1"/>
            </p:cNvSpPr>
            <p:nvPr/>
          </p:nvSpPr>
          <p:spPr bwMode="auto">
            <a:xfrm>
              <a:off x="6088063" y="5522913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2509" name="Line 125"/>
          <p:cNvSpPr>
            <a:spLocks noChangeShapeType="1"/>
          </p:cNvSpPr>
          <p:nvPr/>
        </p:nvSpPr>
        <p:spPr bwMode="auto">
          <a:xfrm flipV="1">
            <a:off x="660400" y="1574800"/>
            <a:ext cx="5918200" cy="12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510" name="Line 126"/>
          <p:cNvSpPr>
            <a:spLocks noChangeShapeType="1"/>
          </p:cNvSpPr>
          <p:nvPr/>
        </p:nvSpPr>
        <p:spPr bwMode="auto">
          <a:xfrm>
            <a:off x="2933700" y="1308100"/>
            <a:ext cx="0" cy="44704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511" name="Line 127"/>
          <p:cNvSpPr>
            <a:spLocks noChangeShapeType="1"/>
          </p:cNvSpPr>
          <p:nvPr/>
        </p:nvSpPr>
        <p:spPr bwMode="auto">
          <a:xfrm>
            <a:off x="4357688" y="1360488"/>
            <a:ext cx="0" cy="44704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1552317" y="6165632"/>
            <a:ext cx="4684971" cy="705068"/>
            <a:chOff x="1984117" y="5929313"/>
            <a:chExt cx="4684971" cy="705068"/>
          </a:xfrm>
        </p:grpSpPr>
        <p:grpSp>
          <p:nvGrpSpPr>
            <p:cNvPr id="272512" name="Group 128"/>
            <p:cNvGrpSpPr>
              <a:grpSpLocks/>
            </p:cNvGrpSpPr>
            <p:nvPr/>
          </p:nvGrpSpPr>
          <p:grpSpPr bwMode="auto">
            <a:xfrm>
              <a:off x="2795588" y="5929313"/>
              <a:ext cx="3873500" cy="677862"/>
              <a:chOff x="1401" y="2767"/>
              <a:chExt cx="2440" cy="427"/>
            </a:xfrm>
          </p:grpSpPr>
          <p:sp>
            <p:nvSpPr>
              <p:cNvPr id="272513" name="Rectangle 129"/>
              <p:cNvSpPr>
                <a:spLocks noChangeArrowheads="1"/>
              </p:cNvSpPr>
              <p:nvPr/>
            </p:nvSpPr>
            <p:spPr bwMode="auto">
              <a:xfrm>
                <a:off x="1670" y="3003"/>
                <a:ext cx="4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>
                    <a:solidFill>
                      <a:srgbClr val="3333FF"/>
                    </a:solidFill>
                    <a:latin typeface="+mj-lt"/>
                  </a:rPr>
                  <a:t>i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272514" name="Rectangle 130"/>
              <p:cNvSpPr>
                <a:spLocks noChangeArrowheads="1"/>
              </p:cNvSpPr>
              <p:nvPr/>
            </p:nvSpPr>
            <p:spPr bwMode="auto">
              <a:xfrm>
                <a:off x="2025" y="2833"/>
                <a:ext cx="2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b="1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272515" name="Rectangle 131"/>
              <p:cNvSpPr>
                <a:spLocks noChangeArrowheads="1"/>
              </p:cNvSpPr>
              <p:nvPr/>
            </p:nvSpPr>
            <p:spPr bwMode="auto">
              <a:xfrm>
                <a:off x="1401" y="2833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b="1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272516" name="Rectangle 132"/>
              <p:cNvSpPr>
                <a:spLocks noChangeArrowheads="1"/>
              </p:cNvSpPr>
              <p:nvPr/>
            </p:nvSpPr>
            <p:spPr bwMode="auto">
              <a:xfrm>
                <a:off x="1809" y="2802"/>
                <a:ext cx="16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b="1">
                    <a:solidFill>
                      <a:srgbClr val="3333FF"/>
                    </a:solidFill>
                    <a:latin typeface="+mj-lt"/>
                  </a:rPr>
                  <a:t>=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  <p:grpSp>
            <p:nvGrpSpPr>
              <p:cNvPr id="272517" name="Group 133"/>
              <p:cNvGrpSpPr>
                <a:grpSpLocks/>
              </p:cNvGrpSpPr>
              <p:nvPr/>
            </p:nvGrpSpPr>
            <p:grpSpPr bwMode="auto">
              <a:xfrm>
                <a:off x="2032" y="2839"/>
                <a:ext cx="1809" cy="348"/>
                <a:chOff x="2032" y="2839"/>
                <a:chExt cx="1809" cy="348"/>
              </a:xfrm>
            </p:grpSpPr>
            <p:sp>
              <p:nvSpPr>
                <p:cNvPr id="272518" name="Line 134"/>
                <p:cNvSpPr>
                  <a:spLocks noChangeShapeType="1"/>
                </p:cNvSpPr>
                <p:nvPr/>
              </p:nvSpPr>
              <p:spPr bwMode="auto">
                <a:xfrm>
                  <a:off x="2032" y="2851"/>
                  <a:ext cx="205" cy="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27251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265" y="3003"/>
                  <a:ext cx="42" cy="1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900" b="1">
                      <a:solidFill>
                        <a:srgbClr val="3333FF"/>
                      </a:solidFill>
                      <a:latin typeface="+mj-lt"/>
                    </a:rPr>
                    <a:t>i</a:t>
                  </a:r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272520" name="Line 136"/>
                <p:cNvSpPr>
                  <a:spLocks noChangeShapeType="1"/>
                </p:cNvSpPr>
                <p:nvPr/>
              </p:nvSpPr>
              <p:spPr bwMode="auto">
                <a:xfrm>
                  <a:off x="3503" y="2839"/>
                  <a:ext cx="270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27252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799" y="2991"/>
                  <a:ext cx="42" cy="1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900" b="1">
                      <a:solidFill>
                        <a:srgbClr val="3333FF"/>
                      </a:solidFill>
                      <a:latin typeface="+mj-lt"/>
                    </a:rPr>
                    <a:t>i</a:t>
                  </a:r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2522" name="Rectangle 138"/>
              <p:cNvSpPr>
                <a:spLocks noChangeArrowheads="1"/>
              </p:cNvSpPr>
              <p:nvPr/>
            </p:nvSpPr>
            <p:spPr bwMode="auto">
              <a:xfrm>
                <a:off x="3112" y="3010"/>
                <a:ext cx="4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>
                    <a:solidFill>
                      <a:srgbClr val="3333FF"/>
                    </a:solidFill>
                    <a:latin typeface="+mj-lt"/>
                  </a:rPr>
                  <a:t>i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272523" name="Rectangle 139"/>
              <p:cNvSpPr>
                <a:spLocks noChangeArrowheads="1"/>
              </p:cNvSpPr>
              <p:nvPr/>
            </p:nvSpPr>
            <p:spPr bwMode="auto">
              <a:xfrm>
                <a:off x="3495" y="2801"/>
                <a:ext cx="25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 b="1" dirty="0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272524" name="Rectangle 140"/>
              <p:cNvSpPr>
                <a:spLocks noChangeArrowheads="1"/>
              </p:cNvSpPr>
              <p:nvPr/>
            </p:nvSpPr>
            <p:spPr bwMode="auto">
              <a:xfrm>
                <a:off x="2849" y="2801"/>
                <a:ext cx="27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 b="1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272525" name="Rectangle 141"/>
              <p:cNvSpPr>
                <a:spLocks noChangeArrowheads="1"/>
              </p:cNvSpPr>
              <p:nvPr/>
            </p:nvSpPr>
            <p:spPr bwMode="auto">
              <a:xfrm>
                <a:off x="3259" y="2767"/>
                <a:ext cx="18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 b="1">
                    <a:solidFill>
                      <a:srgbClr val="3333FF"/>
                    </a:solidFill>
                    <a:latin typeface="+mj-lt"/>
                  </a:rPr>
                  <a:t>=</a:t>
                </a:r>
                <a:endParaRPr lang="en-US">
                  <a:solidFill>
                    <a:srgbClr val="3333FF"/>
                  </a:solidFill>
                  <a:latin typeface="+mj-lt"/>
                </a:endParaRPr>
              </a:p>
            </p:txBody>
          </p:sp>
        </p:grpSp>
        <p:sp>
          <p:nvSpPr>
            <p:cNvPr id="272526" name="Text Box 142"/>
            <p:cNvSpPr txBox="1">
              <a:spLocks noChangeArrowheads="1"/>
            </p:cNvSpPr>
            <p:nvPr/>
          </p:nvSpPr>
          <p:spPr bwMode="auto">
            <a:xfrm>
              <a:off x="1984117" y="5988050"/>
              <a:ext cx="1846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3600" dirty="0">
                <a:solidFill>
                  <a:srgbClr val="3333FF"/>
                </a:solidFill>
                <a:latin typeface="+mj-lt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562947" y="1723065"/>
            <a:ext cx="2241490" cy="3700130"/>
            <a:chOff x="6677247" y="1850065"/>
            <a:chExt cx="2241490" cy="3700130"/>
          </a:xfrm>
        </p:grpSpPr>
        <p:sp>
          <p:nvSpPr>
            <p:cNvPr id="112" name="TextBox 111"/>
            <p:cNvSpPr txBox="1"/>
            <p:nvPr/>
          </p:nvSpPr>
          <p:spPr>
            <a:xfrm rot="5400000">
              <a:off x="6485860" y="2998382"/>
              <a:ext cx="3296093" cy="1569660"/>
            </a:xfrm>
            <a:prstGeom prst="rect">
              <a:avLst/>
            </a:prstGeom>
            <a:noFill/>
            <a:ln>
              <a:solidFill>
                <a:srgbClr val="3333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Notice: the variables are in alphabetical order in a standard form</a:t>
              </a:r>
            </a:p>
          </p:txBody>
        </p:sp>
        <p:sp>
          <p:nvSpPr>
            <p:cNvPr id="113" name="Right Brace 112"/>
            <p:cNvSpPr/>
            <p:nvPr/>
          </p:nvSpPr>
          <p:spPr bwMode="auto">
            <a:xfrm>
              <a:off x="6677247" y="1850065"/>
              <a:ext cx="659218" cy="3700130"/>
            </a:xfrm>
            <a:prstGeom prst="rightBrac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138488" y="2084388"/>
            <a:ext cx="1006475" cy="471487"/>
            <a:chOff x="3252788" y="2211388"/>
            <a:chExt cx="1006475" cy="471487"/>
          </a:xfrm>
        </p:grpSpPr>
        <p:sp>
          <p:nvSpPr>
            <p:cNvPr id="116" name="Line 31"/>
            <p:cNvSpPr>
              <a:spLocks noChangeShapeType="1"/>
            </p:cNvSpPr>
            <p:nvPr/>
          </p:nvSpPr>
          <p:spPr bwMode="auto">
            <a:xfrm>
              <a:off x="3265488" y="2225675"/>
              <a:ext cx="1508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2"/>
            <p:cNvSpPr>
              <a:spLocks noChangeShapeType="1"/>
            </p:cNvSpPr>
            <p:nvPr/>
          </p:nvSpPr>
          <p:spPr bwMode="auto">
            <a:xfrm>
              <a:off x="3479800" y="22256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3"/>
            <p:cNvSpPr>
              <a:spLocks noChangeShapeType="1"/>
            </p:cNvSpPr>
            <p:nvPr/>
          </p:nvSpPr>
          <p:spPr bwMode="auto">
            <a:xfrm>
              <a:off x="3721100" y="2225675"/>
              <a:ext cx="1381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34"/>
            <p:cNvSpPr>
              <a:spLocks noChangeShapeType="1"/>
            </p:cNvSpPr>
            <p:nvPr/>
          </p:nvSpPr>
          <p:spPr bwMode="auto">
            <a:xfrm>
              <a:off x="3922713" y="2225675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35"/>
            <p:cNvSpPr>
              <a:spLocks noChangeArrowheads="1"/>
            </p:cNvSpPr>
            <p:nvPr/>
          </p:nvSpPr>
          <p:spPr bwMode="auto">
            <a:xfrm>
              <a:off x="3910013" y="2211388"/>
              <a:ext cx="349250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1" name="Rectangle 36"/>
            <p:cNvSpPr>
              <a:spLocks noChangeArrowheads="1"/>
            </p:cNvSpPr>
            <p:nvPr/>
          </p:nvSpPr>
          <p:spPr bwMode="auto">
            <a:xfrm>
              <a:off x="3708400" y="2211388"/>
              <a:ext cx="309563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3471863" y="2211388"/>
              <a:ext cx="349250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" name="Rectangle 38"/>
            <p:cNvSpPr>
              <a:spLocks noChangeArrowheads="1"/>
            </p:cNvSpPr>
            <p:nvPr/>
          </p:nvSpPr>
          <p:spPr bwMode="auto">
            <a:xfrm>
              <a:off x="3252788" y="2211388"/>
              <a:ext cx="330200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88900" y="5803900"/>
            <a:ext cx="5932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between min and MAX term?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2273300" y="6261100"/>
            <a:ext cx="1892300" cy="596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171700" y="6286500"/>
            <a:ext cx="4305300" cy="5715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0D31EC-E243-48D1-BDC3-9CB8A2556E4F}"/>
                  </a:ext>
                </a:extLst>
              </p14:cNvPr>
              <p14:cNvContentPartPr/>
              <p14:nvPr/>
            </p14:nvContentPartPr>
            <p14:xfrm>
              <a:off x="1825560" y="2797560"/>
              <a:ext cx="687240" cy="9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0D31EC-E243-48D1-BDC3-9CB8A2556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200" y="2788200"/>
                <a:ext cx="705960" cy="9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192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272410" grpId="0"/>
      <p:bldP spid="272412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Implementation of a function with minterms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1441962" y="1812562"/>
            <a:ext cx="6668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x y z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2111887" y="18125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2327787" y="1812562"/>
            <a:ext cx="8031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index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3126300" y="18125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56" name="Rectangle 20"/>
          <p:cNvSpPr>
            <a:spLocks noChangeArrowheads="1"/>
          </p:cNvSpPr>
          <p:nvPr/>
        </p:nvSpPr>
        <p:spPr bwMode="auto">
          <a:xfrm>
            <a:off x="3400937" y="1825262"/>
            <a:ext cx="386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F</a:t>
            </a:r>
            <a:r>
              <a:rPr lang="en-US" b="1" baseline="-2500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</a:p>
        </p:txBody>
      </p:sp>
      <p:sp>
        <p:nvSpPr>
          <p:cNvPr id="398357" name="Rectangle 21"/>
          <p:cNvSpPr>
            <a:spLocks noChangeArrowheads="1"/>
          </p:cNvSpPr>
          <p:nvPr/>
        </p:nvSpPr>
        <p:spPr bwMode="auto">
          <a:xfrm>
            <a:off x="4059750" y="1825262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58" name="Rectangle 22"/>
          <p:cNvSpPr>
            <a:spLocks noChangeArrowheads="1"/>
          </p:cNvSpPr>
          <p:nvPr/>
        </p:nvSpPr>
        <p:spPr bwMode="auto">
          <a:xfrm>
            <a:off x="2245237" y="1796687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>
            <a:off x="2245237" y="1796687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61" name="Line 25"/>
          <p:cNvSpPr>
            <a:spLocks noChangeShapeType="1"/>
          </p:cNvSpPr>
          <p:nvPr/>
        </p:nvSpPr>
        <p:spPr bwMode="auto">
          <a:xfrm>
            <a:off x="3191387" y="1796687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8362" name="Rectangle 26"/>
          <p:cNvSpPr>
            <a:spLocks noChangeArrowheads="1"/>
          </p:cNvSpPr>
          <p:nvPr/>
        </p:nvSpPr>
        <p:spPr bwMode="auto">
          <a:xfrm>
            <a:off x="1435612" y="2295162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0 0 0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398363" name="Rectangle 27"/>
          <p:cNvSpPr>
            <a:spLocks noChangeArrowheads="1"/>
          </p:cNvSpPr>
          <p:nvPr/>
        </p:nvSpPr>
        <p:spPr bwMode="auto">
          <a:xfrm>
            <a:off x="2118237" y="22951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364" name="Rectangle 28"/>
          <p:cNvSpPr>
            <a:spLocks noChangeArrowheads="1"/>
          </p:cNvSpPr>
          <p:nvPr/>
        </p:nvSpPr>
        <p:spPr bwMode="auto">
          <a:xfrm>
            <a:off x="2638937" y="2295162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365" name="Rectangle 29"/>
          <p:cNvSpPr>
            <a:spLocks noChangeArrowheads="1"/>
          </p:cNvSpPr>
          <p:nvPr/>
        </p:nvSpPr>
        <p:spPr bwMode="auto">
          <a:xfrm>
            <a:off x="2810387" y="22951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376" name="Rectangle 40"/>
          <p:cNvSpPr>
            <a:spLocks noChangeArrowheads="1"/>
          </p:cNvSpPr>
          <p:nvPr/>
        </p:nvSpPr>
        <p:spPr bwMode="auto">
          <a:xfrm>
            <a:off x="3504125" y="2307862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377" name="Rectangle 41"/>
          <p:cNvSpPr>
            <a:spLocks noChangeArrowheads="1"/>
          </p:cNvSpPr>
          <p:nvPr/>
        </p:nvSpPr>
        <p:spPr bwMode="auto">
          <a:xfrm>
            <a:off x="3956562" y="230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378" name="Rectangle 42"/>
          <p:cNvSpPr>
            <a:spLocks noChangeArrowheads="1"/>
          </p:cNvSpPr>
          <p:nvPr/>
        </p:nvSpPr>
        <p:spPr bwMode="auto">
          <a:xfrm>
            <a:off x="1297500" y="2260237"/>
            <a:ext cx="947737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79" name="Line 43"/>
          <p:cNvSpPr>
            <a:spLocks noChangeShapeType="1"/>
          </p:cNvSpPr>
          <p:nvPr/>
        </p:nvSpPr>
        <p:spPr bwMode="auto">
          <a:xfrm>
            <a:off x="1297500" y="2260237"/>
            <a:ext cx="9477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0" name="Rectangle 44"/>
          <p:cNvSpPr>
            <a:spLocks noChangeArrowheads="1"/>
          </p:cNvSpPr>
          <p:nvPr/>
        </p:nvSpPr>
        <p:spPr bwMode="auto">
          <a:xfrm>
            <a:off x="2245237" y="2260237"/>
            <a:ext cx="19050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1" name="Line 45"/>
          <p:cNvSpPr>
            <a:spLocks noChangeShapeType="1"/>
          </p:cNvSpPr>
          <p:nvPr/>
        </p:nvSpPr>
        <p:spPr bwMode="auto">
          <a:xfrm>
            <a:off x="2245237" y="2260237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2" name="Line 46"/>
          <p:cNvSpPr>
            <a:spLocks noChangeShapeType="1"/>
          </p:cNvSpPr>
          <p:nvPr/>
        </p:nvSpPr>
        <p:spPr bwMode="auto">
          <a:xfrm>
            <a:off x="2245237" y="2260237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3" name="Rectangle 47"/>
          <p:cNvSpPr>
            <a:spLocks noChangeArrowheads="1"/>
          </p:cNvSpPr>
          <p:nvPr/>
        </p:nvSpPr>
        <p:spPr bwMode="auto">
          <a:xfrm>
            <a:off x="2264287" y="2260237"/>
            <a:ext cx="927100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4" name="Line 48"/>
          <p:cNvSpPr>
            <a:spLocks noChangeShapeType="1"/>
          </p:cNvSpPr>
          <p:nvPr/>
        </p:nvSpPr>
        <p:spPr bwMode="auto">
          <a:xfrm>
            <a:off x="2264287" y="2260237"/>
            <a:ext cx="9271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6" name="Line 50"/>
          <p:cNvSpPr>
            <a:spLocks noChangeShapeType="1"/>
          </p:cNvSpPr>
          <p:nvPr/>
        </p:nvSpPr>
        <p:spPr bwMode="auto">
          <a:xfrm>
            <a:off x="3191387" y="2260237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387" name="Line 51"/>
          <p:cNvSpPr>
            <a:spLocks noChangeShapeType="1"/>
          </p:cNvSpPr>
          <p:nvPr/>
        </p:nvSpPr>
        <p:spPr bwMode="auto">
          <a:xfrm>
            <a:off x="3191387" y="2260237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0" name="Rectangle 74"/>
          <p:cNvSpPr>
            <a:spLocks noChangeArrowheads="1"/>
          </p:cNvSpPr>
          <p:nvPr/>
        </p:nvSpPr>
        <p:spPr bwMode="auto">
          <a:xfrm>
            <a:off x="3312037" y="2272937"/>
            <a:ext cx="19050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1" name="Line 75"/>
          <p:cNvSpPr>
            <a:spLocks noChangeShapeType="1"/>
          </p:cNvSpPr>
          <p:nvPr/>
        </p:nvSpPr>
        <p:spPr bwMode="auto">
          <a:xfrm>
            <a:off x="3312037" y="2272937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3" name="Rectangle 77"/>
          <p:cNvSpPr>
            <a:spLocks noChangeArrowheads="1"/>
          </p:cNvSpPr>
          <p:nvPr/>
        </p:nvSpPr>
        <p:spPr bwMode="auto">
          <a:xfrm>
            <a:off x="3331087" y="2272937"/>
            <a:ext cx="808038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4" name="Line 78"/>
          <p:cNvSpPr>
            <a:spLocks noChangeShapeType="1"/>
          </p:cNvSpPr>
          <p:nvPr/>
        </p:nvSpPr>
        <p:spPr bwMode="auto">
          <a:xfrm>
            <a:off x="3331087" y="2272937"/>
            <a:ext cx="808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5" name="Rectangle 79"/>
          <p:cNvSpPr>
            <a:spLocks noChangeArrowheads="1"/>
          </p:cNvSpPr>
          <p:nvPr/>
        </p:nvSpPr>
        <p:spPr bwMode="auto">
          <a:xfrm>
            <a:off x="2245237" y="2279287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6" name="Line 80"/>
          <p:cNvSpPr>
            <a:spLocks noChangeShapeType="1"/>
          </p:cNvSpPr>
          <p:nvPr/>
        </p:nvSpPr>
        <p:spPr bwMode="auto">
          <a:xfrm>
            <a:off x="2245237" y="2279287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8" name="Line 82"/>
          <p:cNvSpPr>
            <a:spLocks noChangeShapeType="1"/>
          </p:cNvSpPr>
          <p:nvPr/>
        </p:nvSpPr>
        <p:spPr bwMode="auto">
          <a:xfrm>
            <a:off x="3191387" y="2279287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19" name="Rectangle 83"/>
          <p:cNvSpPr>
            <a:spLocks noChangeArrowheads="1"/>
          </p:cNvSpPr>
          <p:nvPr/>
        </p:nvSpPr>
        <p:spPr bwMode="auto">
          <a:xfrm>
            <a:off x="1435612" y="2758712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0 0 1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398420" name="Rectangle 84"/>
          <p:cNvSpPr>
            <a:spLocks noChangeArrowheads="1"/>
          </p:cNvSpPr>
          <p:nvPr/>
        </p:nvSpPr>
        <p:spPr bwMode="auto">
          <a:xfrm>
            <a:off x="2118237" y="275871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21" name="Rectangle 85"/>
          <p:cNvSpPr>
            <a:spLocks noChangeArrowheads="1"/>
          </p:cNvSpPr>
          <p:nvPr/>
        </p:nvSpPr>
        <p:spPr bwMode="auto">
          <a:xfrm>
            <a:off x="2638937" y="2758712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22" name="Rectangle 86"/>
          <p:cNvSpPr>
            <a:spLocks noChangeArrowheads="1"/>
          </p:cNvSpPr>
          <p:nvPr/>
        </p:nvSpPr>
        <p:spPr bwMode="auto">
          <a:xfrm>
            <a:off x="2810387" y="275871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33" name="Rectangle 97"/>
          <p:cNvSpPr>
            <a:spLocks noChangeArrowheads="1"/>
          </p:cNvSpPr>
          <p:nvPr/>
        </p:nvSpPr>
        <p:spPr bwMode="auto">
          <a:xfrm>
            <a:off x="3504125" y="2771412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1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34" name="Rectangle 98"/>
          <p:cNvSpPr>
            <a:spLocks noChangeArrowheads="1"/>
          </p:cNvSpPr>
          <p:nvPr/>
        </p:nvSpPr>
        <p:spPr bwMode="auto">
          <a:xfrm>
            <a:off x="3956562" y="277141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35" name="Rectangle 99"/>
          <p:cNvSpPr>
            <a:spLocks noChangeArrowheads="1"/>
          </p:cNvSpPr>
          <p:nvPr/>
        </p:nvSpPr>
        <p:spPr bwMode="auto">
          <a:xfrm>
            <a:off x="2245237" y="2742837"/>
            <a:ext cx="19050" cy="465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36" name="Line 100"/>
          <p:cNvSpPr>
            <a:spLocks noChangeShapeType="1"/>
          </p:cNvSpPr>
          <p:nvPr/>
        </p:nvSpPr>
        <p:spPr bwMode="auto">
          <a:xfrm>
            <a:off x="2245237" y="2742837"/>
            <a:ext cx="1588" cy="4651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38" name="Line 102"/>
          <p:cNvSpPr>
            <a:spLocks noChangeShapeType="1"/>
          </p:cNvSpPr>
          <p:nvPr/>
        </p:nvSpPr>
        <p:spPr bwMode="auto">
          <a:xfrm>
            <a:off x="3191387" y="2742837"/>
            <a:ext cx="1588" cy="4651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39" name="Rectangle 103"/>
          <p:cNvSpPr>
            <a:spLocks noChangeArrowheads="1"/>
          </p:cNvSpPr>
          <p:nvPr/>
        </p:nvSpPr>
        <p:spPr bwMode="auto">
          <a:xfrm>
            <a:off x="1435612" y="3222262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0 1 0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40" name="Rectangle 104"/>
          <p:cNvSpPr>
            <a:spLocks noChangeArrowheads="1"/>
          </p:cNvSpPr>
          <p:nvPr/>
        </p:nvSpPr>
        <p:spPr bwMode="auto">
          <a:xfrm>
            <a:off x="2118237" y="32222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41" name="Rectangle 105"/>
          <p:cNvSpPr>
            <a:spLocks noChangeArrowheads="1"/>
          </p:cNvSpPr>
          <p:nvPr/>
        </p:nvSpPr>
        <p:spPr bwMode="auto">
          <a:xfrm>
            <a:off x="2638937" y="3222262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42" name="Rectangle 106"/>
          <p:cNvSpPr>
            <a:spLocks noChangeArrowheads="1"/>
          </p:cNvSpPr>
          <p:nvPr/>
        </p:nvSpPr>
        <p:spPr bwMode="auto">
          <a:xfrm>
            <a:off x="2810387" y="32222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53" name="Rectangle 117"/>
          <p:cNvSpPr>
            <a:spLocks noChangeArrowheads="1"/>
          </p:cNvSpPr>
          <p:nvPr/>
        </p:nvSpPr>
        <p:spPr bwMode="auto">
          <a:xfrm>
            <a:off x="3504125" y="3234962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54" name="Rectangle 118"/>
          <p:cNvSpPr>
            <a:spLocks noChangeArrowheads="1"/>
          </p:cNvSpPr>
          <p:nvPr/>
        </p:nvSpPr>
        <p:spPr bwMode="auto">
          <a:xfrm>
            <a:off x="3956562" y="32349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55" name="Rectangle 119"/>
          <p:cNvSpPr>
            <a:spLocks noChangeArrowheads="1"/>
          </p:cNvSpPr>
          <p:nvPr/>
        </p:nvSpPr>
        <p:spPr bwMode="auto">
          <a:xfrm>
            <a:off x="2245237" y="3207975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56" name="Line 120"/>
          <p:cNvSpPr>
            <a:spLocks noChangeShapeType="1"/>
          </p:cNvSpPr>
          <p:nvPr/>
        </p:nvSpPr>
        <p:spPr bwMode="auto">
          <a:xfrm>
            <a:off x="2245237" y="3207975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58" name="Line 122"/>
          <p:cNvSpPr>
            <a:spLocks noChangeShapeType="1"/>
          </p:cNvSpPr>
          <p:nvPr/>
        </p:nvSpPr>
        <p:spPr bwMode="auto">
          <a:xfrm>
            <a:off x="3191387" y="3207975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59" name="Rectangle 123"/>
          <p:cNvSpPr>
            <a:spLocks noChangeArrowheads="1"/>
          </p:cNvSpPr>
          <p:nvPr/>
        </p:nvSpPr>
        <p:spPr bwMode="auto">
          <a:xfrm>
            <a:off x="1435612" y="3685812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0 1 1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60" name="Rectangle 124"/>
          <p:cNvSpPr>
            <a:spLocks noChangeArrowheads="1"/>
          </p:cNvSpPr>
          <p:nvPr/>
        </p:nvSpPr>
        <p:spPr bwMode="auto">
          <a:xfrm>
            <a:off x="2118237" y="368581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61" name="Rectangle 125"/>
          <p:cNvSpPr>
            <a:spLocks noChangeArrowheads="1"/>
          </p:cNvSpPr>
          <p:nvPr/>
        </p:nvSpPr>
        <p:spPr bwMode="auto">
          <a:xfrm>
            <a:off x="2638937" y="3685812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62" name="Rectangle 126"/>
          <p:cNvSpPr>
            <a:spLocks noChangeArrowheads="1"/>
          </p:cNvSpPr>
          <p:nvPr/>
        </p:nvSpPr>
        <p:spPr bwMode="auto">
          <a:xfrm>
            <a:off x="2810387" y="368581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73" name="Rectangle 137"/>
          <p:cNvSpPr>
            <a:spLocks noChangeArrowheads="1"/>
          </p:cNvSpPr>
          <p:nvPr/>
        </p:nvSpPr>
        <p:spPr bwMode="auto">
          <a:xfrm>
            <a:off x="3504125" y="3698512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74" name="Rectangle 138"/>
          <p:cNvSpPr>
            <a:spLocks noChangeArrowheads="1"/>
          </p:cNvSpPr>
          <p:nvPr/>
        </p:nvSpPr>
        <p:spPr bwMode="auto">
          <a:xfrm>
            <a:off x="3956562" y="369851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75" name="Rectangle 139"/>
          <p:cNvSpPr>
            <a:spLocks noChangeArrowheads="1"/>
          </p:cNvSpPr>
          <p:nvPr/>
        </p:nvSpPr>
        <p:spPr bwMode="auto">
          <a:xfrm>
            <a:off x="2245237" y="3671525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76" name="Line 140"/>
          <p:cNvSpPr>
            <a:spLocks noChangeShapeType="1"/>
          </p:cNvSpPr>
          <p:nvPr/>
        </p:nvSpPr>
        <p:spPr bwMode="auto">
          <a:xfrm>
            <a:off x="2245237" y="3671525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78" name="Line 142"/>
          <p:cNvSpPr>
            <a:spLocks noChangeShapeType="1"/>
          </p:cNvSpPr>
          <p:nvPr/>
        </p:nvSpPr>
        <p:spPr bwMode="auto">
          <a:xfrm>
            <a:off x="3191387" y="3671525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79" name="Rectangle 143"/>
          <p:cNvSpPr>
            <a:spLocks noChangeArrowheads="1"/>
          </p:cNvSpPr>
          <p:nvPr/>
        </p:nvSpPr>
        <p:spPr bwMode="auto">
          <a:xfrm>
            <a:off x="1435612" y="4150950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1 0 0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80" name="Rectangle 144"/>
          <p:cNvSpPr>
            <a:spLocks noChangeArrowheads="1"/>
          </p:cNvSpPr>
          <p:nvPr/>
        </p:nvSpPr>
        <p:spPr bwMode="auto">
          <a:xfrm>
            <a:off x="2118237" y="41509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81" name="Rectangle 145"/>
          <p:cNvSpPr>
            <a:spLocks noChangeArrowheads="1"/>
          </p:cNvSpPr>
          <p:nvPr/>
        </p:nvSpPr>
        <p:spPr bwMode="auto">
          <a:xfrm>
            <a:off x="2638937" y="415095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4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82" name="Rectangle 146"/>
          <p:cNvSpPr>
            <a:spLocks noChangeArrowheads="1"/>
          </p:cNvSpPr>
          <p:nvPr/>
        </p:nvSpPr>
        <p:spPr bwMode="auto">
          <a:xfrm>
            <a:off x="2810387" y="41509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93" name="Rectangle 157"/>
          <p:cNvSpPr>
            <a:spLocks noChangeArrowheads="1"/>
          </p:cNvSpPr>
          <p:nvPr/>
        </p:nvSpPr>
        <p:spPr bwMode="auto">
          <a:xfrm>
            <a:off x="3504125" y="4163650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1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94" name="Rectangle 158"/>
          <p:cNvSpPr>
            <a:spLocks noChangeArrowheads="1"/>
          </p:cNvSpPr>
          <p:nvPr/>
        </p:nvSpPr>
        <p:spPr bwMode="auto">
          <a:xfrm>
            <a:off x="3956562" y="41636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495" name="Rectangle 159"/>
          <p:cNvSpPr>
            <a:spLocks noChangeArrowheads="1"/>
          </p:cNvSpPr>
          <p:nvPr/>
        </p:nvSpPr>
        <p:spPr bwMode="auto">
          <a:xfrm>
            <a:off x="2245237" y="4135075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96" name="Line 160"/>
          <p:cNvSpPr>
            <a:spLocks noChangeShapeType="1"/>
          </p:cNvSpPr>
          <p:nvPr/>
        </p:nvSpPr>
        <p:spPr bwMode="auto">
          <a:xfrm>
            <a:off x="2245237" y="4135075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98" name="Line 162"/>
          <p:cNvSpPr>
            <a:spLocks noChangeShapeType="1"/>
          </p:cNvSpPr>
          <p:nvPr/>
        </p:nvSpPr>
        <p:spPr bwMode="auto">
          <a:xfrm>
            <a:off x="3191387" y="4135075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499" name="Rectangle 163"/>
          <p:cNvSpPr>
            <a:spLocks noChangeArrowheads="1"/>
          </p:cNvSpPr>
          <p:nvPr/>
        </p:nvSpPr>
        <p:spPr bwMode="auto">
          <a:xfrm>
            <a:off x="1435612" y="4614500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1 0 1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398500" name="Rectangle 164"/>
          <p:cNvSpPr>
            <a:spLocks noChangeArrowheads="1"/>
          </p:cNvSpPr>
          <p:nvPr/>
        </p:nvSpPr>
        <p:spPr bwMode="auto">
          <a:xfrm>
            <a:off x="2118237" y="46145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01" name="Rectangle 165"/>
          <p:cNvSpPr>
            <a:spLocks noChangeArrowheads="1"/>
          </p:cNvSpPr>
          <p:nvPr/>
        </p:nvSpPr>
        <p:spPr bwMode="auto">
          <a:xfrm>
            <a:off x="2638937" y="461450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5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02" name="Rectangle 166"/>
          <p:cNvSpPr>
            <a:spLocks noChangeArrowheads="1"/>
          </p:cNvSpPr>
          <p:nvPr/>
        </p:nvSpPr>
        <p:spPr bwMode="auto">
          <a:xfrm>
            <a:off x="2810387" y="46145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13" name="Rectangle 177"/>
          <p:cNvSpPr>
            <a:spLocks noChangeArrowheads="1"/>
          </p:cNvSpPr>
          <p:nvPr/>
        </p:nvSpPr>
        <p:spPr bwMode="auto">
          <a:xfrm>
            <a:off x="3504125" y="4627200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14" name="Rectangle 178"/>
          <p:cNvSpPr>
            <a:spLocks noChangeArrowheads="1"/>
          </p:cNvSpPr>
          <p:nvPr/>
        </p:nvSpPr>
        <p:spPr bwMode="auto">
          <a:xfrm>
            <a:off x="3956562" y="46272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15" name="Rectangle 179"/>
          <p:cNvSpPr>
            <a:spLocks noChangeArrowheads="1"/>
          </p:cNvSpPr>
          <p:nvPr/>
        </p:nvSpPr>
        <p:spPr bwMode="auto">
          <a:xfrm>
            <a:off x="2245237" y="4598625"/>
            <a:ext cx="19050" cy="4651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16" name="Line 180"/>
          <p:cNvSpPr>
            <a:spLocks noChangeShapeType="1"/>
          </p:cNvSpPr>
          <p:nvPr/>
        </p:nvSpPr>
        <p:spPr bwMode="auto">
          <a:xfrm>
            <a:off x="2245237" y="4598625"/>
            <a:ext cx="1588" cy="4651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18" name="Line 182"/>
          <p:cNvSpPr>
            <a:spLocks noChangeShapeType="1"/>
          </p:cNvSpPr>
          <p:nvPr/>
        </p:nvSpPr>
        <p:spPr bwMode="auto">
          <a:xfrm>
            <a:off x="3191387" y="4598625"/>
            <a:ext cx="1588" cy="4651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19" name="Rectangle 183"/>
          <p:cNvSpPr>
            <a:spLocks noChangeArrowheads="1"/>
          </p:cNvSpPr>
          <p:nvPr/>
        </p:nvSpPr>
        <p:spPr bwMode="auto">
          <a:xfrm>
            <a:off x="1435612" y="5078050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1 1 0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20" name="Rectangle 184"/>
          <p:cNvSpPr>
            <a:spLocks noChangeArrowheads="1"/>
          </p:cNvSpPr>
          <p:nvPr/>
        </p:nvSpPr>
        <p:spPr bwMode="auto">
          <a:xfrm>
            <a:off x="2118237" y="50780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21" name="Rectangle 185"/>
          <p:cNvSpPr>
            <a:spLocks noChangeArrowheads="1"/>
          </p:cNvSpPr>
          <p:nvPr/>
        </p:nvSpPr>
        <p:spPr bwMode="auto">
          <a:xfrm>
            <a:off x="2638937" y="507805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6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22" name="Rectangle 186"/>
          <p:cNvSpPr>
            <a:spLocks noChangeArrowheads="1"/>
          </p:cNvSpPr>
          <p:nvPr/>
        </p:nvSpPr>
        <p:spPr bwMode="auto">
          <a:xfrm>
            <a:off x="2810387" y="50780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33" name="Rectangle 197"/>
          <p:cNvSpPr>
            <a:spLocks noChangeArrowheads="1"/>
          </p:cNvSpPr>
          <p:nvPr/>
        </p:nvSpPr>
        <p:spPr bwMode="auto">
          <a:xfrm>
            <a:off x="3504125" y="5090750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0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34" name="Rectangle 198"/>
          <p:cNvSpPr>
            <a:spLocks noChangeArrowheads="1"/>
          </p:cNvSpPr>
          <p:nvPr/>
        </p:nvSpPr>
        <p:spPr bwMode="auto">
          <a:xfrm>
            <a:off x="3956562" y="509075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35" name="Rectangle 199"/>
          <p:cNvSpPr>
            <a:spLocks noChangeArrowheads="1"/>
          </p:cNvSpPr>
          <p:nvPr/>
        </p:nvSpPr>
        <p:spPr bwMode="auto">
          <a:xfrm>
            <a:off x="2245237" y="5063762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36" name="Line 200"/>
          <p:cNvSpPr>
            <a:spLocks noChangeShapeType="1"/>
          </p:cNvSpPr>
          <p:nvPr/>
        </p:nvSpPr>
        <p:spPr bwMode="auto">
          <a:xfrm>
            <a:off x="2245237" y="5063762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38" name="Line 202"/>
          <p:cNvSpPr>
            <a:spLocks noChangeShapeType="1"/>
          </p:cNvSpPr>
          <p:nvPr/>
        </p:nvSpPr>
        <p:spPr bwMode="auto">
          <a:xfrm>
            <a:off x="3191387" y="5063762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39" name="Rectangle 203"/>
          <p:cNvSpPr>
            <a:spLocks noChangeArrowheads="1"/>
          </p:cNvSpPr>
          <p:nvPr/>
        </p:nvSpPr>
        <p:spPr bwMode="auto">
          <a:xfrm>
            <a:off x="1435612" y="5541600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1 1 1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40" name="Rectangle 204"/>
          <p:cNvSpPr>
            <a:spLocks noChangeArrowheads="1"/>
          </p:cNvSpPr>
          <p:nvPr/>
        </p:nvSpPr>
        <p:spPr bwMode="auto">
          <a:xfrm>
            <a:off x="2118237" y="55416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41" name="Rectangle 205"/>
          <p:cNvSpPr>
            <a:spLocks noChangeArrowheads="1"/>
          </p:cNvSpPr>
          <p:nvPr/>
        </p:nvSpPr>
        <p:spPr bwMode="auto">
          <a:xfrm>
            <a:off x="2638937" y="554160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7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42" name="Rectangle 206"/>
          <p:cNvSpPr>
            <a:spLocks noChangeArrowheads="1"/>
          </p:cNvSpPr>
          <p:nvPr/>
        </p:nvSpPr>
        <p:spPr bwMode="auto">
          <a:xfrm>
            <a:off x="2810387" y="55416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53" name="Rectangle 217"/>
          <p:cNvSpPr>
            <a:spLocks noChangeArrowheads="1"/>
          </p:cNvSpPr>
          <p:nvPr/>
        </p:nvSpPr>
        <p:spPr bwMode="auto">
          <a:xfrm>
            <a:off x="3504125" y="5554300"/>
            <a:ext cx="25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1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54" name="Rectangle 218"/>
          <p:cNvSpPr>
            <a:spLocks noChangeArrowheads="1"/>
          </p:cNvSpPr>
          <p:nvPr/>
        </p:nvSpPr>
        <p:spPr bwMode="auto">
          <a:xfrm>
            <a:off x="3956562" y="55543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b="1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800" b="1">
              <a:latin typeface="+mj-lt"/>
              <a:cs typeface="Times New Roman" pitchFamily="18" charset="0"/>
            </a:endParaRPr>
          </a:p>
        </p:txBody>
      </p:sp>
      <p:sp>
        <p:nvSpPr>
          <p:cNvPr id="398555" name="Rectangle 219"/>
          <p:cNvSpPr>
            <a:spLocks noChangeArrowheads="1"/>
          </p:cNvSpPr>
          <p:nvPr/>
        </p:nvSpPr>
        <p:spPr bwMode="auto">
          <a:xfrm>
            <a:off x="2245237" y="5527312"/>
            <a:ext cx="19050" cy="4635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56" name="Line 220"/>
          <p:cNvSpPr>
            <a:spLocks noChangeShapeType="1"/>
          </p:cNvSpPr>
          <p:nvPr/>
        </p:nvSpPr>
        <p:spPr bwMode="auto">
          <a:xfrm>
            <a:off x="2245237" y="5527312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58" name="Line 222"/>
          <p:cNvSpPr>
            <a:spLocks noChangeShapeType="1"/>
          </p:cNvSpPr>
          <p:nvPr/>
        </p:nvSpPr>
        <p:spPr bwMode="auto">
          <a:xfrm>
            <a:off x="3191387" y="5527312"/>
            <a:ext cx="1588" cy="463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8559" name="Rectangle 223"/>
          <p:cNvSpPr>
            <a:spLocks noChangeArrowheads="1"/>
          </p:cNvSpPr>
          <p:nvPr/>
        </p:nvSpPr>
        <p:spPr bwMode="auto">
          <a:xfrm>
            <a:off x="347300" y="1169689"/>
            <a:ext cx="76103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3333FF"/>
                </a:solidFill>
                <a:latin typeface="+mj-lt"/>
              </a:rPr>
              <a:t>Function F1(</a:t>
            </a:r>
            <a:r>
              <a:rPr lang="en-US" sz="2800" b="1" dirty="0" err="1">
                <a:solidFill>
                  <a:srgbClr val="3333FF"/>
                </a:solidFill>
                <a:latin typeface="+mj-lt"/>
              </a:rPr>
              <a:t>x,y,z</a:t>
            </a:r>
            <a:r>
              <a:rPr lang="en-US" sz="2800" b="1" dirty="0">
                <a:solidFill>
                  <a:srgbClr val="3333FF"/>
                </a:solidFill>
                <a:latin typeface="+mj-lt"/>
              </a:rPr>
              <a:t>) defined by its truth table:</a:t>
            </a:r>
          </a:p>
        </p:txBody>
      </p:sp>
      <p:sp>
        <p:nvSpPr>
          <p:cNvPr id="398560" name="AutoShape 224"/>
          <p:cNvSpPr>
            <a:spLocks noChangeArrowheads="1"/>
          </p:cNvSpPr>
          <p:nvPr/>
        </p:nvSpPr>
        <p:spPr bwMode="auto">
          <a:xfrm>
            <a:off x="4188337" y="3412762"/>
            <a:ext cx="647700" cy="10414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561" name="Text Box 225"/>
          <p:cNvSpPr txBox="1">
            <a:spLocks noChangeArrowheads="1"/>
          </p:cNvSpPr>
          <p:nvPr/>
        </p:nvSpPr>
        <p:spPr bwMode="auto">
          <a:xfrm>
            <a:off x="4753508" y="3657237"/>
            <a:ext cx="42306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Thus F1 = m1 + m4 + m7</a:t>
            </a:r>
          </a:p>
        </p:txBody>
      </p:sp>
      <p:sp>
        <p:nvSpPr>
          <p:cNvPr id="398562" name="Rectangle 226"/>
          <p:cNvSpPr>
            <a:spLocks noChangeArrowheads="1"/>
          </p:cNvSpPr>
          <p:nvPr/>
        </p:nvSpPr>
        <p:spPr bwMode="auto">
          <a:xfrm>
            <a:off x="4157421" y="2763106"/>
            <a:ext cx="46085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3333FF"/>
              </a:buClr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F1 = x’</a:t>
            </a:r>
            <a:r>
              <a:rPr lang="en-US" sz="2800" dirty="0">
                <a:latin typeface="+mj-lt"/>
                <a:sym typeface="Symbol" pitchFamily="18" charset="2"/>
              </a:rPr>
              <a:t> </a:t>
            </a:r>
            <a:r>
              <a:rPr lang="en-US" sz="2800" dirty="0">
                <a:latin typeface="+mj-lt"/>
              </a:rPr>
              <a:t>y’ z + x  y’</a:t>
            </a:r>
            <a:r>
              <a:rPr lang="en-US" sz="2800" dirty="0">
                <a:latin typeface="+mj-lt"/>
                <a:sym typeface="Symbol" pitchFamily="18" charset="2"/>
              </a:rPr>
              <a:t> </a:t>
            </a:r>
            <a:r>
              <a:rPr lang="en-US" sz="2800" dirty="0">
                <a:latin typeface="+mj-lt"/>
              </a:rPr>
              <a:t>z’ + x  y  z</a:t>
            </a:r>
          </a:p>
        </p:txBody>
      </p:sp>
      <p:sp>
        <p:nvSpPr>
          <p:cNvPr id="398563" name="Text Box 227"/>
          <p:cNvSpPr txBox="1">
            <a:spLocks noChangeArrowheads="1"/>
          </p:cNvSpPr>
          <p:nvPr/>
        </p:nvSpPr>
        <p:spPr bwMode="auto">
          <a:xfrm>
            <a:off x="3816862" y="5162187"/>
            <a:ext cx="5339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Short hand notation:  F1 =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</a:t>
            </a:r>
            <a:r>
              <a:rPr lang="en-US" b="1" baseline="-25000" dirty="0">
                <a:solidFill>
                  <a:srgbClr val="3333FF"/>
                </a:solidFill>
                <a:sym typeface="Symbol" pitchFamily="18" charset="2"/>
              </a:rPr>
              <a:t>m</a:t>
            </a:r>
            <a:r>
              <a:rPr lang="en-US" b="1" dirty="0">
                <a:solidFill>
                  <a:srgbClr val="3333FF"/>
                </a:solidFill>
              </a:rPr>
              <a:t> (1,4,7)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27543" y="5688418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called, little m notation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873426-79B4-469F-ABDB-FDB998D13486}"/>
                  </a:ext>
                </a:extLst>
              </p14:cNvPr>
              <p14:cNvContentPartPr/>
              <p14:nvPr/>
            </p14:nvContentPartPr>
            <p14:xfrm>
              <a:off x="353514" y="3848769"/>
              <a:ext cx="8630640" cy="509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873426-79B4-469F-ABDB-FDB998D13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54" y="3839409"/>
                <a:ext cx="8649360" cy="51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FE39FF-659D-45CC-A12B-3B9C656431DC}"/>
                  </a:ext>
                </a:extLst>
              </p14:cNvPr>
              <p14:cNvContentPartPr/>
              <p14:nvPr/>
            </p14:nvContentPartPr>
            <p14:xfrm>
              <a:off x="1041120" y="1573560"/>
              <a:ext cx="7879680" cy="421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FE39FF-659D-45CC-A12B-3B9C656431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1760" y="1564200"/>
                <a:ext cx="7898400" cy="42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296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560" grpId="0" animBg="1"/>
      <p:bldP spid="398561" grpId="0"/>
      <p:bldP spid="398562" grpId="0"/>
      <p:bldP spid="398563" grpId="0"/>
      <p:bldP spid="1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/>
              <a:t>Minterm Function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66850"/>
            <a:ext cx="8424862" cy="4724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F(A, B, C, D, E) = m</a:t>
            </a:r>
            <a:r>
              <a:rPr lang="en-US" b="1" baseline="-25000" dirty="0">
                <a:latin typeface="Arial" charset="0"/>
              </a:rPr>
              <a:t>2</a:t>
            </a:r>
            <a:r>
              <a:rPr lang="en-US" b="1" dirty="0">
                <a:latin typeface="Arial" charset="0"/>
              </a:rPr>
              <a:t> + m</a:t>
            </a:r>
            <a:r>
              <a:rPr lang="en-US" b="1" baseline="-25000" dirty="0">
                <a:latin typeface="Arial" charset="0"/>
              </a:rPr>
              <a:t>9</a:t>
            </a:r>
            <a:r>
              <a:rPr lang="en-US" b="1" dirty="0">
                <a:latin typeface="Arial" charset="0"/>
              </a:rPr>
              <a:t> + m</a:t>
            </a:r>
            <a:r>
              <a:rPr lang="en-US" b="1" baseline="-25000" dirty="0">
                <a:latin typeface="Arial" charset="0"/>
              </a:rPr>
              <a:t>17 </a:t>
            </a:r>
            <a:r>
              <a:rPr lang="en-US" b="1" dirty="0">
                <a:latin typeface="Arial" charset="0"/>
              </a:rPr>
              <a:t>+ m</a:t>
            </a:r>
            <a:r>
              <a:rPr lang="en-US" b="1" baseline="-25000" dirty="0">
                <a:latin typeface="Arial" charset="0"/>
              </a:rPr>
              <a:t>23</a:t>
            </a:r>
          </a:p>
          <a:p>
            <a:r>
              <a:rPr lang="en-US" b="1" dirty="0">
                <a:latin typeface="Arial" charset="0"/>
              </a:rPr>
              <a:t> F(A, B, C, D, E)  write in standard form:</a:t>
            </a:r>
            <a:endParaRPr lang="en-US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Sum of Product (SOP) expression: </a:t>
            </a:r>
          </a:p>
          <a:p>
            <a:pPr lvl="1"/>
            <a:r>
              <a:rPr lang="en-US" b="1" dirty="0">
                <a:latin typeface="Arial" charset="0"/>
              </a:rPr>
              <a:t>F = </a:t>
            </a:r>
            <a:r>
              <a:rPr lang="el-GR" b="1" dirty="0">
                <a:latin typeface="Arial" charset="0"/>
                <a:cs typeface="Times New Roman" pitchFamily="18" charset="0"/>
              </a:rPr>
              <a:t>Σ</a:t>
            </a:r>
            <a:r>
              <a:rPr lang="en-US" b="1" dirty="0">
                <a:latin typeface="Arial" charset="0"/>
              </a:rPr>
              <a:t>m(2, 9, 17, 23)</a:t>
            </a:r>
          </a:p>
        </p:txBody>
      </p:sp>
      <p:sp>
        <p:nvSpPr>
          <p:cNvPr id="300036" name="Rectangle 1028"/>
          <p:cNvSpPr>
            <a:spLocks noChangeArrowheads="1"/>
          </p:cNvSpPr>
          <p:nvPr/>
        </p:nvSpPr>
        <p:spPr bwMode="auto">
          <a:xfrm>
            <a:off x="1484313" y="2692400"/>
            <a:ext cx="7110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A’B’C’DE’ + A’BC’D’E + AB’C’D’E + AB’CDE</a:t>
            </a:r>
          </a:p>
        </p:txBody>
      </p:sp>
      <p:sp>
        <p:nvSpPr>
          <p:cNvPr id="300037" name="Text Box 1029"/>
          <p:cNvSpPr txBox="1">
            <a:spLocks noChangeArrowheads="1"/>
          </p:cNvSpPr>
          <p:nvPr/>
        </p:nvSpPr>
        <p:spPr bwMode="auto">
          <a:xfrm>
            <a:off x="2035622" y="3406775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00038" name="Text Box 1030"/>
          <p:cNvSpPr txBox="1">
            <a:spLocks noChangeArrowheads="1"/>
          </p:cNvSpPr>
          <p:nvPr/>
        </p:nvSpPr>
        <p:spPr bwMode="auto">
          <a:xfrm>
            <a:off x="3654840" y="3406775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9</a:t>
            </a:r>
            <a:endParaRPr lang="en-US" dirty="0"/>
          </a:p>
        </p:txBody>
      </p:sp>
      <p:sp>
        <p:nvSpPr>
          <p:cNvPr id="300039" name="Text Box 1031"/>
          <p:cNvSpPr txBox="1">
            <a:spLocks noChangeArrowheads="1"/>
          </p:cNvSpPr>
          <p:nvPr/>
        </p:nvSpPr>
        <p:spPr bwMode="auto">
          <a:xfrm>
            <a:off x="5745927" y="3406775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17</a:t>
            </a:r>
            <a:endParaRPr lang="en-US"/>
          </a:p>
        </p:txBody>
      </p:sp>
      <p:sp>
        <p:nvSpPr>
          <p:cNvPr id="300040" name="Text Box 1032"/>
          <p:cNvSpPr txBox="1">
            <a:spLocks noChangeArrowheads="1"/>
          </p:cNvSpPr>
          <p:nvPr/>
        </p:nvSpPr>
        <p:spPr bwMode="auto">
          <a:xfrm>
            <a:off x="7482587" y="3406775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23</a:t>
            </a:r>
            <a:endParaRPr lang="en-US"/>
          </a:p>
        </p:txBody>
      </p:sp>
      <p:sp>
        <p:nvSpPr>
          <p:cNvPr id="300041" name="AutoShape 1033"/>
          <p:cNvSpPr>
            <a:spLocks/>
          </p:cNvSpPr>
          <p:nvPr/>
        </p:nvSpPr>
        <p:spPr bwMode="auto">
          <a:xfrm rot="5400000">
            <a:off x="2114997" y="2743200"/>
            <a:ext cx="317500" cy="10795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042" name="AutoShape 1034"/>
          <p:cNvSpPr>
            <a:spLocks/>
          </p:cNvSpPr>
          <p:nvPr/>
        </p:nvSpPr>
        <p:spPr bwMode="auto">
          <a:xfrm rot="5400000">
            <a:off x="3850582" y="2757488"/>
            <a:ext cx="317500" cy="10795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AutoShape 1035"/>
          <p:cNvSpPr>
            <a:spLocks/>
          </p:cNvSpPr>
          <p:nvPr/>
        </p:nvSpPr>
        <p:spPr bwMode="auto">
          <a:xfrm rot="5400000">
            <a:off x="5863402" y="2757488"/>
            <a:ext cx="317500" cy="10795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AutoShape 1036"/>
          <p:cNvSpPr>
            <a:spLocks/>
          </p:cNvSpPr>
          <p:nvPr/>
        </p:nvSpPr>
        <p:spPr bwMode="auto">
          <a:xfrm rot="5400000">
            <a:off x="7625462" y="2732088"/>
            <a:ext cx="317500" cy="10795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7B316D-104F-48D7-8D59-17716CBF1623}"/>
                  </a:ext>
                </a:extLst>
              </p14:cNvPr>
              <p14:cNvContentPartPr/>
              <p14:nvPr/>
            </p14:nvContentPartPr>
            <p14:xfrm>
              <a:off x="1098720" y="2338200"/>
              <a:ext cx="7774920" cy="343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7B316D-104F-48D7-8D59-17716CBF1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9360" y="2328840"/>
                <a:ext cx="7793640" cy="34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26520D-60F0-4630-ABC0-D7BC7E9C1E2A}"/>
                  </a:ext>
                </a:extLst>
              </p14:cNvPr>
              <p14:cNvContentPartPr/>
              <p14:nvPr/>
            </p14:nvContentPartPr>
            <p14:xfrm>
              <a:off x="1644120" y="1002600"/>
              <a:ext cx="6840720" cy="314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26520D-60F0-4630-ABC0-D7BC7E9C1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4760" y="993240"/>
                <a:ext cx="6859440" cy="31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30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300036" grpId="0"/>
      <p:bldP spid="300037" grpId="0"/>
      <p:bldP spid="300038" grpId="0"/>
      <p:bldP spid="300039" grpId="0"/>
      <p:bldP spid="300040" grpId="0"/>
      <p:bldP spid="300041" grpId="0" animBg="1"/>
      <p:bldP spid="300042" grpId="0" animBg="1"/>
      <p:bldP spid="300043" grpId="0" animBg="1"/>
      <p:bldP spid="3000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Chapter 2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>
                <a:latin typeface="Arial" pitchFamily="34" charset="0"/>
              </a:rPr>
              <a:t>Binary Logic and Gates</a:t>
            </a:r>
          </a:p>
          <a:p>
            <a:pPr lvl="1"/>
            <a:r>
              <a:rPr lang="en-US" b="1" dirty="0">
                <a:latin typeface="Arial" pitchFamily="34" charset="0"/>
              </a:rPr>
              <a:t>Boolean Algebra</a:t>
            </a:r>
          </a:p>
          <a:p>
            <a:pPr lvl="1"/>
            <a:r>
              <a:rPr lang="en-US" b="1" dirty="0">
                <a:latin typeface="Arial" pitchFamily="34" charset="0"/>
              </a:rPr>
              <a:t>Standard Forms</a:t>
            </a:r>
          </a:p>
          <a:p>
            <a:pPr lvl="1"/>
            <a:r>
              <a:rPr lang="en-US" b="1" dirty="0">
                <a:latin typeface="Arial" pitchFamily="34" charset="0"/>
              </a:rPr>
              <a:t>Two-Level Optimization</a:t>
            </a:r>
          </a:p>
          <a:p>
            <a:pPr lvl="1"/>
            <a:r>
              <a:rPr lang="en-US" b="1" dirty="0">
                <a:latin typeface="Arial" pitchFamily="34" charset="0"/>
              </a:rPr>
              <a:t>Map Manipulation</a:t>
            </a:r>
          </a:p>
          <a:p>
            <a:pPr lvl="1"/>
            <a:r>
              <a:rPr lang="en-US" b="1" dirty="0">
                <a:latin typeface="Arial" pitchFamily="34" charset="0"/>
              </a:rPr>
              <a:t>Other Gate Types</a:t>
            </a:r>
          </a:p>
          <a:p>
            <a:pPr lvl="1"/>
            <a:r>
              <a:rPr lang="en-US" b="1" dirty="0">
                <a:latin typeface="Arial" pitchFamily="34" charset="0"/>
              </a:rPr>
              <a:t>Exclusive-OR Operator and Gates</a:t>
            </a:r>
          </a:p>
          <a:p>
            <a:pPr lvl="1"/>
            <a:r>
              <a:rPr lang="en-US" b="1" dirty="0">
                <a:latin typeface="Arial" pitchFamily="34" charset="0"/>
              </a:rPr>
              <a:t>High-Impedance Outputs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Converting a function into a SOP form: </a:t>
            </a:r>
            <a:r>
              <a:rPr lang="en-US" sz="3600" b="1" dirty="0"/>
              <a:t>F(A,B,C) = A+B’C</a:t>
            </a:r>
            <a:endParaRPr lang="en-US" b="1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670" y="1282552"/>
            <a:ext cx="8527311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Write the function as a canonical SOP (with </a:t>
            </a:r>
            <a:r>
              <a:rPr lang="en-US" sz="2800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There are three variables, A, B, and C which we take to be the standard order.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To add the missing variables: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cs typeface="Times New Roman" pitchFamily="18" charset="0"/>
              </a:rPr>
              <a:t>“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ANDing</a:t>
            </a:r>
            <a:r>
              <a:rPr lang="en-US" sz="2800" dirty="0">
                <a:latin typeface="Arial" charset="0"/>
                <a:cs typeface="Times New Roman" pitchFamily="18" charset="0"/>
              </a:rPr>
              <a:t>” any term that has a missing variable with a term </a:t>
            </a:r>
            <a:r>
              <a:rPr lang="en-US" sz="28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1=( X + X’).</a:t>
            </a:r>
            <a:endParaRPr lang="en-US" sz="2800" b="1" dirty="0">
              <a:solidFill>
                <a:srgbClr val="3333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F=A+B’C = A(</a:t>
            </a:r>
            <a:r>
              <a:rPr lang="en-US" sz="2800" b="1" dirty="0">
                <a:solidFill>
                  <a:srgbClr val="3333FF"/>
                </a:solidFill>
                <a:cs typeface="Times New Roman" pitchFamily="18" charset="0"/>
              </a:rPr>
              <a:t>B+B’</a:t>
            </a:r>
            <a:r>
              <a:rPr lang="en-US" sz="2800" dirty="0">
                <a:cs typeface="Times New Roman" pitchFamily="18" charset="0"/>
              </a:rPr>
              <a:t>)(</a:t>
            </a:r>
            <a:r>
              <a:rPr lang="en-US" sz="2800" b="1" dirty="0">
                <a:solidFill>
                  <a:srgbClr val="3333FF"/>
                </a:solidFill>
                <a:cs typeface="Times New Roman" pitchFamily="18" charset="0"/>
              </a:rPr>
              <a:t>C+C’</a:t>
            </a:r>
            <a:r>
              <a:rPr lang="en-US" sz="2800" dirty="0">
                <a:cs typeface="Times New Roman" pitchFamily="18" charset="0"/>
              </a:rPr>
              <a:t>) + B’C(</a:t>
            </a:r>
            <a:r>
              <a:rPr lang="en-US" sz="2800" b="1" dirty="0">
                <a:solidFill>
                  <a:srgbClr val="3333FF"/>
                </a:solidFill>
                <a:cs typeface="Times New Roman" pitchFamily="18" charset="0"/>
              </a:rPr>
              <a:t>A+A’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cs typeface="Times New Roman" pitchFamily="18" charset="0"/>
              </a:rPr>
              <a:t>     = </a:t>
            </a:r>
            <a:r>
              <a:rPr lang="en-US" sz="2800" dirty="0"/>
              <a:t>ABC + ABC’ + </a:t>
            </a:r>
            <a:r>
              <a:rPr lang="en-US" sz="2800" dirty="0">
                <a:solidFill>
                  <a:srgbClr val="3333FF"/>
                </a:solidFill>
              </a:rPr>
              <a:t>AB’C</a:t>
            </a:r>
            <a:r>
              <a:rPr lang="en-US" sz="2800" dirty="0"/>
              <a:t> + AB’C’ + </a:t>
            </a:r>
            <a:r>
              <a:rPr lang="en-US" sz="2800" dirty="0">
                <a:solidFill>
                  <a:srgbClr val="3333FF"/>
                </a:solidFill>
              </a:rPr>
              <a:t>AB’C</a:t>
            </a:r>
            <a:r>
              <a:rPr lang="en-US" sz="2800" dirty="0"/>
              <a:t> + A’B’C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cs typeface="Times New Roman" pitchFamily="18" charset="0"/>
              </a:rPr>
              <a:t>     = </a:t>
            </a:r>
            <a:r>
              <a:rPr lang="en-US" sz="2800" dirty="0"/>
              <a:t>ABC + ABC’ + </a:t>
            </a:r>
            <a:r>
              <a:rPr lang="en-US" sz="2800" dirty="0">
                <a:solidFill>
                  <a:srgbClr val="3333FF"/>
                </a:solidFill>
              </a:rPr>
              <a:t>AB’C</a:t>
            </a:r>
            <a:r>
              <a:rPr lang="en-US" sz="2800" dirty="0"/>
              <a:t> + AB’C’ + A’B’C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cs typeface="Times New Roman" pitchFamily="18" charset="0"/>
              </a:rPr>
              <a:t>     = </a:t>
            </a:r>
            <a:r>
              <a:rPr lang="en-US" sz="2800" dirty="0"/>
              <a:t>m7 + m6 + m5 + m4 + m1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     = m1 + m4 + m5 + m6 + m7 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37731" y="625288"/>
            <a:ext cx="1285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600" b="1">
                <a:solidFill>
                  <a:srgbClr val="3333FF"/>
                </a:solidFill>
                <a:latin typeface="+mj-lt"/>
              </a:rPr>
              <a:t> </a:t>
            </a:r>
            <a:endParaRPr lang="en-US" sz="320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758331" y="625288"/>
            <a:ext cx="1285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600" b="1">
                <a:solidFill>
                  <a:srgbClr val="3333FF"/>
                </a:solidFill>
                <a:latin typeface="+mj-lt"/>
              </a:rPr>
              <a:t> </a:t>
            </a:r>
            <a:endParaRPr lang="en-US" sz="320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420193" y="625288"/>
            <a:ext cx="1285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600" b="1">
                <a:solidFill>
                  <a:srgbClr val="3333FF"/>
                </a:solidFill>
                <a:latin typeface="+mj-lt"/>
              </a:rPr>
              <a:t> </a:t>
            </a:r>
            <a:endParaRPr lang="en-US" sz="320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143968" y="625288"/>
            <a:ext cx="1285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600" b="1">
                <a:solidFill>
                  <a:srgbClr val="3333FF"/>
                </a:solidFill>
                <a:latin typeface="+mj-lt"/>
              </a:rPr>
              <a:t> </a:t>
            </a:r>
            <a:endParaRPr lang="en-US" sz="3200">
              <a:solidFill>
                <a:srgbClr val="3333FF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7C264A-2A54-4D90-A4A3-8ED5DE901FF4}"/>
                  </a:ext>
                </a:extLst>
              </p14:cNvPr>
              <p14:cNvContentPartPr/>
              <p14:nvPr/>
            </p14:nvContentPartPr>
            <p14:xfrm>
              <a:off x="3297240" y="665280"/>
              <a:ext cx="4294440" cy="422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7C264A-2A54-4D90-A4A3-8ED5DE901F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7880" y="655920"/>
                <a:ext cx="4313160" cy="42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928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title"/>
          </p:nvPr>
        </p:nvSpPr>
        <p:spPr>
          <a:xfrm>
            <a:off x="715963" y="76200"/>
            <a:ext cx="8216900" cy="1020763"/>
          </a:xfrm>
        </p:spPr>
        <p:txBody>
          <a:bodyPr/>
          <a:lstStyle/>
          <a:p>
            <a:r>
              <a:rPr lang="en-US" sz="4000" dirty="0"/>
              <a:t>Expressing a function with </a:t>
            </a:r>
            <a:r>
              <a:rPr lang="en-US" sz="4000" b="1" dirty="0" err="1"/>
              <a:t>Maxterms</a:t>
            </a:r>
            <a:endParaRPr lang="en-US" sz="4000" b="1" dirty="0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4038" y="1352550"/>
            <a:ext cx="7772400" cy="4329113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Start with the SOP: F1(</a:t>
            </a:r>
            <a:r>
              <a:rPr lang="en-US" sz="2800" dirty="0" err="1">
                <a:latin typeface="Arial" charset="0"/>
              </a:rPr>
              <a:t>x,y,z</a:t>
            </a:r>
            <a:r>
              <a:rPr lang="en-US" sz="2800" dirty="0">
                <a:latin typeface="Arial" charset="0"/>
              </a:rPr>
              <a:t>) =m1 + m4 + m7</a:t>
            </a:r>
          </a:p>
          <a:p>
            <a:r>
              <a:rPr lang="en-US" sz="2800" dirty="0">
                <a:latin typeface="Arial" charset="0"/>
              </a:rPr>
              <a:t>Thus its complement F1can be written as</a:t>
            </a:r>
          </a:p>
          <a:p>
            <a:pPr lvl="1"/>
            <a:r>
              <a:rPr lang="en-US" sz="2400" dirty="0">
                <a:latin typeface="Arial" charset="0"/>
              </a:rPr>
              <a:t>F1 = m0 +m2 +m3 + m5 + m6 (missing term of F1)</a:t>
            </a:r>
          </a:p>
          <a:p>
            <a:r>
              <a:rPr lang="en-US" sz="2800" dirty="0">
                <a:latin typeface="Arial" charset="0"/>
              </a:rPr>
              <a:t>Apply </a:t>
            </a:r>
            <a:r>
              <a:rPr lang="en-US" sz="2800" dirty="0" err="1">
                <a:latin typeface="Arial" charset="0"/>
              </a:rPr>
              <a:t>deMorgan’s</a:t>
            </a:r>
            <a:r>
              <a:rPr lang="en-US" sz="2800" dirty="0">
                <a:latin typeface="Arial" charset="0"/>
              </a:rPr>
              <a:t> theorem on F1:</a:t>
            </a:r>
          </a:p>
          <a:p>
            <a:pPr lvl="1"/>
            <a:r>
              <a:rPr lang="en-US" sz="2400" dirty="0">
                <a:latin typeface="Arial" charset="0"/>
              </a:rPr>
              <a:t>(F1   = (m0 +m2 +m3 + m5 + m6)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</a:rPr>
              <a:t>	         = m0.m2.m3.m5.m6 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</a:rPr>
              <a:t>            = 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</a:rPr>
              <a:t>M0.M2.M3.M5.M6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</a:rPr>
              <a:t>            = </a:t>
            </a:r>
            <a:r>
              <a:rPr lang="el-GR" sz="2400" dirty="0">
                <a:latin typeface="Arial" charset="0"/>
                <a:cs typeface="Times New Roman" pitchFamily="18" charset="0"/>
              </a:rPr>
              <a:t>Π</a:t>
            </a:r>
            <a:r>
              <a:rPr lang="en-US" sz="2400" baseline="-25000" dirty="0">
                <a:latin typeface="Arial" charset="0"/>
              </a:rPr>
              <a:t>M</a:t>
            </a:r>
            <a:r>
              <a:rPr lang="en-US" sz="2400" dirty="0">
                <a:latin typeface="Arial" charset="0"/>
              </a:rPr>
              <a:t>(0,2,3,5,6)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</a:rPr>
              <a:t>Thus the Product of Sum terms (POS):            </a:t>
            </a:r>
          </a:p>
        </p:txBody>
      </p:sp>
      <p:grpSp>
        <p:nvGrpSpPr>
          <p:cNvPr id="401414" name="Group 6"/>
          <p:cNvGrpSpPr>
            <a:grpSpLocks/>
          </p:cNvGrpSpPr>
          <p:nvPr/>
        </p:nvGrpSpPr>
        <p:grpSpPr bwMode="auto">
          <a:xfrm>
            <a:off x="1722438" y="5499100"/>
            <a:ext cx="5333996" cy="958850"/>
            <a:chOff x="573" y="1368"/>
            <a:chExt cx="3368" cy="604"/>
          </a:xfrm>
        </p:grpSpPr>
        <p:sp>
          <p:nvSpPr>
            <p:cNvPr id="401415" name="Line 7"/>
            <p:cNvSpPr>
              <a:spLocks noChangeShapeType="1"/>
            </p:cNvSpPr>
            <p:nvPr/>
          </p:nvSpPr>
          <p:spPr bwMode="auto">
            <a:xfrm>
              <a:off x="2426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3414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758" y="145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18" name="Rectangle 10"/>
            <p:cNvSpPr>
              <a:spLocks noChangeArrowheads="1"/>
            </p:cNvSpPr>
            <p:nvPr/>
          </p:nvSpPr>
          <p:spPr bwMode="auto">
            <a:xfrm>
              <a:off x="3865" y="139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)</a:t>
              </a:r>
              <a:endParaRPr lang="en-US">
                <a:latin typeface="+mj-lt"/>
              </a:endParaRPr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755" y="139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z</a:t>
              </a:r>
              <a:endParaRPr lang="en-US">
                <a:latin typeface="+mj-lt"/>
              </a:endParaRP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3702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21" name="Rectangle 13"/>
            <p:cNvSpPr>
              <a:spLocks noChangeArrowheads="1"/>
            </p:cNvSpPr>
            <p:nvPr/>
          </p:nvSpPr>
          <p:spPr bwMode="auto">
            <a:xfrm>
              <a:off x="3526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22" name="Rectangle 14"/>
            <p:cNvSpPr>
              <a:spLocks noChangeArrowheads="1"/>
            </p:cNvSpPr>
            <p:nvPr/>
          </p:nvSpPr>
          <p:spPr bwMode="auto">
            <a:xfrm>
              <a:off x="3414" y="1393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y</a:t>
              </a:r>
              <a:endParaRPr lang="en-US">
                <a:latin typeface="+mj-lt"/>
              </a:endParaRPr>
            </a:p>
          </p:txBody>
        </p:sp>
        <p:sp>
          <p:nvSpPr>
            <p:cNvPr id="401423" name="Rectangle 15"/>
            <p:cNvSpPr>
              <a:spLocks noChangeArrowheads="1"/>
            </p:cNvSpPr>
            <p:nvPr/>
          </p:nvSpPr>
          <p:spPr bwMode="auto">
            <a:xfrm>
              <a:off x="3358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24" name="Rectangle 16"/>
            <p:cNvSpPr>
              <a:spLocks noChangeArrowheads="1"/>
            </p:cNvSpPr>
            <p:nvPr/>
          </p:nvSpPr>
          <p:spPr bwMode="auto">
            <a:xfrm>
              <a:off x="3182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25" name="Rectangle 17"/>
            <p:cNvSpPr>
              <a:spLocks noChangeArrowheads="1"/>
            </p:cNvSpPr>
            <p:nvPr/>
          </p:nvSpPr>
          <p:spPr bwMode="auto">
            <a:xfrm>
              <a:off x="2768" y="1393"/>
              <a:ext cx="46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z)·(x</a:t>
              </a:r>
              <a:endParaRPr lang="en-US">
                <a:latin typeface="+mj-lt"/>
              </a:endParaRPr>
            </a:p>
          </p:txBody>
        </p:sp>
        <p:sp>
          <p:nvSpPr>
            <p:cNvPr id="401426" name="Rectangle 18"/>
            <p:cNvSpPr>
              <a:spLocks noChangeArrowheads="1"/>
            </p:cNvSpPr>
            <p:nvPr/>
          </p:nvSpPr>
          <p:spPr bwMode="auto">
            <a:xfrm>
              <a:off x="2714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27" name="Rectangle 19"/>
            <p:cNvSpPr>
              <a:spLocks noChangeArrowheads="1"/>
            </p:cNvSpPr>
            <p:nvPr/>
          </p:nvSpPr>
          <p:spPr bwMode="auto">
            <a:xfrm>
              <a:off x="2538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28" name="Rectangle 20"/>
            <p:cNvSpPr>
              <a:spLocks noChangeArrowheads="1"/>
            </p:cNvSpPr>
            <p:nvPr/>
          </p:nvSpPr>
          <p:spPr bwMode="auto">
            <a:xfrm>
              <a:off x="2426" y="1393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y</a:t>
              </a:r>
              <a:endParaRPr lang="en-US">
                <a:latin typeface="+mj-lt"/>
              </a:endParaRPr>
            </a:p>
          </p:txBody>
        </p:sp>
        <p:sp>
          <p:nvSpPr>
            <p:cNvPr id="401429" name="Rectangle 21"/>
            <p:cNvSpPr>
              <a:spLocks noChangeArrowheads="1"/>
            </p:cNvSpPr>
            <p:nvPr/>
          </p:nvSpPr>
          <p:spPr bwMode="auto">
            <a:xfrm>
              <a:off x="2370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30" name="Rectangle 22"/>
            <p:cNvSpPr>
              <a:spLocks noChangeArrowheads="1"/>
            </p:cNvSpPr>
            <p:nvPr/>
          </p:nvSpPr>
          <p:spPr bwMode="auto">
            <a:xfrm>
              <a:off x="2194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31" name="Rectangle 23"/>
            <p:cNvSpPr>
              <a:spLocks noChangeArrowheads="1"/>
            </p:cNvSpPr>
            <p:nvPr/>
          </p:nvSpPr>
          <p:spPr bwMode="auto">
            <a:xfrm>
              <a:off x="1953" y="1393"/>
              <a:ext cx="2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·(x</a:t>
              </a:r>
              <a:endParaRPr lang="en-US">
                <a:latin typeface="+mj-lt"/>
              </a:endParaRPr>
            </a:p>
          </p:txBody>
        </p:sp>
        <p:sp>
          <p:nvSpPr>
            <p:cNvPr id="401432" name="Rectangle 24"/>
            <p:cNvSpPr>
              <a:spLocks noChangeArrowheads="1"/>
            </p:cNvSpPr>
            <p:nvPr/>
          </p:nvSpPr>
          <p:spPr bwMode="auto">
            <a:xfrm>
              <a:off x="1906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33" name="Rectangle 25"/>
            <p:cNvSpPr>
              <a:spLocks noChangeArrowheads="1"/>
            </p:cNvSpPr>
            <p:nvPr/>
          </p:nvSpPr>
          <p:spPr bwMode="auto">
            <a:xfrm>
              <a:off x="1741" y="139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z)</a:t>
              </a:r>
              <a:endParaRPr lang="en-US">
                <a:latin typeface="+mj-lt"/>
              </a:endParaRPr>
            </a:p>
          </p:txBody>
        </p:sp>
        <p:sp>
          <p:nvSpPr>
            <p:cNvPr id="401434" name="Rectangle 26"/>
            <p:cNvSpPr>
              <a:spLocks noChangeArrowheads="1"/>
            </p:cNvSpPr>
            <p:nvPr/>
          </p:nvSpPr>
          <p:spPr bwMode="auto">
            <a:xfrm>
              <a:off x="1687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35" name="Rectangle 27"/>
            <p:cNvSpPr>
              <a:spLocks noChangeArrowheads="1"/>
            </p:cNvSpPr>
            <p:nvPr/>
          </p:nvSpPr>
          <p:spPr bwMode="auto">
            <a:xfrm>
              <a:off x="1511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36" name="Rectangle 28"/>
            <p:cNvSpPr>
              <a:spLocks noChangeArrowheads="1"/>
            </p:cNvSpPr>
            <p:nvPr/>
          </p:nvSpPr>
          <p:spPr bwMode="auto">
            <a:xfrm>
              <a:off x="1343" y="139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y</a:t>
              </a:r>
              <a:endParaRPr lang="en-US">
                <a:latin typeface="+mj-lt"/>
              </a:endParaRPr>
            </a:p>
          </p:txBody>
        </p:sp>
        <p:sp>
          <p:nvSpPr>
            <p:cNvPr id="401437" name="Rectangle 29"/>
            <p:cNvSpPr>
              <a:spLocks noChangeArrowheads="1"/>
            </p:cNvSpPr>
            <p:nvPr/>
          </p:nvSpPr>
          <p:spPr bwMode="auto">
            <a:xfrm>
              <a:off x="1167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38" name="Rectangle 30"/>
            <p:cNvSpPr>
              <a:spLocks noChangeArrowheads="1"/>
            </p:cNvSpPr>
            <p:nvPr/>
          </p:nvSpPr>
          <p:spPr bwMode="auto">
            <a:xfrm>
              <a:off x="982" y="1393"/>
              <a:ext cx="2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(x</a:t>
              </a:r>
              <a:endParaRPr lang="en-US" dirty="0">
                <a:latin typeface="+mj-lt"/>
              </a:endParaRPr>
            </a:p>
          </p:txBody>
        </p:sp>
        <p:sp>
          <p:nvSpPr>
            <p:cNvPr id="401439" name="Rectangle 31"/>
            <p:cNvSpPr>
              <a:spLocks noChangeArrowheads="1"/>
            </p:cNvSpPr>
            <p:nvPr/>
          </p:nvSpPr>
          <p:spPr bwMode="auto">
            <a:xfrm>
              <a:off x="935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40" name="Rectangle 32"/>
            <p:cNvSpPr>
              <a:spLocks noChangeArrowheads="1"/>
            </p:cNvSpPr>
            <p:nvPr/>
          </p:nvSpPr>
          <p:spPr bwMode="auto">
            <a:xfrm>
              <a:off x="761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41" name="Rectangle 33"/>
            <p:cNvSpPr>
              <a:spLocks noChangeArrowheads="1"/>
            </p:cNvSpPr>
            <p:nvPr/>
          </p:nvSpPr>
          <p:spPr bwMode="auto">
            <a:xfrm>
              <a:off x="573" y="1393"/>
              <a:ext cx="13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F</a:t>
              </a:r>
              <a:endParaRPr lang="en-US">
                <a:latin typeface="+mj-lt"/>
              </a:endParaRPr>
            </a:p>
          </p:txBody>
        </p:sp>
        <p:sp>
          <p:nvSpPr>
            <p:cNvPr id="401442" name="Rectangle 34"/>
            <p:cNvSpPr>
              <a:spLocks noChangeArrowheads="1"/>
            </p:cNvSpPr>
            <p:nvPr/>
          </p:nvSpPr>
          <p:spPr bwMode="auto">
            <a:xfrm>
              <a:off x="707" y="147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  <p:sp>
          <p:nvSpPr>
            <p:cNvPr id="401443" name="Rectangle 35"/>
            <p:cNvSpPr>
              <a:spLocks noChangeArrowheads="1"/>
            </p:cNvSpPr>
            <p:nvPr/>
          </p:nvSpPr>
          <p:spPr bwMode="auto">
            <a:xfrm>
              <a:off x="3579" y="1368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44" name="Rectangle 36"/>
            <p:cNvSpPr>
              <a:spLocks noChangeArrowheads="1"/>
            </p:cNvSpPr>
            <p:nvPr/>
          </p:nvSpPr>
          <p:spPr bwMode="auto">
            <a:xfrm>
              <a:off x="3235" y="1368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45" name="Rectangle 37"/>
            <p:cNvSpPr>
              <a:spLocks noChangeArrowheads="1"/>
            </p:cNvSpPr>
            <p:nvPr/>
          </p:nvSpPr>
          <p:spPr bwMode="auto">
            <a:xfrm>
              <a:off x="2591" y="1368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46" name="Rectangle 38"/>
            <p:cNvSpPr>
              <a:spLocks noChangeArrowheads="1"/>
            </p:cNvSpPr>
            <p:nvPr/>
          </p:nvSpPr>
          <p:spPr bwMode="auto">
            <a:xfrm>
              <a:off x="2247" y="1368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47" name="Rectangle 39"/>
            <p:cNvSpPr>
              <a:spLocks noChangeArrowheads="1"/>
            </p:cNvSpPr>
            <p:nvPr/>
          </p:nvSpPr>
          <p:spPr bwMode="auto">
            <a:xfrm>
              <a:off x="1564" y="1368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48" name="Rectangle 40"/>
            <p:cNvSpPr>
              <a:spLocks noChangeArrowheads="1"/>
            </p:cNvSpPr>
            <p:nvPr/>
          </p:nvSpPr>
          <p:spPr bwMode="auto">
            <a:xfrm>
              <a:off x="1220" y="1368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49" name="Rectangle 41"/>
            <p:cNvSpPr>
              <a:spLocks noChangeArrowheads="1"/>
            </p:cNvSpPr>
            <p:nvPr/>
          </p:nvSpPr>
          <p:spPr bwMode="auto">
            <a:xfrm>
              <a:off x="81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=</a:t>
              </a:r>
              <a:endParaRPr lang="en-US">
                <a:latin typeface="+mj-lt"/>
              </a:endParaRPr>
            </a:p>
          </p:txBody>
        </p:sp>
        <p:sp>
          <p:nvSpPr>
            <p:cNvPr id="401450" name="Line 42"/>
            <p:cNvSpPr>
              <a:spLocks noChangeShapeType="1"/>
            </p:cNvSpPr>
            <p:nvPr/>
          </p:nvSpPr>
          <p:spPr bwMode="auto">
            <a:xfrm>
              <a:off x="1121" y="1758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51" name="Line 43"/>
            <p:cNvSpPr>
              <a:spLocks noChangeShapeType="1"/>
            </p:cNvSpPr>
            <p:nvPr/>
          </p:nvSpPr>
          <p:spPr bwMode="auto">
            <a:xfrm>
              <a:off x="1801" y="1758"/>
              <a:ext cx="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52" name="Line 44"/>
            <p:cNvSpPr>
              <a:spLocks noChangeShapeType="1"/>
            </p:cNvSpPr>
            <p:nvPr/>
          </p:nvSpPr>
          <p:spPr bwMode="auto">
            <a:xfrm>
              <a:off x="2131" y="1758"/>
              <a:ext cx="1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53" name="Line 45"/>
            <p:cNvSpPr>
              <a:spLocks noChangeShapeType="1"/>
            </p:cNvSpPr>
            <p:nvPr/>
          </p:nvSpPr>
          <p:spPr bwMode="auto">
            <a:xfrm>
              <a:off x="2466" y="1758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1454" name="Rectangle 46"/>
            <p:cNvSpPr>
              <a:spLocks noChangeArrowheads="1"/>
            </p:cNvSpPr>
            <p:nvPr/>
          </p:nvSpPr>
          <p:spPr bwMode="auto">
            <a:xfrm>
              <a:off x="2808" y="1701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z)</a:t>
              </a:r>
              <a:endParaRPr lang="en-US">
                <a:latin typeface="+mj-lt"/>
              </a:endParaRPr>
            </a:p>
          </p:txBody>
        </p:sp>
        <p:sp>
          <p:nvSpPr>
            <p:cNvPr id="401455" name="Rectangle 47"/>
            <p:cNvSpPr>
              <a:spLocks noChangeArrowheads="1"/>
            </p:cNvSpPr>
            <p:nvPr/>
          </p:nvSpPr>
          <p:spPr bwMode="auto">
            <a:xfrm>
              <a:off x="275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56" name="Rectangle 48"/>
            <p:cNvSpPr>
              <a:spLocks noChangeArrowheads="1"/>
            </p:cNvSpPr>
            <p:nvPr/>
          </p:nvSpPr>
          <p:spPr bwMode="auto">
            <a:xfrm>
              <a:off x="2578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57" name="Rectangle 49"/>
            <p:cNvSpPr>
              <a:spLocks noChangeArrowheads="1"/>
            </p:cNvSpPr>
            <p:nvPr/>
          </p:nvSpPr>
          <p:spPr bwMode="auto">
            <a:xfrm>
              <a:off x="2466" y="1701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y</a:t>
              </a:r>
              <a:endParaRPr lang="en-US">
                <a:latin typeface="+mj-lt"/>
              </a:endParaRPr>
            </a:p>
          </p:txBody>
        </p:sp>
        <p:sp>
          <p:nvSpPr>
            <p:cNvPr id="401458" name="Rectangle 50"/>
            <p:cNvSpPr>
              <a:spLocks noChangeArrowheads="1"/>
            </p:cNvSpPr>
            <p:nvPr/>
          </p:nvSpPr>
          <p:spPr bwMode="auto">
            <a:xfrm>
              <a:off x="2410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59" name="Rectangle 51"/>
            <p:cNvSpPr>
              <a:spLocks noChangeArrowheads="1"/>
            </p:cNvSpPr>
            <p:nvPr/>
          </p:nvSpPr>
          <p:spPr bwMode="auto">
            <a:xfrm>
              <a:off x="2234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60" name="Rectangle 52"/>
            <p:cNvSpPr>
              <a:spLocks noChangeArrowheads="1"/>
            </p:cNvSpPr>
            <p:nvPr/>
          </p:nvSpPr>
          <p:spPr bwMode="auto">
            <a:xfrm>
              <a:off x="2125" y="1701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x</a:t>
              </a:r>
              <a:endParaRPr lang="en-US">
                <a:latin typeface="+mj-lt"/>
              </a:endParaRPr>
            </a:p>
          </p:txBody>
        </p:sp>
        <p:sp>
          <p:nvSpPr>
            <p:cNvPr id="401461" name="Rectangle 53"/>
            <p:cNvSpPr>
              <a:spLocks noChangeArrowheads="1"/>
            </p:cNvSpPr>
            <p:nvPr/>
          </p:nvSpPr>
          <p:spPr bwMode="auto">
            <a:xfrm>
              <a:off x="1909" y="1701"/>
              <a:ext cx="22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)·(</a:t>
              </a:r>
              <a:endParaRPr lang="en-US">
                <a:latin typeface="+mj-lt"/>
              </a:endParaRPr>
            </a:p>
          </p:txBody>
        </p:sp>
        <p:sp>
          <p:nvSpPr>
            <p:cNvPr id="401462" name="Rectangle 54"/>
            <p:cNvSpPr>
              <a:spLocks noChangeArrowheads="1"/>
            </p:cNvSpPr>
            <p:nvPr/>
          </p:nvSpPr>
          <p:spPr bwMode="auto">
            <a:xfrm>
              <a:off x="1799" y="1701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z</a:t>
              </a:r>
              <a:endParaRPr lang="en-US">
                <a:latin typeface="+mj-lt"/>
              </a:endParaRPr>
            </a:p>
          </p:txBody>
        </p:sp>
        <p:sp>
          <p:nvSpPr>
            <p:cNvPr id="401463" name="Rectangle 55"/>
            <p:cNvSpPr>
              <a:spLocks noChangeArrowheads="1"/>
            </p:cNvSpPr>
            <p:nvPr/>
          </p:nvSpPr>
          <p:spPr bwMode="auto">
            <a:xfrm>
              <a:off x="174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64" name="Rectangle 56"/>
            <p:cNvSpPr>
              <a:spLocks noChangeArrowheads="1"/>
            </p:cNvSpPr>
            <p:nvPr/>
          </p:nvSpPr>
          <p:spPr bwMode="auto">
            <a:xfrm>
              <a:off x="1569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65" name="Rectangle 57"/>
            <p:cNvSpPr>
              <a:spLocks noChangeArrowheads="1"/>
            </p:cNvSpPr>
            <p:nvPr/>
          </p:nvSpPr>
          <p:spPr bwMode="auto">
            <a:xfrm>
              <a:off x="1401" y="1701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y</a:t>
              </a:r>
              <a:endParaRPr lang="en-US">
                <a:latin typeface="+mj-lt"/>
              </a:endParaRPr>
            </a:p>
          </p:txBody>
        </p:sp>
        <p:sp>
          <p:nvSpPr>
            <p:cNvPr id="401466" name="Rectangle 58"/>
            <p:cNvSpPr>
              <a:spLocks noChangeArrowheads="1"/>
            </p:cNvSpPr>
            <p:nvPr/>
          </p:nvSpPr>
          <p:spPr bwMode="auto">
            <a:xfrm>
              <a:off x="122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401467" name="Rectangle 59"/>
            <p:cNvSpPr>
              <a:spLocks noChangeArrowheads="1"/>
            </p:cNvSpPr>
            <p:nvPr/>
          </p:nvSpPr>
          <p:spPr bwMode="auto">
            <a:xfrm>
              <a:off x="1116" y="1701"/>
              <a:ext cx="1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x</a:t>
              </a:r>
              <a:endParaRPr lang="en-US">
                <a:latin typeface="+mj-lt"/>
              </a:endParaRPr>
            </a:p>
          </p:txBody>
        </p:sp>
        <p:sp>
          <p:nvSpPr>
            <p:cNvPr id="401468" name="Rectangle 60"/>
            <p:cNvSpPr>
              <a:spLocks noChangeArrowheads="1"/>
            </p:cNvSpPr>
            <p:nvPr/>
          </p:nvSpPr>
          <p:spPr bwMode="auto">
            <a:xfrm>
              <a:off x="975" y="1701"/>
              <a:ext cx="1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·(</a:t>
              </a:r>
              <a:endParaRPr lang="en-US">
                <a:latin typeface="+mj-lt"/>
              </a:endParaRPr>
            </a:p>
          </p:txBody>
        </p:sp>
        <p:sp>
          <p:nvSpPr>
            <p:cNvPr id="401469" name="Rectangle 61"/>
            <p:cNvSpPr>
              <a:spLocks noChangeArrowheads="1"/>
            </p:cNvSpPr>
            <p:nvPr/>
          </p:nvSpPr>
          <p:spPr bwMode="auto">
            <a:xfrm>
              <a:off x="2632" y="1676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70" name="Rectangle 62"/>
            <p:cNvSpPr>
              <a:spLocks noChangeArrowheads="1"/>
            </p:cNvSpPr>
            <p:nvPr/>
          </p:nvSpPr>
          <p:spPr bwMode="auto">
            <a:xfrm>
              <a:off x="2287" y="1676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71" name="Rectangle 63"/>
            <p:cNvSpPr>
              <a:spLocks noChangeArrowheads="1"/>
            </p:cNvSpPr>
            <p:nvPr/>
          </p:nvSpPr>
          <p:spPr bwMode="auto">
            <a:xfrm>
              <a:off x="1622" y="1676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401472" name="Rectangle 64"/>
            <p:cNvSpPr>
              <a:spLocks noChangeArrowheads="1"/>
            </p:cNvSpPr>
            <p:nvPr/>
          </p:nvSpPr>
          <p:spPr bwMode="auto">
            <a:xfrm>
              <a:off x="1278" y="1676"/>
              <a:ext cx="1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</p:grpSp>
      <p:sp>
        <p:nvSpPr>
          <p:cNvPr id="401473" name="Line 65"/>
          <p:cNvSpPr>
            <a:spLocks noChangeShapeType="1"/>
          </p:cNvSpPr>
          <p:nvPr/>
        </p:nvSpPr>
        <p:spPr bwMode="auto">
          <a:xfrm>
            <a:off x="4356100" y="1917700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1474" name="Line 66"/>
          <p:cNvSpPr>
            <a:spLocks noChangeShapeType="1"/>
          </p:cNvSpPr>
          <p:nvPr/>
        </p:nvSpPr>
        <p:spPr bwMode="auto">
          <a:xfrm>
            <a:off x="5843588" y="288448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1475" name="Line 67"/>
          <p:cNvSpPr>
            <a:spLocks noChangeShapeType="1"/>
          </p:cNvSpPr>
          <p:nvPr/>
        </p:nvSpPr>
        <p:spPr bwMode="auto">
          <a:xfrm>
            <a:off x="2476500" y="3365500"/>
            <a:ext cx="322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01486" name="Group 78"/>
          <p:cNvGrpSpPr>
            <a:grpSpLocks/>
          </p:cNvGrpSpPr>
          <p:nvPr/>
        </p:nvGrpSpPr>
        <p:grpSpPr bwMode="auto">
          <a:xfrm>
            <a:off x="2451100" y="3798888"/>
            <a:ext cx="2351088" cy="12700"/>
            <a:chOff x="1544" y="2393"/>
            <a:chExt cx="1481" cy="8"/>
          </a:xfrm>
        </p:grpSpPr>
        <p:sp>
          <p:nvSpPr>
            <p:cNvPr id="401476" name="Line 68"/>
            <p:cNvSpPr>
              <a:spLocks noChangeShapeType="1"/>
            </p:cNvSpPr>
            <p:nvPr/>
          </p:nvSpPr>
          <p:spPr bwMode="auto">
            <a:xfrm>
              <a:off x="1544" y="2400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77" name="Line 69"/>
            <p:cNvSpPr>
              <a:spLocks noChangeShapeType="1"/>
            </p:cNvSpPr>
            <p:nvPr/>
          </p:nvSpPr>
          <p:spPr bwMode="auto">
            <a:xfrm>
              <a:off x="1841" y="2401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78" name="Line 70"/>
            <p:cNvSpPr>
              <a:spLocks noChangeShapeType="1"/>
            </p:cNvSpPr>
            <p:nvPr/>
          </p:nvSpPr>
          <p:spPr bwMode="auto">
            <a:xfrm>
              <a:off x="2177" y="2401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79" name="Line 71"/>
            <p:cNvSpPr>
              <a:spLocks noChangeShapeType="1"/>
            </p:cNvSpPr>
            <p:nvPr/>
          </p:nvSpPr>
          <p:spPr bwMode="auto">
            <a:xfrm>
              <a:off x="2497" y="2401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80" name="Line 72"/>
            <p:cNvSpPr>
              <a:spLocks noChangeShapeType="1"/>
            </p:cNvSpPr>
            <p:nvPr/>
          </p:nvSpPr>
          <p:spPr bwMode="auto">
            <a:xfrm>
              <a:off x="2817" y="2393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82" name="Line 74"/>
          <p:cNvSpPr>
            <a:spLocks noChangeShapeType="1"/>
          </p:cNvSpPr>
          <p:nvPr/>
        </p:nvSpPr>
        <p:spPr bwMode="auto">
          <a:xfrm>
            <a:off x="1371600" y="24003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01485" name="Group 77"/>
          <p:cNvGrpSpPr>
            <a:grpSpLocks/>
          </p:cNvGrpSpPr>
          <p:nvPr/>
        </p:nvGrpSpPr>
        <p:grpSpPr bwMode="auto">
          <a:xfrm>
            <a:off x="1525588" y="3328988"/>
            <a:ext cx="381000" cy="76200"/>
            <a:chOff x="961" y="2097"/>
            <a:chExt cx="240" cy="48"/>
          </a:xfrm>
        </p:grpSpPr>
        <p:sp>
          <p:nvSpPr>
            <p:cNvPr id="401483" name="Line 75"/>
            <p:cNvSpPr>
              <a:spLocks noChangeShapeType="1"/>
            </p:cNvSpPr>
            <p:nvPr/>
          </p:nvSpPr>
          <p:spPr bwMode="auto">
            <a:xfrm>
              <a:off x="961" y="214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84" name="Line 76"/>
            <p:cNvSpPr>
              <a:spLocks noChangeShapeType="1"/>
            </p:cNvSpPr>
            <p:nvPr/>
          </p:nvSpPr>
          <p:spPr bwMode="auto">
            <a:xfrm>
              <a:off x="961" y="209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90976" y="4540103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called, Big M notation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35571-51B1-44B3-931A-D5F19BB87391}"/>
                  </a:ext>
                </a:extLst>
              </p14:cNvPr>
              <p14:cNvContentPartPr/>
              <p14:nvPr/>
            </p14:nvContentPartPr>
            <p14:xfrm>
              <a:off x="242640" y="1796400"/>
              <a:ext cx="8102880" cy="477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35571-51B1-44B3-931A-D5F19BB87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80" y="1787040"/>
                <a:ext cx="8121600" cy="47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97C950-A5E7-4AA3-AA87-4BE1BB9B5E94}"/>
                  </a:ext>
                </a:extLst>
              </p14:cNvPr>
              <p14:cNvContentPartPr/>
              <p14:nvPr/>
            </p14:nvContentPartPr>
            <p14:xfrm>
              <a:off x="2247840" y="2792160"/>
              <a:ext cx="4877640" cy="344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97C950-A5E7-4AA3-AA87-4BE1BB9B5E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480" y="2782800"/>
                <a:ext cx="489636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47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1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1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1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1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1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1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1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 build="p" bldLvl="2"/>
      <p:bldP spid="401473" grpId="0" animBg="1"/>
      <p:bldP spid="401474" grpId="0" animBg="1"/>
      <p:bldP spid="401475" grpId="0" animBg="1"/>
      <p:bldP spid="401482" grpId="0" animBg="1"/>
      <p:bldP spid="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43887" cy="1020763"/>
          </a:xfrm>
        </p:spPr>
        <p:txBody>
          <a:bodyPr/>
          <a:lstStyle/>
          <a:p>
            <a:r>
              <a:rPr lang="en-US"/>
              <a:t>Canonical Product of Maxterms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74750"/>
            <a:ext cx="76962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Any Boolean Function can be expressed as a Product of Sums (POS) or of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Maxterms</a:t>
            </a:r>
            <a:r>
              <a:rPr lang="en-US" sz="2400" dirty="0">
                <a:latin typeface="Arial" charset="0"/>
                <a:cs typeface="Times New Roman" pitchFamily="18" charset="0"/>
              </a:rPr>
              <a:t> (POM).</a:t>
            </a:r>
            <a:endParaRPr lang="en-US" dirty="0">
              <a:solidFill>
                <a:srgbClr val="3333FF"/>
              </a:solidFill>
              <a:latin typeface="Arial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Times New Roman" pitchFamily="18" charset="0"/>
              </a:rPr>
              <a:t>For an expression, apply the second distributive law , then “</a:t>
            </a:r>
            <a:r>
              <a:rPr lang="en-US" dirty="0" err="1">
                <a:latin typeface="Arial" charset="0"/>
                <a:cs typeface="Times New Roman" pitchFamily="18" charset="0"/>
              </a:rPr>
              <a:t>ORing</a:t>
            </a:r>
            <a:r>
              <a:rPr lang="en-US" dirty="0">
                <a:latin typeface="Arial" charset="0"/>
                <a:cs typeface="Times New Roman" pitchFamily="18" charset="0"/>
              </a:rPr>
              <a:t>” terms missing variable x with a term equal  to </a:t>
            </a:r>
            <a:r>
              <a:rPr lang="en-US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0=(</a:t>
            </a:r>
            <a:r>
              <a:rPr lang="en-US" dirty="0" err="1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x.x</a:t>
            </a:r>
            <a:r>
              <a:rPr lang="en-US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’)  </a:t>
            </a:r>
            <a:r>
              <a:rPr lang="en-US" dirty="0">
                <a:latin typeface="Arial" charset="0"/>
                <a:cs typeface="Times New Roman" pitchFamily="18" charset="0"/>
              </a:rPr>
              <a:t>and then applying the distributive law again.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5013" y="5613991"/>
            <a:ext cx="23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F= A+B’+</a:t>
            </a:r>
            <a:r>
              <a:rPr lang="en-US" sz="2800" dirty="0">
                <a:solidFill>
                  <a:srgbClr val="3333FF"/>
                </a:solidFill>
              </a:rPr>
              <a:t>CC’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09319" y="5915247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(A+B’+</a:t>
            </a:r>
            <a:r>
              <a:rPr lang="en-US" sz="2800" dirty="0">
                <a:solidFill>
                  <a:srgbClr val="3333FF"/>
                </a:solidFill>
              </a:rPr>
              <a:t>C</a:t>
            </a:r>
            <a:r>
              <a:rPr lang="en-US" sz="2800" dirty="0"/>
              <a:t>)(A+B’+</a:t>
            </a:r>
            <a:r>
              <a:rPr lang="en-US" sz="2800" dirty="0">
                <a:solidFill>
                  <a:srgbClr val="3333FF"/>
                </a:solidFill>
              </a:rPr>
              <a:t>C</a:t>
            </a:r>
            <a:r>
              <a:rPr lang="en-US" sz="2800" dirty="0"/>
              <a:t>’)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77419" y="6290005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M</a:t>
            </a:r>
            <a:r>
              <a:rPr lang="en-US" sz="2800" baseline="-25000" dirty="0"/>
              <a:t>2</a:t>
            </a:r>
            <a:r>
              <a:rPr lang="en-US" sz="2800" dirty="0"/>
              <a:t>.M</a:t>
            </a:r>
            <a:r>
              <a:rPr lang="en-US" sz="2800" baseline="-25000" dirty="0"/>
              <a:t>3</a:t>
            </a:r>
          </a:p>
        </p:txBody>
      </p:sp>
      <p:sp>
        <p:nvSpPr>
          <p:cNvPr id="151" name="Rectangle 92"/>
          <p:cNvSpPr>
            <a:spLocks noChangeArrowheads="1"/>
          </p:cNvSpPr>
          <p:nvPr/>
        </p:nvSpPr>
        <p:spPr bwMode="auto">
          <a:xfrm>
            <a:off x="1109294" y="4398483"/>
            <a:ext cx="47035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</a:pPr>
            <a:r>
              <a:rPr lang="en-US" sz="2800" dirty="0"/>
              <a:t>Apply the distributive law:</a:t>
            </a:r>
          </a:p>
        </p:txBody>
      </p:sp>
      <p:sp>
        <p:nvSpPr>
          <p:cNvPr id="152" name="Rectangle 93"/>
          <p:cNvSpPr>
            <a:spLocks noChangeArrowheads="1"/>
          </p:cNvSpPr>
          <p:nvPr/>
        </p:nvSpPr>
        <p:spPr bwMode="auto">
          <a:xfrm>
            <a:off x="544811" y="5798140"/>
            <a:ext cx="442460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</a:pPr>
            <a:r>
              <a:rPr lang="en-US" sz="2800" dirty="0"/>
              <a:t>Add missing variable C: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01749" y="3902148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F(A,B,C)= A+A’B’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34839" y="4920643"/>
            <a:ext cx="41393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F= A+A’B’ = (A+A’)(A+B’)</a:t>
            </a:r>
          </a:p>
          <a:p>
            <a:r>
              <a:rPr lang="en-US" sz="2800" dirty="0"/>
              <a:t>                 =    1.(A+B’)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5DA06F-F2EE-4E04-8DC4-A83B42D8C233}"/>
                  </a:ext>
                </a:extLst>
              </p14:cNvPr>
              <p14:cNvContentPartPr/>
              <p14:nvPr/>
            </p14:nvContentPartPr>
            <p14:xfrm>
              <a:off x="1269720" y="4405680"/>
              <a:ext cx="7432560" cy="218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5DA06F-F2EE-4E04-8DC4-A83B42D8C2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360" y="4396320"/>
                <a:ext cx="7451280" cy="22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6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bldLvl="2"/>
      <p:bldP spid="96" grpId="0"/>
      <p:bldP spid="151" grpId="0"/>
      <p:bldP spid="152" grpId="0"/>
      <p:bldP spid="153" grpId="0"/>
      <p:bldP spid="1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23" y="829340"/>
            <a:ext cx="7772400" cy="159488"/>
          </a:xfrm>
        </p:spPr>
        <p:txBody>
          <a:bodyPr/>
          <a:lstStyle/>
          <a:p>
            <a:pPr lvl="1"/>
            <a:r>
              <a:rPr lang="en-US" dirty="0">
                <a:cs typeface="Times New Roman" pitchFamily="18" charset="0"/>
              </a:rPr>
              <a:t>Alternatively: use Truth Table</a:t>
            </a:r>
            <a:br>
              <a:rPr lang="en-US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Arial" charset="0"/>
                <a:cs typeface="Times New Roman" pitchFamily="18" charset="0"/>
              </a:rPr>
              <a:t>For the function table, the </a:t>
            </a:r>
            <a:r>
              <a:rPr lang="en-US" dirty="0" err="1">
                <a:latin typeface="Arial" charset="0"/>
                <a:cs typeface="Times New Roman" pitchFamily="18" charset="0"/>
              </a:rPr>
              <a:t>maxterms</a:t>
            </a:r>
            <a:r>
              <a:rPr lang="en-US" dirty="0">
                <a:latin typeface="Arial" charset="0"/>
                <a:cs typeface="Times New Roman" pitchFamily="18" charset="0"/>
              </a:rPr>
              <a:t> used are the terms </a:t>
            </a:r>
            <a:r>
              <a:rPr lang="en-US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corresponding to the 0's.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033" y="2360428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F(A,B,C)= A+A’B’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0213" y="3338607"/>
            <a:ext cx="8691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</a:t>
            </a:r>
          </a:p>
          <a:p>
            <a:r>
              <a:rPr lang="en-US" dirty="0"/>
              <a:t>0 0 1</a:t>
            </a:r>
          </a:p>
          <a:p>
            <a:r>
              <a:rPr lang="en-US" dirty="0"/>
              <a:t>0 1 0</a:t>
            </a:r>
          </a:p>
          <a:p>
            <a:r>
              <a:rPr lang="en-US" dirty="0"/>
              <a:t>0 1 1</a:t>
            </a:r>
          </a:p>
          <a:p>
            <a:r>
              <a:rPr lang="en-US" dirty="0"/>
              <a:t>1 0 0</a:t>
            </a:r>
          </a:p>
          <a:p>
            <a:r>
              <a:rPr lang="en-US" dirty="0"/>
              <a:t>1 0 1</a:t>
            </a:r>
          </a:p>
          <a:p>
            <a:r>
              <a:rPr lang="en-US" dirty="0"/>
              <a:t>1 1 0</a:t>
            </a:r>
          </a:p>
          <a:p>
            <a:r>
              <a:rPr lang="en-US" dirty="0"/>
              <a:t>1 1 1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7145" y="3317358"/>
            <a:ext cx="356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1</a:t>
            </a:r>
          </a:p>
          <a:p>
            <a:r>
              <a:rPr lang="en-US" dirty="0">
                <a:solidFill>
                  <a:srgbClr val="3333FF"/>
                </a:solidFill>
              </a:rPr>
              <a:t>1</a:t>
            </a:r>
          </a:p>
          <a:p>
            <a:r>
              <a:rPr lang="en-US" dirty="0">
                <a:solidFill>
                  <a:srgbClr val="3333FF"/>
                </a:solidFill>
              </a:rPr>
              <a:t>0</a:t>
            </a:r>
          </a:p>
          <a:p>
            <a:r>
              <a:rPr lang="en-US" dirty="0">
                <a:solidFill>
                  <a:srgbClr val="3333FF"/>
                </a:solidFill>
              </a:rPr>
              <a:t>0</a:t>
            </a:r>
          </a:p>
          <a:p>
            <a:r>
              <a:rPr lang="en-US" dirty="0">
                <a:solidFill>
                  <a:srgbClr val="3333FF"/>
                </a:solidFill>
              </a:rPr>
              <a:t>1</a:t>
            </a:r>
          </a:p>
          <a:p>
            <a:r>
              <a:rPr lang="en-US" dirty="0">
                <a:solidFill>
                  <a:srgbClr val="3333FF"/>
                </a:solidFill>
              </a:rPr>
              <a:t>1</a:t>
            </a:r>
          </a:p>
          <a:p>
            <a:r>
              <a:rPr lang="en-US" dirty="0">
                <a:solidFill>
                  <a:srgbClr val="3333FF"/>
                </a:solidFill>
              </a:rPr>
              <a:t>1</a:t>
            </a:r>
          </a:p>
          <a:p>
            <a:r>
              <a:rPr lang="en-US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9916" y="401910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3460" y="439479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3014" y="4099697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 = M</a:t>
            </a:r>
            <a:r>
              <a:rPr lang="en-US" sz="2800" baseline="-25000" dirty="0"/>
              <a:t>2</a:t>
            </a:r>
            <a:r>
              <a:rPr lang="en-US" sz="2800" dirty="0"/>
              <a:t>.M</a:t>
            </a:r>
            <a:r>
              <a:rPr lang="en-US" sz="2800" baseline="-25000" dirty="0"/>
              <a:t>3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3264195" y="4295553"/>
            <a:ext cx="850605" cy="29771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993" y="4618075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(A+B’+C)(A+B’+C’)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73888" y="2913304"/>
            <a:ext cx="2562446" cy="3423700"/>
            <a:chOff x="1073888" y="2913304"/>
            <a:chExt cx="2562446" cy="3423700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1073888" y="3317358"/>
              <a:ext cx="1350335" cy="106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" name="Group 27"/>
            <p:cNvGrpSpPr/>
            <p:nvPr/>
          </p:nvGrpSpPr>
          <p:grpSpPr>
            <a:xfrm>
              <a:off x="1127050" y="2913304"/>
              <a:ext cx="2509284" cy="3423700"/>
              <a:chOff x="1127050" y="2913304"/>
              <a:chExt cx="2509284" cy="34237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127050" y="2913304"/>
                <a:ext cx="2509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B C  F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 rot="16200000" flipH="1">
                <a:off x="404037" y="4678325"/>
                <a:ext cx="3296095" cy="2126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7A788C-9167-4A2F-830E-94C7CC458C24}"/>
                  </a:ext>
                </a:extLst>
              </p14:cNvPr>
              <p14:cNvContentPartPr/>
              <p14:nvPr/>
            </p14:nvContentPartPr>
            <p14:xfrm>
              <a:off x="1170000" y="2195640"/>
              <a:ext cx="2396880" cy="191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7A788C-9167-4A2F-830E-94C7CC458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640" y="2186280"/>
                <a:ext cx="2415600" cy="19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548012-8BEC-48F7-B648-963400A8A664}"/>
                  </a:ext>
                </a:extLst>
              </p14:cNvPr>
              <p14:cNvContentPartPr/>
              <p14:nvPr/>
            </p14:nvContentPartPr>
            <p14:xfrm>
              <a:off x="1194120" y="2280960"/>
              <a:ext cx="7003440" cy="385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548012-8BEC-48F7-B648-963400A8A6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4760" y="2271600"/>
                <a:ext cx="7022160" cy="38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26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0" grpId="0"/>
      <p:bldP spid="21" grpId="0"/>
      <p:bldP spid="22" grpId="0"/>
      <p:bldP spid="23" grpId="0" animBg="1"/>
      <p:bldP spid="24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0"/>
            <a:ext cx="7772400" cy="1020763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Function Complements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5013325"/>
          </a:xfrm>
          <a:noFill/>
          <a:ln/>
        </p:spPr>
        <p:txBody>
          <a:bodyPr/>
          <a:lstStyle/>
          <a:p>
            <a:r>
              <a:rPr lang="en-US" sz="2400" b="1" dirty="0">
                <a:latin typeface="Arial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complement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of a function expressed as a sum of </a:t>
            </a:r>
            <a:r>
              <a:rPr lang="en-US" sz="2400" b="1" dirty="0" err="1">
                <a:latin typeface="Arial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is constructed by 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selecting the </a:t>
            </a:r>
            <a:r>
              <a:rPr lang="en-US" sz="2400" b="1" dirty="0" err="1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minterms</a:t>
            </a:r>
            <a:r>
              <a:rPr lang="en-US" sz="2400" b="1" dirty="0">
                <a:solidFill>
                  <a:srgbClr val="3333FF"/>
                </a:solidFill>
                <a:latin typeface="Arial" charset="0"/>
                <a:cs typeface="Times New Roman" pitchFamily="18" charset="0"/>
              </a:rPr>
              <a:t> missing in the sum-of-product 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canonical forms.</a:t>
            </a:r>
          </a:p>
          <a:p>
            <a:r>
              <a:rPr lang="en-US" sz="2400" b="1" dirty="0">
                <a:latin typeface="Arial" charset="0"/>
                <a:cs typeface="Times New Roman" pitchFamily="18" charset="0"/>
              </a:rPr>
              <a:t>Alternatively, the complement of a function expressed by a Sum of Products form is simply the Product of Sums with the same indices.</a:t>
            </a:r>
          </a:p>
          <a:p>
            <a:r>
              <a:rPr lang="en-US" sz="2400" b="1" dirty="0">
                <a:latin typeface="Arial" charset="0"/>
              </a:rPr>
              <a:t>Example: Given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98055" name="Group 71"/>
          <p:cNvGrpSpPr>
            <a:grpSpLocks/>
          </p:cNvGrpSpPr>
          <p:nvPr/>
        </p:nvGrpSpPr>
        <p:grpSpPr bwMode="auto">
          <a:xfrm>
            <a:off x="4091172" y="4234638"/>
            <a:ext cx="4121150" cy="536575"/>
            <a:chOff x="2376" y="2818"/>
            <a:chExt cx="2596" cy="338"/>
          </a:xfrm>
        </p:grpSpPr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4889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36" name="Rectangle 52"/>
            <p:cNvSpPr>
              <a:spLocks noChangeArrowheads="1"/>
            </p:cNvSpPr>
            <p:nvPr/>
          </p:nvSpPr>
          <p:spPr bwMode="auto">
            <a:xfrm>
              <a:off x="4740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37" name="Rectangle 53"/>
            <p:cNvSpPr>
              <a:spLocks noChangeArrowheads="1"/>
            </p:cNvSpPr>
            <p:nvPr/>
          </p:nvSpPr>
          <p:spPr bwMode="auto">
            <a:xfrm>
              <a:off x="4661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4524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4445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0" name="Rectangle 56"/>
            <p:cNvSpPr>
              <a:spLocks noChangeArrowheads="1"/>
            </p:cNvSpPr>
            <p:nvPr/>
          </p:nvSpPr>
          <p:spPr bwMode="auto">
            <a:xfrm>
              <a:off x="4311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1" name="Rectangle 57"/>
            <p:cNvSpPr>
              <a:spLocks noChangeArrowheads="1"/>
            </p:cNvSpPr>
            <p:nvPr/>
          </p:nvSpPr>
          <p:spPr bwMode="auto">
            <a:xfrm>
              <a:off x="4226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2" name="Rectangle 58"/>
            <p:cNvSpPr>
              <a:spLocks noChangeArrowheads="1"/>
            </p:cNvSpPr>
            <p:nvPr/>
          </p:nvSpPr>
          <p:spPr bwMode="auto">
            <a:xfrm>
              <a:off x="4099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3" name="Rectangle 59"/>
            <p:cNvSpPr>
              <a:spLocks noChangeArrowheads="1"/>
            </p:cNvSpPr>
            <p:nvPr/>
          </p:nvSpPr>
          <p:spPr bwMode="auto">
            <a:xfrm>
              <a:off x="4004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4" name="Rectangle 60"/>
            <p:cNvSpPr>
              <a:spLocks noChangeArrowheads="1"/>
            </p:cNvSpPr>
            <p:nvPr/>
          </p:nvSpPr>
          <p:spPr bwMode="auto">
            <a:xfrm>
              <a:off x="3311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5" name="Rectangle 61"/>
            <p:cNvSpPr>
              <a:spLocks noChangeArrowheads="1"/>
            </p:cNvSpPr>
            <p:nvPr/>
          </p:nvSpPr>
          <p:spPr bwMode="auto">
            <a:xfrm>
              <a:off x="3175" y="2818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6" name="Rectangle 62"/>
            <p:cNvSpPr>
              <a:spLocks noChangeArrowheads="1"/>
            </p:cNvSpPr>
            <p:nvPr/>
          </p:nvSpPr>
          <p:spPr bwMode="auto">
            <a:xfrm>
              <a:off x="3063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7" name="Rectangle 63"/>
            <p:cNvSpPr>
              <a:spLocks noChangeArrowheads="1"/>
            </p:cNvSpPr>
            <p:nvPr/>
          </p:nvSpPr>
          <p:spPr bwMode="auto">
            <a:xfrm>
              <a:off x="2915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8" name="Rectangle 64"/>
            <p:cNvSpPr>
              <a:spLocks noChangeArrowheads="1"/>
            </p:cNvSpPr>
            <p:nvPr/>
          </p:nvSpPr>
          <p:spPr bwMode="auto">
            <a:xfrm>
              <a:off x="2798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49" name="Rectangle 65"/>
            <p:cNvSpPr>
              <a:spLocks noChangeArrowheads="1"/>
            </p:cNvSpPr>
            <p:nvPr/>
          </p:nvSpPr>
          <p:spPr bwMode="auto">
            <a:xfrm>
              <a:off x="2654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50" name="Rectangle 66"/>
            <p:cNvSpPr>
              <a:spLocks noChangeArrowheads="1"/>
            </p:cNvSpPr>
            <p:nvPr/>
          </p:nvSpPr>
          <p:spPr bwMode="auto">
            <a:xfrm>
              <a:off x="2544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51" name="Rectangle 67"/>
            <p:cNvSpPr>
              <a:spLocks noChangeArrowheads="1"/>
            </p:cNvSpPr>
            <p:nvPr/>
          </p:nvSpPr>
          <p:spPr bwMode="auto">
            <a:xfrm>
              <a:off x="2376" y="281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298052" name="Rectangle 68"/>
            <p:cNvSpPr>
              <a:spLocks noChangeArrowheads="1"/>
            </p:cNvSpPr>
            <p:nvPr/>
          </p:nvSpPr>
          <p:spPr bwMode="auto">
            <a:xfrm>
              <a:off x="3857" y="2964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53" name="Rectangle 69"/>
            <p:cNvSpPr>
              <a:spLocks noChangeArrowheads="1"/>
            </p:cNvSpPr>
            <p:nvPr/>
          </p:nvSpPr>
          <p:spPr bwMode="auto">
            <a:xfrm>
              <a:off x="3722" y="2825"/>
              <a:ext cx="14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98054" name="Rectangle 70"/>
            <p:cNvSpPr>
              <a:spLocks noChangeArrowheads="1"/>
            </p:cNvSpPr>
            <p:nvPr/>
          </p:nvSpPr>
          <p:spPr bwMode="auto">
            <a:xfrm>
              <a:off x="3501" y="282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1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298061" name="Group 77"/>
          <p:cNvGrpSpPr>
            <a:grpSpLocks/>
          </p:cNvGrpSpPr>
          <p:nvPr/>
        </p:nvGrpSpPr>
        <p:grpSpPr bwMode="auto">
          <a:xfrm>
            <a:off x="1436688" y="4895850"/>
            <a:ext cx="4225925" cy="1093788"/>
            <a:chOff x="905" y="3084"/>
            <a:chExt cx="2662" cy="689"/>
          </a:xfrm>
        </p:grpSpPr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04" y="3115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261" y="3115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3189" y="3115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3053" y="3115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981" y="3115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2849" y="3115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8" name="Rectangle 14"/>
            <p:cNvSpPr>
              <a:spLocks noChangeArrowheads="1"/>
            </p:cNvSpPr>
            <p:nvPr/>
          </p:nvSpPr>
          <p:spPr bwMode="auto">
            <a:xfrm>
              <a:off x="2770" y="3115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7999" name="Rectangle 15"/>
            <p:cNvSpPr>
              <a:spLocks noChangeArrowheads="1"/>
            </p:cNvSpPr>
            <p:nvPr/>
          </p:nvSpPr>
          <p:spPr bwMode="auto">
            <a:xfrm>
              <a:off x="2634" y="3115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0" name="Rectangle 16"/>
            <p:cNvSpPr>
              <a:spLocks noChangeArrowheads="1"/>
            </p:cNvSpPr>
            <p:nvPr/>
          </p:nvSpPr>
          <p:spPr bwMode="auto">
            <a:xfrm>
              <a:off x="2535" y="3115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1" name="Rectangle 17"/>
            <p:cNvSpPr>
              <a:spLocks noChangeArrowheads="1"/>
            </p:cNvSpPr>
            <p:nvPr/>
          </p:nvSpPr>
          <p:spPr bwMode="auto">
            <a:xfrm>
              <a:off x="1869" y="3115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2" name="Rectangle 18"/>
            <p:cNvSpPr>
              <a:spLocks noChangeArrowheads="1"/>
            </p:cNvSpPr>
            <p:nvPr/>
          </p:nvSpPr>
          <p:spPr bwMode="auto">
            <a:xfrm>
              <a:off x="1737" y="3115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3" name="Rectangle 19"/>
            <p:cNvSpPr>
              <a:spLocks noChangeArrowheads="1"/>
            </p:cNvSpPr>
            <p:nvPr/>
          </p:nvSpPr>
          <p:spPr bwMode="auto">
            <a:xfrm>
              <a:off x="1632" y="3115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4" name="Rectangle 20"/>
            <p:cNvSpPr>
              <a:spLocks noChangeArrowheads="1"/>
            </p:cNvSpPr>
            <p:nvPr/>
          </p:nvSpPr>
          <p:spPr bwMode="auto">
            <a:xfrm>
              <a:off x="1485" y="3115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5" name="Rectangle 21"/>
            <p:cNvSpPr>
              <a:spLocks noChangeArrowheads="1"/>
            </p:cNvSpPr>
            <p:nvPr/>
          </p:nvSpPr>
          <p:spPr bwMode="auto">
            <a:xfrm>
              <a:off x="1377" y="3115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6" name="Rectangle 22"/>
            <p:cNvSpPr>
              <a:spLocks noChangeArrowheads="1"/>
            </p:cNvSpPr>
            <p:nvPr/>
          </p:nvSpPr>
          <p:spPr bwMode="auto">
            <a:xfrm>
              <a:off x="1234" y="3115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1132" y="3115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8" name="Rectangle 24"/>
            <p:cNvSpPr>
              <a:spLocks noChangeArrowheads="1"/>
            </p:cNvSpPr>
            <p:nvPr/>
          </p:nvSpPr>
          <p:spPr bwMode="auto">
            <a:xfrm>
              <a:off x="966" y="3124"/>
              <a:ext cx="16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09" name="Rectangle 25"/>
            <p:cNvSpPr>
              <a:spLocks noChangeArrowheads="1"/>
            </p:cNvSpPr>
            <p:nvPr/>
          </p:nvSpPr>
          <p:spPr bwMode="auto">
            <a:xfrm>
              <a:off x="2422" y="3218"/>
              <a:ext cx="1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0" name="Rectangle 26"/>
            <p:cNvSpPr>
              <a:spLocks noChangeArrowheads="1"/>
            </p:cNvSpPr>
            <p:nvPr/>
          </p:nvSpPr>
          <p:spPr bwMode="auto">
            <a:xfrm>
              <a:off x="2262" y="3084"/>
              <a:ext cx="16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049" y="3084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33" name="Rectangle 49"/>
            <p:cNvSpPr>
              <a:spLocks noChangeArrowheads="1"/>
            </p:cNvSpPr>
            <p:nvPr/>
          </p:nvSpPr>
          <p:spPr bwMode="auto">
            <a:xfrm>
              <a:off x="905" y="3427"/>
              <a:ext cx="2614" cy="3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2" name="Line 28"/>
            <p:cNvSpPr>
              <a:spLocks noChangeShapeType="1"/>
            </p:cNvSpPr>
            <p:nvPr/>
          </p:nvSpPr>
          <p:spPr bwMode="auto">
            <a:xfrm>
              <a:off x="996" y="3481"/>
              <a:ext cx="14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3" name="Rectangle 29"/>
            <p:cNvSpPr>
              <a:spLocks noChangeArrowheads="1"/>
            </p:cNvSpPr>
            <p:nvPr/>
          </p:nvSpPr>
          <p:spPr bwMode="auto">
            <a:xfrm>
              <a:off x="3476" y="3447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4" name="Rectangle 30"/>
            <p:cNvSpPr>
              <a:spLocks noChangeArrowheads="1"/>
            </p:cNvSpPr>
            <p:nvPr/>
          </p:nvSpPr>
          <p:spPr bwMode="auto">
            <a:xfrm>
              <a:off x="3330" y="3447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3258" y="3447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6" name="Rectangle 32"/>
            <p:cNvSpPr>
              <a:spLocks noChangeArrowheads="1"/>
            </p:cNvSpPr>
            <p:nvPr/>
          </p:nvSpPr>
          <p:spPr bwMode="auto">
            <a:xfrm>
              <a:off x="3122" y="3447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7" name="Rectangle 33"/>
            <p:cNvSpPr>
              <a:spLocks noChangeArrowheads="1"/>
            </p:cNvSpPr>
            <p:nvPr/>
          </p:nvSpPr>
          <p:spPr bwMode="auto">
            <a:xfrm>
              <a:off x="3050" y="3447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8" name="Rectangle 34"/>
            <p:cNvSpPr>
              <a:spLocks noChangeArrowheads="1"/>
            </p:cNvSpPr>
            <p:nvPr/>
          </p:nvSpPr>
          <p:spPr bwMode="auto">
            <a:xfrm>
              <a:off x="2917" y="3447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19" name="Rectangle 35"/>
            <p:cNvSpPr>
              <a:spLocks noChangeArrowheads="1"/>
            </p:cNvSpPr>
            <p:nvPr/>
          </p:nvSpPr>
          <p:spPr bwMode="auto">
            <a:xfrm>
              <a:off x="2838" y="3447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0" name="Rectangle 36"/>
            <p:cNvSpPr>
              <a:spLocks noChangeArrowheads="1"/>
            </p:cNvSpPr>
            <p:nvPr/>
          </p:nvSpPr>
          <p:spPr bwMode="auto">
            <a:xfrm>
              <a:off x="2712" y="3447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1" name="Rectangle 37"/>
            <p:cNvSpPr>
              <a:spLocks noChangeArrowheads="1"/>
            </p:cNvSpPr>
            <p:nvPr/>
          </p:nvSpPr>
          <p:spPr bwMode="auto">
            <a:xfrm>
              <a:off x="2623" y="3447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2" name="Rectangle 38"/>
            <p:cNvSpPr>
              <a:spLocks noChangeArrowheads="1"/>
            </p:cNvSpPr>
            <p:nvPr/>
          </p:nvSpPr>
          <p:spPr bwMode="auto">
            <a:xfrm>
              <a:off x="1880" y="3447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3" name="Rectangle 39"/>
            <p:cNvSpPr>
              <a:spLocks noChangeArrowheads="1"/>
            </p:cNvSpPr>
            <p:nvPr/>
          </p:nvSpPr>
          <p:spPr bwMode="auto">
            <a:xfrm>
              <a:off x="1749" y="3447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4" name="Rectangle 40"/>
            <p:cNvSpPr>
              <a:spLocks noChangeArrowheads="1"/>
            </p:cNvSpPr>
            <p:nvPr/>
          </p:nvSpPr>
          <p:spPr bwMode="auto">
            <a:xfrm>
              <a:off x="1643" y="3447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5" name="Rectangle 41"/>
            <p:cNvSpPr>
              <a:spLocks noChangeArrowheads="1"/>
            </p:cNvSpPr>
            <p:nvPr/>
          </p:nvSpPr>
          <p:spPr bwMode="auto">
            <a:xfrm>
              <a:off x="1497" y="3447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6" name="Rectangle 42"/>
            <p:cNvSpPr>
              <a:spLocks noChangeArrowheads="1"/>
            </p:cNvSpPr>
            <p:nvPr/>
          </p:nvSpPr>
          <p:spPr bwMode="auto">
            <a:xfrm>
              <a:off x="1388" y="3447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7" name="Rectangle 43"/>
            <p:cNvSpPr>
              <a:spLocks noChangeArrowheads="1"/>
            </p:cNvSpPr>
            <p:nvPr/>
          </p:nvSpPr>
          <p:spPr bwMode="auto">
            <a:xfrm>
              <a:off x="1245" y="3447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8" name="Rectangle 44"/>
            <p:cNvSpPr>
              <a:spLocks noChangeArrowheads="1"/>
            </p:cNvSpPr>
            <p:nvPr/>
          </p:nvSpPr>
          <p:spPr bwMode="auto">
            <a:xfrm>
              <a:off x="1141" y="3447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29" name="Rectangle 45"/>
            <p:cNvSpPr>
              <a:spLocks noChangeArrowheads="1"/>
            </p:cNvSpPr>
            <p:nvPr/>
          </p:nvSpPr>
          <p:spPr bwMode="auto">
            <a:xfrm>
              <a:off x="976" y="3447"/>
              <a:ext cx="16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30" name="Rectangle 46"/>
            <p:cNvSpPr>
              <a:spLocks noChangeArrowheads="1"/>
            </p:cNvSpPr>
            <p:nvPr/>
          </p:nvSpPr>
          <p:spPr bwMode="auto">
            <a:xfrm>
              <a:off x="2482" y="3542"/>
              <a:ext cx="14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31" name="Rectangle 47"/>
            <p:cNvSpPr>
              <a:spLocks noChangeArrowheads="1"/>
            </p:cNvSpPr>
            <p:nvPr/>
          </p:nvSpPr>
          <p:spPr bwMode="auto">
            <a:xfrm>
              <a:off x="2280" y="3416"/>
              <a:ext cx="20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32" name="Rectangle 48"/>
            <p:cNvSpPr>
              <a:spLocks noChangeArrowheads="1"/>
            </p:cNvSpPr>
            <p:nvPr/>
          </p:nvSpPr>
          <p:spPr bwMode="auto">
            <a:xfrm>
              <a:off x="2061" y="3416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98060" name="Line 76"/>
            <p:cNvSpPr>
              <a:spLocks noChangeShapeType="1"/>
            </p:cNvSpPr>
            <p:nvPr/>
          </p:nvSpPr>
          <p:spPr bwMode="auto">
            <a:xfrm>
              <a:off x="1001" y="3165"/>
              <a:ext cx="14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EBA74E-B8CA-49D6-9BBB-4C1434199172}"/>
                  </a:ext>
                </a:extLst>
              </p14:cNvPr>
              <p14:cNvContentPartPr/>
              <p14:nvPr/>
            </p14:nvContentPartPr>
            <p14:xfrm>
              <a:off x="4179960" y="4833360"/>
              <a:ext cx="4137120" cy="64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EBA74E-B8CA-49D6-9BBB-4C1434199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0600" y="4824000"/>
                <a:ext cx="415584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5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424862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Simplify F 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Writing the </a:t>
            </a:r>
            <a:r>
              <a:rPr lang="en-US" sz="2800" b="1" dirty="0" err="1">
                <a:latin typeface="Arial" charset="0"/>
                <a:cs typeface="Times New Roman" pitchFamily="18" charset="0"/>
              </a:rPr>
              <a:t>minterm</a:t>
            </a:r>
            <a:r>
              <a:rPr lang="en-US" sz="2800" b="1" dirty="0">
                <a:latin typeface="Arial" charset="0"/>
                <a:cs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   F = A’ B’ C + A B’ C’ + A B C’ + AB’C + ABC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Simplifying using Boolean algebra: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Arial" charset="0"/>
                <a:cs typeface="Times New Roman" pitchFamily="18" charset="0"/>
              </a:rPr>
              <a:t>   F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715963" y="182563"/>
            <a:ext cx="8428037" cy="1020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Arial" charset="0"/>
                <a:cs typeface="Times New Roman" pitchFamily="18" charset="0"/>
              </a:rPr>
              <a:t>A Simplification Example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097955" y="1363036"/>
          <a:ext cx="4433887" cy="42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3936960" imgH="368280" progId="Equation.3">
                  <p:embed/>
                </p:oleObj>
              </mc:Choice>
              <mc:Fallback>
                <p:oleObj name="Microsoft Equation 3.0" r:id="rId3" imgW="3936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955" y="1363036"/>
                        <a:ext cx="4433887" cy="423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066D1C-67EA-4BA8-9292-8345C957C8C6}"/>
                  </a:ext>
                </a:extLst>
              </p14:cNvPr>
              <p14:cNvContentPartPr/>
              <p14:nvPr/>
            </p14:nvContentPartPr>
            <p14:xfrm>
              <a:off x="1697760" y="2709000"/>
              <a:ext cx="6861960" cy="255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066D1C-67EA-4BA8-9292-8345C957C8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8400" y="2699640"/>
                <a:ext cx="6880680" cy="25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233D7F-08A6-460C-9DBA-18E62163B4D5}"/>
                  </a:ext>
                </a:extLst>
              </p14:cNvPr>
              <p14:cNvContentPartPr/>
              <p14:nvPr/>
            </p14:nvContentPartPr>
            <p14:xfrm>
              <a:off x="462600" y="2512080"/>
              <a:ext cx="4678560" cy="289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233D7F-08A6-460C-9DBA-18E62163B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240" y="2502720"/>
                <a:ext cx="4697280" cy="29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669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2-4 Circuit Optimization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273175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</a:rPr>
              <a:t>Goal: To obtain the simplest implementation for a given function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</a:rPr>
              <a:t>Optimization requires a </a:t>
            </a:r>
            <a:r>
              <a:rPr lang="en-US" sz="2800" b="1" dirty="0">
                <a:solidFill>
                  <a:srgbClr val="0066FF"/>
                </a:solidFill>
                <a:latin typeface="Arial" pitchFamily="34" charset="0"/>
              </a:rPr>
              <a:t>cost criterion</a:t>
            </a:r>
            <a:r>
              <a:rPr lang="en-US" sz="2800" b="1" dirty="0">
                <a:latin typeface="Arial" pitchFamily="34" charset="0"/>
              </a:rPr>
              <a:t> to measure the simplicity of a circuit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</a:rPr>
              <a:t>Distinct cost criteria we will use: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pitchFamily="34" charset="0"/>
              </a:rPr>
              <a:t>Literal cost (L)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pitchFamily="34" charset="0"/>
              </a:rPr>
              <a:t>Gate input cost (G)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pitchFamily="34" charset="0"/>
              </a:rPr>
              <a:t>Gate input cost with NOTs (GN)</a:t>
            </a:r>
          </a:p>
        </p:txBody>
      </p:sp>
    </p:spTree>
    <p:extLst>
      <p:ext uri="{BB962C8B-B14F-4D97-AF65-F5344CB8AC3E}">
        <p14:creationId xmlns:p14="http://schemas.microsoft.com/office/powerpoint/2010/main" val="97467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450" y="1217613"/>
            <a:ext cx="8606938" cy="5027612"/>
          </a:xfrm>
          <a:ln/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Literal – a variable or its complement</a:t>
            </a:r>
          </a:p>
          <a:p>
            <a:r>
              <a:rPr lang="en-US" b="1" dirty="0">
                <a:latin typeface="Arial" pitchFamily="34" charset="0"/>
              </a:rPr>
              <a:t>Literal cost – the </a:t>
            </a:r>
            <a:r>
              <a:rPr lang="en-US" b="1" dirty="0">
                <a:solidFill>
                  <a:srgbClr val="3333FF"/>
                </a:solidFill>
                <a:latin typeface="Arial" pitchFamily="34" charset="0"/>
              </a:rPr>
              <a:t>number of literal</a:t>
            </a:r>
            <a:r>
              <a:rPr lang="en-US" b="1" dirty="0">
                <a:latin typeface="Arial" pitchFamily="34" charset="0"/>
              </a:rPr>
              <a:t>   appearances in a Boolean expression          corresponding to the logic circuit      diagram</a:t>
            </a:r>
          </a:p>
          <a:p>
            <a:r>
              <a:rPr lang="en-US" b="1" dirty="0">
                <a:latin typeface="Arial" pitchFamily="34" charset="0"/>
              </a:rPr>
              <a:t>Examples </a:t>
            </a:r>
            <a:r>
              <a:rPr lang="en-US" sz="2800" dirty="0">
                <a:latin typeface="Arial" pitchFamily="34" charset="0"/>
              </a:rPr>
              <a:t>(all the same function):</a:t>
            </a:r>
            <a:endParaRPr lang="en-US" dirty="0">
              <a:latin typeface="Arial" pitchFamily="34" charset="0"/>
            </a:endParaRPr>
          </a:p>
          <a:p>
            <a:pPr lvl="1"/>
            <a:r>
              <a:rPr lang="en-US" sz="2400" b="1" dirty="0">
                <a:latin typeface="Arial" pitchFamily="34" charset="0"/>
              </a:rPr>
              <a:t>F = BD + AB’C + AC’D’                                        L = 8</a:t>
            </a:r>
          </a:p>
          <a:p>
            <a:pPr lvl="1"/>
            <a:r>
              <a:rPr lang="en-US" sz="2400" b="1" dirty="0">
                <a:latin typeface="Arial" pitchFamily="34" charset="0"/>
              </a:rPr>
              <a:t>F = BD + AB’C + AB’D’ + ABC’                           L = </a:t>
            </a:r>
          </a:p>
          <a:p>
            <a:pPr lvl="1"/>
            <a:r>
              <a:rPr lang="en-US" sz="2400" b="1" dirty="0">
                <a:latin typeface="Arial" pitchFamily="34" charset="0"/>
              </a:rPr>
              <a:t>F = (A + B)(A + D)(B + C + D’)( B’ + C’ + D)        L =</a:t>
            </a:r>
          </a:p>
          <a:p>
            <a:pPr lvl="1"/>
            <a:r>
              <a:rPr lang="en-US" sz="2400" b="1" dirty="0">
                <a:latin typeface="Arial" pitchFamily="34" charset="0"/>
              </a:rPr>
              <a:t>Which solution is best?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/>
              <a:t>Literal Cost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2E1790-4711-4F75-B5E6-5E80B8FF40EF}"/>
                  </a:ext>
                </a:extLst>
              </p14:cNvPr>
              <p14:cNvContentPartPr/>
              <p14:nvPr/>
            </p14:nvContentPartPr>
            <p14:xfrm>
              <a:off x="599400" y="4305960"/>
              <a:ext cx="8345520" cy="135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2E1790-4711-4F75-B5E6-5E80B8FF40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040" y="4296600"/>
                <a:ext cx="8364240" cy="13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98E1E3-D5C9-44EA-85DA-44F966FD777F}"/>
                  </a:ext>
                </a:extLst>
              </p14:cNvPr>
              <p14:cNvContentPartPr/>
              <p14:nvPr/>
            </p14:nvContentPartPr>
            <p14:xfrm>
              <a:off x="1791720" y="4289040"/>
              <a:ext cx="6996960" cy="144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98E1E3-D5C9-44EA-85DA-44F966FD77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2360" y="4279680"/>
                <a:ext cx="7015680" cy="14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10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/>
              <a:t>Gate Input Cost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4325" y="1174750"/>
            <a:ext cx="8570913" cy="5027613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/>
              <a:t>Gate input costs  - the number of inputs to the gates in the implementation corresponding exactly to the given equation or equations. </a:t>
            </a:r>
            <a:r>
              <a:rPr lang="en-US" sz="2000" b="1"/>
              <a:t>(G - inverters not counted, GN - inverters counted) </a:t>
            </a:r>
          </a:p>
          <a:p>
            <a:r>
              <a:rPr lang="en-US" sz="2400" b="1"/>
              <a:t>For SOP and POS equations, it can be found from the equation(s) by finding the sum of:</a:t>
            </a:r>
          </a:p>
          <a:p>
            <a:pPr lvl="1"/>
            <a:r>
              <a:rPr lang="en-US" sz="2000" b="1"/>
              <a:t>all literal appearances</a:t>
            </a:r>
          </a:p>
          <a:p>
            <a:pPr lvl="1"/>
            <a:r>
              <a:rPr lang="en-US" sz="2000" b="1"/>
              <a:t>the number of terms excluding single literal terms,(G) and</a:t>
            </a:r>
          </a:p>
          <a:p>
            <a:pPr lvl="1"/>
            <a:r>
              <a:rPr lang="en-US" sz="2000" b="1"/>
              <a:t>optionally, the number of distinct complemented single literals (GN).</a:t>
            </a:r>
          </a:p>
          <a:p>
            <a:r>
              <a:rPr lang="en-US" sz="2400" b="1"/>
              <a:t>Example:</a:t>
            </a:r>
          </a:p>
          <a:p>
            <a:pPr lvl="1"/>
            <a:r>
              <a:rPr lang="en-US" sz="2400" b="1"/>
              <a:t>F = BD + A   C + A                                      G = 8, GN = 11</a:t>
            </a:r>
          </a:p>
          <a:p>
            <a:pPr lvl="1"/>
            <a:r>
              <a:rPr lang="en-US" sz="2400" b="1"/>
              <a:t>F = BD + A   C + A       + AB                      G =   , GN = </a:t>
            </a:r>
          </a:p>
          <a:p>
            <a:pPr lvl="1"/>
            <a:r>
              <a:rPr lang="en-US" sz="2400" b="1"/>
              <a:t>F = (A +   )(A + D)(B + C +    )(    +    + D) G =  , GN =</a:t>
            </a:r>
          </a:p>
          <a:p>
            <a:pPr lvl="1"/>
            <a:r>
              <a:rPr lang="en-US" sz="2400" b="1"/>
              <a:t>Which solution is best? </a:t>
            </a:r>
          </a:p>
        </p:txBody>
      </p:sp>
      <p:grpSp>
        <p:nvGrpSpPr>
          <p:cNvPr id="385101" name="Group 77"/>
          <p:cNvGrpSpPr>
            <a:grpSpLocks/>
          </p:cNvGrpSpPr>
          <p:nvPr/>
        </p:nvGrpSpPr>
        <p:grpSpPr bwMode="auto">
          <a:xfrm>
            <a:off x="3689350" y="4683125"/>
            <a:ext cx="654050" cy="457200"/>
            <a:chOff x="2442" y="3115"/>
            <a:chExt cx="412" cy="288"/>
          </a:xfrm>
        </p:grpSpPr>
        <p:sp>
          <p:nvSpPr>
            <p:cNvPr id="385041" name="Text Box 17"/>
            <p:cNvSpPr txBox="1">
              <a:spLocks noChangeArrowheads="1"/>
            </p:cNvSpPr>
            <p:nvPr/>
          </p:nvSpPr>
          <p:spPr bwMode="auto">
            <a:xfrm>
              <a:off x="2442" y="3115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  <p:sp>
          <p:nvSpPr>
            <p:cNvPr id="385042" name="Line 18"/>
            <p:cNvSpPr>
              <a:spLocks noChangeShapeType="1"/>
            </p:cNvSpPr>
            <p:nvPr/>
          </p:nvSpPr>
          <p:spPr bwMode="auto">
            <a:xfrm>
              <a:off x="2583" y="3168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099" name="Group 75"/>
          <p:cNvGrpSpPr>
            <a:grpSpLocks/>
          </p:cNvGrpSpPr>
          <p:nvPr/>
        </p:nvGrpSpPr>
        <p:grpSpPr bwMode="auto">
          <a:xfrm>
            <a:off x="2419350" y="4678363"/>
            <a:ext cx="654050" cy="457200"/>
            <a:chOff x="1615" y="2905"/>
            <a:chExt cx="412" cy="288"/>
          </a:xfrm>
        </p:grpSpPr>
        <p:sp>
          <p:nvSpPr>
            <p:cNvPr id="385044" name="Text Box 20"/>
            <p:cNvSpPr txBox="1">
              <a:spLocks noChangeArrowheads="1"/>
            </p:cNvSpPr>
            <p:nvPr/>
          </p:nvSpPr>
          <p:spPr bwMode="auto">
            <a:xfrm>
              <a:off x="1615" y="2905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  <p:sp>
          <p:nvSpPr>
            <p:cNvPr id="385045" name="Line 21"/>
            <p:cNvSpPr>
              <a:spLocks noChangeShapeType="1"/>
            </p:cNvSpPr>
            <p:nvPr/>
          </p:nvSpPr>
          <p:spPr bwMode="auto">
            <a:xfrm>
              <a:off x="1756" y="2967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0" name="Group 76"/>
          <p:cNvGrpSpPr>
            <a:grpSpLocks/>
          </p:cNvGrpSpPr>
          <p:nvPr/>
        </p:nvGrpSpPr>
        <p:grpSpPr bwMode="auto">
          <a:xfrm>
            <a:off x="3416300" y="4683125"/>
            <a:ext cx="654050" cy="457200"/>
            <a:chOff x="2261" y="3115"/>
            <a:chExt cx="412" cy="288"/>
          </a:xfrm>
        </p:grpSpPr>
        <p:sp>
          <p:nvSpPr>
            <p:cNvPr id="385047" name="Text Box 23"/>
            <p:cNvSpPr txBox="1">
              <a:spLocks noChangeArrowheads="1"/>
            </p:cNvSpPr>
            <p:nvPr/>
          </p:nvSpPr>
          <p:spPr bwMode="auto">
            <a:xfrm>
              <a:off x="2261" y="3115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  <p:sp>
          <p:nvSpPr>
            <p:cNvPr id="385048" name="Line 24"/>
            <p:cNvSpPr>
              <a:spLocks noChangeShapeType="1"/>
            </p:cNvSpPr>
            <p:nvPr/>
          </p:nvSpPr>
          <p:spPr bwMode="auto">
            <a:xfrm>
              <a:off x="2402" y="3168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2" name="Group 78"/>
          <p:cNvGrpSpPr>
            <a:grpSpLocks/>
          </p:cNvGrpSpPr>
          <p:nvPr/>
        </p:nvGrpSpPr>
        <p:grpSpPr bwMode="auto">
          <a:xfrm>
            <a:off x="2414588" y="5116513"/>
            <a:ext cx="654050" cy="457200"/>
            <a:chOff x="1621" y="3388"/>
            <a:chExt cx="412" cy="288"/>
          </a:xfrm>
        </p:grpSpPr>
        <p:sp>
          <p:nvSpPr>
            <p:cNvPr id="385050" name="Text Box 26"/>
            <p:cNvSpPr txBox="1">
              <a:spLocks noChangeArrowheads="1"/>
            </p:cNvSpPr>
            <p:nvPr/>
          </p:nvSpPr>
          <p:spPr bwMode="auto">
            <a:xfrm>
              <a:off x="1621" y="3388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>
              <a:off x="1780" y="3450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3" name="Group 79"/>
          <p:cNvGrpSpPr>
            <a:grpSpLocks/>
          </p:cNvGrpSpPr>
          <p:nvPr/>
        </p:nvGrpSpPr>
        <p:grpSpPr bwMode="auto">
          <a:xfrm>
            <a:off x="3409950" y="5111750"/>
            <a:ext cx="654050" cy="457200"/>
            <a:chOff x="2248" y="3394"/>
            <a:chExt cx="412" cy="288"/>
          </a:xfrm>
        </p:grpSpPr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  <p:sp>
          <p:nvSpPr>
            <p:cNvPr id="385054" name="Line 30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4" name="Group 80"/>
          <p:cNvGrpSpPr>
            <a:grpSpLocks/>
          </p:cNvGrpSpPr>
          <p:nvPr/>
        </p:nvGrpSpPr>
        <p:grpSpPr bwMode="auto">
          <a:xfrm>
            <a:off x="3684588" y="5121275"/>
            <a:ext cx="654050" cy="457200"/>
            <a:chOff x="2403" y="3391"/>
            <a:chExt cx="412" cy="288"/>
          </a:xfrm>
        </p:grpSpPr>
        <p:sp>
          <p:nvSpPr>
            <p:cNvPr id="385056" name="Text Box 32"/>
            <p:cNvSpPr txBox="1">
              <a:spLocks noChangeArrowheads="1"/>
            </p:cNvSpPr>
            <p:nvPr/>
          </p:nvSpPr>
          <p:spPr bwMode="auto">
            <a:xfrm>
              <a:off x="2403" y="3391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  <p:sp>
          <p:nvSpPr>
            <p:cNvPr id="385057" name="Line 33"/>
            <p:cNvSpPr>
              <a:spLocks noChangeShapeType="1"/>
            </p:cNvSpPr>
            <p:nvPr/>
          </p:nvSpPr>
          <p:spPr bwMode="auto">
            <a:xfrm>
              <a:off x="2544" y="3453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5" name="Group 81"/>
          <p:cNvGrpSpPr>
            <a:grpSpLocks/>
          </p:cNvGrpSpPr>
          <p:nvPr/>
        </p:nvGrpSpPr>
        <p:grpSpPr bwMode="auto">
          <a:xfrm>
            <a:off x="4640263" y="5121275"/>
            <a:ext cx="654050" cy="457200"/>
            <a:chOff x="3005" y="3382"/>
            <a:chExt cx="412" cy="288"/>
          </a:xfrm>
        </p:grpSpPr>
        <p:sp>
          <p:nvSpPr>
            <p:cNvPr id="385071" name="Text Box 47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  <p:sp>
          <p:nvSpPr>
            <p:cNvPr id="385072" name="Line 48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9" name="Group 85"/>
          <p:cNvGrpSpPr>
            <a:grpSpLocks/>
          </p:cNvGrpSpPr>
          <p:nvPr/>
        </p:nvGrpSpPr>
        <p:grpSpPr bwMode="auto">
          <a:xfrm>
            <a:off x="2065338" y="5567363"/>
            <a:ext cx="654050" cy="457200"/>
            <a:chOff x="1375" y="3664"/>
            <a:chExt cx="412" cy="288"/>
          </a:xfrm>
        </p:grpSpPr>
        <p:sp>
          <p:nvSpPr>
            <p:cNvPr id="385079" name="Text Box 55"/>
            <p:cNvSpPr txBox="1">
              <a:spLocks noChangeArrowheads="1"/>
            </p:cNvSpPr>
            <p:nvPr/>
          </p:nvSpPr>
          <p:spPr bwMode="auto">
            <a:xfrm>
              <a:off x="1375" y="3664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  <p:sp>
          <p:nvSpPr>
            <p:cNvPr id="385080" name="Line 56"/>
            <p:cNvSpPr>
              <a:spLocks noChangeShapeType="1"/>
            </p:cNvSpPr>
            <p:nvPr/>
          </p:nvSpPr>
          <p:spPr bwMode="auto">
            <a:xfrm>
              <a:off x="1516" y="372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8" name="Group 84"/>
          <p:cNvGrpSpPr>
            <a:grpSpLocks/>
          </p:cNvGrpSpPr>
          <p:nvPr/>
        </p:nvGrpSpPr>
        <p:grpSpPr bwMode="auto">
          <a:xfrm>
            <a:off x="4521200" y="5572125"/>
            <a:ext cx="654050" cy="457200"/>
            <a:chOff x="2949" y="3658"/>
            <a:chExt cx="412" cy="288"/>
          </a:xfrm>
        </p:grpSpPr>
        <p:sp>
          <p:nvSpPr>
            <p:cNvPr id="385090" name="Text Box 66"/>
            <p:cNvSpPr txBox="1">
              <a:spLocks noChangeArrowheads="1"/>
            </p:cNvSpPr>
            <p:nvPr/>
          </p:nvSpPr>
          <p:spPr bwMode="auto">
            <a:xfrm>
              <a:off x="2949" y="3658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  <p:sp>
          <p:nvSpPr>
            <p:cNvPr id="385091" name="Line 67"/>
            <p:cNvSpPr>
              <a:spLocks noChangeShapeType="1"/>
            </p:cNvSpPr>
            <p:nvPr/>
          </p:nvSpPr>
          <p:spPr bwMode="auto">
            <a:xfrm>
              <a:off x="3081" y="3720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7" name="Group 83"/>
          <p:cNvGrpSpPr>
            <a:grpSpLocks/>
          </p:cNvGrpSpPr>
          <p:nvPr/>
        </p:nvGrpSpPr>
        <p:grpSpPr bwMode="auto">
          <a:xfrm>
            <a:off x="4941888" y="5572125"/>
            <a:ext cx="654050" cy="457200"/>
            <a:chOff x="3214" y="3667"/>
            <a:chExt cx="412" cy="288"/>
          </a:xfrm>
        </p:grpSpPr>
        <p:sp>
          <p:nvSpPr>
            <p:cNvPr id="385093" name="Text Box 69"/>
            <p:cNvSpPr txBox="1">
              <a:spLocks noChangeArrowheads="1"/>
            </p:cNvSpPr>
            <p:nvPr/>
          </p:nvSpPr>
          <p:spPr bwMode="auto">
            <a:xfrm>
              <a:off x="3214" y="3667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  <p:sp>
          <p:nvSpPr>
            <p:cNvPr id="385094" name="Line 70"/>
            <p:cNvSpPr>
              <a:spLocks noChangeShapeType="1"/>
            </p:cNvSpPr>
            <p:nvPr/>
          </p:nvSpPr>
          <p:spPr bwMode="auto">
            <a:xfrm>
              <a:off x="3364" y="3729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5106" name="Group 82"/>
          <p:cNvGrpSpPr>
            <a:grpSpLocks/>
          </p:cNvGrpSpPr>
          <p:nvPr/>
        </p:nvGrpSpPr>
        <p:grpSpPr bwMode="auto">
          <a:xfrm>
            <a:off x="5453063" y="5562600"/>
            <a:ext cx="654050" cy="457200"/>
            <a:chOff x="3536" y="3661"/>
            <a:chExt cx="412" cy="288"/>
          </a:xfrm>
        </p:grpSpPr>
        <p:sp>
          <p:nvSpPr>
            <p:cNvPr id="385096" name="Text Box 72"/>
            <p:cNvSpPr txBox="1">
              <a:spLocks noChangeArrowheads="1"/>
            </p:cNvSpPr>
            <p:nvPr/>
          </p:nvSpPr>
          <p:spPr bwMode="auto">
            <a:xfrm>
              <a:off x="3536" y="3661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  <p:sp>
          <p:nvSpPr>
            <p:cNvPr id="385097" name="Line 73"/>
            <p:cNvSpPr>
              <a:spLocks noChangeShapeType="1"/>
            </p:cNvSpPr>
            <p:nvPr/>
          </p:nvSpPr>
          <p:spPr bwMode="auto">
            <a:xfrm>
              <a:off x="3677" y="3723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4DB60-77EA-4810-8AA0-D1552841CBC9}"/>
                  </a:ext>
                </a:extLst>
              </p14:cNvPr>
              <p14:cNvContentPartPr/>
              <p14:nvPr/>
            </p14:nvContentPartPr>
            <p14:xfrm>
              <a:off x="1697760" y="2295360"/>
              <a:ext cx="2867760" cy="377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4DB60-77EA-4810-8AA0-D1552841C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00" y="2286000"/>
                <a:ext cx="2886480" cy="37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29978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725" y="1244600"/>
            <a:ext cx="8102600" cy="5027613"/>
          </a:xfrm>
          <a:noFill/>
          <a:ln/>
        </p:spPr>
        <p:txBody>
          <a:bodyPr/>
          <a:lstStyle/>
          <a:p>
            <a:r>
              <a:rPr lang="en-US" sz="2400" b="1" dirty="0">
                <a:latin typeface="Arial" pitchFamily="34" charset="0"/>
              </a:rPr>
              <a:t>Example: </a:t>
            </a:r>
          </a:p>
          <a:p>
            <a:r>
              <a:rPr lang="en-US" sz="2800" b="1" dirty="0">
                <a:latin typeface="Arial" pitchFamily="34" charset="0"/>
              </a:rPr>
              <a:t>F = A B C + A’B’C’</a:t>
            </a:r>
          </a:p>
          <a:p>
            <a:pPr>
              <a:buNone/>
            </a:pPr>
            <a:r>
              <a:rPr lang="en-US" sz="2800" b="1" dirty="0">
                <a:latin typeface="Arial" pitchFamily="34" charset="0"/>
              </a:rPr>
              <a:t>    L =  6  G = 8 GN = 11</a:t>
            </a:r>
          </a:p>
          <a:p>
            <a:r>
              <a:rPr lang="en-US" sz="2800" b="1" dirty="0">
                <a:latin typeface="Arial" pitchFamily="34" charset="0"/>
              </a:rPr>
              <a:t>F = (A +C’)(B’+ C)(A’+B)</a:t>
            </a:r>
          </a:p>
          <a:p>
            <a:pPr>
              <a:buNone/>
            </a:pPr>
            <a:r>
              <a:rPr lang="en-US" sz="2800" b="1" dirty="0">
                <a:latin typeface="Arial" pitchFamily="34" charset="0"/>
              </a:rPr>
              <a:t>    L = 6  G = 9 GN = 12</a:t>
            </a:r>
          </a:p>
          <a:p>
            <a:r>
              <a:rPr lang="en-US" sz="2400" b="1" u="sng" dirty="0">
                <a:latin typeface="Arial" pitchFamily="34" charset="0"/>
              </a:rPr>
              <a:t>Same</a:t>
            </a:r>
            <a:r>
              <a:rPr lang="en-US" sz="2400" b="1" dirty="0">
                <a:latin typeface="Arial" pitchFamily="34" charset="0"/>
              </a:rPr>
              <a:t> function and </a:t>
            </a:r>
            <a:r>
              <a:rPr lang="en-US" sz="2400" b="1" u="sng" dirty="0">
                <a:latin typeface="Arial" pitchFamily="34" charset="0"/>
              </a:rPr>
              <a:t>same</a:t>
            </a:r>
            <a:br>
              <a:rPr lang="en-US" sz="2400" b="1" dirty="0">
                <a:latin typeface="Arial" pitchFamily="34" charset="0"/>
              </a:rPr>
            </a:br>
            <a:r>
              <a:rPr lang="en-US" sz="2400" b="1" dirty="0">
                <a:latin typeface="Arial" pitchFamily="34" charset="0"/>
              </a:rPr>
              <a:t>literal cost</a:t>
            </a:r>
          </a:p>
          <a:p>
            <a:r>
              <a:rPr lang="en-US" sz="2400" b="1" dirty="0">
                <a:latin typeface="Arial" pitchFamily="34" charset="0"/>
              </a:rPr>
              <a:t>But first circuit has </a:t>
            </a:r>
            <a:r>
              <a:rPr lang="en-US" sz="2400" b="1" u="sng" dirty="0">
                <a:latin typeface="Arial" pitchFamily="34" charset="0"/>
              </a:rPr>
              <a:t>better</a:t>
            </a:r>
            <a:br>
              <a:rPr lang="en-US" sz="2400" b="1" dirty="0">
                <a:latin typeface="Arial" pitchFamily="34" charset="0"/>
              </a:rPr>
            </a:br>
            <a:r>
              <a:rPr lang="en-US" sz="2400" b="1" dirty="0">
                <a:latin typeface="Arial" pitchFamily="34" charset="0"/>
              </a:rPr>
              <a:t>gate input count and </a:t>
            </a:r>
            <a:r>
              <a:rPr lang="en-US" sz="2400" b="1" u="sng" dirty="0">
                <a:latin typeface="Arial" pitchFamily="34" charset="0"/>
              </a:rPr>
              <a:t>better</a:t>
            </a:r>
            <a:br>
              <a:rPr lang="en-US" sz="2400" b="1" dirty="0">
                <a:latin typeface="Arial" pitchFamily="34" charset="0"/>
              </a:rPr>
            </a:br>
            <a:r>
              <a:rPr lang="en-US" sz="2400" b="1" dirty="0">
                <a:latin typeface="Arial" pitchFamily="34" charset="0"/>
              </a:rPr>
              <a:t>gate input count with NOTs</a:t>
            </a:r>
          </a:p>
          <a:p>
            <a:r>
              <a:rPr lang="en-US" sz="2400" b="1" dirty="0">
                <a:latin typeface="Arial" pitchFamily="34" charset="0"/>
              </a:rPr>
              <a:t>Select it!</a:t>
            </a:r>
          </a:p>
          <a:p>
            <a:pPr>
              <a:buFont typeface="Wingdings" pitchFamily="2" charset="2"/>
              <a:buNone/>
            </a:pPr>
            <a:endParaRPr lang="en-US" sz="2400" b="1" dirty="0">
              <a:latin typeface="Arial" pitchFamily="34" charset="0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/>
              <a:t>Cost Criteria </a:t>
            </a:r>
            <a:r>
              <a:rPr lang="en-US"/>
              <a:t>(continued)</a:t>
            </a:r>
          </a:p>
        </p:txBody>
      </p:sp>
      <p:sp>
        <p:nvSpPr>
          <p:cNvPr id="393220" name="Line 4"/>
          <p:cNvSpPr>
            <a:spLocks noChangeShapeType="1"/>
          </p:cNvSpPr>
          <p:nvPr/>
        </p:nvSpPr>
        <p:spPr bwMode="auto">
          <a:xfrm>
            <a:off x="1609725" y="5126038"/>
            <a:ext cx="644525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grpSp>
        <p:nvGrpSpPr>
          <p:cNvPr id="393399" name="Group 183"/>
          <p:cNvGrpSpPr>
            <a:grpSpLocks/>
          </p:cNvGrpSpPr>
          <p:nvPr/>
        </p:nvGrpSpPr>
        <p:grpSpPr bwMode="auto">
          <a:xfrm>
            <a:off x="3956050" y="1158875"/>
            <a:ext cx="4997450" cy="2876550"/>
            <a:chOff x="2492" y="730"/>
            <a:chExt cx="3148" cy="1812"/>
          </a:xfrm>
        </p:grpSpPr>
        <p:grpSp>
          <p:nvGrpSpPr>
            <p:cNvPr id="393319" name="Group 103"/>
            <p:cNvGrpSpPr>
              <a:grpSpLocks/>
            </p:cNvGrpSpPr>
            <p:nvPr/>
          </p:nvGrpSpPr>
          <p:grpSpPr bwMode="auto">
            <a:xfrm>
              <a:off x="2713" y="730"/>
              <a:ext cx="2927" cy="1812"/>
              <a:chOff x="873" y="1410"/>
              <a:chExt cx="2927" cy="1812"/>
            </a:xfrm>
          </p:grpSpPr>
          <p:sp>
            <p:nvSpPr>
              <p:cNvPr id="393223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908" y="1410"/>
                <a:ext cx="3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393224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892" y="1595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B</a:t>
                </a:r>
              </a:p>
            </p:txBody>
          </p:sp>
          <p:sp>
            <p:nvSpPr>
              <p:cNvPr id="393225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873" y="1791"/>
                <a:ext cx="4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C</a:t>
                </a:r>
              </a:p>
            </p:txBody>
          </p:sp>
          <p:sp>
            <p:nvSpPr>
              <p:cNvPr id="393226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2283" y="1600"/>
                <a:ext cx="397" cy="32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27" name="Freeform 11"/>
              <p:cNvSpPr>
                <a:spLocks noChangeAspect="1"/>
              </p:cNvSpPr>
              <p:nvPr/>
            </p:nvSpPr>
            <p:spPr bwMode="auto">
              <a:xfrm>
                <a:off x="2987" y="2009"/>
                <a:ext cx="397" cy="3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3228" name="Group 12"/>
              <p:cNvGrpSpPr>
                <a:grpSpLocks noChangeAspect="1"/>
              </p:cNvGrpSpPr>
              <p:nvPr/>
            </p:nvGrpSpPr>
            <p:grpSpPr bwMode="auto">
              <a:xfrm>
                <a:off x="1494" y="2600"/>
                <a:ext cx="269" cy="270"/>
                <a:chOff x="1968" y="1507"/>
                <a:chExt cx="480" cy="480"/>
              </a:xfrm>
            </p:grpSpPr>
            <p:sp>
              <p:nvSpPr>
                <p:cNvPr id="393229" name="AutoShape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3230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3231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2283" y="2337"/>
                <a:ext cx="397" cy="32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3232" name="Group 16"/>
              <p:cNvGrpSpPr>
                <a:grpSpLocks noChangeAspect="1"/>
              </p:cNvGrpSpPr>
              <p:nvPr/>
            </p:nvGrpSpPr>
            <p:grpSpPr bwMode="auto">
              <a:xfrm>
                <a:off x="1486" y="2271"/>
                <a:ext cx="269" cy="269"/>
                <a:chOff x="1968" y="1507"/>
                <a:chExt cx="480" cy="480"/>
              </a:xfrm>
            </p:grpSpPr>
            <p:sp>
              <p:nvSpPr>
                <p:cNvPr id="393233" name="AutoShape 1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323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3235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1183" y="1654"/>
                <a:ext cx="10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36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1185" y="1872"/>
                <a:ext cx="10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37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3426" y="2015"/>
                <a:ext cx="3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F</a:t>
                </a:r>
              </a:p>
            </p:txBody>
          </p:sp>
          <p:sp>
            <p:nvSpPr>
              <p:cNvPr id="393238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1752" y="2409"/>
                <a:ext cx="5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39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1409" y="2415"/>
                <a:ext cx="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40" name="Line 24"/>
              <p:cNvSpPr>
                <a:spLocks noChangeAspect="1" noChangeShapeType="1"/>
              </p:cNvSpPr>
              <p:nvPr/>
            </p:nvSpPr>
            <p:spPr bwMode="auto">
              <a:xfrm>
                <a:off x="1414" y="1670"/>
                <a:ext cx="1" cy="7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93241" name="Group 25"/>
              <p:cNvGrpSpPr>
                <a:grpSpLocks noChangeAspect="1"/>
              </p:cNvGrpSpPr>
              <p:nvPr/>
            </p:nvGrpSpPr>
            <p:grpSpPr bwMode="auto">
              <a:xfrm>
                <a:off x="2689" y="2243"/>
                <a:ext cx="329" cy="255"/>
                <a:chOff x="1006" y="2469"/>
                <a:chExt cx="731" cy="326"/>
              </a:xfrm>
            </p:grpSpPr>
            <p:sp>
              <p:nvSpPr>
                <p:cNvPr id="393242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1006" y="2794"/>
                  <a:ext cx="2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243" name="Line 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04" y="2469"/>
                  <a:ext cx="9" cy="3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244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221" y="2476"/>
                  <a:ext cx="5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3246" name="Group 30"/>
              <p:cNvGrpSpPr>
                <a:grpSpLocks noChangeAspect="1"/>
              </p:cNvGrpSpPr>
              <p:nvPr/>
            </p:nvGrpSpPr>
            <p:grpSpPr bwMode="auto">
              <a:xfrm flipV="1">
                <a:off x="2687" y="1751"/>
                <a:ext cx="328" cy="343"/>
                <a:chOff x="1006" y="2469"/>
                <a:chExt cx="731" cy="326"/>
              </a:xfrm>
            </p:grpSpPr>
            <p:sp>
              <p:nvSpPr>
                <p:cNvPr id="393247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006" y="2794"/>
                  <a:ext cx="2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248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04" y="2469"/>
                  <a:ext cx="9" cy="3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249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1221" y="2476"/>
                  <a:ext cx="5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3250" name="Line 34"/>
              <p:cNvSpPr>
                <a:spLocks noChangeAspect="1" noChangeShapeType="1"/>
              </p:cNvSpPr>
              <p:nvPr/>
            </p:nvSpPr>
            <p:spPr bwMode="auto">
              <a:xfrm>
                <a:off x="3405" y="2169"/>
                <a:ext cx="1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51" name="Oval 35"/>
              <p:cNvSpPr>
                <a:spLocks noChangeAspect="1" noChangeArrowheads="1"/>
              </p:cNvSpPr>
              <p:nvPr/>
            </p:nvSpPr>
            <p:spPr bwMode="auto">
              <a:xfrm>
                <a:off x="1389" y="1632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52" name="Line 36"/>
              <p:cNvSpPr>
                <a:spLocks noChangeAspect="1" noChangeShapeType="1"/>
              </p:cNvSpPr>
              <p:nvPr/>
            </p:nvSpPr>
            <p:spPr bwMode="auto">
              <a:xfrm>
                <a:off x="1358" y="1751"/>
                <a:ext cx="0" cy="9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53" name="Oval 37"/>
              <p:cNvSpPr>
                <a:spLocks noChangeAspect="1" noChangeArrowheads="1"/>
              </p:cNvSpPr>
              <p:nvPr/>
            </p:nvSpPr>
            <p:spPr bwMode="auto">
              <a:xfrm>
                <a:off x="1333" y="1736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54" name="Line 38"/>
              <p:cNvSpPr>
                <a:spLocks noChangeAspect="1" noChangeShapeType="1"/>
              </p:cNvSpPr>
              <p:nvPr/>
            </p:nvSpPr>
            <p:spPr bwMode="auto">
              <a:xfrm>
                <a:off x="1344" y="2724"/>
                <a:ext cx="1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55" name="Line 39"/>
              <p:cNvSpPr>
                <a:spLocks noChangeAspect="1" noChangeShapeType="1"/>
              </p:cNvSpPr>
              <p:nvPr/>
            </p:nvSpPr>
            <p:spPr bwMode="auto">
              <a:xfrm>
                <a:off x="1751" y="2735"/>
                <a:ext cx="3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56" name="Line 4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72" y="2493"/>
                <a:ext cx="1" cy="2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257" name="Line 41"/>
              <p:cNvSpPr>
                <a:spLocks noChangeAspect="1" noChangeShapeType="1"/>
              </p:cNvSpPr>
              <p:nvPr/>
            </p:nvSpPr>
            <p:spPr bwMode="auto">
              <a:xfrm>
                <a:off x="2064" y="2506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03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1183" y="1758"/>
                <a:ext cx="10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08" name="Line 92"/>
              <p:cNvSpPr>
                <a:spLocks noChangeAspect="1" noChangeShapeType="1"/>
              </p:cNvSpPr>
              <p:nvPr/>
            </p:nvSpPr>
            <p:spPr bwMode="auto">
              <a:xfrm>
                <a:off x="1743" y="3079"/>
                <a:ext cx="4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09" name="Line 9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68" y="2589"/>
                <a:ext cx="2" cy="4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10" name="Line 94"/>
              <p:cNvSpPr>
                <a:spLocks noChangeAspect="1" noChangeShapeType="1"/>
              </p:cNvSpPr>
              <p:nvPr/>
            </p:nvSpPr>
            <p:spPr bwMode="auto">
              <a:xfrm>
                <a:off x="2160" y="2602"/>
                <a:ext cx="1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93312" name="Group 96"/>
              <p:cNvGrpSpPr>
                <a:grpSpLocks noChangeAspect="1"/>
              </p:cNvGrpSpPr>
              <p:nvPr/>
            </p:nvGrpSpPr>
            <p:grpSpPr bwMode="auto">
              <a:xfrm>
                <a:off x="1494" y="2952"/>
                <a:ext cx="269" cy="270"/>
                <a:chOff x="1968" y="1507"/>
                <a:chExt cx="480" cy="480"/>
              </a:xfrm>
            </p:grpSpPr>
            <p:sp>
              <p:nvSpPr>
                <p:cNvPr id="393313" name="AutoShape 9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3314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3315" name="Line 99"/>
              <p:cNvSpPr>
                <a:spLocks noChangeAspect="1" noChangeShapeType="1"/>
              </p:cNvSpPr>
              <p:nvPr/>
            </p:nvSpPr>
            <p:spPr bwMode="auto">
              <a:xfrm>
                <a:off x="1302" y="1855"/>
                <a:ext cx="0" cy="12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16" name="Line 100"/>
              <p:cNvSpPr>
                <a:spLocks noChangeAspect="1" noChangeShapeType="1"/>
              </p:cNvSpPr>
              <p:nvPr/>
            </p:nvSpPr>
            <p:spPr bwMode="auto">
              <a:xfrm>
                <a:off x="1288" y="3076"/>
                <a:ext cx="2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17" name="Oval 101"/>
              <p:cNvSpPr>
                <a:spLocks noChangeAspect="1" noChangeArrowheads="1"/>
              </p:cNvSpPr>
              <p:nvPr/>
            </p:nvSpPr>
            <p:spPr bwMode="auto">
              <a:xfrm>
                <a:off x="1277" y="1848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3390" name="Line 174"/>
            <p:cNvSpPr>
              <a:spLocks noChangeShapeType="1"/>
            </p:cNvSpPr>
            <p:nvPr/>
          </p:nvSpPr>
          <p:spPr bwMode="auto">
            <a:xfrm>
              <a:off x="2492" y="1249"/>
              <a:ext cx="1375" cy="2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3400" name="Group 184"/>
          <p:cNvGrpSpPr>
            <a:grpSpLocks/>
          </p:cNvGrpSpPr>
          <p:nvPr/>
        </p:nvGrpSpPr>
        <p:grpSpPr bwMode="auto">
          <a:xfrm>
            <a:off x="4344988" y="3155950"/>
            <a:ext cx="4621212" cy="3506788"/>
            <a:chOff x="2737" y="1988"/>
            <a:chExt cx="2911" cy="2209"/>
          </a:xfrm>
        </p:grpSpPr>
        <p:grpSp>
          <p:nvGrpSpPr>
            <p:cNvPr id="393388" name="Group 172"/>
            <p:cNvGrpSpPr>
              <a:grpSpLocks/>
            </p:cNvGrpSpPr>
            <p:nvPr/>
          </p:nvGrpSpPr>
          <p:grpSpPr bwMode="auto">
            <a:xfrm>
              <a:off x="2737" y="2385"/>
              <a:ext cx="2911" cy="1812"/>
              <a:chOff x="2705" y="2508"/>
              <a:chExt cx="2911" cy="1812"/>
            </a:xfrm>
          </p:grpSpPr>
          <p:sp>
            <p:nvSpPr>
              <p:cNvPr id="39334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5242" y="3097"/>
                <a:ext cx="3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F</a:t>
                </a:r>
              </a:p>
            </p:txBody>
          </p:sp>
          <p:sp>
            <p:nvSpPr>
              <p:cNvPr id="393361" name="Line 145"/>
              <p:cNvSpPr>
                <a:spLocks noChangeAspect="1" noChangeShapeType="1"/>
              </p:cNvSpPr>
              <p:nvPr/>
            </p:nvSpPr>
            <p:spPr bwMode="auto">
              <a:xfrm flipH="1">
                <a:off x="3015" y="2848"/>
                <a:ext cx="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2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2740" y="2508"/>
                <a:ext cx="3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39332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724" y="2693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B</a:t>
                </a:r>
              </a:p>
            </p:txBody>
          </p:sp>
          <p:sp>
            <p:nvSpPr>
              <p:cNvPr id="39332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2705" y="2889"/>
                <a:ext cx="4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r>
                  <a:rPr lang="en-US" sz="2800"/>
                  <a:t>C</a:t>
                </a:r>
              </a:p>
            </p:txBody>
          </p:sp>
          <p:sp>
            <p:nvSpPr>
              <p:cNvPr id="393331" name="Freeform 115"/>
              <p:cNvSpPr>
                <a:spLocks noChangeAspect="1"/>
              </p:cNvSpPr>
              <p:nvPr/>
            </p:nvSpPr>
            <p:spPr bwMode="auto">
              <a:xfrm>
                <a:off x="4135" y="3507"/>
                <a:ext cx="397" cy="3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3332" name="Group 116"/>
              <p:cNvGrpSpPr>
                <a:grpSpLocks noChangeAspect="1"/>
              </p:cNvGrpSpPr>
              <p:nvPr/>
            </p:nvGrpSpPr>
            <p:grpSpPr bwMode="auto">
              <a:xfrm>
                <a:off x="3326" y="3698"/>
                <a:ext cx="269" cy="270"/>
                <a:chOff x="1968" y="1507"/>
                <a:chExt cx="480" cy="480"/>
              </a:xfrm>
            </p:grpSpPr>
            <p:sp>
              <p:nvSpPr>
                <p:cNvPr id="393333" name="AutoShape 11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3334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3335" name="AutoShape 119"/>
              <p:cNvSpPr>
                <a:spLocks noChangeAspect="1" noChangeArrowheads="1"/>
              </p:cNvSpPr>
              <p:nvPr/>
            </p:nvSpPr>
            <p:spPr bwMode="auto">
              <a:xfrm>
                <a:off x="4851" y="3099"/>
                <a:ext cx="397" cy="32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3336" name="Group 120"/>
              <p:cNvGrpSpPr>
                <a:grpSpLocks noChangeAspect="1"/>
              </p:cNvGrpSpPr>
              <p:nvPr/>
            </p:nvGrpSpPr>
            <p:grpSpPr bwMode="auto">
              <a:xfrm>
                <a:off x="3318" y="3369"/>
                <a:ext cx="269" cy="269"/>
                <a:chOff x="1968" y="1507"/>
                <a:chExt cx="480" cy="480"/>
              </a:xfrm>
            </p:grpSpPr>
            <p:sp>
              <p:nvSpPr>
                <p:cNvPr id="393337" name="AutoShape 1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3338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3339" name="Line 123"/>
              <p:cNvSpPr>
                <a:spLocks noChangeAspect="1" noChangeShapeType="1"/>
              </p:cNvSpPr>
              <p:nvPr/>
            </p:nvSpPr>
            <p:spPr bwMode="auto">
              <a:xfrm flipH="1">
                <a:off x="3015" y="275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40" name="Line 124"/>
              <p:cNvSpPr>
                <a:spLocks noChangeAspect="1" noChangeShapeType="1"/>
              </p:cNvSpPr>
              <p:nvPr/>
            </p:nvSpPr>
            <p:spPr bwMode="auto">
              <a:xfrm flipH="1">
                <a:off x="3017" y="2962"/>
                <a:ext cx="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42" name="Line 126"/>
              <p:cNvSpPr>
                <a:spLocks noChangeAspect="1" noChangeShapeType="1"/>
              </p:cNvSpPr>
              <p:nvPr/>
            </p:nvSpPr>
            <p:spPr bwMode="auto">
              <a:xfrm flipH="1">
                <a:off x="3632" y="3339"/>
                <a:ext cx="5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43" name="Line 127"/>
              <p:cNvSpPr>
                <a:spLocks noChangeAspect="1" noChangeShapeType="1"/>
              </p:cNvSpPr>
              <p:nvPr/>
            </p:nvSpPr>
            <p:spPr bwMode="auto">
              <a:xfrm flipH="1">
                <a:off x="3241" y="3513"/>
                <a:ext cx="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44" name="Line 128"/>
              <p:cNvSpPr>
                <a:spLocks noChangeAspect="1" noChangeShapeType="1"/>
              </p:cNvSpPr>
              <p:nvPr/>
            </p:nvSpPr>
            <p:spPr bwMode="auto">
              <a:xfrm>
                <a:off x="3246" y="2768"/>
                <a:ext cx="1" cy="7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93345" name="Group 129"/>
              <p:cNvGrpSpPr>
                <a:grpSpLocks noChangeAspect="1"/>
              </p:cNvGrpSpPr>
              <p:nvPr/>
            </p:nvGrpSpPr>
            <p:grpSpPr bwMode="auto">
              <a:xfrm>
                <a:off x="4521" y="3341"/>
                <a:ext cx="329" cy="335"/>
                <a:chOff x="1006" y="2469"/>
                <a:chExt cx="731" cy="326"/>
              </a:xfrm>
            </p:grpSpPr>
            <p:sp>
              <p:nvSpPr>
                <p:cNvPr id="393346" name="Line 130"/>
                <p:cNvSpPr>
                  <a:spLocks noChangeAspect="1" noChangeShapeType="1"/>
                </p:cNvSpPr>
                <p:nvPr/>
              </p:nvSpPr>
              <p:spPr bwMode="auto">
                <a:xfrm>
                  <a:off x="1006" y="2794"/>
                  <a:ext cx="2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347" name="Line 13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04" y="2469"/>
                  <a:ext cx="9" cy="3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348" name="Line 132"/>
                <p:cNvSpPr>
                  <a:spLocks noChangeAspect="1" noChangeShapeType="1"/>
                </p:cNvSpPr>
                <p:nvPr/>
              </p:nvSpPr>
              <p:spPr bwMode="auto">
                <a:xfrm>
                  <a:off x="1221" y="2476"/>
                  <a:ext cx="5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3349" name="Group 133"/>
              <p:cNvGrpSpPr>
                <a:grpSpLocks noChangeAspect="1"/>
              </p:cNvGrpSpPr>
              <p:nvPr/>
            </p:nvGrpSpPr>
            <p:grpSpPr bwMode="auto">
              <a:xfrm flipV="1">
                <a:off x="4519" y="2849"/>
                <a:ext cx="328" cy="343"/>
                <a:chOff x="1006" y="2469"/>
                <a:chExt cx="731" cy="326"/>
              </a:xfrm>
            </p:grpSpPr>
            <p:sp>
              <p:nvSpPr>
                <p:cNvPr id="393350" name="Line 134"/>
                <p:cNvSpPr>
                  <a:spLocks noChangeAspect="1" noChangeShapeType="1"/>
                </p:cNvSpPr>
                <p:nvPr/>
              </p:nvSpPr>
              <p:spPr bwMode="auto">
                <a:xfrm>
                  <a:off x="1006" y="2794"/>
                  <a:ext cx="2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351" name="Line 1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04" y="2469"/>
                  <a:ext cx="9" cy="3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352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221" y="2476"/>
                  <a:ext cx="5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3353" name="Line 137"/>
              <p:cNvSpPr>
                <a:spLocks noChangeAspect="1" noChangeShapeType="1"/>
              </p:cNvSpPr>
              <p:nvPr/>
            </p:nvSpPr>
            <p:spPr bwMode="auto">
              <a:xfrm>
                <a:off x="5237" y="3267"/>
                <a:ext cx="1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54" name="Oval 138"/>
              <p:cNvSpPr>
                <a:spLocks noChangeAspect="1" noChangeArrowheads="1"/>
              </p:cNvSpPr>
              <p:nvPr/>
            </p:nvSpPr>
            <p:spPr bwMode="auto">
              <a:xfrm>
                <a:off x="3221" y="2730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355" name="Line 139"/>
              <p:cNvSpPr>
                <a:spLocks noChangeAspect="1" noChangeShapeType="1"/>
              </p:cNvSpPr>
              <p:nvPr/>
            </p:nvSpPr>
            <p:spPr bwMode="auto">
              <a:xfrm>
                <a:off x="3190" y="2849"/>
                <a:ext cx="0" cy="9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57" name="Line 141"/>
              <p:cNvSpPr>
                <a:spLocks noChangeAspect="1" noChangeShapeType="1"/>
              </p:cNvSpPr>
              <p:nvPr/>
            </p:nvSpPr>
            <p:spPr bwMode="auto">
              <a:xfrm>
                <a:off x="3176" y="3822"/>
                <a:ext cx="1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58" name="Line 142"/>
              <p:cNvSpPr>
                <a:spLocks noChangeAspect="1" noChangeShapeType="1"/>
              </p:cNvSpPr>
              <p:nvPr/>
            </p:nvSpPr>
            <p:spPr bwMode="auto">
              <a:xfrm>
                <a:off x="3583" y="3833"/>
                <a:ext cx="3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59" name="Line 14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902" y="3167"/>
                <a:ext cx="3" cy="6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60" name="Line 144"/>
              <p:cNvSpPr>
                <a:spLocks noChangeAspect="1" noChangeShapeType="1"/>
              </p:cNvSpPr>
              <p:nvPr/>
            </p:nvSpPr>
            <p:spPr bwMode="auto">
              <a:xfrm>
                <a:off x="3904" y="3164"/>
                <a:ext cx="2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62" name="Line 146"/>
              <p:cNvSpPr>
                <a:spLocks noChangeAspect="1" noChangeShapeType="1"/>
              </p:cNvSpPr>
              <p:nvPr/>
            </p:nvSpPr>
            <p:spPr bwMode="auto">
              <a:xfrm>
                <a:off x="3575" y="4177"/>
                <a:ext cx="4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63" name="Line 14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997" y="2927"/>
                <a:ext cx="5" cy="1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93365" name="Group 149"/>
              <p:cNvGrpSpPr>
                <a:grpSpLocks noChangeAspect="1"/>
              </p:cNvGrpSpPr>
              <p:nvPr/>
            </p:nvGrpSpPr>
            <p:grpSpPr bwMode="auto">
              <a:xfrm>
                <a:off x="3326" y="4050"/>
                <a:ext cx="269" cy="270"/>
                <a:chOff x="1968" y="1507"/>
                <a:chExt cx="480" cy="480"/>
              </a:xfrm>
            </p:grpSpPr>
            <p:sp>
              <p:nvSpPr>
                <p:cNvPr id="393366" name="AutoShape 15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3367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3368" name="Line 152"/>
              <p:cNvSpPr>
                <a:spLocks noChangeAspect="1" noChangeShapeType="1"/>
              </p:cNvSpPr>
              <p:nvPr/>
            </p:nvSpPr>
            <p:spPr bwMode="auto">
              <a:xfrm>
                <a:off x="3126" y="2961"/>
                <a:ext cx="0" cy="12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69" name="Line 153"/>
              <p:cNvSpPr>
                <a:spLocks noChangeAspect="1" noChangeShapeType="1"/>
              </p:cNvSpPr>
              <p:nvPr/>
            </p:nvSpPr>
            <p:spPr bwMode="auto">
              <a:xfrm>
                <a:off x="3120" y="4174"/>
                <a:ext cx="2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71" name="Freeform 155"/>
              <p:cNvSpPr>
                <a:spLocks noChangeAspect="1"/>
              </p:cNvSpPr>
              <p:nvPr/>
            </p:nvSpPr>
            <p:spPr bwMode="auto">
              <a:xfrm>
                <a:off x="4135" y="2683"/>
                <a:ext cx="397" cy="3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373" name="Freeform 157"/>
              <p:cNvSpPr>
                <a:spLocks noChangeAspect="1"/>
              </p:cNvSpPr>
              <p:nvPr/>
            </p:nvSpPr>
            <p:spPr bwMode="auto">
              <a:xfrm>
                <a:off x="4135" y="3099"/>
                <a:ext cx="397" cy="3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374" name="Line 158"/>
              <p:cNvSpPr>
                <a:spLocks noChangeShapeType="1"/>
              </p:cNvSpPr>
              <p:nvPr/>
            </p:nvSpPr>
            <p:spPr bwMode="auto">
              <a:xfrm>
                <a:off x="4528" y="3264"/>
                <a:ext cx="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76" name="Line 160"/>
              <p:cNvSpPr>
                <a:spLocks noChangeShapeType="1"/>
              </p:cNvSpPr>
              <p:nvPr/>
            </p:nvSpPr>
            <p:spPr bwMode="auto">
              <a:xfrm>
                <a:off x="4000" y="2928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77" name="Line 1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638" y="2951"/>
                <a:ext cx="2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78" name="Line 162"/>
              <p:cNvSpPr>
                <a:spLocks noChangeAspect="1" noChangeShapeType="1"/>
              </p:cNvSpPr>
              <p:nvPr/>
            </p:nvSpPr>
            <p:spPr bwMode="auto">
              <a:xfrm flipH="1">
                <a:off x="3640" y="3579"/>
                <a:ext cx="5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80" name="Line 16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641" y="3495"/>
                <a:ext cx="0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81" name="Line 165"/>
              <p:cNvSpPr>
                <a:spLocks noChangeAspect="1" noChangeShapeType="1"/>
              </p:cNvSpPr>
              <p:nvPr/>
            </p:nvSpPr>
            <p:spPr bwMode="auto">
              <a:xfrm>
                <a:off x="3584" y="3500"/>
                <a:ext cx="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82" name="Oval 166"/>
              <p:cNvSpPr>
                <a:spLocks noChangeAspect="1" noChangeArrowheads="1"/>
              </p:cNvSpPr>
              <p:nvPr/>
            </p:nvSpPr>
            <p:spPr bwMode="auto">
              <a:xfrm>
                <a:off x="3165" y="2834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383" name="Oval 167"/>
              <p:cNvSpPr>
                <a:spLocks noChangeAspect="1" noChangeArrowheads="1"/>
              </p:cNvSpPr>
              <p:nvPr/>
            </p:nvSpPr>
            <p:spPr bwMode="auto">
              <a:xfrm>
                <a:off x="3101" y="2938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385" name="Line 169"/>
              <p:cNvSpPr>
                <a:spLocks noChangeAspect="1" noChangeShapeType="1"/>
              </p:cNvSpPr>
              <p:nvPr/>
            </p:nvSpPr>
            <p:spPr bwMode="auto">
              <a:xfrm flipH="1">
                <a:off x="3720" y="3747"/>
                <a:ext cx="4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3386" name="Line 17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726" y="2839"/>
                <a:ext cx="4" cy="9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3392" name="Line 176"/>
            <p:cNvSpPr>
              <a:spLocks noChangeShapeType="1"/>
            </p:cNvSpPr>
            <p:nvPr/>
          </p:nvSpPr>
          <p:spPr bwMode="auto">
            <a:xfrm>
              <a:off x="2832" y="1988"/>
              <a:ext cx="787" cy="126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CE31A1-7F68-4992-BCF5-F059694C7B17}"/>
                  </a:ext>
                </a:extLst>
              </p14:cNvPr>
              <p14:cNvContentPartPr/>
              <p14:nvPr/>
            </p14:nvContentPartPr>
            <p14:xfrm>
              <a:off x="2710440" y="3151080"/>
              <a:ext cx="4222800" cy="196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CE31A1-7F68-4992-BCF5-F059694C7B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1080" y="3141720"/>
                <a:ext cx="4241520" cy="19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5B3C8C-65DF-4431-9F39-E05BAEAA301E}"/>
                  </a:ext>
                </a:extLst>
              </p14:cNvPr>
              <p14:cNvContentPartPr/>
              <p14:nvPr/>
            </p14:nvContentPartPr>
            <p14:xfrm>
              <a:off x="272880" y="1524600"/>
              <a:ext cx="7656120" cy="491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5B3C8C-65DF-4431-9F39-E05BAEAA30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520" y="1515240"/>
                <a:ext cx="7674840" cy="49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496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93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3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93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2-1 Binary Logic and Gates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4938"/>
            <a:ext cx="7772400" cy="4899025"/>
          </a:xfrm>
        </p:spPr>
        <p:txBody>
          <a:bodyPr/>
          <a:lstStyle/>
          <a:p>
            <a:pPr marL="228600" indent="-228600"/>
            <a:r>
              <a:rPr lang="en-US" sz="2800" b="1" dirty="0">
                <a:latin typeface="Arial" pitchFamily="34" charset="0"/>
                <a:cs typeface="Times New Roman" pitchFamily="18" charset="0"/>
              </a:rPr>
              <a:t>Binary </a:t>
            </a:r>
            <a:r>
              <a:rPr lang="en-US" sz="2800" b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logic</a:t>
            </a:r>
            <a:r>
              <a:rPr lang="en-US" sz="2800" b="1" dirty="0">
                <a:latin typeface="Arial" pitchFamily="34" charset="0"/>
                <a:cs typeface="Times New Roman" pitchFamily="18" charset="0"/>
              </a:rPr>
              <a:t> deals with binary variables (i.e. can have two values, “0” and “1”)</a:t>
            </a:r>
          </a:p>
          <a:p>
            <a:pPr marL="228600" indent="-228600"/>
            <a:r>
              <a:rPr lang="en-US" sz="2800" b="1" dirty="0">
                <a:latin typeface="Arial" pitchFamily="34" charset="0"/>
                <a:cs typeface="Times New Roman" pitchFamily="18" charset="0"/>
              </a:rPr>
              <a:t>Binary variables can undergo three basic logical operators </a:t>
            </a:r>
            <a:r>
              <a:rPr lang="en-US" sz="2800" b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AND, OR and NOT</a:t>
            </a:r>
            <a:r>
              <a:rPr lang="en-US" sz="2800" b="1" dirty="0">
                <a:latin typeface="Arial" pitchFamily="34" charset="0"/>
                <a:cs typeface="Times New Roman" pitchFamily="18" charset="0"/>
              </a:rPr>
              <a:t>:</a:t>
            </a:r>
          </a:p>
          <a:p>
            <a:pPr marL="228600" indent="-228600"/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 marL="1425575" lvl="1"/>
            <a:r>
              <a:rPr lang="en-US" sz="2400" b="1" dirty="0">
                <a:latin typeface="Arial" pitchFamily="34" charset="0"/>
                <a:cs typeface="Times New Roman" pitchFamily="18" charset="0"/>
              </a:rPr>
              <a:t>AND is denoted by a dot (·)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 marL="1425575" lvl="1"/>
            <a:r>
              <a:rPr lang="en-US" sz="2400" b="1" dirty="0">
                <a:latin typeface="Arial" pitchFamily="34" charset="0"/>
                <a:cs typeface="Times New Roman" pitchFamily="18" charset="0"/>
              </a:rPr>
              <a:t>OR is denoted by a plus (+).</a:t>
            </a:r>
          </a:p>
          <a:p>
            <a:pPr marL="1425575" lvl="1"/>
            <a:r>
              <a:rPr lang="en-US" sz="2400" b="1" dirty="0">
                <a:latin typeface="Arial" pitchFamily="34" charset="0"/>
                <a:cs typeface="Times New Roman" pitchFamily="18" charset="0"/>
              </a:rPr>
              <a:t>NOT is denoted by an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overbar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( ¯ ), a single quote mark (') after the variable.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 marL="228600" indent="-228600"/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 marL="228600" indent="-228600"/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 marL="228600" indent="-228600"/>
            <a:endParaRPr lang="en-US" sz="2800" b="1" dirty="0">
              <a:latin typeface="Arial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4256A-F7BB-4E9C-871E-4A5245CB4F1D}"/>
                  </a:ext>
                </a:extLst>
              </p14:cNvPr>
              <p14:cNvContentPartPr/>
              <p14:nvPr/>
            </p14:nvContentPartPr>
            <p14:xfrm>
              <a:off x="4027320" y="3192840"/>
              <a:ext cx="2802960" cy="25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4256A-F7BB-4E9C-871E-4A5245CB4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960" y="3183480"/>
                <a:ext cx="2821680" cy="27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5703" y="2077874"/>
            <a:ext cx="7772400" cy="1470025"/>
          </a:xfrm>
        </p:spPr>
        <p:txBody>
          <a:bodyPr/>
          <a:lstStyle/>
          <a:p>
            <a:r>
              <a:rPr lang="en-US" b="1" dirty="0" err="1">
                <a:solidFill>
                  <a:srgbClr val="3333FF"/>
                </a:solidFill>
              </a:rPr>
              <a:t>Karnaugh</a:t>
            </a:r>
            <a:r>
              <a:rPr lang="en-US" b="1" dirty="0">
                <a:solidFill>
                  <a:srgbClr val="3333FF"/>
                </a:solidFill>
              </a:rPr>
              <a:t> Maps (K-maps)</a:t>
            </a:r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6539" y="4033345"/>
            <a:ext cx="5654566" cy="175260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Maurice </a:t>
            </a:r>
            <a:r>
              <a:rPr lang="en-US" sz="2800" dirty="0" err="1">
                <a:latin typeface="+mj-lt"/>
              </a:rPr>
              <a:t>Karnaugh</a:t>
            </a:r>
            <a:r>
              <a:rPr lang="en-US" sz="28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(October 4, 1924) is an American physicist, who introduced the </a:t>
            </a:r>
            <a:r>
              <a:rPr lang="en-US" sz="2400" dirty="0" err="1">
                <a:latin typeface="+mj-lt"/>
              </a:rPr>
              <a:t>Karnaugh</a:t>
            </a:r>
            <a:r>
              <a:rPr lang="en-US" sz="2400" dirty="0">
                <a:latin typeface="+mj-lt"/>
              </a:rPr>
              <a:t> map while working at Bell Labs</a:t>
            </a:r>
            <a:endParaRPr lang="en-US" dirty="0">
              <a:latin typeface="+mj-lt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698124" y="3520966"/>
            <a:ext cx="4288290" cy="3008935"/>
            <a:chOff x="4698124" y="3520966"/>
            <a:chExt cx="4288290" cy="3008935"/>
          </a:xfrm>
        </p:grpSpPr>
        <p:pic>
          <p:nvPicPr>
            <p:cNvPr id="360450" name="Picture 2" descr="File:Eugeneguth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98720" y="3520966"/>
              <a:ext cx="1809860" cy="257937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698124" y="6222124"/>
              <a:ext cx="428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Source: http://en.wikipedia.org/wiki/File:Eugeneguth.jpg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27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Karnaugh Maps (K-map)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5563"/>
            <a:ext cx="810895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cs typeface="Times New Roman" pitchFamily="18" charset="0"/>
              </a:rPr>
              <a:t>A K-map is a collection of squares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Each square represents a minterm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The collection of squares is a graphical representation of a Boolean function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Adjacent squares differ in the value of one variable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Alternative algebraic expressions for the same function are derived by recognizing patterns of squares</a:t>
            </a:r>
          </a:p>
          <a:p>
            <a:pPr>
              <a:lnSpc>
                <a:spcPct val="90000"/>
              </a:lnSpc>
            </a:pPr>
            <a:r>
              <a:rPr lang="en-US" sz="2800" b="1">
                <a:cs typeface="Times New Roman" pitchFamily="18" charset="0"/>
              </a:rPr>
              <a:t>The K-map can be viewed as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cs typeface="Times New Roman" pitchFamily="18" charset="0"/>
              </a:rPr>
              <a:t>A reorganized version of the truth table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cs typeface="Times New Roman" pitchFamily="18" charset="0"/>
              </a:rPr>
              <a:t>A topologically-warped Venn diagram as used to visualize sets in algebra of sets</a:t>
            </a:r>
            <a:br>
              <a:rPr lang="en-US" sz="2400" b="1">
                <a:cs typeface="Times New Roman" pitchFamily="18" charset="0"/>
              </a:rPr>
            </a:br>
            <a:endParaRPr lang="en-US" sz="2400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1537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Two Variable Maps</a:t>
            </a:r>
          </a:p>
        </p:txBody>
      </p:sp>
      <p:sp>
        <p:nvSpPr>
          <p:cNvPr id="489519" name="Text Box 47"/>
          <p:cNvSpPr txBox="1">
            <a:spLocks noChangeArrowheads="1"/>
          </p:cNvSpPr>
          <p:nvPr/>
        </p:nvSpPr>
        <p:spPr bwMode="auto">
          <a:xfrm>
            <a:off x="336550" y="1450975"/>
            <a:ext cx="3409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b="1" dirty="0">
                <a:latin typeface="+mj-lt"/>
              </a:rPr>
              <a:t>Truth Table of F(</a:t>
            </a:r>
            <a:r>
              <a:rPr lang="en-US" sz="2800" b="1" dirty="0" err="1">
                <a:latin typeface="+mj-lt"/>
              </a:rPr>
              <a:t>x,y</a:t>
            </a:r>
            <a:r>
              <a:rPr lang="en-US" sz="2800" b="1" dirty="0">
                <a:latin typeface="+mj-lt"/>
              </a:rPr>
              <a:t>)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445220" y="2048328"/>
            <a:ext cx="2962275" cy="3084512"/>
            <a:chOff x="400" y="1637"/>
            <a:chExt cx="1866" cy="1943"/>
          </a:xfrm>
        </p:grpSpPr>
        <p:sp>
          <p:nvSpPr>
            <p:cNvPr id="489520" name="Text Box 48"/>
            <p:cNvSpPr txBox="1">
              <a:spLocks noChangeArrowheads="1"/>
            </p:cNvSpPr>
            <p:nvPr/>
          </p:nvSpPr>
          <p:spPr bwMode="auto">
            <a:xfrm>
              <a:off x="504" y="1637"/>
              <a:ext cx="1762" cy="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x  y    F</a:t>
              </a:r>
            </a:p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0	 0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  <a:r>
                <a:rPr lang="en-US" sz="2800" b="1" dirty="0">
                  <a:latin typeface="Courier New" pitchFamily="49" charset="0"/>
                </a:rPr>
                <a:t>  m0</a:t>
              </a:r>
            </a:p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0  1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</a:rPr>
                <a:t>  m1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b="1" dirty="0">
                  <a:latin typeface="Courier New" pitchFamily="49" charset="0"/>
                </a:rPr>
                <a:t> 0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  <a:r>
                <a:rPr lang="en-US" sz="2800" b="1" dirty="0">
                  <a:latin typeface="Courier New" pitchFamily="49" charset="0"/>
                </a:rPr>
                <a:t>  m2</a:t>
              </a:r>
            </a:p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1  1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</a:rPr>
                <a:t>  m3</a:t>
              </a:r>
            </a:p>
          </p:txBody>
        </p:sp>
        <p:sp>
          <p:nvSpPr>
            <p:cNvPr id="489521" name="Line 49"/>
            <p:cNvSpPr>
              <a:spLocks noChangeShapeType="1"/>
            </p:cNvSpPr>
            <p:nvPr/>
          </p:nvSpPr>
          <p:spPr bwMode="auto">
            <a:xfrm>
              <a:off x="400" y="1912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89522" name="Line 50"/>
            <p:cNvSpPr>
              <a:spLocks noChangeShapeType="1"/>
            </p:cNvSpPr>
            <p:nvPr/>
          </p:nvSpPr>
          <p:spPr bwMode="auto">
            <a:xfrm>
              <a:off x="1248" y="1728"/>
              <a:ext cx="0" cy="1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6007100" y="13382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7288213" y="13382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6764336" y="1338265"/>
            <a:ext cx="1619249" cy="385763"/>
            <a:chOff x="4261" y="843"/>
            <a:chExt cx="1020" cy="243"/>
          </a:xfrm>
        </p:grpSpPr>
        <p:sp>
          <p:nvSpPr>
            <p:cNvPr id="489480" name="Rectangle 8"/>
            <p:cNvSpPr>
              <a:spLocks noChangeArrowheads="1"/>
            </p:cNvSpPr>
            <p:nvPr/>
          </p:nvSpPr>
          <p:spPr bwMode="auto">
            <a:xfrm>
              <a:off x="4261" y="853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y = 0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482" name="Rectangle 10"/>
            <p:cNvSpPr>
              <a:spLocks noChangeArrowheads="1"/>
            </p:cNvSpPr>
            <p:nvPr/>
          </p:nvSpPr>
          <p:spPr bwMode="auto">
            <a:xfrm>
              <a:off x="4845" y="843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  <a:latin typeface="+mj-lt"/>
                </a:rPr>
                <a:t>y = 1</a:t>
              </a:r>
              <a:endParaRPr lang="en-US" sz="2800" b="1">
                <a:latin typeface="+mj-lt"/>
              </a:endParaRPr>
            </a:p>
          </p:txBody>
        </p:sp>
      </p:grp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8197850" y="13382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5862636" y="2182812"/>
            <a:ext cx="700088" cy="1196974"/>
            <a:chOff x="3693" y="1375"/>
            <a:chExt cx="441" cy="754"/>
          </a:xfrm>
        </p:grpSpPr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3698" y="1375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x = 0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3693" y="1896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x = 1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489493" name="Rectangle 21"/>
          <p:cNvSpPr>
            <a:spLocks noChangeArrowheads="1"/>
          </p:cNvSpPr>
          <p:nvPr/>
        </p:nvSpPr>
        <p:spPr bwMode="auto">
          <a:xfrm>
            <a:off x="6484938" y="290353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sp>
        <p:nvSpPr>
          <p:cNvPr id="489501" name="Rectangle 29"/>
          <p:cNvSpPr>
            <a:spLocks noChangeArrowheads="1"/>
          </p:cNvSpPr>
          <p:nvPr/>
        </p:nvSpPr>
        <p:spPr bwMode="auto">
          <a:xfrm>
            <a:off x="6007100" y="3749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7377113" y="1984375"/>
            <a:ext cx="995362" cy="884238"/>
            <a:chOff x="4647" y="1250"/>
            <a:chExt cx="627" cy="557"/>
          </a:xfrm>
        </p:grpSpPr>
        <p:sp>
          <p:nvSpPr>
            <p:cNvPr id="489488" name="Rectangle 16"/>
            <p:cNvSpPr>
              <a:spLocks noChangeArrowheads="1"/>
            </p:cNvSpPr>
            <p:nvPr/>
          </p:nvSpPr>
          <p:spPr bwMode="auto">
            <a:xfrm>
              <a:off x="4647" y="127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4810" y="1250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m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90" name="Rectangle 18"/>
            <p:cNvSpPr>
              <a:spLocks noChangeArrowheads="1"/>
            </p:cNvSpPr>
            <p:nvPr/>
          </p:nvSpPr>
          <p:spPr bwMode="auto">
            <a:xfrm>
              <a:off x="4967" y="1275"/>
              <a:ext cx="2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baseline="-25000" dirty="0">
                  <a:solidFill>
                    <a:srgbClr val="3333FF"/>
                  </a:solidFill>
                  <a:latin typeface="+mj-lt"/>
                </a:rPr>
                <a:t>1</a:t>
              </a:r>
              <a:r>
                <a:rPr lang="en-US" sz="2400" b="1" dirty="0">
                  <a:solidFill>
                    <a:srgbClr val="3333FF"/>
                  </a:solidFill>
                  <a:latin typeface="+mj-lt"/>
                </a:rPr>
                <a:t> =</a:t>
              </a:r>
              <a:endParaRPr lang="en-US" sz="2800" b="1" dirty="0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5220" y="127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06" name="Line 34"/>
            <p:cNvSpPr>
              <a:spLocks noChangeShapeType="1"/>
            </p:cNvSpPr>
            <p:nvPr/>
          </p:nvSpPr>
          <p:spPr bwMode="auto">
            <a:xfrm>
              <a:off x="4909" y="1545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5053" y="1536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y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4904" y="1536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x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7559681" y="2903538"/>
            <a:ext cx="627063" cy="712787"/>
            <a:chOff x="4762" y="1829"/>
            <a:chExt cx="395" cy="449"/>
          </a:xfrm>
        </p:grpSpPr>
        <p:sp>
          <p:nvSpPr>
            <p:cNvPr id="489498" name="Rectangle 26"/>
            <p:cNvSpPr>
              <a:spLocks noChangeArrowheads="1"/>
            </p:cNvSpPr>
            <p:nvPr/>
          </p:nvSpPr>
          <p:spPr bwMode="auto">
            <a:xfrm>
              <a:off x="4762" y="1829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m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99" name="Rectangle 27"/>
            <p:cNvSpPr>
              <a:spLocks noChangeArrowheads="1"/>
            </p:cNvSpPr>
            <p:nvPr/>
          </p:nvSpPr>
          <p:spPr bwMode="auto">
            <a:xfrm>
              <a:off x="4919" y="1854"/>
              <a:ext cx="2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baseline="-25000">
                  <a:solidFill>
                    <a:srgbClr val="3333FF"/>
                  </a:solidFill>
                  <a:latin typeface="+mj-lt"/>
                </a:rPr>
                <a:t>3</a:t>
              </a: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=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5024" y="2007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y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13" name="Rectangle 41"/>
            <p:cNvSpPr>
              <a:spLocks noChangeArrowheads="1"/>
            </p:cNvSpPr>
            <p:nvPr/>
          </p:nvSpPr>
          <p:spPr bwMode="auto">
            <a:xfrm>
              <a:off x="4875" y="2007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x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3722687" y="1352550"/>
            <a:ext cx="4794250" cy="2346325"/>
            <a:chOff x="2345" y="852"/>
            <a:chExt cx="3020" cy="1478"/>
          </a:xfrm>
        </p:grpSpPr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3676" y="852"/>
              <a:ext cx="1689" cy="1478"/>
              <a:chOff x="3676" y="852"/>
              <a:chExt cx="1689" cy="1478"/>
            </a:xfrm>
          </p:grpSpPr>
          <p:sp>
            <p:nvSpPr>
              <p:cNvPr id="489500" name="Line 28"/>
              <p:cNvSpPr>
                <a:spLocks noChangeShapeType="1"/>
              </p:cNvSpPr>
              <p:nvPr/>
            </p:nvSpPr>
            <p:spPr bwMode="auto">
              <a:xfrm>
                <a:off x="4145" y="852"/>
                <a:ext cx="3" cy="1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4" name="Line 42"/>
              <p:cNvSpPr>
                <a:spLocks noChangeShapeType="1"/>
              </p:cNvSpPr>
              <p:nvPr/>
            </p:nvSpPr>
            <p:spPr bwMode="auto">
              <a:xfrm>
                <a:off x="4721" y="852"/>
                <a:ext cx="3" cy="1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5" name="Line 43"/>
              <p:cNvSpPr>
                <a:spLocks noChangeShapeType="1"/>
              </p:cNvSpPr>
              <p:nvPr/>
            </p:nvSpPr>
            <p:spPr bwMode="auto">
              <a:xfrm>
                <a:off x="5316" y="852"/>
                <a:ext cx="3" cy="1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6" name="Line 44"/>
              <p:cNvSpPr>
                <a:spLocks noChangeShapeType="1"/>
              </p:cNvSpPr>
              <p:nvPr/>
            </p:nvSpPr>
            <p:spPr bwMode="auto">
              <a:xfrm rot="-5400000">
                <a:off x="4485" y="1510"/>
                <a:ext cx="3" cy="16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7" name="Line 45"/>
              <p:cNvSpPr>
                <a:spLocks noChangeShapeType="1"/>
              </p:cNvSpPr>
              <p:nvPr/>
            </p:nvSpPr>
            <p:spPr bwMode="auto">
              <a:xfrm rot="-5400000">
                <a:off x="4552" y="397"/>
                <a:ext cx="3" cy="16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8" name="Line 46"/>
              <p:cNvSpPr>
                <a:spLocks noChangeShapeType="1"/>
              </p:cNvSpPr>
              <p:nvPr/>
            </p:nvSpPr>
            <p:spPr bwMode="auto">
              <a:xfrm rot="-5400000">
                <a:off x="4514" y="982"/>
                <a:ext cx="3" cy="16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489524" name="Text Box 52"/>
            <p:cNvSpPr txBox="1">
              <a:spLocks noChangeArrowheads="1"/>
            </p:cNvSpPr>
            <p:nvPr/>
          </p:nvSpPr>
          <p:spPr bwMode="auto">
            <a:xfrm>
              <a:off x="2345" y="1138"/>
              <a:ext cx="6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dirty="0">
                  <a:latin typeface="+mj-lt"/>
                </a:rPr>
                <a:t>K-map</a:t>
              </a:r>
            </a:p>
          </p:txBody>
        </p:sp>
      </p:grpSp>
      <p:sp>
        <p:nvSpPr>
          <p:cNvPr id="489549" name="Rectangle 77"/>
          <p:cNvSpPr>
            <a:spLocks noChangeArrowheads="1"/>
          </p:cNvSpPr>
          <p:nvPr/>
        </p:nvSpPr>
        <p:spPr bwMode="auto">
          <a:xfrm>
            <a:off x="6007100" y="6289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9" name="Group 147"/>
          <p:cNvGrpSpPr>
            <a:grpSpLocks/>
          </p:cNvGrpSpPr>
          <p:nvPr/>
        </p:nvGrpSpPr>
        <p:grpSpPr bwMode="auto">
          <a:xfrm>
            <a:off x="5861050" y="3890963"/>
            <a:ext cx="2681288" cy="2360612"/>
            <a:chOff x="3692" y="2451"/>
            <a:chExt cx="1689" cy="1487"/>
          </a:xfrm>
        </p:grpSpPr>
        <p:sp>
          <p:nvSpPr>
            <p:cNvPr id="489527" name="Rectangle 55"/>
            <p:cNvSpPr>
              <a:spLocks noChangeArrowheads="1"/>
            </p:cNvSpPr>
            <p:nvPr/>
          </p:nvSpPr>
          <p:spPr bwMode="auto">
            <a:xfrm>
              <a:off x="3800" y="24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28" name="Rectangle 56"/>
            <p:cNvSpPr>
              <a:spLocks noChangeArrowheads="1"/>
            </p:cNvSpPr>
            <p:nvPr/>
          </p:nvSpPr>
          <p:spPr bwMode="auto">
            <a:xfrm>
              <a:off x="4277" y="2461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y = 0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529" name="Rectangle 57"/>
            <p:cNvSpPr>
              <a:spLocks noChangeArrowheads="1"/>
            </p:cNvSpPr>
            <p:nvPr/>
          </p:nvSpPr>
          <p:spPr bwMode="auto">
            <a:xfrm>
              <a:off x="4607" y="24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30" name="Rectangle 58"/>
            <p:cNvSpPr>
              <a:spLocks noChangeArrowheads="1"/>
            </p:cNvSpPr>
            <p:nvPr/>
          </p:nvSpPr>
          <p:spPr bwMode="auto">
            <a:xfrm>
              <a:off x="4861" y="2451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  <a:latin typeface="+mj-lt"/>
                </a:rPr>
                <a:t>y = 1</a:t>
              </a:r>
              <a:endParaRPr lang="en-US" sz="2800" b="1">
                <a:latin typeface="+mj-lt"/>
              </a:endParaRPr>
            </a:p>
          </p:txBody>
        </p:sp>
        <p:sp>
          <p:nvSpPr>
            <p:cNvPr id="489531" name="Rectangle 59"/>
            <p:cNvSpPr>
              <a:spLocks noChangeArrowheads="1"/>
            </p:cNvSpPr>
            <p:nvPr/>
          </p:nvSpPr>
          <p:spPr bwMode="auto">
            <a:xfrm>
              <a:off x="5180" y="24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32" name="Rectangle 60"/>
            <p:cNvSpPr>
              <a:spLocks noChangeArrowheads="1"/>
            </p:cNvSpPr>
            <p:nvPr/>
          </p:nvSpPr>
          <p:spPr bwMode="auto">
            <a:xfrm>
              <a:off x="3714" y="2983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  <a:latin typeface="+mj-lt"/>
                </a:rPr>
                <a:t>x = 0</a:t>
              </a:r>
              <a:endParaRPr lang="en-US" sz="2800" b="1">
                <a:latin typeface="+mj-lt"/>
              </a:endParaRPr>
            </a:p>
          </p:txBody>
        </p:sp>
        <p:sp>
          <p:nvSpPr>
            <p:cNvPr id="489533" name="Rectangle 61"/>
            <p:cNvSpPr>
              <a:spLocks noChangeArrowheads="1"/>
            </p:cNvSpPr>
            <p:nvPr/>
          </p:nvSpPr>
          <p:spPr bwMode="auto">
            <a:xfrm>
              <a:off x="4101" y="28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39" name="Rectangle 67"/>
            <p:cNvSpPr>
              <a:spLocks noChangeArrowheads="1"/>
            </p:cNvSpPr>
            <p:nvPr/>
          </p:nvSpPr>
          <p:spPr bwMode="auto">
            <a:xfrm>
              <a:off x="5236" y="288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40" name="Rectangle 68"/>
            <p:cNvSpPr>
              <a:spLocks noChangeArrowheads="1"/>
            </p:cNvSpPr>
            <p:nvPr/>
          </p:nvSpPr>
          <p:spPr bwMode="auto">
            <a:xfrm>
              <a:off x="3736" y="3504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x = 1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541" name="Rectangle 69"/>
            <p:cNvSpPr>
              <a:spLocks noChangeArrowheads="1"/>
            </p:cNvSpPr>
            <p:nvPr/>
          </p:nvSpPr>
          <p:spPr bwMode="auto">
            <a:xfrm>
              <a:off x="4101" y="343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48" name="Line 76"/>
            <p:cNvSpPr>
              <a:spLocks noChangeShapeType="1"/>
            </p:cNvSpPr>
            <p:nvPr/>
          </p:nvSpPr>
          <p:spPr bwMode="auto">
            <a:xfrm>
              <a:off x="4161" y="2460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2" name="Line 90"/>
            <p:cNvSpPr>
              <a:spLocks noChangeShapeType="1"/>
            </p:cNvSpPr>
            <p:nvPr/>
          </p:nvSpPr>
          <p:spPr bwMode="auto">
            <a:xfrm>
              <a:off x="4737" y="2460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3" name="Line 91"/>
            <p:cNvSpPr>
              <a:spLocks noChangeShapeType="1"/>
            </p:cNvSpPr>
            <p:nvPr/>
          </p:nvSpPr>
          <p:spPr bwMode="auto">
            <a:xfrm>
              <a:off x="5332" y="2460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4" name="Line 92"/>
            <p:cNvSpPr>
              <a:spLocks noChangeShapeType="1"/>
            </p:cNvSpPr>
            <p:nvPr/>
          </p:nvSpPr>
          <p:spPr bwMode="auto">
            <a:xfrm rot="-5400000">
              <a:off x="4501" y="3118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5" name="Line 93"/>
            <p:cNvSpPr>
              <a:spLocks noChangeShapeType="1"/>
            </p:cNvSpPr>
            <p:nvPr/>
          </p:nvSpPr>
          <p:spPr bwMode="auto">
            <a:xfrm rot="-5400000">
              <a:off x="4568" y="2005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6" name="Line 94"/>
            <p:cNvSpPr>
              <a:spLocks noChangeShapeType="1"/>
            </p:cNvSpPr>
            <p:nvPr/>
          </p:nvSpPr>
          <p:spPr bwMode="auto">
            <a:xfrm rot="-5400000">
              <a:off x="4530" y="2590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8"/>
          <p:cNvGrpSpPr>
            <a:grpSpLocks/>
          </p:cNvGrpSpPr>
          <p:nvPr/>
        </p:nvGrpSpPr>
        <p:grpSpPr bwMode="auto">
          <a:xfrm>
            <a:off x="6977063" y="4648200"/>
            <a:ext cx="1117600" cy="1458913"/>
            <a:chOff x="4395" y="2928"/>
            <a:chExt cx="704" cy="919"/>
          </a:xfrm>
        </p:grpSpPr>
        <p:sp>
          <p:nvSpPr>
            <p:cNvPr id="489568" name="Rectangle 96"/>
            <p:cNvSpPr>
              <a:spLocks noChangeArrowheads="1"/>
            </p:cNvSpPr>
            <p:nvPr/>
          </p:nvSpPr>
          <p:spPr bwMode="auto">
            <a:xfrm>
              <a:off x="4395" y="2952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89569" name="Rectangle 97"/>
            <p:cNvSpPr>
              <a:spLocks noChangeArrowheads="1"/>
            </p:cNvSpPr>
            <p:nvPr/>
          </p:nvSpPr>
          <p:spPr bwMode="auto">
            <a:xfrm>
              <a:off x="4965" y="3480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 algn="ctr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89570" name="Rectangle 98"/>
            <p:cNvSpPr>
              <a:spLocks noChangeArrowheads="1"/>
            </p:cNvSpPr>
            <p:nvPr/>
          </p:nvSpPr>
          <p:spPr bwMode="auto">
            <a:xfrm>
              <a:off x="4925" y="2928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89571" name="Rectangle 99"/>
            <p:cNvSpPr>
              <a:spLocks noChangeArrowheads="1"/>
            </p:cNvSpPr>
            <p:nvPr/>
          </p:nvSpPr>
          <p:spPr bwMode="auto">
            <a:xfrm>
              <a:off x="4397" y="3520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489576" name="Text Box 104"/>
          <p:cNvSpPr txBox="1">
            <a:spLocks noChangeArrowheads="1"/>
          </p:cNvSpPr>
          <p:nvPr/>
        </p:nvSpPr>
        <p:spPr bwMode="auto">
          <a:xfrm>
            <a:off x="438150" y="5691188"/>
            <a:ext cx="530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400" b="1" dirty="0">
                <a:latin typeface="Arial" pitchFamily="34" charset="0"/>
              </a:rPr>
              <a:t>F= m1 +m3 = </a:t>
            </a:r>
            <a:r>
              <a:rPr lang="en-US" sz="2400" b="1" dirty="0" err="1">
                <a:latin typeface="Arial" pitchFamily="34" charset="0"/>
              </a:rPr>
              <a:t>x’y</a:t>
            </a:r>
            <a:r>
              <a:rPr lang="en-US" sz="2400" b="1" dirty="0">
                <a:latin typeface="Arial" pitchFamily="34" charset="0"/>
              </a:rPr>
              <a:t> + </a:t>
            </a:r>
            <a:r>
              <a:rPr lang="en-US" sz="2400" b="1" dirty="0" err="1">
                <a:latin typeface="Arial" pitchFamily="34" charset="0"/>
              </a:rPr>
              <a:t>xy</a:t>
            </a:r>
            <a:r>
              <a:rPr lang="en-US" sz="2400" b="1" dirty="0">
                <a:latin typeface="Arial" pitchFamily="34" charset="0"/>
              </a:rPr>
              <a:t> = (</a:t>
            </a:r>
            <a:r>
              <a:rPr lang="en-US" sz="2400" b="1" dirty="0" err="1">
                <a:latin typeface="Arial" pitchFamily="34" charset="0"/>
              </a:rPr>
              <a:t>x+x</a:t>
            </a:r>
            <a:r>
              <a:rPr lang="en-US" sz="2400" b="1" dirty="0">
                <a:latin typeface="Arial" pitchFamily="34" charset="0"/>
              </a:rPr>
              <a:t>’)y = y     </a:t>
            </a:r>
          </a:p>
        </p:txBody>
      </p:sp>
      <p:sp>
        <p:nvSpPr>
          <p:cNvPr id="489577" name="Rectangle 105"/>
          <p:cNvSpPr>
            <a:spLocks noChangeArrowheads="1"/>
          </p:cNvSpPr>
          <p:nvPr/>
        </p:nvSpPr>
        <p:spPr bwMode="auto">
          <a:xfrm>
            <a:off x="7708900" y="4572000"/>
            <a:ext cx="558800" cy="1460500"/>
          </a:xfrm>
          <a:prstGeom prst="rect">
            <a:avLst/>
          </a:prstGeom>
          <a:noFill/>
          <a:ln w="2857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grpSp>
        <p:nvGrpSpPr>
          <p:cNvPr id="11" name="Group 119"/>
          <p:cNvGrpSpPr>
            <a:grpSpLocks/>
          </p:cNvGrpSpPr>
          <p:nvPr/>
        </p:nvGrpSpPr>
        <p:grpSpPr bwMode="auto">
          <a:xfrm>
            <a:off x="6484942" y="1984375"/>
            <a:ext cx="868363" cy="868363"/>
            <a:chOff x="4085" y="1250"/>
            <a:chExt cx="547" cy="547"/>
          </a:xfrm>
        </p:grpSpPr>
        <p:sp>
          <p:nvSpPr>
            <p:cNvPr id="489592" name="Rectangle 120"/>
            <p:cNvSpPr>
              <a:spLocks noChangeArrowheads="1"/>
            </p:cNvSpPr>
            <p:nvPr/>
          </p:nvSpPr>
          <p:spPr bwMode="auto">
            <a:xfrm>
              <a:off x="4085" y="1250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93" name="Line 121"/>
            <p:cNvSpPr>
              <a:spLocks noChangeShapeType="1"/>
            </p:cNvSpPr>
            <p:nvPr/>
          </p:nvSpPr>
          <p:spPr bwMode="auto">
            <a:xfrm>
              <a:off x="4294" y="1535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94" name="Line 122"/>
            <p:cNvSpPr>
              <a:spLocks noChangeShapeType="1"/>
            </p:cNvSpPr>
            <p:nvPr/>
          </p:nvSpPr>
          <p:spPr bwMode="auto">
            <a:xfrm>
              <a:off x="4438" y="1535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grpSp>
          <p:nvGrpSpPr>
            <p:cNvPr id="12" name="Group 123"/>
            <p:cNvGrpSpPr>
              <a:grpSpLocks/>
            </p:cNvGrpSpPr>
            <p:nvPr/>
          </p:nvGrpSpPr>
          <p:grpSpPr bwMode="auto">
            <a:xfrm>
              <a:off x="4237" y="1250"/>
              <a:ext cx="395" cy="547"/>
              <a:chOff x="4237" y="1250"/>
              <a:chExt cx="395" cy="547"/>
            </a:xfrm>
          </p:grpSpPr>
          <p:sp>
            <p:nvSpPr>
              <p:cNvPr id="489596" name="Rectangle 124"/>
              <p:cNvSpPr>
                <a:spLocks noChangeArrowheads="1"/>
              </p:cNvSpPr>
              <p:nvPr/>
            </p:nvSpPr>
            <p:spPr bwMode="auto">
              <a:xfrm>
                <a:off x="4237" y="1250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 dirty="0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 sz="2800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597" name="Rectangle 125"/>
              <p:cNvSpPr>
                <a:spLocks noChangeArrowheads="1"/>
              </p:cNvSpPr>
              <p:nvPr/>
            </p:nvSpPr>
            <p:spPr bwMode="auto">
              <a:xfrm>
                <a:off x="4394" y="1275"/>
                <a:ext cx="23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 baseline="-25000">
                    <a:solidFill>
                      <a:srgbClr val="3333FF"/>
                    </a:solidFill>
                    <a:latin typeface="+mj-lt"/>
                  </a:rPr>
                  <a:t>0</a:t>
                </a:r>
                <a:r>
                  <a:rPr lang="en-US" sz="2400" b="1">
                    <a:solidFill>
                      <a:srgbClr val="3333FF"/>
                    </a:solidFill>
                    <a:latin typeface="+mj-lt"/>
                  </a:rPr>
                  <a:t> =</a:t>
                </a:r>
                <a:endParaRPr lang="en-US" sz="2800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598" name="Rectangle 126"/>
              <p:cNvSpPr>
                <a:spLocks noChangeArrowheads="1"/>
              </p:cNvSpPr>
              <p:nvPr/>
            </p:nvSpPr>
            <p:spPr bwMode="auto">
              <a:xfrm>
                <a:off x="4438" y="1526"/>
                <a:ext cx="126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 dirty="0">
                    <a:solidFill>
                      <a:srgbClr val="3333FF"/>
                    </a:solidFill>
                    <a:latin typeface="+mj-lt"/>
                  </a:rPr>
                  <a:t>y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599" name="Rectangle 127"/>
              <p:cNvSpPr>
                <a:spLocks noChangeArrowheads="1"/>
              </p:cNvSpPr>
              <p:nvPr/>
            </p:nvSpPr>
            <p:spPr bwMode="auto">
              <a:xfrm>
                <a:off x="4289" y="1526"/>
                <a:ext cx="126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 dirty="0">
                    <a:solidFill>
                      <a:srgbClr val="3333FF"/>
                    </a:solidFill>
                    <a:latin typeface="+mj-lt"/>
                  </a:rPr>
                  <a:t>x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Group 138"/>
          <p:cNvGrpSpPr>
            <a:grpSpLocks/>
          </p:cNvGrpSpPr>
          <p:nvPr/>
        </p:nvGrpSpPr>
        <p:grpSpPr bwMode="auto">
          <a:xfrm>
            <a:off x="6729413" y="2903538"/>
            <a:ext cx="720725" cy="804862"/>
            <a:chOff x="4239" y="1829"/>
            <a:chExt cx="454" cy="507"/>
          </a:xfrm>
        </p:grpSpPr>
        <p:grpSp>
          <p:nvGrpSpPr>
            <p:cNvPr id="14" name="Group 139"/>
            <p:cNvGrpSpPr>
              <a:grpSpLocks/>
            </p:cNvGrpSpPr>
            <p:nvPr/>
          </p:nvGrpSpPr>
          <p:grpSpPr bwMode="auto">
            <a:xfrm>
              <a:off x="4239" y="1829"/>
              <a:ext cx="433" cy="258"/>
              <a:chOff x="4347" y="1887"/>
              <a:chExt cx="433" cy="258"/>
            </a:xfrm>
          </p:grpSpPr>
          <p:sp>
            <p:nvSpPr>
              <p:cNvPr id="489612" name="Rectangle 140"/>
              <p:cNvSpPr>
                <a:spLocks noChangeArrowheads="1"/>
              </p:cNvSpPr>
              <p:nvPr/>
            </p:nvSpPr>
            <p:spPr bwMode="auto">
              <a:xfrm>
                <a:off x="4347" y="1887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 sz="2800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613" name="Rectangle 141"/>
              <p:cNvSpPr>
                <a:spLocks noChangeArrowheads="1"/>
              </p:cNvSpPr>
              <p:nvPr/>
            </p:nvSpPr>
            <p:spPr bwMode="auto">
              <a:xfrm>
                <a:off x="4505" y="1912"/>
                <a:ext cx="27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 baseline="-25000">
                    <a:solidFill>
                      <a:srgbClr val="3333FF"/>
                    </a:solidFill>
                    <a:latin typeface="+mj-lt"/>
                  </a:rPr>
                  <a:t>2 </a:t>
                </a:r>
                <a:r>
                  <a:rPr lang="en-US" sz="2400" b="1">
                    <a:solidFill>
                      <a:srgbClr val="3333FF"/>
                    </a:solidFill>
                    <a:latin typeface="+mj-lt"/>
                  </a:rPr>
                  <a:t>= </a:t>
                </a:r>
                <a:endParaRPr lang="en-US" sz="2800" b="1">
                  <a:solidFill>
                    <a:srgbClr val="3333FF"/>
                  </a:solidFill>
                  <a:latin typeface="+mj-lt"/>
                </a:endParaRPr>
              </a:p>
            </p:txBody>
          </p:sp>
        </p:grpSp>
        <p:sp>
          <p:nvSpPr>
            <p:cNvPr id="489614" name="Rectangle 142"/>
            <p:cNvSpPr>
              <a:spLocks noChangeArrowheads="1"/>
            </p:cNvSpPr>
            <p:nvPr/>
          </p:nvSpPr>
          <p:spPr bwMode="auto">
            <a:xfrm>
              <a:off x="4639" y="206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615" name="Line 143"/>
            <p:cNvSpPr>
              <a:spLocks noChangeShapeType="1"/>
            </p:cNvSpPr>
            <p:nvPr/>
          </p:nvSpPr>
          <p:spPr bwMode="auto">
            <a:xfrm>
              <a:off x="4487" y="2074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616" name="Rectangle 144"/>
            <p:cNvSpPr>
              <a:spLocks noChangeArrowheads="1"/>
            </p:cNvSpPr>
            <p:nvPr/>
          </p:nvSpPr>
          <p:spPr bwMode="auto">
            <a:xfrm>
              <a:off x="4487" y="2065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y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617" name="Rectangle 145"/>
            <p:cNvSpPr>
              <a:spLocks noChangeArrowheads="1"/>
            </p:cNvSpPr>
            <p:nvPr/>
          </p:nvSpPr>
          <p:spPr bwMode="auto">
            <a:xfrm>
              <a:off x="4338" y="2065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x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1F4284-EE34-4ED4-BEAB-D4317FC2E04C}"/>
                  </a:ext>
                </a:extLst>
              </p14:cNvPr>
              <p14:cNvContentPartPr/>
              <p14:nvPr/>
            </p14:nvContentPartPr>
            <p14:xfrm>
              <a:off x="2739600" y="1226880"/>
              <a:ext cx="5564520" cy="2600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1F4284-EE34-4ED4-BEAB-D4317FC2E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0240" y="1217520"/>
                <a:ext cx="5583240" cy="26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E8F8A1-DA44-4EDB-B0DF-1D290C75F57B}"/>
                  </a:ext>
                </a:extLst>
              </p14:cNvPr>
              <p14:cNvContentPartPr/>
              <p14:nvPr/>
            </p14:nvContentPartPr>
            <p14:xfrm>
              <a:off x="1166400" y="1997280"/>
              <a:ext cx="518400" cy="177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E8F8A1-DA44-4EDB-B0DF-1D290C75F5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7040" y="1987920"/>
                <a:ext cx="537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F0AB94-C975-42A9-90C8-566FD2D87339}"/>
                  </a:ext>
                </a:extLst>
              </p14:cNvPr>
              <p14:cNvContentPartPr/>
              <p14:nvPr/>
            </p14:nvContentPartPr>
            <p14:xfrm>
              <a:off x="2363760" y="718560"/>
              <a:ext cx="5847840" cy="27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F0AB94-C975-42A9-90C8-566FD2D873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4400" y="709200"/>
                <a:ext cx="5866560" cy="28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701D79-D161-4C57-931A-8EB1C5C79BD3}"/>
                  </a:ext>
                </a:extLst>
              </p14:cNvPr>
              <p14:cNvContentPartPr/>
              <p14:nvPr/>
            </p14:nvContentPartPr>
            <p14:xfrm>
              <a:off x="196200" y="1899000"/>
              <a:ext cx="7886520" cy="4528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701D79-D161-4C57-931A-8EB1C5C79B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840" y="1889640"/>
                <a:ext cx="7905240" cy="45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334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76" grpId="0"/>
      <p:bldP spid="4895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428037" cy="1020763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K-Map Function </a:t>
            </a:r>
            <a:r>
              <a:rPr lang="en-US" sz="4000" b="1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4438"/>
            <a:ext cx="8216900" cy="5013325"/>
          </a:xfrm>
          <a:ln/>
        </p:spPr>
        <p:txBody>
          <a:bodyPr/>
          <a:lstStyle/>
          <a:p>
            <a:r>
              <a:rPr lang="en-US" b="1">
                <a:latin typeface="Arial" pitchFamily="34" charset="0"/>
              </a:rPr>
              <a:t>Example:</a:t>
            </a:r>
            <a:r>
              <a:rPr lang="en-US">
                <a:latin typeface="Arial" pitchFamily="34" charset="0"/>
              </a:rPr>
              <a:t> </a:t>
            </a:r>
            <a:r>
              <a:rPr lang="en-US" b="1">
                <a:latin typeface="Arial" pitchFamily="34" charset="0"/>
              </a:rPr>
              <a:t>G(x,y) = xy’ + x’y + xy</a:t>
            </a:r>
            <a:endParaRPr lang="en-US" sz="3600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r>
              <a:rPr lang="en-US" sz="2600" b="1">
                <a:latin typeface="Arial" pitchFamily="34" charset="0"/>
              </a:rPr>
              <a:t>Simplify using theorems: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3333FF"/>
                </a:solidFill>
                <a:latin typeface="Arial" pitchFamily="34" charset="0"/>
              </a:rPr>
              <a:t>G = x (y’+y) + x’y = x.1 +x’y = x + x’y = x + y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endParaRPr lang="en-US" sz="2600" b="1">
              <a:solidFill>
                <a:srgbClr val="3333FF"/>
              </a:solidFill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Simplify using K-map: cover adjacent cells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00450" y="2090738"/>
            <a:ext cx="2641600" cy="1781175"/>
            <a:chOff x="3492" y="853"/>
            <a:chExt cx="1664" cy="1122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3492" y="899"/>
              <a:ext cx="1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G </a:t>
              </a:r>
              <a:endParaRPr lang="en-US" sz="2800" b="1"/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4226" y="901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0</a:t>
              </a:r>
              <a:endParaRPr lang="en-US" sz="2800" b="1"/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4527" y="8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4714" y="892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1</a:t>
              </a:r>
              <a:endParaRPr lang="en-US" sz="2800" b="1"/>
            </a:p>
          </p:txBody>
        </p:sp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4929" y="8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5152" y="874"/>
              <a:ext cx="2" cy="11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3597" y="1261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0</a:t>
              </a:r>
              <a:endParaRPr lang="en-US" sz="2800" b="1"/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3897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4351" y="126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800" b="1"/>
            </a:p>
          </p:txBody>
        </p:sp>
        <p:sp>
          <p:nvSpPr>
            <p:cNvPr id="349198" name="Rectangle 14"/>
            <p:cNvSpPr>
              <a:spLocks noChangeArrowheads="1"/>
            </p:cNvSpPr>
            <p:nvPr/>
          </p:nvSpPr>
          <p:spPr bwMode="auto">
            <a:xfrm>
              <a:off x="4446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4753" y="126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4848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3597" y="1670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1</a:t>
              </a:r>
              <a:endParaRPr lang="en-US" sz="2800" b="1"/>
            </a:p>
          </p:txBody>
        </p:sp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3897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4351" y="16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4446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4753" y="16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4848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7" name="Line 23"/>
            <p:cNvSpPr>
              <a:spLocks noChangeShapeType="1"/>
            </p:cNvSpPr>
            <p:nvPr/>
          </p:nvSpPr>
          <p:spPr bwMode="auto">
            <a:xfrm>
              <a:off x="3582" y="1968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08" name="Line 24"/>
            <p:cNvSpPr>
              <a:spLocks noChangeShapeType="1"/>
            </p:cNvSpPr>
            <p:nvPr/>
          </p:nvSpPr>
          <p:spPr bwMode="auto">
            <a:xfrm flipV="1">
              <a:off x="3574" y="1608"/>
              <a:ext cx="1572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09" name="Line 25"/>
            <p:cNvSpPr>
              <a:spLocks noChangeShapeType="1"/>
            </p:cNvSpPr>
            <p:nvPr/>
          </p:nvSpPr>
          <p:spPr bwMode="auto">
            <a:xfrm>
              <a:off x="3584" y="1239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10" name="Line 26"/>
            <p:cNvSpPr>
              <a:spLocks noChangeShapeType="1"/>
            </p:cNvSpPr>
            <p:nvPr/>
          </p:nvSpPr>
          <p:spPr bwMode="auto">
            <a:xfrm flipH="1">
              <a:off x="4656" y="874"/>
              <a:ext cx="6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11" name="Line 27"/>
            <p:cNvSpPr>
              <a:spLocks noChangeShapeType="1"/>
            </p:cNvSpPr>
            <p:nvPr/>
          </p:nvSpPr>
          <p:spPr bwMode="auto">
            <a:xfrm>
              <a:off x="4182" y="884"/>
              <a:ext cx="2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880622" y="2794001"/>
            <a:ext cx="1901825" cy="1982788"/>
            <a:chOff x="3080" y="1760"/>
            <a:chExt cx="1198" cy="1249"/>
          </a:xfrm>
        </p:grpSpPr>
        <p:sp>
          <p:nvSpPr>
            <p:cNvPr id="349243" name="Rectangle 59"/>
            <p:cNvSpPr>
              <a:spLocks noChangeArrowheads="1"/>
            </p:cNvSpPr>
            <p:nvPr/>
          </p:nvSpPr>
          <p:spPr bwMode="auto">
            <a:xfrm>
              <a:off x="3080" y="2136"/>
              <a:ext cx="600" cy="232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9246" name="Line 62"/>
            <p:cNvSpPr>
              <a:spLocks noChangeShapeType="1"/>
            </p:cNvSpPr>
            <p:nvPr/>
          </p:nvSpPr>
          <p:spPr bwMode="auto">
            <a:xfrm flipH="1" flipV="1">
              <a:off x="3616" y="1936"/>
              <a:ext cx="662" cy="105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wrap="square"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47" name="Line 63"/>
            <p:cNvSpPr>
              <a:spLocks noChangeShapeType="1"/>
            </p:cNvSpPr>
            <p:nvPr/>
          </p:nvSpPr>
          <p:spPr bwMode="auto">
            <a:xfrm flipH="1" flipV="1">
              <a:off x="3280" y="2360"/>
              <a:ext cx="551" cy="64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wrap="square"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49" name="Rectangle 65"/>
            <p:cNvSpPr>
              <a:spLocks noChangeArrowheads="1"/>
            </p:cNvSpPr>
            <p:nvPr/>
          </p:nvSpPr>
          <p:spPr bwMode="auto">
            <a:xfrm>
              <a:off x="3528" y="1760"/>
              <a:ext cx="168" cy="224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511800" y="2730500"/>
            <a:ext cx="2663825" cy="2063750"/>
            <a:chOff x="3472" y="1720"/>
            <a:chExt cx="1678" cy="1300"/>
          </a:xfrm>
        </p:grpSpPr>
        <p:sp>
          <p:nvSpPr>
            <p:cNvPr id="349245" name="Rectangle 61"/>
            <p:cNvSpPr>
              <a:spLocks noChangeArrowheads="1"/>
            </p:cNvSpPr>
            <p:nvPr/>
          </p:nvSpPr>
          <p:spPr bwMode="auto">
            <a:xfrm>
              <a:off x="3472" y="1720"/>
              <a:ext cx="288" cy="672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9250" name="Line 66"/>
            <p:cNvSpPr>
              <a:spLocks noChangeShapeType="1"/>
            </p:cNvSpPr>
            <p:nvPr/>
          </p:nvSpPr>
          <p:spPr bwMode="auto">
            <a:xfrm flipH="1" flipV="1">
              <a:off x="3768" y="1888"/>
              <a:ext cx="1382" cy="113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wrap="square"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4818063" y="1770063"/>
            <a:ext cx="2062162" cy="1698625"/>
            <a:chOff x="3035" y="1115"/>
            <a:chExt cx="1299" cy="1070"/>
          </a:xfrm>
        </p:grpSpPr>
        <p:sp>
          <p:nvSpPr>
            <p:cNvPr id="349253" name="Line 69"/>
            <p:cNvSpPr>
              <a:spLocks noChangeShapeType="1"/>
            </p:cNvSpPr>
            <p:nvPr/>
          </p:nvSpPr>
          <p:spPr bwMode="auto">
            <a:xfrm>
              <a:off x="3035" y="1152"/>
              <a:ext cx="74" cy="103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54" name="Line 70"/>
            <p:cNvSpPr>
              <a:spLocks noChangeShapeType="1"/>
            </p:cNvSpPr>
            <p:nvPr/>
          </p:nvSpPr>
          <p:spPr bwMode="auto">
            <a:xfrm flipH="1">
              <a:off x="3648" y="1115"/>
              <a:ext cx="91" cy="70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55" name="Line 71"/>
            <p:cNvSpPr>
              <a:spLocks noChangeShapeType="1"/>
            </p:cNvSpPr>
            <p:nvPr/>
          </p:nvSpPr>
          <p:spPr bwMode="auto">
            <a:xfrm flipH="1">
              <a:off x="3593" y="1143"/>
              <a:ext cx="741" cy="102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110CCA-9E20-45ED-B704-896A335C3036}"/>
                  </a:ext>
                </a:extLst>
              </p14:cNvPr>
              <p14:cNvContentPartPr/>
              <p14:nvPr/>
            </p14:nvContentPartPr>
            <p14:xfrm>
              <a:off x="3022560" y="1185840"/>
              <a:ext cx="385920" cy="6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110CCA-9E20-45ED-B704-896A335C30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3200" y="1176480"/>
                <a:ext cx="404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B86C5-D9AA-4407-9A6C-A810BBF7E258}"/>
                  </a:ext>
                </a:extLst>
              </p14:cNvPr>
              <p14:cNvContentPartPr/>
              <p14:nvPr/>
            </p14:nvContentPartPr>
            <p14:xfrm>
              <a:off x="3860280" y="1121040"/>
              <a:ext cx="5064840" cy="415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B86C5-D9AA-4407-9A6C-A810BBF7E2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0920" y="1111680"/>
                <a:ext cx="5083560" cy="41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74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7772400" cy="1020763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Three Variable Maps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0488"/>
            <a:ext cx="777240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</a:rPr>
              <a:t>A three-variable K-map: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6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</a:rPr>
              <a:t>Where each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minterm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corresponds to the product terms: 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</a:rPr>
              <a:t>Note that if the binary value for an </a:t>
            </a:r>
            <a:r>
              <a:rPr lang="en-US" sz="2400" b="1" u="sng" dirty="0">
                <a:latin typeface="Arial" pitchFamily="34" charset="0"/>
                <a:cs typeface="Times New Roman" pitchFamily="18" charset="0"/>
              </a:rPr>
              <a:t>index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differs in one bit position, the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are adjacent on the K-Map</a:t>
            </a:r>
            <a:r>
              <a:rPr lang="en-US" sz="2400" dirty="0">
                <a:latin typeface="Arial" pitchFamily="34" charset="0"/>
              </a:rPr>
              <a:t>  </a:t>
            </a:r>
          </a:p>
        </p:txBody>
      </p:sp>
      <p:sp>
        <p:nvSpPr>
          <p:cNvPr id="350232" name="Rectangle 24"/>
          <p:cNvSpPr>
            <a:spLocks noChangeArrowheads="1"/>
          </p:cNvSpPr>
          <p:nvPr/>
        </p:nvSpPr>
        <p:spPr bwMode="auto">
          <a:xfrm>
            <a:off x="5170488" y="21526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350242" name="Rectangle 34"/>
          <p:cNvSpPr>
            <a:spLocks noChangeArrowheads="1"/>
          </p:cNvSpPr>
          <p:nvPr/>
        </p:nvSpPr>
        <p:spPr bwMode="auto">
          <a:xfrm>
            <a:off x="5170488" y="26987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grpSp>
        <p:nvGrpSpPr>
          <p:cNvPr id="2" name="Group 106"/>
          <p:cNvGrpSpPr/>
          <p:nvPr/>
        </p:nvGrpSpPr>
        <p:grpSpPr>
          <a:xfrm>
            <a:off x="4768851" y="2152650"/>
            <a:ext cx="3640137" cy="911225"/>
            <a:chOff x="4768851" y="2152650"/>
            <a:chExt cx="3640137" cy="911225"/>
          </a:xfrm>
        </p:grpSpPr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4768851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</a:rPr>
                <a:t>m</a:t>
              </a:r>
              <a:r>
                <a:rPr lang="en-US" sz="2400" b="1" baseline="-25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5862638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0235" name="Rectangle 27"/>
            <p:cNvSpPr>
              <a:spLocks noChangeArrowheads="1"/>
            </p:cNvSpPr>
            <p:nvPr/>
          </p:nvSpPr>
          <p:spPr bwMode="auto">
            <a:xfrm>
              <a:off x="6958013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8053388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0241" name="Rectangle 33"/>
            <p:cNvSpPr>
              <a:spLocks noChangeArrowheads="1"/>
            </p:cNvSpPr>
            <p:nvPr/>
          </p:nvSpPr>
          <p:spPr bwMode="auto">
            <a:xfrm>
              <a:off x="4768851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5862638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6958013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50247" name="Rectangle 39"/>
            <p:cNvSpPr>
              <a:spLocks noChangeArrowheads="1"/>
            </p:cNvSpPr>
            <p:nvPr/>
          </p:nvSpPr>
          <p:spPr bwMode="auto">
            <a:xfrm>
              <a:off x="8053388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3" name="Group 108"/>
          <p:cNvGrpSpPr/>
          <p:nvPr/>
        </p:nvGrpSpPr>
        <p:grpSpPr>
          <a:xfrm>
            <a:off x="3694113" y="1498600"/>
            <a:ext cx="5118100" cy="1611313"/>
            <a:chOff x="3694113" y="1498600"/>
            <a:chExt cx="5118100" cy="1611313"/>
          </a:xfrm>
        </p:grpSpPr>
        <p:sp>
          <p:nvSpPr>
            <p:cNvPr id="350213" name="Line 5"/>
            <p:cNvSpPr>
              <a:spLocks noChangeShapeType="1"/>
            </p:cNvSpPr>
            <p:nvPr/>
          </p:nvSpPr>
          <p:spPr bwMode="auto">
            <a:xfrm>
              <a:off x="3740151" y="2033588"/>
              <a:ext cx="5041900" cy="47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4062413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4589463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yz=00</a:t>
              </a:r>
              <a:endParaRPr lang="en-US" sz="2800"/>
            </a:p>
          </p:txBody>
        </p:sp>
        <p:sp>
          <p:nvSpPr>
            <p:cNvPr id="350216" name="Rectangle 8"/>
            <p:cNvSpPr>
              <a:spLocks noChangeArrowheads="1"/>
            </p:cNvSpPr>
            <p:nvPr/>
          </p:nvSpPr>
          <p:spPr bwMode="auto">
            <a:xfrm>
              <a:off x="5351463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5683251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yz=01</a:t>
              </a:r>
              <a:endParaRPr lang="en-US" sz="2800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6446838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19" name="Rectangle 11"/>
            <p:cNvSpPr>
              <a:spLocks noChangeArrowheads="1"/>
            </p:cNvSpPr>
            <p:nvPr/>
          </p:nvSpPr>
          <p:spPr bwMode="auto">
            <a:xfrm>
              <a:off x="6778626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yz=11</a:t>
              </a:r>
              <a:endParaRPr lang="en-US" sz="2800"/>
            </a:p>
          </p:txBody>
        </p:sp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7542213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7874001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yz=10</a:t>
              </a:r>
              <a:endParaRPr lang="en-US" sz="2800"/>
            </a:p>
          </p:txBody>
        </p:sp>
        <p:sp>
          <p:nvSpPr>
            <p:cNvPr id="350222" name="Rectangle 14"/>
            <p:cNvSpPr>
              <a:spLocks noChangeArrowheads="1"/>
            </p:cNvSpPr>
            <p:nvPr/>
          </p:nvSpPr>
          <p:spPr bwMode="auto">
            <a:xfrm>
              <a:off x="8637588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23" name="Rectangle 15"/>
            <p:cNvSpPr>
              <a:spLocks noChangeArrowheads="1"/>
            </p:cNvSpPr>
            <p:nvPr/>
          </p:nvSpPr>
          <p:spPr bwMode="auto">
            <a:xfrm>
              <a:off x="4418013" y="1520825"/>
              <a:ext cx="9525" cy="5064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4" name="Line 16"/>
            <p:cNvSpPr>
              <a:spLocks noChangeShapeType="1"/>
            </p:cNvSpPr>
            <p:nvPr/>
          </p:nvSpPr>
          <p:spPr bwMode="auto">
            <a:xfrm>
              <a:off x="4418013" y="1520825"/>
              <a:ext cx="4763" cy="1587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5" name="Line 17"/>
            <p:cNvSpPr>
              <a:spLocks noChangeShapeType="1"/>
            </p:cNvSpPr>
            <p:nvPr/>
          </p:nvSpPr>
          <p:spPr bwMode="auto">
            <a:xfrm>
              <a:off x="5516563" y="1520825"/>
              <a:ext cx="1588" cy="1589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6" name="Line 18"/>
            <p:cNvSpPr>
              <a:spLocks noChangeShapeType="1"/>
            </p:cNvSpPr>
            <p:nvPr/>
          </p:nvSpPr>
          <p:spPr bwMode="auto">
            <a:xfrm flipH="1">
              <a:off x="6613526" y="1498600"/>
              <a:ext cx="3175" cy="1603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7" name="Line 19"/>
            <p:cNvSpPr>
              <a:spLocks noChangeShapeType="1"/>
            </p:cNvSpPr>
            <p:nvPr/>
          </p:nvSpPr>
          <p:spPr bwMode="auto">
            <a:xfrm>
              <a:off x="7686676" y="1512888"/>
              <a:ext cx="4763" cy="15954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>
              <a:off x="8786813" y="1533525"/>
              <a:ext cx="0" cy="1562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3825876" y="2152650"/>
              <a:ext cx="4778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x=0</a:t>
              </a:r>
              <a:endParaRPr lang="en-US" sz="2800"/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4302126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4" name="Rectangle 26"/>
            <p:cNvSpPr>
              <a:spLocks noChangeArrowheads="1"/>
            </p:cNvSpPr>
            <p:nvPr/>
          </p:nvSpPr>
          <p:spPr bwMode="auto">
            <a:xfrm>
              <a:off x="6264276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7359651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8455026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9" name="Rectangle 31"/>
            <p:cNvSpPr>
              <a:spLocks noChangeArrowheads="1"/>
            </p:cNvSpPr>
            <p:nvPr/>
          </p:nvSpPr>
          <p:spPr bwMode="auto">
            <a:xfrm>
              <a:off x="3825876" y="2698750"/>
              <a:ext cx="4778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x=1</a:t>
              </a:r>
              <a:endParaRPr lang="en-US" sz="2800"/>
            </a:p>
          </p:txBody>
        </p:sp>
        <p:sp>
          <p:nvSpPr>
            <p:cNvPr id="350240" name="Rectangle 32"/>
            <p:cNvSpPr>
              <a:spLocks noChangeArrowheads="1"/>
            </p:cNvSpPr>
            <p:nvPr/>
          </p:nvSpPr>
          <p:spPr bwMode="auto">
            <a:xfrm>
              <a:off x="4302126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6264276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6" name="Rectangle 38"/>
            <p:cNvSpPr>
              <a:spLocks noChangeArrowheads="1"/>
            </p:cNvSpPr>
            <p:nvPr/>
          </p:nvSpPr>
          <p:spPr bwMode="auto">
            <a:xfrm>
              <a:off x="7359651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8" name="Rectangle 40"/>
            <p:cNvSpPr>
              <a:spLocks noChangeArrowheads="1"/>
            </p:cNvSpPr>
            <p:nvPr/>
          </p:nvSpPr>
          <p:spPr bwMode="auto">
            <a:xfrm>
              <a:off x="8455026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 flipV="1">
              <a:off x="3694113" y="2568575"/>
              <a:ext cx="51181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50" name="Line 42"/>
            <p:cNvSpPr>
              <a:spLocks noChangeShapeType="1"/>
            </p:cNvSpPr>
            <p:nvPr/>
          </p:nvSpPr>
          <p:spPr bwMode="auto">
            <a:xfrm flipV="1">
              <a:off x="3694113" y="3098800"/>
              <a:ext cx="50958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3384550" y="315912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10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646488" y="3671888"/>
            <a:ext cx="5130800" cy="1662112"/>
            <a:chOff x="2297" y="2313"/>
            <a:chExt cx="3232" cy="1047"/>
          </a:xfrm>
        </p:grpSpPr>
        <p:sp>
          <p:nvSpPr>
            <p:cNvPr id="350254" name="Rectangle 46"/>
            <p:cNvSpPr>
              <a:spLocks noChangeArrowheads="1"/>
            </p:cNvSpPr>
            <p:nvPr/>
          </p:nvSpPr>
          <p:spPr bwMode="auto">
            <a:xfrm>
              <a:off x="2538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55" name="Rectangle 47"/>
            <p:cNvSpPr>
              <a:spLocks noChangeArrowheads="1"/>
            </p:cNvSpPr>
            <p:nvPr/>
          </p:nvSpPr>
          <p:spPr bwMode="auto">
            <a:xfrm>
              <a:off x="2871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yz=00</a:t>
              </a:r>
              <a:endParaRPr lang="en-US" sz="2800" b="1"/>
            </a:p>
          </p:txBody>
        </p:sp>
        <p:sp>
          <p:nvSpPr>
            <p:cNvPr id="350256" name="Rectangle 48"/>
            <p:cNvSpPr>
              <a:spLocks noChangeArrowheads="1"/>
            </p:cNvSpPr>
            <p:nvPr/>
          </p:nvSpPr>
          <p:spPr bwMode="auto">
            <a:xfrm>
              <a:off x="3354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57" name="Rectangle 49"/>
            <p:cNvSpPr>
              <a:spLocks noChangeArrowheads="1"/>
            </p:cNvSpPr>
            <p:nvPr/>
          </p:nvSpPr>
          <p:spPr bwMode="auto">
            <a:xfrm>
              <a:off x="3564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yz=01</a:t>
              </a:r>
              <a:endParaRPr lang="en-US" sz="2800" b="1"/>
            </a:p>
          </p:txBody>
        </p:sp>
        <p:sp>
          <p:nvSpPr>
            <p:cNvPr id="350258" name="Rectangle 50"/>
            <p:cNvSpPr>
              <a:spLocks noChangeArrowheads="1"/>
            </p:cNvSpPr>
            <p:nvPr/>
          </p:nvSpPr>
          <p:spPr bwMode="auto">
            <a:xfrm>
              <a:off x="4046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59" name="Rectangle 51"/>
            <p:cNvSpPr>
              <a:spLocks noChangeArrowheads="1"/>
            </p:cNvSpPr>
            <p:nvPr/>
          </p:nvSpPr>
          <p:spPr bwMode="auto">
            <a:xfrm>
              <a:off x="4256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yz=11</a:t>
              </a:r>
              <a:endParaRPr lang="en-US" sz="2800" b="1"/>
            </a:p>
          </p:txBody>
        </p:sp>
        <p:sp>
          <p:nvSpPr>
            <p:cNvPr id="350260" name="Rectangle 52"/>
            <p:cNvSpPr>
              <a:spLocks noChangeArrowheads="1"/>
            </p:cNvSpPr>
            <p:nvPr/>
          </p:nvSpPr>
          <p:spPr bwMode="auto">
            <a:xfrm>
              <a:off x="4738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61" name="Rectangle 53"/>
            <p:cNvSpPr>
              <a:spLocks noChangeArrowheads="1"/>
            </p:cNvSpPr>
            <p:nvPr/>
          </p:nvSpPr>
          <p:spPr bwMode="auto">
            <a:xfrm>
              <a:off x="4948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yz=10</a:t>
              </a:r>
              <a:endParaRPr lang="en-US" sz="2800" b="1"/>
            </a:p>
          </p:txBody>
        </p:sp>
        <p:sp>
          <p:nvSpPr>
            <p:cNvPr id="350262" name="Rectangle 54"/>
            <p:cNvSpPr>
              <a:spLocks noChangeArrowheads="1"/>
            </p:cNvSpPr>
            <p:nvPr/>
          </p:nvSpPr>
          <p:spPr bwMode="auto">
            <a:xfrm>
              <a:off x="5430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63" name="Rectangle 55"/>
            <p:cNvSpPr>
              <a:spLocks noChangeArrowheads="1"/>
            </p:cNvSpPr>
            <p:nvPr/>
          </p:nvSpPr>
          <p:spPr bwMode="auto">
            <a:xfrm>
              <a:off x="2764" y="2313"/>
              <a:ext cx="6" cy="3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4" name="Line 56"/>
            <p:cNvSpPr>
              <a:spLocks noChangeShapeType="1"/>
            </p:cNvSpPr>
            <p:nvPr/>
          </p:nvSpPr>
          <p:spPr bwMode="auto">
            <a:xfrm>
              <a:off x="2764" y="2313"/>
              <a:ext cx="3" cy="1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5" name="Line 57"/>
            <p:cNvSpPr>
              <a:spLocks noChangeShapeType="1"/>
            </p:cNvSpPr>
            <p:nvPr/>
          </p:nvSpPr>
          <p:spPr bwMode="auto">
            <a:xfrm flipH="1">
              <a:off x="3459" y="2322"/>
              <a:ext cx="2" cy="10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6" name="Line 58"/>
            <p:cNvSpPr>
              <a:spLocks noChangeShapeType="1"/>
            </p:cNvSpPr>
            <p:nvPr/>
          </p:nvSpPr>
          <p:spPr bwMode="auto">
            <a:xfrm flipH="1">
              <a:off x="4151" y="2337"/>
              <a:ext cx="2" cy="10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7" name="Line 59"/>
            <p:cNvSpPr>
              <a:spLocks noChangeShapeType="1"/>
            </p:cNvSpPr>
            <p:nvPr/>
          </p:nvSpPr>
          <p:spPr bwMode="auto">
            <a:xfrm flipH="1">
              <a:off x="4843" y="2323"/>
              <a:ext cx="2" cy="10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8" name="Line 60"/>
            <p:cNvSpPr>
              <a:spLocks noChangeShapeType="1"/>
            </p:cNvSpPr>
            <p:nvPr/>
          </p:nvSpPr>
          <p:spPr bwMode="auto">
            <a:xfrm>
              <a:off x="5524" y="2328"/>
              <a:ext cx="1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9" name="Rectangle 61"/>
            <p:cNvSpPr>
              <a:spLocks noChangeArrowheads="1"/>
            </p:cNvSpPr>
            <p:nvPr/>
          </p:nvSpPr>
          <p:spPr bwMode="auto">
            <a:xfrm>
              <a:off x="2388" y="2710"/>
              <a:ext cx="30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x=0</a:t>
              </a:r>
              <a:endParaRPr lang="en-US" sz="2800" b="1"/>
            </a:p>
          </p:txBody>
        </p:sp>
        <p:sp>
          <p:nvSpPr>
            <p:cNvPr id="350270" name="Rectangle 62"/>
            <p:cNvSpPr>
              <a:spLocks noChangeArrowheads="1"/>
            </p:cNvSpPr>
            <p:nvPr/>
          </p:nvSpPr>
          <p:spPr bwMode="auto">
            <a:xfrm>
              <a:off x="2689" y="2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1" name="Rectangle 63"/>
            <p:cNvSpPr>
              <a:spLocks noChangeArrowheads="1"/>
            </p:cNvSpPr>
            <p:nvPr/>
          </p:nvSpPr>
          <p:spPr bwMode="auto">
            <a:xfrm>
              <a:off x="5448" y="272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2" name="Line 64"/>
            <p:cNvSpPr>
              <a:spLocks noChangeShapeType="1"/>
            </p:cNvSpPr>
            <p:nvPr/>
          </p:nvSpPr>
          <p:spPr bwMode="auto">
            <a:xfrm>
              <a:off x="2298" y="2625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3" name="Rectangle 65"/>
            <p:cNvSpPr>
              <a:spLocks noChangeArrowheads="1"/>
            </p:cNvSpPr>
            <p:nvPr/>
          </p:nvSpPr>
          <p:spPr bwMode="auto">
            <a:xfrm>
              <a:off x="2388" y="3063"/>
              <a:ext cx="30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x=1</a:t>
              </a:r>
              <a:endParaRPr lang="en-US" sz="2800" b="1"/>
            </a:p>
          </p:txBody>
        </p:sp>
        <p:sp>
          <p:nvSpPr>
            <p:cNvPr id="350274" name="Rectangle 66"/>
            <p:cNvSpPr>
              <a:spLocks noChangeArrowheads="1"/>
            </p:cNvSpPr>
            <p:nvPr/>
          </p:nvSpPr>
          <p:spPr bwMode="auto">
            <a:xfrm>
              <a:off x="2689" y="306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5" name="Rectangle 67"/>
            <p:cNvSpPr>
              <a:spLocks noChangeArrowheads="1"/>
            </p:cNvSpPr>
            <p:nvPr/>
          </p:nvSpPr>
          <p:spPr bwMode="auto">
            <a:xfrm>
              <a:off x="5424" y="307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6" name="Line 68"/>
            <p:cNvSpPr>
              <a:spLocks noChangeShapeType="1"/>
            </p:cNvSpPr>
            <p:nvPr/>
          </p:nvSpPr>
          <p:spPr bwMode="auto">
            <a:xfrm flipV="1">
              <a:off x="2297" y="2990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7" name="Line 69"/>
            <p:cNvSpPr>
              <a:spLocks noChangeShapeType="1"/>
            </p:cNvSpPr>
            <p:nvPr/>
          </p:nvSpPr>
          <p:spPr bwMode="auto">
            <a:xfrm flipV="1">
              <a:off x="2302" y="3345"/>
              <a:ext cx="3227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8" name="Line 70"/>
            <p:cNvSpPr>
              <a:spLocks noChangeShapeType="1"/>
            </p:cNvSpPr>
            <p:nvPr/>
          </p:nvSpPr>
          <p:spPr bwMode="auto">
            <a:xfrm>
              <a:off x="2885" y="271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9" name="Line 71"/>
            <p:cNvSpPr>
              <a:spLocks noChangeShapeType="1"/>
            </p:cNvSpPr>
            <p:nvPr/>
          </p:nvSpPr>
          <p:spPr bwMode="auto">
            <a:xfrm>
              <a:off x="3029" y="2715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0" name="Line 72"/>
            <p:cNvSpPr>
              <a:spLocks noChangeShapeType="1"/>
            </p:cNvSpPr>
            <p:nvPr/>
          </p:nvSpPr>
          <p:spPr bwMode="auto">
            <a:xfrm>
              <a:off x="3181" y="271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1" name="Rectangle 73"/>
            <p:cNvSpPr>
              <a:spLocks noChangeArrowheads="1"/>
            </p:cNvSpPr>
            <p:nvPr/>
          </p:nvSpPr>
          <p:spPr bwMode="auto">
            <a:xfrm>
              <a:off x="3178" y="267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82" name="Rectangle 74"/>
            <p:cNvSpPr>
              <a:spLocks noChangeArrowheads="1"/>
            </p:cNvSpPr>
            <p:nvPr/>
          </p:nvSpPr>
          <p:spPr bwMode="auto">
            <a:xfrm>
              <a:off x="3029" y="267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83" name="Rectangle 75"/>
            <p:cNvSpPr>
              <a:spLocks noChangeArrowheads="1"/>
            </p:cNvSpPr>
            <p:nvPr/>
          </p:nvSpPr>
          <p:spPr bwMode="auto">
            <a:xfrm>
              <a:off x="2880" y="267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84" name="Line 76"/>
            <p:cNvSpPr>
              <a:spLocks noChangeShapeType="1"/>
            </p:cNvSpPr>
            <p:nvPr/>
          </p:nvSpPr>
          <p:spPr bwMode="auto">
            <a:xfrm>
              <a:off x="3615" y="271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5" name="Line 77"/>
            <p:cNvSpPr>
              <a:spLocks noChangeShapeType="1"/>
            </p:cNvSpPr>
            <p:nvPr/>
          </p:nvSpPr>
          <p:spPr bwMode="auto">
            <a:xfrm>
              <a:off x="3759" y="271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6" name="Rectangle 78"/>
            <p:cNvSpPr>
              <a:spLocks noChangeArrowheads="1"/>
            </p:cNvSpPr>
            <p:nvPr/>
          </p:nvSpPr>
          <p:spPr bwMode="auto">
            <a:xfrm>
              <a:off x="3908" y="2680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87" name="Rectangle 79"/>
            <p:cNvSpPr>
              <a:spLocks noChangeArrowheads="1"/>
            </p:cNvSpPr>
            <p:nvPr/>
          </p:nvSpPr>
          <p:spPr bwMode="auto">
            <a:xfrm>
              <a:off x="3759" y="2680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88" name="Rectangle 80"/>
            <p:cNvSpPr>
              <a:spLocks noChangeArrowheads="1"/>
            </p:cNvSpPr>
            <p:nvPr/>
          </p:nvSpPr>
          <p:spPr bwMode="auto">
            <a:xfrm>
              <a:off x="3610" y="2680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89" name="Line 81"/>
            <p:cNvSpPr>
              <a:spLocks noChangeShapeType="1"/>
            </p:cNvSpPr>
            <p:nvPr/>
          </p:nvSpPr>
          <p:spPr bwMode="auto">
            <a:xfrm>
              <a:off x="4297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0" name="Rectangle 82"/>
            <p:cNvSpPr>
              <a:spLocks noChangeArrowheads="1"/>
            </p:cNvSpPr>
            <p:nvPr/>
          </p:nvSpPr>
          <p:spPr bwMode="auto">
            <a:xfrm>
              <a:off x="4590" y="268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91" name="Rectangle 83"/>
            <p:cNvSpPr>
              <a:spLocks noChangeArrowheads="1"/>
            </p:cNvSpPr>
            <p:nvPr/>
          </p:nvSpPr>
          <p:spPr bwMode="auto">
            <a:xfrm>
              <a:off x="4441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92" name="Rectangle 84"/>
            <p:cNvSpPr>
              <a:spLocks noChangeArrowheads="1"/>
            </p:cNvSpPr>
            <p:nvPr/>
          </p:nvSpPr>
          <p:spPr bwMode="auto">
            <a:xfrm>
              <a:off x="4292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93" name="Line 85"/>
            <p:cNvSpPr>
              <a:spLocks noChangeShapeType="1"/>
            </p:cNvSpPr>
            <p:nvPr/>
          </p:nvSpPr>
          <p:spPr bwMode="auto">
            <a:xfrm>
              <a:off x="4969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4" name="Line 86"/>
            <p:cNvSpPr>
              <a:spLocks noChangeShapeType="1"/>
            </p:cNvSpPr>
            <p:nvPr/>
          </p:nvSpPr>
          <p:spPr bwMode="auto">
            <a:xfrm>
              <a:off x="5265" y="272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5" name="Rectangle 87"/>
            <p:cNvSpPr>
              <a:spLocks noChangeArrowheads="1"/>
            </p:cNvSpPr>
            <p:nvPr/>
          </p:nvSpPr>
          <p:spPr bwMode="auto">
            <a:xfrm>
              <a:off x="5262" y="268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96" name="Rectangle 88"/>
            <p:cNvSpPr>
              <a:spLocks noChangeArrowheads="1"/>
            </p:cNvSpPr>
            <p:nvPr/>
          </p:nvSpPr>
          <p:spPr bwMode="auto">
            <a:xfrm>
              <a:off x="5113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97" name="Rectangle 89"/>
            <p:cNvSpPr>
              <a:spLocks noChangeArrowheads="1"/>
            </p:cNvSpPr>
            <p:nvPr/>
          </p:nvSpPr>
          <p:spPr bwMode="auto">
            <a:xfrm>
              <a:off x="4964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98" name="Line 90"/>
            <p:cNvSpPr>
              <a:spLocks noChangeShapeType="1"/>
            </p:cNvSpPr>
            <p:nvPr/>
          </p:nvSpPr>
          <p:spPr bwMode="auto">
            <a:xfrm>
              <a:off x="3039" y="308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9" name="Line 91"/>
            <p:cNvSpPr>
              <a:spLocks noChangeShapeType="1"/>
            </p:cNvSpPr>
            <p:nvPr/>
          </p:nvSpPr>
          <p:spPr bwMode="auto">
            <a:xfrm>
              <a:off x="3191" y="308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3188" y="3035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01" name="Rectangle 93"/>
            <p:cNvSpPr>
              <a:spLocks noChangeArrowheads="1"/>
            </p:cNvSpPr>
            <p:nvPr/>
          </p:nvSpPr>
          <p:spPr bwMode="auto">
            <a:xfrm>
              <a:off x="3039" y="303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02" name="Rectangle 94"/>
            <p:cNvSpPr>
              <a:spLocks noChangeArrowheads="1"/>
            </p:cNvSpPr>
            <p:nvPr/>
          </p:nvSpPr>
          <p:spPr bwMode="auto">
            <a:xfrm>
              <a:off x="2890" y="303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303" name="Line 95"/>
            <p:cNvSpPr>
              <a:spLocks noChangeShapeType="1"/>
            </p:cNvSpPr>
            <p:nvPr/>
          </p:nvSpPr>
          <p:spPr bwMode="auto">
            <a:xfrm>
              <a:off x="3730" y="3089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04" name="Rectangle 96"/>
            <p:cNvSpPr>
              <a:spLocks noChangeArrowheads="1"/>
            </p:cNvSpPr>
            <p:nvPr/>
          </p:nvSpPr>
          <p:spPr bwMode="auto">
            <a:xfrm>
              <a:off x="3879" y="3044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05" name="Rectangle 97"/>
            <p:cNvSpPr>
              <a:spLocks noChangeArrowheads="1"/>
            </p:cNvSpPr>
            <p:nvPr/>
          </p:nvSpPr>
          <p:spPr bwMode="auto">
            <a:xfrm>
              <a:off x="3730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06" name="Rectangle 98"/>
            <p:cNvSpPr>
              <a:spLocks noChangeArrowheads="1"/>
            </p:cNvSpPr>
            <p:nvPr/>
          </p:nvSpPr>
          <p:spPr bwMode="auto">
            <a:xfrm>
              <a:off x="3581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307" name="Rectangle 99"/>
            <p:cNvSpPr>
              <a:spLocks noChangeArrowheads="1"/>
            </p:cNvSpPr>
            <p:nvPr/>
          </p:nvSpPr>
          <p:spPr bwMode="auto">
            <a:xfrm>
              <a:off x="4599" y="3025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08" name="Rectangle 100"/>
            <p:cNvSpPr>
              <a:spLocks noChangeArrowheads="1"/>
            </p:cNvSpPr>
            <p:nvPr/>
          </p:nvSpPr>
          <p:spPr bwMode="auto">
            <a:xfrm>
              <a:off x="4450" y="302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301" y="302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310" name="Line 102"/>
            <p:cNvSpPr>
              <a:spLocks noChangeShapeType="1"/>
            </p:cNvSpPr>
            <p:nvPr/>
          </p:nvSpPr>
          <p:spPr bwMode="auto">
            <a:xfrm>
              <a:off x="5255" y="3089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5252" y="3044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12" name="Rectangle 104"/>
            <p:cNvSpPr>
              <a:spLocks noChangeArrowheads="1"/>
            </p:cNvSpPr>
            <p:nvPr/>
          </p:nvSpPr>
          <p:spPr bwMode="auto">
            <a:xfrm>
              <a:off x="5103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13" name="Rectangle 105"/>
            <p:cNvSpPr>
              <a:spLocks noChangeArrowheads="1"/>
            </p:cNvSpPr>
            <p:nvPr/>
          </p:nvSpPr>
          <p:spPr bwMode="auto">
            <a:xfrm>
              <a:off x="4954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</p:grpSp>
      <p:graphicFrame>
        <p:nvGraphicFramePr>
          <p:cNvPr id="350314" name="Object 10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53EA5-7958-4BCD-89A4-5BD1F027D001}"/>
                  </a:ext>
                </a:extLst>
              </p14:cNvPr>
              <p14:cNvContentPartPr/>
              <p14:nvPr/>
            </p14:nvContentPartPr>
            <p14:xfrm>
              <a:off x="2815200" y="999360"/>
              <a:ext cx="5923440" cy="336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53EA5-7958-4BCD-89A4-5BD1F027D0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5840" y="990000"/>
                <a:ext cx="5942160" cy="33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59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0"/>
            <a:ext cx="8626475" cy="1020763"/>
          </a:xfrm>
        </p:spPr>
        <p:txBody>
          <a:bodyPr/>
          <a:lstStyle/>
          <a:p>
            <a:r>
              <a:rPr lang="en-US" b="1"/>
              <a:t>Three variable K-map</a:t>
            </a:r>
          </a:p>
        </p:txBody>
      </p:sp>
      <p:grpSp>
        <p:nvGrpSpPr>
          <p:cNvPr id="10" name="Group 132"/>
          <p:cNvGrpSpPr/>
          <p:nvPr/>
        </p:nvGrpSpPr>
        <p:grpSpPr>
          <a:xfrm>
            <a:off x="1289895" y="2250546"/>
            <a:ext cx="3704696" cy="2446337"/>
            <a:chOff x="4419600" y="1983847"/>
            <a:chExt cx="3704696" cy="2446337"/>
          </a:xfrm>
        </p:grpSpPr>
        <p:grpSp>
          <p:nvGrpSpPr>
            <p:cNvPr id="11" name="Group 117"/>
            <p:cNvGrpSpPr/>
            <p:nvPr/>
          </p:nvGrpSpPr>
          <p:grpSpPr>
            <a:xfrm>
              <a:off x="5132923" y="1983847"/>
              <a:ext cx="2991373" cy="2446337"/>
              <a:chOff x="4726523" y="2474913"/>
              <a:chExt cx="2991373" cy="2446337"/>
            </a:xfrm>
          </p:grpSpPr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6890808" y="2645317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3333FF"/>
                    </a:solidFill>
                    <a:latin typeface="+mj-lt"/>
                  </a:rPr>
                  <a:t>y</a:t>
                </a:r>
                <a:endParaRPr lang="en-US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/>
            </p:nvSpPr>
            <p:spPr bwMode="auto">
              <a:xfrm>
                <a:off x="5055658" y="2474913"/>
                <a:ext cx="4413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  <a:latin typeface="+mj-lt"/>
                  </a:rPr>
                  <a:t>y z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6435196" y="4524375"/>
                <a:ext cx="1651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3333FF"/>
                    </a:solidFill>
                    <a:latin typeface="+mj-lt"/>
                  </a:rPr>
                  <a:t>z</a:t>
                </a:r>
                <a:endParaRPr lang="en-US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81" name="Line 42"/>
              <p:cNvSpPr>
                <a:spLocks noChangeShapeType="1"/>
              </p:cNvSpPr>
              <p:nvPr/>
            </p:nvSpPr>
            <p:spPr bwMode="auto">
              <a:xfrm>
                <a:off x="5254096" y="3273425"/>
                <a:ext cx="1588" cy="10541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Text Box 43"/>
              <p:cNvSpPr txBox="1">
                <a:spLocks noChangeArrowheads="1"/>
              </p:cNvSpPr>
              <p:nvPr/>
            </p:nvSpPr>
            <p:spPr bwMode="auto">
              <a:xfrm>
                <a:off x="5876396" y="3278188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1</a:t>
                </a:r>
              </a:p>
            </p:txBody>
          </p:sp>
          <p:sp>
            <p:nvSpPr>
              <p:cNvPr id="83" name="Text Box 44"/>
              <p:cNvSpPr txBox="1">
                <a:spLocks noChangeArrowheads="1"/>
              </p:cNvSpPr>
              <p:nvPr/>
            </p:nvSpPr>
            <p:spPr bwMode="auto">
              <a:xfrm>
                <a:off x="5258858" y="326231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 dirty="0">
                    <a:latin typeface="+mj-lt"/>
                  </a:rPr>
                  <a:t>0</a:t>
                </a:r>
              </a:p>
            </p:txBody>
          </p:sp>
          <p:sp>
            <p:nvSpPr>
              <p:cNvPr id="84" name="Text Box 45"/>
              <p:cNvSpPr txBox="1">
                <a:spLocks noChangeArrowheads="1"/>
              </p:cNvSpPr>
              <p:nvPr/>
            </p:nvSpPr>
            <p:spPr bwMode="auto">
              <a:xfrm>
                <a:off x="7089246" y="326866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2</a:t>
                </a:r>
              </a:p>
            </p:txBody>
          </p:sp>
          <p:sp>
            <p:nvSpPr>
              <p:cNvPr id="85" name="Text Box 46"/>
              <p:cNvSpPr txBox="1">
                <a:spLocks noChangeArrowheads="1"/>
              </p:cNvSpPr>
              <p:nvPr/>
            </p:nvSpPr>
            <p:spPr bwMode="auto">
              <a:xfrm>
                <a:off x="5244571" y="3787775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4</a:t>
                </a:r>
              </a:p>
            </p:txBody>
          </p:sp>
          <p:sp>
            <p:nvSpPr>
              <p:cNvPr id="86" name="Text Box 47"/>
              <p:cNvSpPr txBox="1">
                <a:spLocks noChangeArrowheads="1"/>
              </p:cNvSpPr>
              <p:nvPr/>
            </p:nvSpPr>
            <p:spPr bwMode="auto">
              <a:xfrm>
                <a:off x="6479646" y="326231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3</a:t>
                </a:r>
              </a:p>
            </p:txBody>
          </p:sp>
          <p:sp>
            <p:nvSpPr>
              <p:cNvPr id="87" name="Line 48"/>
              <p:cNvSpPr>
                <a:spLocks noChangeShapeType="1"/>
              </p:cNvSpPr>
              <p:nvPr/>
            </p:nvSpPr>
            <p:spPr bwMode="auto">
              <a:xfrm flipV="1">
                <a:off x="5252508" y="3265488"/>
                <a:ext cx="2465388" cy="31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49"/>
              <p:cNvSpPr>
                <a:spLocks noChangeShapeType="1"/>
              </p:cNvSpPr>
              <p:nvPr/>
            </p:nvSpPr>
            <p:spPr bwMode="auto">
              <a:xfrm flipH="1">
                <a:off x="5876396" y="3265488"/>
                <a:ext cx="1588" cy="1065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50"/>
              <p:cNvSpPr>
                <a:spLocks noChangeShapeType="1"/>
              </p:cNvSpPr>
              <p:nvPr/>
            </p:nvSpPr>
            <p:spPr bwMode="auto">
              <a:xfrm flipH="1">
                <a:off x="6485996" y="3259138"/>
                <a:ext cx="1588" cy="1065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51"/>
              <p:cNvSpPr>
                <a:spLocks noChangeShapeType="1"/>
              </p:cNvSpPr>
              <p:nvPr/>
            </p:nvSpPr>
            <p:spPr bwMode="auto">
              <a:xfrm flipH="1">
                <a:off x="7092421" y="3262313"/>
                <a:ext cx="1588" cy="10350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Line 52"/>
              <p:cNvSpPr>
                <a:spLocks noChangeShapeType="1"/>
              </p:cNvSpPr>
              <p:nvPr/>
            </p:nvSpPr>
            <p:spPr bwMode="auto">
              <a:xfrm flipV="1">
                <a:off x="5257271" y="3787775"/>
                <a:ext cx="2457450" cy="31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V="1">
                <a:off x="5258858" y="4318000"/>
                <a:ext cx="2457450" cy="47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Text Box 54"/>
              <p:cNvSpPr txBox="1">
                <a:spLocks noChangeArrowheads="1"/>
              </p:cNvSpPr>
              <p:nvPr/>
            </p:nvSpPr>
            <p:spPr bwMode="auto">
              <a:xfrm>
                <a:off x="5885921" y="379571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5</a:t>
                </a:r>
              </a:p>
            </p:txBody>
          </p:sp>
          <p:sp>
            <p:nvSpPr>
              <p:cNvPr id="94" name="Text Box 55"/>
              <p:cNvSpPr txBox="1">
                <a:spLocks noChangeArrowheads="1"/>
              </p:cNvSpPr>
              <p:nvPr/>
            </p:nvSpPr>
            <p:spPr bwMode="auto">
              <a:xfrm>
                <a:off x="7097183" y="3794125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6</a:t>
                </a:r>
              </a:p>
            </p:txBody>
          </p:sp>
          <p:sp>
            <p:nvSpPr>
              <p:cNvPr id="95" name="Text Box 56"/>
              <p:cNvSpPr txBox="1">
                <a:spLocks noChangeArrowheads="1"/>
              </p:cNvSpPr>
              <p:nvPr/>
            </p:nvSpPr>
            <p:spPr bwMode="auto">
              <a:xfrm>
                <a:off x="6501871" y="3787775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7</a:t>
                </a:r>
              </a:p>
            </p:txBody>
          </p:sp>
          <p:sp>
            <p:nvSpPr>
              <p:cNvPr id="96" name="Line 57"/>
              <p:cNvSpPr>
                <a:spLocks noChangeShapeType="1"/>
              </p:cNvSpPr>
              <p:nvPr/>
            </p:nvSpPr>
            <p:spPr bwMode="auto">
              <a:xfrm>
                <a:off x="7711546" y="3279775"/>
                <a:ext cx="0" cy="10477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Rectangle 58"/>
              <p:cNvSpPr>
                <a:spLocks noChangeArrowheads="1"/>
              </p:cNvSpPr>
              <p:nvPr/>
            </p:nvSpPr>
            <p:spPr bwMode="auto">
              <a:xfrm>
                <a:off x="4841346" y="2757488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b="1">
                  <a:latin typeface="+mj-lt"/>
                </a:endParaRPr>
              </a:p>
            </p:txBody>
          </p:sp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6457421" y="3116804"/>
                <a:ext cx="1082675" cy="71437"/>
                <a:chOff x="3889" y="2808"/>
                <a:chExt cx="682" cy="59"/>
              </a:xfrm>
            </p:grpSpPr>
            <p:sp>
              <p:nvSpPr>
                <p:cNvPr id="115" name="Freeform 65"/>
                <p:cNvSpPr>
                  <a:spLocks/>
                </p:cNvSpPr>
                <p:nvPr/>
              </p:nvSpPr>
              <p:spPr bwMode="auto">
                <a:xfrm>
                  <a:off x="3889" y="2808"/>
                  <a:ext cx="57" cy="59"/>
                </a:xfrm>
                <a:custGeom>
                  <a:avLst/>
                  <a:gdLst/>
                  <a:ahLst/>
                  <a:cxnLst>
                    <a:cxn ang="0">
                      <a:pos x="3" y="47"/>
                    </a:cxn>
                    <a:cxn ang="0">
                      <a:pos x="0" y="49"/>
                    </a:cxn>
                    <a:cxn ang="0">
                      <a:pos x="0" y="57"/>
                    </a:cxn>
                    <a:cxn ang="0">
                      <a:pos x="3" y="57"/>
                    </a:cxn>
                    <a:cxn ang="0">
                      <a:pos x="5" y="59"/>
                    </a:cxn>
                    <a:cxn ang="0">
                      <a:pos x="12" y="59"/>
                    </a:cxn>
                    <a:cxn ang="0">
                      <a:pos x="12" y="57"/>
                    </a:cxn>
                    <a:cxn ang="0">
                      <a:pos x="55" y="11"/>
                    </a:cxn>
                    <a:cxn ang="0">
                      <a:pos x="57" y="9"/>
                    </a:cxn>
                    <a:cxn ang="0">
                      <a:pos x="57" y="2"/>
                    </a:cxn>
                    <a:cxn ang="0">
                      <a:pos x="55" y="2"/>
                    </a:cxn>
                    <a:cxn ang="0">
                      <a:pos x="53" y="0"/>
                    </a:cxn>
                    <a:cxn ang="0">
                      <a:pos x="45" y="0"/>
                    </a:cxn>
                    <a:cxn ang="0">
                      <a:pos x="45" y="2"/>
                    </a:cxn>
                    <a:cxn ang="0">
                      <a:pos x="3" y="47"/>
                    </a:cxn>
                  </a:cxnLst>
                  <a:rect l="0" t="0" r="r" b="b"/>
                  <a:pathLst>
                    <a:path w="57" h="59">
                      <a:moveTo>
                        <a:pt x="3" y="47"/>
                      </a:move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3" y="57"/>
                      </a:lnTo>
                      <a:lnTo>
                        <a:pt x="5" y="59"/>
                      </a:lnTo>
                      <a:lnTo>
                        <a:pt x="12" y="59"/>
                      </a:lnTo>
                      <a:lnTo>
                        <a:pt x="12" y="57"/>
                      </a:lnTo>
                      <a:lnTo>
                        <a:pt x="55" y="11"/>
                      </a:lnTo>
                      <a:lnTo>
                        <a:pt x="57" y="9"/>
                      </a:lnTo>
                      <a:lnTo>
                        <a:pt x="57" y="2"/>
                      </a:lnTo>
                      <a:lnTo>
                        <a:pt x="55" y="2"/>
                      </a:lnTo>
                      <a:lnTo>
                        <a:pt x="53" y="0"/>
                      </a:lnTo>
                      <a:lnTo>
                        <a:pt x="45" y="0"/>
                      </a:lnTo>
                      <a:lnTo>
                        <a:pt x="45" y="2"/>
                      </a:lnTo>
                      <a:lnTo>
                        <a:pt x="3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6" name="Freeform 66"/>
                <p:cNvSpPr>
                  <a:spLocks/>
                </p:cNvSpPr>
                <p:nvPr/>
              </p:nvSpPr>
              <p:spPr bwMode="auto">
                <a:xfrm>
                  <a:off x="3932" y="2808"/>
                  <a:ext cx="594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2" y="11"/>
                    </a:cxn>
                    <a:cxn ang="0">
                      <a:pos x="5" y="14"/>
                    </a:cxn>
                    <a:cxn ang="0">
                      <a:pos x="591" y="14"/>
                    </a:cxn>
                    <a:cxn ang="0">
                      <a:pos x="591" y="11"/>
                    </a:cxn>
                    <a:cxn ang="0">
                      <a:pos x="594" y="11"/>
                    </a:cxn>
                    <a:cxn ang="0">
                      <a:pos x="594" y="4"/>
                    </a:cxn>
                    <a:cxn ang="0">
                      <a:pos x="591" y="2"/>
                    </a:cxn>
                    <a:cxn ang="0">
                      <a:pos x="591" y="0"/>
                    </a:cxn>
                    <a:cxn ang="0">
                      <a:pos x="58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59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91" y="14"/>
                      </a:lnTo>
                      <a:lnTo>
                        <a:pt x="591" y="11"/>
                      </a:lnTo>
                      <a:lnTo>
                        <a:pt x="594" y="11"/>
                      </a:lnTo>
                      <a:lnTo>
                        <a:pt x="594" y="4"/>
                      </a:lnTo>
                      <a:lnTo>
                        <a:pt x="591" y="2"/>
                      </a:lnTo>
                      <a:lnTo>
                        <a:pt x="591" y="0"/>
                      </a:lnTo>
                      <a:lnTo>
                        <a:pt x="58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7" name="Freeform 67"/>
                <p:cNvSpPr>
                  <a:spLocks/>
                </p:cNvSpPr>
                <p:nvPr/>
              </p:nvSpPr>
              <p:spPr bwMode="auto">
                <a:xfrm>
                  <a:off x="4511" y="2808"/>
                  <a:ext cx="60" cy="59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3" y="11"/>
                    </a:cxn>
                    <a:cxn ang="0">
                      <a:pos x="48" y="57"/>
                    </a:cxn>
                    <a:cxn ang="0">
                      <a:pos x="50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60" y="57"/>
                    </a:cxn>
                    <a:cxn ang="0">
                      <a:pos x="60" y="49"/>
                    </a:cxn>
                    <a:cxn ang="0">
                      <a:pos x="57" y="47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60" h="59">
                      <a:moveTo>
                        <a:pt x="12" y="2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48" y="57"/>
                      </a:lnTo>
                      <a:lnTo>
                        <a:pt x="50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60" y="57"/>
                      </a:lnTo>
                      <a:lnTo>
                        <a:pt x="60" y="49"/>
                      </a:lnTo>
                      <a:lnTo>
                        <a:pt x="57" y="4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Group 79"/>
              <p:cNvGrpSpPr>
                <a:grpSpLocks/>
              </p:cNvGrpSpPr>
              <p:nvPr/>
            </p:nvGrpSpPr>
            <p:grpSpPr bwMode="auto">
              <a:xfrm>
                <a:off x="5071011" y="3711575"/>
                <a:ext cx="79375" cy="658812"/>
                <a:chOff x="2909" y="3394"/>
                <a:chExt cx="59" cy="415"/>
              </a:xfrm>
            </p:grpSpPr>
            <p:sp>
              <p:nvSpPr>
                <p:cNvPr id="112" name="Freeform 68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3" name="Freeform 69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4" name="Freeform 70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5892271" y="4491038"/>
                <a:ext cx="1149350" cy="90487"/>
                <a:chOff x="3533" y="3885"/>
                <a:chExt cx="724" cy="57"/>
              </a:xfrm>
            </p:grpSpPr>
            <p:sp>
              <p:nvSpPr>
                <p:cNvPr id="109" name="Freeform 71"/>
                <p:cNvSpPr>
                  <a:spLocks/>
                </p:cNvSpPr>
                <p:nvPr/>
              </p:nvSpPr>
              <p:spPr bwMode="auto">
                <a:xfrm>
                  <a:off x="3533" y="3885"/>
                  <a:ext cx="57" cy="57"/>
                </a:xfrm>
                <a:custGeom>
                  <a:avLst/>
                  <a:gdLst/>
                  <a:ahLst/>
                  <a:cxnLst>
                    <a:cxn ang="0">
                      <a:pos x="12" y="3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5" y="55"/>
                    </a:cxn>
                    <a:cxn ang="0">
                      <a:pos x="48" y="57"/>
                    </a:cxn>
                    <a:cxn ang="0">
                      <a:pos x="55" y="57"/>
                    </a:cxn>
                    <a:cxn ang="0">
                      <a:pos x="55" y="55"/>
                    </a:cxn>
                    <a:cxn ang="0">
                      <a:pos x="57" y="55"/>
                    </a:cxn>
                    <a:cxn ang="0">
                      <a:pos x="57" y="48"/>
                    </a:cxn>
                    <a:cxn ang="0">
                      <a:pos x="55" y="45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57" h="57">
                      <a:moveTo>
                        <a:pt x="12" y="3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5" y="55"/>
                      </a:lnTo>
                      <a:lnTo>
                        <a:pt x="48" y="57"/>
                      </a:lnTo>
                      <a:lnTo>
                        <a:pt x="55" y="57"/>
                      </a:lnTo>
                      <a:lnTo>
                        <a:pt x="55" y="55"/>
                      </a:lnTo>
                      <a:lnTo>
                        <a:pt x="57" y="55"/>
                      </a:lnTo>
                      <a:lnTo>
                        <a:pt x="57" y="48"/>
                      </a:lnTo>
                      <a:lnTo>
                        <a:pt x="55" y="45"/>
                      </a:lnTo>
                      <a:lnTo>
                        <a:pt x="12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0" name="Freeform 72"/>
                <p:cNvSpPr>
                  <a:spLocks/>
                </p:cNvSpPr>
                <p:nvPr/>
              </p:nvSpPr>
              <p:spPr bwMode="auto">
                <a:xfrm>
                  <a:off x="3576" y="3928"/>
                  <a:ext cx="639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5" y="14"/>
                    </a:cxn>
                    <a:cxn ang="0">
                      <a:pos x="636" y="14"/>
                    </a:cxn>
                    <a:cxn ang="0">
                      <a:pos x="636" y="12"/>
                    </a:cxn>
                    <a:cxn ang="0">
                      <a:pos x="639" y="12"/>
                    </a:cxn>
                    <a:cxn ang="0">
                      <a:pos x="639" y="5"/>
                    </a:cxn>
                    <a:cxn ang="0">
                      <a:pos x="636" y="2"/>
                    </a:cxn>
                    <a:cxn ang="0">
                      <a:pos x="636" y="0"/>
                    </a:cxn>
                    <a:cxn ang="0">
                      <a:pos x="632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639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636" y="14"/>
                      </a:lnTo>
                      <a:lnTo>
                        <a:pt x="636" y="12"/>
                      </a:lnTo>
                      <a:lnTo>
                        <a:pt x="639" y="12"/>
                      </a:lnTo>
                      <a:lnTo>
                        <a:pt x="639" y="5"/>
                      </a:lnTo>
                      <a:lnTo>
                        <a:pt x="636" y="2"/>
                      </a:lnTo>
                      <a:lnTo>
                        <a:pt x="636" y="0"/>
                      </a:lnTo>
                      <a:lnTo>
                        <a:pt x="632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1" name="Freeform 73"/>
                <p:cNvSpPr>
                  <a:spLocks/>
                </p:cNvSpPr>
                <p:nvPr/>
              </p:nvSpPr>
              <p:spPr bwMode="auto">
                <a:xfrm>
                  <a:off x="4200" y="3885"/>
                  <a:ext cx="57" cy="57"/>
                </a:xfrm>
                <a:custGeom>
                  <a:avLst/>
                  <a:gdLst/>
                  <a:ahLst/>
                  <a:cxnLst>
                    <a:cxn ang="0">
                      <a:pos x="3" y="45"/>
                    </a:cxn>
                    <a:cxn ang="0">
                      <a:pos x="0" y="48"/>
                    </a:cxn>
                    <a:cxn ang="0">
                      <a:pos x="0" y="55"/>
                    </a:cxn>
                    <a:cxn ang="0">
                      <a:pos x="3" y="55"/>
                    </a:cxn>
                    <a:cxn ang="0">
                      <a:pos x="5" y="57"/>
                    </a:cxn>
                    <a:cxn ang="0">
                      <a:pos x="12" y="57"/>
                    </a:cxn>
                    <a:cxn ang="0">
                      <a:pos x="12" y="55"/>
                    </a:cxn>
                    <a:cxn ang="0">
                      <a:pos x="55" y="12"/>
                    </a:cxn>
                    <a:cxn ang="0">
                      <a:pos x="57" y="12"/>
                    </a:cxn>
                    <a:cxn ang="0">
                      <a:pos x="57" y="5"/>
                    </a:cxn>
                    <a:cxn ang="0">
                      <a:pos x="55" y="3"/>
                    </a:cxn>
                    <a:cxn ang="0">
                      <a:pos x="55" y="0"/>
                    </a:cxn>
                    <a:cxn ang="0">
                      <a:pos x="48" y="0"/>
                    </a:cxn>
                    <a:cxn ang="0">
                      <a:pos x="46" y="3"/>
                    </a:cxn>
                    <a:cxn ang="0">
                      <a:pos x="3" y="45"/>
                    </a:cxn>
                  </a:cxnLst>
                  <a:rect l="0" t="0" r="r" b="b"/>
                  <a:pathLst>
                    <a:path w="57" h="57">
                      <a:moveTo>
                        <a:pt x="3" y="45"/>
                      </a:moveTo>
                      <a:lnTo>
                        <a:pt x="0" y="48"/>
                      </a:lnTo>
                      <a:lnTo>
                        <a:pt x="0" y="55"/>
                      </a:lnTo>
                      <a:lnTo>
                        <a:pt x="3" y="55"/>
                      </a:lnTo>
                      <a:lnTo>
                        <a:pt x="5" y="57"/>
                      </a:lnTo>
                      <a:lnTo>
                        <a:pt x="12" y="57"/>
                      </a:lnTo>
                      <a:lnTo>
                        <a:pt x="12" y="55"/>
                      </a:lnTo>
                      <a:lnTo>
                        <a:pt x="55" y="12"/>
                      </a:lnTo>
                      <a:lnTo>
                        <a:pt x="57" y="12"/>
                      </a:lnTo>
                      <a:lnTo>
                        <a:pt x="57" y="5"/>
                      </a:lnTo>
                      <a:lnTo>
                        <a:pt x="55" y="3"/>
                      </a:lnTo>
                      <a:lnTo>
                        <a:pt x="55" y="0"/>
                      </a:lnTo>
                      <a:lnTo>
                        <a:pt x="48" y="0"/>
                      </a:lnTo>
                      <a:lnTo>
                        <a:pt x="46" y="3"/>
                      </a:lnTo>
                      <a:lnTo>
                        <a:pt x="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07" name="Rectangle 74"/>
              <p:cNvSpPr>
                <a:spLocks noChangeArrowheads="1"/>
              </p:cNvSpPr>
              <p:nvPr/>
            </p:nvSpPr>
            <p:spPr bwMode="auto">
              <a:xfrm>
                <a:off x="4726523" y="3887788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 dirty="0">
                    <a:solidFill>
                      <a:srgbClr val="3333FF"/>
                    </a:solidFill>
                    <a:latin typeface="+mj-lt"/>
                  </a:rPr>
                  <a:t>x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108" name="Line 75"/>
              <p:cNvSpPr>
                <a:spLocks noChangeShapeType="1"/>
              </p:cNvSpPr>
              <p:nvPr/>
            </p:nvSpPr>
            <p:spPr bwMode="auto">
              <a:xfrm flipH="1" flipV="1">
                <a:off x="4900083" y="2727325"/>
                <a:ext cx="33655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31" name="Right Arrow 130"/>
            <p:cNvSpPr/>
            <p:nvPr/>
          </p:nvSpPr>
          <p:spPr bwMode="auto">
            <a:xfrm>
              <a:off x="4419600" y="3073400"/>
              <a:ext cx="635000" cy="1161633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1" compatLnSpc="1">
              <a:prstTxWarp prst="textNoShape">
                <a:avLst/>
              </a:prstTxWarp>
              <a:spAutoFit/>
            </a:bodyPr>
            <a:lstStyle/>
            <a:p>
              <a:pPr marL="7429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65301"/>
              </p:ext>
            </p:extLst>
          </p:nvPr>
        </p:nvGraphicFramePr>
        <p:xfrm>
          <a:off x="6214660" y="1869280"/>
          <a:ext cx="22860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2072381" imgH="2940952" progId="Adobe.Illustrator.7">
                  <p:embed/>
                </p:oleObj>
              </mc:Choice>
              <mc:Fallback>
                <p:oleObj name="Artwork" r:id="rId3" imgW="2072381" imgH="2940952" progId="Adobe.Illustrator.7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660" y="1869280"/>
                        <a:ext cx="22860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CCB75E-082F-4BC8-84D4-E024AD7773F4}"/>
                  </a:ext>
                </a:extLst>
              </p14:cNvPr>
              <p14:cNvContentPartPr/>
              <p14:nvPr/>
            </p14:nvContentPartPr>
            <p14:xfrm>
              <a:off x="2464560" y="3139200"/>
              <a:ext cx="2682360" cy="9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CCB75E-082F-4BC8-84D4-E024AD7773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5200" y="3129840"/>
                <a:ext cx="2701080" cy="9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070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Example Functions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277938"/>
            <a:ext cx="7902575" cy="5027612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Times New Roman" pitchFamily="18" charset="0"/>
              </a:rPr>
              <a:t>By convention, we represent the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of F by a "1" in the map and a “0” otherwise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b="1" dirty="0">
                <a:latin typeface="Arial" pitchFamily="34" charset="0"/>
                <a:cs typeface="Times New Roman" pitchFamily="18" charset="0"/>
              </a:rPr>
              <a:t>Example: </a:t>
            </a:r>
            <a:br>
              <a:rPr lang="en-US" sz="2400" b="1" dirty="0">
                <a:latin typeface="Arial" pitchFamily="34" charset="0"/>
                <a:cs typeface="Times New Roman" pitchFamily="18" charset="0"/>
              </a:rPr>
            </a:br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endParaRPr lang="en-US" sz="16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b="1" dirty="0">
                <a:latin typeface="Arial" pitchFamily="34" charset="0"/>
                <a:cs typeface="Times New Roman" pitchFamily="18" charset="0"/>
              </a:rPr>
              <a:t>Example: </a:t>
            </a:r>
          </a:p>
          <a:p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29313" y="3895725"/>
            <a:ext cx="2878137" cy="2195513"/>
            <a:chOff x="3070" y="2697"/>
            <a:chExt cx="1813" cy="1383"/>
          </a:xfrm>
        </p:grpSpPr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89" name="Line 33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0" name="Line 34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1" name="Line 35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2" name="Line 36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4" name="Text Box 38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352295" name="Text Box 39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52298" name="Text Box 42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52299" name="Text Box 43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52300" name="Text Box 44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52301" name="Text Box 45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52302" name="Text Box 46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52303" name="Text Box 47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352304" name="Text Box 48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5" name="Text Box 49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6" name="Text Box 50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7" name="Text Box 51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8" name="Text Box 52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  <p:graphicFrame>
        <p:nvGraphicFramePr>
          <p:cNvPr id="352309" name="Object 53"/>
          <p:cNvGraphicFramePr>
            <a:graphicFrameLocks noChangeAspect="1"/>
          </p:cNvGraphicFramePr>
          <p:nvPr/>
        </p:nvGraphicFramePr>
        <p:xfrm>
          <a:off x="1331913" y="2551113"/>
          <a:ext cx="322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25600" imgH="368280" progId="Equation.3">
                  <p:embed/>
                </p:oleObj>
              </mc:Choice>
              <mc:Fallback>
                <p:oleObj name="Equation" r:id="rId3" imgW="3225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51113"/>
                        <a:ext cx="3225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11" name="Object 55"/>
          <p:cNvGraphicFramePr>
            <a:graphicFrameLocks noChangeAspect="1"/>
          </p:cNvGraphicFramePr>
          <p:nvPr/>
        </p:nvGraphicFramePr>
        <p:xfrm>
          <a:off x="1292821" y="4507460"/>
          <a:ext cx="3316195" cy="39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165100" progId="Equation.3">
                  <p:embed/>
                </p:oleObj>
              </mc:Choice>
              <mc:Fallback>
                <p:oleObj name="Equation" r:id="rId5" imgW="1511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821" y="4507460"/>
                        <a:ext cx="3316195" cy="399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0"/>
          <p:cNvGrpSpPr/>
          <p:nvPr/>
        </p:nvGrpSpPr>
        <p:grpSpPr>
          <a:xfrm>
            <a:off x="5416550" y="1839913"/>
            <a:ext cx="3005138" cy="2455862"/>
            <a:chOff x="5416550" y="1839913"/>
            <a:chExt cx="3005138" cy="2455862"/>
          </a:xfrm>
        </p:grpSpPr>
        <p:sp>
          <p:nvSpPr>
            <p:cNvPr id="352272" name="Text Box 16"/>
            <p:cNvSpPr txBox="1">
              <a:spLocks noChangeArrowheads="1"/>
            </p:cNvSpPr>
            <p:nvPr/>
          </p:nvSpPr>
          <p:spPr bwMode="auto">
            <a:xfrm>
              <a:off x="6580188" y="2592388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52273" name="Text Box 17"/>
            <p:cNvSpPr txBox="1">
              <a:spLocks noChangeArrowheads="1"/>
            </p:cNvSpPr>
            <p:nvPr/>
          </p:nvSpPr>
          <p:spPr bwMode="auto">
            <a:xfrm>
              <a:off x="5962650" y="2576513"/>
              <a:ext cx="4111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52274" name="Text Box 18"/>
            <p:cNvSpPr txBox="1">
              <a:spLocks noChangeArrowheads="1"/>
            </p:cNvSpPr>
            <p:nvPr/>
          </p:nvSpPr>
          <p:spPr bwMode="auto">
            <a:xfrm>
              <a:off x="7793038" y="2582863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5948363" y="3101975"/>
              <a:ext cx="4111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7183438" y="2576513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589713" y="3109913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800975" y="3108325"/>
              <a:ext cx="4111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7205663" y="3101975"/>
              <a:ext cx="4111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grpSp>
          <p:nvGrpSpPr>
            <p:cNvPr id="4" name="Group 69"/>
            <p:cNvGrpSpPr/>
            <p:nvPr/>
          </p:nvGrpSpPr>
          <p:grpSpPr>
            <a:xfrm>
              <a:off x="5416550" y="1839913"/>
              <a:ext cx="3005138" cy="2455862"/>
              <a:chOff x="5416550" y="1839913"/>
              <a:chExt cx="3005138" cy="2455862"/>
            </a:xfrm>
          </p:grpSpPr>
          <p:sp>
            <p:nvSpPr>
              <p:cNvPr id="352284" name="Text Box 28"/>
              <p:cNvSpPr txBox="1">
                <a:spLocks noChangeArrowheads="1"/>
              </p:cNvSpPr>
              <p:nvPr/>
            </p:nvSpPr>
            <p:spPr bwMode="auto">
              <a:xfrm>
                <a:off x="7035800" y="3716338"/>
                <a:ext cx="35083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b="1"/>
                  <a:t>z</a:t>
                </a:r>
              </a:p>
            </p:txBody>
          </p:sp>
          <p:grpSp>
            <p:nvGrpSpPr>
              <p:cNvPr id="5" name="Group 67"/>
              <p:cNvGrpSpPr/>
              <p:nvPr/>
            </p:nvGrpSpPr>
            <p:grpSpPr>
              <a:xfrm>
                <a:off x="5416550" y="1839913"/>
                <a:ext cx="3005138" cy="2335212"/>
                <a:chOff x="5416550" y="1839913"/>
                <a:chExt cx="3005138" cy="2335212"/>
              </a:xfrm>
            </p:grpSpPr>
            <p:sp>
              <p:nvSpPr>
                <p:cNvPr id="35226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7189788" y="2054225"/>
                  <a:ext cx="1587" cy="158432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05713" y="1839913"/>
                  <a:ext cx="382587" cy="579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b="1"/>
                    <a:t>y</a:t>
                  </a:r>
                </a:p>
              </p:txBody>
            </p:sp>
            <p:sp>
              <p:nvSpPr>
                <p:cNvPr id="35226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956300" y="2579688"/>
                  <a:ext cx="2465388" cy="31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5" name="Line 9"/>
                <p:cNvSpPr>
                  <a:spLocks noChangeShapeType="1"/>
                </p:cNvSpPr>
                <p:nvPr/>
              </p:nvSpPr>
              <p:spPr bwMode="auto">
                <a:xfrm>
                  <a:off x="5957888" y="2587625"/>
                  <a:ext cx="1587" cy="10541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580188" y="2579688"/>
                  <a:ext cx="1587" cy="156686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796213" y="2576513"/>
                  <a:ext cx="1587" cy="159861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8" name="Line 12"/>
                <p:cNvSpPr>
                  <a:spLocks noChangeShapeType="1"/>
                </p:cNvSpPr>
                <p:nvPr/>
              </p:nvSpPr>
              <p:spPr bwMode="auto">
                <a:xfrm>
                  <a:off x="8416925" y="2581275"/>
                  <a:ext cx="0" cy="10477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549900" y="3101975"/>
                  <a:ext cx="2868613" cy="31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7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5962650" y="3632200"/>
                  <a:ext cx="2457450" cy="47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416550" y="3109913"/>
                  <a:ext cx="382588" cy="57943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b="1"/>
                    <a:t>x</a:t>
                  </a:r>
                </a:p>
              </p:txBody>
            </p:sp>
            <p:sp>
              <p:nvSpPr>
                <p:cNvPr id="35228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908925" y="2576513"/>
                  <a:ext cx="442913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 dirty="0"/>
                    <a:t>1</a:t>
                  </a:r>
                </a:p>
              </p:txBody>
            </p:sp>
            <p:sp>
              <p:nvSpPr>
                <p:cNvPr id="35228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735763" y="3109913"/>
                  <a:ext cx="442912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/>
                    <a:t>1</a:t>
                  </a:r>
                </a:p>
              </p:txBody>
            </p:sp>
            <p:sp>
              <p:nvSpPr>
                <p:cNvPr id="35228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064250" y="3109913"/>
                  <a:ext cx="442913" cy="51911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 dirty="0"/>
                    <a:t>1</a:t>
                  </a:r>
                </a:p>
              </p:txBody>
            </p:sp>
            <p:sp>
              <p:nvSpPr>
                <p:cNvPr id="35228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285038" y="2592388"/>
                  <a:ext cx="442912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 dirty="0"/>
                    <a:t>1</a:t>
                  </a:r>
                </a:p>
              </p:txBody>
            </p:sp>
            <p:grpSp>
              <p:nvGrpSpPr>
                <p:cNvPr id="6" name="Group 64"/>
                <p:cNvGrpSpPr>
                  <a:grpSpLocks/>
                </p:cNvGrpSpPr>
                <p:nvPr/>
              </p:nvGrpSpPr>
              <p:grpSpPr bwMode="auto">
                <a:xfrm>
                  <a:off x="7253288" y="2409825"/>
                  <a:ext cx="1082675" cy="71438"/>
                  <a:chOff x="3889" y="2808"/>
                  <a:chExt cx="682" cy="59"/>
                </a:xfrm>
              </p:grpSpPr>
              <p:sp>
                <p:nvSpPr>
                  <p:cNvPr id="352321" name="Freeform 65"/>
                  <p:cNvSpPr>
                    <a:spLocks/>
                  </p:cNvSpPr>
                  <p:nvPr/>
                </p:nvSpPr>
                <p:spPr bwMode="auto">
                  <a:xfrm>
                    <a:off x="3889" y="2808"/>
                    <a:ext cx="57" cy="59"/>
                  </a:xfrm>
                  <a:custGeom>
                    <a:avLst/>
                    <a:gdLst/>
                    <a:ahLst/>
                    <a:cxnLst>
                      <a:cxn ang="0">
                        <a:pos x="3" y="47"/>
                      </a:cxn>
                      <a:cxn ang="0">
                        <a:pos x="0" y="49"/>
                      </a:cxn>
                      <a:cxn ang="0">
                        <a:pos x="0" y="57"/>
                      </a:cxn>
                      <a:cxn ang="0">
                        <a:pos x="3" y="57"/>
                      </a:cxn>
                      <a:cxn ang="0">
                        <a:pos x="5" y="59"/>
                      </a:cxn>
                      <a:cxn ang="0">
                        <a:pos x="12" y="59"/>
                      </a:cxn>
                      <a:cxn ang="0">
                        <a:pos x="12" y="57"/>
                      </a:cxn>
                      <a:cxn ang="0">
                        <a:pos x="55" y="11"/>
                      </a:cxn>
                      <a:cxn ang="0">
                        <a:pos x="57" y="9"/>
                      </a:cxn>
                      <a:cxn ang="0">
                        <a:pos x="57" y="2"/>
                      </a:cxn>
                      <a:cxn ang="0">
                        <a:pos x="55" y="2"/>
                      </a:cxn>
                      <a:cxn ang="0">
                        <a:pos x="53" y="0"/>
                      </a:cxn>
                      <a:cxn ang="0">
                        <a:pos x="45" y="0"/>
                      </a:cxn>
                      <a:cxn ang="0">
                        <a:pos x="45" y="2"/>
                      </a:cxn>
                      <a:cxn ang="0">
                        <a:pos x="3" y="47"/>
                      </a:cxn>
                    </a:cxnLst>
                    <a:rect l="0" t="0" r="r" b="b"/>
                    <a:pathLst>
                      <a:path w="57" h="59">
                        <a:moveTo>
                          <a:pt x="3" y="47"/>
                        </a:moveTo>
                        <a:lnTo>
                          <a:pt x="0" y="49"/>
                        </a:lnTo>
                        <a:lnTo>
                          <a:pt x="0" y="57"/>
                        </a:lnTo>
                        <a:lnTo>
                          <a:pt x="3" y="57"/>
                        </a:lnTo>
                        <a:lnTo>
                          <a:pt x="5" y="59"/>
                        </a:lnTo>
                        <a:lnTo>
                          <a:pt x="12" y="59"/>
                        </a:lnTo>
                        <a:lnTo>
                          <a:pt x="12" y="57"/>
                        </a:lnTo>
                        <a:lnTo>
                          <a:pt x="55" y="11"/>
                        </a:lnTo>
                        <a:lnTo>
                          <a:pt x="57" y="9"/>
                        </a:lnTo>
                        <a:lnTo>
                          <a:pt x="57" y="2"/>
                        </a:lnTo>
                        <a:lnTo>
                          <a:pt x="55" y="2"/>
                        </a:lnTo>
                        <a:lnTo>
                          <a:pt x="53" y="0"/>
                        </a:lnTo>
                        <a:lnTo>
                          <a:pt x="45" y="0"/>
                        </a:lnTo>
                        <a:lnTo>
                          <a:pt x="45" y="2"/>
                        </a:lnTo>
                        <a:lnTo>
                          <a:pt x="3" y="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2" name="Freeform 66"/>
                  <p:cNvSpPr>
                    <a:spLocks/>
                  </p:cNvSpPr>
                  <p:nvPr/>
                </p:nvSpPr>
                <p:spPr bwMode="auto">
                  <a:xfrm>
                    <a:off x="3932" y="2808"/>
                    <a:ext cx="594" cy="14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5" y="0"/>
                      </a:cxn>
                      <a:cxn ang="0">
                        <a:pos x="0" y="4"/>
                      </a:cxn>
                      <a:cxn ang="0">
                        <a:pos x="0" y="11"/>
                      </a:cxn>
                      <a:cxn ang="0">
                        <a:pos x="2" y="11"/>
                      </a:cxn>
                      <a:cxn ang="0">
                        <a:pos x="5" y="14"/>
                      </a:cxn>
                      <a:cxn ang="0">
                        <a:pos x="591" y="14"/>
                      </a:cxn>
                      <a:cxn ang="0">
                        <a:pos x="591" y="11"/>
                      </a:cxn>
                      <a:cxn ang="0">
                        <a:pos x="594" y="11"/>
                      </a:cxn>
                      <a:cxn ang="0">
                        <a:pos x="594" y="4"/>
                      </a:cxn>
                      <a:cxn ang="0">
                        <a:pos x="591" y="2"/>
                      </a:cxn>
                      <a:cxn ang="0">
                        <a:pos x="591" y="0"/>
                      </a:cxn>
                      <a:cxn ang="0">
                        <a:pos x="587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59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0" y="4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5" y="14"/>
                        </a:lnTo>
                        <a:lnTo>
                          <a:pt x="591" y="14"/>
                        </a:lnTo>
                        <a:lnTo>
                          <a:pt x="591" y="11"/>
                        </a:lnTo>
                        <a:lnTo>
                          <a:pt x="594" y="11"/>
                        </a:lnTo>
                        <a:lnTo>
                          <a:pt x="594" y="4"/>
                        </a:lnTo>
                        <a:lnTo>
                          <a:pt x="591" y="2"/>
                        </a:lnTo>
                        <a:lnTo>
                          <a:pt x="591" y="0"/>
                        </a:lnTo>
                        <a:lnTo>
                          <a:pt x="58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3" name="Freeform 67"/>
                  <p:cNvSpPr>
                    <a:spLocks/>
                  </p:cNvSpPr>
                  <p:nvPr/>
                </p:nvSpPr>
                <p:spPr bwMode="auto">
                  <a:xfrm>
                    <a:off x="4511" y="2808"/>
                    <a:ext cx="60" cy="59"/>
                  </a:xfrm>
                  <a:custGeom>
                    <a:avLst/>
                    <a:gdLst/>
                    <a:ahLst/>
                    <a:cxnLst>
                      <a:cxn ang="0">
                        <a:pos x="12" y="2"/>
                      </a:cxn>
                      <a:cxn ang="0">
                        <a:pos x="12" y="0"/>
                      </a:cxn>
                      <a:cxn ang="0">
                        <a:pos x="5" y="0"/>
                      </a:cxn>
                      <a:cxn ang="0">
                        <a:pos x="0" y="4"/>
                      </a:cxn>
                      <a:cxn ang="0">
                        <a:pos x="0" y="11"/>
                      </a:cxn>
                      <a:cxn ang="0">
                        <a:pos x="3" y="11"/>
                      </a:cxn>
                      <a:cxn ang="0">
                        <a:pos x="48" y="57"/>
                      </a:cxn>
                      <a:cxn ang="0">
                        <a:pos x="50" y="59"/>
                      </a:cxn>
                      <a:cxn ang="0">
                        <a:pos x="57" y="59"/>
                      </a:cxn>
                      <a:cxn ang="0">
                        <a:pos x="57" y="57"/>
                      </a:cxn>
                      <a:cxn ang="0">
                        <a:pos x="60" y="57"/>
                      </a:cxn>
                      <a:cxn ang="0">
                        <a:pos x="60" y="49"/>
                      </a:cxn>
                      <a:cxn ang="0">
                        <a:pos x="57" y="47"/>
                      </a:cxn>
                      <a:cxn ang="0">
                        <a:pos x="12" y="2"/>
                      </a:cxn>
                    </a:cxnLst>
                    <a:rect l="0" t="0" r="r" b="b"/>
                    <a:pathLst>
                      <a:path w="60" h="59">
                        <a:moveTo>
                          <a:pt x="12" y="2"/>
                        </a:move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0" y="4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48" y="57"/>
                        </a:lnTo>
                        <a:lnTo>
                          <a:pt x="50" y="59"/>
                        </a:lnTo>
                        <a:lnTo>
                          <a:pt x="57" y="59"/>
                        </a:lnTo>
                        <a:lnTo>
                          <a:pt x="57" y="57"/>
                        </a:lnTo>
                        <a:lnTo>
                          <a:pt x="60" y="57"/>
                        </a:lnTo>
                        <a:lnTo>
                          <a:pt x="60" y="49"/>
                        </a:lnTo>
                        <a:lnTo>
                          <a:pt x="57" y="47"/>
                        </a:lnTo>
                        <a:lnTo>
                          <a:pt x="12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68"/>
                <p:cNvGrpSpPr>
                  <a:grpSpLocks/>
                </p:cNvGrpSpPr>
                <p:nvPr/>
              </p:nvGrpSpPr>
              <p:grpSpPr bwMode="auto">
                <a:xfrm>
                  <a:off x="5811838" y="3101975"/>
                  <a:ext cx="79375" cy="658813"/>
                  <a:chOff x="2909" y="3394"/>
                  <a:chExt cx="59" cy="415"/>
                </a:xfrm>
              </p:grpSpPr>
              <p:sp>
                <p:nvSpPr>
                  <p:cNvPr id="352325" name="Freeform 69"/>
                  <p:cNvSpPr>
                    <a:spLocks/>
                  </p:cNvSpPr>
                  <p:nvPr/>
                </p:nvSpPr>
                <p:spPr bwMode="auto">
                  <a:xfrm>
                    <a:off x="2909" y="3394"/>
                    <a:ext cx="59" cy="59"/>
                  </a:xfrm>
                  <a:custGeom>
                    <a:avLst/>
                    <a:gdLst/>
                    <a:ahLst/>
                    <a:cxnLst>
                      <a:cxn ang="0">
                        <a:pos x="57" y="12"/>
                      </a:cxn>
                      <a:cxn ang="0">
                        <a:pos x="59" y="12"/>
                      </a:cxn>
                      <a:cxn ang="0">
                        <a:pos x="59" y="4"/>
                      </a:cxn>
                      <a:cxn ang="0">
                        <a:pos x="57" y="2"/>
                      </a:cxn>
                      <a:cxn ang="0">
                        <a:pos x="57" y="0"/>
                      </a:cxn>
                      <a:cxn ang="0">
                        <a:pos x="49" y="0"/>
                      </a:cxn>
                      <a:cxn ang="0">
                        <a:pos x="47" y="2"/>
                      </a:cxn>
                      <a:cxn ang="0">
                        <a:pos x="2" y="47"/>
                      </a:cxn>
                      <a:cxn ang="0">
                        <a:pos x="0" y="50"/>
                      </a:cxn>
                      <a:cxn ang="0">
                        <a:pos x="0" y="57"/>
                      </a:cxn>
                      <a:cxn ang="0">
                        <a:pos x="2" y="57"/>
                      </a:cxn>
                      <a:cxn ang="0">
                        <a:pos x="4" y="59"/>
                      </a:cxn>
                      <a:cxn ang="0">
                        <a:pos x="11" y="59"/>
                      </a:cxn>
                      <a:cxn ang="0">
                        <a:pos x="11" y="57"/>
                      </a:cxn>
                      <a:cxn ang="0">
                        <a:pos x="57" y="12"/>
                      </a:cxn>
                    </a:cxnLst>
                    <a:rect l="0" t="0" r="r" b="b"/>
                    <a:pathLst>
                      <a:path w="59" h="59">
                        <a:moveTo>
                          <a:pt x="57" y="12"/>
                        </a:moveTo>
                        <a:lnTo>
                          <a:pt x="59" y="12"/>
                        </a:lnTo>
                        <a:lnTo>
                          <a:pt x="59" y="4"/>
                        </a:lnTo>
                        <a:lnTo>
                          <a:pt x="57" y="2"/>
                        </a:lnTo>
                        <a:lnTo>
                          <a:pt x="57" y="0"/>
                        </a:lnTo>
                        <a:lnTo>
                          <a:pt x="49" y="0"/>
                        </a:lnTo>
                        <a:lnTo>
                          <a:pt x="47" y="2"/>
                        </a:lnTo>
                        <a:lnTo>
                          <a:pt x="2" y="47"/>
                        </a:lnTo>
                        <a:lnTo>
                          <a:pt x="0" y="50"/>
                        </a:lnTo>
                        <a:lnTo>
                          <a:pt x="0" y="57"/>
                        </a:lnTo>
                        <a:lnTo>
                          <a:pt x="2" y="57"/>
                        </a:lnTo>
                        <a:lnTo>
                          <a:pt x="4" y="59"/>
                        </a:lnTo>
                        <a:lnTo>
                          <a:pt x="11" y="59"/>
                        </a:lnTo>
                        <a:lnTo>
                          <a:pt x="11" y="57"/>
                        </a:lnTo>
                        <a:lnTo>
                          <a:pt x="57" y="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6" name="Freeform 70"/>
                  <p:cNvSpPr>
                    <a:spLocks/>
                  </p:cNvSpPr>
                  <p:nvPr/>
                </p:nvSpPr>
                <p:spPr bwMode="auto">
                  <a:xfrm>
                    <a:off x="2909" y="3439"/>
                    <a:ext cx="14" cy="325"/>
                  </a:xfrm>
                  <a:custGeom>
                    <a:avLst/>
                    <a:gdLst/>
                    <a:ahLst/>
                    <a:cxnLst>
                      <a:cxn ang="0">
                        <a:pos x="14" y="7"/>
                      </a:cxn>
                      <a:cxn ang="0">
                        <a:pos x="14" y="5"/>
                      </a:cxn>
                      <a:cxn ang="0">
                        <a:pos x="11" y="2"/>
                      </a:cxn>
                      <a:cxn ang="0">
                        <a:pos x="11" y="0"/>
                      </a:cxn>
                      <a:cxn ang="0">
                        <a:pos x="4" y="0"/>
                      </a:cxn>
                      <a:cxn ang="0">
                        <a:pos x="0" y="5"/>
                      </a:cxn>
                      <a:cxn ang="0">
                        <a:pos x="0" y="323"/>
                      </a:cxn>
                      <a:cxn ang="0">
                        <a:pos x="2" y="323"/>
                      </a:cxn>
                      <a:cxn ang="0">
                        <a:pos x="4" y="325"/>
                      </a:cxn>
                      <a:cxn ang="0">
                        <a:pos x="11" y="325"/>
                      </a:cxn>
                      <a:cxn ang="0">
                        <a:pos x="11" y="323"/>
                      </a:cxn>
                      <a:cxn ang="0">
                        <a:pos x="14" y="323"/>
                      </a:cxn>
                      <a:cxn ang="0">
                        <a:pos x="14" y="318"/>
                      </a:cxn>
                      <a:cxn ang="0">
                        <a:pos x="14" y="7"/>
                      </a:cxn>
                    </a:cxnLst>
                    <a:rect l="0" t="0" r="r" b="b"/>
                    <a:pathLst>
                      <a:path w="14" h="325">
                        <a:moveTo>
                          <a:pt x="14" y="7"/>
                        </a:moveTo>
                        <a:lnTo>
                          <a:pt x="14" y="5"/>
                        </a:lnTo>
                        <a:lnTo>
                          <a:pt x="11" y="2"/>
                        </a:lnTo>
                        <a:lnTo>
                          <a:pt x="11" y="0"/>
                        </a:lnTo>
                        <a:lnTo>
                          <a:pt x="4" y="0"/>
                        </a:lnTo>
                        <a:lnTo>
                          <a:pt x="0" y="5"/>
                        </a:lnTo>
                        <a:lnTo>
                          <a:pt x="0" y="323"/>
                        </a:lnTo>
                        <a:lnTo>
                          <a:pt x="2" y="323"/>
                        </a:lnTo>
                        <a:lnTo>
                          <a:pt x="4" y="325"/>
                        </a:lnTo>
                        <a:lnTo>
                          <a:pt x="11" y="325"/>
                        </a:lnTo>
                        <a:lnTo>
                          <a:pt x="11" y="323"/>
                        </a:lnTo>
                        <a:lnTo>
                          <a:pt x="14" y="323"/>
                        </a:lnTo>
                        <a:lnTo>
                          <a:pt x="14" y="318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7" name="Freeform 71"/>
                  <p:cNvSpPr>
                    <a:spLocks/>
                  </p:cNvSpPr>
                  <p:nvPr/>
                </p:nvSpPr>
                <p:spPr bwMode="auto">
                  <a:xfrm>
                    <a:off x="2909" y="3750"/>
                    <a:ext cx="59" cy="59"/>
                  </a:xfrm>
                  <a:custGeom>
                    <a:avLst/>
                    <a:gdLst/>
                    <a:ahLst/>
                    <a:cxnLst>
                      <a:cxn ang="0">
                        <a:pos x="11" y="2"/>
                      </a:cxn>
                      <a:cxn ang="0">
                        <a:pos x="11" y="0"/>
                      </a:cxn>
                      <a:cxn ang="0">
                        <a:pos x="4" y="0"/>
                      </a:cxn>
                      <a:cxn ang="0">
                        <a:pos x="0" y="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47" y="57"/>
                      </a:cxn>
                      <a:cxn ang="0">
                        <a:pos x="49" y="59"/>
                      </a:cxn>
                      <a:cxn ang="0">
                        <a:pos x="57" y="59"/>
                      </a:cxn>
                      <a:cxn ang="0">
                        <a:pos x="57" y="57"/>
                      </a:cxn>
                      <a:cxn ang="0">
                        <a:pos x="59" y="57"/>
                      </a:cxn>
                      <a:cxn ang="0">
                        <a:pos x="59" y="50"/>
                      </a:cxn>
                      <a:cxn ang="0">
                        <a:pos x="57" y="47"/>
                      </a:cxn>
                      <a:cxn ang="0">
                        <a:pos x="11" y="2"/>
                      </a:cxn>
                    </a:cxnLst>
                    <a:rect l="0" t="0" r="r" b="b"/>
                    <a:pathLst>
                      <a:path w="59" h="59">
                        <a:moveTo>
                          <a:pt x="11" y="2"/>
                        </a:moveTo>
                        <a:lnTo>
                          <a:pt x="11" y="0"/>
                        </a:lnTo>
                        <a:lnTo>
                          <a:pt x="4" y="0"/>
                        </a:lnTo>
                        <a:lnTo>
                          <a:pt x="0" y="5"/>
                        </a:lnTo>
                        <a:lnTo>
                          <a:pt x="0" y="12"/>
                        </a:lnTo>
                        <a:lnTo>
                          <a:pt x="2" y="12"/>
                        </a:lnTo>
                        <a:lnTo>
                          <a:pt x="47" y="57"/>
                        </a:lnTo>
                        <a:lnTo>
                          <a:pt x="49" y="59"/>
                        </a:lnTo>
                        <a:lnTo>
                          <a:pt x="57" y="59"/>
                        </a:lnTo>
                        <a:lnTo>
                          <a:pt x="57" y="57"/>
                        </a:lnTo>
                        <a:lnTo>
                          <a:pt x="59" y="57"/>
                        </a:lnTo>
                        <a:lnTo>
                          <a:pt x="59" y="50"/>
                        </a:lnTo>
                        <a:lnTo>
                          <a:pt x="57" y="47"/>
                        </a:lnTo>
                        <a:lnTo>
                          <a:pt x="11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72"/>
                <p:cNvGrpSpPr>
                  <a:grpSpLocks/>
                </p:cNvGrpSpPr>
                <p:nvPr/>
              </p:nvGrpSpPr>
              <p:grpSpPr bwMode="auto">
                <a:xfrm>
                  <a:off x="6637338" y="3729038"/>
                  <a:ext cx="1149350" cy="90487"/>
                  <a:chOff x="3533" y="3885"/>
                  <a:chExt cx="724" cy="57"/>
                </a:xfrm>
              </p:grpSpPr>
              <p:sp>
                <p:nvSpPr>
                  <p:cNvPr id="352329" name="Freeform 73"/>
                  <p:cNvSpPr>
                    <a:spLocks/>
                  </p:cNvSpPr>
                  <p:nvPr/>
                </p:nvSpPr>
                <p:spPr bwMode="auto">
                  <a:xfrm>
                    <a:off x="3533" y="3885"/>
                    <a:ext cx="57" cy="57"/>
                  </a:xfrm>
                  <a:custGeom>
                    <a:avLst/>
                    <a:gdLst/>
                    <a:ahLst/>
                    <a:cxnLst>
                      <a:cxn ang="0">
                        <a:pos x="12" y="3"/>
                      </a:cxn>
                      <a:cxn ang="0">
                        <a:pos x="12" y="0"/>
                      </a:cxn>
                      <a:cxn ang="0">
                        <a:pos x="5" y="0"/>
                      </a:cxn>
                      <a:cxn ang="0">
                        <a:pos x="0" y="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45" y="55"/>
                      </a:cxn>
                      <a:cxn ang="0">
                        <a:pos x="48" y="57"/>
                      </a:cxn>
                      <a:cxn ang="0">
                        <a:pos x="55" y="57"/>
                      </a:cxn>
                      <a:cxn ang="0">
                        <a:pos x="55" y="55"/>
                      </a:cxn>
                      <a:cxn ang="0">
                        <a:pos x="57" y="55"/>
                      </a:cxn>
                      <a:cxn ang="0">
                        <a:pos x="57" y="48"/>
                      </a:cxn>
                      <a:cxn ang="0">
                        <a:pos x="55" y="45"/>
                      </a:cxn>
                      <a:cxn ang="0">
                        <a:pos x="12" y="3"/>
                      </a:cxn>
                    </a:cxnLst>
                    <a:rect l="0" t="0" r="r" b="b"/>
                    <a:pathLst>
                      <a:path w="57" h="57">
                        <a:moveTo>
                          <a:pt x="12" y="3"/>
                        </a:move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0" y="12"/>
                        </a:lnTo>
                        <a:lnTo>
                          <a:pt x="2" y="12"/>
                        </a:lnTo>
                        <a:lnTo>
                          <a:pt x="45" y="55"/>
                        </a:lnTo>
                        <a:lnTo>
                          <a:pt x="48" y="57"/>
                        </a:lnTo>
                        <a:lnTo>
                          <a:pt x="55" y="57"/>
                        </a:lnTo>
                        <a:lnTo>
                          <a:pt x="55" y="55"/>
                        </a:lnTo>
                        <a:lnTo>
                          <a:pt x="57" y="55"/>
                        </a:lnTo>
                        <a:lnTo>
                          <a:pt x="57" y="48"/>
                        </a:lnTo>
                        <a:lnTo>
                          <a:pt x="55" y="45"/>
                        </a:lnTo>
                        <a:lnTo>
                          <a:pt x="12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30" name="Freeform 74"/>
                  <p:cNvSpPr>
                    <a:spLocks/>
                  </p:cNvSpPr>
                  <p:nvPr/>
                </p:nvSpPr>
                <p:spPr bwMode="auto">
                  <a:xfrm>
                    <a:off x="3576" y="3928"/>
                    <a:ext cx="639" cy="14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5" y="0"/>
                      </a:cxn>
                      <a:cxn ang="0">
                        <a:pos x="0" y="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5" y="14"/>
                      </a:cxn>
                      <a:cxn ang="0">
                        <a:pos x="636" y="14"/>
                      </a:cxn>
                      <a:cxn ang="0">
                        <a:pos x="636" y="12"/>
                      </a:cxn>
                      <a:cxn ang="0">
                        <a:pos x="639" y="12"/>
                      </a:cxn>
                      <a:cxn ang="0">
                        <a:pos x="639" y="5"/>
                      </a:cxn>
                      <a:cxn ang="0">
                        <a:pos x="636" y="2"/>
                      </a:cxn>
                      <a:cxn ang="0">
                        <a:pos x="636" y="0"/>
                      </a:cxn>
                      <a:cxn ang="0">
                        <a:pos x="632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639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0" y="12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636" y="14"/>
                        </a:lnTo>
                        <a:lnTo>
                          <a:pt x="636" y="12"/>
                        </a:lnTo>
                        <a:lnTo>
                          <a:pt x="639" y="12"/>
                        </a:lnTo>
                        <a:lnTo>
                          <a:pt x="639" y="5"/>
                        </a:lnTo>
                        <a:lnTo>
                          <a:pt x="636" y="2"/>
                        </a:lnTo>
                        <a:lnTo>
                          <a:pt x="636" y="0"/>
                        </a:lnTo>
                        <a:lnTo>
                          <a:pt x="632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31" name="Freeform 75"/>
                  <p:cNvSpPr>
                    <a:spLocks/>
                  </p:cNvSpPr>
                  <p:nvPr/>
                </p:nvSpPr>
                <p:spPr bwMode="auto">
                  <a:xfrm>
                    <a:off x="4200" y="3885"/>
                    <a:ext cx="57" cy="57"/>
                  </a:xfrm>
                  <a:custGeom>
                    <a:avLst/>
                    <a:gdLst/>
                    <a:ahLst/>
                    <a:cxnLst>
                      <a:cxn ang="0">
                        <a:pos x="3" y="45"/>
                      </a:cxn>
                      <a:cxn ang="0">
                        <a:pos x="0" y="48"/>
                      </a:cxn>
                      <a:cxn ang="0">
                        <a:pos x="0" y="55"/>
                      </a:cxn>
                      <a:cxn ang="0">
                        <a:pos x="3" y="55"/>
                      </a:cxn>
                      <a:cxn ang="0">
                        <a:pos x="5" y="57"/>
                      </a:cxn>
                      <a:cxn ang="0">
                        <a:pos x="12" y="57"/>
                      </a:cxn>
                      <a:cxn ang="0">
                        <a:pos x="12" y="55"/>
                      </a:cxn>
                      <a:cxn ang="0">
                        <a:pos x="55" y="12"/>
                      </a:cxn>
                      <a:cxn ang="0">
                        <a:pos x="57" y="12"/>
                      </a:cxn>
                      <a:cxn ang="0">
                        <a:pos x="57" y="5"/>
                      </a:cxn>
                      <a:cxn ang="0">
                        <a:pos x="55" y="3"/>
                      </a:cxn>
                      <a:cxn ang="0">
                        <a:pos x="55" y="0"/>
                      </a:cxn>
                      <a:cxn ang="0">
                        <a:pos x="48" y="0"/>
                      </a:cxn>
                      <a:cxn ang="0">
                        <a:pos x="46" y="3"/>
                      </a:cxn>
                      <a:cxn ang="0">
                        <a:pos x="3" y="45"/>
                      </a:cxn>
                    </a:cxnLst>
                    <a:rect l="0" t="0" r="r" b="b"/>
                    <a:pathLst>
                      <a:path w="57" h="57">
                        <a:moveTo>
                          <a:pt x="3" y="45"/>
                        </a:moveTo>
                        <a:lnTo>
                          <a:pt x="0" y="48"/>
                        </a:lnTo>
                        <a:lnTo>
                          <a:pt x="0" y="55"/>
                        </a:lnTo>
                        <a:lnTo>
                          <a:pt x="3" y="55"/>
                        </a:lnTo>
                        <a:lnTo>
                          <a:pt x="5" y="57"/>
                        </a:lnTo>
                        <a:lnTo>
                          <a:pt x="12" y="57"/>
                        </a:lnTo>
                        <a:lnTo>
                          <a:pt x="12" y="55"/>
                        </a:lnTo>
                        <a:lnTo>
                          <a:pt x="55" y="12"/>
                        </a:lnTo>
                        <a:lnTo>
                          <a:pt x="57" y="12"/>
                        </a:lnTo>
                        <a:lnTo>
                          <a:pt x="57" y="5"/>
                        </a:lnTo>
                        <a:lnTo>
                          <a:pt x="55" y="3"/>
                        </a:lnTo>
                        <a:lnTo>
                          <a:pt x="55" y="0"/>
                        </a:lnTo>
                        <a:lnTo>
                          <a:pt x="48" y="0"/>
                        </a:lnTo>
                        <a:lnTo>
                          <a:pt x="46" y="3"/>
                        </a:lnTo>
                        <a:lnTo>
                          <a:pt x="3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233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622925" y="2147888"/>
                  <a:ext cx="217488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rIns="0" anchorCtr="1">
                  <a:spAutoFit/>
                </a:bodyPr>
                <a:lstStyle/>
                <a:p>
                  <a:pPr marL="285750" indent="-285750"/>
                  <a:r>
                    <a:rPr lang="en-US" sz="2800" b="1">
                      <a:latin typeface="Arial" pitchFamily="34" charset="0"/>
                    </a:rPr>
                    <a:t>F</a:t>
                  </a:r>
                </a:p>
              </p:txBody>
            </p:sp>
          </p:grpSp>
        </p:grpSp>
      </p:grpSp>
      <p:sp>
        <p:nvSpPr>
          <p:cNvPr id="352333" name="Text Box 77"/>
          <p:cNvSpPr txBox="1">
            <a:spLocks noChangeArrowheads="1"/>
          </p:cNvSpPr>
          <p:nvPr/>
        </p:nvSpPr>
        <p:spPr bwMode="auto">
          <a:xfrm>
            <a:off x="6008688" y="4057650"/>
            <a:ext cx="276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b="1">
                <a:latin typeface="Arial" pitchFamily="34" charset="0"/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63809D-52FE-4973-A938-3E5FE962F44F}"/>
                  </a:ext>
                </a:extLst>
              </p14:cNvPr>
              <p14:cNvContentPartPr/>
              <p14:nvPr/>
            </p14:nvContentPartPr>
            <p14:xfrm>
              <a:off x="1139400" y="2102400"/>
              <a:ext cx="7321320" cy="1940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63809D-52FE-4973-A938-3E5FE962F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0040" y="2093040"/>
                <a:ext cx="7340040" cy="19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999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  <p:bldP spid="3523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Example: Combining Squares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8089900" cy="5027612"/>
          </a:xfrm>
        </p:spPr>
        <p:txBody>
          <a:bodyPr/>
          <a:lstStyle/>
          <a:p>
            <a:r>
              <a:rPr lang="en-US" sz="2800" b="1" dirty="0">
                <a:latin typeface="Arial" pitchFamily="34" charset="0"/>
                <a:cs typeface="Times New Roman" pitchFamily="18" charset="0"/>
              </a:rPr>
              <a:t>Example: Let</a:t>
            </a:r>
            <a:endParaRPr lang="en-US" sz="2800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Times New Roman" pitchFamily="18" charset="0"/>
              </a:rPr>
              <a:t>Applying the Minimization Theorem three times:</a:t>
            </a:r>
          </a:p>
          <a:p>
            <a:endParaRPr lang="en-US" sz="3600" b="1" dirty="0">
              <a:latin typeface="Arial" pitchFamily="34" charset="0"/>
              <a:cs typeface="Times New Roman" pitchFamily="18" charset="0"/>
            </a:endParaRPr>
          </a:p>
          <a:p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b="1" dirty="0">
                <a:latin typeface="Arial" pitchFamily="34" charset="0"/>
                <a:cs typeface="Times New Roman" pitchFamily="18" charset="0"/>
              </a:rPr>
              <a:t>Thus the four terms that form a 2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×</a:t>
            </a:r>
            <a:r>
              <a:rPr lang="en-US" sz="2800" b="1" dirty="0">
                <a:latin typeface="Arial" pitchFamily="34" charset="0"/>
                <a:cs typeface="Times New Roman" pitchFamily="18" charset="0"/>
              </a:rPr>
              <a:t> 2 square correspond to the term "y". </a:t>
            </a:r>
            <a:r>
              <a:rPr lang="en-US" sz="2800" dirty="0">
                <a:latin typeface="Arial" pitchFamily="34" charset="0"/>
              </a:rPr>
              <a:t>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16588" y="1201738"/>
            <a:ext cx="2878137" cy="2195512"/>
            <a:chOff x="3089" y="786"/>
            <a:chExt cx="1813" cy="1383"/>
          </a:xfrm>
        </p:grpSpPr>
        <p:sp>
          <p:nvSpPr>
            <p:cNvPr id="539691" name="Line 43"/>
            <p:cNvSpPr>
              <a:spLocks noChangeShapeType="1"/>
            </p:cNvSpPr>
            <p:nvPr/>
          </p:nvSpPr>
          <p:spPr bwMode="auto">
            <a:xfrm flipV="1">
              <a:off x="3349" y="1164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2" name="Line 44"/>
            <p:cNvSpPr>
              <a:spLocks noChangeShapeType="1"/>
            </p:cNvSpPr>
            <p:nvPr/>
          </p:nvSpPr>
          <p:spPr bwMode="auto">
            <a:xfrm>
              <a:off x="3350" y="1169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3" name="Line 45"/>
            <p:cNvSpPr>
              <a:spLocks noChangeShapeType="1"/>
            </p:cNvSpPr>
            <p:nvPr/>
          </p:nvSpPr>
          <p:spPr bwMode="auto">
            <a:xfrm flipH="1">
              <a:off x="3742" y="1164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4" name="Line 46"/>
            <p:cNvSpPr>
              <a:spLocks noChangeShapeType="1"/>
            </p:cNvSpPr>
            <p:nvPr/>
          </p:nvSpPr>
          <p:spPr bwMode="auto">
            <a:xfrm flipH="1">
              <a:off x="4126" y="833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5" name="Line 47"/>
            <p:cNvSpPr>
              <a:spLocks noChangeShapeType="1"/>
            </p:cNvSpPr>
            <p:nvPr/>
          </p:nvSpPr>
          <p:spPr bwMode="auto">
            <a:xfrm flipH="1">
              <a:off x="4508" y="1162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6" name="Line 48"/>
            <p:cNvSpPr>
              <a:spLocks noChangeShapeType="1"/>
            </p:cNvSpPr>
            <p:nvPr/>
          </p:nvSpPr>
          <p:spPr bwMode="auto">
            <a:xfrm>
              <a:off x="4899" y="1165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7" name="Line 49"/>
            <p:cNvSpPr>
              <a:spLocks noChangeShapeType="1"/>
            </p:cNvSpPr>
            <p:nvPr/>
          </p:nvSpPr>
          <p:spPr bwMode="auto">
            <a:xfrm flipV="1">
              <a:off x="3093" y="1493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8" name="Line 50"/>
            <p:cNvSpPr>
              <a:spLocks noChangeShapeType="1"/>
            </p:cNvSpPr>
            <p:nvPr/>
          </p:nvSpPr>
          <p:spPr bwMode="auto">
            <a:xfrm flipV="1">
              <a:off x="3353" y="1827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9" name="Text Box 51"/>
            <p:cNvSpPr txBox="1">
              <a:spLocks noChangeArrowheads="1"/>
            </p:cNvSpPr>
            <p:nvPr/>
          </p:nvSpPr>
          <p:spPr bwMode="auto">
            <a:xfrm>
              <a:off x="3089" y="1434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539700" name="Text Box 52"/>
            <p:cNvSpPr txBox="1">
              <a:spLocks noChangeArrowheads="1"/>
            </p:cNvSpPr>
            <p:nvPr/>
          </p:nvSpPr>
          <p:spPr bwMode="auto">
            <a:xfrm>
              <a:off x="4380" y="786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539701" name="Text Box 53"/>
            <p:cNvSpPr txBox="1">
              <a:spLocks noChangeArrowheads="1"/>
            </p:cNvSpPr>
            <p:nvPr/>
          </p:nvSpPr>
          <p:spPr bwMode="auto">
            <a:xfrm>
              <a:off x="3742" y="1172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1</a:t>
              </a:r>
            </a:p>
          </p:txBody>
        </p:sp>
        <p:sp>
          <p:nvSpPr>
            <p:cNvPr id="539702" name="Text Box 54"/>
            <p:cNvSpPr txBox="1">
              <a:spLocks noChangeArrowheads="1"/>
            </p:cNvSpPr>
            <p:nvPr/>
          </p:nvSpPr>
          <p:spPr bwMode="auto">
            <a:xfrm>
              <a:off x="3353" y="1162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0</a:t>
              </a:r>
            </a:p>
          </p:txBody>
        </p:sp>
        <p:sp>
          <p:nvSpPr>
            <p:cNvPr id="539703" name="Text Box 55"/>
            <p:cNvSpPr txBox="1">
              <a:spLocks noChangeArrowheads="1"/>
            </p:cNvSpPr>
            <p:nvPr/>
          </p:nvSpPr>
          <p:spPr bwMode="auto">
            <a:xfrm>
              <a:off x="4506" y="1166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2</a:t>
              </a:r>
            </a:p>
          </p:txBody>
        </p:sp>
        <p:sp>
          <p:nvSpPr>
            <p:cNvPr id="539704" name="Text Box 56"/>
            <p:cNvSpPr txBox="1">
              <a:spLocks noChangeArrowheads="1"/>
            </p:cNvSpPr>
            <p:nvPr/>
          </p:nvSpPr>
          <p:spPr bwMode="auto">
            <a:xfrm>
              <a:off x="3344" y="149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4</a:t>
              </a:r>
            </a:p>
          </p:txBody>
        </p:sp>
        <p:sp>
          <p:nvSpPr>
            <p:cNvPr id="539705" name="Text Box 57"/>
            <p:cNvSpPr txBox="1">
              <a:spLocks noChangeArrowheads="1"/>
            </p:cNvSpPr>
            <p:nvPr/>
          </p:nvSpPr>
          <p:spPr bwMode="auto">
            <a:xfrm>
              <a:off x="4122" y="1162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3</a:t>
              </a:r>
            </a:p>
          </p:txBody>
        </p:sp>
        <p:sp>
          <p:nvSpPr>
            <p:cNvPr id="539706" name="Text Box 58"/>
            <p:cNvSpPr txBox="1">
              <a:spLocks noChangeArrowheads="1"/>
            </p:cNvSpPr>
            <p:nvPr/>
          </p:nvSpPr>
          <p:spPr bwMode="auto">
            <a:xfrm>
              <a:off x="3748" y="149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5</a:t>
              </a:r>
            </a:p>
          </p:txBody>
        </p:sp>
        <p:sp>
          <p:nvSpPr>
            <p:cNvPr id="539707" name="Text Box 59"/>
            <p:cNvSpPr txBox="1">
              <a:spLocks noChangeArrowheads="1"/>
            </p:cNvSpPr>
            <p:nvPr/>
          </p:nvSpPr>
          <p:spPr bwMode="auto">
            <a:xfrm>
              <a:off x="4511" y="149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6</a:t>
              </a:r>
            </a:p>
          </p:txBody>
        </p:sp>
        <p:sp>
          <p:nvSpPr>
            <p:cNvPr id="539708" name="Text Box 60"/>
            <p:cNvSpPr txBox="1">
              <a:spLocks noChangeArrowheads="1"/>
            </p:cNvSpPr>
            <p:nvPr/>
          </p:nvSpPr>
          <p:spPr bwMode="auto">
            <a:xfrm>
              <a:off x="4136" y="149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7</a:t>
              </a:r>
            </a:p>
          </p:txBody>
        </p:sp>
        <p:sp>
          <p:nvSpPr>
            <p:cNvPr id="539709" name="Text Box 61"/>
            <p:cNvSpPr txBox="1">
              <a:spLocks noChangeArrowheads="1"/>
            </p:cNvSpPr>
            <p:nvPr/>
          </p:nvSpPr>
          <p:spPr bwMode="auto">
            <a:xfrm>
              <a:off x="4215" y="1507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0" name="Text Box 62"/>
            <p:cNvSpPr txBox="1">
              <a:spLocks noChangeArrowheads="1"/>
            </p:cNvSpPr>
            <p:nvPr/>
          </p:nvSpPr>
          <p:spPr bwMode="auto">
            <a:xfrm>
              <a:off x="4590" y="1507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1" name="Text Box 63"/>
            <p:cNvSpPr txBox="1">
              <a:spLocks noChangeArrowheads="1"/>
            </p:cNvSpPr>
            <p:nvPr/>
          </p:nvSpPr>
          <p:spPr bwMode="auto">
            <a:xfrm>
              <a:off x="4580" y="1171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2" name="Text Box 64"/>
            <p:cNvSpPr txBox="1">
              <a:spLocks noChangeArrowheads="1"/>
            </p:cNvSpPr>
            <p:nvPr/>
          </p:nvSpPr>
          <p:spPr bwMode="auto">
            <a:xfrm>
              <a:off x="4206" y="1172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3" name="Text Box 65"/>
            <p:cNvSpPr txBox="1">
              <a:spLocks noChangeArrowheads="1"/>
            </p:cNvSpPr>
            <p:nvPr/>
          </p:nvSpPr>
          <p:spPr bwMode="auto">
            <a:xfrm>
              <a:off x="4012" y="1766"/>
              <a:ext cx="2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  <p:graphicFrame>
        <p:nvGraphicFramePr>
          <p:cNvPr id="539714" name="Object 66"/>
          <p:cNvGraphicFramePr>
            <a:graphicFrameLocks noChangeAspect="1"/>
          </p:cNvGraphicFramePr>
          <p:nvPr/>
        </p:nvGraphicFramePr>
        <p:xfrm>
          <a:off x="3586163" y="1401763"/>
          <a:ext cx="240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368280" progId="Equation.3">
                  <p:embed/>
                </p:oleObj>
              </mc:Choice>
              <mc:Fallback>
                <p:oleObj name="Equation" r:id="rId3" imgW="240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1401763"/>
                        <a:ext cx="2400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17" name="Rectangle 69"/>
          <p:cNvSpPr>
            <a:spLocks noChangeArrowheads="1"/>
          </p:cNvSpPr>
          <p:nvPr/>
        </p:nvSpPr>
        <p:spPr bwMode="auto">
          <a:xfrm>
            <a:off x="7594600" y="1841500"/>
            <a:ext cx="812800" cy="965200"/>
          </a:xfrm>
          <a:prstGeom prst="rect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39719" name="AutoShape 71"/>
          <p:cNvSpPr>
            <a:spLocks/>
          </p:cNvSpPr>
          <p:nvPr/>
        </p:nvSpPr>
        <p:spPr bwMode="auto">
          <a:xfrm rot="5400000">
            <a:off x="4457700" y="3810000"/>
            <a:ext cx="142875" cy="1743075"/>
          </a:xfrm>
          <a:prstGeom prst="rightBrace">
            <a:avLst>
              <a:gd name="adj1" fmla="val 101667"/>
              <a:gd name="adj2" fmla="val 83333"/>
            </a:avLst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7175" y="4079875"/>
            <a:ext cx="6456363" cy="1500188"/>
            <a:chOff x="962" y="2570"/>
            <a:chExt cx="4067" cy="945"/>
          </a:xfrm>
        </p:grpSpPr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2006" y="3147"/>
              <a:ext cx="370" cy="368"/>
              <a:chOff x="2006" y="3147"/>
              <a:chExt cx="370" cy="368"/>
            </a:xfrm>
          </p:grpSpPr>
          <p:sp>
            <p:nvSpPr>
              <p:cNvPr id="539722" name="Rectangle 74"/>
              <p:cNvSpPr>
                <a:spLocks noChangeArrowheads="1"/>
              </p:cNvSpPr>
              <p:nvPr/>
            </p:nvSpPr>
            <p:spPr bwMode="auto">
              <a:xfrm>
                <a:off x="2236" y="3179"/>
                <a:ext cx="1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y</a:t>
                </a:r>
                <a:endParaRPr lang="en-US" b="1"/>
              </a:p>
            </p:txBody>
          </p:sp>
          <p:sp>
            <p:nvSpPr>
              <p:cNvPr id="539723" name="Rectangle 75"/>
              <p:cNvSpPr>
                <a:spLocks noChangeArrowheads="1"/>
              </p:cNvSpPr>
              <p:nvPr/>
            </p:nvSpPr>
            <p:spPr bwMode="auto">
              <a:xfrm>
                <a:off x="2006" y="3147"/>
                <a:ext cx="15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b="1"/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2006" y="2869"/>
              <a:ext cx="1044" cy="368"/>
              <a:chOff x="2006" y="2869"/>
              <a:chExt cx="1044" cy="368"/>
            </a:xfrm>
          </p:grpSpPr>
          <p:sp>
            <p:nvSpPr>
              <p:cNvPr id="539725" name="Rectangle 77"/>
              <p:cNvSpPr>
                <a:spLocks noChangeArrowheads="1"/>
              </p:cNvSpPr>
              <p:nvPr/>
            </p:nvSpPr>
            <p:spPr bwMode="auto">
              <a:xfrm>
                <a:off x="2926" y="2901"/>
                <a:ext cx="12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z</a:t>
                </a:r>
                <a:endParaRPr lang="en-US" b="1"/>
              </a:p>
            </p:txBody>
          </p:sp>
          <p:sp>
            <p:nvSpPr>
              <p:cNvPr id="539726" name="Rectangle 78"/>
              <p:cNvSpPr>
                <a:spLocks noChangeArrowheads="1"/>
              </p:cNvSpPr>
              <p:nvPr/>
            </p:nvSpPr>
            <p:spPr bwMode="auto">
              <a:xfrm>
                <a:off x="2769" y="2901"/>
                <a:ext cx="1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y</a:t>
                </a:r>
                <a:endParaRPr lang="en-US" b="1"/>
              </a:p>
            </p:txBody>
          </p:sp>
          <p:sp>
            <p:nvSpPr>
              <p:cNvPr id="539727" name="Rectangle 79"/>
              <p:cNvSpPr>
                <a:spLocks noChangeArrowheads="1"/>
              </p:cNvSpPr>
              <p:nvPr/>
            </p:nvSpPr>
            <p:spPr bwMode="auto">
              <a:xfrm>
                <a:off x="2236" y="2901"/>
                <a:ext cx="26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yz</a:t>
                </a:r>
                <a:endParaRPr lang="en-US" b="1"/>
              </a:p>
            </p:txBody>
          </p:sp>
          <p:sp>
            <p:nvSpPr>
              <p:cNvPr id="539728" name="Rectangle 80"/>
              <p:cNvSpPr>
                <a:spLocks noChangeArrowheads="1"/>
              </p:cNvSpPr>
              <p:nvPr/>
            </p:nvSpPr>
            <p:spPr bwMode="auto">
              <a:xfrm>
                <a:off x="2554" y="2869"/>
                <a:ext cx="15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b="1"/>
              </a:p>
            </p:txBody>
          </p:sp>
          <p:sp>
            <p:nvSpPr>
              <p:cNvPr id="539729" name="Rectangle 81"/>
              <p:cNvSpPr>
                <a:spLocks noChangeArrowheads="1"/>
              </p:cNvSpPr>
              <p:nvPr/>
            </p:nvSpPr>
            <p:spPr bwMode="auto">
              <a:xfrm>
                <a:off x="2006" y="2869"/>
                <a:ext cx="15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b="1"/>
              </a:p>
            </p:txBody>
          </p:sp>
          <p:sp>
            <p:nvSpPr>
              <p:cNvPr id="539730" name="Line 82"/>
              <p:cNvSpPr>
                <a:spLocks noChangeShapeType="1"/>
              </p:cNvSpPr>
              <p:nvPr/>
            </p:nvSpPr>
            <p:spPr bwMode="auto">
              <a:xfrm>
                <a:off x="2920" y="2992"/>
                <a:ext cx="1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9731" name="Line 83"/>
            <p:cNvSpPr>
              <a:spLocks noChangeShapeType="1"/>
            </p:cNvSpPr>
            <p:nvPr/>
          </p:nvSpPr>
          <p:spPr bwMode="auto">
            <a:xfrm>
              <a:off x="2282" y="2666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2" name="Line 84"/>
            <p:cNvSpPr>
              <a:spLocks noChangeShapeType="1"/>
            </p:cNvSpPr>
            <p:nvPr/>
          </p:nvSpPr>
          <p:spPr bwMode="auto">
            <a:xfrm>
              <a:off x="3789" y="2666"/>
              <a:ext cx="1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3" name="Line 85"/>
            <p:cNvSpPr>
              <a:spLocks noChangeShapeType="1"/>
            </p:cNvSpPr>
            <p:nvPr/>
          </p:nvSpPr>
          <p:spPr bwMode="auto">
            <a:xfrm>
              <a:off x="4155" y="2666"/>
              <a:ext cx="1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4" name="Line 86"/>
            <p:cNvSpPr>
              <a:spLocks noChangeShapeType="1"/>
            </p:cNvSpPr>
            <p:nvPr/>
          </p:nvSpPr>
          <p:spPr bwMode="auto">
            <a:xfrm>
              <a:off x="4909" y="2666"/>
              <a:ext cx="1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5" name="Rectangle 87"/>
            <p:cNvSpPr>
              <a:spLocks noChangeArrowheads="1"/>
            </p:cNvSpPr>
            <p:nvPr/>
          </p:nvSpPr>
          <p:spPr bwMode="auto">
            <a:xfrm>
              <a:off x="4905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36" name="Rectangle 88"/>
            <p:cNvSpPr>
              <a:spLocks noChangeArrowheads="1"/>
            </p:cNvSpPr>
            <p:nvPr/>
          </p:nvSpPr>
          <p:spPr bwMode="auto">
            <a:xfrm>
              <a:off x="4720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37" name="Rectangle 89"/>
            <p:cNvSpPr>
              <a:spLocks noChangeArrowheads="1"/>
            </p:cNvSpPr>
            <p:nvPr/>
          </p:nvSpPr>
          <p:spPr bwMode="auto">
            <a:xfrm>
              <a:off x="4536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38" name="Rectangle 90"/>
            <p:cNvSpPr>
              <a:spLocks noChangeArrowheads="1"/>
            </p:cNvSpPr>
            <p:nvPr/>
          </p:nvSpPr>
          <p:spPr bwMode="auto">
            <a:xfrm>
              <a:off x="4152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39" name="Rectangle 91"/>
            <p:cNvSpPr>
              <a:spLocks noChangeArrowheads="1"/>
            </p:cNvSpPr>
            <p:nvPr/>
          </p:nvSpPr>
          <p:spPr bwMode="auto">
            <a:xfrm>
              <a:off x="3967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40" name="Rectangle 92"/>
            <p:cNvSpPr>
              <a:spLocks noChangeArrowheads="1"/>
            </p:cNvSpPr>
            <p:nvPr/>
          </p:nvSpPr>
          <p:spPr bwMode="auto">
            <a:xfrm>
              <a:off x="3782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41" name="Rectangle 93"/>
            <p:cNvSpPr>
              <a:spLocks noChangeArrowheads="1"/>
            </p:cNvSpPr>
            <p:nvPr/>
          </p:nvSpPr>
          <p:spPr bwMode="auto">
            <a:xfrm>
              <a:off x="3398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42" name="Rectangle 94"/>
            <p:cNvSpPr>
              <a:spLocks noChangeArrowheads="1"/>
            </p:cNvSpPr>
            <p:nvPr/>
          </p:nvSpPr>
          <p:spPr bwMode="auto">
            <a:xfrm>
              <a:off x="3213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43" name="Rectangle 95"/>
            <p:cNvSpPr>
              <a:spLocks noChangeArrowheads="1"/>
            </p:cNvSpPr>
            <p:nvPr/>
          </p:nvSpPr>
          <p:spPr bwMode="auto">
            <a:xfrm>
              <a:off x="3029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44" name="Rectangle 96"/>
            <p:cNvSpPr>
              <a:spLocks noChangeArrowheads="1"/>
            </p:cNvSpPr>
            <p:nvPr/>
          </p:nvSpPr>
          <p:spPr bwMode="auto">
            <a:xfrm>
              <a:off x="2645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45" name="Rectangle 97"/>
            <p:cNvSpPr>
              <a:spLocks noChangeArrowheads="1"/>
            </p:cNvSpPr>
            <p:nvPr/>
          </p:nvSpPr>
          <p:spPr bwMode="auto">
            <a:xfrm>
              <a:off x="2460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46" name="Rectangle 98"/>
            <p:cNvSpPr>
              <a:spLocks noChangeArrowheads="1"/>
            </p:cNvSpPr>
            <p:nvPr/>
          </p:nvSpPr>
          <p:spPr bwMode="auto">
            <a:xfrm>
              <a:off x="2275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47" name="Rectangle 99"/>
            <p:cNvSpPr>
              <a:spLocks noChangeArrowheads="1"/>
            </p:cNvSpPr>
            <p:nvPr/>
          </p:nvSpPr>
          <p:spPr bwMode="auto">
            <a:xfrm>
              <a:off x="1893" y="2602"/>
              <a:ext cx="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539748" name="Rectangle 100"/>
            <p:cNvSpPr>
              <a:spLocks noChangeArrowheads="1"/>
            </p:cNvSpPr>
            <p:nvPr/>
          </p:nvSpPr>
          <p:spPr bwMode="auto">
            <a:xfrm>
              <a:off x="1756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49" name="Rectangle 101"/>
            <p:cNvSpPr>
              <a:spLocks noChangeArrowheads="1"/>
            </p:cNvSpPr>
            <p:nvPr/>
          </p:nvSpPr>
          <p:spPr bwMode="auto">
            <a:xfrm>
              <a:off x="1648" y="2602"/>
              <a:ext cx="7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,</a:t>
              </a:r>
              <a:endParaRPr lang="en-US" b="1"/>
            </a:p>
          </p:txBody>
        </p:sp>
        <p:sp>
          <p:nvSpPr>
            <p:cNvPr id="539750" name="Rectangle 102"/>
            <p:cNvSpPr>
              <a:spLocks noChangeArrowheads="1"/>
            </p:cNvSpPr>
            <p:nvPr/>
          </p:nvSpPr>
          <p:spPr bwMode="auto">
            <a:xfrm>
              <a:off x="1497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 dirty="0">
                  <a:solidFill>
                    <a:srgbClr val="000000"/>
                  </a:solidFill>
                </a:rPr>
                <a:t>y</a:t>
              </a:r>
              <a:endParaRPr lang="en-US" b="1" dirty="0"/>
            </a:p>
          </p:txBody>
        </p:sp>
        <p:sp>
          <p:nvSpPr>
            <p:cNvPr id="539751" name="Rectangle 103"/>
            <p:cNvSpPr>
              <a:spLocks noChangeArrowheads="1"/>
            </p:cNvSpPr>
            <p:nvPr/>
          </p:nvSpPr>
          <p:spPr bwMode="auto">
            <a:xfrm>
              <a:off x="1385" y="2602"/>
              <a:ext cx="7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,</a:t>
              </a:r>
              <a:endParaRPr lang="en-US" b="1"/>
            </a:p>
          </p:txBody>
        </p:sp>
        <p:sp>
          <p:nvSpPr>
            <p:cNvPr id="539752" name="Rectangle 104"/>
            <p:cNvSpPr>
              <a:spLocks noChangeArrowheads="1"/>
            </p:cNvSpPr>
            <p:nvPr/>
          </p:nvSpPr>
          <p:spPr bwMode="auto">
            <a:xfrm>
              <a:off x="1239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53" name="Rectangle 105"/>
            <p:cNvSpPr>
              <a:spLocks noChangeArrowheads="1"/>
            </p:cNvSpPr>
            <p:nvPr/>
          </p:nvSpPr>
          <p:spPr bwMode="auto">
            <a:xfrm>
              <a:off x="1133" y="2602"/>
              <a:ext cx="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(</a:t>
              </a:r>
              <a:endParaRPr lang="en-US" b="1"/>
            </a:p>
          </p:txBody>
        </p:sp>
        <p:sp>
          <p:nvSpPr>
            <p:cNvPr id="539754" name="Rectangle 106"/>
            <p:cNvSpPr>
              <a:spLocks noChangeArrowheads="1"/>
            </p:cNvSpPr>
            <p:nvPr/>
          </p:nvSpPr>
          <p:spPr bwMode="auto">
            <a:xfrm>
              <a:off x="962" y="2602"/>
              <a:ext cx="1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F</a:t>
              </a:r>
              <a:endParaRPr lang="en-US" b="1"/>
            </a:p>
          </p:txBody>
        </p:sp>
        <p:sp>
          <p:nvSpPr>
            <p:cNvPr id="539755" name="Rectangle 107"/>
            <p:cNvSpPr>
              <a:spLocks noChangeArrowheads="1"/>
            </p:cNvSpPr>
            <p:nvPr/>
          </p:nvSpPr>
          <p:spPr bwMode="auto">
            <a:xfrm>
              <a:off x="4328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39756" name="Rectangle 108"/>
            <p:cNvSpPr>
              <a:spLocks noChangeArrowheads="1"/>
            </p:cNvSpPr>
            <p:nvPr/>
          </p:nvSpPr>
          <p:spPr bwMode="auto">
            <a:xfrm>
              <a:off x="3575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39757" name="Rectangle 109"/>
            <p:cNvSpPr>
              <a:spLocks noChangeArrowheads="1"/>
            </p:cNvSpPr>
            <p:nvPr/>
          </p:nvSpPr>
          <p:spPr bwMode="auto">
            <a:xfrm>
              <a:off x="2821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39758" name="Rectangle 110"/>
            <p:cNvSpPr>
              <a:spLocks noChangeArrowheads="1"/>
            </p:cNvSpPr>
            <p:nvPr/>
          </p:nvSpPr>
          <p:spPr bwMode="auto">
            <a:xfrm>
              <a:off x="2053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539759" name="AutoShape 111"/>
            <p:cNvSpPr>
              <a:spLocks/>
            </p:cNvSpPr>
            <p:nvPr/>
          </p:nvSpPr>
          <p:spPr bwMode="auto">
            <a:xfrm rot="5400000">
              <a:off x="4272" y="2528"/>
              <a:ext cx="144" cy="952"/>
            </a:xfrm>
            <a:prstGeom prst="rightBrace">
              <a:avLst>
                <a:gd name="adj1" fmla="val 55093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9760" name="Line 112"/>
            <p:cNvSpPr>
              <a:spLocks noChangeShapeType="1"/>
            </p:cNvSpPr>
            <p:nvPr/>
          </p:nvSpPr>
          <p:spPr bwMode="auto">
            <a:xfrm flipV="1">
              <a:off x="3128" y="3048"/>
              <a:ext cx="1128" cy="11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72933" y="3708400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m2     +m3    +m6     +m7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E93794-E1CD-42D1-891B-956418E978D1}"/>
                  </a:ext>
                </a:extLst>
              </p14:cNvPr>
              <p14:cNvContentPartPr/>
              <p14:nvPr/>
            </p14:nvContentPartPr>
            <p14:xfrm>
              <a:off x="1136520" y="887040"/>
              <a:ext cx="7608960" cy="477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E93794-E1CD-42D1-891B-956418E978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160" y="877680"/>
                <a:ext cx="7627680" cy="47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D2887D-6CCD-49F6-9F9F-6E5A7EABB57C}"/>
                  </a:ext>
                </a:extLst>
              </p14:cNvPr>
              <p14:cNvContentPartPr/>
              <p14:nvPr/>
            </p14:nvContentPartPr>
            <p14:xfrm>
              <a:off x="2497320" y="4503960"/>
              <a:ext cx="1744560" cy="130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D2887D-6CCD-49F6-9F9F-6E5A7EABB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7960" y="4494600"/>
                <a:ext cx="1763280" cy="13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76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717" grpId="0" animBg="1"/>
      <p:bldP spid="539719" grpId="0" animBg="1"/>
      <p:bldP spid="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Three Variable Maps</a:t>
            </a: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4352925" y="58880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4078288" y="58880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2" name="Rectangle 12"/>
          <p:cNvSpPr>
            <a:spLocks noChangeArrowheads="1"/>
          </p:cNvSpPr>
          <p:nvPr/>
        </p:nvSpPr>
        <p:spPr bwMode="auto">
          <a:xfrm>
            <a:off x="3816350" y="5888038"/>
            <a:ext cx="2968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z)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3495675" y="5888038"/>
            <a:ext cx="2968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y,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2841625" y="5888038"/>
            <a:ext cx="6334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F(x,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4162425" y="584835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= ? 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88950" y="1276350"/>
            <a:ext cx="8321675" cy="1704975"/>
            <a:chOff x="367" y="491"/>
            <a:chExt cx="5242" cy="1074"/>
          </a:xfrm>
        </p:grpSpPr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>
              <a:off x="367" y="491"/>
              <a:ext cx="5242" cy="5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06400" indent="-406400">
                <a:spcBef>
                  <a:spcPct val="0"/>
                </a:spcBef>
                <a:buClr>
                  <a:schemeClr val="hlink"/>
                </a:buClr>
                <a:buSzPct val="125000"/>
                <a:buFont typeface="Wingdings" pitchFamily="2" charset="2"/>
                <a:buNone/>
              </a:pPr>
              <a:r>
                <a:rPr lang="en-US" sz="2800" b="1">
                  <a:latin typeface="Arial" pitchFamily="34" charset="0"/>
                  <a:cs typeface="Times New Roman" pitchFamily="18" charset="0"/>
                </a:rPr>
                <a:t>Use the K-Map  to simplify the following Boolean function</a:t>
              </a:r>
              <a:endParaRPr lang="en-US" sz="2800" b="1">
                <a:latin typeface="Arial" pitchFamily="34" charset="0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358445" name="Object 45"/>
            <p:cNvGraphicFramePr>
              <a:graphicFrameLocks noChangeAspect="1"/>
            </p:cNvGraphicFramePr>
            <p:nvPr/>
          </p:nvGraphicFramePr>
          <p:xfrm>
            <a:off x="2228" y="1333"/>
            <a:ext cx="2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92360" imgH="368280" progId="Equation.3">
                    <p:embed/>
                  </p:oleObj>
                </mc:Choice>
                <mc:Fallback>
                  <p:oleObj name="Equation" r:id="rId3" imgW="3492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333"/>
                          <a:ext cx="22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3158331" y="3041638"/>
            <a:ext cx="2878137" cy="2195513"/>
            <a:chOff x="3070" y="2697"/>
            <a:chExt cx="1813" cy="1383"/>
          </a:xfrm>
        </p:grpSpPr>
        <p:sp>
          <p:nvSpPr>
            <p:cNvPr id="41" name="Line 30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51" name="Text Box 40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52" name="Text Box 41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53" name="Text Box 42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54" name="Text Box 43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59" name="Text Box 48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1" name="Text Box 50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2" name="Text Box 51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3" name="Text Box 52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962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Four-Variable Maps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233488"/>
            <a:ext cx="7772400" cy="4724400"/>
          </a:xfrm>
        </p:spPr>
        <p:txBody>
          <a:bodyPr/>
          <a:lstStyle/>
          <a:p>
            <a:r>
              <a:rPr lang="en-US" b="1">
                <a:latin typeface="Arial" pitchFamily="34" charset="0"/>
              </a:rPr>
              <a:t>Variables A,B,C and D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4748213" y="1719290"/>
            <a:ext cx="1879600" cy="520700"/>
            <a:chOff x="2991" y="1153"/>
            <a:chExt cx="1184" cy="328"/>
          </a:xfrm>
        </p:grpSpPr>
        <p:sp>
          <p:nvSpPr>
            <p:cNvPr id="545819" name="Text Box 27"/>
            <p:cNvSpPr txBox="1">
              <a:spLocks noChangeArrowheads="1"/>
            </p:cNvSpPr>
            <p:nvPr/>
          </p:nvSpPr>
          <p:spPr bwMode="auto">
            <a:xfrm>
              <a:off x="3471" y="1153"/>
              <a:ext cx="27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C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2991" y="1413"/>
              <a:ext cx="1184" cy="54"/>
              <a:chOff x="3889" y="2808"/>
              <a:chExt cx="682" cy="59"/>
            </a:xfrm>
          </p:grpSpPr>
          <p:sp>
            <p:nvSpPr>
              <p:cNvPr id="545844" name="Freeform 52"/>
              <p:cNvSpPr>
                <a:spLocks/>
              </p:cNvSpPr>
              <p:nvPr/>
            </p:nvSpPr>
            <p:spPr bwMode="auto">
              <a:xfrm>
                <a:off x="3889" y="2808"/>
                <a:ext cx="57" cy="59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0" y="49"/>
                  </a:cxn>
                  <a:cxn ang="0">
                    <a:pos x="0" y="57"/>
                  </a:cxn>
                  <a:cxn ang="0">
                    <a:pos x="3" y="57"/>
                  </a:cxn>
                  <a:cxn ang="0">
                    <a:pos x="5" y="59"/>
                  </a:cxn>
                  <a:cxn ang="0">
                    <a:pos x="12" y="59"/>
                  </a:cxn>
                  <a:cxn ang="0">
                    <a:pos x="12" y="57"/>
                  </a:cxn>
                  <a:cxn ang="0">
                    <a:pos x="55" y="11"/>
                  </a:cxn>
                  <a:cxn ang="0">
                    <a:pos x="57" y="9"/>
                  </a:cxn>
                  <a:cxn ang="0">
                    <a:pos x="57" y="2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45" y="2"/>
                  </a:cxn>
                  <a:cxn ang="0">
                    <a:pos x="3" y="47"/>
                  </a:cxn>
                </a:cxnLst>
                <a:rect l="0" t="0" r="r" b="b"/>
                <a:pathLst>
                  <a:path w="57" h="59">
                    <a:moveTo>
                      <a:pt x="3" y="47"/>
                    </a:moveTo>
                    <a:lnTo>
                      <a:pt x="0" y="49"/>
                    </a:lnTo>
                    <a:lnTo>
                      <a:pt x="0" y="57"/>
                    </a:lnTo>
                    <a:lnTo>
                      <a:pt x="3" y="57"/>
                    </a:lnTo>
                    <a:lnTo>
                      <a:pt x="5" y="59"/>
                    </a:lnTo>
                    <a:lnTo>
                      <a:pt x="12" y="59"/>
                    </a:lnTo>
                    <a:lnTo>
                      <a:pt x="12" y="57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45" y="2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45" name="Freeform 53"/>
              <p:cNvSpPr>
                <a:spLocks/>
              </p:cNvSpPr>
              <p:nvPr/>
            </p:nvSpPr>
            <p:spPr bwMode="auto">
              <a:xfrm>
                <a:off x="3932" y="2808"/>
                <a:ext cx="594" cy="1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5" y="14"/>
                  </a:cxn>
                  <a:cxn ang="0">
                    <a:pos x="591" y="14"/>
                  </a:cxn>
                  <a:cxn ang="0">
                    <a:pos x="591" y="11"/>
                  </a:cxn>
                  <a:cxn ang="0">
                    <a:pos x="594" y="11"/>
                  </a:cxn>
                  <a:cxn ang="0">
                    <a:pos x="594" y="4"/>
                  </a:cxn>
                  <a:cxn ang="0">
                    <a:pos x="591" y="2"/>
                  </a:cxn>
                  <a:cxn ang="0">
                    <a:pos x="591" y="0"/>
                  </a:cxn>
                  <a:cxn ang="0">
                    <a:pos x="587" y="0"/>
                  </a:cxn>
                  <a:cxn ang="0">
                    <a:pos x="7" y="0"/>
                  </a:cxn>
                </a:cxnLst>
                <a:rect l="0" t="0" r="r" b="b"/>
                <a:pathLst>
                  <a:path w="594" h="14">
                    <a:moveTo>
                      <a:pt x="7" y="0"/>
                    </a:moveTo>
                    <a:lnTo>
                      <a:pt x="5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591" y="14"/>
                    </a:lnTo>
                    <a:lnTo>
                      <a:pt x="591" y="11"/>
                    </a:lnTo>
                    <a:lnTo>
                      <a:pt x="594" y="11"/>
                    </a:lnTo>
                    <a:lnTo>
                      <a:pt x="594" y="4"/>
                    </a:lnTo>
                    <a:lnTo>
                      <a:pt x="591" y="2"/>
                    </a:lnTo>
                    <a:lnTo>
                      <a:pt x="591" y="0"/>
                    </a:lnTo>
                    <a:lnTo>
                      <a:pt x="58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46" name="Freeform 54"/>
              <p:cNvSpPr>
                <a:spLocks/>
              </p:cNvSpPr>
              <p:nvPr/>
            </p:nvSpPr>
            <p:spPr bwMode="auto">
              <a:xfrm>
                <a:off x="4511" y="2808"/>
                <a:ext cx="60" cy="59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3" y="11"/>
                  </a:cxn>
                  <a:cxn ang="0">
                    <a:pos x="48" y="57"/>
                  </a:cxn>
                  <a:cxn ang="0">
                    <a:pos x="50" y="59"/>
                  </a:cxn>
                  <a:cxn ang="0">
                    <a:pos x="57" y="59"/>
                  </a:cxn>
                  <a:cxn ang="0">
                    <a:pos x="57" y="57"/>
                  </a:cxn>
                  <a:cxn ang="0">
                    <a:pos x="60" y="57"/>
                  </a:cxn>
                  <a:cxn ang="0">
                    <a:pos x="60" y="49"/>
                  </a:cxn>
                  <a:cxn ang="0">
                    <a:pos x="57" y="47"/>
                  </a:cxn>
                  <a:cxn ang="0">
                    <a:pos x="12" y="2"/>
                  </a:cxn>
                </a:cxnLst>
                <a:rect l="0" t="0" r="r" b="b"/>
                <a:pathLst>
                  <a:path w="60" h="59">
                    <a:moveTo>
                      <a:pt x="12" y="2"/>
                    </a:moveTo>
                    <a:lnTo>
                      <a:pt x="12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48" y="57"/>
                    </a:lnTo>
                    <a:lnTo>
                      <a:pt x="50" y="59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60" y="57"/>
                    </a:lnTo>
                    <a:lnTo>
                      <a:pt x="60" y="49"/>
                    </a:lnTo>
                    <a:lnTo>
                      <a:pt x="57" y="47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898650" y="1693890"/>
            <a:ext cx="5481638" cy="4576762"/>
            <a:chOff x="1898650" y="1693890"/>
            <a:chExt cx="5481638" cy="4576762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1898650" y="3951315"/>
              <a:ext cx="534988" cy="1443037"/>
              <a:chOff x="1196" y="2559"/>
              <a:chExt cx="337" cy="909"/>
            </a:xfrm>
          </p:grpSpPr>
          <p:sp>
            <p:nvSpPr>
              <p:cNvPr id="545823" name="Text Box 31"/>
              <p:cNvSpPr txBox="1">
                <a:spLocks noChangeArrowheads="1"/>
              </p:cNvSpPr>
              <p:nvPr/>
            </p:nvSpPr>
            <p:spPr bwMode="auto">
              <a:xfrm>
                <a:off x="1196" y="2805"/>
                <a:ext cx="33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A</a:t>
                </a:r>
              </a:p>
            </p:txBody>
          </p:sp>
          <p:grpSp>
            <p:nvGrpSpPr>
              <p:cNvPr id="5" name="Group 55"/>
              <p:cNvGrpSpPr>
                <a:grpSpLocks/>
              </p:cNvGrpSpPr>
              <p:nvPr/>
            </p:nvGrpSpPr>
            <p:grpSpPr bwMode="auto">
              <a:xfrm>
                <a:off x="1426" y="2559"/>
                <a:ext cx="50" cy="909"/>
                <a:chOff x="2909" y="3394"/>
                <a:chExt cx="59" cy="415"/>
              </a:xfrm>
            </p:grpSpPr>
            <p:sp>
              <p:nvSpPr>
                <p:cNvPr id="545848" name="Freeform 56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49" name="Freeform 57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0" name="Freeform 58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3754438" y="5648352"/>
              <a:ext cx="1909762" cy="544513"/>
              <a:chOff x="2365" y="3628"/>
              <a:chExt cx="1203" cy="343"/>
            </a:xfrm>
          </p:grpSpPr>
          <p:sp>
            <p:nvSpPr>
              <p:cNvPr id="545820" name="Text Box 28"/>
              <p:cNvSpPr txBox="1">
                <a:spLocks noChangeArrowheads="1"/>
              </p:cNvSpPr>
              <p:nvPr/>
            </p:nvSpPr>
            <p:spPr bwMode="auto">
              <a:xfrm>
                <a:off x="2801" y="3645"/>
                <a:ext cx="27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D</a:t>
                </a:r>
              </a:p>
            </p:txBody>
          </p:sp>
          <p:grpSp>
            <p:nvGrpSpPr>
              <p:cNvPr id="7" name="Group 59"/>
              <p:cNvGrpSpPr>
                <a:grpSpLocks/>
              </p:cNvGrpSpPr>
              <p:nvPr/>
            </p:nvGrpSpPr>
            <p:grpSpPr bwMode="auto">
              <a:xfrm flipV="1">
                <a:off x="2365" y="3628"/>
                <a:ext cx="1203" cy="45"/>
                <a:chOff x="3889" y="2808"/>
                <a:chExt cx="682" cy="59"/>
              </a:xfrm>
            </p:grpSpPr>
            <p:sp>
              <p:nvSpPr>
                <p:cNvPr id="545852" name="Freeform 60"/>
                <p:cNvSpPr>
                  <a:spLocks/>
                </p:cNvSpPr>
                <p:nvPr/>
              </p:nvSpPr>
              <p:spPr bwMode="auto">
                <a:xfrm>
                  <a:off x="3889" y="2808"/>
                  <a:ext cx="57" cy="59"/>
                </a:xfrm>
                <a:custGeom>
                  <a:avLst/>
                  <a:gdLst/>
                  <a:ahLst/>
                  <a:cxnLst>
                    <a:cxn ang="0">
                      <a:pos x="3" y="47"/>
                    </a:cxn>
                    <a:cxn ang="0">
                      <a:pos x="0" y="49"/>
                    </a:cxn>
                    <a:cxn ang="0">
                      <a:pos x="0" y="57"/>
                    </a:cxn>
                    <a:cxn ang="0">
                      <a:pos x="3" y="57"/>
                    </a:cxn>
                    <a:cxn ang="0">
                      <a:pos x="5" y="59"/>
                    </a:cxn>
                    <a:cxn ang="0">
                      <a:pos x="12" y="59"/>
                    </a:cxn>
                    <a:cxn ang="0">
                      <a:pos x="12" y="57"/>
                    </a:cxn>
                    <a:cxn ang="0">
                      <a:pos x="55" y="11"/>
                    </a:cxn>
                    <a:cxn ang="0">
                      <a:pos x="57" y="9"/>
                    </a:cxn>
                    <a:cxn ang="0">
                      <a:pos x="57" y="2"/>
                    </a:cxn>
                    <a:cxn ang="0">
                      <a:pos x="55" y="2"/>
                    </a:cxn>
                    <a:cxn ang="0">
                      <a:pos x="53" y="0"/>
                    </a:cxn>
                    <a:cxn ang="0">
                      <a:pos x="45" y="0"/>
                    </a:cxn>
                    <a:cxn ang="0">
                      <a:pos x="45" y="2"/>
                    </a:cxn>
                    <a:cxn ang="0">
                      <a:pos x="3" y="47"/>
                    </a:cxn>
                  </a:cxnLst>
                  <a:rect l="0" t="0" r="r" b="b"/>
                  <a:pathLst>
                    <a:path w="57" h="59">
                      <a:moveTo>
                        <a:pt x="3" y="47"/>
                      </a:move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3" y="57"/>
                      </a:lnTo>
                      <a:lnTo>
                        <a:pt x="5" y="59"/>
                      </a:lnTo>
                      <a:lnTo>
                        <a:pt x="12" y="59"/>
                      </a:lnTo>
                      <a:lnTo>
                        <a:pt x="12" y="57"/>
                      </a:lnTo>
                      <a:lnTo>
                        <a:pt x="55" y="11"/>
                      </a:lnTo>
                      <a:lnTo>
                        <a:pt x="57" y="9"/>
                      </a:lnTo>
                      <a:lnTo>
                        <a:pt x="57" y="2"/>
                      </a:lnTo>
                      <a:lnTo>
                        <a:pt x="55" y="2"/>
                      </a:lnTo>
                      <a:lnTo>
                        <a:pt x="53" y="0"/>
                      </a:lnTo>
                      <a:lnTo>
                        <a:pt x="45" y="0"/>
                      </a:lnTo>
                      <a:lnTo>
                        <a:pt x="45" y="2"/>
                      </a:lnTo>
                      <a:lnTo>
                        <a:pt x="3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3" name="Freeform 61"/>
                <p:cNvSpPr>
                  <a:spLocks/>
                </p:cNvSpPr>
                <p:nvPr/>
              </p:nvSpPr>
              <p:spPr bwMode="auto">
                <a:xfrm>
                  <a:off x="3932" y="2808"/>
                  <a:ext cx="594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2" y="11"/>
                    </a:cxn>
                    <a:cxn ang="0">
                      <a:pos x="5" y="14"/>
                    </a:cxn>
                    <a:cxn ang="0">
                      <a:pos x="591" y="14"/>
                    </a:cxn>
                    <a:cxn ang="0">
                      <a:pos x="591" y="11"/>
                    </a:cxn>
                    <a:cxn ang="0">
                      <a:pos x="594" y="11"/>
                    </a:cxn>
                    <a:cxn ang="0">
                      <a:pos x="594" y="4"/>
                    </a:cxn>
                    <a:cxn ang="0">
                      <a:pos x="591" y="2"/>
                    </a:cxn>
                    <a:cxn ang="0">
                      <a:pos x="591" y="0"/>
                    </a:cxn>
                    <a:cxn ang="0">
                      <a:pos x="58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59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91" y="14"/>
                      </a:lnTo>
                      <a:lnTo>
                        <a:pt x="591" y="11"/>
                      </a:lnTo>
                      <a:lnTo>
                        <a:pt x="594" y="11"/>
                      </a:lnTo>
                      <a:lnTo>
                        <a:pt x="594" y="4"/>
                      </a:lnTo>
                      <a:lnTo>
                        <a:pt x="591" y="2"/>
                      </a:lnTo>
                      <a:lnTo>
                        <a:pt x="591" y="0"/>
                      </a:lnTo>
                      <a:lnTo>
                        <a:pt x="58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4" name="Freeform 62"/>
                <p:cNvSpPr>
                  <a:spLocks/>
                </p:cNvSpPr>
                <p:nvPr/>
              </p:nvSpPr>
              <p:spPr bwMode="auto">
                <a:xfrm>
                  <a:off x="4511" y="2808"/>
                  <a:ext cx="60" cy="59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3" y="11"/>
                    </a:cxn>
                    <a:cxn ang="0">
                      <a:pos x="48" y="57"/>
                    </a:cxn>
                    <a:cxn ang="0">
                      <a:pos x="50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60" y="57"/>
                    </a:cxn>
                    <a:cxn ang="0">
                      <a:pos x="60" y="49"/>
                    </a:cxn>
                    <a:cxn ang="0">
                      <a:pos x="57" y="47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60" h="59">
                      <a:moveTo>
                        <a:pt x="12" y="2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48" y="57"/>
                      </a:lnTo>
                      <a:lnTo>
                        <a:pt x="50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60" y="57"/>
                      </a:lnTo>
                      <a:lnTo>
                        <a:pt x="60" y="49"/>
                      </a:lnTo>
                      <a:lnTo>
                        <a:pt x="57" y="4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6884988" y="3176615"/>
              <a:ext cx="495300" cy="1443037"/>
              <a:chOff x="4337" y="2071"/>
              <a:chExt cx="312" cy="909"/>
            </a:xfrm>
          </p:grpSpPr>
          <p:sp>
            <p:nvSpPr>
              <p:cNvPr id="545818" name="Text Box 26"/>
              <p:cNvSpPr txBox="1">
                <a:spLocks noChangeArrowheads="1"/>
              </p:cNvSpPr>
              <p:nvPr/>
            </p:nvSpPr>
            <p:spPr bwMode="auto">
              <a:xfrm>
                <a:off x="4375" y="2401"/>
                <a:ext cx="2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B</a:t>
                </a:r>
              </a:p>
            </p:txBody>
          </p: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4337" y="2071"/>
                <a:ext cx="50" cy="909"/>
                <a:chOff x="2909" y="3394"/>
                <a:chExt cx="59" cy="415"/>
              </a:xfrm>
            </p:grpSpPr>
            <p:sp>
              <p:nvSpPr>
                <p:cNvPr id="545856" name="Freeform 64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7" name="Freeform 65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8" name="Freeform 66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8"/>
            <p:cNvGrpSpPr>
              <a:grpSpLocks/>
            </p:cNvGrpSpPr>
            <p:nvPr/>
          </p:nvGrpSpPr>
          <p:grpSpPr bwMode="auto">
            <a:xfrm>
              <a:off x="3163888" y="2270152"/>
              <a:ext cx="3746500" cy="2851150"/>
              <a:chOff x="1993" y="1476"/>
              <a:chExt cx="2360" cy="1796"/>
            </a:xfrm>
          </p:grpSpPr>
          <p:sp>
            <p:nvSpPr>
              <p:cNvPr id="545865" name="Text Box 73"/>
              <p:cNvSpPr txBox="1">
                <a:spLocks noChangeArrowheads="1"/>
              </p:cNvSpPr>
              <p:nvPr/>
            </p:nvSpPr>
            <p:spPr bwMode="auto">
              <a:xfrm>
                <a:off x="2069" y="298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545866" name="Text Box 74"/>
              <p:cNvSpPr txBox="1">
                <a:spLocks noChangeArrowheads="1"/>
              </p:cNvSpPr>
              <p:nvPr/>
            </p:nvSpPr>
            <p:spPr bwMode="auto">
              <a:xfrm>
                <a:off x="2686" y="297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9</a:t>
                </a:r>
              </a:p>
            </p:txBody>
          </p:sp>
          <p:sp>
            <p:nvSpPr>
              <p:cNvPr id="545867" name="Text Box 75"/>
              <p:cNvSpPr txBox="1">
                <a:spLocks noChangeArrowheads="1"/>
              </p:cNvSpPr>
              <p:nvPr/>
            </p:nvSpPr>
            <p:spPr bwMode="auto">
              <a:xfrm>
                <a:off x="3933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10</a:t>
                </a:r>
              </a:p>
            </p:txBody>
          </p:sp>
          <p:sp>
            <p:nvSpPr>
              <p:cNvPr id="545868" name="Text Box 76"/>
              <p:cNvSpPr txBox="1">
                <a:spLocks noChangeArrowheads="1"/>
              </p:cNvSpPr>
              <p:nvPr/>
            </p:nvSpPr>
            <p:spPr bwMode="auto">
              <a:xfrm>
                <a:off x="3262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11</a:t>
                </a:r>
              </a:p>
            </p:txBody>
          </p:sp>
          <p:sp>
            <p:nvSpPr>
              <p:cNvPr id="545869" name="Text Box 77"/>
              <p:cNvSpPr txBox="1">
                <a:spLocks noChangeArrowheads="1"/>
              </p:cNvSpPr>
              <p:nvPr/>
            </p:nvSpPr>
            <p:spPr bwMode="auto">
              <a:xfrm>
                <a:off x="1993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545870" name="Text Box 78"/>
              <p:cNvSpPr txBox="1">
                <a:spLocks noChangeArrowheads="1"/>
              </p:cNvSpPr>
              <p:nvPr/>
            </p:nvSpPr>
            <p:spPr bwMode="auto">
              <a:xfrm>
                <a:off x="2621" y="2483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13</a:t>
                </a:r>
              </a:p>
            </p:txBody>
          </p:sp>
          <p:sp>
            <p:nvSpPr>
              <p:cNvPr id="545871" name="Text Box 79"/>
              <p:cNvSpPr txBox="1">
                <a:spLocks noChangeArrowheads="1"/>
              </p:cNvSpPr>
              <p:nvPr/>
            </p:nvSpPr>
            <p:spPr bwMode="auto">
              <a:xfrm>
                <a:off x="3919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14</a:t>
                </a:r>
              </a:p>
            </p:txBody>
          </p:sp>
          <p:sp>
            <p:nvSpPr>
              <p:cNvPr id="545872" name="Text Box 80"/>
              <p:cNvSpPr txBox="1">
                <a:spLocks noChangeArrowheads="1"/>
              </p:cNvSpPr>
              <p:nvPr/>
            </p:nvSpPr>
            <p:spPr bwMode="auto">
              <a:xfrm>
                <a:off x="3262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15</a:t>
                </a:r>
              </a:p>
            </p:txBody>
          </p:sp>
          <p:sp>
            <p:nvSpPr>
              <p:cNvPr id="545873" name="Text Box 81"/>
              <p:cNvSpPr txBox="1">
                <a:spLocks noChangeArrowheads="1"/>
              </p:cNvSpPr>
              <p:nvPr/>
            </p:nvSpPr>
            <p:spPr bwMode="auto">
              <a:xfrm>
                <a:off x="2050" y="1498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000" b="1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545874" name="Text Box 82"/>
              <p:cNvSpPr txBox="1">
                <a:spLocks noChangeArrowheads="1"/>
              </p:cNvSpPr>
              <p:nvPr/>
            </p:nvSpPr>
            <p:spPr bwMode="auto">
              <a:xfrm>
                <a:off x="2673" y="1484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545875" name="Text Box 83"/>
              <p:cNvSpPr txBox="1">
                <a:spLocks noChangeArrowheads="1"/>
              </p:cNvSpPr>
              <p:nvPr/>
            </p:nvSpPr>
            <p:spPr bwMode="auto">
              <a:xfrm>
                <a:off x="3322" y="1493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545876" name="Text Box 84"/>
              <p:cNvSpPr txBox="1">
                <a:spLocks noChangeArrowheads="1"/>
              </p:cNvSpPr>
              <p:nvPr/>
            </p:nvSpPr>
            <p:spPr bwMode="auto">
              <a:xfrm>
                <a:off x="3979" y="147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545877" name="Text Box 85"/>
              <p:cNvSpPr txBox="1">
                <a:spLocks noChangeArrowheads="1"/>
              </p:cNvSpPr>
              <p:nvPr/>
            </p:nvSpPr>
            <p:spPr bwMode="auto">
              <a:xfrm>
                <a:off x="2677" y="199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545878" name="Text Box 86"/>
              <p:cNvSpPr txBox="1">
                <a:spLocks noChangeArrowheads="1"/>
              </p:cNvSpPr>
              <p:nvPr/>
            </p:nvSpPr>
            <p:spPr bwMode="auto">
              <a:xfrm>
                <a:off x="3951" y="198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45879" name="Text Box 87"/>
              <p:cNvSpPr txBox="1">
                <a:spLocks noChangeArrowheads="1"/>
              </p:cNvSpPr>
              <p:nvPr/>
            </p:nvSpPr>
            <p:spPr bwMode="auto">
              <a:xfrm>
                <a:off x="2045" y="200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545880" name="Text Box 88"/>
              <p:cNvSpPr txBox="1">
                <a:spLocks noChangeArrowheads="1"/>
              </p:cNvSpPr>
              <p:nvPr/>
            </p:nvSpPr>
            <p:spPr bwMode="auto">
              <a:xfrm>
                <a:off x="3335" y="2000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7</a:t>
                </a:r>
              </a:p>
            </p:txBody>
          </p:sp>
        </p:grpSp>
        <p:grpSp>
          <p:nvGrpSpPr>
            <p:cNvPr id="11" name="Group 97"/>
            <p:cNvGrpSpPr>
              <a:grpSpLocks/>
            </p:cNvGrpSpPr>
            <p:nvPr/>
          </p:nvGrpSpPr>
          <p:grpSpPr bwMode="auto">
            <a:xfrm>
              <a:off x="1995488" y="1693890"/>
              <a:ext cx="5360987" cy="4576762"/>
              <a:chOff x="1257" y="1137"/>
              <a:chExt cx="3377" cy="2883"/>
            </a:xfrm>
          </p:grpSpPr>
          <p:sp>
            <p:nvSpPr>
              <p:cNvPr id="545862" name="Line 70"/>
              <p:cNvSpPr>
                <a:spLocks noChangeShapeType="1"/>
              </p:cNvSpPr>
              <p:nvPr/>
            </p:nvSpPr>
            <p:spPr bwMode="auto">
              <a:xfrm>
                <a:off x="2947" y="1137"/>
                <a:ext cx="0" cy="2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63" name="Line 71"/>
              <p:cNvSpPr>
                <a:spLocks noChangeShapeType="1"/>
              </p:cNvSpPr>
              <p:nvPr/>
            </p:nvSpPr>
            <p:spPr bwMode="auto">
              <a:xfrm>
                <a:off x="2307" y="1554"/>
                <a:ext cx="0" cy="24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64" name="Line 72"/>
              <p:cNvSpPr>
                <a:spLocks noChangeShapeType="1"/>
              </p:cNvSpPr>
              <p:nvPr/>
            </p:nvSpPr>
            <p:spPr bwMode="auto">
              <a:xfrm flipH="1">
                <a:off x="3606" y="1540"/>
                <a:ext cx="0" cy="2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81" name="Rectangle 89"/>
              <p:cNvSpPr>
                <a:spLocks noChangeArrowheads="1"/>
              </p:cNvSpPr>
              <p:nvPr/>
            </p:nvSpPr>
            <p:spPr bwMode="auto">
              <a:xfrm>
                <a:off x="1598" y="1551"/>
                <a:ext cx="2638" cy="19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882" name="Line 90"/>
              <p:cNvSpPr>
                <a:spLocks noChangeShapeType="1"/>
              </p:cNvSpPr>
              <p:nvPr/>
            </p:nvSpPr>
            <p:spPr bwMode="auto">
              <a:xfrm flipV="1">
                <a:off x="1257" y="2519"/>
                <a:ext cx="2992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83" name="Line 91"/>
              <p:cNvSpPr>
                <a:spLocks noChangeShapeType="1"/>
              </p:cNvSpPr>
              <p:nvPr/>
            </p:nvSpPr>
            <p:spPr bwMode="auto">
              <a:xfrm flipV="1">
                <a:off x="1585" y="2041"/>
                <a:ext cx="304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84" name="Line 92"/>
              <p:cNvSpPr>
                <a:spLocks noChangeShapeType="1"/>
              </p:cNvSpPr>
              <p:nvPr/>
            </p:nvSpPr>
            <p:spPr bwMode="auto">
              <a:xfrm>
                <a:off x="1600" y="3020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1021459" y="6093763"/>
            <a:ext cx="74110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  <a:latin typeface="+mj-lt"/>
              </a:rPr>
              <a:t>Notice: only one variable changes for adjacent boxes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4C8D06-B7BA-4321-A4BB-88AED6AE951A}"/>
                  </a:ext>
                </a:extLst>
              </p14:cNvPr>
              <p14:cNvContentPartPr/>
              <p14:nvPr/>
            </p14:nvContentPartPr>
            <p14:xfrm>
              <a:off x="835200" y="1441080"/>
              <a:ext cx="6626880" cy="460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4C8D06-B7BA-4321-A4BB-88AED6AE95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840" y="1431720"/>
                <a:ext cx="6645600" cy="46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669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02600" cy="1020763"/>
          </a:xfrm>
        </p:spPr>
        <p:txBody>
          <a:bodyPr/>
          <a:lstStyle/>
          <a:p>
            <a:r>
              <a:rPr lang="en-US" sz="3600" b="1"/>
              <a:t>Operator Definitions and Truth Tables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87450"/>
            <a:ext cx="8597900" cy="15732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i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Truth table</a:t>
            </a:r>
            <a:r>
              <a:rPr lang="en-US" sz="2800" b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Arial" pitchFamily="34" charset="0"/>
                <a:cs typeface="Times New Roman" pitchFamily="18" charset="0"/>
              </a:rPr>
              <a:t>- a tabular listing of the values of a function for </a:t>
            </a:r>
            <a:r>
              <a:rPr lang="en-US" sz="2800" b="1" i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all possible combinations of values on its arguments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Arial" pitchFamily="34" charset="0"/>
                <a:cs typeface="Times New Roman" pitchFamily="18" charset="0"/>
              </a:rPr>
              <a:t>Example: Truth tables for the basic logic operations: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1093788" y="3316288"/>
            <a:ext cx="2349500" cy="3105150"/>
            <a:chOff x="689" y="1953"/>
            <a:chExt cx="1480" cy="1956"/>
          </a:xfrm>
        </p:grpSpPr>
        <p:graphicFrame>
          <p:nvGraphicFramePr>
            <p:cNvPr id="229557" name="Object 181"/>
            <p:cNvGraphicFramePr>
              <a:graphicFrameLocks noChangeAspect="1"/>
            </p:cNvGraphicFramePr>
            <p:nvPr/>
          </p:nvGraphicFramePr>
          <p:xfrm>
            <a:off x="1677" y="1992"/>
            <a:ext cx="3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rawing" r:id="rId3" imgW="749300" imgH="457200" progId="">
                    <p:embed/>
                  </p:oleObj>
                </mc:Choice>
                <mc:Fallback>
                  <p:oleObj name="Drawing" r:id="rId3" imgW="749300" imgH="4572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92"/>
                          <a:ext cx="3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72"/>
            <p:cNvGrpSpPr>
              <a:grpSpLocks/>
            </p:cNvGrpSpPr>
            <p:nvPr/>
          </p:nvGrpSpPr>
          <p:grpSpPr bwMode="auto">
            <a:xfrm>
              <a:off x="689" y="1953"/>
              <a:ext cx="1480" cy="1956"/>
              <a:chOff x="689" y="1813"/>
              <a:chExt cx="1480" cy="1956"/>
            </a:xfrm>
          </p:grpSpPr>
          <p:sp>
            <p:nvSpPr>
              <p:cNvPr id="229450" name="Rectangle 74"/>
              <p:cNvSpPr>
                <a:spLocks noChangeArrowheads="1"/>
              </p:cNvSpPr>
              <p:nvPr/>
            </p:nvSpPr>
            <p:spPr bwMode="auto">
              <a:xfrm>
                <a:off x="1223" y="3443"/>
                <a:ext cx="88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449" name="Rectangle 73"/>
              <p:cNvSpPr>
                <a:spLocks noChangeArrowheads="1"/>
              </p:cNvSpPr>
              <p:nvPr/>
            </p:nvSpPr>
            <p:spPr bwMode="auto">
              <a:xfrm>
                <a:off x="978" y="3443"/>
                <a:ext cx="24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448" name="Rectangle 72"/>
              <p:cNvSpPr>
                <a:spLocks noChangeArrowheads="1"/>
              </p:cNvSpPr>
              <p:nvPr/>
            </p:nvSpPr>
            <p:spPr bwMode="auto">
              <a:xfrm>
                <a:off x="689" y="3443"/>
                <a:ext cx="2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447" name="Rectangle 71"/>
              <p:cNvSpPr>
                <a:spLocks noChangeArrowheads="1"/>
              </p:cNvSpPr>
              <p:nvPr/>
            </p:nvSpPr>
            <p:spPr bwMode="auto">
              <a:xfrm>
                <a:off x="1223" y="3117"/>
                <a:ext cx="88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46" name="Rectangle 70"/>
              <p:cNvSpPr>
                <a:spLocks noChangeArrowheads="1"/>
              </p:cNvSpPr>
              <p:nvPr/>
            </p:nvSpPr>
            <p:spPr bwMode="auto">
              <a:xfrm>
                <a:off x="978" y="3117"/>
                <a:ext cx="24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45" name="Rectangle 69"/>
              <p:cNvSpPr>
                <a:spLocks noChangeArrowheads="1"/>
              </p:cNvSpPr>
              <p:nvPr/>
            </p:nvSpPr>
            <p:spPr bwMode="auto">
              <a:xfrm>
                <a:off x="689" y="3117"/>
                <a:ext cx="2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444" name="Rectangle 68"/>
              <p:cNvSpPr>
                <a:spLocks noChangeArrowheads="1"/>
              </p:cNvSpPr>
              <p:nvPr/>
            </p:nvSpPr>
            <p:spPr bwMode="auto">
              <a:xfrm>
                <a:off x="1223" y="2791"/>
                <a:ext cx="88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43" name="Rectangle 67"/>
              <p:cNvSpPr>
                <a:spLocks noChangeArrowheads="1"/>
              </p:cNvSpPr>
              <p:nvPr/>
            </p:nvSpPr>
            <p:spPr bwMode="auto">
              <a:xfrm>
                <a:off x="978" y="2791"/>
                <a:ext cx="24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442" name="Rectangle 66"/>
              <p:cNvSpPr>
                <a:spLocks noChangeArrowheads="1"/>
              </p:cNvSpPr>
              <p:nvPr/>
            </p:nvSpPr>
            <p:spPr bwMode="auto">
              <a:xfrm>
                <a:off x="689" y="2791"/>
                <a:ext cx="2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41" name="Rectangle 65"/>
              <p:cNvSpPr>
                <a:spLocks noChangeArrowheads="1"/>
              </p:cNvSpPr>
              <p:nvPr/>
            </p:nvSpPr>
            <p:spPr bwMode="auto">
              <a:xfrm>
                <a:off x="1223" y="2465"/>
                <a:ext cx="88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40" name="Rectangle 64"/>
              <p:cNvSpPr>
                <a:spLocks noChangeArrowheads="1"/>
              </p:cNvSpPr>
              <p:nvPr/>
            </p:nvSpPr>
            <p:spPr bwMode="auto">
              <a:xfrm>
                <a:off x="978" y="2465"/>
                <a:ext cx="24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39" name="Rectangle 63"/>
              <p:cNvSpPr>
                <a:spLocks noChangeArrowheads="1"/>
              </p:cNvSpPr>
              <p:nvPr/>
            </p:nvSpPr>
            <p:spPr bwMode="auto">
              <a:xfrm>
                <a:off x="689" y="2465"/>
                <a:ext cx="2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438" name="Rectangle 62"/>
              <p:cNvSpPr>
                <a:spLocks noChangeArrowheads="1"/>
              </p:cNvSpPr>
              <p:nvPr/>
            </p:nvSpPr>
            <p:spPr bwMode="auto">
              <a:xfrm>
                <a:off x="1140" y="2151"/>
                <a:ext cx="10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 dirty="0"/>
                  <a:t>Z = X</a:t>
                </a:r>
                <a:r>
                  <a:rPr lang="en-US" sz="2800" b="1" dirty="0">
                    <a:cs typeface="Times New Roman" pitchFamily="18" charset="0"/>
                  </a:rPr>
                  <a:t>·Y</a:t>
                </a:r>
                <a:endParaRPr lang="en-US" sz="2800" b="1" dirty="0"/>
              </a:p>
            </p:txBody>
          </p:sp>
          <p:sp>
            <p:nvSpPr>
              <p:cNvPr id="229437" name="Rectangle 61"/>
              <p:cNvSpPr>
                <a:spLocks noChangeArrowheads="1"/>
              </p:cNvSpPr>
              <p:nvPr/>
            </p:nvSpPr>
            <p:spPr bwMode="auto">
              <a:xfrm>
                <a:off x="978" y="2139"/>
                <a:ext cx="245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Y</a:t>
                </a:r>
              </a:p>
            </p:txBody>
          </p:sp>
          <p:sp>
            <p:nvSpPr>
              <p:cNvPr id="229436" name="Rectangle 60"/>
              <p:cNvSpPr>
                <a:spLocks noChangeArrowheads="1"/>
              </p:cNvSpPr>
              <p:nvPr/>
            </p:nvSpPr>
            <p:spPr bwMode="auto">
              <a:xfrm>
                <a:off x="689" y="2139"/>
                <a:ext cx="2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X</a:t>
                </a:r>
              </a:p>
            </p:txBody>
          </p:sp>
          <p:sp>
            <p:nvSpPr>
              <p:cNvPr id="229433" name="Rectangle 57"/>
              <p:cNvSpPr>
                <a:spLocks noChangeArrowheads="1"/>
              </p:cNvSpPr>
              <p:nvPr/>
            </p:nvSpPr>
            <p:spPr bwMode="auto">
              <a:xfrm>
                <a:off x="689" y="1813"/>
                <a:ext cx="141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 dirty="0"/>
                  <a:t>AND</a:t>
                </a:r>
              </a:p>
            </p:txBody>
          </p:sp>
          <p:sp>
            <p:nvSpPr>
              <p:cNvPr id="229451" name="Line 75"/>
              <p:cNvSpPr>
                <a:spLocks noChangeShapeType="1"/>
              </p:cNvSpPr>
              <p:nvPr/>
            </p:nvSpPr>
            <p:spPr bwMode="auto">
              <a:xfrm>
                <a:off x="689" y="1813"/>
                <a:ext cx="141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2" name="Line 76"/>
              <p:cNvSpPr>
                <a:spLocks noChangeShapeType="1"/>
              </p:cNvSpPr>
              <p:nvPr/>
            </p:nvSpPr>
            <p:spPr bwMode="auto">
              <a:xfrm>
                <a:off x="689" y="2139"/>
                <a:ext cx="14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3" name="Line 77"/>
              <p:cNvSpPr>
                <a:spLocks noChangeShapeType="1"/>
              </p:cNvSpPr>
              <p:nvPr/>
            </p:nvSpPr>
            <p:spPr bwMode="auto">
              <a:xfrm>
                <a:off x="689" y="2465"/>
                <a:ext cx="14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4" name="Line 78"/>
              <p:cNvSpPr>
                <a:spLocks noChangeShapeType="1"/>
              </p:cNvSpPr>
              <p:nvPr/>
            </p:nvSpPr>
            <p:spPr bwMode="auto">
              <a:xfrm>
                <a:off x="689" y="2791"/>
                <a:ext cx="14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5" name="Line 79"/>
              <p:cNvSpPr>
                <a:spLocks noChangeShapeType="1"/>
              </p:cNvSpPr>
              <p:nvPr/>
            </p:nvSpPr>
            <p:spPr bwMode="auto">
              <a:xfrm>
                <a:off x="689" y="3117"/>
                <a:ext cx="14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6" name="Line 80"/>
              <p:cNvSpPr>
                <a:spLocks noChangeShapeType="1"/>
              </p:cNvSpPr>
              <p:nvPr/>
            </p:nvSpPr>
            <p:spPr bwMode="auto">
              <a:xfrm>
                <a:off x="689" y="3443"/>
                <a:ext cx="14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7" name="Line 81"/>
              <p:cNvSpPr>
                <a:spLocks noChangeShapeType="1"/>
              </p:cNvSpPr>
              <p:nvPr/>
            </p:nvSpPr>
            <p:spPr bwMode="auto">
              <a:xfrm>
                <a:off x="689" y="3769"/>
                <a:ext cx="141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58" name="Line 82"/>
              <p:cNvSpPr>
                <a:spLocks noChangeShapeType="1"/>
              </p:cNvSpPr>
              <p:nvPr/>
            </p:nvSpPr>
            <p:spPr bwMode="auto">
              <a:xfrm>
                <a:off x="689" y="1813"/>
                <a:ext cx="0" cy="19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1" name="Line 85"/>
              <p:cNvSpPr>
                <a:spLocks noChangeShapeType="1"/>
              </p:cNvSpPr>
              <p:nvPr/>
            </p:nvSpPr>
            <p:spPr bwMode="auto">
              <a:xfrm>
                <a:off x="2108" y="1813"/>
                <a:ext cx="0" cy="19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6" name="Line 90"/>
              <p:cNvSpPr>
                <a:spLocks noChangeShapeType="1"/>
              </p:cNvSpPr>
              <p:nvPr/>
            </p:nvSpPr>
            <p:spPr bwMode="auto">
              <a:xfrm>
                <a:off x="978" y="2139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468" name="Line 92"/>
              <p:cNvSpPr>
                <a:spLocks noChangeShapeType="1"/>
              </p:cNvSpPr>
              <p:nvPr/>
            </p:nvSpPr>
            <p:spPr bwMode="auto">
              <a:xfrm>
                <a:off x="1223" y="2139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29519" name="Group 143"/>
          <p:cNvGraphicFramePr>
            <a:graphicFrameLocks noGrp="1"/>
          </p:cNvGraphicFramePr>
          <p:nvPr/>
        </p:nvGraphicFramePr>
        <p:xfrm>
          <a:off x="3662363" y="3314700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= X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9559" name="Object 18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275" y="3379788"/>
          <a:ext cx="542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5" imgW="673100" imgH="419100" progId="">
                  <p:embed/>
                </p:oleObj>
              </mc:Choice>
              <mc:Fallback>
                <p:oleObj name="Drawing" r:id="rId5" imgW="673100" imgH="419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379788"/>
                        <a:ext cx="5429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7"/>
          <p:cNvGrpSpPr>
            <a:grpSpLocks/>
          </p:cNvGrpSpPr>
          <p:nvPr/>
        </p:nvGrpSpPr>
        <p:grpSpPr bwMode="auto">
          <a:xfrm>
            <a:off x="6448425" y="3305175"/>
            <a:ext cx="2185988" cy="2070100"/>
            <a:chOff x="4062" y="1946"/>
            <a:chExt cx="1377" cy="1304"/>
          </a:xfrm>
        </p:grpSpPr>
        <p:grpSp>
          <p:nvGrpSpPr>
            <p:cNvPr id="5" name="Group 180"/>
            <p:cNvGrpSpPr>
              <a:grpSpLocks/>
            </p:cNvGrpSpPr>
            <p:nvPr/>
          </p:nvGrpSpPr>
          <p:grpSpPr bwMode="auto">
            <a:xfrm>
              <a:off x="4062" y="1946"/>
              <a:ext cx="1377" cy="1304"/>
              <a:chOff x="4062" y="1946"/>
              <a:chExt cx="1377" cy="1304"/>
            </a:xfrm>
          </p:grpSpPr>
          <p:sp>
            <p:nvSpPr>
              <p:cNvPr id="229529" name="Rectangle 153"/>
              <p:cNvSpPr>
                <a:spLocks noChangeArrowheads="1"/>
              </p:cNvSpPr>
              <p:nvPr/>
            </p:nvSpPr>
            <p:spPr bwMode="auto">
              <a:xfrm>
                <a:off x="4751" y="2924"/>
                <a:ext cx="68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528" name="Rectangle 152"/>
              <p:cNvSpPr>
                <a:spLocks noChangeArrowheads="1"/>
              </p:cNvSpPr>
              <p:nvPr/>
            </p:nvSpPr>
            <p:spPr bwMode="auto">
              <a:xfrm>
                <a:off x="4062" y="2924"/>
                <a:ext cx="6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527" name="Rectangle 151"/>
              <p:cNvSpPr>
                <a:spLocks noChangeArrowheads="1"/>
              </p:cNvSpPr>
              <p:nvPr/>
            </p:nvSpPr>
            <p:spPr bwMode="auto">
              <a:xfrm>
                <a:off x="4751" y="2598"/>
                <a:ext cx="68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1</a:t>
                </a:r>
              </a:p>
            </p:txBody>
          </p:sp>
          <p:sp>
            <p:nvSpPr>
              <p:cNvPr id="229526" name="Rectangle 150"/>
              <p:cNvSpPr>
                <a:spLocks noChangeArrowheads="1"/>
              </p:cNvSpPr>
              <p:nvPr/>
            </p:nvSpPr>
            <p:spPr bwMode="auto">
              <a:xfrm>
                <a:off x="4062" y="2598"/>
                <a:ext cx="6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0</a:t>
                </a:r>
              </a:p>
            </p:txBody>
          </p:sp>
          <p:sp>
            <p:nvSpPr>
              <p:cNvPr id="229524" name="Rectangle 148"/>
              <p:cNvSpPr>
                <a:spLocks noChangeArrowheads="1"/>
              </p:cNvSpPr>
              <p:nvPr/>
            </p:nvSpPr>
            <p:spPr bwMode="auto">
              <a:xfrm>
                <a:off x="4062" y="2272"/>
                <a:ext cx="68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X</a:t>
                </a:r>
              </a:p>
            </p:txBody>
          </p:sp>
          <p:sp>
            <p:nvSpPr>
              <p:cNvPr id="229522" name="Rectangle 146"/>
              <p:cNvSpPr>
                <a:spLocks noChangeArrowheads="1"/>
              </p:cNvSpPr>
              <p:nvPr/>
            </p:nvSpPr>
            <p:spPr bwMode="auto">
              <a:xfrm>
                <a:off x="4062" y="1946"/>
                <a:ext cx="137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r>
                  <a:rPr lang="en-US" sz="2800" b="1"/>
                  <a:t>NOT</a:t>
                </a:r>
              </a:p>
            </p:txBody>
          </p:sp>
          <p:sp>
            <p:nvSpPr>
              <p:cNvPr id="229530" name="Line 154"/>
              <p:cNvSpPr>
                <a:spLocks noChangeShapeType="1"/>
              </p:cNvSpPr>
              <p:nvPr/>
            </p:nvSpPr>
            <p:spPr bwMode="auto">
              <a:xfrm>
                <a:off x="4062" y="1946"/>
                <a:ext cx="13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1" name="Line 155"/>
              <p:cNvSpPr>
                <a:spLocks noChangeShapeType="1"/>
              </p:cNvSpPr>
              <p:nvPr/>
            </p:nvSpPr>
            <p:spPr bwMode="auto">
              <a:xfrm>
                <a:off x="4062" y="2272"/>
                <a:ext cx="13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2" name="Line 156"/>
              <p:cNvSpPr>
                <a:spLocks noChangeShapeType="1"/>
              </p:cNvSpPr>
              <p:nvPr/>
            </p:nvSpPr>
            <p:spPr bwMode="auto">
              <a:xfrm>
                <a:off x="4062" y="2598"/>
                <a:ext cx="13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3" name="Line 157"/>
              <p:cNvSpPr>
                <a:spLocks noChangeShapeType="1"/>
              </p:cNvSpPr>
              <p:nvPr/>
            </p:nvSpPr>
            <p:spPr bwMode="auto">
              <a:xfrm>
                <a:off x="4062" y="2924"/>
                <a:ext cx="13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4" name="Line 158"/>
              <p:cNvSpPr>
                <a:spLocks noChangeShapeType="1"/>
              </p:cNvSpPr>
              <p:nvPr/>
            </p:nvSpPr>
            <p:spPr bwMode="auto">
              <a:xfrm>
                <a:off x="4062" y="3250"/>
                <a:ext cx="13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5" name="Line 159"/>
              <p:cNvSpPr>
                <a:spLocks noChangeShapeType="1"/>
              </p:cNvSpPr>
              <p:nvPr/>
            </p:nvSpPr>
            <p:spPr bwMode="auto">
              <a:xfrm>
                <a:off x="4062" y="1946"/>
                <a:ext cx="0" cy="1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7" name="Line 161"/>
              <p:cNvSpPr>
                <a:spLocks noChangeShapeType="1"/>
              </p:cNvSpPr>
              <p:nvPr/>
            </p:nvSpPr>
            <p:spPr bwMode="auto">
              <a:xfrm>
                <a:off x="5439" y="1946"/>
                <a:ext cx="0" cy="1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39" name="Line 163"/>
              <p:cNvSpPr>
                <a:spLocks noChangeShapeType="1"/>
              </p:cNvSpPr>
              <p:nvPr/>
            </p:nvSpPr>
            <p:spPr bwMode="auto">
              <a:xfrm>
                <a:off x="4751" y="2272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525" name="Rectangle 149"/>
              <p:cNvSpPr>
                <a:spLocks noChangeArrowheads="1"/>
              </p:cNvSpPr>
              <p:nvPr/>
            </p:nvSpPr>
            <p:spPr bwMode="auto">
              <a:xfrm>
                <a:off x="4751" y="2272"/>
                <a:ext cx="68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3333FF"/>
                  </a:buClr>
                  <a:buFont typeface="Wingdings" pitchFamily="2" charset="2"/>
                  <a:buNone/>
                </a:pPr>
                <a:endParaRPr lang="en-US" sz="2800"/>
              </a:p>
            </p:txBody>
          </p:sp>
          <p:grpSp>
            <p:nvGrpSpPr>
              <p:cNvPr id="6" name="Group 179"/>
              <p:cNvGrpSpPr>
                <a:grpSpLocks/>
              </p:cNvGrpSpPr>
              <p:nvPr/>
            </p:nvGrpSpPr>
            <p:grpSpPr bwMode="auto">
              <a:xfrm>
                <a:off x="5222" y="2310"/>
                <a:ext cx="185" cy="310"/>
                <a:chOff x="5222" y="2310"/>
                <a:chExt cx="185" cy="310"/>
              </a:xfrm>
            </p:grpSpPr>
            <p:sp>
              <p:nvSpPr>
                <p:cNvPr id="229549" name="Line 173"/>
                <p:cNvSpPr>
                  <a:spLocks noChangeShapeType="1"/>
                </p:cNvSpPr>
                <p:nvPr/>
              </p:nvSpPr>
              <p:spPr bwMode="auto">
                <a:xfrm>
                  <a:off x="5222" y="2322"/>
                  <a:ext cx="183" cy="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5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5234" y="2310"/>
                  <a:ext cx="173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buNone/>
                  </a:pPr>
                  <a:r>
                    <a:rPr lang="en-US" sz="3200" b="1" dirty="0">
                      <a:solidFill>
                        <a:srgbClr val="000000"/>
                      </a:solidFill>
                    </a:rPr>
                    <a:t>X</a:t>
                  </a:r>
                  <a:endParaRPr lang="en-US" dirty="0"/>
                </a:p>
              </p:txBody>
            </p:sp>
          </p:grpSp>
          <p:sp>
            <p:nvSpPr>
              <p:cNvPr id="229551" name="Rectangle 175"/>
              <p:cNvSpPr>
                <a:spLocks noChangeArrowheads="1"/>
              </p:cNvSpPr>
              <p:nvPr/>
            </p:nvSpPr>
            <p:spPr bwMode="auto">
              <a:xfrm>
                <a:off x="4845" y="2310"/>
                <a:ext cx="15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buNone/>
                </a:pPr>
                <a:r>
                  <a:rPr lang="en-US" sz="3200" b="1" dirty="0">
                    <a:solidFill>
                      <a:srgbClr val="000000"/>
                    </a:solidFill>
                  </a:rPr>
                  <a:t>Z</a:t>
                </a:r>
                <a:endParaRPr lang="en-US" dirty="0"/>
              </a:p>
            </p:txBody>
          </p:sp>
          <p:sp>
            <p:nvSpPr>
              <p:cNvPr id="229552" name="Rectangle 176"/>
              <p:cNvSpPr>
                <a:spLocks noChangeArrowheads="1"/>
              </p:cNvSpPr>
              <p:nvPr/>
            </p:nvSpPr>
            <p:spPr bwMode="auto">
              <a:xfrm>
                <a:off x="5042" y="2281"/>
                <a:ext cx="15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buNone/>
                </a:pPr>
                <a:r>
                  <a:rPr lang="en-US" sz="3200" b="1" dirty="0">
                    <a:solidFill>
                      <a:srgbClr val="000000"/>
                    </a:solidFill>
                  </a:rPr>
                  <a:t>=</a:t>
                </a:r>
                <a:endParaRPr lang="en-US" dirty="0"/>
              </a:p>
            </p:txBody>
          </p:sp>
        </p:grpSp>
        <p:graphicFrame>
          <p:nvGraphicFramePr>
            <p:cNvPr id="229561" name="Object 185"/>
            <p:cNvGraphicFramePr>
              <a:graphicFrameLocks noChangeAspect="1"/>
            </p:cNvGraphicFramePr>
            <p:nvPr/>
          </p:nvGraphicFramePr>
          <p:xfrm>
            <a:off x="5055" y="2017"/>
            <a:ext cx="30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rawing" r:id="rId7" imgW="596900" imgH="330200" progId="">
                    <p:embed/>
                  </p:oleObj>
                </mc:Choice>
                <mc:Fallback>
                  <p:oleObj name="Drawing" r:id="rId7" imgW="596900" imgH="3302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2017"/>
                          <a:ext cx="306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483439-CBA2-4187-9F85-E606B831FC78}"/>
                  </a:ext>
                </a:extLst>
              </p14:cNvPr>
              <p14:cNvContentPartPr/>
              <p14:nvPr/>
            </p14:nvContentPartPr>
            <p14:xfrm>
              <a:off x="301320" y="3414960"/>
              <a:ext cx="7048800" cy="267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483439-CBA2-4187-9F85-E606B831FC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960" y="3405600"/>
                <a:ext cx="7067520" cy="269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Four-Variable Maps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233488"/>
            <a:ext cx="8107362" cy="4724400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Example F= =</a:t>
            </a:r>
            <a:r>
              <a:rPr lang="en-US">
                <a:latin typeface="Arial" pitchFamily="34" charset="0"/>
                <a:sym typeface="Symbol" pitchFamily="18" charset="2"/>
              </a:rPr>
              <a:t></a:t>
            </a:r>
            <a:r>
              <a:rPr lang="en-US" baseline="-25000">
                <a:latin typeface="Arial" pitchFamily="34" charset="0"/>
                <a:sym typeface="Symbol" pitchFamily="18" charset="2"/>
              </a:rPr>
              <a:t>m</a:t>
            </a:r>
            <a:r>
              <a:rPr lang="en-US">
                <a:latin typeface="Arial" pitchFamily="34" charset="0"/>
              </a:rPr>
              <a:t> (0,2,3,5,6,7,8,10,13,15)</a:t>
            </a:r>
          </a:p>
          <a:p>
            <a:endParaRPr lang="en-US">
              <a:latin typeface="Arial" pitchFamily="34" charset="0"/>
            </a:endParaRPr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>
            <a:off x="4678363" y="1804988"/>
            <a:ext cx="0" cy="378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>
            <a:off x="3662363" y="2466975"/>
            <a:ext cx="0" cy="387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 flipH="1">
            <a:off x="5724525" y="2444750"/>
            <a:ext cx="0" cy="393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898650" y="1830388"/>
            <a:ext cx="5481638" cy="4473575"/>
            <a:chOff x="1196" y="1153"/>
            <a:chExt cx="3453" cy="2818"/>
          </a:xfrm>
        </p:grpSpPr>
        <p:sp>
          <p:nvSpPr>
            <p:cNvPr id="362501" name="Text Box 5"/>
            <p:cNvSpPr txBox="1">
              <a:spLocks noChangeArrowheads="1"/>
            </p:cNvSpPr>
            <p:nvPr/>
          </p:nvSpPr>
          <p:spPr bwMode="auto">
            <a:xfrm>
              <a:off x="2069" y="298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8</a:t>
              </a:r>
            </a:p>
          </p:txBody>
        </p:sp>
        <p:sp>
          <p:nvSpPr>
            <p:cNvPr id="362502" name="Text Box 6"/>
            <p:cNvSpPr txBox="1">
              <a:spLocks noChangeArrowheads="1"/>
            </p:cNvSpPr>
            <p:nvPr/>
          </p:nvSpPr>
          <p:spPr bwMode="auto">
            <a:xfrm>
              <a:off x="2686" y="297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9</a:t>
              </a:r>
            </a:p>
          </p:txBody>
        </p:sp>
        <p:sp>
          <p:nvSpPr>
            <p:cNvPr id="362503" name="Text Box 7"/>
            <p:cNvSpPr txBox="1">
              <a:spLocks noChangeArrowheads="1"/>
            </p:cNvSpPr>
            <p:nvPr/>
          </p:nvSpPr>
          <p:spPr bwMode="auto">
            <a:xfrm>
              <a:off x="3933" y="29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10</a:t>
              </a:r>
            </a:p>
          </p:txBody>
        </p:sp>
        <p:sp>
          <p:nvSpPr>
            <p:cNvPr id="362504" name="Text Box 8"/>
            <p:cNvSpPr txBox="1">
              <a:spLocks noChangeArrowheads="1"/>
            </p:cNvSpPr>
            <p:nvPr/>
          </p:nvSpPr>
          <p:spPr bwMode="auto">
            <a:xfrm>
              <a:off x="3262" y="29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11</a:t>
              </a:r>
            </a:p>
          </p:txBody>
        </p:sp>
        <p:sp>
          <p:nvSpPr>
            <p:cNvPr id="362505" name="Text Box 9"/>
            <p:cNvSpPr txBox="1">
              <a:spLocks noChangeArrowheads="1"/>
            </p:cNvSpPr>
            <p:nvPr/>
          </p:nvSpPr>
          <p:spPr bwMode="auto">
            <a:xfrm>
              <a:off x="1993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12</a:t>
              </a:r>
            </a:p>
          </p:txBody>
        </p:sp>
        <p:sp>
          <p:nvSpPr>
            <p:cNvPr id="362506" name="Text Box 10"/>
            <p:cNvSpPr txBox="1">
              <a:spLocks noChangeArrowheads="1"/>
            </p:cNvSpPr>
            <p:nvPr/>
          </p:nvSpPr>
          <p:spPr bwMode="auto">
            <a:xfrm>
              <a:off x="2621" y="2483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13</a:t>
              </a:r>
            </a:p>
          </p:txBody>
        </p:sp>
        <p:sp>
          <p:nvSpPr>
            <p:cNvPr id="362507" name="Text Box 11"/>
            <p:cNvSpPr txBox="1">
              <a:spLocks noChangeArrowheads="1"/>
            </p:cNvSpPr>
            <p:nvPr/>
          </p:nvSpPr>
          <p:spPr bwMode="auto">
            <a:xfrm>
              <a:off x="3919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14</a:t>
              </a:r>
            </a:p>
          </p:txBody>
        </p:sp>
        <p:sp>
          <p:nvSpPr>
            <p:cNvPr id="362508" name="Text Box 12"/>
            <p:cNvSpPr txBox="1">
              <a:spLocks noChangeArrowheads="1"/>
            </p:cNvSpPr>
            <p:nvPr/>
          </p:nvSpPr>
          <p:spPr bwMode="auto">
            <a:xfrm>
              <a:off x="3262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15</a:t>
              </a:r>
            </a:p>
          </p:txBody>
        </p:sp>
        <p:sp>
          <p:nvSpPr>
            <p:cNvPr id="362509" name="Text Box 13"/>
            <p:cNvSpPr txBox="1">
              <a:spLocks noChangeArrowheads="1"/>
            </p:cNvSpPr>
            <p:nvPr/>
          </p:nvSpPr>
          <p:spPr bwMode="auto">
            <a:xfrm>
              <a:off x="2050" y="1498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362510" name="Text Box 14"/>
            <p:cNvSpPr txBox="1">
              <a:spLocks noChangeArrowheads="1"/>
            </p:cNvSpPr>
            <p:nvPr/>
          </p:nvSpPr>
          <p:spPr bwMode="auto">
            <a:xfrm>
              <a:off x="2673" y="1484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3322" y="1493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3</a:t>
              </a:r>
            </a:p>
          </p:txBody>
        </p: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979" y="1476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2</a:t>
              </a:r>
            </a:p>
          </p:txBody>
        </p:sp>
        <p:sp>
          <p:nvSpPr>
            <p:cNvPr id="362513" name="Text Box 17"/>
            <p:cNvSpPr txBox="1">
              <a:spLocks noChangeArrowheads="1"/>
            </p:cNvSpPr>
            <p:nvPr/>
          </p:nvSpPr>
          <p:spPr bwMode="auto">
            <a:xfrm>
              <a:off x="2677" y="1996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5</a:t>
              </a:r>
            </a:p>
          </p:txBody>
        </p: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3951" y="1987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6</a:t>
              </a:r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2045" y="2007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4</a:t>
              </a:r>
            </a:p>
          </p:txBody>
        </p:sp>
        <p:sp>
          <p:nvSpPr>
            <p:cNvPr id="362516" name="Text Box 20"/>
            <p:cNvSpPr txBox="1">
              <a:spLocks noChangeArrowheads="1"/>
            </p:cNvSpPr>
            <p:nvPr/>
          </p:nvSpPr>
          <p:spPr bwMode="auto">
            <a:xfrm>
              <a:off x="3335" y="2000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7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1598" y="1551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 flipV="1">
              <a:off x="1257" y="2519"/>
              <a:ext cx="29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4375" y="2401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B</a:t>
              </a: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3471" y="1153"/>
              <a:ext cx="27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C</a:t>
              </a: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2801" y="3645"/>
              <a:ext cx="2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D</a:t>
              </a:r>
            </a:p>
          </p:txBody>
        </p:sp>
        <p:sp>
          <p:nvSpPr>
            <p:cNvPr id="362525" name="Line 29"/>
            <p:cNvSpPr>
              <a:spLocks noChangeShapeType="1"/>
            </p:cNvSpPr>
            <p:nvPr/>
          </p:nvSpPr>
          <p:spPr bwMode="auto">
            <a:xfrm flipV="1">
              <a:off x="1585" y="2041"/>
              <a:ext cx="30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1600" y="3020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196" y="2805"/>
              <a:ext cx="3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A</a:t>
              </a:r>
            </a:p>
          </p:txBody>
        </p:sp>
      </p:grpSp>
      <p:sp>
        <p:nvSpPr>
          <p:cNvPr id="362529" name="AutoShape 33"/>
          <p:cNvSpPr>
            <a:spLocks noChangeArrowheads="1"/>
          </p:cNvSpPr>
          <p:nvPr/>
        </p:nvSpPr>
        <p:spPr bwMode="auto">
          <a:xfrm>
            <a:off x="4737100" y="257810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362530" name="AutoShape 34"/>
          <p:cNvSpPr>
            <a:spLocks noChangeArrowheads="1"/>
          </p:cNvSpPr>
          <p:nvPr/>
        </p:nvSpPr>
        <p:spPr bwMode="auto">
          <a:xfrm>
            <a:off x="3759200" y="334010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981200" y="2133600"/>
            <a:ext cx="5308600" cy="3797300"/>
            <a:chOff x="1248" y="1336"/>
            <a:chExt cx="3344" cy="2392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632" y="1336"/>
              <a:ext cx="960" cy="672"/>
              <a:chOff x="3632" y="1336"/>
              <a:chExt cx="960" cy="672"/>
            </a:xfrm>
          </p:grpSpPr>
          <p:sp>
            <p:nvSpPr>
              <p:cNvPr id="362531" name="AutoShape 35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2" name="Rectangle 36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3" name="Rectangle 37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 flipH="1">
              <a:off x="1256" y="1336"/>
              <a:ext cx="1024" cy="672"/>
              <a:chOff x="3632" y="1336"/>
              <a:chExt cx="960" cy="672"/>
            </a:xfrm>
          </p:grpSpPr>
          <p:sp>
            <p:nvSpPr>
              <p:cNvPr id="362536" name="AutoShape 40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7" name="Rectangle 41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8" name="Rectangle 42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H="1" flipV="1">
              <a:off x="1248" y="3056"/>
              <a:ext cx="1024" cy="672"/>
              <a:chOff x="3632" y="1336"/>
              <a:chExt cx="960" cy="672"/>
            </a:xfrm>
          </p:grpSpPr>
          <p:sp>
            <p:nvSpPr>
              <p:cNvPr id="362540" name="AutoShape 44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1" name="Rectangle 45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2" name="Rectangle 46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 flipV="1">
              <a:off x="3632" y="3048"/>
              <a:ext cx="960" cy="672"/>
              <a:chOff x="3632" y="1336"/>
              <a:chExt cx="960" cy="672"/>
            </a:xfrm>
          </p:grpSpPr>
          <p:sp>
            <p:nvSpPr>
              <p:cNvPr id="362544" name="AutoShape 48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5" name="Rectangle 49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6" name="Rectangle 50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4748213" y="2243138"/>
            <a:ext cx="1879600" cy="85725"/>
            <a:chOff x="3889" y="2808"/>
            <a:chExt cx="682" cy="59"/>
          </a:xfrm>
        </p:grpSpPr>
        <p:sp>
          <p:nvSpPr>
            <p:cNvPr id="362550" name="Freeform 54"/>
            <p:cNvSpPr>
              <a:spLocks/>
            </p:cNvSpPr>
            <p:nvPr/>
          </p:nvSpPr>
          <p:spPr bwMode="auto">
            <a:xfrm>
              <a:off x="3889" y="2808"/>
              <a:ext cx="57" cy="59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0" y="49"/>
                </a:cxn>
                <a:cxn ang="0">
                  <a:pos x="0" y="57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12" y="59"/>
                </a:cxn>
                <a:cxn ang="0">
                  <a:pos x="12" y="57"/>
                </a:cxn>
                <a:cxn ang="0">
                  <a:pos x="55" y="11"/>
                </a:cxn>
                <a:cxn ang="0">
                  <a:pos x="57" y="9"/>
                </a:cxn>
                <a:cxn ang="0">
                  <a:pos x="57" y="2"/>
                </a:cxn>
                <a:cxn ang="0">
                  <a:pos x="55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45" y="2"/>
                </a:cxn>
                <a:cxn ang="0">
                  <a:pos x="3" y="47"/>
                </a:cxn>
              </a:cxnLst>
              <a:rect l="0" t="0" r="r" b="b"/>
              <a:pathLst>
                <a:path w="57" h="59">
                  <a:moveTo>
                    <a:pt x="3" y="47"/>
                  </a:moveTo>
                  <a:lnTo>
                    <a:pt x="0" y="49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12" y="59"/>
                  </a:lnTo>
                  <a:lnTo>
                    <a:pt x="12" y="57"/>
                  </a:lnTo>
                  <a:lnTo>
                    <a:pt x="55" y="11"/>
                  </a:lnTo>
                  <a:lnTo>
                    <a:pt x="57" y="9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1" name="Freeform 55"/>
            <p:cNvSpPr>
              <a:spLocks/>
            </p:cNvSpPr>
            <p:nvPr/>
          </p:nvSpPr>
          <p:spPr bwMode="auto">
            <a:xfrm>
              <a:off x="3932" y="2808"/>
              <a:ext cx="594" cy="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5" y="14"/>
                </a:cxn>
                <a:cxn ang="0">
                  <a:pos x="591" y="14"/>
                </a:cxn>
                <a:cxn ang="0">
                  <a:pos x="591" y="11"/>
                </a:cxn>
                <a:cxn ang="0">
                  <a:pos x="594" y="11"/>
                </a:cxn>
                <a:cxn ang="0">
                  <a:pos x="594" y="4"/>
                </a:cxn>
                <a:cxn ang="0">
                  <a:pos x="591" y="2"/>
                </a:cxn>
                <a:cxn ang="0">
                  <a:pos x="591" y="0"/>
                </a:cxn>
                <a:cxn ang="0">
                  <a:pos x="587" y="0"/>
                </a:cxn>
                <a:cxn ang="0">
                  <a:pos x="7" y="0"/>
                </a:cxn>
              </a:cxnLst>
              <a:rect l="0" t="0" r="r" b="b"/>
              <a:pathLst>
                <a:path w="594" h="14">
                  <a:moveTo>
                    <a:pt x="7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591" y="14"/>
                  </a:lnTo>
                  <a:lnTo>
                    <a:pt x="591" y="11"/>
                  </a:lnTo>
                  <a:lnTo>
                    <a:pt x="594" y="11"/>
                  </a:lnTo>
                  <a:lnTo>
                    <a:pt x="594" y="4"/>
                  </a:lnTo>
                  <a:lnTo>
                    <a:pt x="591" y="2"/>
                  </a:lnTo>
                  <a:lnTo>
                    <a:pt x="591" y="0"/>
                  </a:lnTo>
                  <a:lnTo>
                    <a:pt x="58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2" name="Freeform 56"/>
            <p:cNvSpPr>
              <a:spLocks/>
            </p:cNvSpPr>
            <p:nvPr/>
          </p:nvSpPr>
          <p:spPr bwMode="auto">
            <a:xfrm>
              <a:off x="4511" y="2808"/>
              <a:ext cx="60" cy="59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48" y="57"/>
                </a:cxn>
                <a:cxn ang="0">
                  <a:pos x="50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60" y="57"/>
                </a:cxn>
                <a:cxn ang="0">
                  <a:pos x="60" y="49"/>
                </a:cxn>
                <a:cxn ang="0">
                  <a:pos x="57" y="47"/>
                </a:cxn>
                <a:cxn ang="0">
                  <a:pos x="12" y="2"/>
                </a:cxn>
              </a:cxnLst>
              <a:rect l="0" t="0" r="r" b="b"/>
              <a:pathLst>
                <a:path w="60" h="59">
                  <a:moveTo>
                    <a:pt x="12" y="2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48" y="57"/>
                  </a:lnTo>
                  <a:lnTo>
                    <a:pt x="50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49"/>
                  </a:lnTo>
                  <a:lnTo>
                    <a:pt x="57" y="4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263775" y="4062413"/>
            <a:ext cx="79375" cy="1443037"/>
            <a:chOff x="2909" y="3394"/>
            <a:chExt cx="59" cy="415"/>
          </a:xfrm>
        </p:grpSpPr>
        <p:sp>
          <p:nvSpPr>
            <p:cNvPr id="362554" name="Freeform 58"/>
            <p:cNvSpPr>
              <a:spLocks/>
            </p:cNvSpPr>
            <p:nvPr/>
          </p:nvSpPr>
          <p:spPr bwMode="auto">
            <a:xfrm>
              <a:off x="2909" y="3394"/>
              <a:ext cx="59" cy="59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9" y="12"/>
                </a:cxn>
                <a:cxn ang="0">
                  <a:pos x="59" y="4"/>
                </a:cxn>
                <a:cxn ang="0">
                  <a:pos x="57" y="2"/>
                </a:cxn>
                <a:cxn ang="0">
                  <a:pos x="57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2" y="47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57"/>
                </a:cxn>
                <a:cxn ang="0">
                  <a:pos x="4" y="59"/>
                </a:cxn>
                <a:cxn ang="0">
                  <a:pos x="11" y="59"/>
                </a:cxn>
                <a:cxn ang="0">
                  <a:pos x="11" y="57"/>
                </a:cxn>
                <a:cxn ang="0">
                  <a:pos x="57" y="12"/>
                </a:cxn>
              </a:cxnLst>
              <a:rect l="0" t="0" r="r" b="b"/>
              <a:pathLst>
                <a:path w="59" h="59">
                  <a:moveTo>
                    <a:pt x="57" y="12"/>
                  </a:moveTo>
                  <a:lnTo>
                    <a:pt x="59" y="12"/>
                  </a:lnTo>
                  <a:lnTo>
                    <a:pt x="59" y="4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5" name="Freeform 59"/>
            <p:cNvSpPr>
              <a:spLocks/>
            </p:cNvSpPr>
            <p:nvPr/>
          </p:nvSpPr>
          <p:spPr bwMode="auto">
            <a:xfrm>
              <a:off x="2909" y="3439"/>
              <a:ext cx="14" cy="325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4" y="5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323"/>
                </a:cxn>
                <a:cxn ang="0">
                  <a:pos x="2" y="323"/>
                </a:cxn>
                <a:cxn ang="0">
                  <a:pos x="4" y="325"/>
                </a:cxn>
                <a:cxn ang="0">
                  <a:pos x="11" y="325"/>
                </a:cxn>
                <a:cxn ang="0">
                  <a:pos x="11" y="323"/>
                </a:cxn>
                <a:cxn ang="0">
                  <a:pos x="14" y="323"/>
                </a:cxn>
                <a:cxn ang="0">
                  <a:pos x="14" y="318"/>
                </a:cxn>
                <a:cxn ang="0">
                  <a:pos x="14" y="7"/>
                </a:cxn>
              </a:cxnLst>
              <a:rect l="0" t="0" r="r" b="b"/>
              <a:pathLst>
                <a:path w="14" h="325">
                  <a:moveTo>
                    <a:pt x="14" y="7"/>
                  </a:moveTo>
                  <a:lnTo>
                    <a:pt x="14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323"/>
                  </a:lnTo>
                  <a:lnTo>
                    <a:pt x="2" y="323"/>
                  </a:lnTo>
                  <a:lnTo>
                    <a:pt x="4" y="325"/>
                  </a:lnTo>
                  <a:lnTo>
                    <a:pt x="11" y="325"/>
                  </a:lnTo>
                  <a:lnTo>
                    <a:pt x="11" y="323"/>
                  </a:lnTo>
                  <a:lnTo>
                    <a:pt x="14" y="323"/>
                  </a:lnTo>
                  <a:lnTo>
                    <a:pt x="14" y="318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6" name="Freeform 60"/>
            <p:cNvSpPr>
              <a:spLocks/>
            </p:cNvSpPr>
            <p:nvPr/>
          </p:nvSpPr>
          <p:spPr bwMode="auto">
            <a:xfrm>
              <a:off x="2909" y="3750"/>
              <a:ext cx="59" cy="59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47" y="57"/>
                </a:cxn>
                <a:cxn ang="0">
                  <a:pos x="49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59" y="57"/>
                </a:cxn>
                <a:cxn ang="0">
                  <a:pos x="59" y="50"/>
                </a:cxn>
                <a:cxn ang="0">
                  <a:pos x="57" y="47"/>
                </a:cxn>
                <a:cxn ang="0">
                  <a:pos x="11" y="2"/>
                </a:cxn>
              </a:cxnLst>
              <a:rect l="0" t="0" r="r" b="b"/>
              <a:pathLst>
                <a:path w="59" h="59">
                  <a:moveTo>
                    <a:pt x="11" y="2"/>
                  </a:move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7" y="57"/>
                  </a:lnTo>
                  <a:lnTo>
                    <a:pt x="49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59" y="57"/>
                  </a:lnTo>
                  <a:lnTo>
                    <a:pt x="59" y="50"/>
                  </a:lnTo>
                  <a:lnTo>
                    <a:pt x="57" y="47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 flipV="1">
            <a:off x="3754438" y="5759450"/>
            <a:ext cx="1909762" cy="71438"/>
            <a:chOff x="3889" y="2808"/>
            <a:chExt cx="682" cy="59"/>
          </a:xfrm>
        </p:grpSpPr>
        <p:sp>
          <p:nvSpPr>
            <p:cNvPr id="362558" name="Freeform 62"/>
            <p:cNvSpPr>
              <a:spLocks/>
            </p:cNvSpPr>
            <p:nvPr/>
          </p:nvSpPr>
          <p:spPr bwMode="auto">
            <a:xfrm>
              <a:off x="3889" y="2808"/>
              <a:ext cx="57" cy="59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0" y="49"/>
                </a:cxn>
                <a:cxn ang="0">
                  <a:pos x="0" y="57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12" y="59"/>
                </a:cxn>
                <a:cxn ang="0">
                  <a:pos x="12" y="57"/>
                </a:cxn>
                <a:cxn ang="0">
                  <a:pos x="55" y="11"/>
                </a:cxn>
                <a:cxn ang="0">
                  <a:pos x="57" y="9"/>
                </a:cxn>
                <a:cxn ang="0">
                  <a:pos x="57" y="2"/>
                </a:cxn>
                <a:cxn ang="0">
                  <a:pos x="55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45" y="2"/>
                </a:cxn>
                <a:cxn ang="0">
                  <a:pos x="3" y="47"/>
                </a:cxn>
              </a:cxnLst>
              <a:rect l="0" t="0" r="r" b="b"/>
              <a:pathLst>
                <a:path w="57" h="59">
                  <a:moveTo>
                    <a:pt x="3" y="47"/>
                  </a:moveTo>
                  <a:lnTo>
                    <a:pt x="0" y="49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12" y="59"/>
                  </a:lnTo>
                  <a:lnTo>
                    <a:pt x="12" y="57"/>
                  </a:lnTo>
                  <a:lnTo>
                    <a:pt x="55" y="11"/>
                  </a:lnTo>
                  <a:lnTo>
                    <a:pt x="57" y="9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9" name="Freeform 63"/>
            <p:cNvSpPr>
              <a:spLocks/>
            </p:cNvSpPr>
            <p:nvPr/>
          </p:nvSpPr>
          <p:spPr bwMode="auto">
            <a:xfrm>
              <a:off x="3932" y="2808"/>
              <a:ext cx="594" cy="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5" y="14"/>
                </a:cxn>
                <a:cxn ang="0">
                  <a:pos x="591" y="14"/>
                </a:cxn>
                <a:cxn ang="0">
                  <a:pos x="591" y="11"/>
                </a:cxn>
                <a:cxn ang="0">
                  <a:pos x="594" y="11"/>
                </a:cxn>
                <a:cxn ang="0">
                  <a:pos x="594" y="4"/>
                </a:cxn>
                <a:cxn ang="0">
                  <a:pos x="591" y="2"/>
                </a:cxn>
                <a:cxn ang="0">
                  <a:pos x="591" y="0"/>
                </a:cxn>
                <a:cxn ang="0">
                  <a:pos x="587" y="0"/>
                </a:cxn>
                <a:cxn ang="0">
                  <a:pos x="7" y="0"/>
                </a:cxn>
              </a:cxnLst>
              <a:rect l="0" t="0" r="r" b="b"/>
              <a:pathLst>
                <a:path w="594" h="14">
                  <a:moveTo>
                    <a:pt x="7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591" y="14"/>
                  </a:lnTo>
                  <a:lnTo>
                    <a:pt x="591" y="11"/>
                  </a:lnTo>
                  <a:lnTo>
                    <a:pt x="594" y="11"/>
                  </a:lnTo>
                  <a:lnTo>
                    <a:pt x="594" y="4"/>
                  </a:lnTo>
                  <a:lnTo>
                    <a:pt x="591" y="2"/>
                  </a:lnTo>
                  <a:lnTo>
                    <a:pt x="591" y="0"/>
                  </a:lnTo>
                  <a:lnTo>
                    <a:pt x="58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60" name="Freeform 64"/>
            <p:cNvSpPr>
              <a:spLocks/>
            </p:cNvSpPr>
            <p:nvPr/>
          </p:nvSpPr>
          <p:spPr bwMode="auto">
            <a:xfrm>
              <a:off x="4511" y="2808"/>
              <a:ext cx="60" cy="59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48" y="57"/>
                </a:cxn>
                <a:cxn ang="0">
                  <a:pos x="50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60" y="57"/>
                </a:cxn>
                <a:cxn ang="0">
                  <a:pos x="60" y="49"/>
                </a:cxn>
                <a:cxn ang="0">
                  <a:pos x="57" y="47"/>
                </a:cxn>
                <a:cxn ang="0">
                  <a:pos x="12" y="2"/>
                </a:cxn>
              </a:cxnLst>
              <a:rect l="0" t="0" r="r" b="b"/>
              <a:pathLst>
                <a:path w="60" h="59">
                  <a:moveTo>
                    <a:pt x="12" y="2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48" y="57"/>
                  </a:lnTo>
                  <a:lnTo>
                    <a:pt x="50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49"/>
                  </a:lnTo>
                  <a:lnTo>
                    <a:pt x="57" y="4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 rot="10800000">
            <a:off x="6884988" y="3287713"/>
            <a:ext cx="79375" cy="1443037"/>
            <a:chOff x="2909" y="3394"/>
            <a:chExt cx="59" cy="415"/>
          </a:xfrm>
        </p:grpSpPr>
        <p:sp>
          <p:nvSpPr>
            <p:cNvPr id="362562" name="Freeform 66"/>
            <p:cNvSpPr>
              <a:spLocks/>
            </p:cNvSpPr>
            <p:nvPr/>
          </p:nvSpPr>
          <p:spPr bwMode="auto">
            <a:xfrm>
              <a:off x="2909" y="3394"/>
              <a:ext cx="59" cy="59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9" y="12"/>
                </a:cxn>
                <a:cxn ang="0">
                  <a:pos x="59" y="4"/>
                </a:cxn>
                <a:cxn ang="0">
                  <a:pos x="57" y="2"/>
                </a:cxn>
                <a:cxn ang="0">
                  <a:pos x="57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2" y="47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57"/>
                </a:cxn>
                <a:cxn ang="0">
                  <a:pos x="4" y="59"/>
                </a:cxn>
                <a:cxn ang="0">
                  <a:pos x="11" y="59"/>
                </a:cxn>
                <a:cxn ang="0">
                  <a:pos x="11" y="57"/>
                </a:cxn>
                <a:cxn ang="0">
                  <a:pos x="57" y="12"/>
                </a:cxn>
              </a:cxnLst>
              <a:rect l="0" t="0" r="r" b="b"/>
              <a:pathLst>
                <a:path w="59" h="59">
                  <a:moveTo>
                    <a:pt x="57" y="12"/>
                  </a:moveTo>
                  <a:lnTo>
                    <a:pt x="59" y="12"/>
                  </a:lnTo>
                  <a:lnTo>
                    <a:pt x="59" y="4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63" name="Freeform 67"/>
            <p:cNvSpPr>
              <a:spLocks/>
            </p:cNvSpPr>
            <p:nvPr/>
          </p:nvSpPr>
          <p:spPr bwMode="auto">
            <a:xfrm>
              <a:off x="2909" y="3439"/>
              <a:ext cx="14" cy="325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4" y="5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323"/>
                </a:cxn>
                <a:cxn ang="0">
                  <a:pos x="2" y="323"/>
                </a:cxn>
                <a:cxn ang="0">
                  <a:pos x="4" y="325"/>
                </a:cxn>
                <a:cxn ang="0">
                  <a:pos x="11" y="325"/>
                </a:cxn>
                <a:cxn ang="0">
                  <a:pos x="11" y="323"/>
                </a:cxn>
                <a:cxn ang="0">
                  <a:pos x="14" y="323"/>
                </a:cxn>
                <a:cxn ang="0">
                  <a:pos x="14" y="318"/>
                </a:cxn>
                <a:cxn ang="0">
                  <a:pos x="14" y="7"/>
                </a:cxn>
              </a:cxnLst>
              <a:rect l="0" t="0" r="r" b="b"/>
              <a:pathLst>
                <a:path w="14" h="325">
                  <a:moveTo>
                    <a:pt x="14" y="7"/>
                  </a:moveTo>
                  <a:lnTo>
                    <a:pt x="14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323"/>
                  </a:lnTo>
                  <a:lnTo>
                    <a:pt x="2" y="323"/>
                  </a:lnTo>
                  <a:lnTo>
                    <a:pt x="4" y="325"/>
                  </a:lnTo>
                  <a:lnTo>
                    <a:pt x="11" y="325"/>
                  </a:lnTo>
                  <a:lnTo>
                    <a:pt x="11" y="323"/>
                  </a:lnTo>
                  <a:lnTo>
                    <a:pt x="14" y="323"/>
                  </a:lnTo>
                  <a:lnTo>
                    <a:pt x="14" y="318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64" name="Freeform 68"/>
            <p:cNvSpPr>
              <a:spLocks/>
            </p:cNvSpPr>
            <p:nvPr/>
          </p:nvSpPr>
          <p:spPr bwMode="auto">
            <a:xfrm>
              <a:off x="2909" y="3750"/>
              <a:ext cx="59" cy="59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47" y="57"/>
                </a:cxn>
                <a:cxn ang="0">
                  <a:pos x="49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59" y="57"/>
                </a:cxn>
                <a:cxn ang="0">
                  <a:pos x="59" y="50"/>
                </a:cxn>
                <a:cxn ang="0">
                  <a:pos x="57" y="47"/>
                </a:cxn>
                <a:cxn ang="0">
                  <a:pos x="11" y="2"/>
                </a:cxn>
              </a:cxnLst>
              <a:rect l="0" t="0" r="r" b="b"/>
              <a:pathLst>
                <a:path w="59" h="59">
                  <a:moveTo>
                    <a:pt x="11" y="2"/>
                  </a:move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7" y="57"/>
                  </a:lnTo>
                  <a:lnTo>
                    <a:pt x="49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59" y="57"/>
                  </a:lnTo>
                  <a:lnTo>
                    <a:pt x="59" y="50"/>
                  </a:lnTo>
                  <a:lnTo>
                    <a:pt x="57" y="47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2905125" y="2601913"/>
            <a:ext cx="3425825" cy="2863850"/>
            <a:chOff x="1830" y="1639"/>
            <a:chExt cx="2158" cy="1804"/>
          </a:xfrm>
        </p:grpSpPr>
        <p:sp>
          <p:nvSpPr>
            <p:cNvPr id="362565" name="Text Box 69"/>
            <p:cNvSpPr txBox="1">
              <a:spLocks noChangeArrowheads="1"/>
            </p:cNvSpPr>
            <p:nvPr/>
          </p:nvSpPr>
          <p:spPr bwMode="auto">
            <a:xfrm>
              <a:off x="3147" y="2064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6" name="Text Box 70"/>
            <p:cNvSpPr txBox="1">
              <a:spLocks noChangeArrowheads="1"/>
            </p:cNvSpPr>
            <p:nvPr/>
          </p:nvSpPr>
          <p:spPr bwMode="auto">
            <a:xfrm>
              <a:off x="3233" y="1639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7" name="Text Box 71"/>
            <p:cNvSpPr txBox="1">
              <a:spLocks noChangeArrowheads="1"/>
            </p:cNvSpPr>
            <p:nvPr/>
          </p:nvSpPr>
          <p:spPr bwMode="auto">
            <a:xfrm>
              <a:off x="3846" y="1639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8" name="Text Box 72"/>
            <p:cNvSpPr txBox="1">
              <a:spLocks noChangeArrowheads="1"/>
            </p:cNvSpPr>
            <p:nvPr/>
          </p:nvSpPr>
          <p:spPr bwMode="auto">
            <a:xfrm>
              <a:off x="2556" y="2113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9" name="Text Box 73"/>
            <p:cNvSpPr txBox="1">
              <a:spLocks noChangeArrowheads="1"/>
            </p:cNvSpPr>
            <p:nvPr/>
          </p:nvSpPr>
          <p:spPr bwMode="auto">
            <a:xfrm>
              <a:off x="1926" y="1675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0" name="Text Box 74"/>
            <p:cNvSpPr txBox="1">
              <a:spLocks noChangeArrowheads="1"/>
            </p:cNvSpPr>
            <p:nvPr/>
          </p:nvSpPr>
          <p:spPr bwMode="auto">
            <a:xfrm>
              <a:off x="3786" y="2063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1" name="Text Box 75"/>
            <p:cNvSpPr txBox="1">
              <a:spLocks noChangeArrowheads="1"/>
            </p:cNvSpPr>
            <p:nvPr/>
          </p:nvSpPr>
          <p:spPr bwMode="auto">
            <a:xfrm>
              <a:off x="2488" y="2548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2" name="Text Box 76"/>
            <p:cNvSpPr txBox="1">
              <a:spLocks noChangeArrowheads="1"/>
            </p:cNvSpPr>
            <p:nvPr/>
          </p:nvSpPr>
          <p:spPr bwMode="auto">
            <a:xfrm>
              <a:off x="3165" y="2566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3" name="Text Box 77"/>
            <p:cNvSpPr txBox="1">
              <a:spLocks noChangeArrowheads="1"/>
            </p:cNvSpPr>
            <p:nvPr/>
          </p:nvSpPr>
          <p:spPr bwMode="auto">
            <a:xfrm>
              <a:off x="1830" y="3078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4" name="Text Box 78"/>
            <p:cNvSpPr txBox="1">
              <a:spLocks noChangeArrowheads="1"/>
            </p:cNvSpPr>
            <p:nvPr/>
          </p:nvSpPr>
          <p:spPr bwMode="auto">
            <a:xfrm>
              <a:off x="3823" y="3078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62576" name="Text Box 80"/>
          <p:cNvSpPr txBox="1">
            <a:spLocks noChangeArrowheads="1"/>
          </p:cNvSpPr>
          <p:nvPr/>
        </p:nvSpPr>
        <p:spPr bwMode="auto">
          <a:xfrm>
            <a:off x="2370138" y="6278563"/>
            <a:ext cx="349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>
                <a:latin typeface="Arial" pitchFamily="34" charset="0"/>
              </a:rPr>
              <a:t>F= BD + A’C + B’D’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965F41-D86E-4DE1-89B9-3E6F8203ABB0}"/>
                  </a:ext>
                </a:extLst>
              </p14:cNvPr>
              <p14:cNvContentPartPr/>
              <p14:nvPr/>
            </p14:nvContentPartPr>
            <p14:xfrm>
              <a:off x="30600" y="1626480"/>
              <a:ext cx="8740440" cy="513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965F41-D86E-4DE1-89B9-3E6F8203A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0" y="1617120"/>
                <a:ext cx="8759160" cy="51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13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9" grpId="0" animBg="1"/>
      <p:bldP spid="362530" grpId="0" animBg="1"/>
      <p:bldP spid="3625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14313"/>
            <a:ext cx="8458200" cy="838200"/>
          </a:xfrm>
        </p:spPr>
        <p:txBody>
          <a:bodyPr/>
          <a:lstStyle/>
          <a:p>
            <a:r>
              <a:rPr lang="en-US" sz="4000" b="1"/>
              <a:t>Four-Variable Map Simplification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8847138" y="1354138"/>
            <a:ext cx="3365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)</a:t>
            </a:r>
            <a:endParaRPr lang="en-US" b="1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6791325" y="1354138"/>
            <a:ext cx="222408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8,10,13,15</a:t>
            </a:r>
            <a:endParaRPr lang="en-US" b="1" dirty="0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957763" y="1354138"/>
            <a:ext cx="185578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2,4,5,6,7,</a:t>
            </a:r>
            <a:endParaRPr lang="en-US" b="1" dirty="0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4851400" y="1354138"/>
            <a:ext cx="30003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4379913" y="1354138"/>
            <a:ext cx="66992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(0,</a:t>
            </a:r>
            <a:endParaRPr lang="en-US" b="1" dirty="0"/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806825" y="1354138"/>
            <a:ext cx="30003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3463925" y="1354138"/>
            <a:ext cx="30003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3041650" y="1354138"/>
            <a:ext cx="63341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Z)</a:t>
            </a:r>
            <a:endParaRPr lang="en-US" b="1"/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2546350" y="1354138"/>
            <a:ext cx="62071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Y,</a:t>
            </a:r>
            <a:endParaRPr lang="en-US" b="1" dirty="0"/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2051050" y="1354138"/>
            <a:ext cx="62071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X,</a:t>
            </a:r>
            <a:endParaRPr lang="en-US" b="1"/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1017588" y="1354138"/>
            <a:ext cx="116363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F(W,</a:t>
            </a:r>
            <a:endParaRPr lang="en-US" b="1" dirty="0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4173538" y="1522413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000" b="1" dirty="0">
                <a:solidFill>
                  <a:srgbClr val="000000"/>
                </a:solidFill>
              </a:rPr>
              <a:t>m</a:t>
            </a:r>
            <a:endParaRPr lang="en-US" b="1" dirty="0"/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3902075" y="1301750"/>
            <a:ext cx="5302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 b="1"/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3568700" y="1301750"/>
            <a:ext cx="5111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b="1"/>
          </a:p>
        </p:txBody>
      </p:sp>
      <p:sp>
        <p:nvSpPr>
          <p:cNvPr id="363580" name="Text Box 60"/>
          <p:cNvSpPr txBox="1">
            <a:spLocks noChangeArrowheads="1"/>
          </p:cNvSpPr>
          <p:nvPr/>
        </p:nvSpPr>
        <p:spPr bwMode="auto">
          <a:xfrm>
            <a:off x="2011363" y="5921375"/>
            <a:ext cx="398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dirty="0"/>
              <a:t>F=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436464" y="2117179"/>
            <a:ext cx="4338638" cy="3622442"/>
            <a:chOff x="1898650" y="1693890"/>
            <a:chExt cx="5481638" cy="4576762"/>
          </a:xfrm>
        </p:grpSpPr>
        <p:grpSp>
          <p:nvGrpSpPr>
            <p:cNvPr id="52" name="Group 93"/>
            <p:cNvGrpSpPr>
              <a:grpSpLocks/>
            </p:cNvGrpSpPr>
            <p:nvPr/>
          </p:nvGrpSpPr>
          <p:grpSpPr bwMode="auto">
            <a:xfrm>
              <a:off x="1898650" y="3951315"/>
              <a:ext cx="534988" cy="1443037"/>
              <a:chOff x="1196" y="2559"/>
              <a:chExt cx="337" cy="909"/>
            </a:xfrm>
          </p:grpSpPr>
          <p:sp>
            <p:nvSpPr>
              <p:cNvPr id="90" name="Text Box 31"/>
              <p:cNvSpPr txBox="1">
                <a:spLocks noChangeArrowheads="1"/>
              </p:cNvSpPr>
              <p:nvPr/>
            </p:nvSpPr>
            <p:spPr bwMode="auto">
              <a:xfrm>
                <a:off x="1196" y="2805"/>
                <a:ext cx="33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A</a:t>
                </a:r>
              </a:p>
            </p:txBody>
          </p:sp>
          <p:grpSp>
            <p:nvGrpSpPr>
              <p:cNvPr id="91" name="Group 55"/>
              <p:cNvGrpSpPr>
                <a:grpSpLocks/>
              </p:cNvGrpSpPr>
              <p:nvPr/>
            </p:nvGrpSpPr>
            <p:grpSpPr bwMode="auto">
              <a:xfrm>
                <a:off x="1426" y="2559"/>
                <a:ext cx="50" cy="909"/>
                <a:chOff x="2909" y="3394"/>
                <a:chExt cx="59" cy="415"/>
              </a:xfrm>
            </p:grpSpPr>
            <p:sp>
              <p:nvSpPr>
                <p:cNvPr id="92" name="Freeform 56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57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58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oup 94"/>
            <p:cNvGrpSpPr>
              <a:grpSpLocks/>
            </p:cNvGrpSpPr>
            <p:nvPr/>
          </p:nvGrpSpPr>
          <p:grpSpPr bwMode="auto">
            <a:xfrm>
              <a:off x="3754438" y="5648352"/>
              <a:ext cx="1909762" cy="544513"/>
              <a:chOff x="2365" y="3628"/>
              <a:chExt cx="1203" cy="343"/>
            </a:xfrm>
          </p:grpSpPr>
          <p:sp>
            <p:nvSpPr>
              <p:cNvPr id="85" name="Text Box 28"/>
              <p:cNvSpPr txBox="1">
                <a:spLocks noChangeArrowheads="1"/>
              </p:cNvSpPr>
              <p:nvPr/>
            </p:nvSpPr>
            <p:spPr bwMode="auto">
              <a:xfrm>
                <a:off x="2801" y="3645"/>
                <a:ext cx="27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D</a:t>
                </a:r>
              </a:p>
            </p:txBody>
          </p:sp>
          <p:grpSp>
            <p:nvGrpSpPr>
              <p:cNvPr id="86" name="Group 59"/>
              <p:cNvGrpSpPr>
                <a:grpSpLocks/>
              </p:cNvGrpSpPr>
              <p:nvPr/>
            </p:nvGrpSpPr>
            <p:grpSpPr bwMode="auto">
              <a:xfrm flipV="1">
                <a:off x="2365" y="3628"/>
                <a:ext cx="1203" cy="45"/>
                <a:chOff x="3889" y="2808"/>
                <a:chExt cx="682" cy="59"/>
              </a:xfrm>
            </p:grpSpPr>
            <p:sp>
              <p:nvSpPr>
                <p:cNvPr id="87" name="Freeform 60"/>
                <p:cNvSpPr>
                  <a:spLocks/>
                </p:cNvSpPr>
                <p:nvPr/>
              </p:nvSpPr>
              <p:spPr bwMode="auto">
                <a:xfrm>
                  <a:off x="3889" y="2808"/>
                  <a:ext cx="57" cy="59"/>
                </a:xfrm>
                <a:custGeom>
                  <a:avLst/>
                  <a:gdLst/>
                  <a:ahLst/>
                  <a:cxnLst>
                    <a:cxn ang="0">
                      <a:pos x="3" y="47"/>
                    </a:cxn>
                    <a:cxn ang="0">
                      <a:pos x="0" y="49"/>
                    </a:cxn>
                    <a:cxn ang="0">
                      <a:pos x="0" y="57"/>
                    </a:cxn>
                    <a:cxn ang="0">
                      <a:pos x="3" y="57"/>
                    </a:cxn>
                    <a:cxn ang="0">
                      <a:pos x="5" y="59"/>
                    </a:cxn>
                    <a:cxn ang="0">
                      <a:pos x="12" y="59"/>
                    </a:cxn>
                    <a:cxn ang="0">
                      <a:pos x="12" y="57"/>
                    </a:cxn>
                    <a:cxn ang="0">
                      <a:pos x="55" y="11"/>
                    </a:cxn>
                    <a:cxn ang="0">
                      <a:pos x="57" y="9"/>
                    </a:cxn>
                    <a:cxn ang="0">
                      <a:pos x="57" y="2"/>
                    </a:cxn>
                    <a:cxn ang="0">
                      <a:pos x="55" y="2"/>
                    </a:cxn>
                    <a:cxn ang="0">
                      <a:pos x="53" y="0"/>
                    </a:cxn>
                    <a:cxn ang="0">
                      <a:pos x="45" y="0"/>
                    </a:cxn>
                    <a:cxn ang="0">
                      <a:pos x="45" y="2"/>
                    </a:cxn>
                    <a:cxn ang="0">
                      <a:pos x="3" y="47"/>
                    </a:cxn>
                  </a:cxnLst>
                  <a:rect l="0" t="0" r="r" b="b"/>
                  <a:pathLst>
                    <a:path w="57" h="59">
                      <a:moveTo>
                        <a:pt x="3" y="47"/>
                      </a:move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3" y="57"/>
                      </a:lnTo>
                      <a:lnTo>
                        <a:pt x="5" y="59"/>
                      </a:lnTo>
                      <a:lnTo>
                        <a:pt x="12" y="59"/>
                      </a:lnTo>
                      <a:lnTo>
                        <a:pt x="12" y="57"/>
                      </a:lnTo>
                      <a:lnTo>
                        <a:pt x="55" y="11"/>
                      </a:lnTo>
                      <a:lnTo>
                        <a:pt x="57" y="9"/>
                      </a:lnTo>
                      <a:lnTo>
                        <a:pt x="57" y="2"/>
                      </a:lnTo>
                      <a:lnTo>
                        <a:pt x="55" y="2"/>
                      </a:lnTo>
                      <a:lnTo>
                        <a:pt x="53" y="0"/>
                      </a:lnTo>
                      <a:lnTo>
                        <a:pt x="45" y="0"/>
                      </a:lnTo>
                      <a:lnTo>
                        <a:pt x="45" y="2"/>
                      </a:lnTo>
                      <a:lnTo>
                        <a:pt x="3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1"/>
                <p:cNvSpPr>
                  <a:spLocks/>
                </p:cNvSpPr>
                <p:nvPr/>
              </p:nvSpPr>
              <p:spPr bwMode="auto">
                <a:xfrm>
                  <a:off x="3932" y="2808"/>
                  <a:ext cx="594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2" y="11"/>
                    </a:cxn>
                    <a:cxn ang="0">
                      <a:pos x="5" y="14"/>
                    </a:cxn>
                    <a:cxn ang="0">
                      <a:pos x="591" y="14"/>
                    </a:cxn>
                    <a:cxn ang="0">
                      <a:pos x="591" y="11"/>
                    </a:cxn>
                    <a:cxn ang="0">
                      <a:pos x="594" y="11"/>
                    </a:cxn>
                    <a:cxn ang="0">
                      <a:pos x="594" y="4"/>
                    </a:cxn>
                    <a:cxn ang="0">
                      <a:pos x="591" y="2"/>
                    </a:cxn>
                    <a:cxn ang="0">
                      <a:pos x="591" y="0"/>
                    </a:cxn>
                    <a:cxn ang="0">
                      <a:pos x="58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59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91" y="14"/>
                      </a:lnTo>
                      <a:lnTo>
                        <a:pt x="591" y="11"/>
                      </a:lnTo>
                      <a:lnTo>
                        <a:pt x="594" y="11"/>
                      </a:lnTo>
                      <a:lnTo>
                        <a:pt x="594" y="4"/>
                      </a:lnTo>
                      <a:lnTo>
                        <a:pt x="591" y="2"/>
                      </a:lnTo>
                      <a:lnTo>
                        <a:pt x="591" y="0"/>
                      </a:lnTo>
                      <a:lnTo>
                        <a:pt x="58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2"/>
                <p:cNvSpPr>
                  <a:spLocks/>
                </p:cNvSpPr>
                <p:nvPr/>
              </p:nvSpPr>
              <p:spPr bwMode="auto">
                <a:xfrm>
                  <a:off x="4511" y="2808"/>
                  <a:ext cx="60" cy="59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3" y="11"/>
                    </a:cxn>
                    <a:cxn ang="0">
                      <a:pos x="48" y="57"/>
                    </a:cxn>
                    <a:cxn ang="0">
                      <a:pos x="50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60" y="57"/>
                    </a:cxn>
                    <a:cxn ang="0">
                      <a:pos x="60" y="49"/>
                    </a:cxn>
                    <a:cxn ang="0">
                      <a:pos x="57" y="47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60" h="59">
                      <a:moveTo>
                        <a:pt x="12" y="2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48" y="57"/>
                      </a:lnTo>
                      <a:lnTo>
                        <a:pt x="50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60" y="57"/>
                      </a:lnTo>
                      <a:lnTo>
                        <a:pt x="60" y="49"/>
                      </a:lnTo>
                      <a:lnTo>
                        <a:pt x="57" y="4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" name="Group 96"/>
            <p:cNvGrpSpPr>
              <a:grpSpLocks/>
            </p:cNvGrpSpPr>
            <p:nvPr/>
          </p:nvGrpSpPr>
          <p:grpSpPr bwMode="auto">
            <a:xfrm>
              <a:off x="6884988" y="3176615"/>
              <a:ext cx="495300" cy="1443037"/>
              <a:chOff x="4337" y="2071"/>
              <a:chExt cx="312" cy="909"/>
            </a:xfrm>
          </p:grpSpPr>
          <p:sp>
            <p:nvSpPr>
              <p:cNvPr id="80" name="Text Box 26"/>
              <p:cNvSpPr txBox="1">
                <a:spLocks noChangeArrowheads="1"/>
              </p:cNvSpPr>
              <p:nvPr/>
            </p:nvSpPr>
            <p:spPr bwMode="auto">
              <a:xfrm>
                <a:off x="4375" y="2401"/>
                <a:ext cx="2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B</a:t>
                </a:r>
              </a:p>
            </p:txBody>
          </p:sp>
          <p:grpSp>
            <p:nvGrpSpPr>
              <p:cNvPr id="81" name="Group 63"/>
              <p:cNvGrpSpPr>
                <a:grpSpLocks/>
              </p:cNvGrpSpPr>
              <p:nvPr/>
            </p:nvGrpSpPr>
            <p:grpSpPr bwMode="auto">
              <a:xfrm rot="10800000">
                <a:off x="4337" y="2071"/>
                <a:ext cx="50" cy="909"/>
                <a:chOff x="2909" y="3394"/>
                <a:chExt cx="59" cy="415"/>
              </a:xfrm>
            </p:grpSpPr>
            <p:sp>
              <p:nvSpPr>
                <p:cNvPr id="82" name="Freeform 64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65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66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98"/>
            <p:cNvGrpSpPr>
              <a:grpSpLocks/>
            </p:cNvGrpSpPr>
            <p:nvPr/>
          </p:nvGrpSpPr>
          <p:grpSpPr bwMode="auto">
            <a:xfrm>
              <a:off x="3163888" y="2270152"/>
              <a:ext cx="3746500" cy="2851150"/>
              <a:chOff x="1993" y="1476"/>
              <a:chExt cx="2360" cy="1796"/>
            </a:xfrm>
          </p:grpSpPr>
          <p:sp>
            <p:nvSpPr>
              <p:cNvPr id="64" name="Text Box 73"/>
              <p:cNvSpPr txBox="1">
                <a:spLocks noChangeArrowheads="1"/>
              </p:cNvSpPr>
              <p:nvPr/>
            </p:nvSpPr>
            <p:spPr bwMode="auto">
              <a:xfrm>
                <a:off x="2069" y="298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65" name="Text Box 74"/>
              <p:cNvSpPr txBox="1">
                <a:spLocks noChangeArrowheads="1"/>
              </p:cNvSpPr>
              <p:nvPr/>
            </p:nvSpPr>
            <p:spPr bwMode="auto">
              <a:xfrm>
                <a:off x="2686" y="297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9</a:t>
                </a:r>
              </a:p>
            </p:txBody>
          </p:sp>
          <p:sp>
            <p:nvSpPr>
              <p:cNvPr id="66" name="Text Box 75"/>
              <p:cNvSpPr txBox="1">
                <a:spLocks noChangeArrowheads="1"/>
              </p:cNvSpPr>
              <p:nvPr/>
            </p:nvSpPr>
            <p:spPr bwMode="auto">
              <a:xfrm>
                <a:off x="3933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10</a:t>
                </a:r>
              </a:p>
            </p:txBody>
          </p:sp>
          <p:sp>
            <p:nvSpPr>
              <p:cNvPr id="67" name="Text Box 76"/>
              <p:cNvSpPr txBox="1">
                <a:spLocks noChangeArrowheads="1"/>
              </p:cNvSpPr>
              <p:nvPr/>
            </p:nvSpPr>
            <p:spPr bwMode="auto">
              <a:xfrm>
                <a:off x="3262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11</a:t>
                </a:r>
              </a:p>
            </p:txBody>
          </p:sp>
          <p:sp>
            <p:nvSpPr>
              <p:cNvPr id="68" name="Text Box 77"/>
              <p:cNvSpPr txBox="1">
                <a:spLocks noChangeArrowheads="1"/>
              </p:cNvSpPr>
              <p:nvPr/>
            </p:nvSpPr>
            <p:spPr bwMode="auto">
              <a:xfrm>
                <a:off x="1993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69" name="Text Box 78"/>
              <p:cNvSpPr txBox="1">
                <a:spLocks noChangeArrowheads="1"/>
              </p:cNvSpPr>
              <p:nvPr/>
            </p:nvSpPr>
            <p:spPr bwMode="auto">
              <a:xfrm>
                <a:off x="2621" y="2483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13</a:t>
                </a:r>
              </a:p>
            </p:txBody>
          </p:sp>
          <p:sp>
            <p:nvSpPr>
              <p:cNvPr id="70" name="Text Box 79"/>
              <p:cNvSpPr txBox="1">
                <a:spLocks noChangeArrowheads="1"/>
              </p:cNvSpPr>
              <p:nvPr/>
            </p:nvSpPr>
            <p:spPr bwMode="auto">
              <a:xfrm>
                <a:off x="3919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14</a:t>
                </a:r>
              </a:p>
            </p:txBody>
          </p:sp>
          <p:sp>
            <p:nvSpPr>
              <p:cNvPr id="71" name="Text Box 80"/>
              <p:cNvSpPr txBox="1">
                <a:spLocks noChangeArrowheads="1"/>
              </p:cNvSpPr>
              <p:nvPr/>
            </p:nvSpPr>
            <p:spPr bwMode="auto">
              <a:xfrm>
                <a:off x="3262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15</a:t>
                </a:r>
              </a:p>
            </p:txBody>
          </p:sp>
          <p:sp>
            <p:nvSpPr>
              <p:cNvPr id="72" name="Text Box 81"/>
              <p:cNvSpPr txBox="1">
                <a:spLocks noChangeArrowheads="1"/>
              </p:cNvSpPr>
              <p:nvPr/>
            </p:nvSpPr>
            <p:spPr bwMode="auto">
              <a:xfrm>
                <a:off x="2050" y="1498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000" b="1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73" name="Text Box 82"/>
              <p:cNvSpPr txBox="1">
                <a:spLocks noChangeArrowheads="1"/>
              </p:cNvSpPr>
              <p:nvPr/>
            </p:nvSpPr>
            <p:spPr bwMode="auto">
              <a:xfrm>
                <a:off x="2673" y="1484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74" name="Text Box 83"/>
              <p:cNvSpPr txBox="1">
                <a:spLocks noChangeArrowheads="1"/>
              </p:cNvSpPr>
              <p:nvPr/>
            </p:nvSpPr>
            <p:spPr bwMode="auto">
              <a:xfrm>
                <a:off x="3322" y="1493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75" name="Text Box 84"/>
              <p:cNvSpPr txBox="1">
                <a:spLocks noChangeArrowheads="1"/>
              </p:cNvSpPr>
              <p:nvPr/>
            </p:nvSpPr>
            <p:spPr bwMode="auto">
              <a:xfrm>
                <a:off x="3979" y="147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76" name="Text Box 85"/>
              <p:cNvSpPr txBox="1">
                <a:spLocks noChangeArrowheads="1"/>
              </p:cNvSpPr>
              <p:nvPr/>
            </p:nvSpPr>
            <p:spPr bwMode="auto">
              <a:xfrm>
                <a:off x="2677" y="199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77" name="Text Box 86"/>
              <p:cNvSpPr txBox="1">
                <a:spLocks noChangeArrowheads="1"/>
              </p:cNvSpPr>
              <p:nvPr/>
            </p:nvSpPr>
            <p:spPr bwMode="auto">
              <a:xfrm>
                <a:off x="3951" y="198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78" name="Text Box 87"/>
              <p:cNvSpPr txBox="1">
                <a:spLocks noChangeArrowheads="1"/>
              </p:cNvSpPr>
              <p:nvPr/>
            </p:nvSpPr>
            <p:spPr bwMode="auto">
              <a:xfrm>
                <a:off x="2045" y="200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79" name="Text Box 88"/>
              <p:cNvSpPr txBox="1">
                <a:spLocks noChangeArrowheads="1"/>
              </p:cNvSpPr>
              <p:nvPr/>
            </p:nvSpPr>
            <p:spPr bwMode="auto">
              <a:xfrm>
                <a:off x="3335" y="2000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7</a:t>
                </a:r>
              </a:p>
            </p:txBody>
          </p:sp>
        </p:grp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1995488" y="1693890"/>
              <a:ext cx="5360987" cy="4576762"/>
              <a:chOff x="1257" y="1137"/>
              <a:chExt cx="3377" cy="2883"/>
            </a:xfrm>
          </p:grpSpPr>
          <p:sp>
            <p:nvSpPr>
              <p:cNvPr id="57" name="Line 70"/>
              <p:cNvSpPr>
                <a:spLocks noChangeShapeType="1"/>
              </p:cNvSpPr>
              <p:nvPr/>
            </p:nvSpPr>
            <p:spPr bwMode="auto">
              <a:xfrm>
                <a:off x="2947" y="1137"/>
                <a:ext cx="0" cy="2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1"/>
              <p:cNvSpPr>
                <a:spLocks noChangeShapeType="1"/>
              </p:cNvSpPr>
              <p:nvPr/>
            </p:nvSpPr>
            <p:spPr bwMode="auto">
              <a:xfrm>
                <a:off x="2307" y="1554"/>
                <a:ext cx="0" cy="24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72"/>
              <p:cNvSpPr>
                <a:spLocks noChangeShapeType="1"/>
              </p:cNvSpPr>
              <p:nvPr/>
            </p:nvSpPr>
            <p:spPr bwMode="auto">
              <a:xfrm flipH="1">
                <a:off x="3606" y="1540"/>
                <a:ext cx="0" cy="2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89"/>
              <p:cNvSpPr>
                <a:spLocks noChangeArrowheads="1"/>
              </p:cNvSpPr>
              <p:nvPr/>
            </p:nvSpPr>
            <p:spPr bwMode="auto">
              <a:xfrm>
                <a:off x="1598" y="1551"/>
                <a:ext cx="2638" cy="19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0"/>
              <p:cNvSpPr>
                <a:spLocks noChangeShapeType="1"/>
              </p:cNvSpPr>
              <p:nvPr/>
            </p:nvSpPr>
            <p:spPr bwMode="auto">
              <a:xfrm flipV="1">
                <a:off x="1257" y="2519"/>
                <a:ext cx="2992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1"/>
              <p:cNvSpPr>
                <a:spLocks noChangeShapeType="1"/>
              </p:cNvSpPr>
              <p:nvPr/>
            </p:nvSpPr>
            <p:spPr bwMode="auto">
              <a:xfrm flipV="1">
                <a:off x="1585" y="2041"/>
                <a:ext cx="304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92"/>
              <p:cNvSpPr>
                <a:spLocks noChangeShapeType="1"/>
              </p:cNvSpPr>
              <p:nvPr/>
            </p:nvSpPr>
            <p:spPr bwMode="auto">
              <a:xfrm>
                <a:off x="1600" y="3020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716DBD-28A0-4E23-89F8-63F2B2D7CE36}"/>
                  </a:ext>
                </a:extLst>
              </p14:cNvPr>
              <p14:cNvContentPartPr/>
              <p14:nvPr/>
            </p14:nvContentPartPr>
            <p14:xfrm>
              <a:off x="1524240" y="2013480"/>
              <a:ext cx="1800360" cy="85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716DBD-28A0-4E23-89F8-63F2B2D7C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880" y="2004120"/>
                <a:ext cx="181908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103678-9DDA-4625-897F-D3EC8EAC11D0}"/>
                  </a:ext>
                </a:extLst>
              </p14:cNvPr>
              <p14:cNvContentPartPr/>
              <p14:nvPr/>
            </p14:nvContentPartPr>
            <p14:xfrm>
              <a:off x="1731240" y="2307960"/>
              <a:ext cx="4452120" cy="269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103678-9DDA-4625-897F-D3EC8EAC11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1880" y="2298600"/>
                <a:ext cx="4470840" cy="27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71049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85725"/>
            <a:ext cx="7772400" cy="1020763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2-5 Map Manipulation: Systematic Simplification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534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r>
              <a:rPr lang="en-US" sz="2400" b="1">
                <a:latin typeface="Arial" pitchFamily="34" charset="0"/>
                <a:cs typeface="Times New Roman" pitchFamily="18" charset="0"/>
              </a:rPr>
              <a:t>A </a:t>
            </a:r>
            <a:r>
              <a:rPr lang="en-US" sz="2400" b="1" i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Prime Implicant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 is a product term obtained by combining the maximum possible number of adjacent squares in the map into a rectangle with the number of squares a power of 2.</a:t>
            </a:r>
          </a:p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r>
              <a:rPr lang="en-US" sz="2400" b="1">
                <a:latin typeface="Arial" pitchFamily="34" charset="0"/>
                <a:cs typeface="Times New Roman" pitchFamily="18" charset="0"/>
              </a:rPr>
              <a:t>A prime implicant is called an </a:t>
            </a:r>
            <a:r>
              <a:rPr lang="en-US" sz="2400" b="1" i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Essential Prime Implicant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 if it is the </a:t>
            </a:r>
            <a:r>
              <a:rPr lang="en-US" sz="2400" b="1" u="sng">
                <a:latin typeface="Arial" pitchFamily="34" charset="0"/>
                <a:cs typeface="Times New Roman" pitchFamily="18" charset="0"/>
              </a:rPr>
              <a:t>only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 prime implicant that covers (includes) one or more minterms.</a:t>
            </a:r>
          </a:p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r>
              <a:rPr lang="en-US" sz="2400" b="1">
                <a:latin typeface="Arial" pitchFamily="34" charset="0"/>
                <a:cs typeface="Times New Roman" pitchFamily="18" charset="0"/>
              </a:rPr>
              <a:t>Prime Implicants and Essential Prime Implicants can be determined by inspection of a K-Map.</a:t>
            </a:r>
          </a:p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endParaRPr lang="en-US" sz="2400" b="1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5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808" name="Group 216"/>
          <p:cNvGrpSpPr>
            <a:grpSpLocks/>
          </p:cNvGrpSpPr>
          <p:nvPr/>
        </p:nvGrpSpPr>
        <p:grpSpPr bwMode="auto">
          <a:xfrm>
            <a:off x="387350" y="2416175"/>
            <a:ext cx="3359150" cy="3222625"/>
            <a:chOff x="244" y="1522"/>
            <a:chExt cx="2116" cy="2030"/>
          </a:xfrm>
        </p:grpSpPr>
        <p:grpSp>
          <p:nvGrpSpPr>
            <p:cNvPr id="366790" name="Group 198"/>
            <p:cNvGrpSpPr>
              <a:grpSpLocks/>
            </p:cNvGrpSpPr>
            <p:nvPr/>
          </p:nvGrpSpPr>
          <p:grpSpPr bwMode="auto">
            <a:xfrm>
              <a:off x="400" y="1632"/>
              <a:ext cx="1960" cy="1920"/>
              <a:chOff x="1248" y="1336"/>
              <a:chExt cx="3344" cy="2392"/>
            </a:xfrm>
          </p:grpSpPr>
          <p:grpSp>
            <p:nvGrpSpPr>
              <p:cNvPr id="366791" name="Group 199"/>
              <p:cNvGrpSpPr>
                <a:grpSpLocks/>
              </p:cNvGrpSpPr>
              <p:nvPr/>
            </p:nvGrpSpPr>
            <p:grpSpPr bwMode="auto">
              <a:xfrm>
                <a:off x="3632" y="1336"/>
                <a:ext cx="960" cy="672"/>
                <a:chOff x="3632" y="1336"/>
                <a:chExt cx="960" cy="672"/>
              </a:xfrm>
            </p:grpSpPr>
            <p:sp>
              <p:nvSpPr>
                <p:cNvPr id="366792" name="AutoShape 200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3" name="Rectangle 201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4" name="Rectangle 202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795" name="Group 203"/>
              <p:cNvGrpSpPr>
                <a:grpSpLocks/>
              </p:cNvGrpSpPr>
              <p:nvPr/>
            </p:nvGrpSpPr>
            <p:grpSpPr bwMode="auto">
              <a:xfrm flipH="1">
                <a:off x="1256" y="1336"/>
                <a:ext cx="1024" cy="672"/>
                <a:chOff x="3632" y="1336"/>
                <a:chExt cx="960" cy="672"/>
              </a:xfrm>
            </p:grpSpPr>
            <p:sp>
              <p:nvSpPr>
                <p:cNvPr id="366796" name="AutoShape 204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7" name="Rectangle 205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8" name="Rectangle 206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799" name="Group 207"/>
              <p:cNvGrpSpPr>
                <a:grpSpLocks/>
              </p:cNvGrpSpPr>
              <p:nvPr/>
            </p:nvGrpSpPr>
            <p:grpSpPr bwMode="auto">
              <a:xfrm flipH="1" flipV="1">
                <a:off x="1248" y="3056"/>
                <a:ext cx="1024" cy="672"/>
                <a:chOff x="3632" y="1336"/>
                <a:chExt cx="960" cy="672"/>
              </a:xfrm>
            </p:grpSpPr>
            <p:sp>
              <p:nvSpPr>
                <p:cNvPr id="366800" name="AutoShape 208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1" name="Rectangle 209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2" name="Rectangle 210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803" name="Group 211"/>
              <p:cNvGrpSpPr>
                <a:grpSpLocks/>
              </p:cNvGrpSpPr>
              <p:nvPr/>
            </p:nvGrpSpPr>
            <p:grpSpPr bwMode="auto">
              <a:xfrm flipV="1">
                <a:off x="3632" y="3048"/>
                <a:ext cx="960" cy="672"/>
                <a:chOff x="3632" y="1336"/>
                <a:chExt cx="960" cy="672"/>
              </a:xfrm>
            </p:grpSpPr>
            <p:sp>
              <p:nvSpPr>
                <p:cNvPr id="366804" name="AutoShape 212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5" name="Rectangle 213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6" name="Rectangle 214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66807" name="Group 215"/>
            <p:cNvGrpSpPr>
              <a:grpSpLocks/>
            </p:cNvGrpSpPr>
            <p:nvPr/>
          </p:nvGrpSpPr>
          <p:grpSpPr bwMode="auto">
            <a:xfrm>
              <a:off x="244" y="1522"/>
              <a:ext cx="339" cy="269"/>
              <a:chOff x="244" y="1522"/>
              <a:chExt cx="339" cy="269"/>
            </a:xfrm>
          </p:grpSpPr>
          <p:sp>
            <p:nvSpPr>
              <p:cNvPr id="366658" name="Line 66"/>
              <p:cNvSpPr>
                <a:spLocks noChangeShapeType="1"/>
              </p:cNvSpPr>
              <p:nvPr/>
            </p:nvSpPr>
            <p:spPr bwMode="auto">
              <a:xfrm>
                <a:off x="249" y="1531"/>
                <a:ext cx="13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59" name="Line 67"/>
              <p:cNvSpPr>
                <a:spLocks noChangeShapeType="1"/>
              </p:cNvSpPr>
              <p:nvPr/>
            </p:nvSpPr>
            <p:spPr bwMode="auto">
              <a:xfrm>
                <a:off x="426" y="1531"/>
                <a:ext cx="14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60" name="Rectangle 68"/>
              <p:cNvSpPr>
                <a:spLocks noChangeArrowheads="1"/>
              </p:cNvSpPr>
              <p:nvPr/>
            </p:nvSpPr>
            <p:spPr bwMode="auto">
              <a:xfrm>
                <a:off x="421" y="1522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D</a:t>
                </a:r>
                <a:endParaRPr lang="en-US" b="1"/>
              </a:p>
            </p:txBody>
          </p:sp>
          <p:sp>
            <p:nvSpPr>
              <p:cNvPr id="366684" name="Rectangle 92"/>
              <p:cNvSpPr>
                <a:spLocks noChangeArrowheads="1"/>
              </p:cNvSpPr>
              <p:nvPr/>
            </p:nvSpPr>
            <p:spPr bwMode="auto">
              <a:xfrm>
                <a:off x="244" y="1522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B</a:t>
                </a:r>
                <a:endParaRPr lang="en-US" b="1"/>
              </a:p>
            </p:txBody>
          </p:sp>
        </p:grpSp>
        <p:sp>
          <p:nvSpPr>
            <p:cNvPr id="366685" name="Line 93"/>
            <p:cNvSpPr>
              <a:spLocks noChangeShapeType="1"/>
            </p:cNvSpPr>
            <p:nvPr/>
          </p:nvSpPr>
          <p:spPr bwMode="auto">
            <a:xfrm>
              <a:off x="605" y="1652"/>
              <a:ext cx="167" cy="2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840" name="Group 248"/>
          <p:cNvGrpSpPr>
            <a:grpSpLocks/>
          </p:cNvGrpSpPr>
          <p:nvPr/>
        </p:nvGrpSpPr>
        <p:grpSpPr bwMode="auto">
          <a:xfrm>
            <a:off x="2260600" y="2540000"/>
            <a:ext cx="1490663" cy="3968750"/>
            <a:chOff x="1424" y="1600"/>
            <a:chExt cx="939" cy="2500"/>
          </a:xfrm>
        </p:grpSpPr>
        <p:sp>
          <p:nvSpPr>
            <p:cNvPr id="366772" name="Rectangle 180"/>
            <p:cNvSpPr>
              <a:spLocks noChangeArrowheads="1"/>
            </p:cNvSpPr>
            <p:nvPr/>
          </p:nvSpPr>
          <p:spPr bwMode="auto">
            <a:xfrm flipV="1">
              <a:off x="1460" y="3505"/>
              <a:ext cx="710" cy="149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6837" name="Group 245"/>
            <p:cNvGrpSpPr>
              <a:grpSpLocks/>
            </p:cNvGrpSpPr>
            <p:nvPr/>
          </p:nvGrpSpPr>
          <p:grpSpPr bwMode="auto">
            <a:xfrm>
              <a:off x="1424" y="1600"/>
              <a:ext cx="939" cy="2500"/>
              <a:chOff x="1424" y="1608"/>
              <a:chExt cx="939" cy="2500"/>
            </a:xfrm>
          </p:grpSpPr>
          <p:grpSp>
            <p:nvGrpSpPr>
              <p:cNvPr id="366825" name="Group 233"/>
              <p:cNvGrpSpPr>
                <a:grpSpLocks/>
              </p:cNvGrpSpPr>
              <p:nvPr/>
            </p:nvGrpSpPr>
            <p:grpSpPr bwMode="auto">
              <a:xfrm flipV="1">
                <a:off x="1424" y="3016"/>
                <a:ext cx="696" cy="560"/>
                <a:chOff x="1432" y="1608"/>
                <a:chExt cx="696" cy="560"/>
              </a:xfrm>
            </p:grpSpPr>
            <p:sp>
              <p:nvSpPr>
                <p:cNvPr id="366826" name="AutoShape 234"/>
                <p:cNvSpPr>
                  <a:spLocks noChangeArrowheads="1"/>
                </p:cNvSpPr>
                <p:nvPr/>
              </p:nvSpPr>
              <p:spPr bwMode="auto">
                <a:xfrm>
                  <a:off x="1448" y="1648"/>
                  <a:ext cx="632" cy="52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27" name="Rectangle 235"/>
                <p:cNvSpPr>
                  <a:spLocks noChangeArrowheads="1"/>
                </p:cNvSpPr>
                <p:nvPr/>
              </p:nvSpPr>
              <p:spPr bwMode="auto">
                <a:xfrm>
                  <a:off x="1432" y="1608"/>
                  <a:ext cx="696" cy="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818" name="Group 226"/>
              <p:cNvGrpSpPr>
                <a:grpSpLocks/>
              </p:cNvGrpSpPr>
              <p:nvPr/>
            </p:nvGrpSpPr>
            <p:grpSpPr bwMode="auto">
              <a:xfrm>
                <a:off x="2027" y="3839"/>
                <a:ext cx="336" cy="269"/>
                <a:chOff x="2283" y="1527"/>
                <a:chExt cx="336" cy="269"/>
              </a:xfrm>
            </p:grpSpPr>
            <p:sp>
              <p:nvSpPr>
                <p:cNvPr id="366773" name="Line 181"/>
                <p:cNvSpPr>
                  <a:spLocks noChangeShapeType="1"/>
                </p:cNvSpPr>
                <p:nvPr/>
              </p:nvSpPr>
              <p:spPr bwMode="auto">
                <a:xfrm>
                  <a:off x="2288" y="1536"/>
                  <a:ext cx="13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78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57" y="1527"/>
                  <a:ext cx="16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C</a:t>
                  </a:r>
                  <a:endParaRPr lang="en-US" b="1"/>
                </a:p>
              </p:txBody>
            </p:sp>
            <p:sp>
              <p:nvSpPr>
                <p:cNvPr id="366784" name="Rectangle 192"/>
                <p:cNvSpPr>
                  <a:spLocks noChangeArrowheads="1"/>
                </p:cNvSpPr>
                <p:nvPr/>
              </p:nvSpPr>
              <p:spPr bwMode="auto">
                <a:xfrm>
                  <a:off x="2283" y="1527"/>
                  <a:ext cx="14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</p:grpSp>
          <p:grpSp>
            <p:nvGrpSpPr>
              <p:cNvPr id="366824" name="Group 232"/>
              <p:cNvGrpSpPr>
                <a:grpSpLocks/>
              </p:cNvGrpSpPr>
              <p:nvPr/>
            </p:nvGrpSpPr>
            <p:grpSpPr bwMode="auto">
              <a:xfrm>
                <a:off x="1424" y="1608"/>
                <a:ext cx="696" cy="560"/>
                <a:chOff x="1432" y="1608"/>
                <a:chExt cx="696" cy="560"/>
              </a:xfrm>
            </p:grpSpPr>
            <p:sp>
              <p:nvSpPr>
                <p:cNvPr id="366821" name="AutoShape 229"/>
                <p:cNvSpPr>
                  <a:spLocks noChangeArrowheads="1"/>
                </p:cNvSpPr>
                <p:nvPr/>
              </p:nvSpPr>
              <p:spPr bwMode="auto">
                <a:xfrm>
                  <a:off x="1448" y="1648"/>
                  <a:ext cx="632" cy="52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23" name="Rectangle 231"/>
                <p:cNvSpPr>
                  <a:spLocks noChangeArrowheads="1"/>
                </p:cNvSpPr>
                <p:nvPr/>
              </p:nvSpPr>
              <p:spPr bwMode="auto">
                <a:xfrm>
                  <a:off x="1432" y="1608"/>
                  <a:ext cx="696" cy="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6785" name="Line 193"/>
              <p:cNvSpPr>
                <a:spLocks noChangeShapeType="1"/>
              </p:cNvSpPr>
              <p:nvPr/>
            </p:nvSpPr>
            <p:spPr bwMode="auto">
              <a:xfrm flipH="1" flipV="1">
                <a:off x="1734" y="3296"/>
                <a:ext cx="321" cy="51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6834" name="Group 242"/>
          <p:cNvGrpSpPr>
            <a:grpSpLocks/>
          </p:cNvGrpSpPr>
          <p:nvPr/>
        </p:nvGrpSpPr>
        <p:grpSpPr bwMode="auto">
          <a:xfrm>
            <a:off x="379413" y="2262188"/>
            <a:ext cx="3748087" cy="3746500"/>
            <a:chOff x="239" y="1409"/>
            <a:chExt cx="2361" cy="2360"/>
          </a:xfrm>
        </p:grpSpPr>
        <p:sp>
          <p:nvSpPr>
            <p:cNvPr id="366643" name="Rectangle 51"/>
            <p:cNvSpPr>
              <a:spLocks noChangeAspect="1" noChangeArrowheads="1"/>
            </p:cNvSpPr>
            <p:nvPr/>
          </p:nvSpPr>
          <p:spPr bwMode="auto">
            <a:xfrm>
              <a:off x="1770" y="1760"/>
              <a:ext cx="16" cy="19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6788" name="Group 196"/>
            <p:cNvGrpSpPr>
              <a:grpSpLocks/>
            </p:cNvGrpSpPr>
            <p:nvPr/>
          </p:nvGrpSpPr>
          <p:grpSpPr bwMode="auto">
            <a:xfrm>
              <a:off x="239" y="1409"/>
              <a:ext cx="2361" cy="2360"/>
              <a:chOff x="239" y="1417"/>
              <a:chExt cx="2361" cy="2360"/>
            </a:xfrm>
          </p:grpSpPr>
          <p:sp>
            <p:nvSpPr>
              <p:cNvPr id="366642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023" y="1768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6786" name="Group 194"/>
              <p:cNvGrpSpPr>
                <a:grpSpLocks/>
              </p:cNvGrpSpPr>
              <p:nvPr/>
            </p:nvGrpSpPr>
            <p:grpSpPr bwMode="auto">
              <a:xfrm>
                <a:off x="239" y="1417"/>
                <a:ext cx="2361" cy="2360"/>
                <a:chOff x="231" y="1417"/>
                <a:chExt cx="2361" cy="2360"/>
              </a:xfrm>
            </p:grpSpPr>
            <p:sp>
              <p:nvSpPr>
                <p:cNvPr id="366598" name="Oval 6"/>
                <p:cNvSpPr>
                  <a:spLocks noChangeArrowheads="1"/>
                </p:cNvSpPr>
                <p:nvPr/>
              </p:nvSpPr>
              <p:spPr bwMode="auto">
                <a:xfrm>
                  <a:off x="749" y="3072"/>
                  <a:ext cx="1329" cy="24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609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3052"/>
                  <a:ext cx="225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0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37" y="3066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1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3052"/>
                  <a:ext cx="228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2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3066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3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799" y="1885"/>
                  <a:ext cx="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4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857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5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6" y="1834"/>
                  <a:ext cx="2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6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894" y="1849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7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750" y="3104"/>
                  <a:ext cx="228" cy="3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8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783" y="3073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9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71" y="3104"/>
                  <a:ext cx="228" cy="3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0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71" y="3073"/>
                  <a:ext cx="1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22" name="Freeform 30"/>
                <p:cNvSpPr>
                  <a:spLocks noChangeAspect="1"/>
                </p:cNvSpPr>
                <p:nvPr/>
              </p:nvSpPr>
              <p:spPr bwMode="auto">
                <a:xfrm>
                  <a:off x="2195" y="3023"/>
                  <a:ext cx="5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25">
                      <a:moveTo>
                        <a:pt x="0" y="0"/>
                      </a:moveTo>
                      <a:lnTo>
                        <a:pt x="4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6" name="Freeform 34"/>
                <p:cNvSpPr>
                  <a:spLocks noChangeAspect="1"/>
                </p:cNvSpPr>
                <p:nvPr/>
              </p:nvSpPr>
              <p:spPr bwMode="auto">
                <a:xfrm>
                  <a:off x="597" y="2111"/>
                  <a:ext cx="6" cy="30"/>
                </a:xfrm>
                <a:custGeom>
                  <a:avLst/>
                  <a:gdLst/>
                  <a:ahLst/>
                  <a:cxnLst>
                    <a:cxn ang="0">
                      <a:pos x="5" y="25"/>
                    </a:cxn>
                    <a:cxn ang="0">
                      <a:pos x="0" y="0"/>
                    </a:cxn>
                    <a:cxn ang="0">
                      <a:pos x="5" y="25"/>
                    </a:cxn>
                  </a:cxnLst>
                  <a:rect l="0" t="0" r="r" b="b"/>
                  <a:pathLst>
                    <a:path w="5" h="25">
                      <a:moveTo>
                        <a:pt x="5" y="25"/>
                      </a:moveTo>
                      <a:lnTo>
                        <a:pt x="0" y="0"/>
                      </a:lnTo>
                      <a:lnTo>
                        <a:pt x="5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8" name="Freeform 36"/>
                <p:cNvSpPr>
                  <a:spLocks noChangeAspect="1"/>
                </p:cNvSpPr>
                <p:nvPr/>
              </p:nvSpPr>
              <p:spPr bwMode="auto">
                <a:xfrm>
                  <a:off x="964" y="3461"/>
                  <a:ext cx="26" cy="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7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7">
                      <a:moveTo>
                        <a:pt x="23" y="0"/>
                      </a:moveTo>
                      <a:lnTo>
                        <a:pt x="0" y="7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657" y="1768"/>
                  <a:ext cx="1495" cy="162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31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425" y="2462"/>
                  <a:ext cx="1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  <p:sp>
              <p:nvSpPr>
                <p:cNvPr id="366635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1417"/>
                  <a:ext cx="60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b="1">
                      <a:solidFill>
                        <a:srgbClr val="000000"/>
                      </a:solidFill>
                    </a:rPr>
                    <a:t> </a:t>
                  </a:r>
                  <a:endParaRPr lang="en-US" b="1"/>
                </a:p>
              </p:txBody>
            </p:sp>
            <p:sp>
              <p:nvSpPr>
                <p:cNvPr id="366637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358" y="3527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36664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2834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A</a:t>
                  </a:r>
                  <a:endParaRPr lang="en-US" b="1"/>
                </a:p>
              </p:txBody>
            </p:sp>
            <p:sp>
              <p:nvSpPr>
                <p:cNvPr id="366644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242"/>
                  <a:ext cx="227" cy="3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5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257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46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242"/>
                  <a:ext cx="228" cy="3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7" name="Rectangl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257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48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651"/>
                  <a:ext cx="227" cy="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9" name="Rectangl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665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50" name="Rectangl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651"/>
                  <a:ext cx="228" cy="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1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665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52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545" y="1834"/>
                  <a:ext cx="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3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512" y="1849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54" name="Rectangle 6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186" y="1645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5" name="Rectangle 6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621" y="1244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6" name="Rectangle 6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621" y="2014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7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1457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Example of Prime Implicants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 pitchFamily="34" charset="0"/>
                <a:cs typeface="Times New Roman" pitchFamily="18" charset="0"/>
              </a:rPr>
              <a:t>Find ALL Prime Implicants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4479925" y="1905000"/>
            <a:ext cx="4373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 b="1">
                <a:latin typeface="Arial" pitchFamily="34" charset="0"/>
                <a:cs typeface="Times New Roman" pitchFamily="18" charset="0"/>
              </a:rPr>
              <a:t>ESSENTIAL Prime Implicants</a:t>
            </a:r>
            <a:r>
              <a:rPr lang="en-US" sz="1000">
                <a:latin typeface="Arial" pitchFamily="34" charset="0"/>
              </a:rPr>
              <a:t> 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5181600" y="6261100"/>
            <a:ext cx="1047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6623" name="Freeform 31"/>
          <p:cNvSpPr>
            <a:spLocks noChangeAspect="1"/>
          </p:cNvSpPr>
          <p:nvPr/>
        </p:nvSpPr>
        <p:spPr bwMode="auto">
          <a:xfrm>
            <a:off x="3649663" y="3327400"/>
            <a:ext cx="4762" cy="5715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1"/>
              </a:cxn>
              <a:cxn ang="0">
                <a:pos x="3" y="0"/>
              </a:cxn>
            </a:cxnLst>
            <a:rect l="0" t="0" r="r" b="b"/>
            <a:pathLst>
              <a:path w="3" h="31">
                <a:moveTo>
                  <a:pt x="3" y="0"/>
                </a:moveTo>
                <a:lnTo>
                  <a:pt x="0" y="31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24" name="Freeform 32"/>
          <p:cNvSpPr>
            <a:spLocks noChangeAspect="1"/>
          </p:cNvSpPr>
          <p:nvPr/>
        </p:nvSpPr>
        <p:spPr bwMode="auto">
          <a:xfrm>
            <a:off x="2898775" y="2701925"/>
            <a:ext cx="41275" cy="111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3" y="0"/>
              </a:cxn>
              <a:cxn ang="0">
                <a:pos x="0" y="6"/>
              </a:cxn>
            </a:cxnLst>
            <a:rect l="0" t="0" r="r" b="b"/>
            <a:pathLst>
              <a:path w="23" h="6">
                <a:moveTo>
                  <a:pt x="0" y="6"/>
                </a:moveTo>
                <a:lnTo>
                  <a:pt x="23" y="0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27" name="Freeform 35"/>
          <p:cNvSpPr>
            <a:spLocks noChangeAspect="1"/>
          </p:cNvSpPr>
          <p:nvPr/>
        </p:nvSpPr>
        <p:spPr bwMode="auto">
          <a:xfrm>
            <a:off x="817563" y="4821238"/>
            <a:ext cx="3175" cy="46037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2" y="0"/>
              </a:cxn>
              <a:cxn ang="0">
                <a:pos x="0" y="25"/>
              </a:cxn>
            </a:cxnLst>
            <a:rect l="0" t="0" r="r" b="b"/>
            <a:pathLst>
              <a:path w="2" h="25">
                <a:moveTo>
                  <a:pt x="0" y="25"/>
                </a:moveTo>
                <a:lnTo>
                  <a:pt x="2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0" name="Rectangle 38"/>
          <p:cNvSpPr>
            <a:spLocks noChangeAspect="1" noChangeArrowheads="1"/>
          </p:cNvSpPr>
          <p:nvPr/>
        </p:nvSpPr>
        <p:spPr bwMode="auto">
          <a:xfrm>
            <a:off x="3709988" y="3883025"/>
            <a:ext cx="4032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3" name="Rectangle 41"/>
          <p:cNvSpPr>
            <a:spLocks noChangeAspect="1" noChangeArrowheads="1"/>
          </p:cNvSpPr>
          <p:nvPr/>
        </p:nvSpPr>
        <p:spPr bwMode="auto">
          <a:xfrm>
            <a:off x="2751138" y="2262188"/>
            <a:ext cx="4143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4" name="Rectangle 42"/>
          <p:cNvSpPr>
            <a:spLocks noChangeAspect="1" noChangeArrowheads="1"/>
          </p:cNvSpPr>
          <p:nvPr/>
        </p:nvSpPr>
        <p:spPr bwMode="auto">
          <a:xfrm>
            <a:off x="2751138" y="2182813"/>
            <a:ext cx="23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600" b="1">
                <a:solidFill>
                  <a:srgbClr val="000000"/>
                </a:solidFill>
              </a:rPr>
              <a:t>C</a:t>
            </a:r>
            <a:endParaRPr lang="en-US" b="1"/>
          </a:p>
        </p:txBody>
      </p:sp>
      <p:sp>
        <p:nvSpPr>
          <p:cNvPr id="366636" name="Rectangle 44"/>
          <p:cNvSpPr>
            <a:spLocks noChangeAspect="1" noChangeArrowheads="1"/>
          </p:cNvSpPr>
          <p:nvPr/>
        </p:nvSpPr>
        <p:spPr bwMode="auto">
          <a:xfrm>
            <a:off x="2155825" y="5575300"/>
            <a:ext cx="419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9" name="Rectangle 47"/>
          <p:cNvSpPr>
            <a:spLocks noChangeAspect="1" noChangeArrowheads="1"/>
          </p:cNvSpPr>
          <p:nvPr/>
        </p:nvSpPr>
        <p:spPr bwMode="auto">
          <a:xfrm>
            <a:off x="673100" y="4602163"/>
            <a:ext cx="398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41" name="Rectangle 49"/>
          <p:cNvSpPr>
            <a:spLocks noChangeAspect="1" noChangeArrowheads="1"/>
          </p:cNvSpPr>
          <p:nvPr/>
        </p:nvSpPr>
        <p:spPr bwMode="auto">
          <a:xfrm>
            <a:off x="765175" y="4579938"/>
            <a:ext cx="9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6688" name="Rectangle 96"/>
          <p:cNvSpPr>
            <a:spLocks noChangeArrowheads="1"/>
          </p:cNvSpPr>
          <p:nvPr/>
        </p:nvSpPr>
        <p:spPr bwMode="auto">
          <a:xfrm flipH="1">
            <a:off x="2257425" y="1835150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6810" name="Group 218"/>
          <p:cNvGrpSpPr>
            <a:grpSpLocks/>
          </p:cNvGrpSpPr>
          <p:nvPr/>
        </p:nvGrpSpPr>
        <p:grpSpPr bwMode="auto">
          <a:xfrm>
            <a:off x="50800" y="3536950"/>
            <a:ext cx="2635250" cy="1085850"/>
            <a:chOff x="68" y="2228"/>
            <a:chExt cx="1660" cy="684"/>
          </a:xfrm>
        </p:grpSpPr>
        <p:grpSp>
          <p:nvGrpSpPr>
            <p:cNvPr id="366809" name="Group 217"/>
            <p:cNvGrpSpPr>
              <a:grpSpLocks/>
            </p:cNvGrpSpPr>
            <p:nvPr/>
          </p:nvGrpSpPr>
          <p:grpSpPr bwMode="auto">
            <a:xfrm>
              <a:off x="68" y="2228"/>
              <a:ext cx="353" cy="302"/>
              <a:chOff x="68" y="2228"/>
              <a:chExt cx="353" cy="302"/>
            </a:xfrm>
          </p:grpSpPr>
          <p:sp>
            <p:nvSpPr>
              <p:cNvPr id="366669" name="Rectangle 77"/>
              <p:cNvSpPr>
                <a:spLocks noChangeArrowheads="1"/>
              </p:cNvSpPr>
              <p:nvPr/>
            </p:nvSpPr>
            <p:spPr bwMode="auto">
              <a:xfrm flipH="1">
                <a:off x="68" y="2241"/>
                <a:ext cx="353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70" name="Rectangle 78"/>
              <p:cNvSpPr>
                <a:spLocks noChangeArrowheads="1"/>
              </p:cNvSpPr>
              <p:nvPr/>
            </p:nvSpPr>
            <p:spPr bwMode="auto">
              <a:xfrm flipH="1">
                <a:off x="133" y="2254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BD</a:t>
                </a:r>
                <a:endParaRPr lang="en-US" b="1"/>
              </a:p>
            </p:txBody>
          </p:sp>
          <p:sp>
            <p:nvSpPr>
              <p:cNvPr id="366671" name="Rectangle 79"/>
              <p:cNvSpPr>
                <a:spLocks noChangeArrowheads="1"/>
              </p:cNvSpPr>
              <p:nvPr/>
            </p:nvSpPr>
            <p:spPr bwMode="auto">
              <a:xfrm flipH="1">
                <a:off x="249" y="2228"/>
                <a:ext cx="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/>
              </a:p>
            </p:txBody>
          </p:sp>
        </p:grpSp>
        <p:sp>
          <p:nvSpPr>
            <p:cNvPr id="366673" name="Line 81"/>
            <p:cNvSpPr>
              <a:spLocks noChangeShapeType="1"/>
            </p:cNvSpPr>
            <p:nvPr/>
          </p:nvSpPr>
          <p:spPr bwMode="auto">
            <a:xfrm>
              <a:off x="461" y="2391"/>
              <a:ext cx="811" cy="1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789" name="AutoShape 197"/>
            <p:cNvSpPr>
              <a:spLocks noChangeArrowheads="1"/>
            </p:cNvSpPr>
            <p:nvPr/>
          </p:nvSpPr>
          <p:spPr bwMode="auto">
            <a:xfrm>
              <a:off x="1096" y="2240"/>
              <a:ext cx="632" cy="6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933" name="Group 341"/>
          <p:cNvGrpSpPr>
            <a:grpSpLocks/>
          </p:cNvGrpSpPr>
          <p:nvPr/>
        </p:nvGrpSpPr>
        <p:grpSpPr bwMode="auto">
          <a:xfrm>
            <a:off x="2349500" y="1814513"/>
            <a:ext cx="501650" cy="3443287"/>
            <a:chOff x="1480" y="1143"/>
            <a:chExt cx="316" cy="2169"/>
          </a:xfrm>
        </p:grpSpPr>
        <p:sp>
          <p:nvSpPr>
            <p:cNvPr id="366692" name="Line 100"/>
            <p:cNvSpPr>
              <a:spLocks noChangeShapeType="1"/>
            </p:cNvSpPr>
            <p:nvPr/>
          </p:nvSpPr>
          <p:spPr bwMode="auto">
            <a:xfrm flipH="1">
              <a:off x="1604" y="1392"/>
              <a:ext cx="30" cy="6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689" name="Rectangle 97"/>
            <p:cNvSpPr>
              <a:spLocks noChangeArrowheads="1"/>
            </p:cNvSpPr>
            <p:nvPr/>
          </p:nvSpPr>
          <p:spPr bwMode="auto">
            <a:xfrm flipH="1">
              <a:off x="1496" y="1168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CD</a:t>
              </a:r>
              <a:endParaRPr lang="en-US" b="1"/>
            </a:p>
          </p:txBody>
        </p:sp>
        <p:sp>
          <p:nvSpPr>
            <p:cNvPr id="366690" name="Rectangle 98"/>
            <p:cNvSpPr>
              <a:spLocks noChangeArrowheads="1"/>
            </p:cNvSpPr>
            <p:nvPr/>
          </p:nvSpPr>
          <p:spPr bwMode="auto">
            <a:xfrm flipH="1">
              <a:off x="1617" y="1143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819" name="AutoShape 227"/>
            <p:cNvSpPr>
              <a:spLocks noChangeArrowheads="1"/>
            </p:cNvSpPr>
            <p:nvPr/>
          </p:nvSpPr>
          <p:spPr bwMode="auto">
            <a:xfrm>
              <a:off x="1480" y="1848"/>
              <a:ext cx="232" cy="14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927" name="Group 335"/>
          <p:cNvGrpSpPr>
            <a:grpSpLocks/>
          </p:cNvGrpSpPr>
          <p:nvPr/>
        </p:nvGrpSpPr>
        <p:grpSpPr bwMode="auto">
          <a:xfrm>
            <a:off x="2032000" y="3536950"/>
            <a:ext cx="5130800" cy="1085850"/>
            <a:chOff x="1280" y="2228"/>
            <a:chExt cx="3232" cy="684"/>
          </a:xfrm>
        </p:grpSpPr>
        <p:grpSp>
          <p:nvGrpSpPr>
            <p:cNvPr id="366820" name="Group 228"/>
            <p:cNvGrpSpPr>
              <a:grpSpLocks/>
            </p:cNvGrpSpPr>
            <p:nvPr/>
          </p:nvGrpSpPr>
          <p:grpSpPr bwMode="auto">
            <a:xfrm>
              <a:off x="2852" y="2228"/>
              <a:ext cx="1660" cy="684"/>
              <a:chOff x="2852" y="2228"/>
              <a:chExt cx="1660" cy="684"/>
            </a:xfrm>
          </p:grpSpPr>
          <p:grpSp>
            <p:nvGrpSpPr>
              <p:cNvPr id="366812" name="Group 220"/>
              <p:cNvGrpSpPr>
                <a:grpSpLocks/>
              </p:cNvGrpSpPr>
              <p:nvPr/>
            </p:nvGrpSpPr>
            <p:grpSpPr bwMode="auto">
              <a:xfrm>
                <a:off x="2852" y="2228"/>
                <a:ext cx="353" cy="302"/>
                <a:chOff x="68" y="2228"/>
                <a:chExt cx="353" cy="302"/>
              </a:xfrm>
            </p:grpSpPr>
            <p:sp>
              <p:nvSpPr>
                <p:cNvPr id="366813" name="Rectangle 221"/>
                <p:cNvSpPr>
                  <a:spLocks noChangeArrowheads="1"/>
                </p:cNvSpPr>
                <p:nvPr/>
              </p:nvSpPr>
              <p:spPr bwMode="auto">
                <a:xfrm flipH="1">
                  <a:off x="68" y="2241"/>
                  <a:ext cx="353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814" name="Rectangle 222"/>
                <p:cNvSpPr>
                  <a:spLocks noChangeArrowheads="1"/>
                </p:cNvSpPr>
                <p:nvPr/>
              </p:nvSpPr>
              <p:spPr bwMode="auto">
                <a:xfrm flipH="1">
                  <a:off x="133" y="2254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BD</a:t>
                  </a:r>
                  <a:endParaRPr lang="en-US" b="1"/>
                </a:p>
              </p:txBody>
            </p:sp>
            <p:sp>
              <p:nvSpPr>
                <p:cNvPr id="366815" name="Rectangle 223"/>
                <p:cNvSpPr>
                  <a:spLocks noChangeArrowheads="1"/>
                </p:cNvSpPr>
                <p:nvPr/>
              </p:nvSpPr>
              <p:spPr bwMode="auto">
                <a:xfrm flipH="1">
                  <a:off x="249" y="2228"/>
                  <a:ext cx="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>
                      <a:solidFill>
                        <a:srgbClr val="000000"/>
                      </a:solidFill>
                      <a:latin typeface="Helvetica" pitchFamily="34" charset="0"/>
                    </a:rPr>
                    <a:t> </a:t>
                  </a:r>
                  <a:endParaRPr lang="en-US" b="1"/>
                </a:p>
              </p:txBody>
            </p:sp>
          </p:grpSp>
          <p:sp>
            <p:nvSpPr>
              <p:cNvPr id="366816" name="Line 224"/>
              <p:cNvSpPr>
                <a:spLocks noChangeShapeType="1"/>
              </p:cNvSpPr>
              <p:nvPr/>
            </p:nvSpPr>
            <p:spPr bwMode="auto">
              <a:xfrm>
                <a:off x="3245" y="2391"/>
                <a:ext cx="811" cy="12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17" name="AutoShape 225"/>
              <p:cNvSpPr>
                <a:spLocks noChangeArrowheads="1"/>
              </p:cNvSpPr>
              <p:nvPr/>
            </p:nvSpPr>
            <p:spPr bwMode="auto">
              <a:xfrm>
                <a:off x="3880" y="2240"/>
                <a:ext cx="632" cy="67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6911" name="Line 319"/>
            <p:cNvSpPr>
              <a:spLocks noChangeShapeType="1"/>
            </p:cNvSpPr>
            <p:nvPr/>
          </p:nvSpPr>
          <p:spPr bwMode="auto">
            <a:xfrm>
              <a:off x="1280" y="2304"/>
              <a:ext cx="160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944" name="Group 352"/>
          <p:cNvGrpSpPr>
            <a:grpSpLocks/>
          </p:cNvGrpSpPr>
          <p:nvPr/>
        </p:nvGrpSpPr>
        <p:grpSpPr bwMode="auto">
          <a:xfrm>
            <a:off x="1333500" y="3213100"/>
            <a:ext cx="7207250" cy="3184525"/>
            <a:chOff x="848" y="2032"/>
            <a:chExt cx="4540" cy="2006"/>
          </a:xfrm>
        </p:grpSpPr>
        <p:sp>
          <p:nvSpPr>
            <p:cNvPr id="366915" name="Oval 323"/>
            <p:cNvSpPr>
              <a:spLocks noChangeArrowheads="1"/>
            </p:cNvSpPr>
            <p:nvPr/>
          </p:nvSpPr>
          <p:spPr bwMode="auto">
            <a:xfrm>
              <a:off x="848" y="2032"/>
              <a:ext cx="112" cy="10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66917" name="Oval 325"/>
            <p:cNvSpPr>
              <a:spLocks noChangeArrowheads="1"/>
            </p:cNvSpPr>
            <p:nvPr/>
          </p:nvSpPr>
          <p:spPr bwMode="auto">
            <a:xfrm>
              <a:off x="1232" y="2264"/>
              <a:ext cx="112" cy="10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6923" name="Group 331"/>
            <p:cNvGrpSpPr>
              <a:grpSpLocks/>
            </p:cNvGrpSpPr>
            <p:nvPr/>
          </p:nvGrpSpPr>
          <p:grpSpPr bwMode="auto">
            <a:xfrm>
              <a:off x="2308" y="3807"/>
              <a:ext cx="3080" cy="231"/>
              <a:chOff x="2308" y="3807"/>
              <a:chExt cx="3080" cy="231"/>
            </a:xfrm>
          </p:grpSpPr>
          <p:sp>
            <p:nvSpPr>
              <p:cNvPr id="366913" name="Text Box 321"/>
              <p:cNvSpPr txBox="1">
                <a:spLocks noChangeArrowheads="1"/>
              </p:cNvSpPr>
              <p:nvPr/>
            </p:nvSpPr>
            <p:spPr bwMode="auto">
              <a:xfrm>
                <a:off x="2308" y="3807"/>
                <a:ext cx="30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Ctr="1">
                <a:spAutoFit/>
              </a:bodyPr>
              <a:lstStyle/>
              <a:p>
                <a:r>
                  <a:rPr lang="en-US" sz="1800">
                    <a:latin typeface="Arial" pitchFamily="34" charset="0"/>
                  </a:rPr>
                  <a:t>        Minterms covered by single prime implicant</a:t>
                </a:r>
              </a:p>
            </p:txBody>
          </p:sp>
          <p:sp>
            <p:nvSpPr>
              <p:cNvPr id="366919" name="Oval 327"/>
              <p:cNvSpPr>
                <a:spLocks noChangeArrowheads="1"/>
              </p:cNvSpPr>
              <p:nvPr/>
            </p:nvSpPr>
            <p:spPr bwMode="auto">
              <a:xfrm>
                <a:off x="2456" y="3880"/>
                <a:ext cx="112" cy="10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6928" name="Group 336"/>
          <p:cNvGrpSpPr>
            <a:grpSpLocks/>
          </p:cNvGrpSpPr>
          <p:nvPr/>
        </p:nvGrpSpPr>
        <p:grpSpPr bwMode="auto">
          <a:xfrm>
            <a:off x="1422400" y="2403475"/>
            <a:ext cx="6781800" cy="3222625"/>
            <a:chOff x="896" y="1514"/>
            <a:chExt cx="4272" cy="2030"/>
          </a:xfrm>
        </p:grpSpPr>
        <p:grpSp>
          <p:nvGrpSpPr>
            <p:cNvPr id="366886" name="Group 294"/>
            <p:cNvGrpSpPr>
              <a:grpSpLocks/>
            </p:cNvGrpSpPr>
            <p:nvPr/>
          </p:nvGrpSpPr>
          <p:grpSpPr bwMode="auto">
            <a:xfrm>
              <a:off x="3052" y="1514"/>
              <a:ext cx="2116" cy="2030"/>
              <a:chOff x="244" y="1522"/>
              <a:chExt cx="2116" cy="2030"/>
            </a:xfrm>
          </p:grpSpPr>
          <p:grpSp>
            <p:nvGrpSpPr>
              <p:cNvPr id="366887" name="Group 295"/>
              <p:cNvGrpSpPr>
                <a:grpSpLocks/>
              </p:cNvGrpSpPr>
              <p:nvPr/>
            </p:nvGrpSpPr>
            <p:grpSpPr bwMode="auto">
              <a:xfrm>
                <a:off x="400" y="1632"/>
                <a:ext cx="1960" cy="1920"/>
                <a:chOff x="1248" y="1336"/>
                <a:chExt cx="3344" cy="2392"/>
              </a:xfrm>
            </p:grpSpPr>
            <p:grpSp>
              <p:nvGrpSpPr>
                <p:cNvPr id="366888" name="Group 296"/>
                <p:cNvGrpSpPr>
                  <a:grpSpLocks/>
                </p:cNvGrpSpPr>
                <p:nvPr/>
              </p:nvGrpSpPr>
              <p:grpSpPr bwMode="auto">
                <a:xfrm>
                  <a:off x="3632" y="1336"/>
                  <a:ext cx="960" cy="672"/>
                  <a:chOff x="3632" y="1336"/>
                  <a:chExt cx="960" cy="672"/>
                </a:xfrm>
              </p:grpSpPr>
              <p:sp>
                <p:nvSpPr>
                  <p:cNvPr id="366889" name="AutoShap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1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6892" name="Group 300"/>
                <p:cNvGrpSpPr>
                  <a:grpSpLocks/>
                </p:cNvGrpSpPr>
                <p:nvPr/>
              </p:nvGrpSpPr>
              <p:grpSpPr bwMode="auto">
                <a:xfrm flipH="1">
                  <a:off x="1256" y="1336"/>
                  <a:ext cx="1024" cy="672"/>
                  <a:chOff x="3632" y="1336"/>
                  <a:chExt cx="960" cy="672"/>
                </a:xfrm>
              </p:grpSpPr>
              <p:sp>
                <p:nvSpPr>
                  <p:cNvPr id="366893" name="AutoShap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4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5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6896" name="Group 304"/>
                <p:cNvGrpSpPr>
                  <a:grpSpLocks/>
                </p:cNvGrpSpPr>
                <p:nvPr/>
              </p:nvGrpSpPr>
              <p:grpSpPr bwMode="auto">
                <a:xfrm flipH="1" flipV="1">
                  <a:off x="1248" y="3056"/>
                  <a:ext cx="1024" cy="672"/>
                  <a:chOff x="3632" y="1336"/>
                  <a:chExt cx="960" cy="672"/>
                </a:xfrm>
              </p:grpSpPr>
              <p:sp>
                <p:nvSpPr>
                  <p:cNvPr id="366897" name="AutoShap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8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9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6900" name="Group 308"/>
                <p:cNvGrpSpPr>
                  <a:grpSpLocks/>
                </p:cNvGrpSpPr>
                <p:nvPr/>
              </p:nvGrpSpPr>
              <p:grpSpPr bwMode="auto">
                <a:xfrm flipV="1">
                  <a:off x="3632" y="3048"/>
                  <a:ext cx="960" cy="672"/>
                  <a:chOff x="3632" y="1336"/>
                  <a:chExt cx="960" cy="672"/>
                </a:xfrm>
              </p:grpSpPr>
              <p:sp>
                <p:nvSpPr>
                  <p:cNvPr id="366901" name="AutoShap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902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903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6904" name="Group 312"/>
              <p:cNvGrpSpPr>
                <a:grpSpLocks/>
              </p:cNvGrpSpPr>
              <p:nvPr/>
            </p:nvGrpSpPr>
            <p:grpSpPr bwMode="auto">
              <a:xfrm>
                <a:off x="244" y="1522"/>
                <a:ext cx="339" cy="269"/>
                <a:chOff x="244" y="1522"/>
                <a:chExt cx="339" cy="269"/>
              </a:xfrm>
            </p:grpSpPr>
            <p:sp>
              <p:nvSpPr>
                <p:cNvPr id="366905" name="Line 313"/>
                <p:cNvSpPr>
                  <a:spLocks noChangeShapeType="1"/>
                </p:cNvSpPr>
                <p:nvPr/>
              </p:nvSpPr>
              <p:spPr bwMode="auto">
                <a:xfrm>
                  <a:off x="249" y="1531"/>
                  <a:ext cx="13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906" name="Line 314"/>
                <p:cNvSpPr>
                  <a:spLocks noChangeShapeType="1"/>
                </p:cNvSpPr>
                <p:nvPr/>
              </p:nvSpPr>
              <p:spPr bwMode="auto">
                <a:xfrm>
                  <a:off x="426" y="1531"/>
                  <a:ext cx="149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90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21" y="1522"/>
                  <a:ext cx="16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366908" name="Rectangle 316"/>
                <p:cNvSpPr>
                  <a:spLocks noChangeArrowheads="1"/>
                </p:cNvSpPr>
                <p:nvPr/>
              </p:nvSpPr>
              <p:spPr bwMode="auto">
                <a:xfrm>
                  <a:off x="244" y="1522"/>
                  <a:ext cx="14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</p:grpSp>
          <p:sp>
            <p:nvSpPr>
              <p:cNvPr id="366909" name="Line 317"/>
              <p:cNvSpPr>
                <a:spLocks noChangeShapeType="1"/>
              </p:cNvSpPr>
              <p:nvPr/>
            </p:nvSpPr>
            <p:spPr bwMode="auto">
              <a:xfrm>
                <a:off x="605" y="1652"/>
                <a:ext cx="167" cy="2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6912" name="Line 320"/>
            <p:cNvSpPr>
              <a:spLocks noChangeShapeType="1"/>
            </p:cNvSpPr>
            <p:nvPr/>
          </p:nvSpPr>
          <p:spPr bwMode="auto">
            <a:xfrm flipV="1">
              <a:off x="896" y="1656"/>
              <a:ext cx="21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787" name="Group 195"/>
          <p:cNvGrpSpPr>
            <a:grpSpLocks/>
          </p:cNvGrpSpPr>
          <p:nvPr/>
        </p:nvGrpSpPr>
        <p:grpSpPr bwMode="auto">
          <a:xfrm>
            <a:off x="5092700" y="2298700"/>
            <a:ext cx="3222625" cy="3662363"/>
            <a:chOff x="3208" y="1448"/>
            <a:chExt cx="2030" cy="2307"/>
          </a:xfrm>
        </p:grpSpPr>
        <p:sp>
          <p:nvSpPr>
            <p:cNvPr id="366698" name="Rectangle 106"/>
            <p:cNvSpPr>
              <a:spLocks noChangeAspect="1" noChangeArrowheads="1"/>
            </p:cNvSpPr>
            <p:nvPr/>
          </p:nvSpPr>
          <p:spPr bwMode="auto">
            <a:xfrm flipH="1">
              <a:off x="3507" y="3171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699" name="Rectangle 107"/>
            <p:cNvSpPr>
              <a:spLocks noChangeAspect="1" noChangeArrowheads="1"/>
            </p:cNvSpPr>
            <p:nvPr/>
          </p:nvSpPr>
          <p:spPr bwMode="auto">
            <a:xfrm>
              <a:off x="3945" y="309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0" name="Rectangle 108"/>
            <p:cNvSpPr>
              <a:spLocks noChangeAspect="1" noChangeArrowheads="1"/>
            </p:cNvSpPr>
            <p:nvPr/>
          </p:nvSpPr>
          <p:spPr bwMode="auto">
            <a:xfrm>
              <a:off x="4349" y="3070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1" name="Rectangle 109"/>
            <p:cNvSpPr>
              <a:spLocks noChangeAspect="1" noChangeArrowheads="1"/>
            </p:cNvSpPr>
            <p:nvPr/>
          </p:nvSpPr>
          <p:spPr bwMode="auto">
            <a:xfrm>
              <a:off x="3598" y="1844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2" name="Rectangle 110"/>
            <p:cNvSpPr>
              <a:spLocks noChangeAspect="1" noChangeArrowheads="1"/>
            </p:cNvSpPr>
            <p:nvPr/>
          </p:nvSpPr>
          <p:spPr bwMode="auto">
            <a:xfrm>
              <a:off x="4720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3" name="Rectangle 111"/>
            <p:cNvSpPr>
              <a:spLocks noChangeAspect="1" noChangeArrowheads="1"/>
            </p:cNvSpPr>
            <p:nvPr/>
          </p:nvSpPr>
          <p:spPr bwMode="auto">
            <a:xfrm>
              <a:off x="3592" y="307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4" name="Rectangle 112"/>
            <p:cNvSpPr>
              <a:spLocks noChangeAspect="1" noChangeArrowheads="1"/>
            </p:cNvSpPr>
            <p:nvPr/>
          </p:nvSpPr>
          <p:spPr bwMode="auto">
            <a:xfrm>
              <a:off x="4712" y="307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6" name="Freeform 114"/>
            <p:cNvSpPr>
              <a:spLocks noChangeAspect="1"/>
            </p:cNvSpPr>
            <p:nvPr/>
          </p:nvSpPr>
          <p:spPr bwMode="auto">
            <a:xfrm>
              <a:off x="4996" y="3035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3" name="Rectangle 121"/>
            <p:cNvSpPr>
              <a:spLocks noChangeAspect="1" noChangeArrowheads="1"/>
            </p:cNvSpPr>
            <p:nvPr/>
          </p:nvSpPr>
          <p:spPr bwMode="auto">
            <a:xfrm>
              <a:off x="3457" y="1760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4" name="Rectangle 122"/>
            <p:cNvSpPr>
              <a:spLocks noChangeAspect="1" noChangeArrowheads="1"/>
            </p:cNvSpPr>
            <p:nvPr/>
          </p:nvSpPr>
          <p:spPr bwMode="auto">
            <a:xfrm>
              <a:off x="5116" y="2449"/>
              <a:ext cx="1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/>
            </a:p>
          </p:txBody>
        </p:sp>
        <p:sp>
          <p:nvSpPr>
            <p:cNvPr id="366715" name="Rectangle 123"/>
            <p:cNvSpPr>
              <a:spLocks noChangeAspect="1" noChangeArrowheads="1"/>
            </p:cNvSpPr>
            <p:nvPr/>
          </p:nvSpPr>
          <p:spPr bwMode="auto">
            <a:xfrm>
              <a:off x="4532" y="1448"/>
              <a:ext cx="1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/>
            </a:p>
          </p:txBody>
        </p:sp>
        <p:sp>
          <p:nvSpPr>
            <p:cNvPr id="366716" name="Rectangle 124"/>
            <p:cNvSpPr>
              <a:spLocks noChangeAspect="1" noChangeArrowheads="1"/>
            </p:cNvSpPr>
            <p:nvPr/>
          </p:nvSpPr>
          <p:spPr bwMode="auto">
            <a:xfrm>
              <a:off x="4159" y="3534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/>
            </a:p>
          </p:txBody>
        </p:sp>
        <p:sp>
          <p:nvSpPr>
            <p:cNvPr id="366717" name="Rectangle 125"/>
            <p:cNvSpPr>
              <a:spLocks noChangeAspect="1" noChangeArrowheads="1"/>
            </p:cNvSpPr>
            <p:nvPr/>
          </p:nvSpPr>
          <p:spPr bwMode="auto">
            <a:xfrm>
              <a:off x="3208" y="2890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/>
            </a:p>
          </p:txBody>
        </p:sp>
        <p:sp>
          <p:nvSpPr>
            <p:cNvPr id="366718" name="Line 126"/>
            <p:cNvSpPr>
              <a:spLocks noChangeAspect="1" noChangeShapeType="1"/>
            </p:cNvSpPr>
            <p:nvPr/>
          </p:nvSpPr>
          <p:spPr bwMode="auto">
            <a:xfrm>
              <a:off x="3224" y="2587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9" name="Line 127"/>
            <p:cNvSpPr>
              <a:spLocks noChangeAspect="1" noChangeShapeType="1"/>
            </p:cNvSpPr>
            <p:nvPr/>
          </p:nvSpPr>
          <p:spPr bwMode="auto">
            <a:xfrm>
              <a:off x="4206" y="1553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0" name="Line 128"/>
            <p:cNvSpPr>
              <a:spLocks noChangeAspect="1" noChangeShapeType="1"/>
            </p:cNvSpPr>
            <p:nvPr/>
          </p:nvSpPr>
          <p:spPr bwMode="auto">
            <a:xfrm>
              <a:off x="3831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1" name="Line 129"/>
            <p:cNvSpPr>
              <a:spLocks noChangeAspect="1" noChangeShapeType="1"/>
            </p:cNvSpPr>
            <p:nvPr/>
          </p:nvSpPr>
          <p:spPr bwMode="auto">
            <a:xfrm>
              <a:off x="4580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2" name="Line 130"/>
            <p:cNvSpPr>
              <a:spLocks noChangeAspect="1" noChangeShapeType="1"/>
            </p:cNvSpPr>
            <p:nvPr/>
          </p:nvSpPr>
          <p:spPr bwMode="auto">
            <a:xfrm>
              <a:off x="3457" y="3001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3" name="Line 131"/>
            <p:cNvSpPr>
              <a:spLocks noChangeAspect="1" noChangeShapeType="1"/>
            </p:cNvSpPr>
            <p:nvPr/>
          </p:nvSpPr>
          <p:spPr bwMode="auto">
            <a:xfrm>
              <a:off x="3457" y="2174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4" name="Rectangle 132"/>
            <p:cNvSpPr>
              <a:spLocks noChangeAspect="1" noChangeArrowheads="1"/>
            </p:cNvSpPr>
            <p:nvPr/>
          </p:nvSpPr>
          <p:spPr bwMode="auto">
            <a:xfrm>
              <a:off x="3971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 dirty="0"/>
            </a:p>
          </p:txBody>
        </p:sp>
        <p:sp>
          <p:nvSpPr>
            <p:cNvPr id="366725" name="Rectangle 133"/>
            <p:cNvSpPr>
              <a:spLocks noChangeAspect="1" noChangeArrowheads="1"/>
            </p:cNvSpPr>
            <p:nvPr/>
          </p:nvSpPr>
          <p:spPr bwMode="auto">
            <a:xfrm>
              <a:off x="4319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6" name="Rectangle 134"/>
            <p:cNvSpPr>
              <a:spLocks noChangeAspect="1" noChangeArrowheads="1"/>
            </p:cNvSpPr>
            <p:nvPr/>
          </p:nvSpPr>
          <p:spPr bwMode="auto">
            <a:xfrm>
              <a:off x="3971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7" name="Rectangle 135"/>
            <p:cNvSpPr>
              <a:spLocks noChangeAspect="1" noChangeArrowheads="1"/>
            </p:cNvSpPr>
            <p:nvPr/>
          </p:nvSpPr>
          <p:spPr bwMode="auto">
            <a:xfrm>
              <a:off x="4329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8" name="Rectangle 136"/>
            <p:cNvSpPr>
              <a:spLocks noChangeAspect="1" noChangeArrowheads="1"/>
            </p:cNvSpPr>
            <p:nvPr/>
          </p:nvSpPr>
          <p:spPr bwMode="auto">
            <a:xfrm>
              <a:off x="4345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</p:grpSp>
      <p:grpSp>
        <p:nvGrpSpPr>
          <p:cNvPr id="366929" name="Group 337"/>
          <p:cNvGrpSpPr>
            <a:grpSpLocks/>
          </p:cNvGrpSpPr>
          <p:nvPr/>
        </p:nvGrpSpPr>
        <p:grpSpPr bwMode="auto">
          <a:xfrm>
            <a:off x="1697038" y="4241800"/>
            <a:ext cx="1046162" cy="2057400"/>
            <a:chOff x="2509" y="2512"/>
            <a:chExt cx="659" cy="1296"/>
          </a:xfrm>
        </p:grpSpPr>
        <p:sp>
          <p:nvSpPr>
            <p:cNvPr id="366930" name="Rectangle 338"/>
            <p:cNvSpPr>
              <a:spLocks noChangeArrowheads="1"/>
            </p:cNvSpPr>
            <p:nvPr/>
          </p:nvSpPr>
          <p:spPr bwMode="auto">
            <a:xfrm flipH="1">
              <a:off x="2509" y="3558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AD</a:t>
              </a:r>
              <a:endParaRPr lang="en-US" b="1"/>
            </a:p>
          </p:txBody>
        </p:sp>
        <p:sp>
          <p:nvSpPr>
            <p:cNvPr id="366931" name="Line 339"/>
            <p:cNvSpPr>
              <a:spLocks noChangeShapeType="1"/>
            </p:cNvSpPr>
            <p:nvPr/>
          </p:nvSpPr>
          <p:spPr bwMode="auto">
            <a:xfrm flipV="1">
              <a:off x="2635" y="3003"/>
              <a:ext cx="120" cy="5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932" name="AutoShape 340"/>
            <p:cNvSpPr>
              <a:spLocks noChangeArrowheads="1"/>
            </p:cNvSpPr>
            <p:nvPr/>
          </p:nvSpPr>
          <p:spPr bwMode="auto">
            <a:xfrm>
              <a:off x="2536" y="2512"/>
              <a:ext cx="632" cy="6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6942" name="Rectangle 350"/>
          <p:cNvSpPr>
            <a:spLocks noChangeArrowheads="1"/>
          </p:cNvSpPr>
          <p:nvPr/>
        </p:nvSpPr>
        <p:spPr bwMode="auto">
          <a:xfrm flipH="1">
            <a:off x="8859838" y="1560513"/>
            <a:ext cx="106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/>
          </a:p>
        </p:txBody>
      </p:sp>
      <p:grpSp>
        <p:nvGrpSpPr>
          <p:cNvPr id="366946" name="Group 354"/>
          <p:cNvGrpSpPr>
            <a:grpSpLocks/>
          </p:cNvGrpSpPr>
          <p:nvPr/>
        </p:nvGrpSpPr>
        <p:grpSpPr bwMode="auto">
          <a:xfrm>
            <a:off x="180975" y="4889500"/>
            <a:ext cx="3178175" cy="561975"/>
            <a:chOff x="114" y="3080"/>
            <a:chExt cx="2002" cy="354"/>
          </a:xfrm>
        </p:grpSpPr>
        <p:grpSp>
          <p:nvGrpSpPr>
            <p:cNvPr id="366945" name="Group 353"/>
            <p:cNvGrpSpPr>
              <a:grpSpLocks/>
            </p:cNvGrpSpPr>
            <p:nvPr/>
          </p:nvGrpSpPr>
          <p:grpSpPr bwMode="auto">
            <a:xfrm>
              <a:off x="114" y="3165"/>
              <a:ext cx="321" cy="269"/>
              <a:chOff x="114" y="3165"/>
              <a:chExt cx="321" cy="269"/>
            </a:xfrm>
          </p:grpSpPr>
          <p:sp>
            <p:nvSpPr>
              <p:cNvPr id="366662" name="Line 70"/>
              <p:cNvSpPr>
                <a:spLocks noChangeShapeType="1"/>
              </p:cNvSpPr>
              <p:nvPr/>
            </p:nvSpPr>
            <p:spPr bwMode="auto">
              <a:xfrm>
                <a:off x="292" y="3174"/>
                <a:ext cx="13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76" name="Rectangle 84"/>
              <p:cNvSpPr>
                <a:spLocks noChangeArrowheads="1"/>
              </p:cNvSpPr>
              <p:nvPr/>
            </p:nvSpPr>
            <p:spPr bwMode="auto">
              <a:xfrm>
                <a:off x="286" y="3165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B</a:t>
                </a:r>
                <a:endParaRPr lang="en-US" b="1"/>
              </a:p>
            </p:txBody>
          </p:sp>
          <p:sp>
            <p:nvSpPr>
              <p:cNvPr id="366677" name="Rectangle 85"/>
              <p:cNvSpPr>
                <a:spLocks noChangeArrowheads="1"/>
              </p:cNvSpPr>
              <p:nvPr/>
            </p:nvSpPr>
            <p:spPr bwMode="auto">
              <a:xfrm>
                <a:off x="114" y="3165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A</a:t>
                </a:r>
                <a:endParaRPr lang="en-US" b="1"/>
              </a:p>
            </p:txBody>
          </p:sp>
        </p:grp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 flipV="1">
              <a:off x="485" y="3207"/>
              <a:ext cx="436" cy="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943" name="AutoShape 351"/>
            <p:cNvSpPr>
              <a:spLocks noChangeArrowheads="1"/>
            </p:cNvSpPr>
            <p:nvPr/>
          </p:nvSpPr>
          <p:spPr bwMode="auto">
            <a:xfrm rot="-5400000">
              <a:off x="1304" y="2500"/>
              <a:ext cx="232" cy="13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8BB3DA-7AE2-48E3-AB1F-29DD8F1E25A8}"/>
                  </a:ext>
                </a:extLst>
              </p14:cNvPr>
              <p14:cNvContentPartPr/>
              <p14:nvPr/>
            </p14:nvContentPartPr>
            <p14:xfrm>
              <a:off x="1413360" y="2820960"/>
              <a:ext cx="6530400" cy="253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8BB3DA-7AE2-48E3-AB1F-29DD8F1E2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000" y="2811600"/>
                <a:ext cx="6549120" cy="25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8E2986-C54C-4C75-98B5-463360D2C434}"/>
                  </a:ext>
                </a:extLst>
              </p14:cNvPr>
              <p14:cNvContentPartPr/>
              <p14:nvPr/>
            </p14:nvContentPartPr>
            <p14:xfrm>
              <a:off x="1409400" y="2190960"/>
              <a:ext cx="7066080" cy="348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8E2986-C54C-4C75-98B5-463360D2C4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0040" y="2181600"/>
                <a:ext cx="7084800" cy="35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00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Optimization Algorithm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 pitchFamily="34" charset="0"/>
              </a:rPr>
              <a:t>Find </a:t>
            </a:r>
            <a:r>
              <a:rPr lang="en-US" b="1" u="sng">
                <a:latin typeface="Arial" pitchFamily="34" charset="0"/>
              </a:rPr>
              <a:t>all</a:t>
            </a:r>
            <a:r>
              <a:rPr lang="en-US" b="1">
                <a:latin typeface="Arial" pitchFamily="34" charset="0"/>
              </a:rPr>
              <a:t> prime implicants.</a:t>
            </a:r>
          </a:p>
          <a:p>
            <a:r>
              <a:rPr lang="en-US" b="1">
                <a:latin typeface="Arial" pitchFamily="34" charset="0"/>
              </a:rPr>
              <a:t>Include </a:t>
            </a:r>
            <a:r>
              <a:rPr lang="en-US" b="1" u="sng">
                <a:latin typeface="Arial" pitchFamily="34" charset="0"/>
              </a:rPr>
              <a:t>all</a:t>
            </a:r>
            <a:r>
              <a:rPr lang="en-US" b="1">
                <a:latin typeface="Arial" pitchFamily="34" charset="0"/>
              </a:rPr>
              <a:t> </a:t>
            </a:r>
            <a:r>
              <a:rPr lang="en-US" b="1">
                <a:solidFill>
                  <a:srgbClr val="3333FF"/>
                </a:solidFill>
                <a:latin typeface="Arial" pitchFamily="34" charset="0"/>
              </a:rPr>
              <a:t>essential</a:t>
            </a:r>
            <a:r>
              <a:rPr lang="en-US" b="1">
                <a:latin typeface="Arial" pitchFamily="34" charset="0"/>
              </a:rPr>
              <a:t> prime implicants in the solution</a:t>
            </a:r>
          </a:p>
          <a:p>
            <a:r>
              <a:rPr lang="en-US" b="1">
                <a:latin typeface="Arial" pitchFamily="34" charset="0"/>
              </a:rPr>
              <a:t>Select a minimum cost set of non-essential prime implicants to cover all minterms not yet covered</a:t>
            </a:r>
          </a:p>
          <a:p>
            <a:pPr lvl="1"/>
            <a:endParaRPr lang="en-US" sz="2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152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Previous example: Minimum SOP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7939"/>
            <a:ext cx="8966200" cy="1414461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Pick all Essential Prime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Implicants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B’D’, BD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Add non essential prime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implicants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CD (o B’C), AD (or AB’) 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5181600" y="6261100"/>
            <a:ext cx="1047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grpSp>
        <p:nvGrpSpPr>
          <p:cNvPr id="19" name="Group 341"/>
          <p:cNvGrpSpPr>
            <a:grpSpLocks/>
          </p:cNvGrpSpPr>
          <p:nvPr/>
        </p:nvGrpSpPr>
        <p:grpSpPr bwMode="auto">
          <a:xfrm>
            <a:off x="2662767" y="2187065"/>
            <a:ext cx="501650" cy="3443287"/>
            <a:chOff x="1480" y="1143"/>
            <a:chExt cx="316" cy="2169"/>
          </a:xfrm>
        </p:grpSpPr>
        <p:sp>
          <p:nvSpPr>
            <p:cNvPr id="366692" name="Line 100"/>
            <p:cNvSpPr>
              <a:spLocks noChangeShapeType="1"/>
            </p:cNvSpPr>
            <p:nvPr/>
          </p:nvSpPr>
          <p:spPr bwMode="auto">
            <a:xfrm flipH="1">
              <a:off x="1604" y="1392"/>
              <a:ext cx="30" cy="6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689" name="Rectangle 97"/>
            <p:cNvSpPr>
              <a:spLocks noChangeArrowheads="1"/>
            </p:cNvSpPr>
            <p:nvPr/>
          </p:nvSpPr>
          <p:spPr bwMode="auto">
            <a:xfrm flipH="1">
              <a:off x="1496" y="1168"/>
              <a:ext cx="300" cy="2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CD</a:t>
              </a:r>
              <a:endParaRPr lang="en-US" b="1"/>
            </a:p>
          </p:txBody>
        </p:sp>
        <p:sp>
          <p:nvSpPr>
            <p:cNvPr id="366690" name="Rectangle 98"/>
            <p:cNvSpPr>
              <a:spLocks noChangeArrowheads="1"/>
            </p:cNvSpPr>
            <p:nvPr/>
          </p:nvSpPr>
          <p:spPr bwMode="auto">
            <a:xfrm flipH="1">
              <a:off x="1617" y="1143"/>
              <a:ext cx="67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819" name="AutoShape 227"/>
            <p:cNvSpPr>
              <a:spLocks noChangeArrowheads="1"/>
            </p:cNvSpPr>
            <p:nvPr/>
          </p:nvSpPr>
          <p:spPr bwMode="auto">
            <a:xfrm>
              <a:off x="1480" y="1848"/>
              <a:ext cx="232" cy="14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295"/>
          <p:cNvGrpSpPr>
            <a:grpSpLocks/>
          </p:cNvGrpSpPr>
          <p:nvPr/>
        </p:nvGrpSpPr>
        <p:grpSpPr bwMode="auto">
          <a:xfrm>
            <a:off x="910167" y="2992986"/>
            <a:ext cx="3111500" cy="3048000"/>
            <a:chOff x="1248" y="1336"/>
            <a:chExt cx="3344" cy="2392"/>
          </a:xfrm>
        </p:grpSpPr>
        <p:grpSp>
          <p:nvGrpSpPr>
            <p:cNvPr id="28" name="Group 296"/>
            <p:cNvGrpSpPr>
              <a:grpSpLocks/>
            </p:cNvGrpSpPr>
            <p:nvPr/>
          </p:nvGrpSpPr>
          <p:grpSpPr bwMode="auto">
            <a:xfrm>
              <a:off x="3632" y="1336"/>
              <a:ext cx="960" cy="672"/>
              <a:chOff x="3632" y="1336"/>
              <a:chExt cx="960" cy="672"/>
            </a:xfrm>
          </p:grpSpPr>
          <p:sp>
            <p:nvSpPr>
              <p:cNvPr id="366889" name="AutoShape 297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0" name="Rectangle 298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1" name="Rectangle 299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300"/>
            <p:cNvGrpSpPr>
              <a:grpSpLocks/>
            </p:cNvGrpSpPr>
            <p:nvPr/>
          </p:nvGrpSpPr>
          <p:grpSpPr bwMode="auto">
            <a:xfrm flipH="1">
              <a:off x="1256" y="1336"/>
              <a:ext cx="1024" cy="672"/>
              <a:chOff x="3632" y="1336"/>
              <a:chExt cx="960" cy="672"/>
            </a:xfrm>
          </p:grpSpPr>
          <p:sp>
            <p:nvSpPr>
              <p:cNvPr id="366893" name="AutoShape 301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4" name="Rectangle 302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5" name="Rectangle 303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304"/>
            <p:cNvGrpSpPr>
              <a:grpSpLocks/>
            </p:cNvGrpSpPr>
            <p:nvPr/>
          </p:nvGrpSpPr>
          <p:grpSpPr bwMode="auto">
            <a:xfrm flipH="1" flipV="1">
              <a:off x="1248" y="3056"/>
              <a:ext cx="1024" cy="672"/>
              <a:chOff x="3632" y="1336"/>
              <a:chExt cx="960" cy="672"/>
            </a:xfrm>
          </p:grpSpPr>
          <p:sp>
            <p:nvSpPr>
              <p:cNvPr id="366897" name="AutoShape 305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8" name="Rectangle 306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9" name="Rectangle 307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8"/>
            <p:cNvGrpSpPr>
              <a:grpSpLocks/>
            </p:cNvGrpSpPr>
            <p:nvPr/>
          </p:nvGrpSpPr>
          <p:grpSpPr bwMode="auto">
            <a:xfrm flipV="1">
              <a:off x="3632" y="3048"/>
              <a:ext cx="960" cy="672"/>
              <a:chOff x="3632" y="1336"/>
              <a:chExt cx="960" cy="672"/>
            </a:xfrm>
          </p:grpSpPr>
          <p:sp>
            <p:nvSpPr>
              <p:cNvPr id="366901" name="AutoShape 309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902" name="Rectangle 310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903" name="Rectangle 311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6592" name="Group 312"/>
          <p:cNvGrpSpPr>
            <a:grpSpLocks/>
          </p:cNvGrpSpPr>
          <p:nvPr/>
        </p:nvGrpSpPr>
        <p:grpSpPr bwMode="auto">
          <a:xfrm>
            <a:off x="662517" y="2818361"/>
            <a:ext cx="538163" cy="427038"/>
            <a:chOff x="244" y="1522"/>
            <a:chExt cx="339" cy="269"/>
          </a:xfrm>
        </p:grpSpPr>
        <p:sp>
          <p:nvSpPr>
            <p:cNvPr id="366905" name="Line 313"/>
            <p:cNvSpPr>
              <a:spLocks noChangeShapeType="1"/>
            </p:cNvSpPr>
            <p:nvPr/>
          </p:nvSpPr>
          <p:spPr bwMode="auto">
            <a:xfrm>
              <a:off x="249" y="153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906" name="Line 314"/>
            <p:cNvSpPr>
              <a:spLocks noChangeShapeType="1"/>
            </p:cNvSpPr>
            <p:nvPr/>
          </p:nvSpPr>
          <p:spPr bwMode="auto">
            <a:xfrm>
              <a:off x="426" y="1531"/>
              <a:ext cx="14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907" name="Rectangle 315"/>
            <p:cNvSpPr>
              <a:spLocks noChangeArrowheads="1"/>
            </p:cNvSpPr>
            <p:nvPr/>
          </p:nvSpPr>
          <p:spPr bwMode="auto">
            <a:xfrm>
              <a:off x="421" y="152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D</a:t>
              </a:r>
              <a:endParaRPr lang="en-US" b="1"/>
            </a:p>
          </p:txBody>
        </p:sp>
        <p:sp>
          <p:nvSpPr>
            <p:cNvPr id="366908" name="Rectangle 316"/>
            <p:cNvSpPr>
              <a:spLocks noChangeArrowheads="1"/>
            </p:cNvSpPr>
            <p:nvPr/>
          </p:nvSpPr>
          <p:spPr bwMode="auto">
            <a:xfrm>
              <a:off x="244" y="152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B</a:t>
              </a:r>
              <a:endParaRPr lang="en-US" b="1"/>
            </a:p>
          </p:txBody>
        </p:sp>
      </p:grpSp>
      <p:sp>
        <p:nvSpPr>
          <p:cNvPr id="366909" name="Line 317"/>
          <p:cNvSpPr>
            <a:spLocks noChangeShapeType="1"/>
          </p:cNvSpPr>
          <p:nvPr/>
        </p:nvSpPr>
        <p:spPr bwMode="auto">
          <a:xfrm>
            <a:off x="1235605" y="3024736"/>
            <a:ext cx="265113" cy="396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6593" name="Group 195"/>
          <p:cNvGrpSpPr>
            <a:grpSpLocks/>
          </p:cNvGrpSpPr>
          <p:nvPr/>
        </p:nvGrpSpPr>
        <p:grpSpPr bwMode="auto">
          <a:xfrm>
            <a:off x="910167" y="2713586"/>
            <a:ext cx="3222625" cy="3662363"/>
            <a:chOff x="3208" y="1448"/>
            <a:chExt cx="2030" cy="2307"/>
          </a:xfrm>
        </p:grpSpPr>
        <p:sp>
          <p:nvSpPr>
            <p:cNvPr id="366698" name="Rectangle 106"/>
            <p:cNvSpPr>
              <a:spLocks noChangeAspect="1" noChangeArrowheads="1"/>
            </p:cNvSpPr>
            <p:nvPr/>
          </p:nvSpPr>
          <p:spPr bwMode="auto">
            <a:xfrm flipH="1">
              <a:off x="3507" y="3171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699" name="Rectangle 107"/>
            <p:cNvSpPr>
              <a:spLocks noChangeAspect="1" noChangeArrowheads="1"/>
            </p:cNvSpPr>
            <p:nvPr/>
          </p:nvSpPr>
          <p:spPr bwMode="auto">
            <a:xfrm>
              <a:off x="3945" y="309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0" name="Rectangle 108"/>
            <p:cNvSpPr>
              <a:spLocks noChangeAspect="1" noChangeArrowheads="1"/>
            </p:cNvSpPr>
            <p:nvPr/>
          </p:nvSpPr>
          <p:spPr bwMode="auto">
            <a:xfrm>
              <a:off x="4349" y="3070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1" name="Rectangle 109"/>
            <p:cNvSpPr>
              <a:spLocks noChangeAspect="1" noChangeArrowheads="1"/>
            </p:cNvSpPr>
            <p:nvPr/>
          </p:nvSpPr>
          <p:spPr bwMode="auto">
            <a:xfrm>
              <a:off x="3598" y="1844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2" name="Rectangle 110"/>
            <p:cNvSpPr>
              <a:spLocks noChangeAspect="1" noChangeArrowheads="1"/>
            </p:cNvSpPr>
            <p:nvPr/>
          </p:nvSpPr>
          <p:spPr bwMode="auto">
            <a:xfrm>
              <a:off x="4720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3" name="Rectangle 111"/>
            <p:cNvSpPr>
              <a:spLocks noChangeAspect="1" noChangeArrowheads="1"/>
            </p:cNvSpPr>
            <p:nvPr/>
          </p:nvSpPr>
          <p:spPr bwMode="auto">
            <a:xfrm>
              <a:off x="3592" y="307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4" name="Rectangle 112"/>
            <p:cNvSpPr>
              <a:spLocks noChangeAspect="1" noChangeArrowheads="1"/>
            </p:cNvSpPr>
            <p:nvPr/>
          </p:nvSpPr>
          <p:spPr bwMode="auto">
            <a:xfrm>
              <a:off x="4712" y="307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6" name="Freeform 114"/>
            <p:cNvSpPr>
              <a:spLocks noChangeAspect="1"/>
            </p:cNvSpPr>
            <p:nvPr/>
          </p:nvSpPr>
          <p:spPr bwMode="auto">
            <a:xfrm>
              <a:off x="4996" y="3035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3" name="Rectangle 121"/>
            <p:cNvSpPr>
              <a:spLocks noChangeAspect="1" noChangeArrowheads="1"/>
            </p:cNvSpPr>
            <p:nvPr/>
          </p:nvSpPr>
          <p:spPr bwMode="auto">
            <a:xfrm>
              <a:off x="3457" y="1760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4" name="Rectangle 122"/>
            <p:cNvSpPr>
              <a:spLocks noChangeAspect="1" noChangeArrowheads="1"/>
            </p:cNvSpPr>
            <p:nvPr/>
          </p:nvSpPr>
          <p:spPr bwMode="auto">
            <a:xfrm>
              <a:off x="5116" y="2449"/>
              <a:ext cx="1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/>
            </a:p>
          </p:txBody>
        </p:sp>
        <p:sp>
          <p:nvSpPr>
            <p:cNvPr id="366715" name="Rectangle 123"/>
            <p:cNvSpPr>
              <a:spLocks noChangeAspect="1" noChangeArrowheads="1"/>
            </p:cNvSpPr>
            <p:nvPr/>
          </p:nvSpPr>
          <p:spPr bwMode="auto">
            <a:xfrm>
              <a:off x="4532" y="1448"/>
              <a:ext cx="1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/>
            </a:p>
          </p:txBody>
        </p:sp>
        <p:sp>
          <p:nvSpPr>
            <p:cNvPr id="366716" name="Rectangle 124"/>
            <p:cNvSpPr>
              <a:spLocks noChangeAspect="1" noChangeArrowheads="1"/>
            </p:cNvSpPr>
            <p:nvPr/>
          </p:nvSpPr>
          <p:spPr bwMode="auto">
            <a:xfrm>
              <a:off x="4159" y="3534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/>
            </a:p>
          </p:txBody>
        </p:sp>
        <p:sp>
          <p:nvSpPr>
            <p:cNvPr id="366717" name="Rectangle 125"/>
            <p:cNvSpPr>
              <a:spLocks noChangeAspect="1" noChangeArrowheads="1"/>
            </p:cNvSpPr>
            <p:nvPr/>
          </p:nvSpPr>
          <p:spPr bwMode="auto">
            <a:xfrm>
              <a:off x="3208" y="2890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/>
            </a:p>
          </p:txBody>
        </p:sp>
        <p:sp>
          <p:nvSpPr>
            <p:cNvPr id="366718" name="Line 126"/>
            <p:cNvSpPr>
              <a:spLocks noChangeAspect="1" noChangeShapeType="1"/>
            </p:cNvSpPr>
            <p:nvPr/>
          </p:nvSpPr>
          <p:spPr bwMode="auto">
            <a:xfrm>
              <a:off x="3224" y="2587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9" name="Line 127"/>
            <p:cNvSpPr>
              <a:spLocks noChangeAspect="1" noChangeShapeType="1"/>
            </p:cNvSpPr>
            <p:nvPr/>
          </p:nvSpPr>
          <p:spPr bwMode="auto">
            <a:xfrm>
              <a:off x="4206" y="1553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0" name="Line 128"/>
            <p:cNvSpPr>
              <a:spLocks noChangeAspect="1" noChangeShapeType="1"/>
            </p:cNvSpPr>
            <p:nvPr/>
          </p:nvSpPr>
          <p:spPr bwMode="auto">
            <a:xfrm>
              <a:off x="3831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1" name="Line 129"/>
            <p:cNvSpPr>
              <a:spLocks noChangeAspect="1" noChangeShapeType="1"/>
            </p:cNvSpPr>
            <p:nvPr/>
          </p:nvSpPr>
          <p:spPr bwMode="auto">
            <a:xfrm>
              <a:off x="4580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2" name="Line 130"/>
            <p:cNvSpPr>
              <a:spLocks noChangeAspect="1" noChangeShapeType="1"/>
            </p:cNvSpPr>
            <p:nvPr/>
          </p:nvSpPr>
          <p:spPr bwMode="auto">
            <a:xfrm>
              <a:off x="3457" y="3001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3" name="Line 131"/>
            <p:cNvSpPr>
              <a:spLocks noChangeAspect="1" noChangeShapeType="1"/>
            </p:cNvSpPr>
            <p:nvPr/>
          </p:nvSpPr>
          <p:spPr bwMode="auto">
            <a:xfrm>
              <a:off x="3457" y="2174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4" name="Rectangle 132"/>
            <p:cNvSpPr>
              <a:spLocks noChangeAspect="1" noChangeArrowheads="1"/>
            </p:cNvSpPr>
            <p:nvPr/>
          </p:nvSpPr>
          <p:spPr bwMode="auto">
            <a:xfrm>
              <a:off x="3971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5" name="Rectangle 133"/>
            <p:cNvSpPr>
              <a:spLocks noChangeAspect="1" noChangeArrowheads="1"/>
            </p:cNvSpPr>
            <p:nvPr/>
          </p:nvSpPr>
          <p:spPr bwMode="auto">
            <a:xfrm>
              <a:off x="4319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6" name="Rectangle 134"/>
            <p:cNvSpPr>
              <a:spLocks noChangeAspect="1" noChangeArrowheads="1"/>
            </p:cNvSpPr>
            <p:nvPr/>
          </p:nvSpPr>
          <p:spPr bwMode="auto">
            <a:xfrm>
              <a:off x="3971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7" name="Rectangle 135"/>
            <p:cNvSpPr>
              <a:spLocks noChangeAspect="1" noChangeArrowheads="1"/>
            </p:cNvSpPr>
            <p:nvPr/>
          </p:nvSpPr>
          <p:spPr bwMode="auto">
            <a:xfrm>
              <a:off x="4329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8" name="Rectangle 136"/>
            <p:cNvSpPr>
              <a:spLocks noChangeAspect="1" noChangeArrowheads="1"/>
            </p:cNvSpPr>
            <p:nvPr/>
          </p:nvSpPr>
          <p:spPr bwMode="auto">
            <a:xfrm>
              <a:off x="4345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</p:grpSp>
      <p:sp>
        <p:nvSpPr>
          <p:cNvPr id="366930" name="Rectangle 338"/>
          <p:cNvSpPr>
            <a:spLocks noChangeArrowheads="1"/>
          </p:cNvSpPr>
          <p:nvPr/>
        </p:nvSpPr>
        <p:spPr bwMode="auto">
          <a:xfrm flipH="1">
            <a:off x="1552575" y="6114011"/>
            <a:ext cx="47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600" b="1" dirty="0">
                <a:solidFill>
                  <a:srgbClr val="000000"/>
                </a:solidFill>
              </a:rPr>
              <a:t>AD</a:t>
            </a:r>
            <a:endParaRPr lang="en-US" b="1" dirty="0"/>
          </a:p>
        </p:txBody>
      </p:sp>
      <p:sp>
        <p:nvSpPr>
          <p:cNvPr id="366931" name="Line 339"/>
          <p:cNvSpPr>
            <a:spLocks noChangeShapeType="1"/>
          </p:cNvSpPr>
          <p:nvPr/>
        </p:nvSpPr>
        <p:spPr bwMode="auto">
          <a:xfrm flipV="1">
            <a:off x="1752600" y="5232949"/>
            <a:ext cx="19050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6932" name="AutoShape 340"/>
          <p:cNvSpPr>
            <a:spLocks noChangeArrowheads="1"/>
          </p:cNvSpPr>
          <p:nvPr/>
        </p:nvSpPr>
        <p:spPr bwMode="auto">
          <a:xfrm>
            <a:off x="1951569" y="4614353"/>
            <a:ext cx="10033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366942" name="Rectangle 350"/>
          <p:cNvSpPr>
            <a:spLocks noChangeArrowheads="1"/>
          </p:cNvSpPr>
          <p:nvPr/>
        </p:nvSpPr>
        <p:spPr bwMode="auto">
          <a:xfrm flipH="1">
            <a:off x="8859838" y="1560513"/>
            <a:ext cx="106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/>
          </a:p>
        </p:txBody>
      </p:sp>
      <p:sp>
        <p:nvSpPr>
          <p:cNvPr id="189" name="AutoShape 225"/>
          <p:cNvSpPr>
            <a:spLocks noChangeArrowheads="1"/>
          </p:cNvSpPr>
          <p:nvPr/>
        </p:nvSpPr>
        <p:spPr bwMode="auto">
          <a:xfrm>
            <a:off x="1985433" y="3962400"/>
            <a:ext cx="10033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4682066" y="4318001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F=  </a:t>
            </a:r>
            <a:r>
              <a:rPr lang="en-US" b="1" dirty="0">
                <a:solidFill>
                  <a:srgbClr val="3333FF"/>
                </a:solidFill>
                <a:latin typeface="+mj-lt"/>
              </a:rPr>
              <a:t>B’D’+BD </a:t>
            </a:r>
            <a:r>
              <a:rPr lang="en-US" b="1" dirty="0">
                <a:latin typeface="+mj-lt"/>
              </a:rPr>
              <a:t>+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CD+AD</a:t>
            </a:r>
          </a:p>
        </p:txBody>
      </p:sp>
    </p:spTree>
    <p:extLst>
      <p:ext uri="{BB962C8B-B14F-4D97-AF65-F5344CB8AC3E}">
        <p14:creationId xmlns:p14="http://schemas.microsoft.com/office/powerpoint/2010/main" val="3312009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Selection Rule Example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646112"/>
          </a:xfrm>
        </p:spPr>
        <p:txBody>
          <a:bodyPr/>
          <a:lstStyle/>
          <a:p>
            <a:r>
              <a:rPr lang="en-US" b="1">
                <a:latin typeface="Arial" pitchFamily="34" charset="0"/>
              </a:rPr>
              <a:t>Simplify F(A, B, C, D) given on the K-map. </a:t>
            </a:r>
          </a:p>
        </p:txBody>
      </p:sp>
      <p:sp>
        <p:nvSpPr>
          <p:cNvPr id="523268" name="AutoShape 4"/>
          <p:cNvSpPr>
            <a:spLocks noChangeArrowheads="1"/>
          </p:cNvSpPr>
          <p:nvPr/>
        </p:nvSpPr>
        <p:spPr bwMode="auto">
          <a:xfrm>
            <a:off x="1981200" y="3556000"/>
            <a:ext cx="457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269" name="AutoShape 5"/>
          <p:cNvSpPr>
            <a:spLocks noChangeArrowheads="1"/>
          </p:cNvSpPr>
          <p:nvPr/>
        </p:nvSpPr>
        <p:spPr bwMode="auto">
          <a:xfrm>
            <a:off x="2590800" y="2882900"/>
            <a:ext cx="3937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270" name="AutoShape 6"/>
          <p:cNvSpPr>
            <a:spLocks noChangeArrowheads="1"/>
          </p:cNvSpPr>
          <p:nvPr/>
        </p:nvSpPr>
        <p:spPr bwMode="auto">
          <a:xfrm rot="-5400000">
            <a:off x="6451600" y="2698750"/>
            <a:ext cx="3683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271" name="Group 7"/>
          <p:cNvGrpSpPr>
            <a:grpSpLocks/>
          </p:cNvGrpSpPr>
          <p:nvPr/>
        </p:nvGrpSpPr>
        <p:grpSpPr bwMode="auto">
          <a:xfrm>
            <a:off x="646113" y="2171700"/>
            <a:ext cx="3748087" cy="3825875"/>
            <a:chOff x="407" y="1368"/>
            <a:chExt cx="2361" cy="2410"/>
          </a:xfrm>
        </p:grpSpPr>
        <p:sp>
          <p:nvSpPr>
            <p:cNvPr id="523272" name="Rectangle 8"/>
            <p:cNvSpPr>
              <a:spLocks noChangeAspect="1" noChangeArrowheads="1"/>
            </p:cNvSpPr>
            <p:nvPr/>
          </p:nvSpPr>
          <p:spPr bwMode="auto">
            <a:xfrm>
              <a:off x="1305" y="3067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3" name="Rectangle 9"/>
            <p:cNvSpPr>
              <a:spLocks noChangeAspect="1" noChangeArrowheads="1"/>
            </p:cNvSpPr>
            <p:nvPr/>
          </p:nvSpPr>
          <p:spPr bwMode="auto">
            <a:xfrm>
              <a:off x="20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4" name="Rectangle 10"/>
            <p:cNvSpPr>
              <a:spLocks noChangeAspect="1" noChangeArrowheads="1"/>
            </p:cNvSpPr>
            <p:nvPr/>
          </p:nvSpPr>
          <p:spPr bwMode="auto">
            <a:xfrm>
              <a:off x="943" y="3066"/>
              <a:ext cx="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5" name="Rectangle 11"/>
            <p:cNvSpPr>
              <a:spLocks noChangeAspect="1" noChangeArrowheads="1"/>
            </p:cNvSpPr>
            <p:nvPr/>
          </p:nvSpPr>
          <p:spPr bwMode="auto">
            <a:xfrm>
              <a:off x="1339" y="22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6" name="Rectangle 12"/>
            <p:cNvSpPr>
              <a:spLocks noChangeAspect="1" noChangeArrowheads="1"/>
            </p:cNvSpPr>
            <p:nvPr/>
          </p:nvSpPr>
          <p:spPr bwMode="auto">
            <a:xfrm>
              <a:off x="16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7" name="Rectangle 13"/>
            <p:cNvSpPr>
              <a:spLocks noChangeAspect="1" noChangeArrowheads="1"/>
            </p:cNvSpPr>
            <p:nvPr/>
          </p:nvSpPr>
          <p:spPr bwMode="auto">
            <a:xfrm>
              <a:off x="1339" y="26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8" name="Rectangle 14"/>
            <p:cNvSpPr>
              <a:spLocks noChangeAspect="1" noChangeArrowheads="1"/>
            </p:cNvSpPr>
            <p:nvPr/>
          </p:nvSpPr>
          <p:spPr bwMode="auto">
            <a:xfrm>
              <a:off x="1680" y="1850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grpSp>
          <p:nvGrpSpPr>
            <p:cNvPr id="523279" name="Group 15"/>
            <p:cNvGrpSpPr>
              <a:grpSpLocks/>
            </p:cNvGrpSpPr>
            <p:nvPr/>
          </p:nvGrpSpPr>
          <p:grpSpPr bwMode="auto">
            <a:xfrm>
              <a:off x="407" y="1368"/>
              <a:ext cx="2361" cy="2410"/>
              <a:chOff x="95" y="1359"/>
              <a:chExt cx="2361" cy="2410"/>
            </a:xfrm>
          </p:grpSpPr>
          <p:sp>
            <p:nvSpPr>
              <p:cNvPr id="523280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243" y="1449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3281" name="Group 17"/>
              <p:cNvGrpSpPr>
                <a:grpSpLocks/>
              </p:cNvGrpSpPr>
              <p:nvPr/>
            </p:nvGrpSpPr>
            <p:grpSpPr bwMode="auto">
              <a:xfrm>
                <a:off x="95" y="1359"/>
                <a:ext cx="2361" cy="2410"/>
                <a:chOff x="383" y="1359"/>
                <a:chExt cx="2361" cy="2410"/>
              </a:xfrm>
            </p:grpSpPr>
            <p:sp>
              <p:nvSpPr>
                <p:cNvPr id="523282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4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3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4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809" y="1760"/>
                  <a:ext cx="1495" cy="162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5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577" y="2454"/>
                  <a:ext cx="1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  <p:sp>
              <p:nvSpPr>
                <p:cNvPr id="523286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351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523287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92" y="2826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A</a:t>
                  </a:r>
                  <a:endParaRPr lang="en-US" b="1"/>
                </a:p>
              </p:txBody>
            </p:sp>
            <p:sp>
              <p:nvSpPr>
                <p:cNvPr id="523288" name="Rectangl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338" y="1637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9" name="Rectangle 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123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90" name="Rectangle 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200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91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77" y="135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523292" name="Rectangle 28"/>
            <p:cNvSpPr>
              <a:spLocks noChangeAspect="1" noChangeArrowheads="1"/>
            </p:cNvSpPr>
            <p:nvPr/>
          </p:nvSpPr>
          <p:spPr bwMode="auto">
            <a:xfrm>
              <a:off x="959" y="18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93" name="Rectangle 29"/>
            <p:cNvSpPr>
              <a:spLocks noChangeAspect="1" noChangeArrowheads="1"/>
            </p:cNvSpPr>
            <p:nvPr/>
          </p:nvSpPr>
          <p:spPr bwMode="auto">
            <a:xfrm>
              <a:off x="971" y="2282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</p:grpSp>
      <p:sp>
        <p:nvSpPr>
          <p:cNvPr id="523294" name="AutoShape 30"/>
          <p:cNvSpPr>
            <a:spLocks noChangeArrowheads="1"/>
          </p:cNvSpPr>
          <p:nvPr/>
        </p:nvSpPr>
        <p:spPr bwMode="auto">
          <a:xfrm>
            <a:off x="2019300" y="4241800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295" name="AutoShape 31"/>
          <p:cNvSpPr>
            <a:spLocks noChangeArrowheads="1"/>
          </p:cNvSpPr>
          <p:nvPr/>
        </p:nvSpPr>
        <p:spPr bwMode="auto">
          <a:xfrm rot="-5400000">
            <a:off x="1689100" y="4483100"/>
            <a:ext cx="457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296" name="Group 32"/>
          <p:cNvGrpSpPr>
            <a:grpSpLocks/>
          </p:cNvGrpSpPr>
          <p:nvPr/>
        </p:nvGrpSpPr>
        <p:grpSpPr bwMode="auto">
          <a:xfrm>
            <a:off x="1371600" y="2540000"/>
            <a:ext cx="469900" cy="3187700"/>
            <a:chOff x="560" y="1600"/>
            <a:chExt cx="296" cy="2008"/>
          </a:xfrm>
        </p:grpSpPr>
        <p:grpSp>
          <p:nvGrpSpPr>
            <p:cNvPr id="523297" name="Group 33"/>
            <p:cNvGrpSpPr>
              <a:grpSpLocks/>
            </p:cNvGrpSpPr>
            <p:nvPr/>
          </p:nvGrpSpPr>
          <p:grpSpPr bwMode="auto">
            <a:xfrm flipV="1">
              <a:off x="568" y="3048"/>
              <a:ext cx="288" cy="560"/>
              <a:chOff x="1432" y="1608"/>
              <a:chExt cx="696" cy="560"/>
            </a:xfrm>
          </p:grpSpPr>
          <p:sp>
            <p:nvSpPr>
              <p:cNvPr id="523298" name="AutoShape 34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299" name="Rectangle 35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00" name="Group 36"/>
            <p:cNvGrpSpPr>
              <a:grpSpLocks/>
            </p:cNvGrpSpPr>
            <p:nvPr/>
          </p:nvGrpSpPr>
          <p:grpSpPr bwMode="auto">
            <a:xfrm>
              <a:off x="560" y="1600"/>
              <a:ext cx="272" cy="560"/>
              <a:chOff x="1432" y="1608"/>
              <a:chExt cx="696" cy="560"/>
            </a:xfrm>
          </p:grpSpPr>
          <p:sp>
            <p:nvSpPr>
              <p:cNvPr id="523301" name="AutoShape 37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02" name="Rectangle 38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23303" name="AutoShape 39"/>
          <p:cNvSpPr>
            <a:spLocks noChangeArrowheads="1"/>
          </p:cNvSpPr>
          <p:nvPr/>
        </p:nvSpPr>
        <p:spPr bwMode="auto">
          <a:xfrm>
            <a:off x="1435100" y="2882900"/>
            <a:ext cx="3937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305" name="Group 41"/>
          <p:cNvGrpSpPr>
            <a:grpSpLocks/>
          </p:cNvGrpSpPr>
          <p:nvPr/>
        </p:nvGrpSpPr>
        <p:grpSpPr bwMode="auto">
          <a:xfrm>
            <a:off x="4773613" y="2171700"/>
            <a:ext cx="3748087" cy="3825875"/>
            <a:chOff x="3007" y="1368"/>
            <a:chExt cx="2361" cy="2410"/>
          </a:xfrm>
        </p:grpSpPr>
        <p:sp>
          <p:nvSpPr>
            <p:cNvPr id="523306" name="Rectangle 42"/>
            <p:cNvSpPr>
              <a:spLocks noChangeAspect="1" noChangeArrowheads="1"/>
            </p:cNvSpPr>
            <p:nvPr/>
          </p:nvSpPr>
          <p:spPr bwMode="auto">
            <a:xfrm>
              <a:off x="3905" y="306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 1</a:t>
              </a:r>
              <a:endParaRPr lang="en-US" b="1"/>
            </a:p>
          </p:txBody>
        </p:sp>
        <p:sp>
          <p:nvSpPr>
            <p:cNvPr id="523307" name="Rectangle 43"/>
            <p:cNvSpPr>
              <a:spLocks noChangeAspect="1" noChangeArrowheads="1"/>
            </p:cNvSpPr>
            <p:nvPr/>
          </p:nvSpPr>
          <p:spPr bwMode="auto">
            <a:xfrm>
              <a:off x="46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08" name="Rectangle 44"/>
            <p:cNvSpPr>
              <a:spLocks noChangeAspect="1" noChangeArrowheads="1"/>
            </p:cNvSpPr>
            <p:nvPr/>
          </p:nvSpPr>
          <p:spPr bwMode="auto">
            <a:xfrm>
              <a:off x="3543" y="3066"/>
              <a:ext cx="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09" name="Rectangle 45"/>
            <p:cNvSpPr>
              <a:spLocks noChangeAspect="1" noChangeArrowheads="1"/>
            </p:cNvSpPr>
            <p:nvPr/>
          </p:nvSpPr>
          <p:spPr bwMode="auto">
            <a:xfrm>
              <a:off x="3939" y="22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10" name="Rectangle 46"/>
            <p:cNvSpPr>
              <a:spLocks noChangeAspect="1" noChangeArrowheads="1"/>
            </p:cNvSpPr>
            <p:nvPr/>
          </p:nvSpPr>
          <p:spPr bwMode="auto">
            <a:xfrm>
              <a:off x="42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11" name="Rectangle 47"/>
            <p:cNvSpPr>
              <a:spLocks noChangeAspect="1" noChangeArrowheads="1"/>
            </p:cNvSpPr>
            <p:nvPr/>
          </p:nvSpPr>
          <p:spPr bwMode="auto">
            <a:xfrm>
              <a:off x="3939" y="26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12" name="Rectangle 48"/>
            <p:cNvSpPr>
              <a:spLocks noChangeAspect="1" noChangeArrowheads="1"/>
            </p:cNvSpPr>
            <p:nvPr/>
          </p:nvSpPr>
          <p:spPr bwMode="auto">
            <a:xfrm>
              <a:off x="4280" y="1850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grpSp>
          <p:nvGrpSpPr>
            <p:cNvPr id="523313" name="Group 49"/>
            <p:cNvGrpSpPr>
              <a:grpSpLocks/>
            </p:cNvGrpSpPr>
            <p:nvPr/>
          </p:nvGrpSpPr>
          <p:grpSpPr bwMode="auto">
            <a:xfrm>
              <a:off x="3007" y="1368"/>
              <a:ext cx="2361" cy="2410"/>
              <a:chOff x="95" y="1359"/>
              <a:chExt cx="2361" cy="2410"/>
            </a:xfrm>
          </p:grpSpPr>
          <p:sp>
            <p:nvSpPr>
              <p:cNvPr id="523314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243" y="1449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3315" name="Group 51"/>
              <p:cNvGrpSpPr>
                <a:grpSpLocks/>
              </p:cNvGrpSpPr>
              <p:nvPr/>
            </p:nvGrpSpPr>
            <p:grpSpPr bwMode="auto">
              <a:xfrm>
                <a:off x="95" y="1359"/>
                <a:ext cx="2361" cy="2410"/>
                <a:chOff x="383" y="1359"/>
                <a:chExt cx="2361" cy="2410"/>
              </a:xfrm>
            </p:grpSpPr>
            <p:sp>
              <p:nvSpPr>
                <p:cNvPr id="523316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14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17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18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809" y="1760"/>
                  <a:ext cx="1495" cy="162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19" name="Rectangl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77" y="2454"/>
                  <a:ext cx="1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  <p:sp>
              <p:nvSpPr>
                <p:cNvPr id="523320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351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523321" name="Rectangl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392" y="2826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A</a:t>
                  </a:r>
                  <a:endParaRPr lang="en-US" b="1"/>
                </a:p>
              </p:txBody>
            </p:sp>
            <p:sp>
              <p:nvSpPr>
                <p:cNvPr id="523322" name="Rectangl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338" y="1637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23" name="Rectangle 5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123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24" name="Rectangle 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200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25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7" y="135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523326" name="Rectangle 62"/>
            <p:cNvSpPr>
              <a:spLocks noChangeAspect="1" noChangeArrowheads="1"/>
            </p:cNvSpPr>
            <p:nvPr/>
          </p:nvSpPr>
          <p:spPr bwMode="auto">
            <a:xfrm>
              <a:off x="3559" y="18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27" name="Rectangle 63"/>
            <p:cNvSpPr>
              <a:spLocks noChangeAspect="1" noChangeArrowheads="1"/>
            </p:cNvSpPr>
            <p:nvPr/>
          </p:nvSpPr>
          <p:spPr bwMode="auto">
            <a:xfrm>
              <a:off x="3571" y="2282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</p:grpSp>
      <p:sp>
        <p:nvSpPr>
          <p:cNvPr id="523328" name="AutoShape 64"/>
          <p:cNvSpPr>
            <a:spLocks noChangeArrowheads="1"/>
          </p:cNvSpPr>
          <p:nvPr/>
        </p:nvSpPr>
        <p:spPr bwMode="auto">
          <a:xfrm>
            <a:off x="6718300" y="2895600"/>
            <a:ext cx="3937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329" name="AutoShape 65"/>
          <p:cNvSpPr>
            <a:spLocks noChangeArrowheads="1"/>
          </p:cNvSpPr>
          <p:nvPr/>
        </p:nvSpPr>
        <p:spPr bwMode="auto">
          <a:xfrm rot="-5400000">
            <a:off x="2324100" y="2711450"/>
            <a:ext cx="3683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330" name="Group 66"/>
          <p:cNvGrpSpPr>
            <a:grpSpLocks/>
          </p:cNvGrpSpPr>
          <p:nvPr/>
        </p:nvGrpSpPr>
        <p:grpSpPr bwMode="auto">
          <a:xfrm>
            <a:off x="5829300" y="1803400"/>
            <a:ext cx="1854200" cy="2044700"/>
            <a:chOff x="3672" y="1088"/>
            <a:chExt cx="1168" cy="1288"/>
          </a:xfrm>
        </p:grpSpPr>
        <p:sp>
          <p:nvSpPr>
            <p:cNvPr id="523331" name="Text Box 67"/>
            <p:cNvSpPr txBox="1">
              <a:spLocks noChangeArrowheads="1"/>
            </p:cNvSpPr>
            <p:nvPr/>
          </p:nvSpPr>
          <p:spPr bwMode="auto">
            <a:xfrm>
              <a:off x="3672" y="1088"/>
              <a:ext cx="1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Essential</a:t>
              </a:r>
            </a:p>
          </p:txBody>
        </p:sp>
        <p:grpSp>
          <p:nvGrpSpPr>
            <p:cNvPr id="523332" name="Group 68"/>
            <p:cNvGrpSpPr>
              <a:grpSpLocks/>
            </p:cNvGrpSpPr>
            <p:nvPr/>
          </p:nvGrpSpPr>
          <p:grpSpPr bwMode="auto">
            <a:xfrm>
              <a:off x="4072" y="1360"/>
              <a:ext cx="312" cy="1016"/>
              <a:chOff x="4072" y="1448"/>
              <a:chExt cx="312" cy="928"/>
            </a:xfrm>
          </p:grpSpPr>
          <p:sp>
            <p:nvSpPr>
              <p:cNvPr id="523333" name="Line 69"/>
              <p:cNvSpPr>
                <a:spLocks noChangeShapeType="1"/>
              </p:cNvSpPr>
              <p:nvPr/>
            </p:nvSpPr>
            <p:spPr bwMode="auto">
              <a:xfrm>
                <a:off x="4344" y="1448"/>
                <a:ext cx="40" cy="4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34" name="Line 70"/>
              <p:cNvSpPr>
                <a:spLocks noChangeShapeType="1"/>
              </p:cNvSpPr>
              <p:nvPr/>
            </p:nvSpPr>
            <p:spPr bwMode="auto">
              <a:xfrm flipH="1">
                <a:off x="4072" y="1448"/>
                <a:ext cx="264" cy="9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23335" name="Group 71"/>
          <p:cNvGrpSpPr>
            <a:grpSpLocks/>
          </p:cNvGrpSpPr>
          <p:nvPr/>
        </p:nvGrpSpPr>
        <p:grpSpPr bwMode="auto">
          <a:xfrm>
            <a:off x="1676400" y="3098800"/>
            <a:ext cx="7204075" cy="3240088"/>
            <a:chOff x="1064" y="1952"/>
            <a:chExt cx="4538" cy="2041"/>
          </a:xfrm>
        </p:grpSpPr>
        <p:grpSp>
          <p:nvGrpSpPr>
            <p:cNvPr id="523336" name="Group 72"/>
            <p:cNvGrpSpPr>
              <a:grpSpLocks/>
            </p:cNvGrpSpPr>
            <p:nvPr/>
          </p:nvGrpSpPr>
          <p:grpSpPr bwMode="auto">
            <a:xfrm>
              <a:off x="1064" y="2336"/>
              <a:ext cx="160" cy="104"/>
              <a:chOff x="2512" y="3432"/>
              <a:chExt cx="160" cy="104"/>
            </a:xfrm>
          </p:grpSpPr>
          <p:sp>
            <p:nvSpPr>
              <p:cNvPr id="523337" name="Line 73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38" name="Line 74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39" name="Group 75"/>
            <p:cNvGrpSpPr>
              <a:grpSpLocks/>
            </p:cNvGrpSpPr>
            <p:nvPr/>
          </p:nvGrpSpPr>
          <p:grpSpPr bwMode="auto">
            <a:xfrm>
              <a:off x="1416" y="2344"/>
              <a:ext cx="160" cy="104"/>
              <a:chOff x="2512" y="3432"/>
              <a:chExt cx="160" cy="104"/>
            </a:xfrm>
          </p:grpSpPr>
          <p:sp>
            <p:nvSpPr>
              <p:cNvPr id="523340" name="Line 76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41" name="Line 77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42" name="Group 78"/>
            <p:cNvGrpSpPr>
              <a:grpSpLocks/>
            </p:cNvGrpSpPr>
            <p:nvPr/>
          </p:nvGrpSpPr>
          <p:grpSpPr bwMode="auto">
            <a:xfrm>
              <a:off x="1760" y="2344"/>
              <a:ext cx="160" cy="104"/>
              <a:chOff x="2512" y="3432"/>
              <a:chExt cx="160" cy="104"/>
            </a:xfrm>
          </p:grpSpPr>
          <p:sp>
            <p:nvSpPr>
              <p:cNvPr id="523343" name="Line 79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44" name="Line 80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45" name="Group 81"/>
            <p:cNvGrpSpPr>
              <a:grpSpLocks/>
            </p:cNvGrpSpPr>
            <p:nvPr/>
          </p:nvGrpSpPr>
          <p:grpSpPr bwMode="auto">
            <a:xfrm>
              <a:off x="2048" y="2360"/>
              <a:ext cx="160" cy="104"/>
              <a:chOff x="2512" y="3432"/>
              <a:chExt cx="160" cy="104"/>
            </a:xfrm>
          </p:grpSpPr>
          <p:sp>
            <p:nvSpPr>
              <p:cNvPr id="523346" name="Line 82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47" name="Line 83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48" name="Group 84"/>
            <p:cNvGrpSpPr>
              <a:grpSpLocks/>
            </p:cNvGrpSpPr>
            <p:nvPr/>
          </p:nvGrpSpPr>
          <p:grpSpPr bwMode="auto">
            <a:xfrm>
              <a:off x="1688" y="1952"/>
              <a:ext cx="160" cy="104"/>
              <a:chOff x="2512" y="3432"/>
              <a:chExt cx="160" cy="104"/>
            </a:xfrm>
          </p:grpSpPr>
          <p:sp>
            <p:nvSpPr>
              <p:cNvPr id="523349" name="Line 85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50" name="Line 86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51" name="Group 87"/>
            <p:cNvGrpSpPr>
              <a:grpSpLocks/>
            </p:cNvGrpSpPr>
            <p:nvPr/>
          </p:nvGrpSpPr>
          <p:grpSpPr bwMode="auto">
            <a:xfrm>
              <a:off x="1759" y="3743"/>
              <a:ext cx="3843" cy="250"/>
              <a:chOff x="1759" y="3743"/>
              <a:chExt cx="3843" cy="250"/>
            </a:xfrm>
          </p:grpSpPr>
          <p:grpSp>
            <p:nvGrpSpPr>
              <p:cNvPr id="523352" name="Group 88"/>
              <p:cNvGrpSpPr>
                <a:grpSpLocks/>
              </p:cNvGrpSpPr>
              <p:nvPr/>
            </p:nvGrpSpPr>
            <p:grpSpPr bwMode="auto">
              <a:xfrm>
                <a:off x="2120" y="3816"/>
                <a:ext cx="160" cy="104"/>
                <a:chOff x="2512" y="3432"/>
                <a:chExt cx="160" cy="104"/>
              </a:xfrm>
            </p:grpSpPr>
            <p:sp>
              <p:nvSpPr>
                <p:cNvPr id="523353" name="Line 89"/>
                <p:cNvSpPr>
                  <a:spLocks noChangeShapeType="1"/>
                </p:cNvSpPr>
                <p:nvPr/>
              </p:nvSpPr>
              <p:spPr bwMode="auto">
                <a:xfrm>
                  <a:off x="2512" y="3456"/>
                  <a:ext cx="8" cy="7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335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520" y="3432"/>
                  <a:ext cx="152" cy="10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3355" name="Text Box 91"/>
              <p:cNvSpPr txBox="1">
                <a:spLocks noChangeArrowheads="1"/>
              </p:cNvSpPr>
              <p:nvPr/>
            </p:nvSpPr>
            <p:spPr bwMode="auto">
              <a:xfrm>
                <a:off x="1759" y="3743"/>
                <a:ext cx="38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Ctr="1">
                <a:spAutoFit/>
              </a:bodyPr>
              <a:lstStyle/>
              <a:p>
                <a:r>
                  <a:rPr lang="en-US" sz="2000">
                    <a:latin typeface="Arial" pitchFamily="34" charset="0"/>
                  </a:rPr>
                  <a:t>           Minterms covered by essential prime implicants</a:t>
                </a:r>
              </a:p>
            </p:txBody>
          </p:sp>
        </p:grpSp>
      </p:grpSp>
      <p:grpSp>
        <p:nvGrpSpPr>
          <p:cNvPr id="523356" name="Group 92"/>
          <p:cNvGrpSpPr>
            <a:grpSpLocks/>
          </p:cNvGrpSpPr>
          <p:nvPr/>
        </p:nvGrpSpPr>
        <p:grpSpPr bwMode="auto">
          <a:xfrm>
            <a:off x="5499100" y="2527300"/>
            <a:ext cx="469900" cy="3187700"/>
            <a:chOff x="560" y="1600"/>
            <a:chExt cx="296" cy="2008"/>
          </a:xfrm>
        </p:grpSpPr>
        <p:grpSp>
          <p:nvGrpSpPr>
            <p:cNvPr id="523357" name="Group 93"/>
            <p:cNvGrpSpPr>
              <a:grpSpLocks/>
            </p:cNvGrpSpPr>
            <p:nvPr/>
          </p:nvGrpSpPr>
          <p:grpSpPr bwMode="auto">
            <a:xfrm flipV="1">
              <a:off x="568" y="3048"/>
              <a:ext cx="288" cy="560"/>
              <a:chOff x="1432" y="1608"/>
              <a:chExt cx="696" cy="560"/>
            </a:xfrm>
          </p:grpSpPr>
          <p:sp>
            <p:nvSpPr>
              <p:cNvPr id="523358" name="AutoShape 94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59" name="Rectangle 95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60" name="Group 96"/>
            <p:cNvGrpSpPr>
              <a:grpSpLocks/>
            </p:cNvGrpSpPr>
            <p:nvPr/>
          </p:nvGrpSpPr>
          <p:grpSpPr bwMode="auto">
            <a:xfrm>
              <a:off x="560" y="1600"/>
              <a:ext cx="272" cy="560"/>
              <a:chOff x="1432" y="1608"/>
              <a:chExt cx="696" cy="560"/>
            </a:xfrm>
          </p:grpSpPr>
          <p:sp>
            <p:nvSpPr>
              <p:cNvPr id="523361" name="AutoShape 97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62" name="Rectangle 98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23363" name="AutoShape 99"/>
          <p:cNvSpPr>
            <a:spLocks noChangeArrowheads="1"/>
          </p:cNvSpPr>
          <p:nvPr/>
        </p:nvSpPr>
        <p:spPr bwMode="auto">
          <a:xfrm>
            <a:off x="6121400" y="4254500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364" name="Group 100"/>
          <p:cNvGrpSpPr>
            <a:grpSpLocks/>
          </p:cNvGrpSpPr>
          <p:nvPr/>
        </p:nvGrpSpPr>
        <p:grpSpPr bwMode="auto">
          <a:xfrm>
            <a:off x="3871913" y="1816100"/>
            <a:ext cx="2339975" cy="2730500"/>
            <a:chOff x="2439" y="1144"/>
            <a:chExt cx="1474" cy="1720"/>
          </a:xfrm>
        </p:grpSpPr>
        <p:sp>
          <p:nvSpPr>
            <p:cNvPr id="523365" name="Text Box 101"/>
            <p:cNvSpPr txBox="1">
              <a:spLocks noChangeArrowheads="1"/>
            </p:cNvSpPr>
            <p:nvPr/>
          </p:nvSpPr>
          <p:spPr bwMode="auto">
            <a:xfrm flipH="1">
              <a:off x="2439" y="1144"/>
              <a:ext cx="1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Selected</a:t>
              </a:r>
            </a:p>
          </p:txBody>
        </p:sp>
        <p:sp>
          <p:nvSpPr>
            <p:cNvPr id="523366" name="Line 102"/>
            <p:cNvSpPr>
              <a:spLocks noChangeShapeType="1"/>
            </p:cNvSpPr>
            <p:nvPr/>
          </p:nvSpPr>
          <p:spPr bwMode="auto">
            <a:xfrm>
              <a:off x="3188" y="1432"/>
              <a:ext cx="370" cy="4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23367" name="Line 103"/>
            <p:cNvSpPr>
              <a:spLocks noChangeShapeType="1"/>
            </p:cNvSpPr>
            <p:nvPr/>
          </p:nvSpPr>
          <p:spPr bwMode="auto">
            <a:xfrm>
              <a:off x="3197" y="1448"/>
              <a:ext cx="716" cy="14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3372" name="Group 108"/>
          <p:cNvGrpSpPr>
            <a:grpSpLocks/>
          </p:cNvGrpSpPr>
          <p:nvPr/>
        </p:nvGrpSpPr>
        <p:grpSpPr bwMode="auto">
          <a:xfrm>
            <a:off x="209550" y="2933700"/>
            <a:ext cx="3792538" cy="3603625"/>
            <a:chOff x="132" y="1848"/>
            <a:chExt cx="2389" cy="2270"/>
          </a:xfrm>
        </p:grpSpPr>
        <p:sp>
          <p:nvSpPr>
            <p:cNvPr id="523368" name="Oval 104"/>
            <p:cNvSpPr>
              <a:spLocks noChangeArrowheads="1"/>
            </p:cNvSpPr>
            <p:nvPr/>
          </p:nvSpPr>
          <p:spPr bwMode="auto">
            <a:xfrm>
              <a:off x="1770" y="1848"/>
              <a:ext cx="78" cy="78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3369" name="Oval 105"/>
            <p:cNvSpPr>
              <a:spLocks noChangeArrowheads="1"/>
            </p:cNvSpPr>
            <p:nvPr/>
          </p:nvSpPr>
          <p:spPr bwMode="auto">
            <a:xfrm>
              <a:off x="2178" y="2424"/>
              <a:ext cx="78" cy="78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3370" name="Oval 106"/>
            <p:cNvSpPr>
              <a:spLocks noChangeArrowheads="1"/>
            </p:cNvSpPr>
            <p:nvPr/>
          </p:nvSpPr>
          <p:spPr bwMode="auto">
            <a:xfrm>
              <a:off x="132" y="3906"/>
              <a:ext cx="78" cy="78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3371" name="Text Box 107"/>
            <p:cNvSpPr txBox="1">
              <a:spLocks noChangeArrowheads="1"/>
            </p:cNvSpPr>
            <p:nvPr/>
          </p:nvSpPr>
          <p:spPr bwMode="auto">
            <a:xfrm>
              <a:off x="251" y="3906"/>
              <a:ext cx="2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1600">
                  <a:latin typeface="Arial" pitchFamily="34" charset="0"/>
                </a:rPr>
                <a:t>Minterm covered by one prime implicant</a:t>
              </a:r>
            </a:p>
          </p:txBody>
        </p:sp>
      </p:grpSp>
      <p:sp>
        <p:nvSpPr>
          <p:cNvPr id="523374" name="Text Box 110"/>
          <p:cNvSpPr txBox="1">
            <a:spLocks noChangeArrowheads="1"/>
          </p:cNvSpPr>
          <p:nvPr/>
        </p:nvSpPr>
        <p:spPr bwMode="auto">
          <a:xfrm>
            <a:off x="3997325" y="6335713"/>
            <a:ext cx="59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 b="1">
                <a:latin typeface="Arial" pitchFamily="34" charset="0"/>
              </a:rPr>
              <a:t>F = ?</a:t>
            </a:r>
          </a:p>
        </p:txBody>
      </p:sp>
    </p:spTree>
    <p:extLst>
      <p:ext uri="{BB962C8B-B14F-4D97-AF65-F5344CB8AC3E}">
        <p14:creationId xmlns:p14="http://schemas.microsoft.com/office/powerpoint/2010/main" val="2620205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52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2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  <p:bldP spid="523269" grpId="0" animBg="1"/>
      <p:bldP spid="523270" grpId="0" animBg="1"/>
      <p:bldP spid="523294" grpId="0" animBg="1"/>
      <p:bldP spid="523295" grpId="0" animBg="1"/>
      <p:bldP spid="523303" grpId="0" animBg="1"/>
      <p:bldP spid="523328" grpId="0" animBg="1"/>
      <p:bldP spid="523329" grpId="0" animBg="1"/>
      <p:bldP spid="523363" grpId="0" animBg="1"/>
      <p:bldP spid="52337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</a:rPr>
              <a:t>Find all prime, essential  </a:t>
            </a:r>
            <a:r>
              <a:rPr lang="en-US" b="1" dirty="0" err="1">
                <a:latin typeface="Arial" pitchFamily="34" charset="0"/>
              </a:rPr>
              <a:t>implicants</a:t>
            </a:r>
            <a:r>
              <a:rPr lang="en-US" b="1" dirty="0">
                <a:latin typeface="Arial" pitchFamily="34" charset="0"/>
              </a:rPr>
              <a:t> for:</a:t>
            </a:r>
            <a:endParaRPr lang="en-US" sz="2000" b="1" dirty="0">
              <a:latin typeface="Arial" pitchFamily="34" charset="0"/>
            </a:endParaRPr>
          </a:p>
          <a:p>
            <a:pPr lvl="1"/>
            <a:r>
              <a:rPr lang="en-US" b="1" dirty="0">
                <a:latin typeface="Arial" pitchFamily="34" charset="0"/>
              </a:rPr>
              <a:t>Give the minimized SOP implementation</a:t>
            </a:r>
            <a:endParaRPr lang="en-US" sz="2400" b="1" dirty="0">
              <a:latin typeface="Arial" pitchFamily="34" charset="0"/>
            </a:endParaRP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860694" y="1872385"/>
          <a:ext cx="6177943" cy="5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680" imgH="203040" progId="Equation.3">
                  <p:embed/>
                </p:oleObj>
              </mc:Choice>
              <mc:Fallback>
                <p:oleObj name="Equation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694" y="1872385"/>
                        <a:ext cx="6177943" cy="517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25331" y="2836718"/>
            <a:ext cx="3748087" cy="3825875"/>
            <a:chOff x="95" y="1359"/>
            <a:chExt cx="2361" cy="2410"/>
          </a:xfrm>
        </p:grpSpPr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1243" y="1449"/>
              <a:ext cx="16" cy="1926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95" y="1359"/>
              <a:ext cx="2361" cy="2410"/>
              <a:chOff x="383" y="1359"/>
              <a:chExt cx="2361" cy="2410"/>
            </a:xfrm>
          </p:grpSpPr>
          <p:sp>
            <p:nvSpPr>
              <p:cNvPr id="2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914" y="1760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167" y="1760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809" y="1760"/>
                <a:ext cx="1495" cy="162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2577" y="2454"/>
                <a:ext cx="1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B</a:t>
                </a:r>
                <a:endParaRPr lang="en-US" b="1"/>
              </a:p>
            </p:txBody>
          </p:sp>
          <p:sp>
            <p:nvSpPr>
              <p:cNvPr id="24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510" y="3519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D</a:t>
                </a:r>
                <a:endParaRPr lang="en-US" b="1"/>
              </a:p>
            </p:txBody>
          </p:sp>
          <p:sp>
            <p:nvSpPr>
              <p:cNvPr id="25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92" y="2826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A</a:t>
                </a:r>
                <a:endParaRPr lang="en-US" b="1"/>
              </a:p>
            </p:txBody>
          </p:sp>
          <p:sp>
            <p:nvSpPr>
              <p:cNvPr id="26" name="Rectangle 24"/>
              <p:cNvSpPr>
                <a:spLocks noChangeAspect="1" noChangeArrowheads="1"/>
              </p:cNvSpPr>
              <p:nvPr/>
            </p:nvSpPr>
            <p:spPr bwMode="auto">
              <a:xfrm rot="-5400000">
                <a:off x="1338" y="1637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5"/>
              <p:cNvSpPr>
                <a:spLocks noChangeAspect="1" noChangeArrowheads="1"/>
              </p:cNvSpPr>
              <p:nvPr/>
            </p:nvSpPr>
            <p:spPr bwMode="auto">
              <a:xfrm rot="-5400000">
                <a:off x="1773" y="1236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26"/>
              <p:cNvSpPr>
                <a:spLocks noChangeAspect="1" noChangeArrowheads="1"/>
              </p:cNvSpPr>
              <p:nvPr/>
            </p:nvSpPr>
            <p:spPr bwMode="auto">
              <a:xfrm rot="-5400000">
                <a:off x="1773" y="2006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877" y="1359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C</a:t>
                </a:r>
                <a:endParaRPr 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54487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Sometimes a function table or map contains entries for which it is known</a:t>
            </a:r>
            <a:r>
              <a:rPr lang="en-US" sz="2000" b="1">
                <a:latin typeface="Arial" pitchFamily="34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Arial" pitchFamily="34" charset="0"/>
                <a:cs typeface="Times New Roman" pitchFamily="18" charset="0"/>
              </a:rPr>
              <a:t>the input values for the minterm will never occur, or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Arial" pitchFamily="34" charset="0"/>
                <a:cs typeface="Times New Roman" pitchFamily="18" charset="0"/>
              </a:rPr>
              <a:t>The output value for the minterm is not used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In these cases, the output value need not be defined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Instead, the output value is defined as a “don't care”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By placing </a:t>
            </a:r>
            <a:r>
              <a:rPr lang="en-US" sz="2200" b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“don't cares”</a:t>
            </a:r>
            <a:r>
              <a:rPr lang="en-US" sz="2200" b="1">
                <a:latin typeface="Arial" pitchFamily="34" charset="0"/>
                <a:cs typeface="Times New Roman" pitchFamily="18" charset="0"/>
              </a:rPr>
              <a:t> ( an </a:t>
            </a:r>
            <a:r>
              <a:rPr lang="en-US" sz="2200" b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“x”</a:t>
            </a:r>
            <a:r>
              <a:rPr lang="en-US" sz="2200" b="1">
                <a:latin typeface="Arial" pitchFamily="34" charset="0"/>
                <a:cs typeface="Times New Roman" pitchFamily="18" charset="0"/>
              </a:rPr>
              <a:t> entry) in the function table or map, the cost of the logic circuit may be lowered.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Example  1:  A logic function having the binary codes for the BCD digits as its inputs. Only the codes for 0 through 9 are used.  The six codes, 1010 through 1111 </a:t>
            </a:r>
            <a:r>
              <a:rPr lang="en-US" sz="2200" b="1" u="sng">
                <a:latin typeface="Arial" pitchFamily="34" charset="0"/>
                <a:cs typeface="Times New Roman" pitchFamily="18" charset="0"/>
              </a:rPr>
              <a:t>never occur</a:t>
            </a:r>
            <a:r>
              <a:rPr lang="en-US" sz="2200" b="1">
                <a:latin typeface="Arial" pitchFamily="34" charset="0"/>
                <a:cs typeface="Times New Roman" pitchFamily="18" charset="0"/>
              </a:rPr>
              <a:t>, so the output values for these codes are “x” to represent “don’t cares.”</a:t>
            </a:r>
          </a:p>
          <a:p>
            <a:pPr>
              <a:lnSpc>
                <a:spcPct val="90000"/>
              </a:lnSpc>
            </a:pPr>
            <a:endParaRPr lang="en-US" sz="22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b="1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Don't Cares in K-Maps</a:t>
            </a:r>
          </a:p>
        </p:txBody>
      </p:sp>
    </p:spTree>
    <p:extLst>
      <p:ext uri="{BB962C8B-B14F-4D97-AF65-F5344CB8AC3E}">
        <p14:creationId xmlns:p14="http://schemas.microsoft.com/office/powerpoint/2010/main" val="47326467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007" name="Picture 1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2256555"/>
            <a:ext cx="1844675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5012" name="Line 180"/>
          <p:cNvSpPr>
            <a:spLocks noChangeShapeType="1"/>
          </p:cNvSpPr>
          <p:nvPr/>
        </p:nvSpPr>
        <p:spPr bwMode="auto">
          <a:xfrm flipV="1">
            <a:off x="914400" y="45789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3" name="Line 181"/>
          <p:cNvSpPr>
            <a:spLocks noChangeShapeType="1"/>
          </p:cNvSpPr>
          <p:nvPr/>
        </p:nvSpPr>
        <p:spPr bwMode="auto">
          <a:xfrm flipV="1">
            <a:off x="1066800" y="45789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4" name="Line 182"/>
          <p:cNvSpPr>
            <a:spLocks noChangeShapeType="1"/>
          </p:cNvSpPr>
          <p:nvPr/>
        </p:nvSpPr>
        <p:spPr bwMode="auto">
          <a:xfrm flipV="1">
            <a:off x="1231900" y="45662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9" name="Line 187"/>
          <p:cNvSpPr>
            <a:spLocks noChangeShapeType="1"/>
          </p:cNvSpPr>
          <p:nvPr/>
        </p:nvSpPr>
        <p:spPr bwMode="auto">
          <a:xfrm flipV="1">
            <a:off x="2133600" y="45535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020763"/>
          </a:xfrm>
        </p:spPr>
        <p:txBody>
          <a:bodyPr/>
          <a:lstStyle/>
          <a:p>
            <a:r>
              <a:rPr lang="en-US"/>
              <a:t>Don’t care example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0638"/>
            <a:ext cx="3162300" cy="1585912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BCD code on a seven segment display:</a:t>
            </a:r>
          </a:p>
        </p:txBody>
      </p:sp>
      <p:graphicFrame>
        <p:nvGraphicFramePr>
          <p:cNvPr id="505023" name="Group 191"/>
          <p:cNvGraphicFramePr>
            <a:graphicFrameLocks noGrp="1"/>
          </p:cNvGraphicFramePr>
          <p:nvPr>
            <p:ph sz="half" idx="4294967295"/>
          </p:nvPr>
        </p:nvGraphicFramePr>
        <p:xfrm>
          <a:off x="2925763" y="1123950"/>
          <a:ext cx="2832100" cy="5998464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WXYZ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Digit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4938" name="Oval 106"/>
          <p:cNvSpPr>
            <a:spLocks noChangeArrowheads="1"/>
          </p:cNvSpPr>
          <p:nvPr/>
        </p:nvSpPr>
        <p:spPr bwMode="auto">
          <a:xfrm>
            <a:off x="6191250" y="166370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4939" name="Text Box 107"/>
          <p:cNvSpPr txBox="1">
            <a:spLocks noChangeArrowheads="1"/>
          </p:cNvSpPr>
          <p:nvPr/>
        </p:nvSpPr>
        <p:spPr bwMode="auto">
          <a:xfrm>
            <a:off x="6169025" y="1258888"/>
            <a:ext cx="2609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pPr marL="285750" indent="-285750"/>
            <a:r>
              <a:rPr lang="en-US" sz="1800">
                <a:latin typeface="Arial" pitchFamily="34" charset="0"/>
              </a:rPr>
              <a:t>a=</a:t>
            </a:r>
            <a:r>
              <a:rPr lang="el-GR" sz="1800">
                <a:latin typeface="Arial" pitchFamily="34" charset="0"/>
                <a:cs typeface="Times New Roman" pitchFamily="18" charset="0"/>
              </a:rPr>
              <a:t>Σ</a:t>
            </a:r>
            <a:r>
              <a:rPr lang="en-US" sz="1800" baseline="-25000">
                <a:latin typeface="Arial" pitchFamily="34" charset="0"/>
                <a:cs typeface="Times New Roman" pitchFamily="18" charset="0"/>
              </a:rPr>
              <a:t>m</a:t>
            </a:r>
            <a:r>
              <a:rPr lang="en-US" sz="1800">
                <a:latin typeface="Arial" pitchFamily="34" charset="0"/>
              </a:rPr>
              <a:t>(0,2,3,5,6,7,8,9)+ </a:t>
            </a:r>
            <a:r>
              <a:rPr lang="el-GR" sz="1800">
                <a:latin typeface="Arial" pitchFamily="34" charset="0"/>
              </a:rPr>
              <a:t>Σ</a:t>
            </a:r>
            <a:r>
              <a:rPr lang="en-US" sz="2400">
                <a:latin typeface="Arial" pitchFamily="34" charset="0"/>
              </a:rPr>
              <a:t> </a:t>
            </a:r>
            <a:r>
              <a:rPr lang="en-US" sz="1800">
                <a:latin typeface="Arial" pitchFamily="34" charset="0"/>
              </a:rPr>
              <a:t>d(10,11,12,13,14,15)</a:t>
            </a:r>
          </a:p>
        </p:txBody>
      </p:sp>
      <p:grpSp>
        <p:nvGrpSpPr>
          <p:cNvPr id="504940" name="Group 108"/>
          <p:cNvGrpSpPr>
            <a:grpSpLocks/>
          </p:cNvGrpSpPr>
          <p:nvPr/>
        </p:nvGrpSpPr>
        <p:grpSpPr bwMode="auto">
          <a:xfrm>
            <a:off x="5772150" y="2070100"/>
            <a:ext cx="3224213" cy="3662363"/>
            <a:chOff x="432" y="1424"/>
            <a:chExt cx="2031" cy="2307"/>
          </a:xfrm>
        </p:grpSpPr>
        <p:sp>
          <p:nvSpPr>
            <p:cNvPr id="504941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504942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3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4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b="1"/>
            </a:p>
          </p:txBody>
        </p:sp>
        <p:sp>
          <p:nvSpPr>
            <p:cNvPr id="504945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/>
            </a:p>
          </p:txBody>
        </p:sp>
        <p:sp>
          <p:nvSpPr>
            <p:cNvPr id="504946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b="1"/>
            </a:p>
          </p:txBody>
        </p:sp>
        <p:sp>
          <p:nvSpPr>
            <p:cNvPr id="504947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b="1"/>
            </a:p>
          </p:txBody>
        </p:sp>
        <p:sp>
          <p:nvSpPr>
            <p:cNvPr id="504948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9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0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1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2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3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5006" name="Group 174"/>
          <p:cNvGrpSpPr>
            <a:grpSpLocks/>
          </p:cNvGrpSpPr>
          <p:nvPr/>
        </p:nvGrpSpPr>
        <p:grpSpPr bwMode="auto">
          <a:xfrm>
            <a:off x="6307138" y="2617787"/>
            <a:ext cx="1960562" cy="2492374"/>
            <a:chOff x="3937" y="1649"/>
            <a:chExt cx="1235" cy="1570"/>
          </a:xfrm>
        </p:grpSpPr>
        <p:sp>
          <p:nvSpPr>
            <p:cNvPr id="504969" name="Text Box 137"/>
            <p:cNvSpPr txBox="1">
              <a:spLocks noChangeArrowheads="1"/>
            </p:cNvSpPr>
            <p:nvPr/>
          </p:nvSpPr>
          <p:spPr bwMode="auto">
            <a:xfrm>
              <a:off x="4673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0" name="Text Box 138"/>
            <p:cNvSpPr txBox="1">
              <a:spLocks noChangeArrowheads="1"/>
            </p:cNvSpPr>
            <p:nvPr/>
          </p:nvSpPr>
          <p:spPr bwMode="auto">
            <a:xfrm>
              <a:off x="5041" y="1657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1" name="Text Box 139"/>
            <p:cNvSpPr txBox="1">
              <a:spLocks noChangeArrowheads="1"/>
            </p:cNvSpPr>
            <p:nvPr/>
          </p:nvSpPr>
          <p:spPr bwMode="auto">
            <a:xfrm>
              <a:off x="4697" y="20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2" name="Text Box 140"/>
            <p:cNvSpPr txBox="1">
              <a:spLocks noChangeArrowheads="1"/>
            </p:cNvSpPr>
            <p:nvPr/>
          </p:nvSpPr>
          <p:spPr bwMode="auto">
            <a:xfrm>
              <a:off x="5009" y="2025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4" name="Text Box 142"/>
            <p:cNvSpPr txBox="1">
              <a:spLocks noChangeArrowheads="1"/>
            </p:cNvSpPr>
            <p:nvPr/>
          </p:nvSpPr>
          <p:spPr bwMode="auto">
            <a:xfrm>
              <a:off x="4345" y="204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5" name="Text Box 143"/>
            <p:cNvSpPr txBox="1">
              <a:spLocks noChangeArrowheads="1"/>
            </p:cNvSpPr>
            <p:nvPr/>
          </p:nvSpPr>
          <p:spPr bwMode="auto">
            <a:xfrm>
              <a:off x="4025" y="28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4337" y="288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715" y="288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5027" y="28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9" name="Text Box 147"/>
            <p:cNvSpPr txBox="1">
              <a:spLocks noChangeArrowheads="1"/>
            </p:cNvSpPr>
            <p:nvPr/>
          </p:nvSpPr>
          <p:spPr bwMode="auto">
            <a:xfrm>
              <a:off x="3995" y="2513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0" name="Text Box 148"/>
            <p:cNvSpPr txBox="1">
              <a:spLocks noChangeArrowheads="1"/>
            </p:cNvSpPr>
            <p:nvPr/>
          </p:nvSpPr>
          <p:spPr bwMode="auto">
            <a:xfrm>
              <a:off x="4371" y="2505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1" name="Text Box 149"/>
            <p:cNvSpPr txBox="1">
              <a:spLocks noChangeArrowheads="1"/>
            </p:cNvSpPr>
            <p:nvPr/>
          </p:nvSpPr>
          <p:spPr bwMode="auto">
            <a:xfrm>
              <a:off x="4675" y="24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2" name="Text Box 150"/>
            <p:cNvSpPr txBox="1">
              <a:spLocks noChangeArrowheads="1"/>
            </p:cNvSpPr>
            <p:nvPr/>
          </p:nvSpPr>
          <p:spPr bwMode="auto">
            <a:xfrm>
              <a:off x="5043" y="252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5" name="Text Box 153"/>
            <p:cNvSpPr txBox="1">
              <a:spLocks noChangeArrowheads="1"/>
            </p:cNvSpPr>
            <p:nvPr/>
          </p:nvSpPr>
          <p:spPr bwMode="auto">
            <a:xfrm>
              <a:off x="3937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05004" name="Text Box 172"/>
          <p:cNvSpPr txBox="1">
            <a:spLocks noChangeArrowheads="1"/>
          </p:cNvSpPr>
          <p:nvPr/>
        </p:nvSpPr>
        <p:spPr bwMode="auto">
          <a:xfrm>
            <a:off x="6361113" y="5875338"/>
            <a:ext cx="604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>
                <a:latin typeface="Arial" pitchFamily="34" charset="0"/>
              </a:rPr>
              <a:t>a=?</a:t>
            </a:r>
          </a:p>
        </p:txBody>
      </p:sp>
      <p:sp>
        <p:nvSpPr>
          <p:cNvPr id="505010" name="Rectangle 178"/>
          <p:cNvSpPr>
            <a:spLocks noChangeArrowheads="1"/>
          </p:cNvSpPr>
          <p:nvPr/>
        </p:nvSpPr>
        <p:spPr bwMode="auto">
          <a:xfrm>
            <a:off x="741363" y="4856882"/>
            <a:ext cx="1670050" cy="60960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5011" name="Text Box 179"/>
          <p:cNvSpPr txBox="1">
            <a:spLocks noChangeArrowheads="1"/>
          </p:cNvSpPr>
          <p:nvPr/>
        </p:nvSpPr>
        <p:spPr bwMode="auto">
          <a:xfrm>
            <a:off x="854075" y="4777507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/>
              <a:t>a b c d…      g</a:t>
            </a:r>
          </a:p>
        </p:txBody>
      </p:sp>
      <p:sp>
        <p:nvSpPr>
          <p:cNvPr id="505015" name="Line 183"/>
          <p:cNvSpPr>
            <a:spLocks noChangeShapeType="1"/>
          </p:cNvSpPr>
          <p:nvPr/>
        </p:nvSpPr>
        <p:spPr bwMode="auto">
          <a:xfrm>
            <a:off x="1130300" y="54633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6" name="Line 184"/>
          <p:cNvSpPr>
            <a:spLocks noChangeShapeType="1"/>
          </p:cNvSpPr>
          <p:nvPr/>
        </p:nvSpPr>
        <p:spPr bwMode="auto">
          <a:xfrm>
            <a:off x="1384300" y="54760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7" name="Line 185"/>
          <p:cNvSpPr>
            <a:spLocks noChangeShapeType="1"/>
          </p:cNvSpPr>
          <p:nvPr/>
        </p:nvSpPr>
        <p:spPr bwMode="auto">
          <a:xfrm>
            <a:off x="1676400" y="54760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8" name="Line 186"/>
          <p:cNvSpPr>
            <a:spLocks noChangeShapeType="1"/>
          </p:cNvSpPr>
          <p:nvPr/>
        </p:nvSpPr>
        <p:spPr bwMode="auto">
          <a:xfrm>
            <a:off x="1930400" y="54887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20" name="Text Box 188"/>
          <p:cNvSpPr txBox="1">
            <a:spLocks noChangeArrowheads="1"/>
          </p:cNvSpPr>
          <p:nvPr/>
        </p:nvSpPr>
        <p:spPr bwMode="auto">
          <a:xfrm>
            <a:off x="1046163" y="5724668"/>
            <a:ext cx="850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>
                <a:latin typeface="+mj-lt"/>
              </a:rPr>
              <a:t>W X Y Z</a:t>
            </a:r>
          </a:p>
        </p:txBody>
      </p:sp>
      <p:sp>
        <p:nvSpPr>
          <p:cNvPr id="505021" name="Text Box 189"/>
          <p:cNvSpPr txBox="1">
            <a:spLocks noChangeArrowheads="1"/>
          </p:cNvSpPr>
          <p:nvPr/>
        </p:nvSpPr>
        <p:spPr bwMode="auto">
          <a:xfrm>
            <a:off x="1433513" y="5047382"/>
            <a:ext cx="157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/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4626" y="5918351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Input (BCD)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2054" y="419792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4197756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0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39" grpId="0"/>
      <p:bldP spid="5050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sz="4000"/>
              <a:t>Boolean Operator Precedence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684213" y="1306513"/>
            <a:ext cx="74199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b="1">
                <a:solidFill>
                  <a:srgbClr val="000000"/>
                </a:solidFill>
              </a:rPr>
              <a:t>  The order of evaluation in a Boolean</a:t>
            </a:r>
            <a:br>
              <a:rPr lang="en-US" sz="3200" b="1">
                <a:solidFill>
                  <a:srgbClr val="000000"/>
                </a:solidFill>
              </a:rPr>
            </a:br>
            <a:r>
              <a:rPr lang="en-US" sz="3200" b="1">
                <a:solidFill>
                  <a:srgbClr val="000000"/>
                </a:solidFill>
              </a:rPr>
              <a:t>    expression is:</a:t>
            </a:r>
            <a:endParaRPr lang="en-US" sz="3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8388" y="2341563"/>
            <a:ext cx="3249612" cy="1819275"/>
            <a:chOff x="673" y="1475"/>
            <a:chExt cx="2047" cy="1146"/>
          </a:xfrm>
        </p:grpSpPr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673" y="1475"/>
              <a:ext cx="24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1.</a:t>
              </a:r>
              <a:endParaRPr lang="en-US" sz="3600"/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1104" y="1475"/>
              <a:ext cx="16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 dirty="0">
                  <a:solidFill>
                    <a:srgbClr val="000000"/>
                  </a:solidFill>
                </a:rPr>
                <a:t>Parentheses</a:t>
              </a:r>
              <a:endParaRPr lang="en-US" sz="3600" dirty="0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673" y="1742"/>
              <a:ext cx="24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2.</a:t>
              </a:r>
              <a:endParaRPr lang="en-US" sz="3600"/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1104" y="1742"/>
              <a:ext cx="60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NOT</a:t>
              </a:r>
              <a:endParaRPr lang="en-US" sz="3600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673" y="2009"/>
              <a:ext cx="24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3.</a:t>
              </a:r>
              <a:endParaRPr lang="en-US" sz="3600"/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1104" y="2009"/>
              <a:ext cx="60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AND</a:t>
              </a:r>
              <a:endParaRPr lang="en-US" sz="3600"/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673" y="2275"/>
              <a:ext cx="24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4.</a:t>
              </a:r>
              <a:endParaRPr lang="en-US" sz="3600"/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1104" y="2275"/>
              <a:ext cx="43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sz="3600">
                  <a:solidFill>
                    <a:srgbClr val="000000"/>
                  </a:solidFill>
                </a:rPr>
                <a:t>OR</a:t>
              </a:r>
              <a:endParaRPr lang="en-US" sz="3600"/>
            </a:p>
          </p:txBody>
        </p:sp>
      </p:grpSp>
      <p:sp>
        <p:nvSpPr>
          <p:cNvPr id="440333" name="Rectangle 13"/>
          <p:cNvSpPr>
            <a:spLocks noChangeArrowheads="1"/>
          </p:cNvSpPr>
          <p:nvPr/>
        </p:nvSpPr>
        <p:spPr bwMode="auto">
          <a:xfrm>
            <a:off x="652463" y="4156075"/>
            <a:ext cx="717391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 b="1">
                <a:solidFill>
                  <a:srgbClr val="000000"/>
                </a:solidFill>
              </a:rPr>
              <a:t>  Consequence: Parentheses appear</a:t>
            </a:r>
            <a:br>
              <a:rPr lang="en-US" sz="3200" b="1">
                <a:solidFill>
                  <a:srgbClr val="000000"/>
                </a:solidFill>
              </a:rPr>
            </a:br>
            <a:r>
              <a:rPr lang="en-US" sz="3200" b="1">
                <a:solidFill>
                  <a:srgbClr val="000000"/>
                </a:solidFill>
              </a:rPr>
              <a:t>    around OR expressions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200"/>
              <a:t>  </a:t>
            </a:r>
            <a:r>
              <a:rPr lang="en-US" sz="3200" b="1"/>
              <a:t>Example: </a:t>
            </a:r>
            <a:r>
              <a:rPr lang="en-US" sz="3200"/>
              <a:t>F = A(B + C)(C + D)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6062663" y="5162550"/>
            <a:ext cx="414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020763"/>
          </a:xfrm>
        </p:spPr>
        <p:txBody>
          <a:bodyPr/>
          <a:lstStyle/>
          <a:p>
            <a:r>
              <a:rPr lang="en-US" dirty="0"/>
              <a:t>Find SOP for segment “a”</a:t>
            </a:r>
          </a:p>
        </p:txBody>
      </p:sp>
      <p:sp>
        <p:nvSpPr>
          <p:cNvPr id="504938" name="Oval 106"/>
          <p:cNvSpPr>
            <a:spLocks noChangeArrowheads="1"/>
          </p:cNvSpPr>
          <p:nvPr/>
        </p:nvSpPr>
        <p:spPr bwMode="auto">
          <a:xfrm>
            <a:off x="1688660" y="2010941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4939" name="Text Box 107"/>
          <p:cNvSpPr txBox="1">
            <a:spLocks noChangeArrowheads="1"/>
          </p:cNvSpPr>
          <p:nvPr/>
        </p:nvSpPr>
        <p:spPr bwMode="auto">
          <a:xfrm>
            <a:off x="474281" y="1293612"/>
            <a:ext cx="86697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Ctr="1">
            <a:sp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</a:rPr>
              <a:t>a=</a:t>
            </a:r>
            <a:r>
              <a:rPr lang="el-GR" sz="2800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m</a:t>
            </a:r>
            <a:r>
              <a:rPr lang="en-US" sz="2800" dirty="0">
                <a:latin typeface="Arial" pitchFamily="34" charset="0"/>
              </a:rPr>
              <a:t>(0,2,3,5,6,7,8,9)+ </a:t>
            </a:r>
            <a:r>
              <a:rPr lang="el-GR" sz="2800" dirty="0">
                <a:latin typeface="Arial" pitchFamily="34" charset="0"/>
              </a:rPr>
              <a:t>Σ</a:t>
            </a:r>
            <a:r>
              <a:rPr lang="en-US" sz="3600" dirty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d(10,11,12,13,14,15)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269560" y="2417341"/>
            <a:ext cx="3224213" cy="3662363"/>
            <a:chOff x="432" y="1424"/>
            <a:chExt cx="2031" cy="2307"/>
          </a:xfrm>
        </p:grpSpPr>
        <p:sp>
          <p:nvSpPr>
            <p:cNvPr id="504941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504942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3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4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b="1"/>
            </a:p>
          </p:txBody>
        </p:sp>
        <p:sp>
          <p:nvSpPr>
            <p:cNvPr id="504945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/>
            </a:p>
          </p:txBody>
        </p:sp>
        <p:sp>
          <p:nvSpPr>
            <p:cNvPr id="504946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b="1"/>
            </a:p>
          </p:txBody>
        </p:sp>
        <p:sp>
          <p:nvSpPr>
            <p:cNvPr id="504947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b="1"/>
            </a:p>
          </p:txBody>
        </p:sp>
        <p:sp>
          <p:nvSpPr>
            <p:cNvPr id="504948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9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0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1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2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3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1804548" y="2965028"/>
            <a:ext cx="1960562" cy="2492374"/>
            <a:chOff x="3937" y="1649"/>
            <a:chExt cx="1235" cy="1570"/>
          </a:xfrm>
        </p:grpSpPr>
        <p:sp>
          <p:nvSpPr>
            <p:cNvPr id="504969" name="Text Box 137"/>
            <p:cNvSpPr txBox="1">
              <a:spLocks noChangeArrowheads="1"/>
            </p:cNvSpPr>
            <p:nvPr/>
          </p:nvSpPr>
          <p:spPr bwMode="auto">
            <a:xfrm>
              <a:off x="4673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0" name="Text Box 138"/>
            <p:cNvSpPr txBox="1">
              <a:spLocks noChangeArrowheads="1"/>
            </p:cNvSpPr>
            <p:nvPr/>
          </p:nvSpPr>
          <p:spPr bwMode="auto">
            <a:xfrm>
              <a:off x="5041" y="1657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1" name="Text Box 139"/>
            <p:cNvSpPr txBox="1">
              <a:spLocks noChangeArrowheads="1"/>
            </p:cNvSpPr>
            <p:nvPr/>
          </p:nvSpPr>
          <p:spPr bwMode="auto">
            <a:xfrm>
              <a:off x="4697" y="20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2" name="Text Box 140"/>
            <p:cNvSpPr txBox="1">
              <a:spLocks noChangeArrowheads="1"/>
            </p:cNvSpPr>
            <p:nvPr/>
          </p:nvSpPr>
          <p:spPr bwMode="auto">
            <a:xfrm>
              <a:off x="5009" y="2025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4" name="Text Box 142"/>
            <p:cNvSpPr txBox="1">
              <a:spLocks noChangeArrowheads="1"/>
            </p:cNvSpPr>
            <p:nvPr/>
          </p:nvSpPr>
          <p:spPr bwMode="auto">
            <a:xfrm>
              <a:off x="4345" y="204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5" name="Text Box 143"/>
            <p:cNvSpPr txBox="1">
              <a:spLocks noChangeArrowheads="1"/>
            </p:cNvSpPr>
            <p:nvPr/>
          </p:nvSpPr>
          <p:spPr bwMode="auto">
            <a:xfrm>
              <a:off x="4025" y="28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4337" y="288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715" y="288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5027" y="28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9" name="Text Box 147"/>
            <p:cNvSpPr txBox="1">
              <a:spLocks noChangeArrowheads="1"/>
            </p:cNvSpPr>
            <p:nvPr/>
          </p:nvSpPr>
          <p:spPr bwMode="auto">
            <a:xfrm>
              <a:off x="3995" y="2513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0" name="Text Box 148"/>
            <p:cNvSpPr txBox="1">
              <a:spLocks noChangeArrowheads="1"/>
            </p:cNvSpPr>
            <p:nvPr/>
          </p:nvSpPr>
          <p:spPr bwMode="auto">
            <a:xfrm>
              <a:off x="4371" y="2505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1" name="Text Box 149"/>
            <p:cNvSpPr txBox="1">
              <a:spLocks noChangeArrowheads="1"/>
            </p:cNvSpPr>
            <p:nvPr/>
          </p:nvSpPr>
          <p:spPr bwMode="auto">
            <a:xfrm>
              <a:off x="4675" y="24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2" name="Text Box 150"/>
            <p:cNvSpPr txBox="1">
              <a:spLocks noChangeArrowheads="1"/>
            </p:cNvSpPr>
            <p:nvPr/>
          </p:nvSpPr>
          <p:spPr bwMode="auto">
            <a:xfrm>
              <a:off x="5043" y="252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5" name="Text Box 153"/>
            <p:cNvSpPr txBox="1">
              <a:spLocks noChangeArrowheads="1"/>
            </p:cNvSpPr>
            <p:nvPr/>
          </p:nvSpPr>
          <p:spPr bwMode="auto">
            <a:xfrm>
              <a:off x="3937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05004" name="Text Box 172"/>
          <p:cNvSpPr txBox="1">
            <a:spLocks noChangeArrowheads="1"/>
          </p:cNvSpPr>
          <p:nvPr/>
        </p:nvSpPr>
        <p:spPr bwMode="auto">
          <a:xfrm>
            <a:off x="1002034" y="2275612"/>
            <a:ext cx="604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</a:rPr>
              <a:t>a=?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98B8EC-8DFD-44FF-8AF1-69196D0FDFB0}"/>
                  </a:ext>
                </a:extLst>
              </p14:cNvPr>
              <p14:cNvContentPartPr/>
              <p14:nvPr/>
            </p14:nvContentPartPr>
            <p14:xfrm>
              <a:off x="1662840" y="2147760"/>
              <a:ext cx="6615720" cy="338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98B8EC-8DFD-44FF-8AF1-69196D0FDF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3480" y="2138400"/>
                <a:ext cx="6634440" cy="34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0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39" grpId="0"/>
      <p:bldP spid="50500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Product of Sums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4572000"/>
          </a:xfrm>
        </p:spPr>
        <p:txBody>
          <a:bodyPr/>
          <a:lstStyle/>
          <a:p>
            <a:r>
              <a:rPr lang="en-US" b="1">
                <a:latin typeface="Arial" pitchFamily="34" charset="0"/>
              </a:rPr>
              <a:t> Find the optimum POS solution:</a:t>
            </a:r>
          </a:p>
          <a:p>
            <a:endParaRPr lang="en-US" b="1">
              <a:latin typeface="Arial" pitchFamily="34" charset="0"/>
              <a:sym typeface="Symbol" pitchFamily="18" charset="2"/>
            </a:endParaRPr>
          </a:p>
          <a:p>
            <a:endParaRPr lang="en-US" sz="2000" b="1">
              <a:latin typeface="Arial" pitchFamily="34" charset="0"/>
              <a:sym typeface="Symbol" pitchFamily="18" charset="2"/>
            </a:endParaRPr>
          </a:p>
          <a:p>
            <a:pPr lvl="1"/>
            <a:r>
              <a:rPr lang="en-US" b="1">
                <a:latin typeface="Arial" pitchFamily="34" charset="0"/>
                <a:sym typeface="Symbol" pitchFamily="18" charset="2"/>
              </a:rPr>
              <a:t>Hint: Use F’ and complement it to get the result.</a:t>
            </a:r>
          </a:p>
          <a:p>
            <a:endParaRPr lang="en-US" b="1">
              <a:latin typeface="Arial" pitchFamily="34" charset="0"/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038225" y="1962150"/>
          <a:ext cx="7815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48160" imgH="368280" progId="Equation.3">
                  <p:embed/>
                </p:oleObj>
              </mc:Choice>
              <mc:Fallback>
                <p:oleObj name="Equation" r:id="rId3" imgW="6248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962150"/>
                        <a:ext cx="78152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1071563" y="2420938"/>
          <a:ext cx="1828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368280" progId="Equation.3">
                  <p:embed/>
                </p:oleObj>
              </mc:Choice>
              <mc:Fallback>
                <p:oleObj name="Equation" r:id="rId5" imgW="1460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420938"/>
                        <a:ext cx="18288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18613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Product of Sums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4" y="1273215"/>
            <a:ext cx="8247344" cy="4602123"/>
          </a:xfrm>
        </p:spPr>
        <p:txBody>
          <a:bodyPr/>
          <a:lstStyle/>
          <a:p>
            <a:r>
              <a:rPr lang="en-US" sz="2800" b="1" dirty="0">
                <a:latin typeface="Arial" pitchFamily="34" charset="0"/>
              </a:rPr>
              <a:t> Find the optimum POS solution:</a:t>
            </a:r>
          </a:p>
          <a:p>
            <a:endParaRPr lang="en-US" sz="2800" b="1" dirty="0">
              <a:latin typeface="Arial" pitchFamily="34" charset="0"/>
              <a:sym typeface="Symbol" pitchFamily="18" charset="2"/>
            </a:endParaRPr>
          </a:p>
          <a:p>
            <a:endParaRPr lang="en-US" sz="1800" b="1" dirty="0">
              <a:latin typeface="Arial" pitchFamily="34" charset="0"/>
              <a:sym typeface="Symbol" pitchFamily="18" charset="2"/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795157" y="1742231"/>
          <a:ext cx="6786262" cy="3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48160" imgH="368280" progId="Equation.3">
                  <p:embed/>
                </p:oleObj>
              </mc:Choice>
              <mc:Fallback>
                <p:oleObj name="Equation" r:id="rId3" imgW="6248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57" y="1742231"/>
                        <a:ext cx="6786262" cy="399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7083706" y="1736204"/>
          <a:ext cx="1770927" cy="41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368280" progId="Equation.3">
                  <p:embed/>
                </p:oleObj>
              </mc:Choice>
              <mc:Fallback>
                <p:oleObj name="Equation" r:id="rId5" imgW="1460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706" y="1736204"/>
                        <a:ext cx="1770927" cy="41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83937" y="2928395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1856" y="4898021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0944" y="4911524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0326" y="4251768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9414" y="4265271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0747" y="4265272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70387" y="4232476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228402" y="2882098"/>
            <a:ext cx="2264947" cy="1319592"/>
            <a:chOff x="1749708" y="2882098"/>
            <a:chExt cx="2264947" cy="1319592"/>
          </a:xfrm>
        </p:grpSpPr>
        <p:sp>
          <p:nvSpPr>
            <p:cNvPr id="29" name="TextBox 28"/>
            <p:cNvSpPr txBox="1"/>
            <p:nvPr/>
          </p:nvSpPr>
          <p:spPr>
            <a:xfrm>
              <a:off x="2395960" y="2882098"/>
              <a:ext cx="586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9708" y="3543784"/>
              <a:ext cx="586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036" y="3555359"/>
              <a:ext cx="586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x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28670" y="2905120"/>
            <a:ext cx="2185148" cy="2612274"/>
            <a:chOff x="1228670" y="2905120"/>
            <a:chExt cx="2185148" cy="2612274"/>
          </a:xfrm>
        </p:grpSpPr>
        <p:sp>
          <p:nvSpPr>
            <p:cNvPr id="36" name="Rectangle 35"/>
            <p:cNvSpPr/>
            <p:nvPr/>
          </p:nvSpPr>
          <p:spPr>
            <a:xfrm>
              <a:off x="1242174" y="4874745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28670" y="2905120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2483" y="3589956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8377" y="296492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1217" y="3588152"/>
              <a:ext cx="4122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1526" y="4932619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39" name="AutoShape 21"/>
          <p:cNvSpPr>
            <a:spLocks noChangeArrowheads="1"/>
          </p:cNvSpPr>
          <p:nvPr/>
        </p:nvSpPr>
        <p:spPr bwMode="auto">
          <a:xfrm rot="16200000">
            <a:off x="2109604" y="2766752"/>
            <a:ext cx="3683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67028" y="2554147"/>
            <a:ext cx="3242267" cy="3366959"/>
            <a:chOff x="1626117" y="3052855"/>
            <a:chExt cx="3242267" cy="3366959"/>
          </a:xfrm>
        </p:grpSpPr>
        <p:grpSp>
          <p:nvGrpSpPr>
            <p:cNvPr id="41" name="Group 73"/>
            <p:cNvGrpSpPr/>
            <p:nvPr/>
          </p:nvGrpSpPr>
          <p:grpSpPr>
            <a:xfrm>
              <a:off x="1626117" y="3187701"/>
              <a:ext cx="952804" cy="856294"/>
              <a:chOff x="5100144" y="2578100"/>
              <a:chExt cx="952804" cy="856294"/>
            </a:xfrm>
          </p:grpSpPr>
          <p:sp>
            <p:nvSpPr>
              <p:cNvPr id="54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77"/>
            <p:cNvGrpSpPr/>
            <p:nvPr/>
          </p:nvGrpSpPr>
          <p:grpSpPr>
            <a:xfrm rot="5400000">
              <a:off x="3908659" y="3101116"/>
              <a:ext cx="952804" cy="856294"/>
              <a:chOff x="5100144" y="2578100"/>
              <a:chExt cx="952804" cy="856294"/>
            </a:xfrm>
          </p:grpSpPr>
          <p:sp>
            <p:nvSpPr>
              <p:cNvPr id="51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81"/>
            <p:cNvGrpSpPr/>
            <p:nvPr/>
          </p:nvGrpSpPr>
          <p:grpSpPr>
            <a:xfrm rot="10800000">
              <a:off x="3915580" y="5435601"/>
              <a:ext cx="952804" cy="856294"/>
              <a:chOff x="5100144" y="2578100"/>
              <a:chExt cx="952804" cy="856294"/>
            </a:xfrm>
          </p:grpSpPr>
          <p:sp>
            <p:nvSpPr>
              <p:cNvPr id="48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85"/>
            <p:cNvGrpSpPr/>
            <p:nvPr/>
          </p:nvGrpSpPr>
          <p:grpSpPr>
            <a:xfrm rot="16200000">
              <a:off x="1657295" y="5515271"/>
              <a:ext cx="952804" cy="856294"/>
              <a:chOff x="5100144" y="2578100"/>
              <a:chExt cx="952804" cy="856294"/>
            </a:xfrm>
          </p:grpSpPr>
          <p:sp>
            <p:nvSpPr>
              <p:cNvPr id="45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5430241" y="3825353"/>
            <a:ext cx="270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F’=A’B + B’D’+</a:t>
            </a:r>
            <a:r>
              <a:rPr lang="en-US" dirty="0"/>
              <a:t>A’C</a:t>
            </a:r>
            <a:r>
              <a:rPr lang="en-US" dirty="0">
                <a:latin typeface="+mj-lt"/>
              </a:rPr>
              <a:t>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96447" y="5395120"/>
            <a:ext cx="4402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  <a:latin typeface="+mj-lt"/>
              </a:rPr>
              <a:t>Thus </a:t>
            </a:r>
            <a:r>
              <a:rPr lang="en-US" b="1" dirty="0">
                <a:solidFill>
                  <a:srgbClr val="3333FF"/>
                </a:solidFill>
                <a:latin typeface="+mj-lt"/>
              </a:rPr>
              <a:t>F=(A+B’) (B+D)</a:t>
            </a:r>
            <a:r>
              <a:rPr lang="en-US" b="1" dirty="0">
                <a:solidFill>
                  <a:srgbClr val="3333FF"/>
                </a:solidFill>
              </a:rPr>
              <a:t> (A+C)</a:t>
            </a:r>
          </a:p>
          <a:p>
            <a:endParaRPr lang="en-US" b="1" dirty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99933" y="2438400"/>
            <a:ext cx="5229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Find	 prime </a:t>
            </a:r>
            <a:r>
              <a:rPr lang="en-US" dirty="0" err="1">
                <a:latin typeface="+mj-lt"/>
              </a:rPr>
              <a:t>implicants</a:t>
            </a:r>
            <a:r>
              <a:rPr lang="en-US" dirty="0">
                <a:latin typeface="+mj-lt"/>
              </a:rPr>
              <a:t> for </a:t>
            </a:r>
            <a:r>
              <a:rPr lang="en-US" b="1" dirty="0">
                <a:latin typeface="+mj-lt"/>
              </a:rPr>
              <a:t>F’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29028" y="4459190"/>
            <a:ext cx="481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Use </a:t>
            </a:r>
            <a:r>
              <a:rPr lang="en-US" sz="2400" dirty="0" err="1">
                <a:latin typeface="+mj-lt"/>
              </a:rPr>
              <a:t>DeMorgan’s</a:t>
            </a:r>
            <a:r>
              <a:rPr lang="en-US" sz="2400" dirty="0">
                <a:latin typeface="+mj-lt"/>
              </a:rPr>
              <a:t> to find F as POS</a:t>
            </a:r>
          </a:p>
        </p:txBody>
      </p:sp>
      <p:grpSp>
        <p:nvGrpSpPr>
          <p:cNvPr id="63" name="Group 108"/>
          <p:cNvGrpSpPr>
            <a:grpSpLocks/>
          </p:cNvGrpSpPr>
          <p:nvPr/>
        </p:nvGrpSpPr>
        <p:grpSpPr bwMode="auto">
          <a:xfrm>
            <a:off x="722854" y="2425808"/>
            <a:ext cx="3241676" cy="3665538"/>
            <a:chOff x="432" y="1424"/>
            <a:chExt cx="2042" cy="2309"/>
          </a:xfrm>
        </p:grpSpPr>
        <p:sp>
          <p:nvSpPr>
            <p:cNvPr id="64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65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 dirty="0"/>
            </a:p>
          </p:txBody>
        </p:sp>
        <p:sp>
          <p:nvSpPr>
            <p:cNvPr id="68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 dirty="0"/>
            </a:p>
          </p:txBody>
        </p:sp>
        <p:sp>
          <p:nvSpPr>
            <p:cNvPr id="69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 dirty="0"/>
            </a:p>
          </p:txBody>
        </p:sp>
        <p:sp>
          <p:nvSpPr>
            <p:cNvPr id="70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 dirty="0"/>
            </a:p>
          </p:txBody>
        </p:sp>
        <p:sp>
          <p:nvSpPr>
            <p:cNvPr id="71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143403" y="3035013"/>
            <a:ext cx="234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A’B,</a:t>
            </a:r>
            <a:r>
              <a:rPr lang="en-US" dirty="0">
                <a:latin typeface="+mj-lt"/>
              </a:rPr>
              <a:t>  </a:t>
            </a:r>
            <a:r>
              <a:rPr lang="en-US" b="1" dirty="0">
                <a:latin typeface="+mj-lt"/>
              </a:rPr>
              <a:t>B’D’</a:t>
            </a:r>
            <a:r>
              <a:rPr lang="en-US" dirty="0">
                <a:latin typeface="+mj-lt"/>
              </a:rPr>
              <a:t>, A’C’;</a:t>
            </a:r>
          </a:p>
        </p:txBody>
      </p:sp>
      <p:sp>
        <p:nvSpPr>
          <p:cNvPr id="79" name="AutoShape 301"/>
          <p:cNvSpPr>
            <a:spLocks noChangeArrowheads="1"/>
          </p:cNvSpPr>
          <p:nvPr/>
        </p:nvSpPr>
        <p:spPr bwMode="auto">
          <a:xfrm flipH="1">
            <a:off x="1325246" y="3211399"/>
            <a:ext cx="895897" cy="64698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0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39" grpId="0" animBg="1"/>
      <p:bldP spid="57" grpId="0"/>
      <p:bldP spid="58" grpId="0"/>
      <p:bldP spid="61" grpId="0"/>
      <p:bldP spid="62" grpId="0"/>
      <p:bldP spid="7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Exercises with don’t cares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971" y="1354138"/>
            <a:ext cx="8102600" cy="4468812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F(A,B,C,D)=</a:t>
            </a:r>
            <a:r>
              <a:rPr lang="el-GR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m</a:t>
            </a:r>
            <a:r>
              <a:rPr lang="en-US" dirty="0">
                <a:latin typeface="Arial" pitchFamily="34" charset="0"/>
              </a:rPr>
              <a:t>(2,5,8,10,13,14) +</a:t>
            </a:r>
            <a:r>
              <a:rPr lang="el-GR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dirty="0">
                <a:latin typeface="Arial" pitchFamily="34" charset="0"/>
              </a:rPr>
              <a:t>d(0,1,6)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Write F as minimized SOP:</a:t>
            </a:r>
          </a:p>
          <a:p>
            <a:pPr lvl="1"/>
            <a:r>
              <a:rPr lang="en-US" dirty="0">
                <a:latin typeface="Arial" pitchFamily="34" charset="0"/>
              </a:rPr>
              <a:t>F= 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Write F as minimized POS</a:t>
            </a:r>
          </a:p>
          <a:p>
            <a:pPr lvl="1"/>
            <a:r>
              <a:rPr lang="en-US" dirty="0">
                <a:latin typeface="Arial" pitchFamily="34" charset="0"/>
              </a:rPr>
              <a:t>F=</a:t>
            </a:r>
          </a:p>
        </p:txBody>
      </p:sp>
    </p:spTree>
    <p:extLst>
      <p:ext uri="{BB962C8B-B14F-4D97-AF65-F5344CB8AC3E}">
        <p14:creationId xmlns:p14="http://schemas.microsoft.com/office/powerpoint/2010/main" val="328785559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0"/>
            <a:ext cx="8496300" cy="1020763"/>
          </a:xfrm>
        </p:spPr>
        <p:txBody>
          <a:bodyPr/>
          <a:lstStyle/>
          <a:p>
            <a:r>
              <a:rPr lang="en-US" sz="4000" dirty="0"/>
              <a:t>Exercise: Design a 2-bit comparator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303338"/>
            <a:ext cx="8437563" cy="5027612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Design a circuit that has two 2–bit numbers N1 and N2 as inputs, and generates three outputs to indicate if N1&lt;N2, N1=N2 and N1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N2.</a:t>
            </a: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Design the circuit as minimized SOP</a:t>
            </a:r>
          </a:p>
        </p:txBody>
      </p:sp>
      <p:sp>
        <p:nvSpPr>
          <p:cNvPr id="551941" name="Line 5"/>
          <p:cNvSpPr>
            <a:spLocks noChangeShapeType="1"/>
          </p:cNvSpPr>
          <p:nvPr/>
        </p:nvSpPr>
        <p:spPr bwMode="auto">
          <a:xfrm>
            <a:off x="2438400" y="3600450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2" name="Line 6"/>
          <p:cNvSpPr>
            <a:spLocks noChangeShapeType="1"/>
          </p:cNvSpPr>
          <p:nvPr/>
        </p:nvSpPr>
        <p:spPr bwMode="auto">
          <a:xfrm>
            <a:off x="2460625" y="3868738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3" name="Line 7"/>
          <p:cNvSpPr>
            <a:spLocks noChangeShapeType="1"/>
          </p:cNvSpPr>
          <p:nvPr/>
        </p:nvSpPr>
        <p:spPr bwMode="auto">
          <a:xfrm>
            <a:off x="2430463" y="4492625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4" name="Line 8"/>
          <p:cNvSpPr>
            <a:spLocks noChangeShapeType="1"/>
          </p:cNvSpPr>
          <p:nvPr/>
        </p:nvSpPr>
        <p:spPr bwMode="auto">
          <a:xfrm>
            <a:off x="2452688" y="4760913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5" name="Line 9"/>
          <p:cNvSpPr>
            <a:spLocks noChangeShapeType="1"/>
          </p:cNvSpPr>
          <p:nvPr/>
        </p:nvSpPr>
        <p:spPr bwMode="auto">
          <a:xfrm>
            <a:off x="4470400" y="4176713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>
            <a:off x="4476750" y="4810125"/>
            <a:ext cx="142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3290888" y="3568700"/>
            <a:ext cx="325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N1</a:t>
            </a:r>
          </a:p>
          <a:p>
            <a:pPr marL="285750" indent="-285750"/>
            <a:endParaRPr lang="en-US" sz="2000">
              <a:latin typeface="Arial" pitchFamily="34" charset="0"/>
            </a:endParaRPr>
          </a:p>
          <a:p>
            <a:pPr marL="285750" indent="-285750"/>
            <a:r>
              <a:rPr lang="en-US" sz="2000">
                <a:latin typeface="Arial" pitchFamily="34" charset="0"/>
              </a:rPr>
              <a:t>N2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4048125" y="3319463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400">
                <a:latin typeface="Arial" pitchFamily="34" charset="0"/>
              </a:rPr>
              <a:t>F1</a:t>
            </a:r>
            <a:endParaRPr lang="en-US" sz="1000">
              <a:latin typeface="Arial" pitchFamily="34" charset="0"/>
            </a:endParaRPr>
          </a:p>
          <a:p>
            <a:pPr marL="285750" indent="-285750"/>
            <a:r>
              <a:rPr lang="en-US" sz="2400">
                <a:latin typeface="Arial" pitchFamily="34" charset="0"/>
              </a:rPr>
              <a:t>F2</a:t>
            </a:r>
          </a:p>
          <a:p>
            <a:pPr marL="285750" indent="-285750"/>
            <a:r>
              <a:rPr lang="en-US" sz="2400">
                <a:latin typeface="Arial" pitchFamily="34" charset="0"/>
              </a:rPr>
              <a:t>F3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4654550" y="3795713"/>
            <a:ext cx="966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(N1&lt;N2)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4691063" y="4414838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(N1&gt;N2)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2241550" y="3390900"/>
            <a:ext cx="16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A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2235200" y="3602038"/>
            <a:ext cx="16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B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2205038" y="4327525"/>
            <a:ext cx="16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C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2227263" y="4538663"/>
            <a:ext cx="16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D</a:t>
            </a:r>
          </a:p>
        </p:txBody>
      </p:sp>
      <p:sp>
        <p:nvSpPr>
          <p:cNvPr id="551957" name="Rectangle 21"/>
          <p:cNvSpPr>
            <a:spLocks noChangeArrowheads="1"/>
          </p:cNvSpPr>
          <p:nvPr/>
        </p:nvSpPr>
        <p:spPr bwMode="auto">
          <a:xfrm>
            <a:off x="6899275" y="3222625"/>
            <a:ext cx="14668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742950" indent="-285750"/>
            <a:r>
              <a:rPr lang="en-US" sz="2400">
                <a:latin typeface="Arial" pitchFamily="34" charset="0"/>
              </a:rPr>
              <a:t>N1=AB</a:t>
            </a:r>
          </a:p>
          <a:p>
            <a:pPr marL="742950" indent="-285750"/>
            <a:r>
              <a:rPr lang="en-US" sz="2400">
                <a:latin typeface="Arial" pitchFamily="34" charset="0"/>
              </a:rPr>
              <a:t>N2=CD</a:t>
            </a:r>
          </a:p>
        </p:txBody>
      </p:sp>
      <p:sp>
        <p:nvSpPr>
          <p:cNvPr id="551959" name="Rectangle 23"/>
          <p:cNvSpPr>
            <a:spLocks noChangeArrowheads="1"/>
          </p:cNvSpPr>
          <p:nvPr/>
        </p:nvSpPr>
        <p:spPr bwMode="auto">
          <a:xfrm>
            <a:off x="3192463" y="3236913"/>
            <a:ext cx="1263650" cy="18430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4462463" y="3551238"/>
            <a:ext cx="1408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646613" y="3170238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(N1=N2)</a:t>
            </a:r>
          </a:p>
        </p:txBody>
      </p:sp>
    </p:spTree>
    <p:extLst>
      <p:ext uri="{BB962C8B-B14F-4D97-AF65-F5344CB8AC3E}">
        <p14:creationId xmlns:p14="http://schemas.microsoft.com/office/powerpoint/2010/main" val="166996989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659812" cy="1020763"/>
          </a:xfrm>
        </p:spPr>
        <p:txBody>
          <a:bodyPr/>
          <a:lstStyle/>
          <a:p>
            <a:r>
              <a:rPr lang="en-US" sz="4000"/>
              <a:t>Design a 2-bit comparator - Solution</a:t>
            </a:r>
          </a:p>
        </p:txBody>
      </p:sp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508125"/>
            <a:ext cx="6337300" cy="410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338116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42863"/>
            <a:ext cx="8642350" cy="1020762"/>
          </a:xfrm>
        </p:spPr>
        <p:txBody>
          <a:bodyPr/>
          <a:lstStyle/>
          <a:p>
            <a:r>
              <a:rPr lang="en-US" sz="4000"/>
              <a:t>Design a 2-bit comparator - Solution</a:t>
            </a:r>
          </a:p>
        </p:txBody>
      </p:sp>
      <p:pic>
        <p:nvPicPr>
          <p:cNvPr id="553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1609725"/>
            <a:ext cx="8291513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200" y="4375150"/>
            <a:ext cx="5032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400" y="4821238"/>
            <a:ext cx="3873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6500" y="4373563"/>
            <a:ext cx="37179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1450" y="5299075"/>
            <a:ext cx="37163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927072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2-8 Other Gate Types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4850" y="1343025"/>
            <a:ext cx="7772400" cy="45847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Why?</a:t>
            </a:r>
          </a:p>
          <a:p>
            <a:pPr lvl="1"/>
            <a:r>
              <a:rPr lang="en-US" sz="2400" dirty="0">
                <a:latin typeface="Arial" pitchFamily="34" charset="0"/>
              </a:rPr>
              <a:t>Easier to implement on a chip than the AND, OR gates</a:t>
            </a:r>
          </a:p>
          <a:p>
            <a:pPr lvl="1"/>
            <a:r>
              <a:rPr lang="en-US" sz="2400" dirty="0">
                <a:latin typeface="Arial" pitchFamily="34" charset="0"/>
              </a:rPr>
              <a:t>Convenient conceptual representation</a:t>
            </a:r>
          </a:p>
          <a:p>
            <a:endParaRPr lang="en-US" sz="2800" dirty="0">
              <a:latin typeface="Arial" pitchFamily="34" charset="0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4481" y="3688976"/>
            <a:ext cx="19558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923365" y="3644153"/>
            <a:ext cx="1946275" cy="2466975"/>
            <a:chOff x="2832" y="1392"/>
            <a:chExt cx="1226" cy="1554"/>
          </a:xfrm>
        </p:grpSpPr>
        <p:pic>
          <p:nvPicPr>
            <p:cNvPr id="8" name="Picture 7" descr="Pentium4Large4(3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2" y="1392"/>
              <a:ext cx="1226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02" y="2772"/>
              <a:ext cx="3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(Intel)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098488" y="3939989"/>
            <a:ext cx="709613" cy="379413"/>
            <a:chOff x="4913" y="1641"/>
            <a:chExt cx="447" cy="239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13" y="1641"/>
              <a:ext cx="284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19" y="172"/>
                </a:cxn>
                <a:cxn ang="0">
                  <a:pos x="206" y="87"/>
                </a:cxn>
                <a:cxn ang="0">
                  <a:pos x="122" y="0"/>
                </a:cxn>
                <a:cxn ang="0">
                  <a:pos x="0" y="0"/>
                </a:cxn>
              </a:cxnLst>
              <a:rect l="0" t="0" r="r" b="b"/>
              <a:pathLst>
                <a:path w="206" h="173">
                  <a:moveTo>
                    <a:pt x="0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40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197" y="1727"/>
              <a:ext cx="69" cy="6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266" y="1764"/>
              <a:ext cx="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971488" y="4054289"/>
            <a:ext cx="12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1971488" y="4219389"/>
            <a:ext cx="12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714313" y="3825689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82513" y="4480112"/>
            <a:ext cx="1084263" cy="581025"/>
            <a:chOff x="2869266" y="4560794"/>
            <a:chExt cx="1084263" cy="581025"/>
          </a:xfrm>
        </p:grpSpPr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3228041" y="4662394"/>
              <a:ext cx="725488" cy="379413"/>
              <a:chOff x="4743" y="3461"/>
              <a:chExt cx="457" cy="239"/>
            </a:xfrm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4743" y="3461"/>
                <a:ext cx="302" cy="239"/>
              </a:xfrm>
              <a:custGeom>
                <a:avLst/>
                <a:gdLst/>
                <a:ahLst/>
                <a:cxnLst>
                  <a:cxn ang="0">
                    <a:pos x="2" y="168"/>
                  </a:cxn>
                  <a:cxn ang="0">
                    <a:pos x="24" y="83"/>
                  </a:cxn>
                  <a:cxn ang="0">
                    <a:pos x="4" y="3"/>
                  </a:cxn>
                  <a:cxn ang="0">
                    <a:pos x="1" y="0"/>
                  </a:cxn>
                  <a:cxn ang="0">
                    <a:pos x="72" y="0"/>
                  </a:cxn>
                  <a:cxn ang="0">
                    <a:pos x="219" y="83"/>
                  </a:cxn>
                  <a:cxn ang="0">
                    <a:pos x="218" y="89"/>
                  </a:cxn>
                  <a:cxn ang="0">
                    <a:pos x="72" y="173"/>
                  </a:cxn>
                  <a:cxn ang="0">
                    <a:pos x="0" y="173"/>
                  </a:cxn>
                  <a:cxn ang="0">
                    <a:pos x="2" y="168"/>
                  </a:cxn>
                </a:cxnLst>
                <a:rect l="0" t="0" r="r" b="b"/>
                <a:pathLst>
                  <a:path w="219" h="173">
                    <a:moveTo>
                      <a:pt x="2" y="168"/>
                    </a:moveTo>
                    <a:cubicBezTo>
                      <a:pt x="17" y="142"/>
                      <a:pt x="24" y="113"/>
                      <a:pt x="24" y="83"/>
                    </a:cubicBezTo>
                    <a:cubicBezTo>
                      <a:pt x="24" y="55"/>
                      <a:pt x="17" y="28"/>
                      <a:pt x="4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32" y="0"/>
                      <a:pt x="188" y="31"/>
                      <a:pt x="219" y="83"/>
                    </a:cubicBezTo>
                    <a:cubicBezTo>
                      <a:pt x="218" y="89"/>
                      <a:pt x="218" y="89"/>
                      <a:pt x="218" y="89"/>
                    </a:cubicBezTo>
                    <a:cubicBezTo>
                      <a:pt x="187" y="141"/>
                      <a:pt x="132" y="173"/>
                      <a:pt x="72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2" y="168"/>
                      <a:pt x="2" y="168"/>
                      <a:pt x="2" y="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5115" y="3576"/>
                <a:ext cx="8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0"/>
                  </a:cxn>
                  <a:cxn ang="0">
                    <a:pos x="0" y="0"/>
                  </a:cxn>
                </a:cxnLst>
                <a:rect l="0" t="0" r="r" b="b"/>
                <a:pathLst>
                  <a:path w="85">
                    <a:moveTo>
                      <a:pt x="0" y="0"/>
                    </a:move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5115" y="3576"/>
                <a:ext cx="8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045" y="3541"/>
                <a:ext cx="70" cy="69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126441" y="4776694"/>
              <a:ext cx="127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6441" y="4941794"/>
              <a:ext cx="127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2869266" y="4560794"/>
              <a:ext cx="319088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9217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Gate Types: overview</a:t>
            </a:r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3873500" y="2057400"/>
            <a:ext cx="709613" cy="379413"/>
            <a:chOff x="4913" y="1641"/>
            <a:chExt cx="447" cy="239"/>
          </a:xfrm>
        </p:grpSpPr>
        <p:sp>
          <p:nvSpPr>
            <p:cNvPr id="458761" name="Freeform 9"/>
            <p:cNvSpPr>
              <a:spLocks/>
            </p:cNvSpPr>
            <p:nvPr/>
          </p:nvSpPr>
          <p:spPr bwMode="auto">
            <a:xfrm>
              <a:off x="4913" y="1641"/>
              <a:ext cx="284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19" y="172"/>
                </a:cxn>
                <a:cxn ang="0">
                  <a:pos x="206" y="87"/>
                </a:cxn>
                <a:cxn ang="0">
                  <a:pos x="122" y="0"/>
                </a:cxn>
                <a:cxn ang="0">
                  <a:pos x="0" y="0"/>
                </a:cxn>
              </a:cxnLst>
              <a:rect l="0" t="0" r="r" b="b"/>
              <a:pathLst>
                <a:path w="206" h="173">
                  <a:moveTo>
                    <a:pt x="0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40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197" y="1727"/>
              <a:ext cx="69" cy="6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3" name="Line 11"/>
            <p:cNvSpPr>
              <a:spLocks noChangeShapeType="1"/>
            </p:cNvSpPr>
            <p:nvPr/>
          </p:nvSpPr>
          <p:spPr bwMode="auto">
            <a:xfrm>
              <a:off x="5266" y="1764"/>
              <a:ext cx="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64" name="Group 12"/>
          <p:cNvGrpSpPr>
            <a:grpSpLocks/>
          </p:cNvGrpSpPr>
          <p:nvPr/>
        </p:nvGrpSpPr>
        <p:grpSpPr bwMode="auto">
          <a:xfrm>
            <a:off x="4940300" y="2044700"/>
            <a:ext cx="725488" cy="379413"/>
            <a:chOff x="4743" y="3461"/>
            <a:chExt cx="457" cy="239"/>
          </a:xfrm>
        </p:grpSpPr>
        <p:sp>
          <p:nvSpPr>
            <p:cNvPr id="458765" name="Freeform 13"/>
            <p:cNvSpPr>
              <a:spLocks/>
            </p:cNvSpPr>
            <p:nvPr/>
          </p:nvSpPr>
          <p:spPr bwMode="auto">
            <a:xfrm>
              <a:off x="4743" y="3461"/>
              <a:ext cx="302" cy="239"/>
            </a:xfrm>
            <a:custGeom>
              <a:avLst/>
              <a:gdLst/>
              <a:ahLst/>
              <a:cxnLst>
                <a:cxn ang="0">
                  <a:pos x="2" y="168"/>
                </a:cxn>
                <a:cxn ang="0">
                  <a:pos x="24" y="83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72" y="0"/>
                </a:cxn>
                <a:cxn ang="0">
                  <a:pos x="219" y="83"/>
                </a:cxn>
                <a:cxn ang="0">
                  <a:pos x="218" y="89"/>
                </a:cxn>
                <a:cxn ang="0">
                  <a:pos x="72" y="173"/>
                </a:cxn>
                <a:cxn ang="0">
                  <a:pos x="0" y="173"/>
                </a:cxn>
                <a:cxn ang="0">
                  <a:pos x="2" y="168"/>
                </a:cxn>
              </a:cxnLst>
              <a:rect l="0" t="0" r="r" b="b"/>
              <a:pathLst>
                <a:path w="219" h="173">
                  <a:moveTo>
                    <a:pt x="2" y="168"/>
                  </a:moveTo>
                  <a:cubicBezTo>
                    <a:pt x="17" y="142"/>
                    <a:pt x="24" y="113"/>
                    <a:pt x="24" y="83"/>
                  </a:cubicBezTo>
                  <a:cubicBezTo>
                    <a:pt x="24" y="55"/>
                    <a:pt x="17" y="28"/>
                    <a:pt x="4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2" y="0"/>
                    <a:pt x="188" y="31"/>
                    <a:pt x="219" y="83"/>
                  </a:cubicBezTo>
                  <a:cubicBezTo>
                    <a:pt x="218" y="89"/>
                    <a:pt x="218" y="89"/>
                    <a:pt x="218" y="89"/>
                  </a:cubicBezTo>
                  <a:cubicBezTo>
                    <a:pt x="187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2" y="168"/>
                    <a:pt x="2" y="168"/>
                    <a:pt x="2" y="16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6" name="Freeform 14"/>
            <p:cNvSpPr>
              <a:spLocks/>
            </p:cNvSpPr>
            <p:nvPr/>
          </p:nvSpPr>
          <p:spPr bwMode="auto">
            <a:xfrm>
              <a:off x="5115" y="3576"/>
              <a:ext cx="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0"/>
                </a:cxn>
                <a:cxn ang="0">
                  <a:pos x="0" y="0"/>
                </a:cxn>
              </a:cxnLst>
              <a:rect l="0" t="0" r="r" b="b"/>
              <a:pathLst>
                <a:path w="85">
                  <a:moveTo>
                    <a:pt x="0" y="0"/>
                  </a:move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7" name="Line 15"/>
            <p:cNvSpPr>
              <a:spLocks noChangeShapeType="1"/>
            </p:cNvSpPr>
            <p:nvPr/>
          </p:nvSpPr>
          <p:spPr bwMode="auto">
            <a:xfrm>
              <a:off x="5115" y="3576"/>
              <a:ext cx="8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045" y="3541"/>
              <a:ext cx="70" cy="6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69" name="Group 17"/>
          <p:cNvGrpSpPr>
            <a:grpSpLocks/>
          </p:cNvGrpSpPr>
          <p:nvPr/>
        </p:nvGrpSpPr>
        <p:grpSpPr bwMode="auto">
          <a:xfrm>
            <a:off x="5991225" y="2024063"/>
            <a:ext cx="593725" cy="442912"/>
            <a:chOff x="3310" y="2739"/>
            <a:chExt cx="774" cy="576"/>
          </a:xfrm>
        </p:grpSpPr>
        <p:sp>
          <p:nvSpPr>
            <p:cNvPr id="458770" name="Freeform 18"/>
            <p:cNvSpPr>
              <a:spLocks/>
            </p:cNvSpPr>
            <p:nvPr/>
          </p:nvSpPr>
          <p:spPr bwMode="auto">
            <a:xfrm>
              <a:off x="3376" y="2739"/>
              <a:ext cx="708" cy="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08" y="572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2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08" y="572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8771" name="Freeform 19"/>
            <p:cNvSpPr>
              <a:spLocks/>
            </p:cNvSpPr>
            <p:nvPr/>
          </p:nvSpPr>
          <p:spPr bwMode="auto">
            <a:xfrm>
              <a:off x="3310" y="2742"/>
              <a:ext cx="76" cy="57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0" y="71"/>
                </a:cxn>
                <a:cxn ang="0">
                  <a:pos x="48" y="135"/>
                </a:cxn>
                <a:cxn ang="0">
                  <a:pos x="62" y="194"/>
                </a:cxn>
                <a:cxn ang="0">
                  <a:pos x="75" y="279"/>
                </a:cxn>
                <a:cxn ang="0">
                  <a:pos x="66" y="354"/>
                </a:cxn>
                <a:cxn ang="0">
                  <a:pos x="54" y="411"/>
                </a:cxn>
                <a:cxn ang="0">
                  <a:pos x="35" y="488"/>
                </a:cxn>
                <a:cxn ang="0">
                  <a:pos x="0" y="573"/>
                </a:cxn>
              </a:cxnLst>
              <a:rect l="0" t="0" r="r" b="b"/>
              <a:pathLst>
                <a:path w="76" h="573">
                  <a:moveTo>
                    <a:pt x="3" y="0"/>
                  </a:moveTo>
                  <a:cubicBezTo>
                    <a:pt x="7" y="12"/>
                    <a:pt x="23" y="49"/>
                    <a:pt x="30" y="71"/>
                  </a:cubicBezTo>
                  <a:cubicBezTo>
                    <a:pt x="37" y="93"/>
                    <a:pt x="43" y="115"/>
                    <a:pt x="48" y="135"/>
                  </a:cubicBezTo>
                  <a:cubicBezTo>
                    <a:pt x="53" y="155"/>
                    <a:pt x="58" y="170"/>
                    <a:pt x="62" y="194"/>
                  </a:cubicBezTo>
                  <a:cubicBezTo>
                    <a:pt x="66" y="218"/>
                    <a:pt x="74" y="252"/>
                    <a:pt x="75" y="279"/>
                  </a:cubicBezTo>
                  <a:cubicBezTo>
                    <a:pt x="76" y="306"/>
                    <a:pt x="69" y="332"/>
                    <a:pt x="66" y="354"/>
                  </a:cubicBezTo>
                  <a:cubicBezTo>
                    <a:pt x="63" y="376"/>
                    <a:pt x="59" y="389"/>
                    <a:pt x="54" y="411"/>
                  </a:cubicBezTo>
                  <a:cubicBezTo>
                    <a:pt x="49" y="433"/>
                    <a:pt x="44" y="461"/>
                    <a:pt x="35" y="488"/>
                  </a:cubicBezTo>
                  <a:cubicBezTo>
                    <a:pt x="26" y="515"/>
                    <a:pt x="7" y="555"/>
                    <a:pt x="0" y="57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72" name="Group 20"/>
          <p:cNvGrpSpPr>
            <a:grpSpLocks/>
          </p:cNvGrpSpPr>
          <p:nvPr/>
        </p:nvGrpSpPr>
        <p:grpSpPr bwMode="auto">
          <a:xfrm>
            <a:off x="7010400" y="2044700"/>
            <a:ext cx="654050" cy="419100"/>
            <a:chOff x="3494" y="1963"/>
            <a:chExt cx="898" cy="576"/>
          </a:xfrm>
        </p:grpSpPr>
        <p:grpSp>
          <p:nvGrpSpPr>
            <p:cNvPr id="458773" name="Group 21"/>
            <p:cNvGrpSpPr>
              <a:grpSpLocks/>
            </p:cNvGrpSpPr>
            <p:nvPr/>
          </p:nvGrpSpPr>
          <p:grpSpPr bwMode="auto">
            <a:xfrm>
              <a:off x="3494" y="1963"/>
              <a:ext cx="774" cy="576"/>
              <a:chOff x="3310" y="2739"/>
              <a:chExt cx="774" cy="576"/>
            </a:xfrm>
          </p:grpSpPr>
          <p:sp>
            <p:nvSpPr>
              <p:cNvPr id="458774" name="Freeform 2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5" name="Freeform 2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4264" y="2184"/>
              <a:ext cx="128" cy="1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8779" name="Group 27"/>
          <p:cNvGrpSpPr>
            <a:grpSpLocks/>
          </p:cNvGrpSpPr>
          <p:nvPr/>
        </p:nvGrpSpPr>
        <p:grpSpPr bwMode="auto">
          <a:xfrm>
            <a:off x="2832100" y="2082800"/>
            <a:ext cx="558800" cy="274638"/>
            <a:chOff x="1120" y="1992"/>
            <a:chExt cx="352" cy="173"/>
          </a:xfrm>
        </p:grpSpPr>
        <p:sp>
          <p:nvSpPr>
            <p:cNvPr id="458758" name="Freeform 6"/>
            <p:cNvSpPr>
              <a:spLocks/>
            </p:cNvSpPr>
            <p:nvPr/>
          </p:nvSpPr>
          <p:spPr bwMode="auto">
            <a:xfrm>
              <a:off x="1248" y="1992"/>
              <a:ext cx="136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36" y="8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6" h="173">
                  <a:moveTo>
                    <a:pt x="0" y="0"/>
                  </a:moveTo>
                  <a:lnTo>
                    <a:pt x="0" y="173"/>
                  </a:lnTo>
                  <a:lnTo>
                    <a:pt x="136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77" name="Line 25"/>
            <p:cNvSpPr>
              <a:spLocks noChangeShapeType="1"/>
            </p:cNvSpPr>
            <p:nvPr/>
          </p:nvSpPr>
          <p:spPr bwMode="auto">
            <a:xfrm>
              <a:off x="1368" y="2072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8778" name="Line 26"/>
            <p:cNvSpPr>
              <a:spLocks noChangeShapeType="1"/>
            </p:cNvSpPr>
            <p:nvPr/>
          </p:nvSpPr>
          <p:spPr bwMode="auto">
            <a:xfrm>
              <a:off x="1120" y="2080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8780" name="Line 28"/>
          <p:cNvSpPr>
            <a:spLocks noChangeShapeType="1"/>
          </p:cNvSpPr>
          <p:nvPr/>
        </p:nvSpPr>
        <p:spPr bwMode="auto">
          <a:xfrm>
            <a:off x="3746500" y="21717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3746500" y="23368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2" name="Line 30"/>
          <p:cNvSpPr>
            <a:spLocks noChangeShapeType="1"/>
          </p:cNvSpPr>
          <p:nvPr/>
        </p:nvSpPr>
        <p:spPr bwMode="auto">
          <a:xfrm>
            <a:off x="4838700" y="21590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3" name="Line 31"/>
          <p:cNvSpPr>
            <a:spLocks noChangeShapeType="1"/>
          </p:cNvSpPr>
          <p:nvPr/>
        </p:nvSpPr>
        <p:spPr bwMode="auto">
          <a:xfrm>
            <a:off x="4838700" y="23241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>
            <a:off x="5905500" y="21717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5" name="Line 33"/>
          <p:cNvSpPr>
            <a:spLocks noChangeShapeType="1"/>
          </p:cNvSpPr>
          <p:nvPr/>
        </p:nvSpPr>
        <p:spPr bwMode="auto">
          <a:xfrm>
            <a:off x="5905500" y="23368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6908800" y="21844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>
            <a:off x="6908800" y="2349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1536700" y="2921000"/>
            <a:ext cx="65913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9" name="Line 37"/>
          <p:cNvSpPr>
            <a:spLocks noChangeShapeType="1"/>
          </p:cNvSpPr>
          <p:nvPr/>
        </p:nvSpPr>
        <p:spPr bwMode="auto">
          <a:xfrm>
            <a:off x="2667000" y="25273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1" name="Line 39"/>
          <p:cNvSpPr>
            <a:spLocks noChangeShapeType="1"/>
          </p:cNvSpPr>
          <p:nvPr/>
        </p:nvSpPr>
        <p:spPr bwMode="auto">
          <a:xfrm>
            <a:off x="3708400" y="25527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2" name="Line 40"/>
          <p:cNvSpPr>
            <a:spLocks noChangeShapeType="1"/>
          </p:cNvSpPr>
          <p:nvPr/>
        </p:nvSpPr>
        <p:spPr bwMode="auto">
          <a:xfrm>
            <a:off x="4775200" y="26162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3" name="Line 41"/>
          <p:cNvSpPr>
            <a:spLocks noChangeShapeType="1"/>
          </p:cNvSpPr>
          <p:nvPr/>
        </p:nvSpPr>
        <p:spPr bwMode="auto">
          <a:xfrm>
            <a:off x="5816600" y="26416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>
            <a:off x="6769100" y="25908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5" name="Line 43"/>
          <p:cNvSpPr>
            <a:spLocks noChangeShapeType="1"/>
          </p:cNvSpPr>
          <p:nvPr/>
        </p:nvSpPr>
        <p:spPr bwMode="auto">
          <a:xfrm>
            <a:off x="7810500" y="26162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6" name="Text Box 44"/>
          <p:cNvSpPr txBox="1">
            <a:spLocks noChangeArrowheads="1"/>
          </p:cNvSpPr>
          <p:nvPr/>
        </p:nvSpPr>
        <p:spPr bwMode="auto">
          <a:xfrm>
            <a:off x="1609725" y="2432050"/>
            <a:ext cx="63373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 B	   BUF    NAND    NOR    XOR  XNOR</a:t>
            </a:r>
          </a:p>
          <a:p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0   0          0         1           1           0         1      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0   1          0         1           0           1         0</a:t>
            </a:r>
            <a:r>
              <a:rPr lang="en-US" sz="3200">
                <a:latin typeface="Times New Roman" pitchFamily="18" charset="0"/>
              </a:rPr>
              <a:t>  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1   0          1         1           0           1         0      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1   1          1         0           0           0</a:t>
            </a:r>
            <a:r>
              <a:rPr lang="en-US" sz="3200">
                <a:latin typeface="Times New Roman" pitchFamily="18" charset="0"/>
              </a:rPr>
              <a:t>       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</p:txBody>
      </p:sp>
      <p:sp>
        <p:nvSpPr>
          <p:cNvPr id="458797" name="Rectangle 45"/>
          <p:cNvSpPr>
            <a:spLocks noChangeArrowheads="1"/>
          </p:cNvSpPr>
          <p:nvPr/>
        </p:nvSpPr>
        <p:spPr bwMode="auto">
          <a:xfrm>
            <a:off x="2568575" y="20415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A</a:t>
            </a:r>
          </a:p>
        </p:txBody>
      </p:sp>
      <p:sp>
        <p:nvSpPr>
          <p:cNvPr id="458798" name="Text Box 46"/>
          <p:cNvSpPr txBox="1">
            <a:spLocks noChangeArrowheads="1"/>
          </p:cNvSpPr>
          <p:nvPr/>
        </p:nvSpPr>
        <p:spPr bwMode="auto">
          <a:xfrm>
            <a:off x="3489325" y="19431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458799" name="Text Box 47"/>
          <p:cNvSpPr txBox="1">
            <a:spLocks noChangeArrowheads="1"/>
          </p:cNvSpPr>
          <p:nvPr/>
        </p:nvSpPr>
        <p:spPr bwMode="auto">
          <a:xfrm>
            <a:off x="4581525" y="19431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458800" name="Text Box 48"/>
          <p:cNvSpPr txBox="1">
            <a:spLocks noChangeArrowheads="1"/>
          </p:cNvSpPr>
          <p:nvPr/>
        </p:nvSpPr>
        <p:spPr bwMode="auto">
          <a:xfrm>
            <a:off x="5648325" y="19558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6638925" y="19939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300431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314450"/>
            <a:ext cx="8420100" cy="5027613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A buffer is a gate with the function F = X:</a:t>
            </a: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In terms of Boolean function, a buffer is the same as a connection!</a:t>
            </a:r>
          </a:p>
          <a:p>
            <a:r>
              <a:rPr lang="en-US">
                <a:latin typeface="Arial" pitchFamily="34" charset="0"/>
              </a:rPr>
              <a:t>So why use it?</a:t>
            </a:r>
          </a:p>
          <a:p>
            <a:pPr lvl="1"/>
            <a:r>
              <a:rPr lang="en-US">
                <a:latin typeface="Arial" pitchFamily="34" charset="0"/>
              </a:rPr>
              <a:t>A buffer is an electronic </a:t>
            </a:r>
            <a:r>
              <a:rPr lang="en-US">
                <a:solidFill>
                  <a:srgbClr val="3333FF"/>
                </a:solidFill>
                <a:latin typeface="Arial" pitchFamily="34" charset="0"/>
              </a:rPr>
              <a:t>amplifier</a:t>
            </a:r>
            <a:r>
              <a:rPr lang="en-US">
                <a:latin typeface="Arial" pitchFamily="34" charset="0"/>
              </a:rPr>
              <a:t> used to improve circuit voltage levels and increase the speed of circuit operation.</a:t>
            </a:r>
          </a:p>
        </p:txBody>
      </p:sp>
      <p:grpSp>
        <p:nvGrpSpPr>
          <p:cNvPr id="404490" name="Group 10"/>
          <p:cNvGrpSpPr>
            <a:grpSpLocks/>
          </p:cNvGrpSpPr>
          <p:nvPr/>
        </p:nvGrpSpPr>
        <p:grpSpPr bwMode="auto">
          <a:xfrm>
            <a:off x="3038475" y="2044700"/>
            <a:ext cx="2711450" cy="762000"/>
            <a:chOff x="1914" y="1288"/>
            <a:chExt cx="1708" cy="480"/>
          </a:xfrm>
        </p:grpSpPr>
        <p:sp>
          <p:nvSpPr>
            <p:cNvPr id="404484" name="AutoShape 4"/>
            <p:cNvSpPr>
              <a:spLocks noChangeArrowheads="1"/>
            </p:cNvSpPr>
            <p:nvPr/>
          </p:nvSpPr>
          <p:spPr bwMode="auto">
            <a:xfrm rot="5400000">
              <a:off x="2557" y="1336"/>
              <a:ext cx="480" cy="384"/>
            </a:xfrm>
            <a:prstGeom prst="triangle">
              <a:avLst>
                <a:gd name="adj" fmla="val 497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5" name="Line 5"/>
            <p:cNvSpPr>
              <a:spLocks noChangeShapeType="1"/>
            </p:cNvSpPr>
            <p:nvPr/>
          </p:nvSpPr>
          <p:spPr bwMode="auto">
            <a:xfrm>
              <a:off x="2985" y="1527"/>
              <a:ext cx="3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Line 6"/>
            <p:cNvSpPr>
              <a:spLocks noChangeShapeType="1"/>
            </p:cNvSpPr>
            <p:nvPr/>
          </p:nvSpPr>
          <p:spPr bwMode="auto">
            <a:xfrm flipH="1">
              <a:off x="2233" y="1527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Text Box 7"/>
            <p:cNvSpPr txBox="1">
              <a:spLocks noChangeArrowheads="1"/>
            </p:cNvSpPr>
            <p:nvPr/>
          </p:nvSpPr>
          <p:spPr bwMode="auto">
            <a:xfrm>
              <a:off x="1914" y="135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04488" name="Text Box 8"/>
            <p:cNvSpPr txBox="1">
              <a:spLocks noChangeArrowheads="1"/>
            </p:cNvSpPr>
            <p:nvPr/>
          </p:nvSpPr>
          <p:spPr bwMode="auto">
            <a:xfrm>
              <a:off x="3381" y="135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73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Logic Gates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7613"/>
          </a:xfrm>
        </p:spPr>
        <p:txBody>
          <a:bodyPr/>
          <a:lstStyle/>
          <a:p>
            <a:r>
              <a:rPr lang="en-US" sz="2800" b="1" dirty="0"/>
              <a:t>In the earliest computers, switches were opened and closed by magnetic fields produced by energizing coils in </a:t>
            </a:r>
            <a:r>
              <a:rPr lang="en-US" sz="2800" b="1" i="1" dirty="0"/>
              <a:t>relays</a:t>
            </a:r>
            <a:r>
              <a:rPr lang="en-US" sz="2800" b="1" dirty="0"/>
              <a:t>. The switches in turn opened and closed the current paths.</a:t>
            </a:r>
          </a:p>
          <a:p>
            <a:r>
              <a:rPr lang="en-US" sz="2800" b="1" dirty="0"/>
              <a:t>Later, </a:t>
            </a:r>
            <a:r>
              <a:rPr lang="en-US" sz="2800" b="1" i="1" dirty="0"/>
              <a:t>vacuum tubes</a:t>
            </a:r>
            <a:r>
              <a:rPr lang="en-US" sz="2800" b="1" dirty="0"/>
              <a:t> that open and close current paths electronically replaced relays.</a:t>
            </a:r>
          </a:p>
          <a:p>
            <a:r>
              <a:rPr lang="en-US" sz="2800" b="1" dirty="0"/>
              <a:t>Today, </a:t>
            </a:r>
            <a:r>
              <a:rPr lang="en-US" sz="2800" b="1" i="1" dirty="0"/>
              <a:t>transistors</a:t>
            </a:r>
            <a:r>
              <a:rPr lang="en-US" sz="2800" b="1" dirty="0"/>
              <a:t> are used as electronic switches that open and close current paths.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90479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NAND Gates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The NAND gate is the natural implementation for CMOS technology in terms of chip area and speed. 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Universal gate</a:t>
            </a:r>
            <a:r>
              <a:rPr lang="en-US">
                <a:latin typeface="Arial" pitchFamily="34" charset="0"/>
                <a:cs typeface="Times New Roman" pitchFamily="18" charset="0"/>
              </a:rPr>
              <a:t> - a gate type that can implement any Boolean function.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The NAND gate is a </a:t>
            </a:r>
            <a:r>
              <a:rPr lang="en-US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universal gate</a:t>
            </a:r>
            <a:r>
              <a:rPr lang="en-US">
                <a:latin typeface="Arial" pitchFamily="34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NOT implemented with NAND: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AND implemented with NAND gate: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OR using NAND:</a:t>
            </a:r>
          </a:p>
        </p:txBody>
      </p:sp>
      <p:grpSp>
        <p:nvGrpSpPr>
          <p:cNvPr id="400424" name="Group 40"/>
          <p:cNvGrpSpPr>
            <a:grpSpLocks/>
          </p:cNvGrpSpPr>
          <p:nvPr/>
        </p:nvGrpSpPr>
        <p:grpSpPr bwMode="auto">
          <a:xfrm>
            <a:off x="5238750" y="160338"/>
            <a:ext cx="2895600" cy="969962"/>
            <a:chOff x="1200" y="1776"/>
            <a:chExt cx="1824" cy="611"/>
          </a:xfrm>
        </p:grpSpPr>
        <p:sp>
          <p:nvSpPr>
            <p:cNvPr id="400425" name="Freeform 41"/>
            <p:cNvSpPr>
              <a:spLocks/>
            </p:cNvSpPr>
            <p:nvPr/>
          </p:nvSpPr>
          <p:spPr bwMode="auto">
            <a:xfrm>
              <a:off x="2233" y="1776"/>
              <a:ext cx="311" cy="599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19"/>
                </a:cxn>
                <a:cxn ang="0">
                  <a:pos x="52" y="25"/>
                </a:cxn>
                <a:cxn ang="0">
                  <a:pos x="92" y="35"/>
                </a:cxn>
                <a:cxn ang="0">
                  <a:pos x="131" y="48"/>
                </a:cxn>
                <a:cxn ang="0">
                  <a:pos x="175" y="77"/>
                </a:cxn>
                <a:cxn ang="0">
                  <a:pos x="208" y="102"/>
                </a:cxn>
                <a:cxn ang="0">
                  <a:pos x="233" y="134"/>
                </a:cxn>
                <a:cxn ang="0">
                  <a:pos x="261" y="179"/>
                </a:cxn>
                <a:cxn ang="0">
                  <a:pos x="275" y="217"/>
                </a:cxn>
                <a:cxn ang="0">
                  <a:pos x="284" y="257"/>
                </a:cxn>
                <a:cxn ang="0">
                  <a:pos x="288" y="302"/>
                </a:cxn>
                <a:cxn ang="0">
                  <a:pos x="286" y="328"/>
                </a:cxn>
                <a:cxn ang="0">
                  <a:pos x="279" y="369"/>
                </a:cxn>
                <a:cxn ang="0">
                  <a:pos x="265" y="407"/>
                </a:cxn>
                <a:cxn ang="0">
                  <a:pos x="248" y="442"/>
                </a:cxn>
                <a:cxn ang="0">
                  <a:pos x="215" y="484"/>
                </a:cxn>
                <a:cxn ang="0">
                  <a:pos x="186" y="511"/>
                </a:cxn>
                <a:cxn ang="0">
                  <a:pos x="142" y="542"/>
                </a:cxn>
                <a:cxn ang="0">
                  <a:pos x="106" y="557"/>
                </a:cxn>
                <a:cxn ang="0">
                  <a:pos x="67" y="568"/>
                </a:cxn>
                <a:cxn ang="0">
                  <a:pos x="25" y="574"/>
                </a:cxn>
                <a:cxn ang="0">
                  <a:pos x="8" y="576"/>
                </a:cxn>
                <a:cxn ang="0">
                  <a:pos x="0" y="591"/>
                </a:cxn>
                <a:cxn ang="0">
                  <a:pos x="12" y="599"/>
                </a:cxn>
                <a:cxn ang="0">
                  <a:pos x="41" y="597"/>
                </a:cxn>
                <a:cxn ang="0">
                  <a:pos x="85" y="590"/>
                </a:cxn>
                <a:cxn ang="0">
                  <a:pos x="127" y="576"/>
                </a:cxn>
                <a:cxn ang="0">
                  <a:pos x="165" y="555"/>
                </a:cxn>
                <a:cxn ang="0">
                  <a:pos x="211" y="522"/>
                </a:cxn>
                <a:cxn ang="0">
                  <a:pos x="242" y="490"/>
                </a:cxn>
                <a:cxn ang="0">
                  <a:pos x="273" y="442"/>
                </a:cxn>
                <a:cxn ang="0">
                  <a:pos x="292" y="401"/>
                </a:cxn>
                <a:cxn ang="0">
                  <a:pos x="304" y="359"/>
                </a:cxn>
                <a:cxn ang="0">
                  <a:pos x="309" y="313"/>
                </a:cxn>
                <a:cxn ang="0">
                  <a:pos x="309" y="284"/>
                </a:cxn>
                <a:cxn ang="0">
                  <a:pos x="304" y="238"/>
                </a:cxn>
                <a:cxn ang="0">
                  <a:pos x="292" y="196"/>
                </a:cxn>
                <a:cxn ang="0">
                  <a:pos x="273" y="156"/>
                </a:cxn>
                <a:cxn ang="0">
                  <a:pos x="242" y="108"/>
                </a:cxn>
                <a:cxn ang="0">
                  <a:pos x="211" y="75"/>
                </a:cxn>
                <a:cxn ang="0">
                  <a:pos x="165" y="42"/>
                </a:cxn>
                <a:cxn ang="0">
                  <a:pos x="127" y="21"/>
                </a:cxn>
                <a:cxn ang="0">
                  <a:pos x="85" y="8"/>
                </a:cxn>
                <a:cxn ang="0">
                  <a:pos x="41" y="0"/>
                </a:cxn>
              </a:cxnLst>
              <a:rect l="0" t="0" r="r" b="b"/>
              <a:pathLst>
                <a:path w="311" h="599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41" y="23"/>
                  </a:lnTo>
                  <a:lnTo>
                    <a:pt x="52" y="25"/>
                  </a:lnTo>
                  <a:lnTo>
                    <a:pt x="67" y="29"/>
                  </a:lnTo>
                  <a:lnTo>
                    <a:pt x="81" y="31"/>
                  </a:lnTo>
                  <a:lnTo>
                    <a:pt x="92" y="35"/>
                  </a:lnTo>
                  <a:lnTo>
                    <a:pt x="106" y="40"/>
                  </a:lnTo>
                  <a:lnTo>
                    <a:pt x="119" y="44"/>
                  </a:lnTo>
                  <a:lnTo>
                    <a:pt x="131" y="48"/>
                  </a:lnTo>
                  <a:lnTo>
                    <a:pt x="142" y="56"/>
                  </a:lnTo>
                  <a:lnTo>
                    <a:pt x="154" y="61"/>
                  </a:lnTo>
                  <a:lnTo>
                    <a:pt x="175" y="77"/>
                  </a:lnTo>
                  <a:lnTo>
                    <a:pt x="186" y="86"/>
                  </a:lnTo>
                  <a:lnTo>
                    <a:pt x="196" y="94"/>
                  </a:lnTo>
                  <a:lnTo>
                    <a:pt x="208" y="102"/>
                  </a:lnTo>
                  <a:lnTo>
                    <a:pt x="215" y="113"/>
                  </a:lnTo>
                  <a:lnTo>
                    <a:pt x="223" y="123"/>
                  </a:lnTo>
                  <a:lnTo>
                    <a:pt x="233" y="134"/>
                  </a:lnTo>
                  <a:lnTo>
                    <a:pt x="248" y="156"/>
                  </a:lnTo>
                  <a:lnTo>
                    <a:pt x="254" y="167"/>
                  </a:lnTo>
                  <a:lnTo>
                    <a:pt x="261" y="179"/>
                  </a:lnTo>
                  <a:lnTo>
                    <a:pt x="265" y="190"/>
                  </a:lnTo>
                  <a:lnTo>
                    <a:pt x="269" y="204"/>
                  </a:lnTo>
                  <a:lnTo>
                    <a:pt x="275" y="217"/>
                  </a:lnTo>
                  <a:lnTo>
                    <a:pt x="279" y="229"/>
                  </a:lnTo>
                  <a:lnTo>
                    <a:pt x="281" y="242"/>
                  </a:lnTo>
                  <a:lnTo>
                    <a:pt x="284" y="257"/>
                  </a:lnTo>
                  <a:lnTo>
                    <a:pt x="286" y="269"/>
                  </a:lnTo>
                  <a:lnTo>
                    <a:pt x="286" y="284"/>
                  </a:lnTo>
                  <a:lnTo>
                    <a:pt x="288" y="302"/>
                  </a:lnTo>
                  <a:lnTo>
                    <a:pt x="288" y="298"/>
                  </a:lnTo>
                  <a:lnTo>
                    <a:pt x="286" y="313"/>
                  </a:lnTo>
                  <a:lnTo>
                    <a:pt x="286" y="328"/>
                  </a:lnTo>
                  <a:lnTo>
                    <a:pt x="284" y="340"/>
                  </a:lnTo>
                  <a:lnTo>
                    <a:pt x="281" y="355"/>
                  </a:lnTo>
                  <a:lnTo>
                    <a:pt x="279" y="369"/>
                  </a:lnTo>
                  <a:lnTo>
                    <a:pt x="275" y="380"/>
                  </a:lnTo>
                  <a:lnTo>
                    <a:pt x="269" y="394"/>
                  </a:lnTo>
                  <a:lnTo>
                    <a:pt x="265" y="407"/>
                  </a:lnTo>
                  <a:lnTo>
                    <a:pt x="261" y="419"/>
                  </a:lnTo>
                  <a:lnTo>
                    <a:pt x="254" y="430"/>
                  </a:lnTo>
                  <a:lnTo>
                    <a:pt x="248" y="442"/>
                  </a:lnTo>
                  <a:lnTo>
                    <a:pt x="233" y="463"/>
                  </a:lnTo>
                  <a:lnTo>
                    <a:pt x="223" y="474"/>
                  </a:lnTo>
                  <a:lnTo>
                    <a:pt x="215" y="484"/>
                  </a:lnTo>
                  <a:lnTo>
                    <a:pt x="208" y="495"/>
                  </a:lnTo>
                  <a:lnTo>
                    <a:pt x="196" y="503"/>
                  </a:lnTo>
                  <a:lnTo>
                    <a:pt x="186" y="511"/>
                  </a:lnTo>
                  <a:lnTo>
                    <a:pt x="175" y="520"/>
                  </a:lnTo>
                  <a:lnTo>
                    <a:pt x="154" y="536"/>
                  </a:lnTo>
                  <a:lnTo>
                    <a:pt x="142" y="542"/>
                  </a:lnTo>
                  <a:lnTo>
                    <a:pt x="131" y="549"/>
                  </a:lnTo>
                  <a:lnTo>
                    <a:pt x="119" y="553"/>
                  </a:lnTo>
                  <a:lnTo>
                    <a:pt x="106" y="557"/>
                  </a:lnTo>
                  <a:lnTo>
                    <a:pt x="92" y="563"/>
                  </a:lnTo>
                  <a:lnTo>
                    <a:pt x="81" y="567"/>
                  </a:lnTo>
                  <a:lnTo>
                    <a:pt x="67" y="568"/>
                  </a:lnTo>
                  <a:lnTo>
                    <a:pt x="52" y="572"/>
                  </a:lnTo>
                  <a:lnTo>
                    <a:pt x="41" y="574"/>
                  </a:lnTo>
                  <a:lnTo>
                    <a:pt x="25" y="574"/>
                  </a:lnTo>
                  <a:lnTo>
                    <a:pt x="10" y="576"/>
                  </a:lnTo>
                  <a:lnTo>
                    <a:pt x="12" y="576"/>
                  </a:lnTo>
                  <a:lnTo>
                    <a:pt x="8" y="576"/>
                  </a:lnTo>
                  <a:lnTo>
                    <a:pt x="4" y="580"/>
                  </a:lnTo>
                  <a:lnTo>
                    <a:pt x="0" y="584"/>
                  </a:ln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2" y="599"/>
                  </a:lnTo>
                  <a:lnTo>
                    <a:pt x="14" y="599"/>
                  </a:lnTo>
                  <a:lnTo>
                    <a:pt x="25" y="597"/>
                  </a:lnTo>
                  <a:lnTo>
                    <a:pt x="41" y="597"/>
                  </a:lnTo>
                  <a:lnTo>
                    <a:pt x="56" y="595"/>
                  </a:lnTo>
                  <a:lnTo>
                    <a:pt x="71" y="591"/>
                  </a:lnTo>
                  <a:lnTo>
                    <a:pt x="85" y="590"/>
                  </a:lnTo>
                  <a:lnTo>
                    <a:pt x="100" y="586"/>
                  </a:lnTo>
                  <a:lnTo>
                    <a:pt x="114" y="580"/>
                  </a:lnTo>
                  <a:lnTo>
                    <a:pt x="127" y="576"/>
                  </a:lnTo>
                  <a:lnTo>
                    <a:pt x="142" y="568"/>
                  </a:lnTo>
                  <a:lnTo>
                    <a:pt x="154" y="561"/>
                  </a:lnTo>
                  <a:lnTo>
                    <a:pt x="165" y="555"/>
                  </a:lnTo>
                  <a:lnTo>
                    <a:pt x="190" y="540"/>
                  </a:lnTo>
                  <a:lnTo>
                    <a:pt x="202" y="530"/>
                  </a:lnTo>
                  <a:lnTo>
                    <a:pt x="211" y="522"/>
                  </a:lnTo>
                  <a:lnTo>
                    <a:pt x="223" y="511"/>
                  </a:lnTo>
                  <a:lnTo>
                    <a:pt x="234" y="499"/>
                  </a:lnTo>
                  <a:lnTo>
                    <a:pt x="242" y="490"/>
                  </a:lnTo>
                  <a:lnTo>
                    <a:pt x="252" y="478"/>
                  </a:lnTo>
                  <a:lnTo>
                    <a:pt x="267" y="453"/>
                  </a:lnTo>
                  <a:lnTo>
                    <a:pt x="273" y="442"/>
                  </a:lnTo>
                  <a:lnTo>
                    <a:pt x="281" y="430"/>
                  </a:lnTo>
                  <a:lnTo>
                    <a:pt x="288" y="415"/>
                  </a:lnTo>
                  <a:lnTo>
                    <a:pt x="292" y="401"/>
                  </a:lnTo>
                  <a:lnTo>
                    <a:pt x="298" y="388"/>
                  </a:lnTo>
                  <a:lnTo>
                    <a:pt x="302" y="373"/>
                  </a:lnTo>
                  <a:lnTo>
                    <a:pt x="304" y="359"/>
                  </a:lnTo>
                  <a:lnTo>
                    <a:pt x="307" y="344"/>
                  </a:lnTo>
                  <a:lnTo>
                    <a:pt x="309" y="328"/>
                  </a:lnTo>
                  <a:lnTo>
                    <a:pt x="309" y="313"/>
                  </a:lnTo>
                  <a:lnTo>
                    <a:pt x="311" y="302"/>
                  </a:lnTo>
                  <a:lnTo>
                    <a:pt x="311" y="298"/>
                  </a:lnTo>
                  <a:lnTo>
                    <a:pt x="309" y="284"/>
                  </a:lnTo>
                  <a:lnTo>
                    <a:pt x="309" y="269"/>
                  </a:lnTo>
                  <a:lnTo>
                    <a:pt x="307" y="253"/>
                  </a:lnTo>
                  <a:lnTo>
                    <a:pt x="304" y="238"/>
                  </a:lnTo>
                  <a:lnTo>
                    <a:pt x="302" y="225"/>
                  </a:lnTo>
                  <a:lnTo>
                    <a:pt x="298" y="209"/>
                  </a:lnTo>
                  <a:lnTo>
                    <a:pt x="292" y="196"/>
                  </a:lnTo>
                  <a:lnTo>
                    <a:pt x="288" y="182"/>
                  </a:lnTo>
                  <a:lnTo>
                    <a:pt x="281" y="167"/>
                  </a:lnTo>
                  <a:lnTo>
                    <a:pt x="273" y="156"/>
                  </a:lnTo>
                  <a:lnTo>
                    <a:pt x="267" y="144"/>
                  </a:lnTo>
                  <a:lnTo>
                    <a:pt x="252" y="119"/>
                  </a:lnTo>
                  <a:lnTo>
                    <a:pt x="242" y="108"/>
                  </a:lnTo>
                  <a:lnTo>
                    <a:pt x="234" y="98"/>
                  </a:lnTo>
                  <a:lnTo>
                    <a:pt x="223" y="86"/>
                  </a:lnTo>
                  <a:lnTo>
                    <a:pt x="211" y="75"/>
                  </a:lnTo>
                  <a:lnTo>
                    <a:pt x="202" y="67"/>
                  </a:lnTo>
                  <a:lnTo>
                    <a:pt x="190" y="58"/>
                  </a:lnTo>
                  <a:lnTo>
                    <a:pt x="165" y="42"/>
                  </a:lnTo>
                  <a:lnTo>
                    <a:pt x="154" y="36"/>
                  </a:lnTo>
                  <a:lnTo>
                    <a:pt x="142" y="29"/>
                  </a:lnTo>
                  <a:lnTo>
                    <a:pt x="127" y="21"/>
                  </a:lnTo>
                  <a:lnTo>
                    <a:pt x="114" y="17"/>
                  </a:lnTo>
                  <a:lnTo>
                    <a:pt x="100" y="12"/>
                  </a:lnTo>
                  <a:lnTo>
                    <a:pt x="85" y="8"/>
                  </a:lnTo>
                  <a:lnTo>
                    <a:pt x="71" y="6"/>
                  </a:lnTo>
                  <a:lnTo>
                    <a:pt x="56" y="2"/>
                  </a:lnTo>
                  <a:lnTo>
                    <a:pt x="4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6" name="Freeform 42"/>
            <p:cNvSpPr>
              <a:spLocks/>
            </p:cNvSpPr>
            <p:nvPr/>
          </p:nvSpPr>
          <p:spPr bwMode="auto">
            <a:xfrm>
              <a:off x="1801" y="1776"/>
              <a:ext cx="455" cy="23"/>
            </a:xfrm>
            <a:custGeom>
              <a:avLst/>
              <a:gdLst/>
              <a:ahLst/>
              <a:cxnLst>
                <a:cxn ang="0">
                  <a:pos x="444" y="23"/>
                </a:cxn>
                <a:cxn ang="0">
                  <a:pos x="448" y="23"/>
                </a:cxn>
                <a:cxn ang="0">
                  <a:pos x="451" y="19"/>
                </a:cxn>
                <a:cxn ang="0">
                  <a:pos x="455" y="15"/>
                </a:cxn>
                <a:cxn ang="0">
                  <a:pos x="455" y="8"/>
                </a:cxn>
                <a:cxn ang="0">
                  <a:pos x="451" y="4"/>
                </a:cxn>
                <a:cxn ang="0">
                  <a:pos x="44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444" y="23"/>
                </a:cxn>
              </a:cxnLst>
              <a:rect l="0" t="0" r="r" b="b"/>
              <a:pathLst>
                <a:path w="455" h="23">
                  <a:moveTo>
                    <a:pt x="444" y="23"/>
                  </a:moveTo>
                  <a:lnTo>
                    <a:pt x="448" y="23"/>
                  </a:lnTo>
                  <a:lnTo>
                    <a:pt x="451" y="19"/>
                  </a:lnTo>
                  <a:lnTo>
                    <a:pt x="455" y="15"/>
                  </a:lnTo>
                  <a:lnTo>
                    <a:pt x="455" y="8"/>
                  </a:lnTo>
                  <a:lnTo>
                    <a:pt x="451" y="4"/>
                  </a:lnTo>
                  <a:lnTo>
                    <a:pt x="44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4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7" name="Freeform 43"/>
            <p:cNvSpPr>
              <a:spLocks/>
            </p:cNvSpPr>
            <p:nvPr/>
          </p:nvSpPr>
          <p:spPr bwMode="auto">
            <a:xfrm>
              <a:off x="1801" y="2352"/>
              <a:ext cx="455" cy="23"/>
            </a:xfrm>
            <a:custGeom>
              <a:avLst/>
              <a:gdLst/>
              <a:ahLst/>
              <a:cxnLst>
                <a:cxn ang="0">
                  <a:pos x="444" y="23"/>
                </a:cxn>
                <a:cxn ang="0">
                  <a:pos x="448" y="23"/>
                </a:cxn>
                <a:cxn ang="0">
                  <a:pos x="451" y="19"/>
                </a:cxn>
                <a:cxn ang="0">
                  <a:pos x="455" y="15"/>
                </a:cxn>
                <a:cxn ang="0">
                  <a:pos x="455" y="8"/>
                </a:cxn>
                <a:cxn ang="0">
                  <a:pos x="451" y="4"/>
                </a:cxn>
                <a:cxn ang="0">
                  <a:pos x="44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444" y="23"/>
                </a:cxn>
              </a:cxnLst>
              <a:rect l="0" t="0" r="r" b="b"/>
              <a:pathLst>
                <a:path w="455" h="23">
                  <a:moveTo>
                    <a:pt x="444" y="23"/>
                  </a:moveTo>
                  <a:lnTo>
                    <a:pt x="448" y="23"/>
                  </a:lnTo>
                  <a:lnTo>
                    <a:pt x="451" y="19"/>
                  </a:lnTo>
                  <a:lnTo>
                    <a:pt x="455" y="15"/>
                  </a:lnTo>
                  <a:lnTo>
                    <a:pt x="455" y="8"/>
                  </a:lnTo>
                  <a:lnTo>
                    <a:pt x="451" y="4"/>
                  </a:lnTo>
                  <a:lnTo>
                    <a:pt x="44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4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8" name="Freeform 44"/>
            <p:cNvSpPr>
              <a:spLocks/>
            </p:cNvSpPr>
            <p:nvPr/>
          </p:nvSpPr>
          <p:spPr bwMode="auto">
            <a:xfrm>
              <a:off x="1801" y="1776"/>
              <a:ext cx="23" cy="599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5" y="599"/>
                </a:cxn>
                <a:cxn ang="0">
                  <a:pos x="19" y="595"/>
                </a:cxn>
                <a:cxn ang="0">
                  <a:pos x="23" y="591"/>
                </a:cxn>
                <a:cxn ang="0">
                  <a:pos x="23" y="588"/>
                </a:cxn>
                <a:cxn ang="0">
                  <a:pos x="23" y="12"/>
                </a:cxn>
              </a:cxnLst>
              <a:rect l="0" t="0" r="r" b="b"/>
              <a:pathLst>
                <a:path w="23" h="599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5" y="599"/>
                  </a:lnTo>
                  <a:lnTo>
                    <a:pt x="19" y="595"/>
                  </a:lnTo>
                  <a:lnTo>
                    <a:pt x="23" y="591"/>
                  </a:lnTo>
                  <a:lnTo>
                    <a:pt x="23" y="58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9" name="Freeform 45"/>
            <p:cNvSpPr>
              <a:spLocks/>
            </p:cNvSpPr>
            <p:nvPr/>
          </p:nvSpPr>
          <p:spPr bwMode="auto">
            <a:xfrm>
              <a:off x="2521" y="1993"/>
              <a:ext cx="165" cy="165"/>
            </a:xfrm>
            <a:custGeom>
              <a:avLst/>
              <a:gdLst/>
              <a:ahLst/>
              <a:cxnLst>
                <a:cxn ang="0">
                  <a:pos x="2" y="106"/>
                </a:cxn>
                <a:cxn ang="0">
                  <a:pos x="12" y="127"/>
                </a:cxn>
                <a:cxn ang="0">
                  <a:pos x="21" y="140"/>
                </a:cxn>
                <a:cxn ang="0">
                  <a:pos x="33" y="150"/>
                </a:cxn>
                <a:cxn ang="0">
                  <a:pos x="44" y="157"/>
                </a:cxn>
                <a:cxn ang="0">
                  <a:pos x="62" y="163"/>
                </a:cxn>
                <a:cxn ang="0">
                  <a:pos x="89" y="165"/>
                </a:cxn>
                <a:cxn ang="0">
                  <a:pos x="110" y="161"/>
                </a:cxn>
                <a:cxn ang="0">
                  <a:pos x="131" y="152"/>
                </a:cxn>
                <a:cxn ang="0">
                  <a:pos x="140" y="140"/>
                </a:cxn>
                <a:cxn ang="0">
                  <a:pos x="152" y="131"/>
                </a:cxn>
                <a:cxn ang="0">
                  <a:pos x="162" y="109"/>
                </a:cxn>
                <a:cxn ang="0">
                  <a:pos x="165" y="88"/>
                </a:cxn>
                <a:cxn ang="0">
                  <a:pos x="164" y="61"/>
                </a:cxn>
                <a:cxn ang="0">
                  <a:pos x="158" y="44"/>
                </a:cxn>
                <a:cxn ang="0">
                  <a:pos x="150" y="33"/>
                </a:cxn>
                <a:cxn ang="0">
                  <a:pos x="140" y="21"/>
                </a:cxn>
                <a:cxn ang="0">
                  <a:pos x="127" y="12"/>
                </a:cxn>
                <a:cxn ang="0">
                  <a:pos x="106" y="2"/>
                </a:cxn>
                <a:cxn ang="0">
                  <a:pos x="62" y="2"/>
                </a:cxn>
                <a:cxn ang="0">
                  <a:pos x="44" y="8"/>
                </a:cxn>
                <a:cxn ang="0">
                  <a:pos x="33" y="15"/>
                </a:cxn>
                <a:cxn ang="0">
                  <a:pos x="21" y="25"/>
                </a:cxn>
                <a:cxn ang="0">
                  <a:pos x="12" y="38"/>
                </a:cxn>
                <a:cxn ang="0">
                  <a:pos x="4" y="56"/>
                </a:cxn>
                <a:cxn ang="0">
                  <a:pos x="0" y="83"/>
                </a:cxn>
                <a:cxn ang="0">
                  <a:pos x="25" y="63"/>
                </a:cxn>
                <a:cxn ang="0">
                  <a:pos x="29" y="56"/>
                </a:cxn>
                <a:cxn ang="0">
                  <a:pos x="37" y="44"/>
                </a:cxn>
                <a:cxn ang="0">
                  <a:pos x="50" y="33"/>
                </a:cxn>
                <a:cxn ang="0">
                  <a:pos x="58" y="27"/>
                </a:cxn>
                <a:cxn ang="0">
                  <a:pos x="69" y="23"/>
                </a:cxn>
                <a:cxn ang="0">
                  <a:pos x="102" y="25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5" y="54"/>
                </a:cxn>
                <a:cxn ang="0">
                  <a:pos x="139" y="60"/>
                </a:cxn>
                <a:cxn ang="0">
                  <a:pos x="142" y="81"/>
                </a:cxn>
                <a:cxn ang="0">
                  <a:pos x="142" y="94"/>
                </a:cxn>
                <a:cxn ang="0">
                  <a:pos x="139" y="108"/>
                </a:cxn>
                <a:cxn ang="0">
                  <a:pos x="131" y="117"/>
                </a:cxn>
                <a:cxn ang="0">
                  <a:pos x="117" y="131"/>
                </a:cxn>
                <a:cxn ang="0">
                  <a:pos x="108" y="138"/>
                </a:cxn>
                <a:cxn ang="0">
                  <a:pos x="94" y="142"/>
                </a:cxn>
                <a:cxn ang="0">
                  <a:pos x="81" y="142"/>
                </a:cxn>
                <a:cxn ang="0">
                  <a:pos x="60" y="138"/>
                </a:cxn>
                <a:cxn ang="0">
                  <a:pos x="54" y="134"/>
                </a:cxn>
                <a:cxn ang="0">
                  <a:pos x="41" y="125"/>
                </a:cxn>
                <a:cxn ang="0">
                  <a:pos x="31" y="111"/>
                </a:cxn>
                <a:cxn ang="0">
                  <a:pos x="25" y="102"/>
                </a:cxn>
                <a:cxn ang="0">
                  <a:pos x="0" y="83"/>
                </a:cxn>
              </a:cxnLst>
              <a:rect l="0" t="0" r="r" b="b"/>
              <a:pathLst>
                <a:path w="165" h="165">
                  <a:moveTo>
                    <a:pt x="0" y="83"/>
                  </a:moveTo>
                  <a:lnTo>
                    <a:pt x="0" y="98"/>
                  </a:lnTo>
                  <a:lnTo>
                    <a:pt x="2" y="102"/>
                  </a:lnTo>
                  <a:lnTo>
                    <a:pt x="2" y="106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10" y="125"/>
                  </a:lnTo>
                  <a:lnTo>
                    <a:pt x="12" y="127"/>
                  </a:lnTo>
                  <a:lnTo>
                    <a:pt x="14" y="131"/>
                  </a:lnTo>
                  <a:lnTo>
                    <a:pt x="16" y="133"/>
                  </a:lnTo>
                  <a:lnTo>
                    <a:pt x="18" y="136"/>
                  </a:lnTo>
                  <a:lnTo>
                    <a:pt x="21" y="140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9" y="148"/>
                  </a:lnTo>
                  <a:lnTo>
                    <a:pt x="33" y="150"/>
                  </a:lnTo>
                  <a:lnTo>
                    <a:pt x="35" y="152"/>
                  </a:lnTo>
                  <a:lnTo>
                    <a:pt x="39" y="154"/>
                  </a:lnTo>
                  <a:lnTo>
                    <a:pt x="41" y="156"/>
                  </a:lnTo>
                  <a:lnTo>
                    <a:pt x="44" y="157"/>
                  </a:lnTo>
                  <a:lnTo>
                    <a:pt x="50" y="161"/>
                  </a:lnTo>
                  <a:lnTo>
                    <a:pt x="56" y="161"/>
                  </a:lnTo>
                  <a:lnTo>
                    <a:pt x="60" y="163"/>
                  </a:lnTo>
                  <a:lnTo>
                    <a:pt x="62" y="163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91" y="163"/>
                  </a:lnTo>
                  <a:lnTo>
                    <a:pt x="89" y="165"/>
                  </a:lnTo>
                  <a:lnTo>
                    <a:pt x="98" y="165"/>
                  </a:lnTo>
                  <a:lnTo>
                    <a:pt x="102" y="163"/>
                  </a:lnTo>
                  <a:lnTo>
                    <a:pt x="106" y="163"/>
                  </a:lnTo>
                  <a:lnTo>
                    <a:pt x="110" y="161"/>
                  </a:lnTo>
                  <a:lnTo>
                    <a:pt x="112" y="161"/>
                  </a:lnTo>
                  <a:lnTo>
                    <a:pt x="125" y="156"/>
                  </a:lnTo>
                  <a:lnTo>
                    <a:pt x="127" y="154"/>
                  </a:lnTo>
                  <a:lnTo>
                    <a:pt x="131" y="152"/>
                  </a:lnTo>
                  <a:lnTo>
                    <a:pt x="133" y="150"/>
                  </a:lnTo>
                  <a:lnTo>
                    <a:pt x="137" y="148"/>
                  </a:lnTo>
                  <a:lnTo>
                    <a:pt x="140" y="144"/>
                  </a:lnTo>
                  <a:lnTo>
                    <a:pt x="140" y="140"/>
                  </a:lnTo>
                  <a:lnTo>
                    <a:pt x="144" y="140"/>
                  </a:lnTo>
                  <a:lnTo>
                    <a:pt x="148" y="136"/>
                  </a:lnTo>
                  <a:lnTo>
                    <a:pt x="150" y="133"/>
                  </a:lnTo>
                  <a:lnTo>
                    <a:pt x="152" y="131"/>
                  </a:lnTo>
                  <a:lnTo>
                    <a:pt x="154" y="127"/>
                  </a:lnTo>
                  <a:lnTo>
                    <a:pt x="156" y="125"/>
                  </a:lnTo>
                  <a:lnTo>
                    <a:pt x="162" y="111"/>
                  </a:lnTo>
                  <a:lnTo>
                    <a:pt x="162" y="109"/>
                  </a:lnTo>
                  <a:lnTo>
                    <a:pt x="164" y="106"/>
                  </a:lnTo>
                  <a:lnTo>
                    <a:pt x="164" y="102"/>
                  </a:lnTo>
                  <a:lnTo>
                    <a:pt x="165" y="98"/>
                  </a:lnTo>
                  <a:lnTo>
                    <a:pt x="165" y="88"/>
                  </a:lnTo>
                  <a:lnTo>
                    <a:pt x="164" y="90"/>
                  </a:lnTo>
                  <a:lnTo>
                    <a:pt x="165" y="77"/>
                  </a:lnTo>
                  <a:lnTo>
                    <a:pt x="165" y="65"/>
                  </a:lnTo>
                  <a:lnTo>
                    <a:pt x="164" y="61"/>
                  </a:lnTo>
                  <a:lnTo>
                    <a:pt x="164" y="60"/>
                  </a:lnTo>
                  <a:lnTo>
                    <a:pt x="162" y="56"/>
                  </a:lnTo>
                  <a:lnTo>
                    <a:pt x="162" y="50"/>
                  </a:lnTo>
                  <a:lnTo>
                    <a:pt x="158" y="44"/>
                  </a:lnTo>
                  <a:lnTo>
                    <a:pt x="156" y="40"/>
                  </a:lnTo>
                  <a:lnTo>
                    <a:pt x="154" y="38"/>
                  </a:lnTo>
                  <a:lnTo>
                    <a:pt x="152" y="35"/>
                  </a:lnTo>
                  <a:lnTo>
                    <a:pt x="150" y="33"/>
                  </a:lnTo>
                  <a:lnTo>
                    <a:pt x="148" y="29"/>
                  </a:lnTo>
                  <a:lnTo>
                    <a:pt x="144" y="25"/>
                  </a:lnTo>
                  <a:lnTo>
                    <a:pt x="140" y="25"/>
                  </a:lnTo>
                  <a:lnTo>
                    <a:pt x="140" y="21"/>
                  </a:lnTo>
                  <a:lnTo>
                    <a:pt x="137" y="17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12" y="4"/>
                  </a:lnTo>
                  <a:lnTo>
                    <a:pt x="110" y="4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4" y="8"/>
                  </a:lnTo>
                  <a:lnTo>
                    <a:pt x="41" y="10"/>
                  </a:lnTo>
                  <a:lnTo>
                    <a:pt x="39" y="12"/>
                  </a:lnTo>
                  <a:lnTo>
                    <a:pt x="35" y="13"/>
                  </a:lnTo>
                  <a:lnTo>
                    <a:pt x="33" y="15"/>
                  </a:lnTo>
                  <a:lnTo>
                    <a:pt x="29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0" y="65"/>
                  </a:lnTo>
                  <a:lnTo>
                    <a:pt x="0" y="83"/>
                  </a:lnTo>
                  <a:lnTo>
                    <a:pt x="23" y="83"/>
                  </a:lnTo>
                  <a:lnTo>
                    <a:pt x="23" y="69"/>
                  </a:lnTo>
                  <a:lnTo>
                    <a:pt x="25" y="65"/>
                  </a:lnTo>
                  <a:lnTo>
                    <a:pt x="25" y="63"/>
                  </a:lnTo>
                  <a:lnTo>
                    <a:pt x="27" y="60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33" y="50"/>
                  </a:lnTo>
                  <a:lnTo>
                    <a:pt x="35" y="48"/>
                  </a:lnTo>
                  <a:lnTo>
                    <a:pt x="37" y="44"/>
                  </a:lnTo>
                  <a:lnTo>
                    <a:pt x="41" y="40"/>
                  </a:lnTo>
                  <a:lnTo>
                    <a:pt x="44" y="36"/>
                  </a:lnTo>
                  <a:lnTo>
                    <a:pt x="48" y="35"/>
                  </a:lnTo>
                  <a:lnTo>
                    <a:pt x="50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60" y="27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9" y="23"/>
                  </a:lnTo>
                  <a:lnTo>
                    <a:pt x="83" y="23"/>
                  </a:lnTo>
                  <a:lnTo>
                    <a:pt x="94" y="23"/>
                  </a:lnTo>
                  <a:lnTo>
                    <a:pt x="98" y="25"/>
                  </a:lnTo>
                  <a:lnTo>
                    <a:pt x="102" y="25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10" y="29"/>
                  </a:lnTo>
                  <a:lnTo>
                    <a:pt x="112" y="31"/>
                  </a:lnTo>
                  <a:lnTo>
                    <a:pt x="115" y="33"/>
                  </a:lnTo>
                  <a:lnTo>
                    <a:pt x="117" y="35"/>
                  </a:lnTo>
                  <a:lnTo>
                    <a:pt x="121" y="36"/>
                  </a:lnTo>
                  <a:lnTo>
                    <a:pt x="125" y="40"/>
                  </a:lnTo>
                  <a:lnTo>
                    <a:pt x="129" y="44"/>
                  </a:lnTo>
                  <a:lnTo>
                    <a:pt x="131" y="48"/>
                  </a:lnTo>
                  <a:lnTo>
                    <a:pt x="133" y="50"/>
                  </a:lnTo>
                  <a:lnTo>
                    <a:pt x="135" y="54"/>
                  </a:lnTo>
                  <a:lnTo>
                    <a:pt x="137" y="56"/>
                  </a:lnTo>
                  <a:lnTo>
                    <a:pt x="139" y="60"/>
                  </a:lnTo>
                  <a:lnTo>
                    <a:pt x="139" y="58"/>
                  </a:lnTo>
                  <a:lnTo>
                    <a:pt x="139" y="60"/>
                  </a:lnTo>
                  <a:lnTo>
                    <a:pt x="140" y="63"/>
                  </a:lnTo>
                  <a:lnTo>
                    <a:pt x="140" y="65"/>
                  </a:lnTo>
                  <a:lnTo>
                    <a:pt x="142" y="69"/>
                  </a:lnTo>
                  <a:lnTo>
                    <a:pt x="142" y="81"/>
                  </a:lnTo>
                  <a:lnTo>
                    <a:pt x="146" y="88"/>
                  </a:lnTo>
                  <a:lnTo>
                    <a:pt x="148" y="75"/>
                  </a:lnTo>
                  <a:lnTo>
                    <a:pt x="142" y="81"/>
                  </a:lnTo>
                  <a:lnTo>
                    <a:pt x="142" y="94"/>
                  </a:lnTo>
                  <a:lnTo>
                    <a:pt x="140" y="98"/>
                  </a:lnTo>
                  <a:lnTo>
                    <a:pt x="140" y="102"/>
                  </a:lnTo>
                  <a:lnTo>
                    <a:pt x="139" y="106"/>
                  </a:lnTo>
                  <a:lnTo>
                    <a:pt x="139" y="108"/>
                  </a:lnTo>
                  <a:lnTo>
                    <a:pt x="137" y="109"/>
                  </a:lnTo>
                  <a:lnTo>
                    <a:pt x="135" y="111"/>
                  </a:lnTo>
                  <a:lnTo>
                    <a:pt x="133" y="115"/>
                  </a:lnTo>
                  <a:lnTo>
                    <a:pt x="131" y="117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9"/>
                  </a:lnTo>
                  <a:lnTo>
                    <a:pt x="117" y="131"/>
                  </a:lnTo>
                  <a:lnTo>
                    <a:pt x="115" y="133"/>
                  </a:lnTo>
                  <a:lnTo>
                    <a:pt x="112" y="134"/>
                  </a:lnTo>
                  <a:lnTo>
                    <a:pt x="110" y="136"/>
                  </a:lnTo>
                  <a:lnTo>
                    <a:pt x="108" y="138"/>
                  </a:lnTo>
                  <a:lnTo>
                    <a:pt x="106" y="138"/>
                  </a:lnTo>
                  <a:lnTo>
                    <a:pt x="102" y="140"/>
                  </a:lnTo>
                  <a:lnTo>
                    <a:pt x="98" y="140"/>
                  </a:lnTo>
                  <a:lnTo>
                    <a:pt x="94" y="142"/>
                  </a:lnTo>
                  <a:lnTo>
                    <a:pt x="81" y="142"/>
                  </a:lnTo>
                  <a:lnTo>
                    <a:pt x="75" y="148"/>
                  </a:lnTo>
                  <a:lnTo>
                    <a:pt x="89" y="146"/>
                  </a:lnTo>
                  <a:lnTo>
                    <a:pt x="81" y="142"/>
                  </a:lnTo>
                  <a:lnTo>
                    <a:pt x="69" y="142"/>
                  </a:lnTo>
                  <a:lnTo>
                    <a:pt x="66" y="140"/>
                  </a:lnTo>
                  <a:lnTo>
                    <a:pt x="64" y="140"/>
                  </a:lnTo>
                  <a:lnTo>
                    <a:pt x="60" y="138"/>
                  </a:lnTo>
                  <a:lnTo>
                    <a:pt x="58" y="138"/>
                  </a:lnTo>
                  <a:lnTo>
                    <a:pt x="60" y="138"/>
                  </a:lnTo>
                  <a:lnTo>
                    <a:pt x="56" y="136"/>
                  </a:lnTo>
                  <a:lnTo>
                    <a:pt x="54" y="134"/>
                  </a:lnTo>
                  <a:lnTo>
                    <a:pt x="50" y="133"/>
                  </a:lnTo>
                  <a:lnTo>
                    <a:pt x="48" y="131"/>
                  </a:lnTo>
                  <a:lnTo>
                    <a:pt x="44" y="129"/>
                  </a:lnTo>
                  <a:lnTo>
                    <a:pt x="41" y="125"/>
                  </a:lnTo>
                  <a:lnTo>
                    <a:pt x="37" y="121"/>
                  </a:lnTo>
                  <a:lnTo>
                    <a:pt x="35" y="117"/>
                  </a:lnTo>
                  <a:lnTo>
                    <a:pt x="33" y="115"/>
                  </a:lnTo>
                  <a:lnTo>
                    <a:pt x="31" y="111"/>
                  </a:lnTo>
                  <a:lnTo>
                    <a:pt x="29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5" y="102"/>
                  </a:lnTo>
                  <a:lnTo>
                    <a:pt x="25" y="98"/>
                  </a:lnTo>
                  <a:lnTo>
                    <a:pt x="23" y="94"/>
                  </a:lnTo>
                  <a:lnTo>
                    <a:pt x="2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0" name="Freeform 46"/>
            <p:cNvSpPr>
              <a:spLocks/>
            </p:cNvSpPr>
            <p:nvPr/>
          </p:nvSpPr>
          <p:spPr bwMode="auto">
            <a:xfrm>
              <a:off x="1477" y="2064"/>
              <a:ext cx="347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3" y="19"/>
                </a:cxn>
                <a:cxn ang="0">
                  <a:pos x="7" y="23"/>
                </a:cxn>
                <a:cxn ang="0">
                  <a:pos x="339" y="23"/>
                </a:cxn>
                <a:cxn ang="0">
                  <a:pos x="343" y="19"/>
                </a:cxn>
                <a:cxn ang="0">
                  <a:pos x="347" y="15"/>
                </a:cxn>
                <a:cxn ang="0">
                  <a:pos x="347" y="8"/>
                </a:cxn>
                <a:cxn ang="0">
                  <a:pos x="343" y="4"/>
                </a:cxn>
                <a:cxn ang="0">
                  <a:pos x="339" y="0"/>
                </a:cxn>
                <a:cxn ang="0">
                  <a:pos x="336" y="0"/>
                </a:cxn>
                <a:cxn ang="0">
                  <a:pos x="11" y="0"/>
                </a:cxn>
              </a:cxnLst>
              <a:rect l="0" t="0" r="r" b="b"/>
              <a:pathLst>
                <a:path w="347" h="23">
                  <a:moveTo>
                    <a:pt x="11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339" y="23"/>
                  </a:lnTo>
                  <a:lnTo>
                    <a:pt x="343" y="19"/>
                  </a:lnTo>
                  <a:lnTo>
                    <a:pt x="347" y="15"/>
                  </a:lnTo>
                  <a:lnTo>
                    <a:pt x="347" y="8"/>
                  </a:lnTo>
                  <a:lnTo>
                    <a:pt x="343" y="4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1" name="Freeform 47"/>
            <p:cNvSpPr>
              <a:spLocks/>
            </p:cNvSpPr>
            <p:nvPr/>
          </p:nvSpPr>
          <p:spPr bwMode="auto">
            <a:xfrm>
              <a:off x="1453" y="1897"/>
              <a:ext cx="346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338" y="23"/>
                </a:cxn>
                <a:cxn ang="0">
                  <a:pos x="342" y="19"/>
                </a:cxn>
                <a:cxn ang="0">
                  <a:pos x="346" y="15"/>
                </a:cxn>
                <a:cxn ang="0">
                  <a:pos x="346" y="8"/>
                </a:cxn>
                <a:cxn ang="0">
                  <a:pos x="342" y="4"/>
                </a:cxn>
                <a:cxn ang="0">
                  <a:pos x="338" y="0"/>
                </a:cxn>
                <a:cxn ang="0">
                  <a:pos x="335" y="0"/>
                </a:cxn>
                <a:cxn ang="0">
                  <a:pos x="12" y="0"/>
                </a:cxn>
              </a:cxnLst>
              <a:rect l="0" t="0" r="r" b="b"/>
              <a:pathLst>
                <a:path w="346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338" y="23"/>
                  </a:lnTo>
                  <a:lnTo>
                    <a:pt x="342" y="19"/>
                  </a:lnTo>
                  <a:lnTo>
                    <a:pt x="346" y="15"/>
                  </a:lnTo>
                  <a:lnTo>
                    <a:pt x="346" y="8"/>
                  </a:lnTo>
                  <a:lnTo>
                    <a:pt x="342" y="4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2" name="Freeform 48"/>
            <p:cNvSpPr>
              <a:spLocks/>
            </p:cNvSpPr>
            <p:nvPr/>
          </p:nvSpPr>
          <p:spPr bwMode="auto">
            <a:xfrm>
              <a:off x="1453" y="2256"/>
              <a:ext cx="346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338" y="23"/>
                </a:cxn>
                <a:cxn ang="0">
                  <a:pos x="342" y="19"/>
                </a:cxn>
                <a:cxn ang="0">
                  <a:pos x="346" y="15"/>
                </a:cxn>
                <a:cxn ang="0">
                  <a:pos x="346" y="8"/>
                </a:cxn>
                <a:cxn ang="0">
                  <a:pos x="342" y="4"/>
                </a:cxn>
                <a:cxn ang="0">
                  <a:pos x="338" y="0"/>
                </a:cxn>
                <a:cxn ang="0">
                  <a:pos x="335" y="0"/>
                </a:cxn>
                <a:cxn ang="0">
                  <a:pos x="12" y="0"/>
                </a:cxn>
              </a:cxnLst>
              <a:rect l="0" t="0" r="r" b="b"/>
              <a:pathLst>
                <a:path w="346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338" y="23"/>
                  </a:lnTo>
                  <a:lnTo>
                    <a:pt x="342" y="19"/>
                  </a:lnTo>
                  <a:lnTo>
                    <a:pt x="346" y="15"/>
                  </a:lnTo>
                  <a:lnTo>
                    <a:pt x="346" y="8"/>
                  </a:lnTo>
                  <a:lnTo>
                    <a:pt x="342" y="4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3" name="Freeform 49"/>
            <p:cNvSpPr>
              <a:spLocks/>
            </p:cNvSpPr>
            <p:nvPr/>
          </p:nvSpPr>
          <p:spPr bwMode="auto">
            <a:xfrm>
              <a:off x="2677" y="2058"/>
              <a:ext cx="347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8" y="23"/>
                </a:cxn>
                <a:cxn ang="0">
                  <a:pos x="340" y="23"/>
                </a:cxn>
                <a:cxn ang="0">
                  <a:pos x="344" y="20"/>
                </a:cxn>
                <a:cxn ang="0">
                  <a:pos x="347" y="16"/>
                </a:cxn>
                <a:cxn ang="0">
                  <a:pos x="347" y="8"/>
                </a:cxn>
                <a:cxn ang="0">
                  <a:pos x="344" y="4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11" y="0"/>
                </a:cxn>
              </a:cxnLst>
              <a:rect l="0" t="0" r="r" b="b"/>
              <a:pathLst>
                <a:path w="347" h="23">
                  <a:moveTo>
                    <a:pt x="11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340" y="23"/>
                  </a:lnTo>
                  <a:lnTo>
                    <a:pt x="344" y="20"/>
                  </a:lnTo>
                  <a:lnTo>
                    <a:pt x="347" y="16"/>
                  </a:lnTo>
                  <a:lnTo>
                    <a:pt x="347" y="8"/>
                  </a:lnTo>
                  <a:lnTo>
                    <a:pt x="344" y="4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4" name="Rectangle 50"/>
            <p:cNvSpPr>
              <a:spLocks noChangeArrowheads="1"/>
            </p:cNvSpPr>
            <p:nvPr/>
          </p:nvSpPr>
          <p:spPr bwMode="auto">
            <a:xfrm>
              <a:off x="1200" y="181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00435" name="Rectangle 51"/>
            <p:cNvSpPr>
              <a:spLocks noChangeArrowheads="1"/>
            </p:cNvSpPr>
            <p:nvPr/>
          </p:nvSpPr>
          <p:spPr bwMode="auto">
            <a:xfrm>
              <a:off x="1200" y="1999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00436" name="Rectangle 52"/>
            <p:cNvSpPr>
              <a:spLocks noChangeArrowheads="1"/>
            </p:cNvSpPr>
            <p:nvPr/>
          </p:nvSpPr>
          <p:spPr bwMode="auto">
            <a:xfrm>
              <a:off x="1200" y="221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0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 Gates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Similary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as the NAND gate, the NOR gate is a Universal gate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Universal gate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- a gate type that can implement any Boolean function.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With a NOR gate one can implement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 NOT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An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An 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81525" y="266700"/>
            <a:ext cx="1476375" cy="646331"/>
            <a:chOff x="4581525" y="218974"/>
            <a:chExt cx="1084263" cy="415013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4940300" y="234950"/>
              <a:ext cx="725488" cy="379413"/>
              <a:chOff x="4743" y="3461"/>
              <a:chExt cx="457" cy="239"/>
            </a:xfrm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4743" y="3461"/>
                <a:ext cx="302" cy="239"/>
              </a:xfrm>
              <a:custGeom>
                <a:avLst/>
                <a:gdLst/>
                <a:ahLst/>
                <a:cxnLst>
                  <a:cxn ang="0">
                    <a:pos x="2" y="168"/>
                  </a:cxn>
                  <a:cxn ang="0">
                    <a:pos x="24" y="83"/>
                  </a:cxn>
                  <a:cxn ang="0">
                    <a:pos x="4" y="3"/>
                  </a:cxn>
                  <a:cxn ang="0">
                    <a:pos x="1" y="0"/>
                  </a:cxn>
                  <a:cxn ang="0">
                    <a:pos x="72" y="0"/>
                  </a:cxn>
                  <a:cxn ang="0">
                    <a:pos x="219" y="83"/>
                  </a:cxn>
                  <a:cxn ang="0">
                    <a:pos x="218" y="89"/>
                  </a:cxn>
                  <a:cxn ang="0">
                    <a:pos x="72" y="173"/>
                  </a:cxn>
                  <a:cxn ang="0">
                    <a:pos x="0" y="173"/>
                  </a:cxn>
                  <a:cxn ang="0">
                    <a:pos x="2" y="168"/>
                  </a:cxn>
                </a:cxnLst>
                <a:rect l="0" t="0" r="r" b="b"/>
                <a:pathLst>
                  <a:path w="219" h="173">
                    <a:moveTo>
                      <a:pt x="2" y="168"/>
                    </a:moveTo>
                    <a:cubicBezTo>
                      <a:pt x="17" y="142"/>
                      <a:pt x="24" y="113"/>
                      <a:pt x="24" y="83"/>
                    </a:cubicBezTo>
                    <a:cubicBezTo>
                      <a:pt x="24" y="55"/>
                      <a:pt x="17" y="28"/>
                      <a:pt x="4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32" y="0"/>
                      <a:pt x="188" y="31"/>
                      <a:pt x="219" y="83"/>
                    </a:cubicBezTo>
                    <a:cubicBezTo>
                      <a:pt x="218" y="89"/>
                      <a:pt x="218" y="89"/>
                      <a:pt x="218" y="89"/>
                    </a:cubicBezTo>
                    <a:cubicBezTo>
                      <a:pt x="187" y="141"/>
                      <a:pt x="132" y="173"/>
                      <a:pt x="72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2" y="168"/>
                      <a:pt x="2" y="168"/>
                      <a:pt x="2" y="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5115" y="3576"/>
                <a:ext cx="8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0"/>
                  </a:cxn>
                  <a:cxn ang="0">
                    <a:pos x="0" y="0"/>
                  </a:cxn>
                </a:cxnLst>
                <a:rect l="0" t="0" r="r" b="b"/>
                <a:pathLst>
                  <a:path w="85">
                    <a:moveTo>
                      <a:pt x="0" y="0"/>
                    </a:move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5115" y="3576"/>
                <a:ext cx="8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5045" y="3541"/>
                <a:ext cx="70" cy="69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838700" y="349250"/>
              <a:ext cx="127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838700" y="514350"/>
              <a:ext cx="127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581525" y="218974"/>
              <a:ext cx="248637" cy="41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  <a:p>
              <a:r>
                <a:rPr lang="en-US" sz="180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12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2-9 Exclusive OR/ Exclusive NOR</a:t>
            </a:r>
          </a:p>
        </p:txBody>
      </p:sp>
      <p:sp>
        <p:nvSpPr>
          <p:cNvPr id="3717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58775" y="1314450"/>
            <a:ext cx="8396288" cy="50276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The </a:t>
            </a:r>
            <a:r>
              <a:rPr lang="en-US" sz="2800" i="1">
                <a:latin typeface="Arial" pitchFamily="34" charset="0"/>
              </a:rPr>
              <a:t>eXclusive OR</a:t>
            </a:r>
            <a:r>
              <a:rPr lang="en-US" sz="2800">
                <a:latin typeface="Arial" pitchFamily="34" charset="0"/>
              </a:rPr>
              <a:t> (</a:t>
            </a:r>
            <a:r>
              <a:rPr lang="en-US" sz="2800" i="1">
                <a:latin typeface="Arial" pitchFamily="34" charset="0"/>
              </a:rPr>
              <a:t>XOR</a:t>
            </a:r>
            <a:r>
              <a:rPr lang="en-US" sz="2800">
                <a:latin typeface="Arial" pitchFamily="34" charset="0"/>
              </a:rPr>
              <a:t>) function is an important Boolean function used extensively in logic circuits:</a:t>
            </a:r>
          </a:p>
          <a:p>
            <a:pPr lvl="1"/>
            <a:r>
              <a:rPr lang="en-US" sz="2400">
                <a:latin typeface="Arial" pitchFamily="34" charset="0"/>
              </a:rPr>
              <a:t>Adders/subtractors/multipliers</a:t>
            </a:r>
          </a:p>
          <a:p>
            <a:pPr lvl="1"/>
            <a:r>
              <a:rPr lang="en-US" sz="2400">
                <a:latin typeface="Arial" pitchFamily="34" charset="0"/>
              </a:rPr>
              <a:t>Counters/incrementers/decrementers</a:t>
            </a:r>
          </a:p>
          <a:p>
            <a:pPr lvl="1"/>
            <a:r>
              <a:rPr lang="en-US" sz="2400">
                <a:latin typeface="Arial" pitchFamily="34" charset="0"/>
              </a:rPr>
              <a:t>Parity generators/checkers</a:t>
            </a:r>
          </a:p>
          <a:p>
            <a:r>
              <a:rPr lang="en-US" sz="2800">
                <a:latin typeface="Arial" pitchFamily="34" charset="0"/>
              </a:rPr>
              <a:t>The </a:t>
            </a:r>
            <a:r>
              <a:rPr lang="en-US" sz="2800" i="1">
                <a:latin typeface="Arial" pitchFamily="34" charset="0"/>
              </a:rPr>
              <a:t>eXclusive NOR</a:t>
            </a:r>
            <a:r>
              <a:rPr lang="en-US" sz="2800">
                <a:latin typeface="Arial" pitchFamily="34" charset="0"/>
              </a:rPr>
              <a:t> function (XNOR) is the complement of the XOR function</a:t>
            </a:r>
          </a:p>
          <a:p>
            <a:r>
              <a:rPr lang="en-US" sz="2800">
                <a:latin typeface="Arial" pitchFamily="34" charset="0"/>
              </a:rPr>
              <a:t>XOR and XNOR gates are complex gates (built from simpler gates, such as AND, Not, etc). </a:t>
            </a:r>
          </a:p>
        </p:txBody>
      </p:sp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430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1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1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1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1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1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4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Truth Tables for XOR/XNOR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314450"/>
            <a:ext cx="83185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XOR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The XOR function means: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X OR Y, but NOT BOTH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The XNOR function also known as the </a:t>
            </a:r>
            <a:r>
              <a:rPr lang="en-US" sz="2400" i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equivalence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function, denoted by the operator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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374291" name="Group 531"/>
          <p:cNvGrpSpPr>
            <a:grpSpLocks/>
          </p:cNvGrpSpPr>
          <p:nvPr/>
        </p:nvGrpSpPr>
        <p:grpSpPr bwMode="auto">
          <a:xfrm>
            <a:off x="527050" y="1936750"/>
            <a:ext cx="2047875" cy="2295525"/>
            <a:chOff x="2148" y="1236"/>
            <a:chExt cx="1290" cy="1446"/>
          </a:xfrm>
        </p:grpSpPr>
        <p:sp>
          <p:nvSpPr>
            <p:cNvPr id="373797" name="Rectangle 37"/>
            <p:cNvSpPr>
              <a:spLocks noChangeArrowheads="1"/>
            </p:cNvSpPr>
            <p:nvPr/>
          </p:nvSpPr>
          <p:spPr bwMode="auto">
            <a:xfrm>
              <a:off x="2305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798" name="Rectangle 38"/>
            <p:cNvSpPr>
              <a:spLocks noChangeArrowheads="1"/>
            </p:cNvSpPr>
            <p:nvPr/>
          </p:nvSpPr>
          <p:spPr bwMode="auto">
            <a:xfrm>
              <a:off x="2401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799" name="Rectangle 39"/>
            <p:cNvSpPr>
              <a:spLocks noChangeArrowheads="1"/>
            </p:cNvSpPr>
            <p:nvPr/>
          </p:nvSpPr>
          <p:spPr bwMode="auto">
            <a:xfrm>
              <a:off x="2642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0" name="Rectangle 40"/>
            <p:cNvSpPr>
              <a:spLocks noChangeArrowheads="1"/>
            </p:cNvSpPr>
            <p:nvPr/>
          </p:nvSpPr>
          <p:spPr bwMode="auto">
            <a:xfrm>
              <a:off x="2738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1" name="Rectangle 41"/>
            <p:cNvSpPr>
              <a:spLocks noChangeArrowheads="1"/>
            </p:cNvSpPr>
            <p:nvPr/>
          </p:nvSpPr>
          <p:spPr bwMode="auto">
            <a:xfrm>
              <a:off x="2930" y="1266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2" name="Rectangle 42"/>
            <p:cNvSpPr>
              <a:spLocks noChangeArrowheads="1"/>
            </p:cNvSpPr>
            <p:nvPr/>
          </p:nvSpPr>
          <p:spPr bwMode="auto">
            <a:xfrm>
              <a:off x="3042" y="1250"/>
              <a:ext cx="1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3" name="Rectangle 43"/>
            <p:cNvSpPr>
              <a:spLocks noChangeArrowheads="1"/>
            </p:cNvSpPr>
            <p:nvPr/>
          </p:nvSpPr>
          <p:spPr bwMode="auto">
            <a:xfrm>
              <a:off x="3173" y="1266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4" name="Rectangle 44"/>
            <p:cNvSpPr>
              <a:spLocks noChangeArrowheads="1"/>
            </p:cNvSpPr>
            <p:nvPr/>
          </p:nvSpPr>
          <p:spPr bwMode="auto">
            <a:xfrm>
              <a:off x="3269" y="126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5" name="Rectangle 45"/>
            <p:cNvSpPr>
              <a:spLocks noChangeArrowheads="1"/>
            </p:cNvSpPr>
            <p:nvPr/>
          </p:nvSpPr>
          <p:spPr bwMode="auto">
            <a:xfrm>
              <a:off x="3390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78" name="Rectangle 118"/>
            <p:cNvSpPr>
              <a:spLocks noChangeArrowheads="1"/>
            </p:cNvSpPr>
            <p:nvPr/>
          </p:nvSpPr>
          <p:spPr bwMode="auto">
            <a:xfrm>
              <a:off x="2305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79" name="Rectangle 119"/>
            <p:cNvSpPr>
              <a:spLocks noChangeArrowheads="1"/>
            </p:cNvSpPr>
            <p:nvPr/>
          </p:nvSpPr>
          <p:spPr bwMode="auto">
            <a:xfrm>
              <a:off x="2401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0" name="Rectangle 120"/>
            <p:cNvSpPr>
              <a:spLocks noChangeArrowheads="1"/>
            </p:cNvSpPr>
            <p:nvPr/>
          </p:nvSpPr>
          <p:spPr bwMode="auto">
            <a:xfrm>
              <a:off x="2642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1" name="Rectangle 121"/>
            <p:cNvSpPr>
              <a:spLocks noChangeArrowheads="1"/>
            </p:cNvSpPr>
            <p:nvPr/>
          </p:nvSpPr>
          <p:spPr bwMode="auto">
            <a:xfrm>
              <a:off x="2738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2" name="Rectangle 122"/>
            <p:cNvSpPr>
              <a:spLocks noChangeArrowheads="1"/>
            </p:cNvSpPr>
            <p:nvPr/>
          </p:nvSpPr>
          <p:spPr bwMode="auto">
            <a:xfrm>
              <a:off x="3052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3" name="Rectangle 123"/>
            <p:cNvSpPr>
              <a:spLocks noChangeArrowheads="1"/>
            </p:cNvSpPr>
            <p:nvPr/>
          </p:nvSpPr>
          <p:spPr bwMode="auto">
            <a:xfrm>
              <a:off x="3148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3" name="Rectangle 173"/>
            <p:cNvSpPr>
              <a:spLocks noChangeArrowheads="1"/>
            </p:cNvSpPr>
            <p:nvPr/>
          </p:nvSpPr>
          <p:spPr bwMode="auto">
            <a:xfrm>
              <a:off x="2305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4" name="Rectangle 174"/>
            <p:cNvSpPr>
              <a:spLocks noChangeArrowheads="1"/>
            </p:cNvSpPr>
            <p:nvPr/>
          </p:nvSpPr>
          <p:spPr bwMode="auto">
            <a:xfrm>
              <a:off x="2401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5" name="Rectangle 175"/>
            <p:cNvSpPr>
              <a:spLocks noChangeArrowheads="1"/>
            </p:cNvSpPr>
            <p:nvPr/>
          </p:nvSpPr>
          <p:spPr bwMode="auto">
            <a:xfrm>
              <a:off x="2642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6" name="Rectangle 176"/>
            <p:cNvSpPr>
              <a:spLocks noChangeArrowheads="1"/>
            </p:cNvSpPr>
            <p:nvPr/>
          </p:nvSpPr>
          <p:spPr bwMode="auto">
            <a:xfrm>
              <a:off x="2738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7" name="Rectangle 177"/>
            <p:cNvSpPr>
              <a:spLocks noChangeArrowheads="1"/>
            </p:cNvSpPr>
            <p:nvPr/>
          </p:nvSpPr>
          <p:spPr bwMode="auto">
            <a:xfrm>
              <a:off x="3052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8" name="Rectangle 178"/>
            <p:cNvSpPr>
              <a:spLocks noChangeArrowheads="1"/>
            </p:cNvSpPr>
            <p:nvPr/>
          </p:nvSpPr>
          <p:spPr bwMode="auto">
            <a:xfrm>
              <a:off x="3148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88" name="Rectangle 228"/>
            <p:cNvSpPr>
              <a:spLocks noChangeArrowheads="1"/>
            </p:cNvSpPr>
            <p:nvPr/>
          </p:nvSpPr>
          <p:spPr bwMode="auto">
            <a:xfrm>
              <a:off x="2303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89" name="Rectangle 229"/>
            <p:cNvSpPr>
              <a:spLocks noChangeArrowheads="1"/>
            </p:cNvSpPr>
            <p:nvPr/>
          </p:nvSpPr>
          <p:spPr bwMode="auto">
            <a:xfrm>
              <a:off x="2399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0" name="Rectangle 230"/>
            <p:cNvSpPr>
              <a:spLocks noChangeArrowheads="1"/>
            </p:cNvSpPr>
            <p:nvPr/>
          </p:nvSpPr>
          <p:spPr bwMode="auto">
            <a:xfrm>
              <a:off x="264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1" name="Rectangle 231"/>
            <p:cNvSpPr>
              <a:spLocks noChangeArrowheads="1"/>
            </p:cNvSpPr>
            <p:nvPr/>
          </p:nvSpPr>
          <p:spPr bwMode="auto">
            <a:xfrm>
              <a:off x="273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2" name="Rectangle 232"/>
            <p:cNvSpPr>
              <a:spLocks noChangeArrowheads="1"/>
            </p:cNvSpPr>
            <p:nvPr/>
          </p:nvSpPr>
          <p:spPr bwMode="auto">
            <a:xfrm>
              <a:off x="305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3" name="Rectangle 233"/>
            <p:cNvSpPr>
              <a:spLocks noChangeArrowheads="1"/>
            </p:cNvSpPr>
            <p:nvPr/>
          </p:nvSpPr>
          <p:spPr bwMode="auto">
            <a:xfrm>
              <a:off x="314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5" name="Rectangle 285"/>
            <p:cNvSpPr>
              <a:spLocks noChangeArrowheads="1"/>
            </p:cNvSpPr>
            <p:nvPr/>
          </p:nvSpPr>
          <p:spPr bwMode="auto">
            <a:xfrm>
              <a:off x="2303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6" name="Rectangle 286"/>
            <p:cNvSpPr>
              <a:spLocks noChangeArrowheads="1"/>
            </p:cNvSpPr>
            <p:nvPr/>
          </p:nvSpPr>
          <p:spPr bwMode="auto">
            <a:xfrm>
              <a:off x="2399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7" name="Rectangle 287"/>
            <p:cNvSpPr>
              <a:spLocks noChangeArrowheads="1"/>
            </p:cNvSpPr>
            <p:nvPr/>
          </p:nvSpPr>
          <p:spPr bwMode="auto">
            <a:xfrm>
              <a:off x="264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8" name="Rectangle 288"/>
            <p:cNvSpPr>
              <a:spLocks noChangeArrowheads="1"/>
            </p:cNvSpPr>
            <p:nvPr/>
          </p:nvSpPr>
          <p:spPr bwMode="auto">
            <a:xfrm>
              <a:off x="273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9" name="Rectangle 289"/>
            <p:cNvSpPr>
              <a:spLocks noChangeArrowheads="1"/>
            </p:cNvSpPr>
            <p:nvPr/>
          </p:nvSpPr>
          <p:spPr bwMode="auto">
            <a:xfrm>
              <a:off x="305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50" name="Rectangle 290"/>
            <p:cNvSpPr>
              <a:spLocks noChangeArrowheads="1"/>
            </p:cNvSpPr>
            <p:nvPr/>
          </p:nvSpPr>
          <p:spPr bwMode="auto">
            <a:xfrm>
              <a:off x="314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159" name="Rectangle 399"/>
            <p:cNvSpPr>
              <a:spLocks noChangeArrowheads="1"/>
            </p:cNvSpPr>
            <p:nvPr/>
          </p:nvSpPr>
          <p:spPr bwMode="auto">
            <a:xfrm>
              <a:off x="2825" y="2452"/>
              <a:ext cx="5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8" name="Rectangle 398"/>
            <p:cNvSpPr>
              <a:spLocks noChangeArrowheads="1"/>
            </p:cNvSpPr>
            <p:nvPr/>
          </p:nvSpPr>
          <p:spPr bwMode="auto">
            <a:xfrm>
              <a:off x="2555" y="2452"/>
              <a:ext cx="27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7" name="Rectangle 397"/>
            <p:cNvSpPr>
              <a:spLocks noChangeArrowheads="1"/>
            </p:cNvSpPr>
            <p:nvPr/>
          </p:nvSpPr>
          <p:spPr bwMode="auto">
            <a:xfrm>
              <a:off x="2148" y="2452"/>
              <a:ext cx="40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6" name="Rectangle 396"/>
            <p:cNvSpPr>
              <a:spLocks noChangeArrowheads="1"/>
            </p:cNvSpPr>
            <p:nvPr/>
          </p:nvSpPr>
          <p:spPr bwMode="auto">
            <a:xfrm>
              <a:off x="2825" y="2280"/>
              <a:ext cx="54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5" name="Rectangle 395"/>
            <p:cNvSpPr>
              <a:spLocks noChangeArrowheads="1"/>
            </p:cNvSpPr>
            <p:nvPr/>
          </p:nvSpPr>
          <p:spPr bwMode="auto">
            <a:xfrm>
              <a:off x="2555" y="2280"/>
              <a:ext cx="27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4" name="Rectangle 394"/>
            <p:cNvSpPr>
              <a:spLocks noChangeArrowheads="1"/>
            </p:cNvSpPr>
            <p:nvPr/>
          </p:nvSpPr>
          <p:spPr bwMode="auto">
            <a:xfrm>
              <a:off x="2148" y="2280"/>
              <a:ext cx="4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3" name="Rectangle 393"/>
            <p:cNvSpPr>
              <a:spLocks noChangeArrowheads="1"/>
            </p:cNvSpPr>
            <p:nvPr/>
          </p:nvSpPr>
          <p:spPr bwMode="auto">
            <a:xfrm>
              <a:off x="2825" y="2021"/>
              <a:ext cx="5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2" name="Rectangle 392"/>
            <p:cNvSpPr>
              <a:spLocks noChangeArrowheads="1"/>
            </p:cNvSpPr>
            <p:nvPr/>
          </p:nvSpPr>
          <p:spPr bwMode="auto">
            <a:xfrm>
              <a:off x="2555" y="2021"/>
              <a:ext cx="2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1" name="Rectangle 391"/>
            <p:cNvSpPr>
              <a:spLocks noChangeArrowheads="1"/>
            </p:cNvSpPr>
            <p:nvPr/>
          </p:nvSpPr>
          <p:spPr bwMode="auto">
            <a:xfrm>
              <a:off x="2148" y="2021"/>
              <a:ext cx="4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0" name="Rectangle 390"/>
            <p:cNvSpPr>
              <a:spLocks noChangeArrowheads="1"/>
            </p:cNvSpPr>
            <p:nvPr/>
          </p:nvSpPr>
          <p:spPr bwMode="auto">
            <a:xfrm>
              <a:off x="2825" y="1747"/>
              <a:ext cx="54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49" name="Rectangle 389"/>
            <p:cNvSpPr>
              <a:spLocks noChangeArrowheads="1"/>
            </p:cNvSpPr>
            <p:nvPr/>
          </p:nvSpPr>
          <p:spPr bwMode="auto">
            <a:xfrm>
              <a:off x="2555" y="1747"/>
              <a:ext cx="27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48" name="Rectangle 388"/>
            <p:cNvSpPr>
              <a:spLocks noChangeArrowheads="1"/>
            </p:cNvSpPr>
            <p:nvPr/>
          </p:nvSpPr>
          <p:spPr bwMode="auto">
            <a:xfrm>
              <a:off x="2148" y="1747"/>
              <a:ext cx="4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46" name="Rectangle 386"/>
            <p:cNvSpPr>
              <a:spLocks noChangeArrowheads="1"/>
            </p:cNvSpPr>
            <p:nvPr/>
          </p:nvSpPr>
          <p:spPr bwMode="auto">
            <a:xfrm>
              <a:off x="2555" y="1236"/>
              <a:ext cx="270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74145" name="Rectangle 385"/>
            <p:cNvSpPr>
              <a:spLocks noChangeArrowheads="1"/>
            </p:cNvSpPr>
            <p:nvPr/>
          </p:nvSpPr>
          <p:spPr bwMode="auto">
            <a:xfrm>
              <a:off x="2148" y="1236"/>
              <a:ext cx="407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74165" name="Line 405"/>
            <p:cNvSpPr>
              <a:spLocks noChangeShapeType="1"/>
            </p:cNvSpPr>
            <p:nvPr/>
          </p:nvSpPr>
          <p:spPr bwMode="auto">
            <a:xfrm>
              <a:off x="2148" y="2661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0" name="Line 400"/>
            <p:cNvSpPr>
              <a:spLocks noChangeShapeType="1"/>
            </p:cNvSpPr>
            <p:nvPr/>
          </p:nvSpPr>
          <p:spPr bwMode="auto">
            <a:xfrm>
              <a:off x="2148" y="1236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7" name="Line 407"/>
            <p:cNvSpPr>
              <a:spLocks noChangeShapeType="1"/>
            </p:cNvSpPr>
            <p:nvPr/>
          </p:nvSpPr>
          <p:spPr bwMode="auto">
            <a:xfrm>
              <a:off x="255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1" name="Line 401"/>
            <p:cNvSpPr>
              <a:spLocks noChangeShapeType="1"/>
            </p:cNvSpPr>
            <p:nvPr/>
          </p:nvSpPr>
          <p:spPr bwMode="auto">
            <a:xfrm>
              <a:off x="2148" y="1747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2" name="Line 402"/>
            <p:cNvSpPr>
              <a:spLocks noChangeShapeType="1"/>
            </p:cNvSpPr>
            <p:nvPr/>
          </p:nvSpPr>
          <p:spPr bwMode="auto">
            <a:xfrm>
              <a:off x="2148" y="2021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3" name="Line 403"/>
            <p:cNvSpPr>
              <a:spLocks noChangeShapeType="1"/>
            </p:cNvSpPr>
            <p:nvPr/>
          </p:nvSpPr>
          <p:spPr bwMode="auto">
            <a:xfrm>
              <a:off x="2148" y="2244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4" name="Line 404"/>
            <p:cNvSpPr>
              <a:spLocks noChangeShapeType="1"/>
            </p:cNvSpPr>
            <p:nvPr/>
          </p:nvSpPr>
          <p:spPr bwMode="auto">
            <a:xfrm>
              <a:off x="2148" y="2452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6" name="Line 406"/>
            <p:cNvSpPr>
              <a:spLocks noChangeShapeType="1"/>
            </p:cNvSpPr>
            <p:nvPr/>
          </p:nvSpPr>
          <p:spPr bwMode="auto">
            <a:xfrm>
              <a:off x="2148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8" name="Line 408"/>
            <p:cNvSpPr>
              <a:spLocks noChangeShapeType="1"/>
            </p:cNvSpPr>
            <p:nvPr/>
          </p:nvSpPr>
          <p:spPr bwMode="auto">
            <a:xfrm>
              <a:off x="282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9" name="Line 409"/>
            <p:cNvSpPr>
              <a:spLocks noChangeShapeType="1"/>
            </p:cNvSpPr>
            <p:nvPr/>
          </p:nvSpPr>
          <p:spPr bwMode="auto">
            <a:xfrm>
              <a:off x="3365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292" name="Group 532"/>
          <p:cNvGrpSpPr>
            <a:grpSpLocks/>
          </p:cNvGrpSpPr>
          <p:nvPr/>
        </p:nvGrpSpPr>
        <p:grpSpPr bwMode="auto">
          <a:xfrm>
            <a:off x="2692400" y="1389063"/>
            <a:ext cx="990600" cy="431800"/>
            <a:chOff x="960" y="1283"/>
            <a:chExt cx="1376" cy="576"/>
          </a:xfrm>
        </p:grpSpPr>
        <p:grpSp>
          <p:nvGrpSpPr>
            <p:cNvPr id="374293" name="Group 533"/>
            <p:cNvGrpSpPr>
              <a:grpSpLocks/>
            </p:cNvGrpSpPr>
            <p:nvPr/>
          </p:nvGrpSpPr>
          <p:grpSpPr bwMode="auto">
            <a:xfrm>
              <a:off x="1246" y="1283"/>
              <a:ext cx="774" cy="576"/>
              <a:chOff x="3310" y="2739"/>
              <a:chExt cx="774" cy="576"/>
            </a:xfrm>
          </p:grpSpPr>
          <p:sp>
            <p:nvSpPr>
              <p:cNvPr id="374294" name="Freeform 534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295" name="Freeform 535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4296" name="Line 536"/>
            <p:cNvSpPr>
              <a:spLocks noChangeShapeType="1"/>
            </p:cNvSpPr>
            <p:nvPr/>
          </p:nvSpPr>
          <p:spPr bwMode="auto">
            <a:xfrm flipH="1">
              <a:off x="960" y="141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297" name="Line 537"/>
            <p:cNvSpPr>
              <a:spLocks noChangeShapeType="1"/>
            </p:cNvSpPr>
            <p:nvPr/>
          </p:nvSpPr>
          <p:spPr bwMode="auto">
            <a:xfrm flipH="1">
              <a:off x="960" y="173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298" name="Line 538"/>
            <p:cNvSpPr>
              <a:spLocks noChangeShapeType="1"/>
            </p:cNvSpPr>
            <p:nvPr/>
          </p:nvSpPr>
          <p:spPr bwMode="auto">
            <a:xfrm flipH="1">
              <a:off x="2016" y="157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334" name="Group 574"/>
          <p:cNvGrpSpPr>
            <a:grpSpLocks/>
          </p:cNvGrpSpPr>
          <p:nvPr/>
        </p:nvGrpSpPr>
        <p:grpSpPr bwMode="auto">
          <a:xfrm>
            <a:off x="5692775" y="1300163"/>
            <a:ext cx="2790825" cy="2932112"/>
            <a:chOff x="3586" y="819"/>
            <a:chExt cx="1758" cy="1847"/>
          </a:xfrm>
        </p:grpSpPr>
        <p:grpSp>
          <p:nvGrpSpPr>
            <p:cNvPr id="374332" name="Group 572"/>
            <p:cNvGrpSpPr>
              <a:grpSpLocks/>
            </p:cNvGrpSpPr>
            <p:nvPr/>
          </p:nvGrpSpPr>
          <p:grpSpPr bwMode="auto">
            <a:xfrm>
              <a:off x="3890" y="819"/>
              <a:ext cx="1454" cy="1847"/>
              <a:chOff x="3890" y="819"/>
              <a:chExt cx="1454" cy="1847"/>
            </a:xfrm>
          </p:grpSpPr>
          <p:grpSp>
            <p:nvGrpSpPr>
              <p:cNvPr id="374290" name="Group 530"/>
              <p:cNvGrpSpPr>
                <a:grpSpLocks/>
              </p:cNvGrpSpPr>
              <p:nvPr/>
            </p:nvGrpSpPr>
            <p:grpSpPr bwMode="auto">
              <a:xfrm>
                <a:off x="3890" y="1204"/>
                <a:ext cx="1400" cy="1462"/>
                <a:chOff x="3826" y="1220"/>
                <a:chExt cx="1400" cy="1462"/>
              </a:xfrm>
            </p:grpSpPr>
            <p:sp>
              <p:nvSpPr>
                <p:cNvPr id="373774" name="Rectangle 14"/>
                <p:cNvSpPr>
                  <a:spLocks noChangeArrowheads="1"/>
                </p:cNvSpPr>
                <p:nvPr/>
              </p:nvSpPr>
              <p:spPr bwMode="auto">
                <a:xfrm>
                  <a:off x="4206" y="2495"/>
                  <a:ext cx="6" cy="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5" name="Rectangle 15"/>
                <p:cNvSpPr>
                  <a:spLocks noChangeArrowheads="1"/>
                </p:cNvSpPr>
                <p:nvPr/>
              </p:nvSpPr>
              <p:spPr bwMode="auto">
                <a:xfrm>
                  <a:off x="4518" y="2495"/>
                  <a:ext cx="6" cy="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70" y="1258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07" name="Rectangle 47"/>
                <p:cNvSpPr>
                  <a:spLocks noChangeArrowheads="1"/>
                </p:cNvSpPr>
                <p:nvPr/>
              </p:nvSpPr>
              <p:spPr bwMode="auto">
                <a:xfrm>
                  <a:off x="4066" y="125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0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07" y="1258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Y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09" name="Rectangle 49"/>
                <p:cNvSpPr>
                  <a:spLocks noChangeArrowheads="1"/>
                </p:cNvSpPr>
                <p:nvPr/>
              </p:nvSpPr>
              <p:spPr bwMode="auto">
                <a:xfrm>
                  <a:off x="4403" y="125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70" y="1779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066" y="1779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307" y="1779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03" y="1779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918" y="1779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90" name="Rectangle 130"/>
                <p:cNvSpPr>
                  <a:spLocks noChangeArrowheads="1"/>
                </p:cNvSpPr>
                <p:nvPr/>
              </p:nvSpPr>
              <p:spPr bwMode="auto">
                <a:xfrm>
                  <a:off x="5014" y="1779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0" name="Rectangle 180"/>
                <p:cNvSpPr>
                  <a:spLocks noChangeArrowheads="1"/>
                </p:cNvSpPr>
                <p:nvPr/>
              </p:nvSpPr>
              <p:spPr bwMode="auto">
                <a:xfrm>
                  <a:off x="3970" y="2004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1" name="Rectangle 181"/>
                <p:cNvSpPr>
                  <a:spLocks noChangeArrowheads="1"/>
                </p:cNvSpPr>
                <p:nvPr/>
              </p:nvSpPr>
              <p:spPr bwMode="auto">
                <a:xfrm>
                  <a:off x="4066" y="2004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307" y="2004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3" name="Rectangle 183"/>
                <p:cNvSpPr>
                  <a:spLocks noChangeArrowheads="1"/>
                </p:cNvSpPr>
                <p:nvPr/>
              </p:nvSpPr>
              <p:spPr bwMode="auto">
                <a:xfrm>
                  <a:off x="4403" y="2004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4" name="Rectangle 184"/>
                <p:cNvSpPr>
                  <a:spLocks noChangeArrowheads="1"/>
                </p:cNvSpPr>
                <p:nvPr/>
              </p:nvSpPr>
              <p:spPr bwMode="auto">
                <a:xfrm>
                  <a:off x="4918" y="2004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5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14" y="2004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5" name="Rectangle 235"/>
                <p:cNvSpPr>
                  <a:spLocks noChangeArrowheads="1"/>
                </p:cNvSpPr>
                <p:nvPr/>
              </p:nvSpPr>
              <p:spPr bwMode="auto">
                <a:xfrm>
                  <a:off x="3980" y="2228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6" name="Rectangle 236"/>
                <p:cNvSpPr>
                  <a:spLocks noChangeArrowheads="1"/>
                </p:cNvSpPr>
                <p:nvPr/>
              </p:nvSpPr>
              <p:spPr bwMode="auto">
                <a:xfrm>
                  <a:off x="4076" y="222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7" name="Rectangle 237"/>
                <p:cNvSpPr>
                  <a:spLocks noChangeArrowheads="1"/>
                </p:cNvSpPr>
                <p:nvPr/>
              </p:nvSpPr>
              <p:spPr bwMode="auto">
                <a:xfrm>
                  <a:off x="4317" y="2228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8" name="Rectangle 238"/>
                <p:cNvSpPr>
                  <a:spLocks noChangeArrowheads="1"/>
                </p:cNvSpPr>
                <p:nvPr/>
              </p:nvSpPr>
              <p:spPr bwMode="auto">
                <a:xfrm>
                  <a:off x="4413" y="222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9" name="Rectangle 239"/>
                <p:cNvSpPr>
                  <a:spLocks noChangeArrowheads="1"/>
                </p:cNvSpPr>
                <p:nvPr/>
              </p:nvSpPr>
              <p:spPr bwMode="auto">
                <a:xfrm>
                  <a:off x="4928" y="2228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00" name="Rectangle 240"/>
                <p:cNvSpPr>
                  <a:spLocks noChangeArrowheads="1"/>
                </p:cNvSpPr>
                <p:nvPr/>
              </p:nvSpPr>
              <p:spPr bwMode="auto">
                <a:xfrm>
                  <a:off x="5024" y="222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2" name="Rectangle 292"/>
                <p:cNvSpPr>
                  <a:spLocks noChangeArrowheads="1"/>
                </p:cNvSpPr>
                <p:nvPr/>
              </p:nvSpPr>
              <p:spPr bwMode="auto">
                <a:xfrm>
                  <a:off x="3980" y="2452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3" name="Rectangle 293"/>
                <p:cNvSpPr>
                  <a:spLocks noChangeArrowheads="1"/>
                </p:cNvSpPr>
                <p:nvPr/>
              </p:nvSpPr>
              <p:spPr bwMode="auto">
                <a:xfrm>
                  <a:off x="4076" y="2452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4" name="Rectangle 294"/>
                <p:cNvSpPr>
                  <a:spLocks noChangeArrowheads="1"/>
                </p:cNvSpPr>
                <p:nvPr/>
              </p:nvSpPr>
              <p:spPr bwMode="auto">
                <a:xfrm>
                  <a:off x="4317" y="2452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5" name="Rectangle 295"/>
                <p:cNvSpPr>
                  <a:spLocks noChangeArrowheads="1"/>
                </p:cNvSpPr>
                <p:nvPr/>
              </p:nvSpPr>
              <p:spPr bwMode="auto">
                <a:xfrm>
                  <a:off x="4413" y="2452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6" name="Rectangle 296"/>
                <p:cNvSpPr>
                  <a:spLocks noChangeArrowheads="1"/>
                </p:cNvSpPr>
                <p:nvPr/>
              </p:nvSpPr>
              <p:spPr bwMode="auto">
                <a:xfrm>
                  <a:off x="4928" y="2452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7" name="Rectangle 297"/>
                <p:cNvSpPr>
                  <a:spLocks noChangeArrowheads="1"/>
                </p:cNvSpPr>
                <p:nvPr/>
              </p:nvSpPr>
              <p:spPr bwMode="auto">
                <a:xfrm>
                  <a:off x="5024" y="2452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15" name="Rectangle 55"/>
                <p:cNvSpPr>
                  <a:spLocks noChangeArrowheads="1"/>
                </p:cNvSpPr>
                <p:nvPr/>
              </p:nvSpPr>
              <p:spPr bwMode="auto">
                <a:xfrm>
                  <a:off x="4526" y="1500"/>
                  <a:ext cx="41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or  X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16" name="Rectangle 56"/>
                <p:cNvSpPr>
                  <a:spLocks noChangeArrowheads="1"/>
                </p:cNvSpPr>
                <p:nvPr/>
              </p:nvSpPr>
              <p:spPr bwMode="auto">
                <a:xfrm>
                  <a:off x="4954" y="1484"/>
                  <a:ext cx="10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Symbol" pitchFamily="18" charset="2"/>
                    </a:rPr>
                    <a:t>º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17" name="Rectangle 57"/>
                <p:cNvSpPr>
                  <a:spLocks noChangeArrowheads="1"/>
                </p:cNvSpPr>
                <p:nvPr/>
              </p:nvSpPr>
              <p:spPr bwMode="auto">
                <a:xfrm>
                  <a:off x="5059" y="1500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Y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74289" name="Group 529"/>
                <p:cNvGrpSpPr>
                  <a:grpSpLocks/>
                </p:cNvGrpSpPr>
                <p:nvPr/>
              </p:nvGrpSpPr>
              <p:grpSpPr bwMode="auto">
                <a:xfrm>
                  <a:off x="4636" y="1250"/>
                  <a:ext cx="561" cy="246"/>
                  <a:chOff x="4636" y="1250"/>
                  <a:chExt cx="561" cy="246"/>
                </a:xfrm>
              </p:grpSpPr>
              <p:sp>
                <p:nvSpPr>
                  <p:cNvPr id="37381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1266"/>
                    <a:ext cx="203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(X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381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811" y="1250"/>
                    <a:ext cx="148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Symbol" pitchFamily="18" charset="2"/>
                      </a:rPr>
                      <a:t>Å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381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942" y="1266"/>
                    <a:ext cx="203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Y)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381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101" y="1266"/>
                    <a:ext cx="9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 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4139" name="Line 3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67" y="1273"/>
                    <a:ext cx="40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4274" name="Line 514"/>
                <p:cNvSpPr>
                  <a:spLocks noChangeShapeType="1"/>
                </p:cNvSpPr>
                <p:nvPr/>
              </p:nvSpPr>
              <p:spPr bwMode="auto">
                <a:xfrm>
                  <a:off x="3826" y="2673"/>
                  <a:ext cx="140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76" name="Line 516"/>
                <p:cNvSpPr>
                  <a:spLocks noChangeShapeType="1"/>
                </p:cNvSpPr>
                <p:nvPr/>
              </p:nvSpPr>
              <p:spPr bwMode="auto">
                <a:xfrm>
                  <a:off x="3826" y="1220"/>
                  <a:ext cx="140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77" name="Line 517"/>
                <p:cNvSpPr>
                  <a:spLocks noChangeShapeType="1"/>
                </p:cNvSpPr>
                <p:nvPr/>
              </p:nvSpPr>
              <p:spPr bwMode="auto">
                <a:xfrm>
                  <a:off x="4204" y="1220"/>
                  <a:ext cx="0" cy="145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79" name="Line 519"/>
                <p:cNvSpPr>
                  <a:spLocks noChangeShapeType="1"/>
                </p:cNvSpPr>
                <p:nvPr/>
              </p:nvSpPr>
              <p:spPr bwMode="auto">
                <a:xfrm>
                  <a:off x="3826" y="1759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0" name="Line 520"/>
                <p:cNvSpPr>
                  <a:spLocks noChangeShapeType="1"/>
                </p:cNvSpPr>
                <p:nvPr/>
              </p:nvSpPr>
              <p:spPr bwMode="auto">
                <a:xfrm>
                  <a:off x="3826" y="2020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1" name="Line 521"/>
                <p:cNvSpPr>
                  <a:spLocks noChangeShapeType="1"/>
                </p:cNvSpPr>
                <p:nvPr/>
              </p:nvSpPr>
              <p:spPr bwMode="auto">
                <a:xfrm>
                  <a:off x="3826" y="2240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2" name="Line 522"/>
                <p:cNvSpPr>
                  <a:spLocks noChangeShapeType="1"/>
                </p:cNvSpPr>
                <p:nvPr/>
              </p:nvSpPr>
              <p:spPr bwMode="auto">
                <a:xfrm>
                  <a:off x="3826" y="2460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3" name="Line 523"/>
                <p:cNvSpPr>
                  <a:spLocks noChangeShapeType="1"/>
                </p:cNvSpPr>
                <p:nvPr/>
              </p:nvSpPr>
              <p:spPr bwMode="auto">
                <a:xfrm>
                  <a:off x="3826" y="1220"/>
                  <a:ext cx="0" cy="145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4" name="Line 524"/>
                <p:cNvSpPr>
                  <a:spLocks noChangeShapeType="1"/>
                </p:cNvSpPr>
                <p:nvPr/>
              </p:nvSpPr>
              <p:spPr bwMode="auto">
                <a:xfrm>
                  <a:off x="4513" y="1220"/>
                  <a:ext cx="0" cy="145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5" name="Line 525"/>
                <p:cNvSpPr>
                  <a:spLocks noChangeShapeType="1"/>
                </p:cNvSpPr>
                <p:nvPr/>
              </p:nvSpPr>
              <p:spPr bwMode="auto">
                <a:xfrm>
                  <a:off x="5226" y="1220"/>
                  <a:ext cx="0" cy="145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4299" name="Group 539"/>
              <p:cNvGrpSpPr>
                <a:grpSpLocks/>
              </p:cNvGrpSpPr>
              <p:nvPr/>
            </p:nvGrpSpPr>
            <p:grpSpPr bwMode="auto">
              <a:xfrm>
                <a:off x="4632" y="819"/>
                <a:ext cx="712" cy="328"/>
                <a:chOff x="976" y="2403"/>
                <a:chExt cx="1496" cy="576"/>
              </a:xfrm>
            </p:grpSpPr>
            <p:grpSp>
              <p:nvGrpSpPr>
                <p:cNvPr id="374300" name="Group 540"/>
                <p:cNvGrpSpPr>
                  <a:grpSpLocks/>
                </p:cNvGrpSpPr>
                <p:nvPr/>
              </p:nvGrpSpPr>
              <p:grpSpPr bwMode="auto">
                <a:xfrm>
                  <a:off x="1262" y="2403"/>
                  <a:ext cx="774" cy="576"/>
                  <a:chOff x="3310" y="2739"/>
                  <a:chExt cx="774" cy="576"/>
                </a:xfrm>
              </p:grpSpPr>
              <p:sp>
                <p:nvSpPr>
                  <p:cNvPr id="374301" name="Freeform 541"/>
                  <p:cNvSpPr>
                    <a:spLocks/>
                  </p:cNvSpPr>
                  <p:nvPr/>
                </p:nvSpPr>
                <p:spPr bwMode="auto">
                  <a:xfrm>
                    <a:off x="3376" y="2739"/>
                    <a:ext cx="708" cy="5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" y="40"/>
                      </a:cxn>
                      <a:cxn ang="0">
                        <a:pos x="39" y="95"/>
                      </a:cxn>
                      <a:cxn ang="0">
                        <a:pos x="54" y="157"/>
                      </a:cxn>
                      <a:cxn ang="0">
                        <a:pos x="66" y="227"/>
                      </a:cxn>
                      <a:cxn ang="0">
                        <a:pos x="74" y="284"/>
                      </a:cxn>
                      <a:cxn ang="0">
                        <a:pos x="69" y="338"/>
                      </a:cxn>
                      <a:cxn ang="0">
                        <a:pos x="58" y="399"/>
                      </a:cxn>
                      <a:cxn ang="0">
                        <a:pos x="45" y="458"/>
                      </a:cxn>
                      <a:cxn ang="0">
                        <a:pos x="28" y="512"/>
                      </a:cxn>
                      <a:cxn ang="0">
                        <a:pos x="0" y="572"/>
                      </a:cxn>
                      <a:cxn ang="0">
                        <a:pos x="208" y="572"/>
                      </a:cxn>
                      <a:cxn ang="0">
                        <a:pos x="297" y="570"/>
                      </a:cxn>
                      <a:cxn ang="0">
                        <a:pos x="342" y="567"/>
                      </a:cxn>
                      <a:cxn ang="0">
                        <a:pos x="375" y="559"/>
                      </a:cxn>
                      <a:cxn ang="0">
                        <a:pos x="409" y="549"/>
                      </a:cxn>
                      <a:cxn ang="0">
                        <a:pos x="445" y="533"/>
                      </a:cxn>
                      <a:cxn ang="0">
                        <a:pos x="486" y="515"/>
                      </a:cxn>
                      <a:cxn ang="0">
                        <a:pos x="526" y="490"/>
                      </a:cxn>
                      <a:cxn ang="0">
                        <a:pos x="552" y="470"/>
                      </a:cxn>
                      <a:cxn ang="0">
                        <a:pos x="577" y="447"/>
                      </a:cxn>
                      <a:cxn ang="0">
                        <a:pos x="604" y="420"/>
                      </a:cxn>
                      <a:cxn ang="0">
                        <a:pos x="628" y="398"/>
                      </a:cxn>
                      <a:cxn ang="0">
                        <a:pos x="651" y="370"/>
                      </a:cxn>
                      <a:cxn ang="0">
                        <a:pos x="680" y="333"/>
                      </a:cxn>
                      <a:cxn ang="0">
                        <a:pos x="708" y="286"/>
                      </a:cxn>
                      <a:cxn ang="0">
                        <a:pos x="682" y="245"/>
                      </a:cxn>
                      <a:cxn ang="0">
                        <a:pos x="658" y="210"/>
                      </a:cxn>
                      <a:cxn ang="0">
                        <a:pos x="638" y="185"/>
                      </a:cxn>
                      <a:cxn ang="0">
                        <a:pos x="616" y="161"/>
                      </a:cxn>
                      <a:cxn ang="0">
                        <a:pos x="592" y="138"/>
                      </a:cxn>
                      <a:cxn ang="0">
                        <a:pos x="572" y="120"/>
                      </a:cxn>
                      <a:cxn ang="0">
                        <a:pos x="552" y="103"/>
                      </a:cxn>
                      <a:cxn ang="0">
                        <a:pos x="528" y="85"/>
                      </a:cxn>
                      <a:cxn ang="0">
                        <a:pos x="506" y="72"/>
                      </a:cxn>
                      <a:cxn ang="0">
                        <a:pos x="480" y="58"/>
                      </a:cxn>
                      <a:cxn ang="0">
                        <a:pos x="451" y="43"/>
                      </a:cxn>
                      <a:cxn ang="0">
                        <a:pos x="415" y="29"/>
                      </a:cxn>
                      <a:cxn ang="0">
                        <a:pos x="385" y="20"/>
                      </a:cxn>
                      <a:cxn ang="0">
                        <a:pos x="350" y="11"/>
                      </a:cxn>
                      <a:cxn ang="0">
                        <a:pos x="313" y="5"/>
                      </a:cxn>
                      <a:cxn ang="0">
                        <a:pos x="278" y="1"/>
                      </a:cxn>
                      <a:cxn ang="0">
                        <a:pos x="253" y="1"/>
                      </a:cxn>
                      <a:cxn ang="0">
                        <a:pos x="22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4302" name="Freeform 542"/>
                  <p:cNvSpPr>
                    <a:spLocks/>
                  </p:cNvSpPr>
                  <p:nvPr/>
                </p:nvSpPr>
                <p:spPr bwMode="auto">
                  <a:xfrm>
                    <a:off x="3310" y="2742"/>
                    <a:ext cx="76" cy="57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30" y="71"/>
                      </a:cxn>
                      <a:cxn ang="0">
                        <a:pos x="48" y="135"/>
                      </a:cxn>
                      <a:cxn ang="0">
                        <a:pos x="62" y="194"/>
                      </a:cxn>
                      <a:cxn ang="0">
                        <a:pos x="75" y="279"/>
                      </a:cxn>
                      <a:cxn ang="0">
                        <a:pos x="66" y="354"/>
                      </a:cxn>
                      <a:cxn ang="0">
                        <a:pos x="54" y="411"/>
                      </a:cxn>
                      <a:cxn ang="0">
                        <a:pos x="35" y="488"/>
                      </a:cxn>
                      <a:cxn ang="0">
                        <a:pos x="0" y="573"/>
                      </a:cxn>
                    </a:cxnLst>
                    <a:rect l="0" t="0" r="r" b="b"/>
                    <a:pathLst>
                      <a:path w="76" h="573">
                        <a:moveTo>
                          <a:pt x="3" y="0"/>
                        </a:moveTo>
                        <a:cubicBezTo>
                          <a:pt x="7" y="12"/>
                          <a:pt x="23" y="49"/>
                          <a:pt x="30" y="71"/>
                        </a:cubicBezTo>
                        <a:cubicBezTo>
                          <a:pt x="37" y="93"/>
                          <a:pt x="43" y="115"/>
                          <a:pt x="48" y="135"/>
                        </a:cubicBezTo>
                        <a:cubicBezTo>
                          <a:pt x="53" y="155"/>
                          <a:pt x="58" y="170"/>
                          <a:pt x="62" y="194"/>
                        </a:cubicBezTo>
                        <a:cubicBezTo>
                          <a:pt x="66" y="218"/>
                          <a:pt x="74" y="252"/>
                          <a:pt x="75" y="279"/>
                        </a:cubicBezTo>
                        <a:cubicBezTo>
                          <a:pt x="76" y="306"/>
                          <a:pt x="69" y="332"/>
                          <a:pt x="66" y="354"/>
                        </a:cubicBezTo>
                        <a:cubicBezTo>
                          <a:pt x="63" y="376"/>
                          <a:pt x="59" y="389"/>
                          <a:pt x="54" y="411"/>
                        </a:cubicBezTo>
                        <a:cubicBezTo>
                          <a:pt x="49" y="433"/>
                          <a:pt x="44" y="461"/>
                          <a:pt x="35" y="488"/>
                        </a:cubicBezTo>
                        <a:cubicBezTo>
                          <a:pt x="26" y="515"/>
                          <a:pt x="7" y="555"/>
                          <a:pt x="0" y="573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4303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976" y="2536"/>
                  <a:ext cx="3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304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976" y="2856"/>
                  <a:ext cx="3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305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2152" y="2696"/>
                  <a:ext cx="3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306" name="Oval 546"/>
                <p:cNvSpPr>
                  <a:spLocks noChangeArrowheads="1"/>
                </p:cNvSpPr>
                <p:nvPr/>
              </p:nvSpPr>
              <p:spPr bwMode="auto">
                <a:xfrm>
                  <a:off x="2032" y="2624"/>
                  <a:ext cx="128" cy="1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74333" name="Rectangle 573"/>
            <p:cNvSpPr>
              <a:spLocks noChangeArrowheads="1"/>
            </p:cNvSpPr>
            <p:nvPr/>
          </p:nvSpPr>
          <p:spPr bwMode="auto">
            <a:xfrm>
              <a:off x="3586" y="850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480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XOR Implementations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The simple SOP implementation uses the following structure:</a:t>
            </a: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b="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A NAND only implementation is</a:t>
            </a:r>
            <a:r>
              <a:rPr lang="en-US" sz="2800" b="0" dirty="0">
                <a:latin typeface="Arial" pitchFamily="34" charset="0"/>
                <a:cs typeface="Times New Roman" pitchFamily="18" charset="0"/>
              </a:rPr>
              <a:t>: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</p:txBody>
      </p:sp>
      <p:grpSp>
        <p:nvGrpSpPr>
          <p:cNvPr id="377017" name="Group 185"/>
          <p:cNvGrpSpPr>
            <a:grpSpLocks/>
          </p:cNvGrpSpPr>
          <p:nvPr/>
        </p:nvGrpSpPr>
        <p:grpSpPr bwMode="auto">
          <a:xfrm>
            <a:off x="4257675" y="4462463"/>
            <a:ext cx="4141788" cy="1908175"/>
            <a:chOff x="2682" y="2811"/>
            <a:chExt cx="2609" cy="1202"/>
          </a:xfrm>
        </p:grpSpPr>
        <p:sp>
          <p:nvSpPr>
            <p:cNvPr id="376902" name="Line 70"/>
            <p:cNvSpPr>
              <a:spLocks noChangeShapeType="1"/>
            </p:cNvSpPr>
            <p:nvPr/>
          </p:nvSpPr>
          <p:spPr bwMode="auto">
            <a:xfrm flipH="1">
              <a:off x="2811" y="2881"/>
              <a:ext cx="9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3" name="Line 71"/>
            <p:cNvSpPr>
              <a:spLocks noChangeShapeType="1"/>
            </p:cNvSpPr>
            <p:nvPr/>
          </p:nvSpPr>
          <p:spPr bwMode="auto">
            <a:xfrm flipH="1">
              <a:off x="2793" y="3927"/>
              <a:ext cx="9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4" name="Line 72"/>
            <p:cNvSpPr>
              <a:spLocks noChangeShapeType="1"/>
            </p:cNvSpPr>
            <p:nvPr/>
          </p:nvSpPr>
          <p:spPr bwMode="auto">
            <a:xfrm flipH="1">
              <a:off x="4256" y="3372"/>
              <a:ext cx="2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5" name="Line 73"/>
            <p:cNvSpPr>
              <a:spLocks noChangeShapeType="1"/>
            </p:cNvSpPr>
            <p:nvPr/>
          </p:nvSpPr>
          <p:spPr bwMode="auto">
            <a:xfrm>
              <a:off x="4250" y="2968"/>
              <a:ext cx="1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6" name="Line 74"/>
            <p:cNvSpPr>
              <a:spLocks noChangeShapeType="1"/>
            </p:cNvSpPr>
            <p:nvPr/>
          </p:nvSpPr>
          <p:spPr bwMode="auto">
            <a:xfrm flipV="1">
              <a:off x="4254" y="3509"/>
              <a:ext cx="1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7" name="Line 75"/>
            <p:cNvSpPr>
              <a:spLocks noChangeShapeType="1"/>
            </p:cNvSpPr>
            <p:nvPr/>
          </p:nvSpPr>
          <p:spPr bwMode="auto">
            <a:xfrm>
              <a:off x="4250" y="3501"/>
              <a:ext cx="27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8" name="Freeform 76"/>
            <p:cNvSpPr>
              <a:spLocks/>
            </p:cNvSpPr>
            <p:nvPr/>
          </p:nvSpPr>
          <p:spPr bwMode="auto">
            <a:xfrm>
              <a:off x="3038" y="2858"/>
              <a:ext cx="48" cy="45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1" y="77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0"/>
                </a:cxn>
                <a:cxn ang="0">
                  <a:pos x="33" y="87"/>
                </a:cxn>
                <a:cxn ang="0">
                  <a:pos x="21" y="82"/>
                </a:cxn>
                <a:cxn ang="0">
                  <a:pos x="11" y="74"/>
                </a:cxn>
                <a:cxn ang="0">
                  <a:pos x="4" y="63"/>
                </a:cxn>
                <a:cxn ang="0">
                  <a:pos x="0" y="51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4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0">
                  <a:moveTo>
                    <a:pt x="96" y="45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1" y="77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0"/>
                  </a:lnTo>
                  <a:lnTo>
                    <a:pt x="33" y="87"/>
                  </a:lnTo>
                  <a:lnTo>
                    <a:pt x="21" y="82"/>
                  </a:lnTo>
                  <a:lnTo>
                    <a:pt x="11" y="74"/>
                  </a:lnTo>
                  <a:lnTo>
                    <a:pt x="4" y="63"/>
                  </a:lnTo>
                  <a:lnTo>
                    <a:pt x="0" y="51"/>
                  </a:lnTo>
                  <a:lnTo>
                    <a:pt x="0" y="38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4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9" name="Freeform 77"/>
            <p:cNvSpPr>
              <a:spLocks/>
            </p:cNvSpPr>
            <p:nvPr/>
          </p:nvSpPr>
          <p:spPr bwMode="auto">
            <a:xfrm>
              <a:off x="3038" y="2858"/>
              <a:ext cx="48" cy="45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1" y="77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0"/>
                </a:cxn>
                <a:cxn ang="0">
                  <a:pos x="33" y="87"/>
                </a:cxn>
                <a:cxn ang="0">
                  <a:pos x="21" y="82"/>
                </a:cxn>
                <a:cxn ang="0">
                  <a:pos x="11" y="74"/>
                </a:cxn>
                <a:cxn ang="0">
                  <a:pos x="4" y="63"/>
                </a:cxn>
                <a:cxn ang="0">
                  <a:pos x="0" y="51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4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0">
                  <a:moveTo>
                    <a:pt x="96" y="45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1" y="77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0"/>
                  </a:lnTo>
                  <a:lnTo>
                    <a:pt x="33" y="87"/>
                  </a:lnTo>
                  <a:lnTo>
                    <a:pt x="21" y="82"/>
                  </a:lnTo>
                  <a:lnTo>
                    <a:pt x="11" y="74"/>
                  </a:lnTo>
                  <a:lnTo>
                    <a:pt x="4" y="63"/>
                  </a:lnTo>
                  <a:lnTo>
                    <a:pt x="0" y="51"/>
                  </a:lnTo>
                  <a:lnTo>
                    <a:pt x="0" y="38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4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0" name="Freeform 78"/>
            <p:cNvSpPr>
              <a:spLocks/>
            </p:cNvSpPr>
            <p:nvPr/>
          </p:nvSpPr>
          <p:spPr bwMode="auto">
            <a:xfrm>
              <a:off x="3039" y="3897"/>
              <a:ext cx="48" cy="46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70"/>
                </a:cxn>
                <a:cxn ang="0">
                  <a:pos x="80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0" y="75"/>
                </a:cxn>
                <a:cxn ang="0">
                  <a:pos x="4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7"/>
                </a:cxn>
                <a:cxn ang="0">
                  <a:pos x="10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5"/>
                </a:cxn>
                <a:cxn ang="0">
                  <a:pos x="80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1">
                  <a:moveTo>
                    <a:pt x="96" y="45"/>
                  </a:moveTo>
                  <a:lnTo>
                    <a:pt x="94" y="58"/>
                  </a:lnTo>
                  <a:lnTo>
                    <a:pt x="89" y="70"/>
                  </a:lnTo>
                  <a:lnTo>
                    <a:pt x="80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7"/>
                  </a:lnTo>
                  <a:lnTo>
                    <a:pt x="10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5"/>
                  </a:lnTo>
                  <a:lnTo>
                    <a:pt x="80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1" name="Freeform 79"/>
            <p:cNvSpPr>
              <a:spLocks/>
            </p:cNvSpPr>
            <p:nvPr/>
          </p:nvSpPr>
          <p:spPr bwMode="auto">
            <a:xfrm>
              <a:off x="3039" y="3897"/>
              <a:ext cx="48" cy="46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70"/>
                </a:cxn>
                <a:cxn ang="0">
                  <a:pos x="80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0" y="75"/>
                </a:cxn>
                <a:cxn ang="0">
                  <a:pos x="4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7"/>
                </a:cxn>
                <a:cxn ang="0">
                  <a:pos x="10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5"/>
                </a:cxn>
                <a:cxn ang="0">
                  <a:pos x="80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1">
                  <a:moveTo>
                    <a:pt x="96" y="45"/>
                  </a:moveTo>
                  <a:lnTo>
                    <a:pt x="94" y="58"/>
                  </a:lnTo>
                  <a:lnTo>
                    <a:pt x="89" y="70"/>
                  </a:lnTo>
                  <a:lnTo>
                    <a:pt x="80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7"/>
                  </a:lnTo>
                  <a:lnTo>
                    <a:pt x="10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5"/>
                  </a:lnTo>
                  <a:lnTo>
                    <a:pt x="80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6959" name="Group 127"/>
            <p:cNvGrpSpPr>
              <a:grpSpLocks/>
            </p:cNvGrpSpPr>
            <p:nvPr/>
          </p:nvGrpSpPr>
          <p:grpSpPr bwMode="auto">
            <a:xfrm>
              <a:off x="4980" y="3371"/>
              <a:ext cx="311" cy="159"/>
              <a:chOff x="4980" y="3389"/>
              <a:chExt cx="311" cy="159"/>
            </a:xfrm>
          </p:grpSpPr>
          <p:grpSp>
            <p:nvGrpSpPr>
              <p:cNvPr id="376955" name="Group 123"/>
              <p:cNvGrpSpPr>
                <a:grpSpLocks/>
              </p:cNvGrpSpPr>
              <p:nvPr/>
            </p:nvGrpSpPr>
            <p:grpSpPr bwMode="auto">
              <a:xfrm>
                <a:off x="5093" y="3423"/>
                <a:ext cx="77" cy="73"/>
                <a:chOff x="5093" y="3414"/>
                <a:chExt cx="77" cy="73"/>
              </a:xfrm>
            </p:grpSpPr>
            <p:sp>
              <p:nvSpPr>
                <p:cNvPr id="376899" name="Freeform 67"/>
                <p:cNvSpPr>
                  <a:spLocks/>
                </p:cNvSpPr>
                <p:nvPr/>
              </p:nvSpPr>
              <p:spPr bwMode="auto">
                <a:xfrm>
                  <a:off x="5093" y="3414"/>
                  <a:ext cx="77" cy="73"/>
                </a:xfrm>
                <a:custGeom>
                  <a:avLst/>
                  <a:gdLst/>
                  <a:ahLst/>
                  <a:cxnLst>
                    <a:cxn ang="0">
                      <a:pos x="154" y="73"/>
                    </a:cxn>
                    <a:cxn ang="0">
                      <a:pos x="152" y="88"/>
                    </a:cxn>
                    <a:cxn ang="0">
                      <a:pos x="147" y="103"/>
                    </a:cxn>
                    <a:cxn ang="0">
                      <a:pos x="139" y="116"/>
                    </a:cxn>
                    <a:cxn ang="0">
                      <a:pos x="128" y="127"/>
                    </a:cxn>
                    <a:cxn ang="0">
                      <a:pos x="115" y="137"/>
                    </a:cxn>
                    <a:cxn ang="0">
                      <a:pos x="101" y="143"/>
                    </a:cxn>
                    <a:cxn ang="0">
                      <a:pos x="86" y="147"/>
                    </a:cxn>
                    <a:cxn ang="0">
                      <a:pos x="69" y="147"/>
                    </a:cxn>
                    <a:cxn ang="0">
                      <a:pos x="53" y="143"/>
                    </a:cxn>
                    <a:cxn ang="0">
                      <a:pos x="38" y="137"/>
                    </a:cxn>
                    <a:cxn ang="0">
                      <a:pos x="26" y="127"/>
                    </a:cxn>
                    <a:cxn ang="0">
                      <a:pos x="16" y="116"/>
                    </a:cxn>
                    <a:cxn ang="0">
                      <a:pos x="7" y="103"/>
                    </a:cxn>
                    <a:cxn ang="0">
                      <a:pos x="2" y="88"/>
                    </a:cxn>
                    <a:cxn ang="0">
                      <a:pos x="0" y="73"/>
                    </a:cxn>
                    <a:cxn ang="0">
                      <a:pos x="2" y="59"/>
                    </a:cxn>
                    <a:cxn ang="0">
                      <a:pos x="7" y="44"/>
                    </a:cxn>
                    <a:cxn ang="0">
                      <a:pos x="16" y="31"/>
                    </a:cxn>
                    <a:cxn ang="0">
                      <a:pos x="26" y="20"/>
                    </a:cxn>
                    <a:cxn ang="0">
                      <a:pos x="40" y="10"/>
                    </a:cxn>
                    <a:cxn ang="0">
                      <a:pos x="53" y="4"/>
                    </a:cxn>
                    <a:cxn ang="0">
                      <a:pos x="69" y="0"/>
                    </a:cxn>
                    <a:cxn ang="0">
                      <a:pos x="86" y="0"/>
                    </a:cxn>
                    <a:cxn ang="0">
                      <a:pos x="101" y="4"/>
                    </a:cxn>
                    <a:cxn ang="0">
                      <a:pos x="116" y="10"/>
                    </a:cxn>
                    <a:cxn ang="0">
                      <a:pos x="128" y="20"/>
                    </a:cxn>
                    <a:cxn ang="0">
                      <a:pos x="139" y="31"/>
                    </a:cxn>
                    <a:cxn ang="0">
                      <a:pos x="147" y="44"/>
                    </a:cxn>
                    <a:cxn ang="0">
                      <a:pos x="152" y="59"/>
                    </a:cxn>
                    <a:cxn ang="0">
                      <a:pos x="154" y="73"/>
                    </a:cxn>
                    <a:cxn ang="0">
                      <a:pos x="154" y="73"/>
                    </a:cxn>
                  </a:cxnLst>
                  <a:rect l="0" t="0" r="r" b="b"/>
                  <a:pathLst>
                    <a:path w="154" h="147">
                      <a:moveTo>
                        <a:pt x="154" y="73"/>
                      </a:moveTo>
                      <a:lnTo>
                        <a:pt x="152" y="88"/>
                      </a:lnTo>
                      <a:lnTo>
                        <a:pt x="147" y="103"/>
                      </a:lnTo>
                      <a:lnTo>
                        <a:pt x="139" y="116"/>
                      </a:lnTo>
                      <a:lnTo>
                        <a:pt x="128" y="127"/>
                      </a:lnTo>
                      <a:lnTo>
                        <a:pt x="115" y="137"/>
                      </a:lnTo>
                      <a:lnTo>
                        <a:pt x="101" y="143"/>
                      </a:lnTo>
                      <a:lnTo>
                        <a:pt x="86" y="147"/>
                      </a:lnTo>
                      <a:lnTo>
                        <a:pt x="69" y="147"/>
                      </a:lnTo>
                      <a:lnTo>
                        <a:pt x="53" y="143"/>
                      </a:lnTo>
                      <a:lnTo>
                        <a:pt x="38" y="137"/>
                      </a:lnTo>
                      <a:lnTo>
                        <a:pt x="26" y="127"/>
                      </a:lnTo>
                      <a:lnTo>
                        <a:pt x="16" y="116"/>
                      </a:lnTo>
                      <a:lnTo>
                        <a:pt x="7" y="103"/>
                      </a:lnTo>
                      <a:lnTo>
                        <a:pt x="2" y="88"/>
                      </a:lnTo>
                      <a:lnTo>
                        <a:pt x="0" y="73"/>
                      </a:lnTo>
                      <a:lnTo>
                        <a:pt x="2" y="59"/>
                      </a:lnTo>
                      <a:lnTo>
                        <a:pt x="7" y="44"/>
                      </a:lnTo>
                      <a:lnTo>
                        <a:pt x="16" y="31"/>
                      </a:lnTo>
                      <a:lnTo>
                        <a:pt x="26" y="20"/>
                      </a:lnTo>
                      <a:lnTo>
                        <a:pt x="40" y="10"/>
                      </a:lnTo>
                      <a:lnTo>
                        <a:pt x="53" y="4"/>
                      </a:lnTo>
                      <a:lnTo>
                        <a:pt x="69" y="0"/>
                      </a:lnTo>
                      <a:lnTo>
                        <a:pt x="86" y="0"/>
                      </a:lnTo>
                      <a:lnTo>
                        <a:pt x="101" y="4"/>
                      </a:lnTo>
                      <a:lnTo>
                        <a:pt x="116" y="10"/>
                      </a:lnTo>
                      <a:lnTo>
                        <a:pt x="128" y="20"/>
                      </a:lnTo>
                      <a:lnTo>
                        <a:pt x="139" y="31"/>
                      </a:lnTo>
                      <a:lnTo>
                        <a:pt x="147" y="44"/>
                      </a:lnTo>
                      <a:lnTo>
                        <a:pt x="152" y="59"/>
                      </a:lnTo>
                      <a:lnTo>
                        <a:pt x="154" y="73"/>
                      </a:lnTo>
                      <a:lnTo>
                        <a:pt x="154" y="73"/>
                      </a:lnTo>
                    </a:path>
                  </a:pathLst>
                </a:custGeom>
                <a:noFill/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900" name="Line 68"/>
                <p:cNvSpPr>
                  <a:spLocks noChangeShapeType="1"/>
                </p:cNvSpPr>
                <p:nvPr/>
              </p:nvSpPr>
              <p:spPr bwMode="auto">
                <a:xfrm>
                  <a:off x="5127" y="3423"/>
                  <a:ext cx="1" cy="5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901" name="Line 69"/>
                <p:cNvSpPr>
                  <a:spLocks noChangeShapeType="1"/>
                </p:cNvSpPr>
                <p:nvPr/>
              </p:nvSpPr>
              <p:spPr bwMode="auto">
                <a:xfrm>
                  <a:off x="5103" y="3459"/>
                  <a:ext cx="6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6912" name="Rectangle 80"/>
              <p:cNvSpPr>
                <a:spLocks noChangeArrowheads="1"/>
              </p:cNvSpPr>
              <p:nvPr/>
            </p:nvSpPr>
            <p:spPr bwMode="auto">
              <a:xfrm>
                <a:off x="4980" y="3394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376913" name="Rectangle 81"/>
              <p:cNvSpPr>
                <a:spLocks noChangeArrowheads="1"/>
              </p:cNvSpPr>
              <p:nvPr/>
            </p:nvSpPr>
            <p:spPr bwMode="auto">
              <a:xfrm>
                <a:off x="5199" y="3389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376914" name="Rectangle 82"/>
            <p:cNvSpPr>
              <a:spLocks noChangeArrowheads="1"/>
            </p:cNvSpPr>
            <p:nvPr/>
          </p:nvSpPr>
          <p:spPr bwMode="auto">
            <a:xfrm>
              <a:off x="2692" y="2811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76915" name="Rectangle 83"/>
            <p:cNvSpPr>
              <a:spLocks noChangeArrowheads="1"/>
            </p:cNvSpPr>
            <p:nvPr/>
          </p:nvSpPr>
          <p:spPr bwMode="auto">
            <a:xfrm>
              <a:off x="2682" y="385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76916" name="Freeform 84"/>
            <p:cNvSpPr>
              <a:spLocks/>
            </p:cNvSpPr>
            <p:nvPr/>
          </p:nvSpPr>
          <p:spPr bwMode="auto">
            <a:xfrm>
              <a:off x="4033" y="2846"/>
              <a:ext cx="111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"/>
                </a:cxn>
                <a:cxn ang="0">
                  <a:pos x="54" y="7"/>
                </a:cxn>
                <a:cxn ang="0">
                  <a:pos x="81" y="15"/>
                </a:cxn>
                <a:cxn ang="0">
                  <a:pos x="107" y="28"/>
                </a:cxn>
                <a:cxn ang="0">
                  <a:pos x="129" y="41"/>
                </a:cxn>
                <a:cxn ang="0">
                  <a:pos x="151" y="59"/>
                </a:cxn>
                <a:cxn ang="0">
                  <a:pos x="170" y="78"/>
                </a:cxn>
                <a:cxn ang="0">
                  <a:pos x="187" y="99"/>
                </a:cxn>
                <a:cxn ang="0">
                  <a:pos x="201" y="122"/>
                </a:cxn>
                <a:cxn ang="0">
                  <a:pos x="211" y="148"/>
                </a:cxn>
                <a:cxn ang="0">
                  <a:pos x="218" y="174"/>
                </a:cxn>
                <a:cxn ang="0">
                  <a:pos x="221" y="200"/>
                </a:cxn>
                <a:cxn ang="0">
                  <a:pos x="221" y="226"/>
                </a:cxn>
                <a:cxn ang="0">
                  <a:pos x="218" y="252"/>
                </a:cxn>
                <a:cxn ang="0">
                  <a:pos x="211" y="278"/>
                </a:cxn>
                <a:cxn ang="0">
                  <a:pos x="201" y="304"/>
                </a:cxn>
                <a:cxn ang="0">
                  <a:pos x="187" y="326"/>
                </a:cxn>
                <a:cxn ang="0">
                  <a:pos x="170" y="348"/>
                </a:cxn>
                <a:cxn ang="0">
                  <a:pos x="151" y="367"/>
                </a:cxn>
                <a:cxn ang="0">
                  <a:pos x="129" y="385"/>
                </a:cxn>
                <a:cxn ang="0">
                  <a:pos x="107" y="398"/>
                </a:cxn>
                <a:cxn ang="0">
                  <a:pos x="81" y="411"/>
                </a:cxn>
                <a:cxn ang="0">
                  <a:pos x="54" y="419"/>
                </a:cxn>
                <a:cxn ang="0">
                  <a:pos x="27" y="424"/>
                </a:cxn>
                <a:cxn ang="0">
                  <a:pos x="0" y="425"/>
                </a:cxn>
              </a:cxnLst>
              <a:rect l="0" t="0" r="r" b="b"/>
              <a:pathLst>
                <a:path w="221" h="425">
                  <a:moveTo>
                    <a:pt x="0" y="0"/>
                  </a:moveTo>
                  <a:lnTo>
                    <a:pt x="27" y="2"/>
                  </a:lnTo>
                  <a:lnTo>
                    <a:pt x="54" y="7"/>
                  </a:lnTo>
                  <a:lnTo>
                    <a:pt x="81" y="15"/>
                  </a:lnTo>
                  <a:lnTo>
                    <a:pt x="107" y="28"/>
                  </a:lnTo>
                  <a:lnTo>
                    <a:pt x="129" y="41"/>
                  </a:lnTo>
                  <a:lnTo>
                    <a:pt x="151" y="59"/>
                  </a:lnTo>
                  <a:lnTo>
                    <a:pt x="170" y="78"/>
                  </a:lnTo>
                  <a:lnTo>
                    <a:pt x="187" y="99"/>
                  </a:lnTo>
                  <a:lnTo>
                    <a:pt x="201" y="122"/>
                  </a:lnTo>
                  <a:lnTo>
                    <a:pt x="211" y="148"/>
                  </a:lnTo>
                  <a:lnTo>
                    <a:pt x="218" y="174"/>
                  </a:lnTo>
                  <a:lnTo>
                    <a:pt x="221" y="200"/>
                  </a:lnTo>
                  <a:lnTo>
                    <a:pt x="221" y="226"/>
                  </a:lnTo>
                  <a:lnTo>
                    <a:pt x="218" y="252"/>
                  </a:lnTo>
                  <a:lnTo>
                    <a:pt x="211" y="278"/>
                  </a:lnTo>
                  <a:lnTo>
                    <a:pt x="201" y="304"/>
                  </a:lnTo>
                  <a:lnTo>
                    <a:pt x="187" y="326"/>
                  </a:lnTo>
                  <a:lnTo>
                    <a:pt x="170" y="348"/>
                  </a:lnTo>
                  <a:lnTo>
                    <a:pt x="151" y="367"/>
                  </a:lnTo>
                  <a:lnTo>
                    <a:pt x="129" y="385"/>
                  </a:lnTo>
                  <a:lnTo>
                    <a:pt x="107" y="398"/>
                  </a:lnTo>
                  <a:lnTo>
                    <a:pt x="81" y="411"/>
                  </a:lnTo>
                  <a:lnTo>
                    <a:pt x="54" y="419"/>
                  </a:lnTo>
                  <a:lnTo>
                    <a:pt x="27" y="424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7" name="Line 85"/>
            <p:cNvSpPr>
              <a:spLocks noChangeShapeType="1"/>
            </p:cNvSpPr>
            <p:nvPr/>
          </p:nvSpPr>
          <p:spPr bwMode="auto">
            <a:xfrm flipH="1">
              <a:off x="3880" y="2846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8" name="Line 86"/>
            <p:cNvSpPr>
              <a:spLocks noChangeShapeType="1"/>
            </p:cNvSpPr>
            <p:nvPr/>
          </p:nvSpPr>
          <p:spPr bwMode="auto">
            <a:xfrm flipH="1">
              <a:off x="3880" y="3059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9" name="Line 87"/>
            <p:cNvSpPr>
              <a:spLocks noChangeShapeType="1"/>
            </p:cNvSpPr>
            <p:nvPr/>
          </p:nvSpPr>
          <p:spPr bwMode="auto">
            <a:xfrm>
              <a:off x="3880" y="2846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0" name="Line 88"/>
            <p:cNvSpPr>
              <a:spLocks noChangeShapeType="1"/>
            </p:cNvSpPr>
            <p:nvPr/>
          </p:nvSpPr>
          <p:spPr bwMode="auto">
            <a:xfrm>
              <a:off x="3761" y="2881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1" name="Line 89"/>
            <p:cNvSpPr>
              <a:spLocks noChangeShapeType="1"/>
            </p:cNvSpPr>
            <p:nvPr/>
          </p:nvSpPr>
          <p:spPr bwMode="auto">
            <a:xfrm>
              <a:off x="3761" y="3014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2" name="Freeform 90"/>
            <p:cNvSpPr>
              <a:spLocks/>
            </p:cNvSpPr>
            <p:nvPr/>
          </p:nvSpPr>
          <p:spPr bwMode="auto">
            <a:xfrm>
              <a:off x="4142" y="2930"/>
              <a:ext cx="60" cy="60"/>
            </a:xfrm>
            <a:custGeom>
              <a:avLst/>
              <a:gdLst/>
              <a:ahLst/>
              <a:cxnLst>
                <a:cxn ang="0">
                  <a:pos x="119" y="60"/>
                </a:cxn>
                <a:cxn ang="0">
                  <a:pos x="118" y="75"/>
                </a:cxn>
                <a:cxn ang="0">
                  <a:pos x="113" y="88"/>
                </a:cxn>
                <a:cxn ang="0">
                  <a:pos x="106" y="99"/>
                </a:cxn>
                <a:cxn ang="0">
                  <a:pos x="96" y="109"/>
                </a:cxn>
                <a:cxn ang="0">
                  <a:pos x="84" y="115"/>
                </a:cxn>
                <a:cxn ang="0">
                  <a:pos x="70" y="118"/>
                </a:cxn>
                <a:cxn ang="0">
                  <a:pos x="56" y="120"/>
                </a:cxn>
                <a:cxn ang="0">
                  <a:pos x="43" y="117"/>
                </a:cxn>
                <a:cxn ang="0">
                  <a:pos x="29" y="112"/>
                </a:cxn>
                <a:cxn ang="0">
                  <a:pos x="19" y="104"/>
                </a:cxn>
                <a:cxn ang="0">
                  <a:pos x="10" y="93"/>
                </a:cxn>
                <a:cxn ang="0">
                  <a:pos x="3" y="81"/>
                </a:cxn>
                <a:cxn ang="0">
                  <a:pos x="0" y="67"/>
                </a:cxn>
                <a:cxn ang="0">
                  <a:pos x="0" y="54"/>
                </a:cxn>
                <a:cxn ang="0">
                  <a:pos x="3" y="39"/>
                </a:cxn>
                <a:cxn ang="0">
                  <a:pos x="10" y="28"/>
                </a:cxn>
                <a:cxn ang="0">
                  <a:pos x="19" y="16"/>
                </a:cxn>
                <a:cxn ang="0">
                  <a:pos x="31" y="8"/>
                </a:cxn>
                <a:cxn ang="0">
                  <a:pos x="43" y="3"/>
                </a:cxn>
                <a:cxn ang="0">
                  <a:pos x="56" y="0"/>
                </a:cxn>
                <a:cxn ang="0">
                  <a:pos x="70" y="2"/>
                </a:cxn>
                <a:cxn ang="0">
                  <a:pos x="84" y="5"/>
                </a:cxn>
                <a:cxn ang="0">
                  <a:pos x="96" y="11"/>
                </a:cxn>
                <a:cxn ang="0">
                  <a:pos x="106" y="21"/>
                </a:cxn>
                <a:cxn ang="0">
                  <a:pos x="113" y="32"/>
                </a:cxn>
                <a:cxn ang="0">
                  <a:pos x="118" y="45"/>
                </a:cxn>
                <a:cxn ang="0">
                  <a:pos x="119" y="60"/>
                </a:cxn>
                <a:cxn ang="0">
                  <a:pos x="119" y="60"/>
                </a:cxn>
              </a:cxnLst>
              <a:rect l="0" t="0" r="r" b="b"/>
              <a:pathLst>
                <a:path w="119" h="120">
                  <a:moveTo>
                    <a:pt x="119" y="60"/>
                  </a:moveTo>
                  <a:lnTo>
                    <a:pt x="118" y="75"/>
                  </a:lnTo>
                  <a:lnTo>
                    <a:pt x="113" y="88"/>
                  </a:lnTo>
                  <a:lnTo>
                    <a:pt x="106" y="99"/>
                  </a:lnTo>
                  <a:lnTo>
                    <a:pt x="96" y="109"/>
                  </a:lnTo>
                  <a:lnTo>
                    <a:pt x="84" y="115"/>
                  </a:lnTo>
                  <a:lnTo>
                    <a:pt x="70" y="118"/>
                  </a:lnTo>
                  <a:lnTo>
                    <a:pt x="56" y="120"/>
                  </a:lnTo>
                  <a:lnTo>
                    <a:pt x="43" y="117"/>
                  </a:lnTo>
                  <a:lnTo>
                    <a:pt x="29" y="112"/>
                  </a:lnTo>
                  <a:lnTo>
                    <a:pt x="19" y="104"/>
                  </a:lnTo>
                  <a:lnTo>
                    <a:pt x="10" y="93"/>
                  </a:lnTo>
                  <a:lnTo>
                    <a:pt x="3" y="81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3" y="39"/>
                  </a:lnTo>
                  <a:lnTo>
                    <a:pt x="10" y="28"/>
                  </a:lnTo>
                  <a:lnTo>
                    <a:pt x="19" y="16"/>
                  </a:lnTo>
                  <a:lnTo>
                    <a:pt x="31" y="8"/>
                  </a:lnTo>
                  <a:lnTo>
                    <a:pt x="43" y="3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4" y="5"/>
                  </a:lnTo>
                  <a:lnTo>
                    <a:pt x="96" y="11"/>
                  </a:lnTo>
                  <a:lnTo>
                    <a:pt x="106" y="21"/>
                  </a:lnTo>
                  <a:lnTo>
                    <a:pt x="113" y="32"/>
                  </a:lnTo>
                  <a:lnTo>
                    <a:pt x="118" y="45"/>
                  </a:lnTo>
                  <a:lnTo>
                    <a:pt x="119" y="60"/>
                  </a:lnTo>
                  <a:lnTo>
                    <a:pt x="119" y="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3" name="Line 91"/>
            <p:cNvSpPr>
              <a:spLocks noChangeShapeType="1"/>
            </p:cNvSpPr>
            <p:nvPr/>
          </p:nvSpPr>
          <p:spPr bwMode="auto">
            <a:xfrm>
              <a:off x="4197" y="2965"/>
              <a:ext cx="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4" name="Freeform 92"/>
            <p:cNvSpPr>
              <a:spLocks/>
            </p:cNvSpPr>
            <p:nvPr/>
          </p:nvSpPr>
          <p:spPr bwMode="auto">
            <a:xfrm>
              <a:off x="4031" y="3758"/>
              <a:ext cx="111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"/>
                </a:cxn>
                <a:cxn ang="0">
                  <a:pos x="55" y="6"/>
                </a:cxn>
                <a:cxn ang="0">
                  <a:pos x="82" y="14"/>
                </a:cxn>
                <a:cxn ang="0">
                  <a:pos x="108" y="27"/>
                </a:cxn>
                <a:cxn ang="0">
                  <a:pos x="130" y="40"/>
                </a:cxn>
                <a:cxn ang="0">
                  <a:pos x="152" y="58"/>
                </a:cxn>
                <a:cxn ang="0">
                  <a:pos x="171" y="78"/>
                </a:cxn>
                <a:cxn ang="0">
                  <a:pos x="188" y="99"/>
                </a:cxn>
                <a:cxn ang="0">
                  <a:pos x="202" y="121"/>
                </a:cxn>
                <a:cxn ang="0">
                  <a:pos x="212" y="147"/>
                </a:cxn>
                <a:cxn ang="0">
                  <a:pos x="219" y="173"/>
                </a:cxn>
                <a:cxn ang="0">
                  <a:pos x="222" y="199"/>
                </a:cxn>
                <a:cxn ang="0">
                  <a:pos x="222" y="225"/>
                </a:cxn>
                <a:cxn ang="0">
                  <a:pos x="219" y="251"/>
                </a:cxn>
                <a:cxn ang="0">
                  <a:pos x="212" y="277"/>
                </a:cxn>
                <a:cxn ang="0">
                  <a:pos x="202" y="303"/>
                </a:cxn>
                <a:cxn ang="0">
                  <a:pos x="188" y="326"/>
                </a:cxn>
                <a:cxn ang="0">
                  <a:pos x="171" y="347"/>
                </a:cxn>
                <a:cxn ang="0">
                  <a:pos x="152" y="367"/>
                </a:cxn>
                <a:cxn ang="0">
                  <a:pos x="130" y="384"/>
                </a:cxn>
                <a:cxn ang="0">
                  <a:pos x="108" y="397"/>
                </a:cxn>
                <a:cxn ang="0">
                  <a:pos x="82" y="410"/>
                </a:cxn>
                <a:cxn ang="0">
                  <a:pos x="55" y="418"/>
                </a:cxn>
                <a:cxn ang="0">
                  <a:pos x="28" y="423"/>
                </a:cxn>
                <a:cxn ang="0">
                  <a:pos x="0" y="425"/>
                </a:cxn>
              </a:cxnLst>
              <a:rect l="0" t="0" r="r" b="b"/>
              <a:pathLst>
                <a:path w="222" h="425">
                  <a:moveTo>
                    <a:pt x="0" y="0"/>
                  </a:moveTo>
                  <a:lnTo>
                    <a:pt x="28" y="1"/>
                  </a:lnTo>
                  <a:lnTo>
                    <a:pt x="55" y="6"/>
                  </a:lnTo>
                  <a:lnTo>
                    <a:pt x="82" y="14"/>
                  </a:lnTo>
                  <a:lnTo>
                    <a:pt x="108" y="27"/>
                  </a:lnTo>
                  <a:lnTo>
                    <a:pt x="130" y="40"/>
                  </a:lnTo>
                  <a:lnTo>
                    <a:pt x="152" y="58"/>
                  </a:lnTo>
                  <a:lnTo>
                    <a:pt x="171" y="78"/>
                  </a:lnTo>
                  <a:lnTo>
                    <a:pt x="188" y="99"/>
                  </a:lnTo>
                  <a:lnTo>
                    <a:pt x="202" y="121"/>
                  </a:lnTo>
                  <a:lnTo>
                    <a:pt x="212" y="147"/>
                  </a:lnTo>
                  <a:lnTo>
                    <a:pt x="219" y="173"/>
                  </a:lnTo>
                  <a:lnTo>
                    <a:pt x="222" y="199"/>
                  </a:lnTo>
                  <a:lnTo>
                    <a:pt x="222" y="225"/>
                  </a:lnTo>
                  <a:lnTo>
                    <a:pt x="219" y="251"/>
                  </a:lnTo>
                  <a:lnTo>
                    <a:pt x="212" y="277"/>
                  </a:lnTo>
                  <a:lnTo>
                    <a:pt x="202" y="303"/>
                  </a:lnTo>
                  <a:lnTo>
                    <a:pt x="188" y="326"/>
                  </a:lnTo>
                  <a:lnTo>
                    <a:pt x="171" y="347"/>
                  </a:lnTo>
                  <a:lnTo>
                    <a:pt x="152" y="367"/>
                  </a:lnTo>
                  <a:lnTo>
                    <a:pt x="130" y="384"/>
                  </a:lnTo>
                  <a:lnTo>
                    <a:pt x="108" y="397"/>
                  </a:lnTo>
                  <a:lnTo>
                    <a:pt x="82" y="410"/>
                  </a:lnTo>
                  <a:lnTo>
                    <a:pt x="55" y="418"/>
                  </a:lnTo>
                  <a:lnTo>
                    <a:pt x="28" y="423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5" name="Line 93"/>
            <p:cNvSpPr>
              <a:spLocks noChangeShapeType="1"/>
            </p:cNvSpPr>
            <p:nvPr/>
          </p:nvSpPr>
          <p:spPr bwMode="auto">
            <a:xfrm flipH="1">
              <a:off x="3877" y="3758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6" name="Line 94"/>
            <p:cNvSpPr>
              <a:spLocks noChangeShapeType="1"/>
            </p:cNvSpPr>
            <p:nvPr/>
          </p:nvSpPr>
          <p:spPr bwMode="auto">
            <a:xfrm flipH="1">
              <a:off x="3877" y="3971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7" name="Line 95"/>
            <p:cNvSpPr>
              <a:spLocks noChangeShapeType="1"/>
            </p:cNvSpPr>
            <p:nvPr/>
          </p:nvSpPr>
          <p:spPr bwMode="auto">
            <a:xfrm>
              <a:off x="3877" y="3758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8" name="Line 96"/>
            <p:cNvSpPr>
              <a:spLocks noChangeShapeType="1"/>
            </p:cNvSpPr>
            <p:nvPr/>
          </p:nvSpPr>
          <p:spPr bwMode="auto">
            <a:xfrm>
              <a:off x="3758" y="3794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9" name="Line 97"/>
            <p:cNvSpPr>
              <a:spLocks noChangeShapeType="1"/>
            </p:cNvSpPr>
            <p:nvPr/>
          </p:nvSpPr>
          <p:spPr bwMode="auto">
            <a:xfrm>
              <a:off x="3758" y="3927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0" name="Freeform 98"/>
            <p:cNvSpPr>
              <a:spLocks/>
            </p:cNvSpPr>
            <p:nvPr/>
          </p:nvSpPr>
          <p:spPr bwMode="auto">
            <a:xfrm>
              <a:off x="4140" y="3842"/>
              <a:ext cx="60" cy="60"/>
            </a:xfrm>
            <a:custGeom>
              <a:avLst/>
              <a:gdLst/>
              <a:ahLst/>
              <a:cxnLst>
                <a:cxn ang="0">
                  <a:pos x="119" y="61"/>
                </a:cxn>
                <a:cxn ang="0">
                  <a:pos x="118" y="75"/>
                </a:cxn>
                <a:cxn ang="0">
                  <a:pos x="112" y="88"/>
                </a:cxn>
                <a:cxn ang="0">
                  <a:pos x="106" y="100"/>
                </a:cxn>
                <a:cxn ang="0">
                  <a:pos x="95" y="109"/>
                </a:cxn>
                <a:cxn ang="0">
                  <a:pos x="83" y="116"/>
                </a:cxn>
                <a:cxn ang="0">
                  <a:pos x="70" y="119"/>
                </a:cxn>
                <a:cxn ang="0">
                  <a:pos x="56" y="121"/>
                </a:cxn>
                <a:cxn ang="0">
                  <a:pos x="43" y="117"/>
                </a:cxn>
                <a:cxn ang="0">
                  <a:pos x="29" y="112"/>
                </a:cxn>
                <a:cxn ang="0">
                  <a:pos x="19" y="104"/>
                </a:cxn>
                <a:cxn ang="0">
                  <a:pos x="10" y="93"/>
                </a:cxn>
                <a:cxn ang="0">
                  <a:pos x="3" y="82"/>
                </a:cxn>
                <a:cxn ang="0">
                  <a:pos x="0" y="67"/>
                </a:cxn>
                <a:cxn ang="0">
                  <a:pos x="0" y="54"/>
                </a:cxn>
                <a:cxn ang="0">
                  <a:pos x="3" y="39"/>
                </a:cxn>
                <a:cxn ang="0">
                  <a:pos x="10" y="28"/>
                </a:cxn>
                <a:cxn ang="0">
                  <a:pos x="19" y="17"/>
                </a:cxn>
                <a:cxn ang="0">
                  <a:pos x="31" y="9"/>
                </a:cxn>
                <a:cxn ang="0">
                  <a:pos x="43" y="4"/>
                </a:cxn>
                <a:cxn ang="0">
                  <a:pos x="56" y="0"/>
                </a:cxn>
                <a:cxn ang="0">
                  <a:pos x="70" y="2"/>
                </a:cxn>
                <a:cxn ang="0">
                  <a:pos x="83" y="5"/>
                </a:cxn>
                <a:cxn ang="0">
                  <a:pos x="95" y="12"/>
                </a:cxn>
                <a:cxn ang="0">
                  <a:pos x="106" y="22"/>
                </a:cxn>
                <a:cxn ang="0">
                  <a:pos x="112" y="33"/>
                </a:cxn>
                <a:cxn ang="0">
                  <a:pos x="118" y="46"/>
                </a:cxn>
                <a:cxn ang="0">
                  <a:pos x="119" y="61"/>
                </a:cxn>
                <a:cxn ang="0">
                  <a:pos x="119" y="61"/>
                </a:cxn>
              </a:cxnLst>
              <a:rect l="0" t="0" r="r" b="b"/>
              <a:pathLst>
                <a:path w="119" h="121">
                  <a:moveTo>
                    <a:pt x="119" y="61"/>
                  </a:moveTo>
                  <a:lnTo>
                    <a:pt x="118" y="75"/>
                  </a:lnTo>
                  <a:lnTo>
                    <a:pt x="112" y="88"/>
                  </a:lnTo>
                  <a:lnTo>
                    <a:pt x="106" y="100"/>
                  </a:lnTo>
                  <a:lnTo>
                    <a:pt x="95" y="109"/>
                  </a:lnTo>
                  <a:lnTo>
                    <a:pt x="83" y="116"/>
                  </a:lnTo>
                  <a:lnTo>
                    <a:pt x="70" y="119"/>
                  </a:lnTo>
                  <a:lnTo>
                    <a:pt x="56" y="121"/>
                  </a:lnTo>
                  <a:lnTo>
                    <a:pt x="43" y="117"/>
                  </a:lnTo>
                  <a:lnTo>
                    <a:pt x="29" y="112"/>
                  </a:lnTo>
                  <a:lnTo>
                    <a:pt x="19" y="104"/>
                  </a:lnTo>
                  <a:lnTo>
                    <a:pt x="10" y="93"/>
                  </a:lnTo>
                  <a:lnTo>
                    <a:pt x="3" y="82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3" y="39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31" y="9"/>
                  </a:lnTo>
                  <a:lnTo>
                    <a:pt x="43" y="4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3" y="5"/>
                  </a:lnTo>
                  <a:lnTo>
                    <a:pt x="95" y="12"/>
                  </a:lnTo>
                  <a:lnTo>
                    <a:pt x="106" y="22"/>
                  </a:lnTo>
                  <a:lnTo>
                    <a:pt x="112" y="33"/>
                  </a:lnTo>
                  <a:lnTo>
                    <a:pt x="118" y="46"/>
                  </a:lnTo>
                  <a:lnTo>
                    <a:pt x="119" y="61"/>
                  </a:lnTo>
                  <a:lnTo>
                    <a:pt x="119" y="6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1" name="Line 99"/>
            <p:cNvSpPr>
              <a:spLocks noChangeShapeType="1"/>
            </p:cNvSpPr>
            <p:nvPr/>
          </p:nvSpPr>
          <p:spPr bwMode="auto">
            <a:xfrm>
              <a:off x="4195" y="3877"/>
              <a:ext cx="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2" name="Freeform 100"/>
            <p:cNvSpPr>
              <a:spLocks/>
            </p:cNvSpPr>
            <p:nvPr/>
          </p:nvSpPr>
          <p:spPr bwMode="auto">
            <a:xfrm>
              <a:off x="4722" y="3333"/>
              <a:ext cx="111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"/>
                </a:cxn>
                <a:cxn ang="0">
                  <a:pos x="54" y="7"/>
                </a:cxn>
                <a:cxn ang="0">
                  <a:pos x="82" y="15"/>
                </a:cxn>
                <a:cxn ang="0">
                  <a:pos x="107" y="28"/>
                </a:cxn>
                <a:cxn ang="0">
                  <a:pos x="130" y="41"/>
                </a:cxn>
                <a:cxn ang="0">
                  <a:pos x="152" y="59"/>
                </a:cxn>
                <a:cxn ang="0">
                  <a:pos x="171" y="78"/>
                </a:cxn>
                <a:cxn ang="0">
                  <a:pos x="188" y="99"/>
                </a:cxn>
                <a:cxn ang="0">
                  <a:pos x="201" y="122"/>
                </a:cxn>
                <a:cxn ang="0">
                  <a:pos x="211" y="148"/>
                </a:cxn>
                <a:cxn ang="0">
                  <a:pos x="218" y="174"/>
                </a:cxn>
                <a:cxn ang="0">
                  <a:pos x="222" y="200"/>
                </a:cxn>
                <a:cxn ang="0">
                  <a:pos x="222" y="226"/>
                </a:cxn>
                <a:cxn ang="0">
                  <a:pos x="218" y="252"/>
                </a:cxn>
                <a:cxn ang="0">
                  <a:pos x="211" y="278"/>
                </a:cxn>
                <a:cxn ang="0">
                  <a:pos x="201" y="304"/>
                </a:cxn>
                <a:cxn ang="0">
                  <a:pos x="188" y="326"/>
                </a:cxn>
                <a:cxn ang="0">
                  <a:pos x="171" y="347"/>
                </a:cxn>
                <a:cxn ang="0">
                  <a:pos x="152" y="367"/>
                </a:cxn>
                <a:cxn ang="0">
                  <a:pos x="130" y="385"/>
                </a:cxn>
                <a:cxn ang="0">
                  <a:pos x="107" y="398"/>
                </a:cxn>
                <a:cxn ang="0">
                  <a:pos x="82" y="411"/>
                </a:cxn>
                <a:cxn ang="0">
                  <a:pos x="54" y="419"/>
                </a:cxn>
                <a:cxn ang="0">
                  <a:pos x="27" y="424"/>
                </a:cxn>
                <a:cxn ang="0">
                  <a:pos x="0" y="425"/>
                </a:cxn>
              </a:cxnLst>
              <a:rect l="0" t="0" r="r" b="b"/>
              <a:pathLst>
                <a:path w="222" h="425">
                  <a:moveTo>
                    <a:pt x="0" y="0"/>
                  </a:moveTo>
                  <a:lnTo>
                    <a:pt x="27" y="2"/>
                  </a:lnTo>
                  <a:lnTo>
                    <a:pt x="54" y="7"/>
                  </a:lnTo>
                  <a:lnTo>
                    <a:pt x="82" y="15"/>
                  </a:lnTo>
                  <a:lnTo>
                    <a:pt x="107" y="28"/>
                  </a:lnTo>
                  <a:lnTo>
                    <a:pt x="130" y="41"/>
                  </a:lnTo>
                  <a:lnTo>
                    <a:pt x="152" y="59"/>
                  </a:lnTo>
                  <a:lnTo>
                    <a:pt x="171" y="78"/>
                  </a:lnTo>
                  <a:lnTo>
                    <a:pt x="188" y="99"/>
                  </a:lnTo>
                  <a:lnTo>
                    <a:pt x="201" y="122"/>
                  </a:lnTo>
                  <a:lnTo>
                    <a:pt x="211" y="148"/>
                  </a:lnTo>
                  <a:lnTo>
                    <a:pt x="218" y="174"/>
                  </a:lnTo>
                  <a:lnTo>
                    <a:pt x="222" y="200"/>
                  </a:lnTo>
                  <a:lnTo>
                    <a:pt x="222" y="226"/>
                  </a:lnTo>
                  <a:lnTo>
                    <a:pt x="218" y="252"/>
                  </a:lnTo>
                  <a:lnTo>
                    <a:pt x="211" y="278"/>
                  </a:lnTo>
                  <a:lnTo>
                    <a:pt x="201" y="304"/>
                  </a:lnTo>
                  <a:lnTo>
                    <a:pt x="188" y="326"/>
                  </a:lnTo>
                  <a:lnTo>
                    <a:pt x="171" y="347"/>
                  </a:lnTo>
                  <a:lnTo>
                    <a:pt x="152" y="367"/>
                  </a:lnTo>
                  <a:lnTo>
                    <a:pt x="130" y="385"/>
                  </a:lnTo>
                  <a:lnTo>
                    <a:pt x="107" y="398"/>
                  </a:lnTo>
                  <a:lnTo>
                    <a:pt x="82" y="411"/>
                  </a:lnTo>
                  <a:lnTo>
                    <a:pt x="54" y="419"/>
                  </a:lnTo>
                  <a:lnTo>
                    <a:pt x="27" y="424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3" name="Line 101"/>
            <p:cNvSpPr>
              <a:spLocks noChangeShapeType="1"/>
            </p:cNvSpPr>
            <p:nvPr/>
          </p:nvSpPr>
          <p:spPr bwMode="auto">
            <a:xfrm flipH="1">
              <a:off x="4568" y="3333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4" name="Line 102"/>
            <p:cNvSpPr>
              <a:spLocks noChangeShapeType="1"/>
            </p:cNvSpPr>
            <p:nvPr/>
          </p:nvSpPr>
          <p:spPr bwMode="auto">
            <a:xfrm flipH="1">
              <a:off x="4568" y="3546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5" name="Line 103"/>
            <p:cNvSpPr>
              <a:spLocks noChangeShapeType="1"/>
            </p:cNvSpPr>
            <p:nvPr/>
          </p:nvSpPr>
          <p:spPr bwMode="auto">
            <a:xfrm>
              <a:off x="4568" y="3333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6" name="Line 104"/>
            <p:cNvSpPr>
              <a:spLocks noChangeShapeType="1"/>
            </p:cNvSpPr>
            <p:nvPr/>
          </p:nvSpPr>
          <p:spPr bwMode="auto">
            <a:xfrm>
              <a:off x="4450" y="3377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7" name="Line 105"/>
            <p:cNvSpPr>
              <a:spLocks noChangeShapeType="1"/>
            </p:cNvSpPr>
            <p:nvPr/>
          </p:nvSpPr>
          <p:spPr bwMode="auto">
            <a:xfrm>
              <a:off x="4450" y="3501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8" name="Freeform 106"/>
            <p:cNvSpPr>
              <a:spLocks/>
            </p:cNvSpPr>
            <p:nvPr/>
          </p:nvSpPr>
          <p:spPr bwMode="auto">
            <a:xfrm>
              <a:off x="4831" y="3417"/>
              <a:ext cx="60" cy="60"/>
            </a:xfrm>
            <a:custGeom>
              <a:avLst/>
              <a:gdLst/>
              <a:ahLst/>
              <a:cxnLst>
                <a:cxn ang="0">
                  <a:pos x="120" y="60"/>
                </a:cxn>
                <a:cxn ang="0">
                  <a:pos x="118" y="75"/>
                </a:cxn>
                <a:cxn ang="0">
                  <a:pos x="113" y="88"/>
                </a:cxn>
                <a:cxn ang="0">
                  <a:pos x="106" y="99"/>
                </a:cxn>
                <a:cxn ang="0">
                  <a:pos x="96" y="109"/>
                </a:cxn>
                <a:cxn ang="0">
                  <a:pos x="84" y="115"/>
                </a:cxn>
                <a:cxn ang="0">
                  <a:pos x="70" y="118"/>
                </a:cxn>
                <a:cxn ang="0">
                  <a:pos x="57" y="120"/>
                </a:cxn>
                <a:cxn ang="0">
                  <a:pos x="43" y="117"/>
                </a:cxn>
                <a:cxn ang="0">
                  <a:pos x="29" y="112"/>
                </a:cxn>
                <a:cxn ang="0">
                  <a:pos x="19" y="104"/>
                </a:cxn>
                <a:cxn ang="0">
                  <a:pos x="11" y="92"/>
                </a:cxn>
                <a:cxn ang="0">
                  <a:pos x="4" y="81"/>
                </a:cxn>
                <a:cxn ang="0">
                  <a:pos x="0" y="66"/>
                </a:cxn>
                <a:cxn ang="0">
                  <a:pos x="0" y="53"/>
                </a:cxn>
                <a:cxn ang="0">
                  <a:pos x="4" y="39"/>
                </a:cxn>
                <a:cxn ang="0">
                  <a:pos x="11" y="28"/>
                </a:cxn>
                <a:cxn ang="0">
                  <a:pos x="19" y="16"/>
                </a:cxn>
                <a:cxn ang="0">
                  <a:pos x="31" y="8"/>
                </a:cxn>
                <a:cxn ang="0">
                  <a:pos x="43" y="3"/>
                </a:cxn>
                <a:cxn ang="0">
                  <a:pos x="57" y="0"/>
                </a:cxn>
                <a:cxn ang="0">
                  <a:pos x="70" y="2"/>
                </a:cxn>
                <a:cxn ang="0">
                  <a:pos x="84" y="5"/>
                </a:cxn>
                <a:cxn ang="0">
                  <a:pos x="96" y="11"/>
                </a:cxn>
                <a:cxn ang="0">
                  <a:pos x="106" y="21"/>
                </a:cxn>
                <a:cxn ang="0">
                  <a:pos x="113" y="32"/>
                </a:cxn>
                <a:cxn ang="0">
                  <a:pos x="118" y="45"/>
                </a:cxn>
                <a:cxn ang="0">
                  <a:pos x="120" y="60"/>
                </a:cxn>
                <a:cxn ang="0">
                  <a:pos x="120" y="60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18" y="75"/>
                  </a:lnTo>
                  <a:lnTo>
                    <a:pt x="113" y="88"/>
                  </a:lnTo>
                  <a:lnTo>
                    <a:pt x="106" y="99"/>
                  </a:lnTo>
                  <a:lnTo>
                    <a:pt x="96" y="109"/>
                  </a:lnTo>
                  <a:lnTo>
                    <a:pt x="84" y="115"/>
                  </a:lnTo>
                  <a:lnTo>
                    <a:pt x="70" y="118"/>
                  </a:lnTo>
                  <a:lnTo>
                    <a:pt x="57" y="120"/>
                  </a:lnTo>
                  <a:lnTo>
                    <a:pt x="43" y="117"/>
                  </a:lnTo>
                  <a:lnTo>
                    <a:pt x="29" y="112"/>
                  </a:lnTo>
                  <a:lnTo>
                    <a:pt x="19" y="104"/>
                  </a:lnTo>
                  <a:lnTo>
                    <a:pt x="11" y="92"/>
                  </a:lnTo>
                  <a:lnTo>
                    <a:pt x="4" y="81"/>
                  </a:lnTo>
                  <a:lnTo>
                    <a:pt x="0" y="66"/>
                  </a:lnTo>
                  <a:lnTo>
                    <a:pt x="0" y="53"/>
                  </a:lnTo>
                  <a:lnTo>
                    <a:pt x="4" y="39"/>
                  </a:lnTo>
                  <a:lnTo>
                    <a:pt x="11" y="28"/>
                  </a:lnTo>
                  <a:lnTo>
                    <a:pt x="19" y="16"/>
                  </a:lnTo>
                  <a:lnTo>
                    <a:pt x="31" y="8"/>
                  </a:lnTo>
                  <a:lnTo>
                    <a:pt x="43" y="3"/>
                  </a:lnTo>
                  <a:lnTo>
                    <a:pt x="57" y="0"/>
                  </a:lnTo>
                  <a:lnTo>
                    <a:pt x="70" y="2"/>
                  </a:lnTo>
                  <a:lnTo>
                    <a:pt x="84" y="5"/>
                  </a:lnTo>
                  <a:lnTo>
                    <a:pt x="96" y="11"/>
                  </a:lnTo>
                  <a:lnTo>
                    <a:pt x="106" y="21"/>
                  </a:lnTo>
                  <a:lnTo>
                    <a:pt x="113" y="32"/>
                  </a:lnTo>
                  <a:lnTo>
                    <a:pt x="118" y="45"/>
                  </a:lnTo>
                  <a:lnTo>
                    <a:pt x="120" y="60"/>
                  </a:lnTo>
                  <a:lnTo>
                    <a:pt x="120" y="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9" name="Line 107"/>
            <p:cNvSpPr>
              <a:spLocks noChangeShapeType="1"/>
            </p:cNvSpPr>
            <p:nvPr/>
          </p:nvSpPr>
          <p:spPr bwMode="auto">
            <a:xfrm>
              <a:off x="4886" y="3452"/>
              <a:ext cx="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0" name="Freeform 108"/>
            <p:cNvSpPr>
              <a:spLocks/>
            </p:cNvSpPr>
            <p:nvPr/>
          </p:nvSpPr>
          <p:spPr bwMode="auto">
            <a:xfrm>
              <a:off x="3346" y="3307"/>
              <a:ext cx="111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"/>
                </a:cxn>
                <a:cxn ang="0">
                  <a:pos x="54" y="6"/>
                </a:cxn>
                <a:cxn ang="0">
                  <a:pos x="82" y="14"/>
                </a:cxn>
                <a:cxn ang="0">
                  <a:pos x="107" y="27"/>
                </a:cxn>
                <a:cxn ang="0">
                  <a:pos x="129" y="40"/>
                </a:cxn>
                <a:cxn ang="0">
                  <a:pos x="151" y="58"/>
                </a:cxn>
                <a:cxn ang="0">
                  <a:pos x="170" y="78"/>
                </a:cxn>
                <a:cxn ang="0">
                  <a:pos x="187" y="99"/>
                </a:cxn>
                <a:cxn ang="0">
                  <a:pos x="201" y="122"/>
                </a:cxn>
                <a:cxn ang="0">
                  <a:pos x="211" y="148"/>
                </a:cxn>
                <a:cxn ang="0">
                  <a:pos x="218" y="173"/>
                </a:cxn>
                <a:cxn ang="0">
                  <a:pos x="221" y="199"/>
                </a:cxn>
                <a:cxn ang="0">
                  <a:pos x="221" y="225"/>
                </a:cxn>
                <a:cxn ang="0">
                  <a:pos x="218" y="251"/>
                </a:cxn>
                <a:cxn ang="0">
                  <a:pos x="211" y="277"/>
                </a:cxn>
                <a:cxn ang="0">
                  <a:pos x="201" y="303"/>
                </a:cxn>
                <a:cxn ang="0">
                  <a:pos x="187" y="326"/>
                </a:cxn>
                <a:cxn ang="0">
                  <a:pos x="170" y="347"/>
                </a:cxn>
                <a:cxn ang="0">
                  <a:pos x="151" y="367"/>
                </a:cxn>
                <a:cxn ang="0">
                  <a:pos x="129" y="384"/>
                </a:cxn>
                <a:cxn ang="0">
                  <a:pos x="107" y="397"/>
                </a:cxn>
                <a:cxn ang="0">
                  <a:pos x="82" y="410"/>
                </a:cxn>
                <a:cxn ang="0">
                  <a:pos x="54" y="419"/>
                </a:cxn>
                <a:cxn ang="0">
                  <a:pos x="27" y="423"/>
                </a:cxn>
                <a:cxn ang="0">
                  <a:pos x="0" y="425"/>
                </a:cxn>
              </a:cxnLst>
              <a:rect l="0" t="0" r="r" b="b"/>
              <a:pathLst>
                <a:path w="221" h="425">
                  <a:moveTo>
                    <a:pt x="0" y="0"/>
                  </a:moveTo>
                  <a:lnTo>
                    <a:pt x="27" y="1"/>
                  </a:lnTo>
                  <a:lnTo>
                    <a:pt x="54" y="6"/>
                  </a:lnTo>
                  <a:lnTo>
                    <a:pt x="82" y="14"/>
                  </a:lnTo>
                  <a:lnTo>
                    <a:pt x="107" y="27"/>
                  </a:lnTo>
                  <a:lnTo>
                    <a:pt x="129" y="40"/>
                  </a:lnTo>
                  <a:lnTo>
                    <a:pt x="151" y="58"/>
                  </a:lnTo>
                  <a:lnTo>
                    <a:pt x="170" y="78"/>
                  </a:lnTo>
                  <a:lnTo>
                    <a:pt x="187" y="99"/>
                  </a:lnTo>
                  <a:lnTo>
                    <a:pt x="201" y="122"/>
                  </a:lnTo>
                  <a:lnTo>
                    <a:pt x="211" y="148"/>
                  </a:lnTo>
                  <a:lnTo>
                    <a:pt x="218" y="173"/>
                  </a:lnTo>
                  <a:lnTo>
                    <a:pt x="221" y="199"/>
                  </a:lnTo>
                  <a:lnTo>
                    <a:pt x="221" y="225"/>
                  </a:lnTo>
                  <a:lnTo>
                    <a:pt x="218" y="251"/>
                  </a:lnTo>
                  <a:lnTo>
                    <a:pt x="211" y="277"/>
                  </a:lnTo>
                  <a:lnTo>
                    <a:pt x="201" y="303"/>
                  </a:lnTo>
                  <a:lnTo>
                    <a:pt x="187" y="326"/>
                  </a:lnTo>
                  <a:lnTo>
                    <a:pt x="170" y="347"/>
                  </a:lnTo>
                  <a:lnTo>
                    <a:pt x="151" y="367"/>
                  </a:lnTo>
                  <a:lnTo>
                    <a:pt x="129" y="384"/>
                  </a:lnTo>
                  <a:lnTo>
                    <a:pt x="107" y="397"/>
                  </a:lnTo>
                  <a:lnTo>
                    <a:pt x="82" y="410"/>
                  </a:lnTo>
                  <a:lnTo>
                    <a:pt x="54" y="419"/>
                  </a:lnTo>
                  <a:lnTo>
                    <a:pt x="27" y="423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1" name="Line 109"/>
            <p:cNvSpPr>
              <a:spLocks noChangeShapeType="1"/>
            </p:cNvSpPr>
            <p:nvPr/>
          </p:nvSpPr>
          <p:spPr bwMode="auto">
            <a:xfrm flipH="1">
              <a:off x="3193" y="3307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2" name="Line 110"/>
            <p:cNvSpPr>
              <a:spLocks noChangeShapeType="1"/>
            </p:cNvSpPr>
            <p:nvPr/>
          </p:nvSpPr>
          <p:spPr bwMode="auto">
            <a:xfrm flipH="1">
              <a:off x="3193" y="3521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3" name="Line 111"/>
            <p:cNvSpPr>
              <a:spLocks noChangeShapeType="1"/>
            </p:cNvSpPr>
            <p:nvPr/>
          </p:nvSpPr>
          <p:spPr bwMode="auto">
            <a:xfrm>
              <a:off x="3193" y="3307"/>
              <a:ext cx="1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4" name="Line 112"/>
            <p:cNvSpPr>
              <a:spLocks noChangeShapeType="1"/>
            </p:cNvSpPr>
            <p:nvPr/>
          </p:nvSpPr>
          <p:spPr bwMode="auto">
            <a:xfrm>
              <a:off x="3074" y="3343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5" name="Line 113"/>
            <p:cNvSpPr>
              <a:spLocks noChangeShapeType="1"/>
            </p:cNvSpPr>
            <p:nvPr/>
          </p:nvSpPr>
          <p:spPr bwMode="auto">
            <a:xfrm>
              <a:off x="3074" y="347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6" name="Freeform 114"/>
            <p:cNvSpPr>
              <a:spLocks/>
            </p:cNvSpPr>
            <p:nvPr/>
          </p:nvSpPr>
          <p:spPr bwMode="auto">
            <a:xfrm>
              <a:off x="3456" y="3392"/>
              <a:ext cx="59" cy="60"/>
            </a:xfrm>
            <a:custGeom>
              <a:avLst/>
              <a:gdLst/>
              <a:ahLst/>
              <a:cxnLst>
                <a:cxn ang="0">
                  <a:pos x="120" y="60"/>
                </a:cxn>
                <a:cxn ang="0">
                  <a:pos x="118" y="74"/>
                </a:cxn>
                <a:cxn ang="0">
                  <a:pos x="113" y="87"/>
                </a:cxn>
                <a:cxn ang="0">
                  <a:pos x="106" y="99"/>
                </a:cxn>
                <a:cxn ang="0">
                  <a:pos x="96" y="108"/>
                </a:cxn>
                <a:cxn ang="0">
                  <a:pos x="84" y="115"/>
                </a:cxn>
                <a:cxn ang="0">
                  <a:pos x="70" y="118"/>
                </a:cxn>
                <a:cxn ang="0">
                  <a:pos x="56" y="120"/>
                </a:cxn>
                <a:cxn ang="0">
                  <a:pos x="43" y="116"/>
                </a:cxn>
                <a:cxn ang="0">
                  <a:pos x="29" y="112"/>
                </a:cxn>
                <a:cxn ang="0">
                  <a:pos x="19" y="103"/>
                </a:cxn>
                <a:cxn ang="0">
                  <a:pos x="10" y="92"/>
                </a:cxn>
                <a:cxn ang="0">
                  <a:pos x="3" y="81"/>
                </a:cxn>
                <a:cxn ang="0">
                  <a:pos x="0" y="66"/>
                </a:cxn>
                <a:cxn ang="0">
                  <a:pos x="0" y="53"/>
                </a:cxn>
                <a:cxn ang="0">
                  <a:pos x="3" y="39"/>
                </a:cxn>
                <a:cxn ang="0">
                  <a:pos x="10" y="27"/>
                </a:cxn>
                <a:cxn ang="0">
                  <a:pos x="19" y="16"/>
                </a:cxn>
                <a:cxn ang="0">
                  <a:pos x="31" y="8"/>
                </a:cxn>
                <a:cxn ang="0">
                  <a:pos x="43" y="3"/>
                </a:cxn>
                <a:cxn ang="0">
                  <a:pos x="56" y="0"/>
                </a:cxn>
                <a:cxn ang="0">
                  <a:pos x="70" y="1"/>
                </a:cxn>
                <a:cxn ang="0">
                  <a:pos x="84" y="4"/>
                </a:cxn>
                <a:cxn ang="0">
                  <a:pos x="96" y="11"/>
                </a:cxn>
                <a:cxn ang="0">
                  <a:pos x="106" y="21"/>
                </a:cxn>
                <a:cxn ang="0">
                  <a:pos x="113" y="32"/>
                </a:cxn>
                <a:cxn ang="0">
                  <a:pos x="118" y="45"/>
                </a:cxn>
                <a:cxn ang="0">
                  <a:pos x="120" y="60"/>
                </a:cxn>
                <a:cxn ang="0">
                  <a:pos x="120" y="60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18" y="74"/>
                  </a:lnTo>
                  <a:lnTo>
                    <a:pt x="113" y="87"/>
                  </a:lnTo>
                  <a:lnTo>
                    <a:pt x="106" y="99"/>
                  </a:lnTo>
                  <a:lnTo>
                    <a:pt x="96" y="108"/>
                  </a:lnTo>
                  <a:lnTo>
                    <a:pt x="84" y="115"/>
                  </a:lnTo>
                  <a:lnTo>
                    <a:pt x="70" y="118"/>
                  </a:lnTo>
                  <a:lnTo>
                    <a:pt x="56" y="120"/>
                  </a:lnTo>
                  <a:lnTo>
                    <a:pt x="43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0" y="92"/>
                  </a:lnTo>
                  <a:lnTo>
                    <a:pt x="3" y="81"/>
                  </a:lnTo>
                  <a:lnTo>
                    <a:pt x="0" y="66"/>
                  </a:lnTo>
                  <a:lnTo>
                    <a:pt x="0" y="53"/>
                  </a:lnTo>
                  <a:lnTo>
                    <a:pt x="3" y="39"/>
                  </a:lnTo>
                  <a:lnTo>
                    <a:pt x="10" y="27"/>
                  </a:lnTo>
                  <a:lnTo>
                    <a:pt x="19" y="16"/>
                  </a:lnTo>
                  <a:lnTo>
                    <a:pt x="31" y="8"/>
                  </a:lnTo>
                  <a:lnTo>
                    <a:pt x="43" y="3"/>
                  </a:lnTo>
                  <a:lnTo>
                    <a:pt x="56" y="0"/>
                  </a:lnTo>
                  <a:lnTo>
                    <a:pt x="70" y="1"/>
                  </a:lnTo>
                  <a:lnTo>
                    <a:pt x="84" y="4"/>
                  </a:lnTo>
                  <a:lnTo>
                    <a:pt x="96" y="11"/>
                  </a:lnTo>
                  <a:lnTo>
                    <a:pt x="106" y="21"/>
                  </a:lnTo>
                  <a:lnTo>
                    <a:pt x="113" y="32"/>
                  </a:lnTo>
                  <a:lnTo>
                    <a:pt x="118" y="45"/>
                  </a:lnTo>
                  <a:lnTo>
                    <a:pt x="120" y="60"/>
                  </a:lnTo>
                  <a:lnTo>
                    <a:pt x="120" y="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7" name="Line 115"/>
            <p:cNvSpPr>
              <a:spLocks noChangeShapeType="1"/>
            </p:cNvSpPr>
            <p:nvPr/>
          </p:nvSpPr>
          <p:spPr bwMode="auto">
            <a:xfrm>
              <a:off x="3510" y="3427"/>
              <a:ext cx="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8" name="Line 116"/>
            <p:cNvSpPr>
              <a:spLocks noChangeShapeType="1"/>
            </p:cNvSpPr>
            <p:nvPr/>
          </p:nvSpPr>
          <p:spPr bwMode="auto">
            <a:xfrm>
              <a:off x="3752" y="3028"/>
              <a:ext cx="1" cy="7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9" name="Line 117"/>
            <p:cNvSpPr>
              <a:spLocks noChangeShapeType="1"/>
            </p:cNvSpPr>
            <p:nvPr/>
          </p:nvSpPr>
          <p:spPr bwMode="auto">
            <a:xfrm>
              <a:off x="3560" y="3432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0" name="Line 118"/>
            <p:cNvSpPr>
              <a:spLocks noChangeShapeType="1"/>
            </p:cNvSpPr>
            <p:nvPr/>
          </p:nvSpPr>
          <p:spPr bwMode="auto">
            <a:xfrm flipV="1">
              <a:off x="3064" y="2876"/>
              <a:ext cx="1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1" name="Line 119"/>
            <p:cNvSpPr>
              <a:spLocks noChangeShapeType="1"/>
            </p:cNvSpPr>
            <p:nvPr/>
          </p:nvSpPr>
          <p:spPr bwMode="auto">
            <a:xfrm>
              <a:off x="3064" y="3477"/>
              <a:ext cx="1" cy="4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2" name="Freeform 120"/>
            <p:cNvSpPr>
              <a:spLocks/>
            </p:cNvSpPr>
            <p:nvPr/>
          </p:nvSpPr>
          <p:spPr bwMode="auto">
            <a:xfrm>
              <a:off x="3725" y="3399"/>
              <a:ext cx="48" cy="46"/>
            </a:xfrm>
            <a:custGeom>
              <a:avLst/>
              <a:gdLst/>
              <a:ahLst/>
              <a:cxnLst>
                <a:cxn ang="0">
                  <a:pos x="96" y="46"/>
                </a:cxn>
                <a:cxn ang="0">
                  <a:pos x="94" y="59"/>
                </a:cxn>
                <a:cxn ang="0">
                  <a:pos x="89" y="70"/>
                </a:cxn>
                <a:cxn ang="0">
                  <a:pos x="81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8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2"/>
                </a:cxn>
                <a:cxn ang="0">
                  <a:pos x="70" y="5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3"/>
                </a:cxn>
                <a:cxn ang="0">
                  <a:pos x="96" y="46"/>
                </a:cxn>
                <a:cxn ang="0">
                  <a:pos x="96" y="46"/>
                </a:cxn>
              </a:cxnLst>
              <a:rect l="0" t="0" r="r" b="b"/>
              <a:pathLst>
                <a:path w="96" h="91">
                  <a:moveTo>
                    <a:pt x="96" y="46"/>
                  </a:moveTo>
                  <a:lnTo>
                    <a:pt x="94" y="59"/>
                  </a:lnTo>
                  <a:lnTo>
                    <a:pt x="89" y="70"/>
                  </a:lnTo>
                  <a:lnTo>
                    <a:pt x="81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1" y="75"/>
                  </a:lnTo>
                  <a:lnTo>
                    <a:pt x="4" y="64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8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2"/>
                  </a:lnTo>
                  <a:lnTo>
                    <a:pt x="70" y="5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3"/>
                  </a:lnTo>
                  <a:lnTo>
                    <a:pt x="96" y="46"/>
                  </a:lnTo>
                  <a:lnTo>
                    <a:pt x="96" y="46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3" name="Freeform 121"/>
            <p:cNvSpPr>
              <a:spLocks/>
            </p:cNvSpPr>
            <p:nvPr/>
          </p:nvSpPr>
          <p:spPr bwMode="auto">
            <a:xfrm>
              <a:off x="3725" y="3399"/>
              <a:ext cx="48" cy="46"/>
            </a:xfrm>
            <a:custGeom>
              <a:avLst/>
              <a:gdLst/>
              <a:ahLst/>
              <a:cxnLst>
                <a:cxn ang="0">
                  <a:pos x="96" y="46"/>
                </a:cxn>
                <a:cxn ang="0">
                  <a:pos x="94" y="59"/>
                </a:cxn>
                <a:cxn ang="0">
                  <a:pos x="89" y="70"/>
                </a:cxn>
                <a:cxn ang="0">
                  <a:pos x="81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8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2"/>
                </a:cxn>
                <a:cxn ang="0">
                  <a:pos x="70" y="5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3"/>
                </a:cxn>
                <a:cxn ang="0">
                  <a:pos x="96" y="46"/>
                </a:cxn>
                <a:cxn ang="0">
                  <a:pos x="96" y="46"/>
                </a:cxn>
              </a:cxnLst>
              <a:rect l="0" t="0" r="r" b="b"/>
              <a:pathLst>
                <a:path w="96" h="91">
                  <a:moveTo>
                    <a:pt x="96" y="46"/>
                  </a:moveTo>
                  <a:lnTo>
                    <a:pt x="94" y="59"/>
                  </a:lnTo>
                  <a:lnTo>
                    <a:pt x="89" y="70"/>
                  </a:lnTo>
                  <a:lnTo>
                    <a:pt x="81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1" y="75"/>
                  </a:lnTo>
                  <a:lnTo>
                    <a:pt x="4" y="64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8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2"/>
                  </a:lnTo>
                  <a:lnTo>
                    <a:pt x="70" y="5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3"/>
                  </a:lnTo>
                  <a:lnTo>
                    <a:pt x="96" y="46"/>
                  </a:lnTo>
                  <a:lnTo>
                    <a:pt x="96" y="4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7018" name="Group 186"/>
          <p:cNvGrpSpPr>
            <a:grpSpLocks/>
          </p:cNvGrpSpPr>
          <p:nvPr/>
        </p:nvGrpSpPr>
        <p:grpSpPr bwMode="auto">
          <a:xfrm>
            <a:off x="1395413" y="1952625"/>
            <a:ext cx="7419974" cy="2105026"/>
            <a:chOff x="647" y="1230"/>
            <a:chExt cx="4674" cy="1326"/>
          </a:xfrm>
        </p:grpSpPr>
        <p:sp>
          <p:nvSpPr>
            <p:cNvPr id="376842" name="Line 10"/>
            <p:cNvSpPr>
              <a:spLocks noChangeShapeType="1"/>
            </p:cNvSpPr>
            <p:nvPr/>
          </p:nvSpPr>
          <p:spPr bwMode="auto">
            <a:xfrm>
              <a:off x="3222" y="1557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3" name="Line 11"/>
            <p:cNvSpPr>
              <a:spLocks noChangeShapeType="1"/>
            </p:cNvSpPr>
            <p:nvPr/>
          </p:nvSpPr>
          <p:spPr bwMode="auto">
            <a:xfrm flipH="1">
              <a:off x="3222" y="1679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4" name="Line 12"/>
            <p:cNvSpPr>
              <a:spLocks noChangeShapeType="1"/>
            </p:cNvSpPr>
            <p:nvPr/>
          </p:nvSpPr>
          <p:spPr bwMode="auto">
            <a:xfrm flipV="1">
              <a:off x="3222" y="1557"/>
              <a:ext cx="1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5" name="Freeform 13"/>
            <p:cNvSpPr>
              <a:spLocks/>
            </p:cNvSpPr>
            <p:nvPr/>
          </p:nvSpPr>
          <p:spPr bwMode="auto">
            <a:xfrm>
              <a:off x="3472" y="1650"/>
              <a:ext cx="57" cy="58"/>
            </a:xfrm>
            <a:custGeom>
              <a:avLst/>
              <a:gdLst/>
              <a:ahLst/>
              <a:cxnLst>
                <a:cxn ang="0">
                  <a:pos x="114" y="58"/>
                </a:cxn>
                <a:cxn ang="0">
                  <a:pos x="112" y="71"/>
                </a:cxn>
                <a:cxn ang="0">
                  <a:pos x="107" y="84"/>
                </a:cxn>
                <a:cxn ang="0">
                  <a:pos x="101" y="96"/>
                </a:cxn>
                <a:cxn ang="0">
                  <a:pos x="91" y="106"/>
                </a:cxn>
                <a:cxn ang="0">
                  <a:pos x="79" y="112"/>
                </a:cxn>
                <a:cxn ang="0">
                  <a:pos x="66" y="115"/>
                </a:cxn>
                <a:cxn ang="0">
                  <a:pos x="53" y="117"/>
                </a:cxn>
                <a:cxn ang="0">
                  <a:pos x="40" y="114"/>
                </a:cxn>
                <a:cxn ang="0">
                  <a:pos x="27" y="109"/>
                </a:cxn>
                <a:cxn ang="0">
                  <a:pos x="18" y="101"/>
                </a:cxn>
                <a:cxn ang="0">
                  <a:pos x="9" y="91"/>
                </a:cxn>
                <a:cxn ang="0">
                  <a:pos x="3" y="78"/>
                </a:cxn>
                <a:cxn ang="0">
                  <a:pos x="0" y="65"/>
                </a:cxn>
                <a:cxn ang="0">
                  <a:pos x="0" y="52"/>
                </a:cxn>
                <a:cxn ang="0">
                  <a:pos x="3" y="39"/>
                </a:cxn>
                <a:cxn ang="0">
                  <a:pos x="9" y="26"/>
                </a:cxn>
                <a:cxn ang="0">
                  <a:pos x="18" y="16"/>
                </a:cxn>
                <a:cxn ang="0">
                  <a:pos x="29" y="8"/>
                </a:cxn>
                <a:cxn ang="0">
                  <a:pos x="40" y="3"/>
                </a:cxn>
                <a:cxn ang="0">
                  <a:pos x="53" y="0"/>
                </a:cxn>
                <a:cxn ang="0">
                  <a:pos x="66" y="2"/>
                </a:cxn>
                <a:cxn ang="0">
                  <a:pos x="79" y="5"/>
                </a:cxn>
                <a:cxn ang="0">
                  <a:pos x="91" y="11"/>
                </a:cxn>
                <a:cxn ang="0">
                  <a:pos x="101" y="21"/>
                </a:cxn>
                <a:cxn ang="0">
                  <a:pos x="107" y="32"/>
                </a:cxn>
                <a:cxn ang="0">
                  <a:pos x="112" y="45"/>
                </a:cxn>
                <a:cxn ang="0">
                  <a:pos x="114" y="58"/>
                </a:cxn>
                <a:cxn ang="0">
                  <a:pos x="114" y="58"/>
                </a:cxn>
              </a:cxnLst>
              <a:rect l="0" t="0" r="r" b="b"/>
              <a:pathLst>
                <a:path w="114" h="117">
                  <a:moveTo>
                    <a:pt x="114" y="58"/>
                  </a:moveTo>
                  <a:lnTo>
                    <a:pt x="112" y="71"/>
                  </a:lnTo>
                  <a:lnTo>
                    <a:pt x="107" y="84"/>
                  </a:lnTo>
                  <a:lnTo>
                    <a:pt x="101" y="96"/>
                  </a:lnTo>
                  <a:lnTo>
                    <a:pt x="91" y="106"/>
                  </a:lnTo>
                  <a:lnTo>
                    <a:pt x="79" y="112"/>
                  </a:lnTo>
                  <a:lnTo>
                    <a:pt x="66" y="115"/>
                  </a:lnTo>
                  <a:lnTo>
                    <a:pt x="53" y="117"/>
                  </a:lnTo>
                  <a:lnTo>
                    <a:pt x="40" y="114"/>
                  </a:lnTo>
                  <a:lnTo>
                    <a:pt x="27" y="109"/>
                  </a:lnTo>
                  <a:lnTo>
                    <a:pt x="18" y="101"/>
                  </a:lnTo>
                  <a:lnTo>
                    <a:pt x="9" y="91"/>
                  </a:lnTo>
                  <a:lnTo>
                    <a:pt x="3" y="78"/>
                  </a:lnTo>
                  <a:lnTo>
                    <a:pt x="0" y="65"/>
                  </a:lnTo>
                  <a:lnTo>
                    <a:pt x="0" y="52"/>
                  </a:lnTo>
                  <a:lnTo>
                    <a:pt x="3" y="39"/>
                  </a:lnTo>
                  <a:lnTo>
                    <a:pt x="9" y="26"/>
                  </a:lnTo>
                  <a:lnTo>
                    <a:pt x="18" y="16"/>
                  </a:lnTo>
                  <a:lnTo>
                    <a:pt x="29" y="8"/>
                  </a:lnTo>
                  <a:lnTo>
                    <a:pt x="40" y="3"/>
                  </a:lnTo>
                  <a:lnTo>
                    <a:pt x="53" y="0"/>
                  </a:lnTo>
                  <a:lnTo>
                    <a:pt x="66" y="2"/>
                  </a:lnTo>
                  <a:lnTo>
                    <a:pt x="79" y="5"/>
                  </a:lnTo>
                  <a:lnTo>
                    <a:pt x="91" y="11"/>
                  </a:lnTo>
                  <a:lnTo>
                    <a:pt x="101" y="21"/>
                  </a:lnTo>
                  <a:lnTo>
                    <a:pt x="107" y="32"/>
                  </a:lnTo>
                  <a:lnTo>
                    <a:pt x="112" y="45"/>
                  </a:lnTo>
                  <a:lnTo>
                    <a:pt x="114" y="58"/>
                  </a:lnTo>
                  <a:lnTo>
                    <a:pt x="114" y="5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6" name="Line 14"/>
            <p:cNvSpPr>
              <a:spLocks noChangeShapeType="1"/>
            </p:cNvSpPr>
            <p:nvPr/>
          </p:nvSpPr>
          <p:spPr bwMode="auto">
            <a:xfrm>
              <a:off x="3524" y="1685"/>
              <a:ext cx="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7" name="Line 15"/>
            <p:cNvSpPr>
              <a:spLocks noChangeShapeType="1"/>
            </p:cNvSpPr>
            <p:nvPr/>
          </p:nvSpPr>
          <p:spPr bwMode="auto">
            <a:xfrm>
              <a:off x="3124" y="1679"/>
              <a:ext cx="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8" name="Line 16"/>
            <p:cNvSpPr>
              <a:spLocks noChangeShapeType="1"/>
            </p:cNvSpPr>
            <p:nvPr/>
          </p:nvSpPr>
          <p:spPr bwMode="auto">
            <a:xfrm>
              <a:off x="3222" y="1923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9" name="Line 17"/>
            <p:cNvSpPr>
              <a:spLocks noChangeShapeType="1"/>
            </p:cNvSpPr>
            <p:nvPr/>
          </p:nvSpPr>
          <p:spPr bwMode="auto">
            <a:xfrm flipH="1">
              <a:off x="3222" y="2045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0" name="Line 18"/>
            <p:cNvSpPr>
              <a:spLocks noChangeShapeType="1"/>
            </p:cNvSpPr>
            <p:nvPr/>
          </p:nvSpPr>
          <p:spPr bwMode="auto">
            <a:xfrm flipV="1">
              <a:off x="3222" y="1923"/>
              <a:ext cx="1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1" name="Freeform 19"/>
            <p:cNvSpPr>
              <a:spLocks/>
            </p:cNvSpPr>
            <p:nvPr/>
          </p:nvSpPr>
          <p:spPr bwMode="auto">
            <a:xfrm>
              <a:off x="3472" y="2016"/>
              <a:ext cx="57" cy="58"/>
            </a:xfrm>
            <a:custGeom>
              <a:avLst/>
              <a:gdLst/>
              <a:ahLst/>
              <a:cxnLst>
                <a:cxn ang="0">
                  <a:pos x="114" y="59"/>
                </a:cxn>
                <a:cxn ang="0">
                  <a:pos x="112" y="72"/>
                </a:cxn>
                <a:cxn ang="0">
                  <a:pos x="107" y="85"/>
                </a:cxn>
                <a:cxn ang="0">
                  <a:pos x="101" y="96"/>
                </a:cxn>
                <a:cxn ang="0">
                  <a:pos x="91" y="106"/>
                </a:cxn>
                <a:cxn ang="0">
                  <a:pos x="79" y="112"/>
                </a:cxn>
                <a:cxn ang="0">
                  <a:pos x="66" y="116"/>
                </a:cxn>
                <a:cxn ang="0">
                  <a:pos x="53" y="117"/>
                </a:cxn>
                <a:cxn ang="0">
                  <a:pos x="40" y="114"/>
                </a:cxn>
                <a:cxn ang="0">
                  <a:pos x="27" y="109"/>
                </a:cxn>
                <a:cxn ang="0">
                  <a:pos x="18" y="101"/>
                </a:cxn>
                <a:cxn ang="0">
                  <a:pos x="9" y="91"/>
                </a:cxn>
                <a:cxn ang="0">
                  <a:pos x="3" y="78"/>
                </a:cxn>
                <a:cxn ang="0">
                  <a:pos x="0" y="65"/>
                </a:cxn>
                <a:cxn ang="0">
                  <a:pos x="0" y="52"/>
                </a:cxn>
                <a:cxn ang="0">
                  <a:pos x="3" y="39"/>
                </a:cxn>
                <a:cxn ang="0">
                  <a:pos x="9" y="26"/>
                </a:cxn>
                <a:cxn ang="0">
                  <a:pos x="18" y="17"/>
                </a:cxn>
                <a:cxn ang="0">
                  <a:pos x="29" y="8"/>
                </a:cxn>
                <a:cxn ang="0">
                  <a:pos x="40" y="4"/>
                </a:cxn>
                <a:cxn ang="0">
                  <a:pos x="53" y="0"/>
                </a:cxn>
                <a:cxn ang="0">
                  <a:pos x="66" y="2"/>
                </a:cxn>
                <a:cxn ang="0">
                  <a:pos x="79" y="5"/>
                </a:cxn>
                <a:cxn ang="0">
                  <a:pos x="91" y="12"/>
                </a:cxn>
                <a:cxn ang="0">
                  <a:pos x="101" y="21"/>
                </a:cxn>
                <a:cxn ang="0">
                  <a:pos x="107" y="33"/>
                </a:cxn>
                <a:cxn ang="0">
                  <a:pos x="112" y="46"/>
                </a:cxn>
                <a:cxn ang="0">
                  <a:pos x="114" y="59"/>
                </a:cxn>
                <a:cxn ang="0">
                  <a:pos x="114" y="59"/>
                </a:cxn>
              </a:cxnLst>
              <a:rect l="0" t="0" r="r" b="b"/>
              <a:pathLst>
                <a:path w="114" h="117">
                  <a:moveTo>
                    <a:pt x="114" y="59"/>
                  </a:moveTo>
                  <a:lnTo>
                    <a:pt x="112" y="72"/>
                  </a:lnTo>
                  <a:lnTo>
                    <a:pt x="107" y="85"/>
                  </a:lnTo>
                  <a:lnTo>
                    <a:pt x="101" y="96"/>
                  </a:lnTo>
                  <a:lnTo>
                    <a:pt x="91" y="106"/>
                  </a:lnTo>
                  <a:lnTo>
                    <a:pt x="79" y="112"/>
                  </a:lnTo>
                  <a:lnTo>
                    <a:pt x="66" y="116"/>
                  </a:lnTo>
                  <a:lnTo>
                    <a:pt x="53" y="117"/>
                  </a:lnTo>
                  <a:lnTo>
                    <a:pt x="40" y="114"/>
                  </a:lnTo>
                  <a:lnTo>
                    <a:pt x="27" y="109"/>
                  </a:lnTo>
                  <a:lnTo>
                    <a:pt x="18" y="101"/>
                  </a:lnTo>
                  <a:lnTo>
                    <a:pt x="9" y="91"/>
                  </a:lnTo>
                  <a:lnTo>
                    <a:pt x="3" y="78"/>
                  </a:lnTo>
                  <a:lnTo>
                    <a:pt x="0" y="65"/>
                  </a:lnTo>
                  <a:lnTo>
                    <a:pt x="0" y="52"/>
                  </a:lnTo>
                  <a:lnTo>
                    <a:pt x="3" y="39"/>
                  </a:lnTo>
                  <a:lnTo>
                    <a:pt x="9" y="26"/>
                  </a:lnTo>
                  <a:lnTo>
                    <a:pt x="18" y="17"/>
                  </a:lnTo>
                  <a:lnTo>
                    <a:pt x="29" y="8"/>
                  </a:lnTo>
                  <a:lnTo>
                    <a:pt x="40" y="4"/>
                  </a:lnTo>
                  <a:lnTo>
                    <a:pt x="53" y="0"/>
                  </a:lnTo>
                  <a:lnTo>
                    <a:pt x="66" y="2"/>
                  </a:lnTo>
                  <a:lnTo>
                    <a:pt x="79" y="5"/>
                  </a:lnTo>
                  <a:lnTo>
                    <a:pt x="91" y="12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2" y="46"/>
                  </a:lnTo>
                  <a:lnTo>
                    <a:pt x="114" y="59"/>
                  </a:lnTo>
                  <a:lnTo>
                    <a:pt x="114" y="5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2" name="Line 20"/>
            <p:cNvSpPr>
              <a:spLocks noChangeShapeType="1"/>
            </p:cNvSpPr>
            <p:nvPr/>
          </p:nvSpPr>
          <p:spPr bwMode="auto">
            <a:xfrm>
              <a:off x="3524" y="2051"/>
              <a:ext cx="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3" name="Line 21"/>
            <p:cNvSpPr>
              <a:spLocks noChangeShapeType="1"/>
            </p:cNvSpPr>
            <p:nvPr/>
          </p:nvSpPr>
          <p:spPr bwMode="auto">
            <a:xfrm>
              <a:off x="3124" y="2045"/>
              <a:ext cx="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4" name="Freeform 22"/>
            <p:cNvSpPr>
              <a:spLocks/>
            </p:cNvSpPr>
            <p:nvPr/>
          </p:nvSpPr>
          <p:spPr bwMode="auto">
            <a:xfrm>
              <a:off x="4068" y="1265"/>
              <a:ext cx="105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1"/>
                </a:cxn>
                <a:cxn ang="0">
                  <a:pos x="52" y="6"/>
                </a:cxn>
                <a:cxn ang="0">
                  <a:pos x="78" y="14"/>
                </a:cxn>
                <a:cxn ang="0">
                  <a:pos x="101" y="27"/>
                </a:cxn>
                <a:cxn ang="0">
                  <a:pos x="123" y="40"/>
                </a:cxn>
                <a:cxn ang="0">
                  <a:pos x="143" y="58"/>
                </a:cxn>
                <a:cxn ang="0">
                  <a:pos x="161" y="78"/>
                </a:cxn>
                <a:cxn ang="0">
                  <a:pos x="177" y="99"/>
                </a:cxn>
                <a:cxn ang="0">
                  <a:pos x="190" y="121"/>
                </a:cxn>
                <a:cxn ang="0">
                  <a:pos x="200" y="147"/>
                </a:cxn>
                <a:cxn ang="0">
                  <a:pos x="206" y="173"/>
                </a:cxn>
                <a:cxn ang="0">
                  <a:pos x="210" y="199"/>
                </a:cxn>
                <a:cxn ang="0">
                  <a:pos x="210" y="225"/>
                </a:cxn>
                <a:cxn ang="0">
                  <a:pos x="206" y="251"/>
                </a:cxn>
                <a:cxn ang="0">
                  <a:pos x="200" y="277"/>
                </a:cxn>
                <a:cxn ang="0">
                  <a:pos x="190" y="303"/>
                </a:cxn>
                <a:cxn ang="0">
                  <a:pos x="177" y="326"/>
                </a:cxn>
                <a:cxn ang="0">
                  <a:pos x="161" y="347"/>
                </a:cxn>
                <a:cxn ang="0">
                  <a:pos x="143" y="367"/>
                </a:cxn>
                <a:cxn ang="0">
                  <a:pos x="123" y="385"/>
                </a:cxn>
                <a:cxn ang="0">
                  <a:pos x="101" y="398"/>
                </a:cxn>
                <a:cxn ang="0">
                  <a:pos x="78" y="411"/>
                </a:cxn>
                <a:cxn ang="0">
                  <a:pos x="52" y="419"/>
                </a:cxn>
                <a:cxn ang="0">
                  <a:pos x="26" y="424"/>
                </a:cxn>
                <a:cxn ang="0">
                  <a:pos x="0" y="425"/>
                </a:cxn>
              </a:cxnLst>
              <a:rect l="0" t="0" r="r" b="b"/>
              <a:pathLst>
                <a:path w="210" h="425">
                  <a:moveTo>
                    <a:pt x="0" y="0"/>
                  </a:moveTo>
                  <a:lnTo>
                    <a:pt x="26" y="1"/>
                  </a:lnTo>
                  <a:lnTo>
                    <a:pt x="52" y="6"/>
                  </a:lnTo>
                  <a:lnTo>
                    <a:pt x="78" y="14"/>
                  </a:lnTo>
                  <a:lnTo>
                    <a:pt x="101" y="27"/>
                  </a:lnTo>
                  <a:lnTo>
                    <a:pt x="123" y="40"/>
                  </a:lnTo>
                  <a:lnTo>
                    <a:pt x="143" y="58"/>
                  </a:lnTo>
                  <a:lnTo>
                    <a:pt x="161" y="78"/>
                  </a:lnTo>
                  <a:lnTo>
                    <a:pt x="177" y="99"/>
                  </a:lnTo>
                  <a:lnTo>
                    <a:pt x="190" y="121"/>
                  </a:lnTo>
                  <a:lnTo>
                    <a:pt x="200" y="147"/>
                  </a:lnTo>
                  <a:lnTo>
                    <a:pt x="206" y="173"/>
                  </a:lnTo>
                  <a:lnTo>
                    <a:pt x="210" y="199"/>
                  </a:lnTo>
                  <a:lnTo>
                    <a:pt x="210" y="225"/>
                  </a:lnTo>
                  <a:lnTo>
                    <a:pt x="206" y="251"/>
                  </a:lnTo>
                  <a:lnTo>
                    <a:pt x="200" y="277"/>
                  </a:lnTo>
                  <a:lnTo>
                    <a:pt x="190" y="303"/>
                  </a:lnTo>
                  <a:lnTo>
                    <a:pt x="177" y="326"/>
                  </a:lnTo>
                  <a:lnTo>
                    <a:pt x="161" y="347"/>
                  </a:lnTo>
                  <a:lnTo>
                    <a:pt x="143" y="367"/>
                  </a:lnTo>
                  <a:lnTo>
                    <a:pt x="123" y="385"/>
                  </a:lnTo>
                  <a:lnTo>
                    <a:pt x="101" y="398"/>
                  </a:lnTo>
                  <a:lnTo>
                    <a:pt x="78" y="411"/>
                  </a:lnTo>
                  <a:lnTo>
                    <a:pt x="52" y="419"/>
                  </a:lnTo>
                  <a:lnTo>
                    <a:pt x="26" y="424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5" name="Line 23"/>
            <p:cNvSpPr>
              <a:spLocks noChangeShapeType="1"/>
            </p:cNvSpPr>
            <p:nvPr/>
          </p:nvSpPr>
          <p:spPr bwMode="auto">
            <a:xfrm flipH="1">
              <a:off x="3921" y="1265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6" name="Line 24"/>
            <p:cNvSpPr>
              <a:spLocks noChangeShapeType="1"/>
            </p:cNvSpPr>
            <p:nvPr/>
          </p:nvSpPr>
          <p:spPr bwMode="auto">
            <a:xfrm flipH="1">
              <a:off x="3921" y="1479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7" name="Line 25"/>
            <p:cNvSpPr>
              <a:spLocks noChangeShapeType="1"/>
            </p:cNvSpPr>
            <p:nvPr/>
          </p:nvSpPr>
          <p:spPr bwMode="auto">
            <a:xfrm>
              <a:off x="3921" y="1265"/>
              <a:ext cx="1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8" name="Line 26"/>
            <p:cNvSpPr>
              <a:spLocks noChangeShapeType="1"/>
            </p:cNvSpPr>
            <p:nvPr/>
          </p:nvSpPr>
          <p:spPr bwMode="auto">
            <a:xfrm>
              <a:off x="3808" y="1301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9" name="Line 27"/>
            <p:cNvSpPr>
              <a:spLocks noChangeShapeType="1"/>
            </p:cNvSpPr>
            <p:nvPr/>
          </p:nvSpPr>
          <p:spPr bwMode="auto">
            <a:xfrm>
              <a:off x="3808" y="1434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0" name="Line 28"/>
            <p:cNvSpPr>
              <a:spLocks noChangeShapeType="1"/>
            </p:cNvSpPr>
            <p:nvPr/>
          </p:nvSpPr>
          <p:spPr bwMode="auto">
            <a:xfrm>
              <a:off x="4181" y="1380"/>
              <a:ext cx="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1" name="Freeform 29"/>
            <p:cNvSpPr>
              <a:spLocks/>
            </p:cNvSpPr>
            <p:nvPr/>
          </p:nvSpPr>
          <p:spPr bwMode="auto">
            <a:xfrm>
              <a:off x="4068" y="2191"/>
              <a:ext cx="105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2"/>
                </a:cxn>
                <a:cxn ang="0">
                  <a:pos x="52" y="7"/>
                </a:cxn>
                <a:cxn ang="0">
                  <a:pos x="78" y="15"/>
                </a:cxn>
                <a:cxn ang="0">
                  <a:pos x="101" y="28"/>
                </a:cxn>
                <a:cxn ang="0">
                  <a:pos x="123" y="41"/>
                </a:cxn>
                <a:cxn ang="0">
                  <a:pos x="143" y="59"/>
                </a:cxn>
                <a:cxn ang="0">
                  <a:pos x="161" y="78"/>
                </a:cxn>
                <a:cxn ang="0">
                  <a:pos x="177" y="100"/>
                </a:cxn>
                <a:cxn ang="0">
                  <a:pos x="190" y="122"/>
                </a:cxn>
                <a:cxn ang="0">
                  <a:pos x="200" y="148"/>
                </a:cxn>
                <a:cxn ang="0">
                  <a:pos x="206" y="174"/>
                </a:cxn>
                <a:cxn ang="0">
                  <a:pos x="210" y="200"/>
                </a:cxn>
                <a:cxn ang="0">
                  <a:pos x="210" y="226"/>
                </a:cxn>
                <a:cxn ang="0">
                  <a:pos x="206" y="252"/>
                </a:cxn>
                <a:cxn ang="0">
                  <a:pos x="200" y="278"/>
                </a:cxn>
                <a:cxn ang="0">
                  <a:pos x="190" y="304"/>
                </a:cxn>
                <a:cxn ang="0">
                  <a:pos x="177" y="327"/>
                </a:cxn>
                <a:cxn ang="0">
                  <a:pos x="161" y="348"/>
                </a:cxn>
                <a:cxn ang="0">
                  <a:pos x="143" y="368"/>
                </a:cxn>
                <a:cxn ang="0">
                  <a:pos x="123" y="386"/>
                </a:cxn>
                <a:cxn ang="0">
                  <a:pos x="101" y="399"/>
                </a:cxn>
                <a:cxn ang="0">
                  <a:pos x="78" y="412"/>
                </a:cxn>
                <a:cxn ang="0">
                  <a:pos x="52" y="420"/>
                </a:cxn>
                <a:cxn ang="0">
                  <a:pos x="26" y="425"/>
                </a:cxn>
                <a:cxn ang="0">
                  <a:pos x="0" y="426"/>
                </a:cxn>
              </a:cxnLst>
              <a:rect l="0" t="0" r="r" b="b"/>
              <a:pathLst>
                <a:path w="210" h="426">
                  <a:moveTo>
                    <a:pt x="0" y="0"/>
                  </a:moveTo>
                  <a:lnTo>
                    <a:pt x="26" y="2"/>
                  </a:lnTo>
                  <a:lnTo>
                    <a:pt x="52" y="7"/>
                  </a:lnTo>
                  <a:lnTo>
                    <a:pt x="78" y="15"/>
                  </a:lnTo>
                  <a:lnTo>
                    <a:pt x="101" y="28"/>
                  </a:lnTo>
                  <a:lnTo>
                    <a:pt x="123" y="41"/>
                  </a:lnTo>
                  <a:lnTo>
                    <a:pt x="143" y="59"/>
                  </a:lnTo>
                  <a:lnTo>
                    <a:pt x="161" y="78"/>
                  </a:lnTo>
                  <a:lnTo>
                    <a:pt x="177" y="100"/>
                  </a:lnTo>
                  <a:lnTo>
                    <a:pt x="190" y="122"/>
                  </a:lnTo>
                  <a:lnTo>
                    <a:pt x="200" y="148"/>
                  </a:lnTo>
                  <a:lnTo>
                    <a:pt x="206" y="174"/>
                  </a:lnTo>
                  <a:lnTo>
                    <a:pt x="210" y="200"/>
                  </a:lnTo>
                  <a:lnTo>
                    <a:pt x="210" y="226"/>
                  </a:lnTo>
                  <a:lnTo>
                    <a:pt x="206" y="252"/>
                  </a:lnTo>
                  <a:lnTo>
                    <a:pt x="200" y="278"/>
                  </a:lnTo>
                  <a:lnTo>
                    <a:pt x="190" y="304"/>
                  </a:lnTo>
                  <a:lnTo>
                    <a:pt x="177" y="327"/>
                  </a:lnTo>
                  <a:lnTo>
                    <a:pt x="161" y="348"/>
                  </a:lnTo>
                  <a:lnTo>
                    <a:pt x="143" y="368"/>
                  </a:lnTo>
                  <a:lnTo>
                    <a:pt x="123" y="386"/>
                  </a:lnTo>
                  <a:lnTo>
                    <a:pt x="101" y="399"/>
                  </a:lnTo>
                  <a:lnTo>
                    <a:pt x="78" y="412"/>
                  </a:lnTo>
                  <a:lnTo>
                    <a:pt x="52" y="420"/>
                  </a:lnTo>
                  <a:lnTo>
                    <a:pt x="26" y="425"/>
                  </a:lnTo>
                  <a:lnTo>
                    <a:pt x="0" y="42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2" name="Line 30"/>
            <p:cNvSpPr>
              <a:spLocks noChangeShapeType="1"/>
            </p:cNvSpPr>
            <p:nvPr/>
          </p:nvSpPr>
          <p:spPr bwMode="auto">
            <a:xfrm flipH="1">
              <a:off x="3921" y="2191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3" name="Line 31"/>
            <p:cNvSpPr>
              <a:spLocks noChangeShapeType="1"/>
            </p:cNvSpPr>
            <p:nvPr/>
          </p:nvSpPr>
          <p:spPr bwMode="auto">
            <a:xfrm flipH="1">
              <a:off x="3921" y="2405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4" name="Line 32"/>
            <p:cNvSpPr>
              <a:spLocks noChangeShapeType="1"/>
            </p:cNvSpPr>
            <p:nvPr/>
          </p:nvSpPr>
          <p:spPr bwMode="auto">
            <a:xfrm>
              <a:off x="3921" y="2191"/>
              <a:ext cx="1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5" name="Line 33"/>
            <p:cNvSpPr>
              <a:spLocks noChangeShapeType="1"/>
            </p:cNvSpPr>
            <p:nvPr/>
          </p:nvSpPr>
          <p:spPr bwMode="auto">
            <a:xfrm>
              <a:off x="3808" y="2227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6" name="Line 34"/>
            <p:cNvSpPr>
              <a:spLocks noChangeShapeType="1"/>
            </p:cNvSpPr>
            <p:nvPr/>
          </p:nvSpPr>
          <p:spPr bwMode="auto">
            <a:xfrm>
              <a:off x="3808" y="2360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7" name="Line 35"/>
            <p:cNvSpPr>
              <a:spLocks noChangeShapeType="1"/>
            </p:cNvSpPr>
            <p:nvPr/>
          </p:nvSpPr>
          <p:spPr bwMode="auto">
            <a:xfrm>
              <a:off x="4181" y="2307"/>
              <a:ext cx="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2" name="Line 40"/>
            <p:cNvSpPr>
              <a:spLocks noChangeShapeType="1"/>
            </p:cNvSpPr>
            <p:nvPr/>
          </p:nvSpPr>
          <p:spPr bwMode="auto">
            <a:xfrm>
              <a:off x="4459" y="1782"/>
              <a:ext cx="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3" name="Line 41"/>
            <p:cNvSpPr>
              <a:spLocks noChangeShapeType="1"/>
            </p:cNvSpPr>
            <p:nvPr/>
          </p:nvSpPr>
          <p:spPr bwMode="auto">
            <a:xfrm>
              <a:off x="4445" y="1942"/>
              <a:ext cx="1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5" name="Line 43"/>
            <p:cNvSpPr>
              <a:spLocks noChangeShapeType="1"/>
            </p:cNvSpPr>
            <p:nvPr/>
          </p:nvSpPr>
          <p:spPr bwMode="auto">
            <a:xfrm flipH="1">
              <a:off x="2881" y="1301"/>
              <a:ext cx="9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6" name="Line 44"/>
            <p:cNvSpPr>
              <a:spLocks noChangeShapeType="1"/>
            </p:cNvSpPr>
            <p:nvPr/>
          </p:nvSpPr>
          <p:spPr bwMode="auto">
            <a:xfrm flipH="1">
              <a:off x="3739" y="1433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7" name="Line 45"/>
            <p:cNvSpPr>
              <a:spLocks noChangeShapeType="1"/>
            </p:cNvSpPr>
            <p:nvPr/>
          </p:nvSpPr>
          <p:spPr bwMode="auto">
            <a:xfrm>
              <a:off x="3739" y="1438"/>
              <a:ext cx="1" cy="6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8" name="Line 46"/>
            <p:cNvSpPr>
              <a:spLocks noChangeShapeType="1"/>
            </p:cNvSpPr>
            <p:nvPr/>
          </p:nvSpPr>
          <p:spPr bwMode="auto">
            <a:xfrm>
              <a:off x="3579" y="2047"/>
              <a:ext cx="1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9" name="Line 47"/>
            <p:cNvSpPr>
              <a:spLocks noChangeShapeType="1"/>
            </p:cNvSpPr>
            <p:nvPr/>
          </p:nvSpPr>
          <p:spPr bwMode="auto">
            <a:xfrm flipV="1">
              <a:off x="3115" y="1301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0" name="Line 48"/>
            <p:cNvSpPr>
              <a:spLocks noChangeShapeType="1"/>
            </p:cNvSpPr>
            <p:nvPr/>
          </p:nvSpPr>
          <p:spPr bwMode="auto">
            <a:xfrm flipH="1">
              <a:off x="2856" y="2361"/>
              <a:ext cx="10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1" name="Line 49"/>
            <p:cNvSpPr>
              <a:spLocks noChangeShapeType="1"/>
            </p:cNvSpPr>
            <p:nvPr/>
          </p:nvSpPr>
          <p:spPr bwMode="auto">
            <a:xfrm>
              <a:off x="3588" y="1678"/>
              <a:ext cx="1" cy="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2" name="Line 50"/>
            <p:cNvSpPr>
              <a:spLocks noChangeShapeType="1"/>
            </p:cNvSpPr>
            <p:nvPr/>
          </p:nvSpPr>
          <p:spPr bwMode="auto">
            <a:xfrm flipH="1">
              <a:off x="3589" y="2229"/>
              <a:ext cx="31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3" name="Line 51"/>
            <p:cNvSpPr>
              <a:spLocks noChangeShapeType="1"/>
            </p:cNvSpPr>
            <p:nvPr/>
          </p:nvSpPr>
          <p:spPr bwMode="auto">
            <a:xfrm flipH="1">
              <a:off x="4240" y="1783"/>
              <a:ext cx="2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4" name="Line 52"/>
            <p:cNvSpPr>
              <a:spLocks noChangeShapeType="1"/>
            </p:cNvSpPr>
            <p:nvPr/>
          </p:nvSpPr>
          <p:spPr bwMode="auto">
            <a:xfrm>
              <a:off x="4245" y="1379"/>
              <a:ext cx="1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5" name="Line 53"/>
            <p:cNvSpPr>
              <a:spLocks noChangeShapeType="1"/>
            </p:cNvSpPr>
            <p:nvPr/>
          </p:nvSpPr>
          <p:spPr bwMode="auto">
            <a:xfrm flipV="1">
              <a:off x="4249" y="1947"/>
              <a:ext cx="1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6" name="Line 54"/>
            <p:cNvSpPr>
              <a:spLocks noChangeShapeType="1"/>
            </p:cNvSpPr>
            <p:nvPr/>
          </p:nvSpPr>
          <p:spPr bwMode="auto">
            <a:xfrm>
              <a:off x="4253" y="1943"/>
              <a:ext cx="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7" name="Line 55"/>
            <p:cNvSpPr>
              <a:spLocks noChangeShapeType="1"/>
            </p:cNvSpPr>
            <p:nvPr/>
          </p:nvSpPr>
          <p:spPr bwMode="auto">
            <a:xfrm>
              <a:off x="3115" y="2047"/>
              <a:ext cx="1" cy="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8" name="Freeform 56"/>
            <p:cNvSpPr>
              <a:spLocks/>
            </p:cNvSpPr>
            <p:nvPr/>
          </p:nvSpPr>
          <p:spPr bwMode="auto">
            <a:xfrm>
              <a:off x="3088" y="1282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9" y="58"/>
                </a:cxn>
                <a:cxn ang="0">
                  <a:pos x="84" y="70"/>
                </a:cxn>
                <a:cxn ang="0">
                  <a:pos x="76" y="78"/>
                </a:cxn>
                <a:cxn ang="0">
                  <a:pos x="66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9" y="74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7"/>
                </a:cxn>
                <a:cxn ang="0">
                  <a:pos x="9" y="16"/>
                </a:cxn>
                <a:cxn ang="0">
                  <a:pos x="19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1"/>
                </a:cxn>
                <a:cxn ang="0">
                  <a:pos x="66" y="5"/>
                </a:cxn>
                <a:cxn ang="0">
                  <a:pos x="76" y="13"/>
                </a:cxn>
                <a:cxn ang="0">
                  <a:pos x="84" y="21"/>
                </a:cxn>
                <a:cxn ang="0">
                  <a:pos x="89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89" y="58"/>
                  </a:lnTo>
                  <a:lnTo>
                    <a:pt x="84" y="70"/>
                  </a:lnTo>
                  <a:lnTo>
                    <a:pt x="76" y="78"/>
                  </a:lnTo>
                  <a:lnTo>
                    <a:pt x="66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7"/>
                  </a:lnTo>
                  <a:lnTo>
                    <a:pt x="19" y="83"/>
                  </a:lnTo>
                  <a:lnTo>
                    <a:pt x="9" y="74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7"/>
                  </a:lnTo>
                  <a:lnTo>
                    <a:pt x="9" y="16"/>
                  </a:lnTo>
                  <a:lnTo>
                    <a:pt x="19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1"/>
                  </a:lnTo>
                  <a:lnTo>
                    <a:pt x="66" y="5"/>
                  </a:lnTo>
                  <a:lnTo>
                    <a:pt x="76" y="13"/>
                  </a:lnTo>
                  <a:lnTo>
                    <a:pt x="84" y="21"/>
                  </a:lnTo>
                  <a:lnTo>
                    <a:pt x="89" y="32"/>
                  </a:lnTo>
                  <a:lnTo>
                    <a:pt x="91" y="45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9" name="Freeform 57"/>
            <p:cNvSpPr>
              <a:spLocks/>
            </p:cNvSpPr>
            <p:nvPr/>
          </p:nvSpPr>
          <p:spPr bwMode="auto">
            <a:xfrm>
              <a:off x="3088" y="1282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9" y="58"/>
                </a:cxn>
                <a:cxn ang="0">
                  <a:pos x="84" y="70"/>
                </a:cxn>
                <a:cxn ang="0">
                  <a:pos x="76" y="78"/>
                </a:cxn>
                <a:cxn ang="0">
                  <a:pos x="66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9" y="74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7"/>
                </a:cxn>
                <a:cxn ang="0">
                  <a:pos x="9" y="16"/>
                </a:cxn>
                <a:cxn ang="0">
                  <a:pos x="19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1"/>
                </a:cxn>
                <a:cxn ang="0">
                  <a:pos x="66" y="5"/>
                </a:cxn>
                <a:cxn ang="0">
                  <a:pos x="76" y="13"/>
                </a:cxn>
                <a:cxn ang="0">
                  <a:pos x="84" y="21"/>
                </a:cxn>
                <a:cxn ang="0">
                  <a:pos x="89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89" y="58"/>
                  </a:lnTo>
                  <a:lnTo>
                    <a:pt x="84" y="70"/>
                  </a:lnTo>
                  <a:lnTo>
                    <a:pt x="76" y="78"/>
                  </a:lnTo>
                  <a:lnTo>
                    <a:pt x="66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7"/>
                  </a:lnTo>
                  <a:lnTo>
                    <a:pt x="19" y="83"/>
                  </a:lnTo>
                  <a:lnTo>
                    <a:pt x="9" y="74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7"/>
                  </a:lnTo>
                  <a:lnTo>
                    <a:pt x="9" y="16"/>
                  </a:lnTo>
                  <a:lnTo>
                    <a:pt x="19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1"/>
                  </a:lnTo>
                  <a:lnTo>
                    <a:pt x="66" y="5"/>
                  </a:lnTo>
                  <a:lnTo>
                    <a:pt x="76" y="13"/>
                  </a:lnTo>
                  <a:lnTo>
                    <a:pt x="84" y="21"/>
                  </a:lnTo>
                  <a:lnTo>
                    <a:pt x="89" y="32"/>
                  </a:lnTo>
                  <a:lnTo>
                    <a:pt x="91" y="45"/>
                  </a:lnTo>
                  <a:lnTo>
                    <a:pt x="91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90" name="Freeform 58"/>
            <p:cNvSpPr>
              <a:spLocks/>
            </p:cNvSpPr>
            <p:nvPr/>
          </p:nvSpPr>
          <p:spPr bwMode="auto">
            <a:xfrm>
              <a:off x="3090" y="2331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90" y="58"/>
                </a:cxn>
                <a:cxn ang="0">
                  <a:pos x="85" y="70"/>
                </a:cxn>
                <a:cxn ang="0">
                  <a:pos x="77" y="78"/>
                </a:cxn>
                <a:cxn ang="0">
                  <a:pos x="67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8"/>
                </a:cxn>
                <a:cxn ang="0">
                  <a:pos x="20" y="83"/>
                </a:cxn>
                <a:cxn ang="0">
                  <a:pos x="10" y="75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8"/>
                </a:cxn>
                <a:cxn ang="0">
                  <a:pos x="10" y="16"/>
                </a:cxn>
                <a:cxn ang="0">
                  <a:pos x="20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2"/>
                </a:cxn>
                <a:cxn ang="0">
                  <a:pos x="67" y="5"/>
                </a:cxn>
                <a:cxn ang="0">
                  <a:pos x="77" y="13"/>
                </a:cxn>
                <a:cxn ang="0">
                  <a:pos x="85" y="21"/>
                </a:cxn>
                <a:cxn ang="0">
                  <a:pos x="90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90" y="58"/>
                  </a:lnTo>
                  <a:lnTo>
                    <a:pt x="85" y="70"/>
                  </a:lnTo>
                  <a:lnTo>
                    <a:pt x="77" y="78"/>
                  </a:lnTo>
                  <a:lnTo>
                    <a:pt x="67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8"/>
                  </a:lnTo>
                  <a:lnTo>
                    <a:pt x="20" y="83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8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7" y="5"/>
                  </a:lnTo>
                  <a:lnTo>
                    <a:pt x="77" y="13"/>
                  </a:lnTo>
                  <a:lnTo>
                    <a:pt x="85" y="21"/>
                  </a:lnTo>
                  <a:lnTo>
                    <a:pt x="90" y="32"/>
                  </a:lnTo>
                  <a:lnTo>
                    <a:pt x="91" y="45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91" name="Freeform 59"/>
            <p:cNvSpPr>
              <a:spLocks/>
            </p:cNvSpPr>
            <p:nvPr/>
          </p:nvSpPr>
          <p:spPr bwMode="auto">
            <a:xfrm>
              <a:off x="3090" y="2331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90" y="58"/>
                </a:cxn>
                <a:cxn ang="0">
                  <a:pos x="85" y="70"/>
                </a:cxn>
                <a:cxn ang="0">
                  <a:pos x="77" y="78"/>
                </a:cxn>
                <a:cxn ang="0">
                  <a:pos x="67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8"/>
                </a:cxn>
                <a:cxn ang="0">
                  <a:pos x="20" y="83"/>
                </a:cxn>
                <a:cxn ang="0">
                  <a:pos x="10" y="75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8"/>
                </a:cxn>
                <a:cxn ang="0">
                  <a:pos x="10" y="16"/>
                </a:cxn>
                <a:cxn ang="0">
                  <a:pos x="20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2"/>
                </a:cxn>
                <a:cxn ang="0">
                  <a:pos x="67" y="5"/>
                </a:cxn>
                <a:cxn ang="0">
                  <a:pos x="77" y="13"/>
                </a:cxn>
                <a:cxn ang="0">
                  <a:pos x="85" y="21"/>
                </a:cxn>
                <a:cxn ang="0">
                  <a:pos x="90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90" y="58"/>
                  </a:lnTo>
                  <a:lnTo>
                    <a:pt x="85" y="70"/>
                  </a:lnTo>
                  <a:lnTo>
                    <a:pt x="77" y="78"/>
                  </a:lnTo>
                  <a:lnTo>
                    <a:pt x="67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8"/>
                  </a:lnTo>
                  <a:lnTo>
                    <a:pt x="20" y="83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8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7" y="5"/>
                  </a:lnTo>
                  <a:lnTo>
                    <a:pt x="77" y="13"/>
                  </a:lnTo>
                  <a:lnTo>
                    <a:pt x="85" y="21"/>
                  </a:lnTo>
                  <a:lnTo>
                    <a:pt x="90" y="32"/>
                  </a:lnTo>
                  <a:lnTo>
                    <a:pt x="91" y="45"/>
                  </a:lnTo>
                  <a:lnTo>
                    <a:pt x="91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94" name="Rectangle 62"/>
            <p:cNvSpPr>
              <a:spLocks noChangeArrowheads="1"/>
            </p:cNvSpPr>
            <p:nvPr/>
          </p:nvSpPr>
          <p:spPr bwMode="auto">
            <a:xfrm>
              <a:off x="2758" y="1230"/>
              <a:ext cx="8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3200">
                <a:latin typeface="+mj-lt"/>
              </a:endParaRPr>
            </a:p>
          </p:txBody>
        </p:sp>
        <p:sp>
          <p:nvSpPr>
            <p:cNvPr id="376895" name="Rectangle 63"/>
            <p:cNvSpPr>
              <a:spLocks noChangeArrowheads="1"/>
            </p:cNvSpPr>
            <p:nvPr/>
          </p:nvSpPr>
          <p:spPr bwMode="auto">
            <a:xfrm>
              <a:off x="2750" y="2274"/>
              <a:ext cx="8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Y</a:t>
              </a:r>
              <a:endParaRPr lang="en-US" sz="3200">
                <a:latin typeface="+mj-lt"/>
              </a:endParaRPr>
            </a:p>
          </p:txBody>
        </p:sp>
        <p:sp>
          <p:nvSpPr>
            <p:cNvPr id="376897" name="Rectangle 65"/>
            <p:cNvSpPr>
              <a:spLocks noChangeArrowheads="1"/>
            </p:cNvSpPr>
            <p:nvPr/>
          </p:nvSpPr>
          <p:spPr bwMode="auto">
            <a:xfrm>
              <a:off x="5294" y="2440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800">
                <a:latin typeface="+mj-lt"/>
              </a:endParaRPr>
            </a:p>
          </p:txBody>
        </p:sp>
        <p:sp>
          <p:nvSpPr>
            <p:cNvPr id="376956" name="Freeform 124"/>
            <p:cNvSpPr>
              <a:spLocks/>
            </p:cNvSpPr>
            <p:nvPr/>
          </p:nvSpPr>
          <p:spPr bwMode="auto">
            <a:xfrm>
              <a:off x="4534" y="1721"/>
              <a:ext cx="334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957" name="Line 125"/>
            <p:cNvSpPr>
              <a:spLocks noChangeShapeType="1"/>
            </p:cNvSpPr>
            <p:nvPr/>
          </p:nvSpPr>
          <p:spPr bwMode="auto">
            <a:xfrm>
              <a:off x="4855" y="1856"/>
              <a:ext cx="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76960" name="Group 128"/>
            <p:cNvGrpSpPr>
              <a:grpSpLocks/>
            </p:cNvGrpSpPr>
            <p:nvPr/>
          </p:nvGrpSpPr>
          <p:grpSpPr bwMode="auto">
            <a:xfrm>
              <a:off x="4956" y="1771"/>
              <a:ext cx="305" cy="160"/>
              <a:chOff x="4980" y="3389"/>
              <a:chExt cx="305" cy="160"/>
            </a:xfrm>
          </p:grpSpPr>
          <p:grpSp>
            <p:nvGrpSpPr>
              <p:cNvPr id="376961" name="Group 129"/>
              <p:cNvGrpSpPr>
                <a:grpSpLocks/>
              </p:cNvGrpSpPr>
              <p:nvPr/>
            </p:nvGrpSpPr>
            <p:grpSpPr bwMode="auto">
              <a:xfrm>
                <a:off x="5093" y="3423"/>
                <a:ext cx="77" cy="73"/>
                <a:chOff x="5093" y="3414"/>
                <a:chExt cx="77" cy="73"/>
              </a:xfrm>
            </p:grpSpPr>
            <p:sp>
              <p:nvSpPr>
                <p:cNvPr id="376962" name="Freeform 130"/>
                <p:cNvSpPr>
                  <a:spLocks/>
                </p:cNvSpPr>
                <p:nvPr/>
              </p:nvSpPr>
              <p:spPr bwMode="auto">
                <a:xfrm>
                  <a:off x="5093" y="3414"/>
                  <a:ext cx="77" cy="73"/>
                </a:xfrm>
                <a:custGeom>
                  <a:avLst/>
                  <a:gdLst/>
                  <a:ahLst/>
                  <a:cxnLst>
                    <a:cxn ang="0">
                      <a:pos x="154" y="73"/>
                    </a:cxn>
                    <a:cxn ang="0">
                      <a:pos x="152" y="88"/>
                    </a:cxn>
                    <a:cxn ang="0">
                      <a:pos x="147" y="103"/>
                    </a:cxn>
                    <a:cxn ang="0">
                      <a:pos x="139" y="116"/>
                    </a:cxn>
                    <a:cxn ang="0">
                      <a:pos x="128" y="127"/>
                    </a:cxn>
                    <a:cxn ang="0">
                      <a:pos x="115" y="137"/>
                    </a:cxn>
                    <a:cxn ang="0">
                      <a:pos x="101" y="143"/>
                    </a:cxn>
                    <a:cxn ang="0">
                      <a:pos x="86" y="147"/>
                    </a:cxn>
                    <a:cxn ang="0">
                      <a:pos x="69" y="147"/>
                    </a:cxn>
                    <a:cxn ang="0">
                      <a:pos x="53" y="143"/>
                    </a:cxn>
                    <a:cxn ang="0">
                      <a:pos x="38" y="137"/>
                    </a:cxn>
                    <a:cxn ang="0">
                      <a:pos x="26" y="127"/>
                    </a:cxn>
                    <a:cxn ang="0">
                      <a:pos x="16" y="116"/>
                    </a:cxn>
                    <a:cxn ang="0">
                      <a:pos x="7" y="103"/>
                    </a:cxn>
                    <a:cxn ang="0">
                      <a:pos x="2" y="88"/>
                    </a:cxn>
                    <a:cxn ang="0">
                      <a:pos x="0" y="73"/>
                    </a:cxn>
                    <a:cxn ang="0">
                      <a:pos x="2" y="59"/>
                    </a:cxn>
                    <a:cxn ang="0">
                      <a:pos x="7" y="44"/>
                    </a:cxn>
                    <a:cxn ang="0">
                      <a:pos x="16" y="31"/>
                    </a:cxn>
                    <a:cxn ang="0">
                      <a:pos x="26" y="20"/>
                    </a:cxn>
                    <a:cxn ang="0">
                      <a:pos x="40" y="10"/>
                    </a:cxn>
                    <a:cxn ang="0">
                      <a:pos x="53" y="4"/>
                    </a:cxn>
                    <a:cxn ang="0">
                      <a:pos x="69" y="0"/>
                    </a:cxn>
                    <a:cxn ang="0">
                      <a:pos x="86" y="0"/>
                    </a:cxn>
                    <a:cxn ang="0">
                      <a:pos x="101" y="4"/>
                    </a:cxn>
                    <a:cxn ang="0">
                      <a:pos x="116" y="10"/>
                    </a:cxn>
                    <a:cxn ang="0">
                      <a:pos x="128" y="20"/>
                    </a:cxn>
                    <a:cxn ang="0">
                      <a:pos x="139" y="31"/>
                    </a:cxn>
                    <a:cxn ang="0">
                      <a:pos x="147" y="44"/>
                    </a:cxn>
                    <a:cxn ang="0">
                      <a:pos x="152" y="59"/>
                    </a:cxn>
                    <a:cxn ang="0">
                      <a:pos x="154" y="73"/>
                    </a:cxn>
                    <a:cxn ang="0">
                      <a:pos x="154" y="73"/>
                    </a:cxn>
                  </a:cxnLst>
                  <a:rect l="0" t="0" r="r" b="b"/>
                  <a:pathLst>
                    <a:path w="154" h="147">
                      <a:moveTo>
                        <a:pt x="154" y="73"/>
                      </a:moveTo>
                      <a:lnTo>
                        <a:pt x="152" y="88"/>
                      </a:lnTo>
                      <a:lnTo>
                        <a:pt x="147" y="103"/>
                      </a:lnTo>
                      <a:lnTo>
                        <a:pt x="139" y="116"/>
                      </a:lnTo>
                      <a:lnTo>
                        <a:pt x="128" y="127"/>
                      </a:lnTo>
                      <a:lnTo>
                        <a:pt x="115" y="137"/>
                      </a:lnTo>
                      <a:lnTo>
                        <a:pt x="101" y="143"/>
                      </a:lnTo>
                      <a:lnTo>
                        <a:pt x="86" y="147"/>
                      </a:lnTo>
                      <a:lnTo>
                        <a:pt x="69" y="147"/>
                      </a:lnTo>
                      <a:lnTo>
                        <a:pt x="53" y="143"/>
                      </a:lnTo>
                      <a:lnTo>
                        <a:pt x="38" y="137"/>
                      </a:lnTo>
                      <a:lnTo>
                        <a:pt x="26" y="127"/>
                      </a:lnTo>
                      <a:lnTo>
                        <a:pt x="16" y="116"/>
                      </a:lnTo>
                      <a:lnTo>
                        <a:pt x="7" y="103"/>
                      </a:lnTo>
                      <a:lnTo>
                        <a:pt x="2" y="88"/>
                      </a:lnTo>
                      <a:lnTo>
                        <a:pt x="0" y="73"/>
                      </a:lnTo>
                      <a:lnTo>
                        <a:pt x="2" y="59"/>
                      </a:lnTo>
                      <a:lnTo>
                        <a:pt x="7" y="44"/>
                      </a:lnTo>
                      <a:lnTo>
                        <a:pt x="16" y="31"/>
                      </a:lnTo>
                      <a:lnTo>
                        <a:pt x="26" y="20"/>
                      </a:lnTo>
                      <a:lnTo>
                        <a:pt x="40" y="10"/>
                      </a:lnTo>
                      <a:lnTo>
                        <a:pt x="53" y="4"/>
                      </a:lnTo>
                      <a:lnTo>
                        <a:pt x="69" y="0"/>
                      </a:lnTo>
                      <a:lnTo>
                        <a:pt x="86" y="0"/>
                      </a:lnTo>
                      <a:lnTo>
                        <a:pt x="101" y="4"/>
                      </a:lnTo>
                      <a:lnTo>
                        <a:pt x="116" y="10"/>
                      </a:lnTo>
                      <a:lnTo>
                        <a:pt x="128" y="20"/>
                      </a:lnTo>
                      <a:lnTo>
                        <a:pt x="139" y="31"/>
                      </a:lnTo>
                      <a:lnTo>
                        <a:pt x="147" y="44"/>
                      </a:lnTo>
                      <a:lnTo>
                        <a:pt x="152" y="59"/>
                      </a:lnTo>
                      <a:lnTo>
                        <a:pt x="154" y="73"/>
                      </a:lnTo>
                      <a:lnTo>
                        <a:pt x="154" y="73"/>
                      </a:lnTo>
                    </a:path>
                  </a:pathLst>
                </a:custGeom>
                <a:noFill/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963" name="Line 131"/>
                <p:cNvSpPr>
                  <a:spLocks noChangeShapeType="1"/>
                </p:cNvSpPr>
                <p:nvPr/>
              </p:nvSpPr>
              <p:spPr bwMode="auto">
                <a:xfrm>
                  <a:off x="5127" y="3423"/>
                  <a:ext cx="1" cy="5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964" name="Line 132"/>
                <p:cNvSpPr>
                  <a:spLocks noChangeShapeType="1"/>
                </p:cNvSpPr>
                <p:nvPr/>
              </p:nvSpPr>
              <p:spPr bwMode="auto">
                <a:xfrm>
                  <a:off x="5103" y="3459"/>
                  <a:ext cx="6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76965" name="Rectangle 133"/>
              <p:cNvSpPr>
                <a:spLocks noChangeArrowheads="1"/>
              </p:cNvSpPr>
              <p:nvPr/>
            </p:nvSpPr>
            <p:spPr bwMode="auto">
              <a:xfrm>
                <a:off x="4980" y="3394"/>
                <a:ext cx="8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3200">
                  <a:latin typeface="+mj-lt"/>
                </a:endParaRPr>
              </a:p>
            </p:txBody>
          </p:sp>
          <p:sp>
            <p:nvSpPr>
              <p:cNvPr id="376966" name="Rectangle 134"/>
              <p:cNvSpPr>
                <a:spLocks noChangeArrowheads="1"/>
              </p:cNvSpPr>
              <p:nvPr/>
            </p:nvSpPr>
            <p:spPr bwMode="auto">
              <a:xfrm>
                <a:off x="5199" y="3389"/>
                <a:ext cx="8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 sz="3200">
                  <a:latin typeface="+mj-lt"/>
                </a:endParaRPr>
              </a:p>
            </p:txBody>
          </p:sp>
        </p:grpSp>
        <p:grpSp>
          <p:nvGrpSpPr>
            <p:cNvPr id="376968" name="Group 136"/>
            <p:cNvGrpSpPr>
              <a:grpSpLocks/>
            </p:cNvGrpSpPr>
            <p:nvPr/>
          </p:nvGrpSpPr>
          <p:grpSpPr bwMode="auto">
            <a:xfrm>
              <a:off x="647" y="1670"/>
              <a:ext cx="1744" cy="296"/>
              <a:chOff x="2911" y="2270"/>
              <a:chExt cx="1744" cy="296"/>
            </a:xfrm>
          </p:grpSpPr>
          <p:sp>
            <p:nvSpPr>
              <p:cNvPr id="376969" name="Line 137"/>
              <p:cNvSpPr>
                <a:spLocks noChangeShapeType="1"/>
              </p:cNvSpPr>
              <p:nvPr/>
            </p:nvSpPr>
            <p:spPr bwMode="auto">
              <a:xfrm>
                <a:off x="3934" y="2304"/>
                <a:ext cx="15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6970" name="Line 138"/>
              <p:cNvSpPr>
                <a:spLocks noChangeShapeType="1"/>
              </p:cNvSpPr>
              <p:nvPr/>
            </p:nvSpPr>
            <p:spPr bwMode="auto">
              <a:xfrm>
                <a:off x="4309" y="2304"/>
                <a:ext cx="1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6971" name="Rectangle 139"/>
              <p:cNvSpPr>
                <a:spLocks noChangeArrowheads="1"/>
              </p:cNvSpPr>
              <p:nvPr/>
            </p:nvSpPr>
            <p:spPr bwMode="auto">
              <a:xfrm>
                <a:off x="4505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2" name="Rectangle 140"/>
              <p:cNvSpPr>
                <a:spLocks noChangeArrowheads="1"/>
              </p:cNvSpPr>
              <p:nvPr/>
            </p:nvSpPr>
            <p:spPr bwMode="auto">
              <a:xfrm>
                <a:off x="4306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3" name="Rectangle 141"/>
              <p:cNvSpPr>
                <a:spLocks noChangeArrowheads="1"/>
              </p:cNvSpPr>
              <p:nvPr/>
            </p:nvSpPr>
            <p:spPr bwMode="auto">
              <a:xfrm>
                <a:off x="3932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4" name="Rectangle 142"/>
              <p:cNvSpPr>
                <a:spLocks noChangeArrowheads="1"/>
              </p:cNvSpPr>
              <p:nvPr/>
            </p:nvSpPr>
            <p:spPr bwMode="auto">
              <a:xfrm>
                <a:off x="3732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5" name="Rectangle 143"/>
              <p:cNvSpPr>
                <a:spLocks noChangeArrowheads="1"/>
              </p:cNvSpPr>
              <p:nvPr/>
            </p:nvSpPr>
            <p:spPr bwMode="auto">
              <a:xfrm>
                <a:off x="3331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6" name="Rectangle 144"/>
              <p:cNvSpPr>
                <a:spLocks noChangeArrowheads="1"/>
              </p:cNvSpPr>
              <p:nvPr/>
            </p:nvSpPr>
            <p:spPr bwMode="auto">
              <a:xfrm>
                <a:off x="2911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376977" name="Rectangle 145"/>
              <p:cNvSpPr>
                <a:spLocks noChangeArrowheads="1"/>
              </p:cNvSpPr>
              <p:nvPr/>
            </p:nvSpPr>
            <p:spPr bwMode="auto">
              <a:xfrm>
                <a:off x="4136" y="2270"/>
                <a:ext cx="13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+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8" name="Rectangle 146"/>
              <p:cNvSpPr>
                <a:spLocks noChangeArrowheads="1"/>
              </p:cNvSpPr>
              <p:nvPr/>
            </p:nvSpPr>
            <p:spPr bwMode="auto">
              <a:xfrm>
                <a:off x="3550" y="2270"/>
                <a:ext cx="13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=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9" name="Rectangle 147"/>
              <p:cNvSpPr>
                <a:spLocks noChangeArrowheads="1"/>
              </p:cNvSpPr>
              <p:nvPr/>
            </p:nvSpPr>
            <p:spPr bwMode="auto">
              <a:xfrm>
                <a:off x="3115" y="2270"/>
                <a:ext cx="17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28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Odd and Even Functions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14450"/>
            <a:ext cx="8382000" cy="50276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The odd and even functions on a K-map form “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</a:rPr>
              <a:t>checkerboard</a:t>
            </a:r>
            <a:r>
              <a:rPr lang="en-US" sz="2400" dirty="0">
                <a:latin typeface="Arial" pitchFamily="34" charset="0"/>
              </a:rPr>
              <a:t>” patterns.</a:t>
            </a:r>
          </a:p>
          <a:p>
            <a:r>
              <a:rPr lang="en-US" sz="2400" dirty="0">
                <a:latin typeface="Arial" pitchFamily="34" charset="0"/>
              </a:rPr>
              <a:t>The 1s of an odd function correspond to </a:t>
            </a:r>
            <a:r>
              <a:rPr lang="en-US" sz="2400" dirty="0" err="1">
                <a:latin typeface="Arial" pitchFamily="34" charset="0"/>
              </a:rPr>
              <a:t>minterms</a:t>
            </a:r>
            <a:r>
              <a:rPr lang="en-US" sz="2400" dirty="0">
                <a:latin typeface="Arial" pitchFamily="34" charset="0"/>
              </a:rPr>
              <a:t> having an index with an odd number of 1s.</a:t>
            </a:r>
          </a:p>
          <a:p>
            <a:r>
              <a:rPr lang="en-US" sz="2400" dirty="0">
                <a:latin typeface="Arial" pitchFamily="34" charset="0"/>
              </a:rPr>
              <a:t>The 1s of an even function correspond to </a:t>
            </a:r>
            <a:r>
              <a:rPr lang="en-US" sz="2400" dirty="0" err="1">
                <a:latin typeface="Arial" pitchFamily="34" charset="0"/>
              </a:rPr>
              <a:t>minterms</a:t>
            </a:r>
            <a:r>
              <a:rPr lang="en-US" sz="2400" dirty="0">
                <a:latin typeface="Arial" pitchFamily="34" charset="0"/>
              </a:rPr>
              <a:t> having an index with an even number of 1s.</a:t>
            </a:r>
          </a:p>
          <a:p>
            <a:r>
              <a:rPr lang="en-US" sz="2400" dirty="0">
                <a:latin typeface="Arial" pitchFamily="34" charset="0"/>
              </a:rPr>
              <a:t>Implementation of odd and even functions for greater than four variables as a two-level circuit is difficult, so we use “trees” made up of :  </a:t>
            </a:r>
          </a:p>
          <a:p>
            <a:pPr lvl="1"/>
            <a:r>
              <a:rPr lang="en-US" sz="2000" dirty="0">
                <a:latin typeface="Arial" pitchFamily="34" charset="0"/>
              </a:rPr>
              <a:t>2-input XOR or XNORs </a:t>
            </a:r>
          </a:p>
          <a:p>
            <a:pPr lvl="1"/>
            <a:r>
              <a:rPr lang="en-US" sz="2000" dirty="0">
                <a:latin typeface="Arial" pitchFamily="34" charset="0"/>
              </a:rPr>
              <a:t>3- or 4-input odd or even functions</a:t>
            </a:r>
          </a:p>
          <a:p>
            <a:endParaRPr 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39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Example: Odd Function Implementation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pitchFamily="34" charset="0"/>
                <a:cs typeface="Times New Roman" pitchFamily="18" charset="0"/>
              </a:rPr>
              <a:t>Design a 3-input odd function  F = X    Y    Z</a:t>
            </a:r>
            <a:br>
              <a:rPr lang="en-US" sz="2400">
                <a:latin typeface="Arial" pitchFamily="34" charset="0"/>
                <a:cs typeface="Times New Roman" pitchFamily="18" charset="0"/>
              </a:rPr>
            </a:br>
            <a:r>
              <a:rPr lang="en-US" sz="2400">
                <a:latin typeface="Arial" pitchFamily="34" charset="0"/>
                <a:cs typeface="Times New Roman" pitchFamily="18" charset="0"/>
              </a:rPr>
              <a:t>with 2-input XOR gates</a:t>
            </a:r>
          </a:p>
          <a:p>
            <a:r>
              <a:rPr lang="en-US" sz="2400">
                <a:latin typeface="Arial" pitchFamily="34" charset="0"/>
                <a:cs typeface="Times New Roman" pitchFamily="18" charset="0"/>
              </a:rPr>
              <a:t>Factoring,  F = (X    Y)     Z</a:t>
            </a:r>
          </a:p>
          <a:p>
            <a:r>
              <a:rPr lang="en-US" sz="2400">
                <a:latin typeface="Arial" pitchFamily="34" charset="0"/>
                <a:cs typeface="Times New Roman" pitchFamily="18" charset="0"/>
              </a:rPr>
              <a:t>The circuit: </a:t>
            </a:r>
            <a:endParaRPr lang="en-US" sz="2800">
              <a:latin typeface="Arial" pitchFamily="34" charset="0"/>
            </a:endParaRPr>
          </a:p>
        </p:txBody>
      </p:sp>
      <p:grpSp>
        <p:nvGrpSpPr>
          <p:cNvPr id="379919" name="Group 15"/>
          <p:cNvGrpSpPr>
            <a:grpSpLocks/>
          </p:cNvGrpSpPr>
          <p:nvPr/>
        </p:nvGrpSpPr>
        <p:grpSpPr bwMode="auto">
          <a:xfrm>
            <a:off x="5991225" y="1285874"/>
            <a:ext cx="958850" cy="525463"/>
            <a:chOff x="1249" y="1144"/>
            <a:chExt cx="604" cy="331"/>
          </a:xfrm>
        </p:grpSpPr>
        <p:grpSp>
          <p:nvGrpSpPr>
            <p:cNvPr id="379912" name="Group 8"/>
            <p:cNvGrpSpPr>
              <a:grpSpLocks/>
            </p:cNvGrpSpPr>
            <p:nvPr/>
          </p:nvGrpSpPr>
          <p:grpSpPr bwMode="auto">
            <a:xfrm>
              <a:off x="1249" y="1144"/>
              <a:ext cx="242" cy="327"/>
              <a:chOff x="1816" y="3448"/>
              <a:chExt cx="242" cy="327"/>
            </a:xfrm>
          </p:grpSpPr>
          <p:sp>
            <p:nvSpPr>
              <p:cNvPr id="379910" name="Oval 6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1" name="Text Box 7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379913" name="Group 9"/>
            <p:cNvGrpSpPr>
              <a:grpSpLocks/>
            </p:cNvGrpSpPr>
            <p:nvPr/>
          </p:nvGrpSpPr>
          <p:grpSpPr bwMode="auto">
            <a:xfrm>
              <a:off x="1611" y="1148"/>
              <a:ext cx="242" cy="327"/>
              <a:chOff x="1816" y="3448"/>
              <a:chExt cx="242" cy="327"/>
            </a:xfrm>
          </p:grpSpPr>
          <p:sp>
            <p:nvSpPr>
              <p:cNvPr id="379914" name="Oval 10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5" name="Text Box 11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379953" name="Group 49"/>
          <p:cNvGrpSpPr>
            <a:grpSpLocks/>
          </p:cNvGrpSpPr>
          <p:nvPr/>
        </p:nvGrpSpPr>
        <p:grpSpPr bwMode="auto">
          <a:xfrm>
            <a:off x="3483202" y="2092326"/>
            <a:ext cx="1122363" cy="525462"/>
            <a:chOff x="2448" y="1423"/>
            <a:chExt cx="707" cy="331"/>
          </a:xfrm>
        </p:grpSpPr>
        <p:grpSp>
          <p:nvGrpSpPr>
            <p:cNvPr id="379921" name="Group 17"/>
            <p:cNvGrpSpPr>
              <a:grpSpLocks/>
            </p:cNvGrpSpPr>
            <p:nvPr/>
          </p:nvGrpSpPr>
          <p:grpSpPr bwMode="auto">
            <a:xfrm>
              <a:off x="2448" y="1423"/>
              <a:ext cx="242" cy="327"/>
              <a:chOff x="1816" y="3448"/>
              <a:chExt cx="242" cy="327"/>
            </a:xfrm>
          </p:grpSpPr>
          <p:sp>
            <p:nvSpPr>
              <p:cNvPr id="379922" name="Oval 18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3" name="Text Box 19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379924" name="Group 20"/>
            <p:cNvGrpSpPr>
              <a:grpSpLocks/>
            </p:cNvGrpSpPr>
            <p:nvPr/>
          </p:nvGrpSpPr>
          <p:grpSpPr bwMode="auto">
            <a:xfrm>
              <a:off x="2913" y="1427"/>
              <a:ext cx="242" cy="327"/>
              <a:chOff x="1816" y="3448"/>
              <a:chExt cx="242" cy="327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6" name="Text Box 22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379954" name="Group 50"/>
          <p:cNvGrpSpPr>
            <a:grpSpLocks/>
          </p:cNvGrpSpPr>
          <p:nvPr/>
        </p:nvGrpSpPr>
        <p:grpSpPr bwMode="auto">
          <a:xfrm>
            <a:off x="1292225" y="3470275"/>
            <a:ext cx="5081588" cy="1636713"/>
            <a:chOff x="814" y="2186"/>
            <a:chExt cx="3201" cy="1031"/>
          </a:xfrm>
        </p:grpSpPr>
        <p:grpSp>
          <p:nvGrpSpPr>
            <p:cNvPr id="379934" name="Group 30"/>
            <p:cNvGrpSpPr>
              <a:grpSpLocks/>
            </p:cNvGrpSpPr>
            <p:nvPr/>
          </p:nvGrpSpPr>
          <p:grpSpPr bwMode="auto">
            <a:xfrm>
              <a:off x="2774" y="2603"/>
              <a:ext cx="774" cy="576"/>
              <a:chOff x="3310" y="2739"/>
              <a:chExt cx="774" cy="576"/>
            </a:xfrm>
          </p:grpSpPr>
          <p:sp>
            <p:nvSpPr>
              <p:cNvPr id="379932" name="Freeform 28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3" name="Freeform 29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935" name="Group 31"/>
            <p:cNvGrpSpPr>
              <a:grpSpLocks/>
            </p:cNvGrpSpPr>
            <p:nvPr/>
          </p:nvGrpSpPr>
          <p:grpSpPr bwMode="auto">
            <a:xfrm>
              <a:off x="1606" y="2211"/>
              <a:ext cx="774" cy="576"/>
              <a:chOff x="3310" y="2739"/>
              <a:chExt cx="774" cy="576"/>
            </a:xfrm>
          </p:grpSpPr>
          <p:sp>
            <p:nvSpPr>
              <p:cNvPr id="379936" name="Freeform 3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41" name="Line 37"/>
            <p:cNvSpPr>
              <a:spLocks noChangeShapeType="1"/>
            </p:cNvSpPr>
            <p:nvPr/>
          </p:nvSpPr>
          <p:spPr bwMode="auto">
            <a:xfrm flipH="1">
              <a:off x="1064" y="3064"/>
              <a:ext cx="1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945" name="Group 41"/>
            <p:cNvGrpSpPr>
              <a:grpSpLocks/>
            </p:cNvGrpSpPr>
            <p:nvPr/>
          </p:nvGrpSpPr>
          <p:grpSpPr bwMode="auto">
            <a:xfrm>
              <a:off x="2368" y="2504"/>
              <a:ext cx="456" cy="232"/>
              <a:chOff x="2368" y="2504"/>
              <a:chExt cx="456" cy="232"/>
            </a:xfrm>
          </p:grpSpPr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3" name="Line 39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4" name="Line 40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 flipH="1">
              <a:off x="106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47" name="Line 43"/>
            <p:cNvSpPr>
              <a:spLocks noChangeShapeType="1"/>
            </p:cNvSpPr>
            <p:nvPr/>
          </p:nvSpPr>
          <p:spPr bwMode="auto">
            <a:xfrm flipH="1">
              <a:off x="1064" y="26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48" name="Line 44"/>
            <p:cNvSpPr>
              <a:spLocks noChangeShapeType="1"/>
            </p:cNvSpPr>
            <p:nvPr/>
          </p:nvSpPr>
          <p:spPr bwMode="auto">
            <a:xfrm>
              <a:off x="3544" y="2896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49" name="Text Box 45"/>
            <p:cNvSpPr txBox="1">
              <a:spLocks noChangeArrowheads="1"/>
            </p:cNvSpPr>
            <p:nvPr/>
          </p:nvSpPr>
          <p:spPr bwMode="auto">
            <a:xfrm>
              <a:off x="814" y="218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79950" name="Text Box 46"/>
            <p:cNvSpPr txBox="1">
              <a:spLocks noChangeArrowheads="1"/>
            </p:cNvSpPr>
            <p:nvPr/>
          </p:nvSpPr>
          <p:spPr bwMode="auto">
            <a:xfrm>
              <a:off x="814" y="249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79951" name="Text Box 47"/>
            <p:cNvSpPr txBox="1">
              <a:spLocks noChangeArrowheads="1"/>
            </p:cNvSpPr>
            <p:nvPr/>
          </p:nvSpPr>
          <p:spPr bwMode="auto">
            <a:xfrm>
              <a:off x="830" y="289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79952" name="Text Box 48"/>
            <p:cNvSpPr txBox="1">
              <a:spLocks noChangeArrowheads="1"/>
            </p:cNvSpPr>
            <p:nvPr/>
          </p:nvSpPr>
          <p:spPr bwMode="auto">
            <a:xfrm>
              <a:off x="3774" y="273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259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290" y="228600"/>
            <a:ext cx="8458200" cy="8382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Example: 4-Input Function Implementation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51800" cy="50276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Design a 4-input odd function  F = W    X    Y       Z</a:t>
            </a:r>
            <a:br>
              <a:rPr lang="en-US" sz="2400" dirty="0">
                <a:latin typeface="Arial" pitchFamily="34" charset="0"/>
                <a:cs typeface="Times New Roman" pitchFamily="18" charset="0"/>
              </a:rPr>
            </a:br>
            <a:r>
              <a:rPr lang="en-US" sz="2400" dirty="0">
                <a:latin typeface="Arial" pitchFamily="34" charset="0"/>
                <a:cs typeface="Times New Roman" pitchFamily="18" charset="0"/>
              </a:rPr>
              <a:t>with 2-input XOR  and XNOR gates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Factoring,  F = (W    X)    (Y    Z)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The circuit: </a:t>
            </a:r>
          </a:p>
        </p:txBody>
      </p:sp>
      <p:grpSp>
        <p:nvGrpSpPr>
          <p:cNvPr id="410666" name="Group 42"/>
          <p:cNvGrpSpPr>
            <a:grpSpLocks/>
          </p:cNvGrpSpPr>
          <p:nvPr/>
        </p:nvGrpSpPr>
        <p:grpSpPr bwMode="auto">
          <a:xfrm>
            <a:off x="6573158" y="1314450"/>
            <a:ext cx="1708150" cy="525463"/>
            <a:chOff x="4216" y="824"/>
            <a:chExt cx="1076" cy="331"/>
          </a:xfrm>
        </p:grpSpPr>
        <p:grpSp>
          <p:nvGrpSpPr>
            <p:cNvPr id="410629" name="Group 5"/>
            <p:cNvGrpSpPr>
              <a:grpSpLocks/>
            </p:cNvGrpSpPr>
            <p:nvPr/>
          </p:nvGrpSpPr>
          <p:grpSpPr bwMode="auto">
            <a:xfrm>
              <a:off x="4216" y="824"/>
              <a:ext cx="242" cy="327"/>
              <a:chOff x="1752" y="3448"/>
              <a:chExt cx="242" cy="327"/>
            </a:xfrm>
          </p:grpSpPr>
          <p:sp>
            <p:nvSpPr>
              <p:cNvPr id="410630" name="Oval 6"/>
              <p:cNvSpPr>
                <a:spLocks noChangeArrowheads="1"/>
              </p:cNvSpPr>
              <p:nvPr/>
            </p:nvSpPr>
            <p:spPr bwMode="auto">
              <a:xfrm>
                <a:off x="178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1" name="Text Box 7"/>
              <p:cNvSpPr txBox="1">
                <a:spLocks noChangeArrowheads="1"/>
              </p:cNvSpPr>
              <p:nvPr/>
            </p:nvSpPr>
            <p:spPr bwMode="auto">
              <a:xfrm>
                <a:off x="1752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410632" name="Group 8"/>
            <p:cNvGrpSpPr>
              <a:grpSpLocks/>
            </p:cNvGrpSpPr>
            <p:nvPr/>
          </p:nvGrpSpPr>
          <p:grpSpPr bwMode="auto">
            <a:xfrm>
              <a:off x="4642" y="828"/>
              <a:ext cx="242" cy="327"/>
              <a:chOff x="1816" y="3448"/>
              <a:chExt cx="242" cy="327"/>
            </a:xfrm>
          </p:grpSpPr>
          <p:sp>
            <p:nvSpPr>
              <p:cNvPr id="410633" name="Oval 9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4" name="Text Box 10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410663" name="Group 39"/>
            <p:cNvGrpSpPr>
              <a:grpSpLocks/>
            </p:cNvGrpSpPr>
            <p:nvPr/>
          </p:nvGrpSpPr>
          <p:grpSpPr bwMode="auto">
            <a:xfrm>
              <a:off x="5050" y="828"/>
              <a:ext cx="242" cy="327"/>
              <a:chOff x="1816" y="3448"/>
              <a:chExt cx="242" cy="327"/>
            </a:xfrm>
          </p:grpSpPr>
          <p:sp>
            <p:nvSpPr>
              <p:cNvPr id="410664" name="Oval 40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65" name="Text Box 41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410636" name="Group 12"/>
          <p:cNvGrpSpPr>
            <a:grpSpLocks/>
          </p:cNvGrpSpPr>
          <p:nvPr/>
        </p:nvGrpSpPr>
        <p:grpSpPr bwMode="auto">
          <a:xfrm>
            <a:off x="3621088" y="2076452"/>
            <a:ext cx="384175" cy="519112"/>
            <a:chOff x="1816" y="3448"/>
            <a:chExt cx="242" cy="327"/>
          </a:xfrm>
        </p:grpSpPr>
        <p:sp>
          <p:nvSpPr>
            <p:cNvPr id="410637" name="Oval 13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10639" name="Group 15"/>
          <p:cNvGrpSpPr>
            <a:grpSpLocks/>
          </p:cNvGrpSpPr>
          <p:nvPr/>
        </p:nvGrpSpPr>
        <p:grpSpPr bwMode="auto">
          <a:xfrm>
            <a:off x="4224565" y="2087563"/>
            <a:ext cx="384175" cy="519112"/>
            <a:chOff x="1816" y="3448"/>
            <a:chExt cx="242" cy="327"/>
          </a:xfrm>
        </p:grpSpPr>
        <p:sp>
          <p:nvSpPr>
            <p:cNvPr id="410640" name="Oval 16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1" name="Text Box 17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10668" name="Group 44"/>
          <p:cNvGrpSpPr>
            <a:grpSpLocks/>
          </p:cNvGrpSpPr>
          <p:nvPr/>
        </p:nvGrpSpPr>
        <p:grpSpPr bwMode="auto">
          <a:xfrm>
            <a:off x="4842103" y="2087563"/>
            <a:ext cx="384175" cy="519112"/>
            <a:chOff x="1816" y="3448"/>
            <a:chExt cx="242" cy="327"/>
          </a:xfrm>
        </p:grpSpPr>
        <p:sp>
          <p:nvSpPr>
            <p:cNvPr id="410669" name="Oval 45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70" name="Text Box 46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10693" name="Group 69"/>
          <p:cNvGrpSpPr>
            <a:grpSpLocks/>
          </p:cNvGrpSpPr>
          <p:nvPr/>
        </p:nvGrpSpPr>
        <p:grpSpPr bwMode="auto">
          <a:xfrm>
            <a:off x="1292225" y="3470275"/>
            <a:ext cx="5272088" cy="2309813"/>
            <a:chOff x="814" y="2186"/>
            <a:chExt cx="3321" cy="1455"/>
          </a:xfrm>
        </p:grpSpPr>
        <p:grpSp>
          <p:nvGrpSpPr>
            <p:cNvPr id="410645" name="Group 21"/>
            <p:cNvGrpSpPr>
              <a:grpSpLocks/>
            </p:cNvGrpSpPr>
            <p:nvPr/>
          </p:nvGrpSpPr>
          <p:grpSpPr bwMode="auto">
            <a:xfrm>
              <a:off x="1606" y="2211"/>
              <a:ext cx="774" cy="576"/>
              <a:chOff x="3310" y="2739"/>
              <a:chExt cx="774" cy="576"/>
            </a:xfrm>
          </p:grpSpPr>
          <p:sp>
            <p:nvSpPr>
              <p:cNvPr id="410646" name="Freeform 2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649" name="Group 25"/>
            <p:cNvGrpSpPr>
              <a:grpSpLocks/>
            </p:cNvGrpSpPr>
            <p:nvPr/>
          </p:nvGrpSpPr>
          <p:grpSpPr bwMode="auto">
            <a:xfrm>
              <a:off x="2368" y="2504"/>
              <a:ext cx="456" cy="232"/>
              <a:chOff x="2368" y="2504"/>
              <a:chExt cx="456" cy="232"/>
            </a:xfrm>
          </p:grpSpPr>
          <p:sp>
            <p:nvSpPr>
              <p:cNvPr id="410650" name="Line 26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1" name="Line 27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2" name="Line 28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653" name="Line 29"/>
            <p:cNvSpPr>
              <a:spLocks noChangeShapeType="1"/>
            </p:cNvSpPr>
            <p:nvPr/>
          </p:nvSpPr>
          <p:spPr bwMode="auto">
            <a:xfrm flipH="1">
              <a:off x="106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54" name="Line 30"/>
            <p:cNvSpPr>
              <a:spLocks noChangeShapeType="1"/>
            </p:cNvSpPr>
            <p:nvPr/>
          </p:nvSpPr>
          <p:spPr bwMode="auto">
            <a:xfrm flipH="1">
              <a:off x="1064" y="26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55" name="Line 31"/>
            <p:cNvSpPr>
              <a:spLocks noChangeShapeType="1"/>
            </p:cNvSpPr>
            <p:nvPr/>
          </p:nvSpPr>
          <p:spPr bwMode="auto">
            <a:xfrm>
              <a:off x="3581" y="2904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56" name="Text Box 32"/>
            <p:cNvSpPr txBox="1">
              <a:spLocks noChangeArrowheads="1"/>
            </p:cNvSpPr>
            <p:nvPr/>
          </p:nvSpPr>
          <p:spPr bwMode="auto">
            <a:xfrm>
              <a:off x="814" y="2186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410657" name="Text Box 33"/>
            <p:cNvSpPr txBox="1">
              <a:spLocks noChangeArrowheads="1"/>
            </p:cNvSpPr>
            <p:nvPr/>
          </p:nvSpPr>
          <p:spPr bwMode="auto">
            <a:xfrm>
              <a:off x="814" y="249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0658" name="Text Box 34"/>
            <p:cNvSpPr txBox="1">
              <a:spLocks noChangeArrowheads="1"/>
            </p:cNvSpPr>
            <p:nvPr/>
          </p:nvSpPr>
          <p:spPr bwMode="auto">
            <a:xfrm>
              <a:off x="822" y="300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10659" name="Text Box 35"/>
            <p:cNvSpPr txBox="1">
              <a:spLocks noChangeArrowheads="1"/>
            </p:cNvSpPr>
            <p:nvPr/>
          </p:nvSpPr>
          <p:spPr bwMode="auto">
            <a:xfrm>
              <a:off x="3894" y="273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  <p:grpSp>
          <p:nvGrpSpPr>
            <p:cNvPr id="410673" name="Group 49"/>
            <p:cNvGrpSpPr>
              <a:grpSpLocks/>
            </p:cNvGrpSpPr>
            <p:nvPr/>
          </p:nvGrpSpPr>
          <p:grpSpPr bwMode="auto">
            <a:xfrm flipV="1">
              <a:off x="1614" y="3027"/>
              <a:ext cx="774" cy="576"/>
              <a:chOff x="3310" y="2739"/>
              <a:chExt cx="774" cy="576"/>
            </a:xfrm>
          </p:grpSpPr>
          <p:sp>
            <p:nvSpPr>
              <p:cNvPr id="410674" name="Freeform 50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5" name="Freeform 51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676" name="Group 52"/>
            <p:cNvGrpSpPr>
              <a:grpSpLocks/>
            </p:cNvGrpSpPr>
            <p:nvPr/>
          </p:nvGrpSpPr>
          <p:grpSpPr bwMode="auto">
            <a:xfrm flipV="1">
              <a:off x="2376" y="3080"/>
              <a:ext cx="456" cy="232"/>
              <a:chOff x="2368" y="2504"/>
              <a:chExt cx="456" cy="232"/>
            </a:xfrm>
          </p:grpSpPr>
          <p:sp>
            <p:nvSpPr>
              <p:cNvPr id="410677" name="Line 53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8" name="Line 54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9" name="Line 55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680" name="Line 56"/>
            <p:cNvSpPr>
              <a:spLocks noChangeShapeType="1"/>
            </p:cNvSpPr>
            <p:nvPr/>
          </p:nvSpPr>
          <p:spPr bwMode="auto">
            <a:xfrm flipH="1" flipV="1">
              <a:off x="1072" y="31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81" name="Line 57"/>
            <p:cNvSpPr>
              <a:spLocks noChangeShapeType="1"/>
            </p:cNvSpPr>
            <p:nvPr/>
          </p:nvSpPr>
          <p:spPr bwMode="auto">
            <a:xfrm flipH="1" flipV="1">
              <a:off x="1072" y="34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82" name="Text Box 58"/>
            <p:cNvSpPr txBox="1">
              <a:spLocks noChangeArrowheads="1"/>
            </p:cNvSpPr>
            <p:nvPr/>
          </p:nvSpPr>
          <p:spPr bwMode="auto">
            <a:xfrm>
              <a:off x="838" y="331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410685" name="Group 61"/>
            <p:cNvGrpSpPr>
              <a:grpSpLocks/>
            </p:cNvGrpSpPr>
            <p:nvPr/>
          </p:nvGrpSpPr>
          <p:grpSpPr bwMode="auto">
            <a:xfrm>
              <a:off x="2798" y="2619"/>
              <a:ext cx="774" cy="576"/>
              <a:chOff x="3310" y="2739"/>
              <a:chExt cx="774" cy="576"/>
            </a:xfrm>
          </p:grpSpPr>
          <p:sp>
            <p:nvSpPr>
              <p:cNvPr id="410686" name="Freeform 6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7" name="Freeform 6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18774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35937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Parity Generators and Checkers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276350"/>
            <a:ext cx="80645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In Chapter 1, a parity bit added to n-bit code to produce an n + 1 bit code: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Add odd parity bit to generate code words with even parity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Add even parity bit to generate code words with odd parity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Use odd parity circuit to check code words with even parity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Use even parity circuit to check code words with odd parity 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9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35937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Parity Generators and Checkers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276350"/>
            <a:ext cx="8064500" cy="502761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Example: n = 3. Generate </a:t>
            </a:r>
            <a:r>
              <a:rPr lang="en-US" sz="2000" u="sng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even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parity code words of length four with </a:t>
            </a:r>
            <a:r>
              <a:rPr lang="en-US" sz="20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odd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parity generator: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Check even parity code words of  length four with </a:t>
            </a:r>
            <a:r>
              <a:rPr lang="en-US" sz="20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odd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parity checker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Operation: (X,Y,Z) = (0,0,1) gives (X,Y,Z,P) = (0,0,1,1) and E = 0.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If Y changes from 0 to 1 between generator and checker, then E = 1 indicates an error.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826061" y="2817774"/>
            <a:ext cx="3684588" cy="1238250"/>
            <a:chOff x="2894" y="2402"/>
            <a:chExt cx="2321" cy="780"/>
          </a:xfrm>
        </p:grpSpPr>
        <p:grpSp>
          <p:nvGrpSpPr>
            <p:cNvPr id="3" name="Group 66"/>
            <p:cNvGrpSpPr>
              <a:grpSpLocks noChangeAspect="1"/>
            </p:cNvGrpSpPr>
            <p:nvPr/>
          </p:nvGrpSpPr>
          <p:grpSpPr bwMode="auto">
            <a:xfrm>
              <a:off x="4294" y="2725"/>
              <a:ext cx="540" cy="402"/>
              <a:chOff x="3310" y="2739"/>
              <a:chExt cx="774" cy="576"/>
            </a:xfrm>
          </p:grpSpPr>
          <p:sp>
            <p:nvSpPr>
              <p:cNvPr id="382019" name="Freeform 67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0" name="Freeform 68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69"/>
            <p:cNvGrpSpPr>
              <a:grpSpLocks noChangeAspect="1"/>
            </p:cNvGrpSpPr>
            <p:nvPr/>
          </p:nvGrpSpPr>
          <p:grpSpPr bwMode="auto">
            <a:xfrm>
              <a:off x="3479" y="2451"/>
              <a:ext cx="540" cy="402"/>
              <a:chOff x="3310" y="2739"/>
              <a:chExt cx="774" cy="576"/>
            </a:xfrm>
          </p:grpSpPr>
          <p:sp>
            <p:nvSpPr>
              <p:cNvPr id="382022" name="Freeform 70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3" name="Freeform 71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2024" name="Line 72"/>
            <p:cNvSpPr>
              <a:spLocks noChangeAspect="1" noChangeShapeType="1"/>
            </p:cNvSpPr>
            <p:nvPr/>
          </p:nvSpPr>
          <p:spPr bwMode="auto">
            <a:xfrm flipH="1">
              <a:off x="3100" y="3047"/>
              <a:ext cx="1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3"/>
            <p:cNvGrpSpPr>
              <a:grpSpLocks noChangeAspect="1"/>
            </p:cNvGrpSpPr>
            <p:nvPr/>
          </p:nvGrpSpPr>
          <p:grpSpPr bwMode="auto">
            <a:xfrm>
              <a:off x="4010" y="2656"/>
              <a:ext cx="319" cy="162"/>
              <a:chOff x="2368" y="2504"/>
              <a:chExt cx="456" cy="232"/>
            </a:xfrm>
          </p:grpSpPr>
          <p:sp>
            <p:nvSpPr>
              <p:cNvPr id="382026" name="Line 74"/>
              <p:cNvSpPr>
                <a:spLocks noChangeAspect="1"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7" name="Line 75"/>
              <p:cNvSpPr>
                <a:spLocks noChangeAspect="1"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8" name="Line 76"/>
              <p:cNvSpPr>
                <a:spLocks noChangeAspect="1"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2029" name="Line 77"/>
            <p:cNvSpPr>
              <a:spLocks noChangeAspect="1" noChangeShapeType="1"/>
            </p:cNvSpPr>
            <p:nvPr/>
          </p:nvSpPr>
          <p:spPr bwMode="auto">
            <a:xfrm flipH="1">
              <a:off x="3100" y="2550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30" name="Line 78"/>
            <p:cNvSpPr>
              <a:spLocks noChangeAspect="1" noChangeShapeType="1"/>
            </p:cNvSpPr>
            <p:nvPr/>
          </p:nvSpPr>
          <p:spPr bwMode="auto">
            <a:xfrm flipH="1">
              <a:off x="3100" y="2767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31" name="Line 79"/>
            <p:cNvSpPr>
              <a:spLocks noChangeAspect="1" noChangeShapeType="1"/>
            </p:cNvSpPr>
            <p:nvPr/>
          </p:nvSpPr>
          <p:spPr bwMode="auto">
            <a:xfrm>
              <a:off x="4831" y="2930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32" name="Text Box 80"/>
            <p:cNvSpPr txBox="1">
              <a:spLocks noChangeAspect="1" noChangeArrowheads="1"/>
            </p:cNvSpPr>
            <p:nvPr/>
          </p:nvSpPr>
          <p:spPr bwMode="auto">
            <a:xfrm>
              <a:off x="2894" y="240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2033" name="Text Box 81"/>
            <p:cNvSpPr txBox="1">
              <a:spLocks noChangeAspect="1" noChangeArrowheads="1"/>
            </p:cNvSpPr>
            <p:nvPr/>
          </p:nvSpPr>
          <p:spPr bwMode="auto">
            <a:xfrm>
              <a:off x="2894" y="26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82034" name="Text Box 82"/>
            <p:cNvSpPr txBox="1">
              <a:spLocks noChangeAspect="1" noChangeArrowheads="1"/>
            </p:cNvSpPr>
            <p:nvPr/>
          </p:nvSpPr>
          <p:spPr bwMode="auto">
            <a:xfrm>
              <a:off x="2905" y="289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82035" name="Text Box 83"/>
            <p:cNvSpPr txBox="1">
              <a:spLocks noChangeAspect="1" noChangeArrowheads="1"/>
            </p:cNvSpPr>
            <p:nvPr/>
          </p:nvSpPr>
          <p:spPr bwMode="auto">
            <a:xfrm>
              <a:off x="4992" y="27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662311" y="1941692"/>
            <a:ext cx="474133" cy="1952976"/>
            <a:chOff x="4662311" y="1941692"/>
            <a:chExt cx="474133" cy="1952976"/>
          </a:xfrm>
        </p:grpSpPr>
        <p:sp>
          <p:nvSpPr>
            <p:cNvPr id="79" name="Oval 78"/>
            <p:cNvSpPr/>
            <p:nvPr/>
          </p:nvSpPr>
          <p:spPr bwMode="auto">
            <a:xfrm>
              <a:off x="4921963" y="2370668"/>
              <a:ext cx="214481" cy="1524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16200000" flipH="1">
              <a:off x="4529370" y="2074633"/>
              <a:ext cx="652160" cy="386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1" name="TextBox 90"/>
          <p:cNvSpPr txBox="1"/>
          <p:nvPr/>
        </p:nvSpPr>
        <p:spPr>
          <a:xfrm>
            <a:off x="428978" y="2889955"/>
            <a:ext cx="35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46222" y="3397955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7645" y="2111023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0</a:t>
            </a:r>
          </a:p>
          <a:p>
            <a:r>
              <a:rPr lang="en-US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70222" y="3025422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1</a:t>
            </a:r>
          </a:p>
          <a:p>
            <a:r>
              <a:rPr lang="en-US" sz="20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556978" y="26303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0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5375275" y="2215216"/>
            <a:ext cx="3768725" cy="2006828"/>
            <a:chOff x="5375275" y="2215216"/>
            <a:chExt cx="3768725" cy="2006828"/>
          </a:xfrm>
        </p:grpSpPr>
        <p:grpSp>
          <p:nvGrpSpPr>
            <p:cNvPr id="6" name="Group 116"/>
            <p:cNvGrpSpPr>
              <a:grpSpLocks/>
            </p:cNvGrpSpPr>
            <p:nvPr/>
          </p:nvGrpSpPr>
          <p:grpSpPr bwMode="auto">
            <a:xfrm>
              <a:off x="5375275" y="2215216"/>
              <a:ext cx="3768725" cy="1711325"/>
              <a:chOff x="3078" y="2914"/>
              <a:chExt cx="2374" cy="1078"/>
            </a:xfrm>
          </p:grpSpPr>
          <p:grpSp>
            <p:nvGrpSpPr>
              <p:cNvPr id="7" name="Group 86"/>
              <p:cNvGrpSpPr>
                <a:grpSpLocks noChangeAspect="1"/>
              </p:cNvGrpSpPr>
              <p:nvPr/>
            </p:nvGrpSpPr>
            <p:grpSpPr bwMode="auto">
              <a:xfrm>
                <a:off x="3689" y="2956"/>
                <a:ext cx="542" cy="403"/>
                <a:chOff x="3310" y="2739"/>
                <a:chExt cx="774" cy="576"/>
              </a:xfrm>
            </p:grpSpPr>
            <p:sp>
              <p:nvSpPr>
                <p:cNvPr id="382039" name="Freeform 87"/>
                <p:cNvSpPr>
                  <a:spLocks noChangeAspect="1"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40"/>
                    </a:cxn>
                    <a:cxn ang="0">
                      <a:pos x="39" y="95"/>
                    </a:cxn>
                    <a:cxn ang="0">
                      <a:pos x="54" y="157"/>
                    </a:cxn>
                    <a:cxn ang="0">
                      <a:pos x="66" y="227"/>
                    </a:cxn>
                    <a:cxn ang="0">
                      <a:pos x="74" y="284"/>
                    </a:cxn>
                    <a:cxn ang="0">
                      <a:pos x="69" y="338"/>
                    </a:cxn>
                    <a:cxn ang="0">
                      <a:pos x="58" y="399"/>
                    </a:cxn>
                    <a:cxn ang="0">
                      <a:pos x="45" y="458"/>
                    </a:cxn>
                    <a:cxn ang="0">
                      <a:pos x="28" y="512"/>
                    </a:cxn>
                    <a:cxn ang="0">
                      <a:pos x="0" y="572"/>
                    </a:cxn>
                    <a:cxn ang="0">
                      <a:pos x="208" y="572"/>
                    </a:cxn>
                    <a:cxn ang="0">
                      <a:pos x="297" y="570"/>
                    </a:cxn>
                    <a:cxn ang="0">
                      <a:pos x="342" y="567"/>
                    </a:cxn>
                    <a:cxn ang="0">
                      <a:pos x="375" y="559"/>
                    </a:cxn>
                    <a:cxn ang="0">
                      <a:pos x="409" y="549"/>
                    </a:cxn>
                    <a:cxn ang="0">
                      <a:pos x="445" y="533"/>
                    </a:cxn>
                    <a:cxn ang="0">
                      <a:pos x="486" y="515"/>
                    </a:cxn>
                    <a:cxn ang="0">
                      <a:pos x="526" y="490"/>
                    </a:cxn>
                    <a:cxn ang="0">
                      <a:pos x="552" y="470"/>
                    </a:cxn>
                    <a:cxn ang="0">
                      <a:pos x="577" y="447"/>
                    </a:cxn>
                    <a:cxn ang="0">
                      <a:pos x="604" y="420"/>
                    </a:cxn>
                    <a:cxn ang="0">
                      <a:pos x="628" y="398"/>
                    </a:cxn>
                    <a:cxn ang="0">
                      <a:pos x="651" y="370"/>
                    </a:cxn>
                    <a:cxn ang="0">
                      <a:pos x="680" y="333"/>
                    </a:cxn>
                    <a:cxn ang="0">
                      <a:pos x="708" y="286"/>
                    </a:cxn>
                    <a:cxn ang="0">
                      <a:pos x="682" y="245"/>
                    </a:cxn>
                    <a:cxn ang="0">
                      <a:pos x="658" y="210"/>
                    </a:cxn>
                    <a:cxn ang="0">
                      <a:pos x="638" y="185"/>
                    </a:cxn>
                    <a:cxn ang="0">
                      <a:pos x="616" y="161"/>
                    </a:cxn>
                    <a:cxn ang="0">
                      <a:pos x="592" y="138"/>
                    </a:cxn>
                    <a:cxn ang="0">
                      <a:pos x="572" y="120"/>
                    </a:cxn>
                    <a:cxn ang="0">
                      <a:pos x="552" y="103"/>
                    </a:cxn>
                    <a:cxn ang="0">
                      <a:pos x="528" y="85"/>
                    </a:cxn>
                    <a:cxn ang="0">
                      <a:pos x="506" y="72"/>
                    </a:cxn>
                    <a:cxn ang="0">
                      <a:pos x="480" y="58"/>
                    </a:cxn>
                    <a:cxn ang="0">
                      <a:pos x="451" y="43"/>
                    </a:cxn>
                    <a:cxn ang="0">
                      <a:pos x="415" y="29"/>
                    </a:cxn>
                    <a:cxn ang="0">
                      <a:pos x="385" y="20"/>
                    </a:cxn>
                    <a:cxn ang="0">
                      <a:pos x="350" y="11"/>
                    </a:cxn>
                    <a:cxn ang="0">
                      <a:pos x="313" y="5"/>
                    </a:cxn>
                    <a:cxn ang="0">
                      <a:pos x="278" y="1"/>
                    </a:cxn>
                    <a:cxn ang="0">
                      <a:pos x="253" y="1"/>
                    </a:cxn>
                    <a:cxn ang="0">
                      <a:pos x="2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40" name="Freeform 88"/>
                <p:cNvSpPr>
                  <a:spLocks noChangeAspect="1"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0" y="71"/>
                    </a:cxn>
                    <a:cxn ang="0">
                      <a:pos x="48" y="135"/>
                    </a:cxn>
                    <a:cxn ang="0">
                      <a:pos x="62" y="194"/>
                    </a:cxn>
                    <a:cxn ang="0">
                      <a:pos x="75" y="279"/>
                    </a:cxn>
                    <a:cxn ang="0">
                      <a:pos x="66" y="354"/>
                    </a:cxn>
                    <a:cxn ang="0">
                      <a:pos x="54" y="411"/>
                    </a:cxn>
                    <a:cxn ang="0">
                      <a:pos x="35" y="488"/>
                    </a:cxn>
                    <a:cxn ang="0">
                      <a:pos x="0" y="573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89"/>
              <p:cNvGrpSpPr>
                <a:grpSpLocks noChangeAspect="1"/>
              </p:cNvGrpSpPr>
              <p:nvPr/>
            </p:nvGrpSpPr>
            <p:grpSpPr bwMode="auto">
              <a:xfrm>
                <a:off x="4222" y="3161"/>
                <a:ext cx="320" cy="163"/>
                <a:chOff x="2368" y="2504"/>
                <a:chExt cx="456" cy="232"/>
              </a:xfrm>
            </p:grpSpPr>
            <p:sp>
              <p:nvSpPr>
                <p:cNvPr id="382042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2368" y="2504"/>
                  <a:ext cx="1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43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2536" y="2504"/>
                  <a:ext cx="0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44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2528" y="2736"/>
                  <a:ext cx="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204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09" y="3055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46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3309" y="3273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47" name="Line 95"/>
              <p:cNvSpPr>
                <a:spLocks noChangeAspect="1" noChangeShapeType="1"/>
              </p:cNvSpPr>
              <p:nvPr/>
            </p:nvSpPr>
            <p:spPr bwMode="auto">
              <a:xfrm>
                <a:off x="5091" y="3441"/>
                <a:ext cx="1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48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078" y="291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382049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078" y="312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382050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084" y="3485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382051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5219" y="3303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E</a:t>
                </a:r>
              </a:p>
            </p:txBody>
          </p:sp>
          <p:grpSp>
            <p:nvGrpSpPr>
              <p:cNvPr id="9" name="Group 100"/>
              <p:cNvGrpSpPr>
                <a:grpSpLocks noChangeAspect="1"/>
              </p:cNvGrpSpPr>
              <p:nvPr/>
            </p:nvGrpSpPr>
            <p:grpSpPr bwMode="auto">
              <a:xfrm flipV="1">
                <a:off x="3694" y="3527"/>
                <a:ext cx="542" cy="403"/>
                <a:chOff x="3310" y="2739"/>
                <a:chExt cx="774" cy="576"/>
              </a:xfrm>
            </p:grpSpPr>
            <p:sp>
              <p:nvSpPr>
                <p:cNvPr id="382053" name="Freeform 101"/>
                <p:cNvSpPr>
                  <a:spLocks noChangeAspect="1"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40"/>
                    </a:cxn>
                    <a:cxn ang="0">
                      <a:pos x="39" y="95"/>
                    </a:cxn>
                    <a:cxn ang="0">
                      <a:pos x="54" y="157"/>
                    </a:cxn>
                    <a:cxn ang="0">
                      <a:pos x="66" y="227"/>
                    </a:cxn>
                    <a:cxn ang="0">
                      <a:pos x="74" y="284"/>
                    </a:cxn>
                    <a:cxn ang="0">
                      <a:pos x="69" y="338"/>
                    </a:cxn>
                    <a:cxn ang="0">
                      <a:pos x="58" y="399"/>
                    </a:cxn>
                    <a:cxn ang="0">
                      <a:pos x="45" y="458"/>
                    </a:cxn>
                    <a:cxn ang="0">
                      <a:pos x="28" y="512"/>
                    </a:cxn>
                    <a:cxn ang="0">
                      <a:pos x="0" y="572"/>
                    </a:cxn>
                    <a:cxn ang="0">
                      <a:pos x="208" y="572"/>
                    </a:cxn>
                    <a:cxn ang="0">
                      <a:pos x="297" y="570"/>
                    </a:cxn>
                    <a:cxn ang="0">
                      <a:pos x="342" y="567"/>
                    </a:cxn>
                    <a:cxn ang="0">
                      <a:pos x="375" y="559"/>
                    </a:cxn>
                    <a:cxn ang="0">
                      <a:pos x="409" y="549"/>
                    </a:cxn>
                    <a:cxn ang="0">
                      <a:pos x="445" y="533"/>
                    </a:cxn>
                    <a:cxn ang="0">
                      <a:pos x="486" y="515"/>
                    </a:cxn>
                    <a:cxn ang="0">
                      <a:pos x="526" y="490"/>
                    </a:cxn>
                    <a:cxn ang="0">
                      <a:pos x="552" y="470"/>
                    </a:cxn>
                    <a:cxn ang="0">
                      <a:pos x="577" y="447"/>
                    </a:cxn>
                    <a:cxn ang="0">
                      <a:pos x="604" y="420"/>
                    </a:cxn>
                    <a:cxn ang="0">
                      <a:pos x="628" y="398"/>
                    </a:cxn>
                    <a:cxn ang="0">
                      <a:pos x="651" y="370"/>
                    </a:cxn>
                    <a:cxn ang="0">
                      <a:pos x="680" y="333"/>
                    </a:cxn>
                    <a:cxn ang="0">
                      <a:pos x="708" y="286"/>
                    </a:cxn>
                    <a:cxn ang="0">
                      <a:pos x="682" y="245"/>
                    </a:cxn>
                    <a:cxn ang="0">
                      <a:pos x="658" y="210"/>
                    </a:cxn>
                    <a:cxn ang="0">
                      <a:pos x="638" y="185"/>
                    </a:cxn>
                    <a:cxn ang="0">
                      <a:pos x="616" y="161"/>
                    </a:cxn>
                    <a:cxn ang="0">
                      <a:pos x="592" y="138"/>
                    </a:cxn>
                    <a:cxn ang="0">
                      <a:pos x="572" y="120"/>
                    </a:cxn>
                    <a:cxn ang="0">
                      <a:pos x="552" y="103"/>
                    </a:cxn>
                    <a:cxn ang="0">
                      <a:pos x="528" y="85"/>
                    </a:cxn>
                    <a:cxn ang="0">
                      <a:pos x="506" y="72"/>
                    </a:cxn>
                    <a:cxn ang="0">
                      <a:pos x="480" y="58"/>
                    </a:cxn>
                    <a:cxn ang="0">
                      <a:pos x="451" y="43"/>
                    </a:cxn>
                    <a:cxn ang="0">
                      <a:pos x="415" y="29"/>
                    </a:cxn>
                    <a:cxn ang="0">
                      <a:pos x="385" y="20"/>
                    </a:cxn>
                    <a:cxn ang="0">
                      <a:pos x="350" y="11"/>
                    </a:cxn>
                    <a:cxn ang="0">
                      <a:pos x="313" y="5"/>
                    </a:cxn>
                    <a:cxn ang="0">
                      <a:pos x="278" y="1"/>
                    </a:cxn>
                    <a:cxn ang="0">
                      <a:pos x="253" y="1"/>
                    </a:cxn>
                    <a:cxn ang="0">
                      <a:pos x="2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54" name="Freeform 102"/>
                <p:cNvSpPr>
                  <a:spLocks noChangeAspect="1"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0" y="71"/>
                    </a:cxn>
                    <a:cxn ang="0">
                      <a:pos x="48" y="135"/>
                    </a:cxn>
                    <a:cxn ang="0">
                      <a:pos x="62" y="194"/>
                    </a:cxn>
                    <a:cxn ang="0">
                      <a:pos x="75" y="279"/>
                    </a:cxn>
                    <a:cxn ang="0">
                      <a:pos x="66" y="354"/>
                    </a:cxn>
                    <a:cxn ang="0">
                      <a:pos x="54" y="411"/>
                    </a:cxn>
                    <a:cxn ang="0">
                      <a:pos x="35" y="488"/>
                    </a:cxn>
                    <a:cxn ang="0">
                      <a:pos x="0" y="573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3"/>
              <p:cNvGrpSpPr>
                <a:grpSpLocks noChangeAspect="1"/>
              </p:cNvGrpSpPr>
              <p:nvPr/>
            </p:nvGrpSpPr>
            <p:grpSpPr bwMode="auto">
              <a:xfrm flipV="1">
                <a:off x="4228" y="3564"/>
                <a:ext cx="319" cy="163"/>
                <a:chOff x="2368" y="2504"/>
                <a:chExt cx="456" cy="232"/>
              </a:xfrm>
            </p:grpSpPr>
            <p:sp>
              <p:nvSpPr>
                <p:cNvPr id="382056" name="Line 104"/>
                <p:cNvSpPr>
                  <a:spLocks noChangeAspect="1" noChangeShapeType="1"/>
                </p:cNvSpPr>
                <p:nvPr/>
              </p:nvSpPr>
              <p:spPr bwMode="auto">
                <a:xfrm>
                  <a:off x="2368" y="2504"/>
                  <a:ext cx="1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57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2536" y="2504"/>
                  <a:ext cx="0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58" name="Line 106"/>
                <p:cNvSpPr>
                  <a:spLocks noChangeAspect="1" noChangeShapeType="1"/>
                </p:cNvSpPr>
                <p:nvPr/>
              </p:nvSpPr>
              <p:spPr bwMode="auto">
                <a:xfrm>
                  <a:off x="2528" y="2736"/>
                  <a:ext cx="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2059" name="Line 10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315" y="3626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60" name="Line 10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315" y="3844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61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3095" y="3704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P</a:t>
                </a:r>
              </a:p>
            </p:txBody>
          </p:sp>
          <p:grpSp>
            <p:nvGrpSpPr>
              <p:cNvPr id="11" name="Group 111"/>
              <p:cNvGrpSpPr>
                <a:grpSpLocks noChangeAspect="1"/>
              </p:cNvGrpSpPr>
              <p:nvPr/>
            </p:nvGrpSpPr>
            <p:grpSpPr bwMode="auto">
              <a:xfrm>
                <a:off x="4523" y="3242"/>
                <a:ext cx="542" cy="403"/>
                <a:chOff x="3310" y="2739"/>
                <a:chExt cx="774" cy="576"/>
              </a:xfrm>
            </p:grpSpPr>
            <p:sp>
              <p:nvSpPr>
                <p:cNvPr id="382064" name="Freeform 112"/>
                <p:cNvSpPr>
                  <a:spLocks noChangeAspect="1"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40"/>
                    </a:cxn>
                    <a:cxn ang="0">
                      <a:pos x="39" y="95"/>
                    </a:cxn>
                    <a:cxn ang="0">
                      <a:pos x="54" y="157"/>
                    </a:cxn>
                    <a:cxn ang="0">
                      <a:pos x="66" y="227"/>
                    </a:cxn>
                    <a:cxn ang="0">
                      <a:pos x="74" y="284"/>
                    </a:cxn>
                    <a:cxn ang="0">
                      <a:pos x="69" y="338"/>
                    </a:cxn>
                    <a:cxn ang="0">
                      <a:pos x="58" y="399"/>
                    </a:cxn>
                    <a:cxn ang="0">
                      <a:pos x="45" y="458"/>
                    </a:cxn>
                    <a:cxn ang="0">
                      <a:pos x="28" y="512"/>
                    </a:cxn>
                    <a:cxn ang="0">
                      <a:pos x="0" y="572"/>
                    </a:cxn>
                    <a:cxn ang="0">
                      <a:pos x="208" y="572"/>
                    </a:cxn>
                    <a:cxn ang="0">
                      <a:pos x="297" y="570"/>
                    </a:cxn>
                    <a:cxn ang="0">
                      <a:pos x="342" y="567"/>
                    </a:cxn>
                    <a:cxn ang="0">
                      <a:pos x="375" y="559"/>
                    </a:cxn>
                    <a:cxn ang="0">
                      <a:pos x="409" y="549"/>
                    </a:cxn>
                    <a:cxn ang="0">
                      <a:pos x="445" y="533"/>
                    </a:cxn>
                    <a:cxn ang="0">
                      <a:pos x="486" y="515"/>
                    </a:cxn>
                    <a:cxn ang="0">
                      <a:pos x="526" y="490"/>
                    </a:cxn>
                    <a:cxn ang="0">
                      <a:pos x="552" y="470"/>
                    </a:cxn>
                    <a:cxn ang="0">
                      <a:pos x="577" y="447"/>
                    </a:cxn>
                    <a:cxn ang="0">
                      <a:pos x="604" y="420"/>
                    </a:cxn>
                    <a:cxn ang="0">
                      <a:pos x="628" y="398"/>
                    </a:cxn>
                    <a:cxn ang="0">
                      <a:pos x="651" y="370"/>
                    </a:cxn>
                    <a:cxn ang="0">
                      <a:pos x="680" y="333"/>
                    </a:cxn>
                    <a:cxn ang="0">
                      <a:pos x="708" y="286"/>
                    </a:cxn>
                    <a:cxn ang="0">
                      <a:pos x="682" y="245"/>
                    </a:cxn>
                    <a:cxn ang="0">
                      <a:pos x="658" y="210"/>
                    </a:cxn>
                    <a:cxn ang="0">
                      <a:pos x="638" y="185"/>
                    </a:cxn>
                    <a:cxn ang="0">
                      <a:pos x="616" y="161"/>
                    </a:cxn>
                    <a:cxn ang="0">
                      <a:pos x="592" y="138"/>
                    </a:cxn>
                    <a:cxn ang="0">
                      <a:pos x="572" y="120"/>
                    </a:cxn>
                    <a:cxn ang="0">
                      <a:pos x="552" y="103"/>
                    </a:cxn>
                    <a:cxn ang="0">
                      <a:pos x="528" y="85"/>
                    </a:cxn>
                    <a:cxn ang="0">
                      <a:pos x="506" y="72"/>
                    </a:cxn>
                    <a:cxn ang="0">
                      <a:pos x="480" y="58"/>
                    </a:cxn>
                    <a:cxn ang="0">
                      <a:pos x="451" y="43"/>
                    </a:cxn>
                    <a:cxn ang="0">
                      <a:pos x="415" y="29"/>
                    </a:cxn>
                    <a:cxn ang="0">
                      <a:pos x="385" y="20"/>
                    </a:cxn>
                    <a:cxn ang="0">
                      <a:pos x="350" y="11"/>
                    </a:cxn>
                    <a:cxn ang="0">
                      <a:pos x="313" y="5"/>
                    </a:cxn>
                    <a:cxn ang="0">
                      <a:pos x="278" y="1"/>
                    </a:cxn>
                    <a:cxn ang="0">
                      <a:pos x="253" y="1"/>
                    </a:cxn>
                    <a:cxn ang="0">
                      <a:pos x="2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65" name="Freeform 113"/>
                <p:cNvSpPr>
                  <a:spLocks noChangeAspect="1"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0" y="71"/>
                    </a:cxn>
                    <a:cxn ang="0">
                      <a:pos x="48" y="135"/>
                    </a:cxn>
                    <a:cxn ang="0">
                      <a:pos x="62" y="194"/>
                    </a:cxn>
                    <a:cxn ang="0">
                      <a:pos x="75" y="279"/>
                    </a:cxn>
                    <a:cxn ang="0">
                      <a:pos x="66" y="354"/>
                    </a:cxn>
                    <a:cxn ang="0">
                      <a:pos x="54" y="411"/>
                    </a:cxn>
                    <a:cxn ang="0">
                      <a:pos x="35" y="488"/>
                    </a:cxn>
                    <a:cxn ang="0">
                      <a:pos x="0" y="573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54" name="Straight Arrow Connector 53"/>
            <p:cNvCxnSpPr/>
            <p:nvPr/>
          </p:nvCxnSpPr>
          <p:spPr bwMode="auto">
            <a:xfrm rot="5400000" flipH="1" flipV="1">
              <a:off x="5735421" y="3942147"/>
              <a:ext cx="358254" cy="201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376452" y="3093155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Error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71601" y="2405742"/>
            <a:ext cx="4060370" cy="1680836"/>
            <a:chOff x="1371601" y="2405742"/>
            <a:chExt cx="4060370" cy="1680836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4156635" y="3651035"/>
              <a:ext cx="1171721" cy="178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Group 89"/>
            <p:cNvGrpSpPr/>
            <p:nvPr/>
          </p:nvGrpSpPr>
          <p:grpSpPr>
            <a:xfrm>
              <a:off x="1371601" y="2405742"/>
              <a:ext cx="4060370" cy="1680836"/>
              <a:chOff x="1371601" y="2405742"/>
              <a:chExt cx="4060370" cy="1680836"/>
            </a:xfrm>
          </p:grpSpPr>
          <p:cxnSp>
            <p:nvCxnSpPr>
              <p:cNvPr id="104" name="Straight Connector 103"/>
              <p:cNvCxnSpPr/>
              <p:nvPr/>
            </p:nvCxnSpPr>
            <p:spPr bwMode="auto">
              <a:xfrm rot="5400000" flipH="1" flipV="1">
                <a:off x="1240971" y="3091543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5" name="Group 85"/>
              <p:cNvGrpSpPr/>
              <p:nvPr/>
            </p:nvGrpSpPr>
            <p:grpSpPr>
              <a:xfrm>
                <a:off x="1371601" y="2405742"/>
                <a:ext cx="4060370" cy="1680836"/>
                <a:chOff x="1371601" y="2405742"/>
                <a:chExt cx="4060370" cy="1680836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 rot="10800000">
                  <a:off x="1393371" y="2438400"/>
                  <a:ext cx="3981904" cy="54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rot="5400000">
                  <a:off x="1045029" y="2732314"/>
                  <a:ext cx="65314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10800000">
                  <a:off x="1545771" y="2819400"/>
                  <a:ext cx="3886200" cy="108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 bwMode="auto">
                <a:xfrm rot="10800000">
                  <a:off x="4735286" y="3352800"/>
                  <a:ext cx="609600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rot="5400000">
                  <a:off x="4370615" y="3706585"/>
                  <a:ext cx="718457" cy="108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/>
                <p:cNvCxnSpPr/>
                <p:nvPr/>
              </p:nvCxnSpPr>
              <p:spPr bwMode="auto">
                <a:xfrm rot="10800000">
                  <a:off x="2002973" y="4071256"/>
                  <a:ext cx="2704494" cy="153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" name="Straight Connector 111"/>
                <p:cNvCxnSpPr/>
                <p:nvPr/>
              </p:nvCxnSpPr>
              <p:spPr bwMode="auto">
                <a:xfrm rot="5400000" flipH="1" flipV="1">
                  <a:off x="1894114" y="3962400"/>
                  <a:ext cx="23948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121" name="Group 120"/>
          <p:cNvGrpSpPr/>
          <p:nvPr/>
        </p:nvGrpSpPr>
        <p:grpSpPr>
          <a:xfrm>
            <a:off x="5926668" y="2415822"/>
            <a:ext cx="507955" cy="400110"/>
            <a:chOff x="5926668" y="2415822"/>
            <a:chExt cx="507955" cy="400110"/>
          </a:xfrm>
        </p:grpSpPr>
        <p:sp>
          <p:nvSpPr>
            <p:cNvPr id="116" name="TextBox 115"/>
            <p:cNvSpPr txBox="1"/>
            <p:nvPr/>
          </p:nvSpPr>
          <p:spPr>
            <a:xfrm>
              <a:off x="6107289" y="24158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 rot="5400000">
              <a:off x="5892801" y="2506133"/>
              <a:ext cx="270934" cy="203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8607804" y="2613378"/>
            <a:ext cx="451510" cy="400110"/>
            <a:chOff x="8607804" y="2613378"/>
            <a:chExt cx="451510" cy="400110"/>
          </a:xfrm>
        </p:grpSpPr>
        <p:sp>
          <p:nvSpPr>
            <p:cNvPr id="119" name="TextBox 118"/>
            <p:cNvSpPr txBox="1"/>
            <p:nvPr/>
          </p:nvSpPr>
          <p:spPr>
            <a:xfrm>
              <a:off x="8731980" y="261337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 rot="5400000">
              <a:off x="8573937" y="2726267"/>
              <a:ext cx="270934" cy="203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6737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91" grpId="0"/>
      <p:bldP spid="92" grpId="0"/>
      <p:bldP spid="93" grpId="0"/>
      <p:bldP spid="95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9" name="Picture 5" descr="fig_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66875"/>
            <a:ext cx="8367713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Logic Gate Symbols and Behavior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203325"/>
            <a:ext cx="7772400" cy="5027613"/>
          </a:xfrm>
        </p:spPr>
        <p:txBody>
          <a:bodyPr/>
          <a:lstStyle/>
          <a:p>
            <a:r>
              <a:rPr lang="en-US" sz="2400" b="1"/>
              <a:t>Logic gates have special symbols: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400" b="1"/>
          </a:p>
          <a:p>
            <a:r>
              <a:rPr lang="en-US" sz="2400" b="1"/>
              <a:t>And waveform behavior in time as follows</a:t>
            </a:r>
            <a:r>
              <a:rPr lang="en-US" sz="2800" b="1"/>
              <a:t>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5ADA1-86D2-4ADD-BD49-A7EDCDCED0A4}"/>
                  </a:ext>
                </a:extLst>
              </p14:cNvPr>
              <p14:cNvContentPartPr/>
              <p14:nvPr/>
            </p14:nvContentPartPr>
            <p14:xfrm>
              <a:off x="2018160" y="3402720"/>
              <a:ext cx="5043960" cy="305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5ADA1-86D2-4ADD-BD49-A7EDCDCED0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8800" y="3393360"/>
                <a:ext cx="506268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005594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2-10 Hi-Impedance Outputs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6563" y="1311275"/>
            <a:ext cx="8178800" cy="5027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</a:rPr>
              <a:t>Logic gates introduced thus far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have 1 and 0 output values, </a:t>
            </a:r>
          </a:p>
          <a:p>
            <a:pPr lvl="1">
              <a:lnSpc>
                <a:spcPct val="80000"/>
              </a:lnSpc>
            </a:pPr>
            <a:r>
              <a:rPr lang="en-US" sz="2400" u="sng" dirty="0">
                <a:latin typeface="Arial" pitchFamily="34" charset="0"/>
              </a:rPr>
              <a:t>cannot</a:t>
            </a:r>
            <a:r>
              <a:rPr lang="en-US" sz="2400" dirty="0">
                <a:latin typeface="Arial" pitchFamily="34" charset="0"/>
              </a:rPr>
              <a:t> have their outputs connected together, and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transmit signals on connections in </a:t>
            </a:r>
            <a:r>
              <a:rPr lang="en-US" sz="2400" u="sng" dirty="0">
                <a:latin typeface="Arial" pitchFamily="34" charset="0"/>
              </a:rPr>
              <a:t>only one</a:t>
            </a:r>
            <a:r>
              <a:rPr lang="en-US" sz="2400" dirty="0">
                <a:latin typeface="Arial" pitchFamily="34" charset="0"/>
              </a:rPr>
              <a:t> direction.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</a:rPr>
              <a:t>Three-state (or Tri-state) logic adds a </a:t>
            </a:r>
            <a:r>
              <a:rPr lang="en-US" sz="2800" dirty="0">
                <a:solidFill>
                  <a:srgbClr val="3333FF"/>
                </a:solidFill>
                <a:latin typeface="Arial" pitchFamily="34" charset="0"/>
              </a:rPr>
              <a:t>third logic value</a:t>
            </a:r>
            <a:r>
              <a:rPr lang="en-US" sz="2800" dirty="0">
                <a:latin typeface="Arial" pitchFamily="34" charset="0"/>
              </a:rPr>
              <a:t>, Hi-Impedance (</a:t>
            </a:r>
            <a:r>
              <a:rPr lang="en-US" sz="2800" dirty="0">
                <a:solidFill>
                  <a:srgbClr val="3333FF"/>
                </a:solidFill>
                <a:latin typeface="Arial" pitchFamily="34" charset="0"/>
              </a:rPr>
              <a:t>Hi-Z</a:t>
            </a:r>
            <a:r>
              <a:rPr lang="en-US" sz="2800" dirty="0">
                <a:latin typeface="Arial" pitchFamily="34" charset="0"/>
              </a:rPr>
              <a:t>), giving three states: 0, 1, and Hi-Z on the outputs.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</a:rPr>
              <a:t>What is a Hi-Z value?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The Hi-Z value behaves as an open circuit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This means that, looking back into the circuit, the output appears to be disconnected.</a:t>
            </a:r>
          </a:p>
        </p:txBody>
      </p:sp>
    </p:spTree>
    <p:extLst>
      <p:ext uri="{BB962C8B-B14F-4D97-AF65-F5344CB8AC3E}">
        <p14:creationId xmlns:p14="http://schemas.microsoft.com/office/powerpoint/2010/main" val="1458859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4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4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4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4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4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4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4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Tri-State Buffer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2523" y="1342652"/>
            <a:ext cx="4745038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For the symbol and truth table, IN is the </a:t>
            </a:r>
            <a:r>
              <a:rPr lang="en-US" sz="2400" u="sng" dirty="0">
                <a:latin typeface="Arial" pitchFamily="34" charset="0"/>
              </a:rPr>
              <a:t>data input,</a:t>
            </a:r>
            <a:r>
              <a:rPr lang="en-US" sz="2400" dirty="0">
                <a:latin typeface="Arial" pitchFamily="34" charset="0"/>
              </a:rPr>
              <a:t> and EN, the </a:t>
            </a:r>
            <a:r>
              <a:rPr lang="en-US" sz="2400" u="sng" dirty="0">
                <a:latin typeface="Arial" pitchFamily="34" charset="0"/>
              </a:rPr>
              <a:t>control input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For EN = 0, regardless of the value on IN (denoted by X), the output value is Hi-Z.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For EN = 1, the output value follows the input value.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Variations: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Data input, IN, can be inverted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Control input, EN, can be inverted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</a:rPr>
              <a:t>by addition of “bubbles” to signals.</a:t>
            </a: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633413" y="1568450"/>
            <a:ext cx="2994025" cy="1346200"/>
            <a:chOff x="3456" y="912"/>
            <a:chExt cx="1886" cy="848"/>
          </a:xfrm>
        </p:grpSpPr>
        <p:sp>
          <p:nvSpPr>
            <p:cNvPr id="395269" name="Freeform 5"/>
            <p:cNvSpPr>
              <a:spLocks/>
            </p:cNvSpPr>
            <p:nvPr/>
          </p:nvSpPr>
          <p:spPr bwMode="auto">
            <a:xfrm>
              <a:off x="4101" y="912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0" name="Freeform 6"/>
            <p:cNvSpPr>
              <a:spLocks/>
            </p:cNvSpPr>
            <p:nvPr/>
          </p:nvSpPr>
          <p:spPr bwMode="auto">
            <a:xfrm>
              <a:off x="4117" y="925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1" name="Freeform 7"/>
            <p:cNvSpPr>
              <a:spLocks/>
            </p:cNvSpPr>
            <p:nvPr/>
          </p:nvSpPr>
          <p:spPr bwMode="auto">
            <a:xfrm>
              <a:off x="4113" y="1213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2" name="Freeform 8"/>
            <p:cNvSpPr>
              <a:spLocks/>
            </p:cNvSpPr>
            <p:nvPr/>
          </p:nvSpPr>
          <p:spPr bwMode="auto">
            <a:xfrm>
              <a:off x="4347" y="1363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3" name="Freeform 9"/>
            <p:cNvSpPr>
              <a:spLocks/>
            </p:cNvSpPr>
            <p:nvPr/>
          </p:nvSpPr>
          <p:spPr bwMode="auto">
            <a:xfrm>
              <a:off x="3873" y="1645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4" name="Freeform 10"/>
            <p:cNvSpPr>
              <a:spLocks/>
            </p:cNvSpPr>
            <p:nvPr/>
          </p:nvSpPr>
          <p:spPr bwMode="auto">
            <a:xfrm>
              <a:off x="4618" y="1213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5" name="Freeform 11"/>
            <p:cNvSpPr>
              <a:spLocks/>
            </p:cNvSpPr>
            <p:nvPr/>
          </p:nvSpPr>
          <p:spPr bwMode="auto">
            <a:xfrm>
              <a:off x="3861" y="1206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3504" y="106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wiss 721 SWA" charset="0"/>
                </a:rPr>
                <a:t>IN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5277" name="Rectangle 13"/>
            <p:cNvSpPr>
              <a:spLocks noChangeArrowheads="1"/>
            </p:cNvSpPr>
            <p:nvPr/>
          </p:nvSpPr>
          <p:spPr bwMode="auto">
            <a:xfrm>
              <a:off x="3456" y="1530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wiss 721 SWA" charset="0"/>
                </a:rPr>
                <a:t>EN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78" name="Rectangle 14"/>
            <p:cNvSpPr>
              <a:spLocks noChangeArrowheads="1"/>
            </p:cNvSpPr>
            <p:nvPr/>
          </p:nvSpPr>
          <p:spPr bwMode="auto">
            <a:xfrm>
              <a:off x="4937" y="1112"/>
              <a:ext cx="4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wiss 721 SWA" charset="0"/>
                </a:rPr>
                <a:t>OUT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95279" name="Group 15"/>
          <p:cNvGrpSpPr>
            <a:grpSpLocks/>
          </p:cNvGrpSpPr>
          <p:nvPr/>
        </p:nvGrpSpPr>
        <p:grpSpPr bwMode="auto">
          <a:xfrm>
            <a:off x="493713" y="3778250"/>
            <a:ext cx="2681287" cy="1798638"/>
            <a:chOff x="3427" y="2064"/>
            <a:chExt cx="1689" cy="1133"/>
          </a:xfrm>
        </p:grpSpPr>
        <p:sp>
          <p:nvSpPr>
            <p:cNvPr id="395280" name="Rectangle 16"/>
            <p:cNvSpPr>
              <a:spLocks noChangeArrowheads="1"/>
            </p:cNvSpPr>
            <p:nvPr/>
          </p:nvSpPr>
          <p:spPr bwMode="auto">
            <a:xfrm>
              <a:off x="3566" y="2083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EN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81" name="Rectangle 17"/>
            <p:cNvSpPr>
              <a:spLocks noChangeArrowheads="1"/>
            </p:cNvSpPr>
            <p:nvPr/>
          </p:nvSpPr>
          <p:spPr bwMode="auto">
            <a:xfrm>
              <a:off x="4102" y="2083"/>
              <a:ext cx="21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IN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82" name="Rectangle 18"/>
            <p:cNvSpPr>
              <a:spLocks noChangeArrowheads="1"/>
            </p:cNvSpPr>
            <p:nvPr/>
          </p:nvSpPr>
          <p:spPr bwMode="auto">
            <a:xfrm>
              <a:off x="4572" y="2083"/>
              <a:ext cx="4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OUT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83" name="Rectangle 19"/>
            <p:cNvSpPr>
              <a:spLocks noChangeArrowheads="1"/>
            </p:cNvSpPr>
            <p:nvPr/>
          </p:nvSpPr>
          <p:spPr bwMode="auto">
            <a:xfrm>
              <a:off x="3427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4" name="Line 20"/>
            <p:cNvSpPr>
              <a:spLocks noChangeShapeType="1"/>
            </p:cNvSpPr>
            <p:nvPr/>
          </p:nvSpPr>
          <p:spPr bwMode="auto">
            <a:xfrm>
              <a:off x="3427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5" name="Line 21"/>
            <p:cNvSpPr>
              <a:spLocks noChangeShapeType="1"/>
            </p:cNvSpPr>
            <p:nvPr/>
          </p:nvSpPr>
          <p:spPr bwMode="auto">
            <a:xfrm>
              <a:off x="3427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6" name="Rectangle 22"/>
            <p:cNvSpPr>
              <a:spLocks noChangeArrowheads="1"/>
            </p:cNvSpPr>
            <p:nvPr/>
          </p:nvSpPr>
          <p:spPr bwMode="auto">
            <a:xfrm>
              <a:off x="3427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7" name="Line 23"/>
            <p:cNvSpPr>
              <a:spLocks noChangeShapeType="1"/>
            </p:cNvSpPr>
            <p:nvPr/>
          </p:nvSpPr>
          <p:spPr bwMode="auto">
            <a:xfrm>
              <a:off x="3427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>
              <a:off x="3427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9" name="Rectangle 25"/>
            <p:cNvSpPr>
              <a:spLocks noChangeArrowheads="1"/>
            </p:cNvSpPr>
            <p:nvPr/>
          </p:nvSpPr>
          <p:spPr bwMode="auto">
            <a:xfrm>
              <a:off x="3439" y="2064"/>
              <a:ext cx="52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0" name="Line 26"/>
            <p:cNvSpPr>
              <a:spLocks noChangeShapeType="1"/>
            </p:cNvSpPr>
            <p:nvPr/>
          </p:nvSpPr>
          <p:spPr bwMode="auto">
            <a:xfrm>
              <a:off x="3439" y="206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1" name="Rectangle 27"/>
            <p:cNvSpPr>
              <a:spLocks noChangeArrowheads="1"/>
            </p:cNvSpPr>
            <p:nvPr/>
          </p:nvSpPr>
          <p:spPr bwMode="auto">
            <a:xfrm>
              <a:off x="3966" y="206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2" name="Line 28"/>
            <p:cNvSpPr>
              <a:spLocks noChangeShapeType="1"/>
            </p:cNvSpPr>
            <p:nvPr/>
          </p:nvSpPr>
          <p:spPr bwMode="auto">
            <a:xfrm>
              <a:off x="3966" y="20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3" name="Line 29"/>
            <p:cNvSpPr>
              <a:spLocks noChangeShapeType="1"/>
            </p:cNvSpPr>
            <p:nvPr/>
          </p:nvSpPr>
          <p:spPr bwMode="auto">
            <a:xfrm>
              <a:off x="3966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4" name="Rectangle 30"/>
            <p:cNvSpPr>
              <a:spLocks noChangeArrowheads="1"/>
            </p:cNvSpPr>
            <p:nvPr/>
          </p:nvSpPr>
          <p:spPr bwMode="auto">
            <a:xfrm>
              <a:off x="3977" y="2064"/>
              <a:ext cx="47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5" name="Line 31"/>
            <p:cNvSpPr>
              <a:spLocks noChangeShapeType="1"/>
            </p:cNvSpPr>
            <p:nvPr/>
          </p:nvSpPr>
          <p:spPr bwMode="auto">
            <a:xfrm>
              <a:off x="3977" y="2064"/>
              <a:ext cx="4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6" name="Rectangle 32"/>
            <p:cNvSpPr>
              <a:spLocks noChangeArrowheads="1"/>
            </p:cNvSpPr>
            <p:nvPr/>
          </p:nvSpPr>
          <p:spPr bwMode="auto">
            <a:xfrm>
              <a:off x="4449" y="206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7" name="Line 33"/>
            <p:cNvSpPr>
              <a:spLocks noChangeShapeType="1"/>
            </p:cNvSpPr>
            <p:nvPr/>
          </p:nvSpPr>
          <p:spPr bwMode="auto">
            <a:xfrm>
              <a:off x="4449" y="20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8" name="Line 34"/>
            <p:cNvSpPr>
              <a:spLocks noChangeShapeType="1"/>
            </p:cNvSpPr>
            <p:nvPr/>
          </p:nvSpPr>
          <p:spPr bwMode="auto">
            <a:xfrm>
              <a:off x="4449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9" name="Rectangle 35"/>
            <p:cNvSpPr>
              <a:spLocks noChangeArrowheads="1"/>
            </p:cNvSpPr>
            <p:nvPr/>
          </p:nvSpPr>
          <p:spPr bwMode="auto">
            <a:xfrm>
              <a:off x="4460" y="2064"/>
              <a:ext cx="6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0" name="Line 36"/>
            <p:cNvSpPr>
              <a:spLocks noChangeShapeType="1"/>
            </p:cNvSpPr>
            <p:nvPr/>
          </p:nvSpPr>
          <p:spPr bwMode="auto">
            <a:xfrm>
              <a:off x="4460" y="2064"/>
              <a:ext cx="64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1" name="Rectangle 37"/>
            <p:cNvSpPr>
              <a:spLocks noChangeArrowheads="1"/>
            </p:cNvSpPr>
            <p:nvPr/>
          </p:nvSpPr>
          <p:spPr bwMode="auto">
            <a:xfrm>
              <a:off x="5104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2" name="Line 38"/>
            <p:cNvSpPr>
              <a:spLocks noChangeShapeType="1"/>
            </p:cNvSpPr>
            <p:nvPr/>
          </p:nvSpPr>
          <p:spPr bwMode="auto">
            <a:xfrm>
              <a:off x="5104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3" name="Line 39"/>
            <p:cNvSpPr>
              <a:spLocks noChangeShapeType="1"/>
            </p:cNvSpPr>
            <p:nvPr/>
          </p:nvSpPr>
          <p:spPr bwMode="auto">
            <a:xfrm>
              <a:off x="5104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4" name="Rectangle 40"/>
            <p:cNvSpPr>
              <a:spLocks noChangeArrowheads="1"/>
            </p:cNvSpPr>
            <p:nvPr/>
          </p:nvSpPr>
          <p:spPr bwMode="auto">
            <a:xfrm>
              <a:off x="5104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5" name="Line 41"/>
            <p:cNvSpPr>
              <a:spLocks noChangeShapeType="1"/>
            </p:cNvSpPr>
            <p:nvPr/>
          </p:nvSpPr>
          <p:spPr bwMode="auto">
            <a:xfrm>
              <a:off x="5104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6" name="Line 42"/>
            <p:cNvSpPr>
              <a:spLocks noChangeShapeType="1"/>
            </p:cNvSpPr>
            <p:nvPr/>
          </p:nvSpPr>
          <p:spPr bwMode="auto">
            <a:xfrm>
              <a:off x="5104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7" name="Rectangle 43"/>
            <p:cNvSpPr>
              <a:spLocks noChangeArrowheads="1"/>
            </p:cNvSpPr>
            <p:nvPr/>
          </p:nvSpPr>
          <p:spPr bwMode="auto">
            <a:xfrm>
              <a:off x="3427" y="2075"/>
              <a:ext cx="12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8" name="Line 44"/>
            <p:cNvSpPr>
              <a:spLocks noChangeShapeType="1"/>
            </p:cNvSpPr>
            <p:nvPr/>
          </p:nvSpPr>
          <p:spPr bwMode="auto">
            <a:xfrm>
              <a:off x="3427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3966" y="2075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0" name="Line 46"/>
            <p:cNvSpPr>
              <a:spLocks noChangeShapeType="1"/>
            </p:cNvSpPr>
            <p:nvPr/>
          </p:nvSpPr>
          <p:spPr bwMode="auto">
            <a:xfrm>
              <a:off x="3966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1" name="Line 47"/>
            <p:cNvSpPr>
              <a:spLocks noChangeShapeType="1"/>
            </p:cNvSpPr>
            <p:nvPr/>
          </p:nvSpPr>
          <p:spPr bwMode="auto">
            <a:xfrm>
              <a:off x="4449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2" name="Rectangle 48"/>
            <p:cNvSpPr>
              <a:spLocks noChangeArrowheads="1"/>
            </p:cNvSpPr>
            <p:nvPr/>
          </p:nvSpPr>
          <p:spPr bwMode="auto">
            <a:xfrm>
              <a:off x="5104" y="2075"/>
              <a:ext cx="12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3" name="Line 49"/>
            <p:cNvSpPr>
              <a:spLocks noChangeShapeType="1"/>
            </p:cNvSpPr>
            <p:nvPr/>
          </p:nvSpPr>
          <p:spPr bwMode="auto">
            <a:xfrm>
              <a:off x="5104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4" name="Rectangle 50"/>
            <p:cNvSpPr>
              <a:spLocks noChangeArrowheads="1"/>
            </p:cNvSpPr>
            <p:nvPr/>
          </p:nvSpPr>
          <p:spPr bwMode="auto">
            <a:xfrm>
              <a:off x="3652" y="236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15" name="Rectangle 51"/>
            <p:cNvSpPr>
              <a:spLocks noChangeArrowheads="1"/>
            </p:cNvSpPr>
            <p:nvPr/>
          </p:nvSpPr>
          <p:spPr bwMode="auto">
            <a:xfrm>
              <a:off x="4141" y="2362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16" name="Rectangle 52"/>
            <p:cNvSpPr>
              <a:spLocks noChangeArrowheads="1"/>
            </p:cNvSpPr>
            <p:nvPr/>
          </p:nvSpPr>
          <p:spPr bwMode="auto">
            <a:xfrm>
              <a:off x="4595" y="2362"/>
              <a:ext cx="3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Hi-Z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17" name="Rectangle 53"/>
            <p:cNvSpPr>
              <a:spLocks noChangeArrowheads="1"/>
            </p:cNvSpPr>
            <p:nvPr/>
          </p:nvSpPr>
          <p:spPr bwMode="auto">
            <a:xfrm>
              <a:off x="3427" y="2349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8" name="Line 54"/>
            <p:cNvSpPr>
              <a:spLocks noChangeShapeType="1"/>
            </p:cNvSpPr>
            <p:nvPr/>
          </p:nvSpPr>
          <p:spPr bwMode="auto">
            <a:xfrm>
              <a:off x="3427" y="234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9" name="Rectangle 55"/>
            <p:cNvSpPr>
              <a:spLocks noChangeArrowheads="1"/>
            </p:cNvSpPr>
            <p:nvPr/>
          </p:nvSpPr>
          <p:spPr bwMode="auto">
            <a:xfrm>
              <a:off x="3439" y="2349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0" name="Line 56"/>
            <p:cNvSpPr>
              <a:spLocks noChangeShapeType="1"/>
            </p:cNvSpPr>
            <p:nvPr/>
          </p:nvSpPr>
          <p:spPr bwMode="auto">
            <a:xfrm>
              <a:off x="3439" y="2349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1" name="Rectangle 57"/>
            <p:cNvSpPr>
              <a:spLocks noChangeArrowheads="1"/>
            </p:cNvSpPr>
            <p:nvPr/>
          </p:nvSpPr>
          <p:spPr bwMode="auto">
            <a:xfrm>
              <a:off x="3966" y="2349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2" name="Line 58"/>
            <p:cNvSpPr>
              <a:spLocks noChangeShapeType="1"/>
            </p:cNvSpPr>
            <p:nvPr/>
          </p:nvSpPr>
          <p:spPr bwMode="auto">
            <a:xfrm>
              <a:off x="3966" y="234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3" name="Line 59"/>
            <p:cNvSpPr>
              <a:spLocks noChangeShapeType="1"/>
            </p:cNvSpPr>
            <p:nvPr/>
          </p:nvSpPr>
          <p:spPr bwMode="auto">
            <a:xfrm>
              <a:off x="3966" y="234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4" name="Rectangle 60"/>
            <p:cNvSpPr>
              <a:spLocks noChangeArrowheads="1"/>
            </p:cNvSpPr>
            <p:nvPr/>
          </p:nvSpPr>
          <p:spPr bwMode="auto">
            <a:xfrm>
              <a:off x="3972" y="2349"/>
              <a:ext cx="47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5" name="Line 61"/>
            <p:cNvSpPr>
              <a:spLocks noChangeShapeType="1"/>
            </p:cNvSpPr>
            <p:nvPr/>
          </p:nvSpPr>
          <p:spPr bwMode="auto">
            <a:xfrm>
              <a:off x="3972" y="2349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6" name="Line 62"/>
            <p:cNvSpPr>
              <a:spLocks noChangeShapeType="1"/>
            </p:cNvSpPr>
            <p:nvPr/>
          </p:nvSpPr>
          <p:spPr bwMode="auto">
            <a:xfrm>
              <a:off x="4449" y="234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7" name="Line 63"/>
            <p:cNvSpPr>
              <a:spLocks noChangeShapeType="1"/>
            </p:cNvSpPr>
            <p:nvPr/>
          </p:nvSpPr>
          <p:spPr bwMode="auto">
            <a:xfrm>
              <a:off x="4449" y="234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8" name="Rectangle 64"/>
            <p:cNvSpPr>
              <a:spLocks noChangeArrowheads="1"/>
            </p:cNvSpPr>
            <p:nvPr/>
          </p:nvSpPr>
          <p:spPr bwMode="auto">
            <a:xfrm>
              <a:off x="4454" y="2349"/>
              <a:ext cx="65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9" name="Line 65"/>
            <p:cNvSpPr>
              <a:spLocks noChangeShapeType="1"/>
            </p:cNvSpPr>
            <p:nvPr/>
          </p:nvSpPr>
          <p:spPr bwMode="auto">
            <a:xfrm>
              <a:off x="4454" y="2349"/>
              <a:ext cx="6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0" name="Rectangle 66"/>
            <p:cNvSpPr>
              <a:spLocks noChangeArrowheads="1"/>
            </p:cNvSpPr>
            <p:nvPr/>
          </p:nvSpPr>
          <p:spPr bwMode="auto">
            <a:xfrm>
              <a:off x="5104" y="2349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1" name="Line 67"/>
            <p:cNvSpPr>
              <a:spLocks noChangeShapeType="1"/>
            </p:cNvSpPr>
            <p:nvPr/>
          </p:nvSpPr>
          <p:spPr bwMode="auto">
            <a:xfrm>
              <a:off x="5104" y="234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2" name="Rectangle 68"/>
            <p:cNvSpPr>
              <a:spLocks noChangeArrowheads="1"/>
            </p:cNvSpPr>
            <p:nvPr/>
          </p:nvSpPr>
          <p:spPr bwMode="auto">
            <a:xfrm>
              <a:off x="3427" y="2355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3" name="Line 69"/>
            <p:cNvSpPr>
              <a:spLocks noChangeShapeType="1"/>
            </p:cNvSpPr>
            <p:nvPr/>
          </p:nvSpPr>
          <p:spPr bwMode="auto">
            <a:xfrm>
              <a:off x="3427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4" name="Rectangle 70"/>
            <p:cNvSpPr>
              <a:spLocks noChangeArrowheads="1"/>
            </p:cNvSpPr>
            <p:nvPr/>
          </p:nvSpPr>
          <p:spPr bwMode="auto">
            <a:xfrm>
              <a:off x="3966" y="2355"/>
              <a:ext cx="6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5" name="Line 71"/>
            <p:cNvSpPr>
              <a:spLocks noChangeShapeType="1"/>
            </p:cNvSpPr>
            <p:nvPr/>
          </p:nvSpPr>
          <p:spPr bwMode="auto">
            <a:xfrm>
              <a:off x="3966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6" name="Line 72"/>
            <p:cNvSpPr>
              <a:spLocks noChangeShapeType="1"/>
            </p:cNvSpPr>
            <p:nvPr/>
          </p:nvSpPr>
          <p:spPr bwMode="auto">
            <a:xfrm>
              <a:off x="4449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7" name="Rectangle 73"/>
            <p:cNvSpPr>
              <a:spLocks noChangeArrowheads="1"/>
            </p:cNvSpPr>
            <p:nvPr/>
          </p:nvSpPr>
          <p:spPr bwMode="auto">
            <a:xfrm>
              <a:off x="5104" y="2355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8" name="Line 74"/>
            <p:cNvSpPr>
              <a:spLocks noChangeShapeType="1"/>
            </p:cNvSpPr>
            <p:nvPr/>
          </p:nvSpPr>
          <p:spPr bwMode="auto">
            <a:xfrm>
              <a:off x="5104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9" name="Rectangle 75"/>
            <p:cNvSpPr>
              <a:spLocks noChangeArrowheads="1"/>
            </p:cNvSpPr>
            <p:nvPr/>
          </p:nvSpPr>
          <p:spPr bwMode="auto">
            <a:xfrm>
              <a:off x="3652" y="264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40" name="Rectangle 76"/>
            <p:cNvSpPr>
              <a:spLocks noChangeArrowheads="1"/>
            </p:cNvSpPr>
            <p:nvPr/>
          </p:nvSpPr>
          <p:spPr bwMode="auto">
            <a:xfrm>
              <a:off x="4162" y="264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41" name="Rectangle 77"/>
            <p:cNvSpPr>
              <a:spLocks noChangeArrowheads="1"/>
            </p:cNvSpPr>
            <p:nvPr/>
          </p:nvSpPr>
          <p:spPr bwMode="auto">
            <a:xfrm>
              <a:off x="4731" y="264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42" name="Line 78"/>
            <p:cNvSpPr>
              <a:spLocks noChangeShapeType="1"/>
            </p:cNvSpPr>
            <p:nvPr/>
          </p:nvSpPr>
          <p:spPr bwMode="auto">
            <a:xfrm>
              <a:off x="3427" y="26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3" name="Line 79"/>
            <p:cNvSpPr>
              <a:spLocks noChangeShapeType="1"/>
            </p:cNvSpPr>
            <p:nvPr/>
          </p:nvSpPr>
          <p:spPr bwMode="auto">
            <a:xfrm>
              <a:off x="3439" y="262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4" name="Line 80"/>
            <p:cNvSpPr>
              <a:spLocks noChangeShapeType="1"/>
            </p:cNvSpPr>
            <p:nvPr/>
          </p:nvSpPr>
          <p:spPr bwMode="auto">
            <a:xfrm>
              <a:off x="3966" y="262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5" name="Line 81"/>
            <p:cNvSpPr>
              <a:spLocks noChangeShapeType="1"/>
            </p:cNvSpPr>
            <p:nvPr/>
          </p:nvSpPr>
          <p:spPr bwMode="auto">
            <a:xfrm>
              <a:off x="3966" y="262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6" name="Line 82"/>
            <p:cNvSpPr>
              <a:spLocks noChangeShapeType="1"/>
            </p:cNvSpPr>
            <p:nvPr/>
          </p:nvSpPr>
          <p:spPr bwMode="auto">
            <a:xfrm>
              <a:off x="3972" y="262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7" name="Line 83"/>
            <p:cNvSpPr>
              <a:spLocks noChangeShapeType="1"/>
            </p:cNvSpPr>
            <p:nvPr/>
          </p:nvSpPr>
          <p:spPr bwMode="auto">
            <a:xfrm>
              <a:off x="4449" y="262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8" name="Line 84"/>
            <p:cNvSpPr>
              <a:spLocks noChangeShapeType="1"/>
            </p:cNvSpPr>
            <p:nvPr/>
          </p:nvSpPr>
          <p:spPr bwMode="auto">
            <a:xfrm>
              <a:off x="4449" y="262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9" name="Line 85"/>
            <p:cNvSpPr>
              <a:spLocks noChangeShapeType="1"/>
            </p:cNvSpPr>
            <p:nvPr/>
          </p:nvSpPr>
          <p:spPr bwMode="auto">
            <a:xfrm>
              <a:off x="4454" y="2628"/>
              <a:ext cx="6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0" name="Line 86"/>
            <p:cNvSpPr>
              <a:spLocks noChangeShapeType="1"/>
            </p:cNvSpPr>
            <p:nvPr/>
          </p:nvSpPr>
          <p:spPr bwMode="auto">
            <a:xfrm>
              <a:off x="5104" y="26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1" name="Rectangle 87"/>
            <p:cNvSpPr>
              <a:spLocks noChangeArrowheads="1"/>
            </p:cNvSpPr>
            <p:nvPr/>
          </p:nvSpPr>
          <p:spPr bwMode="auto">
            <a:xfrm>
              <a:off x="3427" y="2634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2" name="Line 88"/>
            <p:cNvSpPr>
              <a:spLocks noChangeShapeType="1"/>
            </p:cNvSpPr>
            <p:nvPr/>
          </p:nvSpPr>
          <p:spPr bwMode="auto">
            <a:xfrm>
              <a:off x="3427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3" name="Rectangle 89"/>
            <p:cNvSpPr>
              <a:spLocks noChangeArrowheads="1"/>
            </p:cNvSpPr>
            <p:nvPr/>
          </p:nvSpPr>
          <p:spPr bwMode="auto">
            <a:xfrm>
              <a:off x="3966" y="2634"/>
              <a:ext cx="6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4" name="Line 90"/>
            <p:cNvSpPr>
              <a:spLocks noChangeShapeType="1"/>
            </p:cNvSpPr>
            <p:nvPr/>
          </p:nvSpPr>
          <p:spPr bwMode="auto">
            <a:xfrm>
              <a:off x="3966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5" name="Line 91"/>
            <p:cNvSpPr>
              <a:spLocks noChangeShapeType="1"/>
            </p:cNvSpPr>
            <p:nvPr/>
          </p:nvSpPr>
          <p:spPr bwMode="auto">
            <a:xfrm>
              <a:off x="4449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6" name="Rectangle 92"/>
            <p:cNvSpPr>
              <a:spLocks noChangeArrowheads="1"/>
            </p:cNvSpPr>
            <p:nvPr/>
          </p:nvSpPr>
          <p:spPr bwMode="auto">
            <a:xfrm>
              <a:off x="5104" y="2634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7" name="Line 93"/>
            <p:cNvSpPr>
              <a:spLocks noChangeShapeType="1"/>
            </p:cNvSpPr>
            <p:nvPr/>
          </p:nvSpPr>
          <p:spPr bwMode="auto">
            <a:xfrm>
              <a:off x="5104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8" name="Rectangle 94"/>
            <p:cNvSpPr>
              <a:spLocks noChangeArrowheads="1"/>
            </p:cNvSpPr>
            <p:nvPr/>
          </p:nvSpPr>
          <p:spPr bwMode="auto">
            <a:xfrm>
              <a:off x="3652" y="2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59" name="Rectangle 95"/>
            <p:cNvSpPr>
              <a:spLocks noChangeArrowheads="1"/>
            </p:cNvSpPr>
            <p:nvPr/>
          </p:nvSpPr>
          <p:spPr bwMode="auto">
            <a:xfrm>
              <a:off x="4162" y="2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60" name="Rectangle 96"/>
            <p:cNvSpPr>
              <a:spLocks noChangeArrowheads="1"/>
            </p:cNvSpPr>
            <p:nvPr/>
          </p:nvSpPr>
          <p:spPr bwMode="auto">
            <a:xfrm>
              <a:off x="4731" y="2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61" name="Rectangle 97"/>
            <p:cNvSpPr>
              <a:spLocks noChangeArrowheads="1"/>
            </p:cNvSpPr>
            <p:nvPr/>
          </p:nvSpPr>
          <p:spPr bwMode="auto">
            <a:xfrm>
              <a:off x="3427" y="2907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2" name="Line 98"/>
            <p:cNvSpPr>
              <a:spLocks noChangeShapeType="1"/>
            </p:cNvSpPr>
            <p:nvPr/>
          </p:nvSpPr>
          <p:spPr bwMode="auto">
            <a:xfrm>
              <a:off x="3427" y="290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3" name="Rectangle 99"/>
            <p:cNvSpPr>
              <a:spLocks noChangeArrowheads="1"/>
            </p:cNvSpPr>
            <p:nvPr/>
          </p:nvSpPr>
          <p:spPr bwMode="auto">
            <a:xfrm>
              <a:off x="3439" y="2907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4" name="Line 100"/>
            <p:cNvSpPr>
              <a:spLocks noChangeShapeType="1"/>
            </p:cNvSpPr>
            <p:nvPr/>
          </p:nvSpPr>
          <p:spPr bwMode="auto">
            <a:xfrm>
              <a:off x="3439" y="2907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5" name="Rectangle 101"/>
            <p:cNvSpPr>
              <a:spLocks noChangeArrowheads="1"/>
            </p:cNvSpPr>
            <p:nvPr/>
          </p:nvSpPr>
          <p:spPr bwMode="auto">
            <a:xfrm>
              <a:off x="3966" y="290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6" name="Line 102"/>
            <p:cNvSpPr>
              <a:spLocks noChangeShapeType="1"/>
            </p:cNvSpPr>
            <p:nvPr/>
          </p:nvSpPr>
          <p:spPr bwMode="auto">
            <a:xfrm>
              <a:off x="3966" y="290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7" name="Line 103"/>
            <p:cNvSpPr>
              <a:spLocks noChangeShapeType="1"/>
            </p:cNvSpPr>
            <p:nvPr/>
          </p:nvSpPr>
          <p:spPr bwMode="auto">
            <a:xfrm>
              <a:off x="3966" y="290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8" name="Rectangle 104"/>
            <p:cNvSpPr>
              <a:spLocks noChangeArrowheads="1"/>
            </p:cNvSpPr>
            <p:nvPr/>
          </p:nvSpPr>
          <p:spPr bwMode="auto">
            <a:xfrm>
              <a:off x="3972" y="2907"/>
              <a:ext cx="47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9" name="Line 105"/>
            <p:cNvSpPr>
              <a:spLocks noChangeShapeType="1"/>
            </p:cNvSpPr>
            <p:nvPr/>
          </p:nvSpPr>
          <p:spPr bwMode="auto">
            <a:xfrm>
              <a:off x="3972" y="2907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0" name="Line 106"/>
            <p:cNvSpPr>
              <a:spLocks noChangeShapeType="1"/>
            </p:cNvSpPr>
            <p:nvPr/>
          </p:nvSpPr>
          <p:spPr bwMode="auto">
            <a:xfrm>
              <a:off x="4449" y="2907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1" name="Line 107"/>
            <p:cNvSpPr>
              <a:spLocks noChangeShapeType="1"/>
            </p:cNvSpPr>
            <p:nvPr/>
          </p:nvSpPr>
          <p:spPr bwMode="auto">
            <a:xfrm>
              <a:off x="4449" y="290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2" name="Rectangle 108"/>
            <p:cNvSpPr>
              <a:spLocks noChangeArrowheads="1"/>
            </p:cNvSpPr>
            <p:nvPr/>
          </p:nvSpPr>
          <p:spPr bwMode="auto">
            <a:xfrm>
              <a:off x="4454" y="2907"/>
              <a:ext cx="65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3" name="Line 109"/>
            <p:cNvSpPr>
              <a:spLocks noChangeShapeType="1"/>
            </p:cNvSpPr>
            <p:nvPr/>
          </p:nvSpPr>
          <p:spPr bwMode="auto">
            <a:xfrm>
              <a:off x="4454" y="2907"/>
              <a:ext cx="6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4" name="Rectangle 110"/>
            <p:cNvSpPr>
              <a:spLocks noChangeArrowheads="1"/>
            </p:cNvSpPr>
            <p:nvPr/>
          </p:nvSpPr>
          <p:spPr bwMode="auto">
            <a:xfrm>
              <a:off x="5104" y="2907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5" name="Line 111"/>
            <p:cNvSpPr>
              <a:spLocks noChangeShapeType="1"/>
            </p:cNvSpPr>
            <p:nvPr/>
          </p:nvSpPr>
          <p:spPr bwMode="auto">
            <a:xfrm>
              <a:off x="5104" y="290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6" name="Rectangle 112"/>
            <p:cNvSpPr>
              <a:spLocks noChangeArrowheads="1"/>
            </p:cNvSpPr>
            <p:nvPr/>
          </p:nvSpPr>
          <p:spPr bwMode="auto">
            <a:xfrm>
              <a:off x="3427" y="2913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7" name="Line 113"/>
            <p:cNvSpPr>
              <a:spLocks noChangeShapeType="1"/>
            </p:cNvSpPr>
            <p:nvPr/>
          </p:nvSpPr>
          <p:spPr bwMode="auto">
            <a:xfrm>
              <a:off x="3427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8" name="Rectangle 114"/>
            <p:cNvSpPr>
              <a:spLocks noChangeArrowheads="1"/>
            </p:cNvSpPr>
            <p:nvPr/>
          </p:nvSpPr>
          <p:spPr bwMode="auto">
            <a:xfrm>
              <a:off x="3427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9" name="Line 115"/>
            <p:cNvSpPr>
              <a:spLocks noChangeShapeType="1"/>
            </p:cNvSpPr>
            <p:nvPr/>
          </p:nvSpPr>
          <p:spPr bwMode="auto">
            <a:xfrm>
              <a:off x="3427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0" name="Line 116"/>
            <p:cNvSpPr>
              <a:spLocks noChangeShapeType="1"/>
            </p:cNvSpPr>
            <p:nvPr/>
          </p:nvSpPr>
          <p:spPr bwMode="auto">
            <a:xfrm>
              <a:off x="3427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1" name="Rectangle 117"/>
            <p:cNvSpPr>
              <a:spLocks noChangeArrowheads="1"/>
            </p:cNvSpPr>
            <p:nvPr/>
          </p:nvSpPr>
          <p:spPr bwMode="auto">
            <a:xfrm>
              <a:off x="3427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2" name="Line 118"/>
            <p:cNvSpPr>
              <a:spLocks noChangeShapeType="1"/>
            </p:cNvSpPr>
            <p:nvPr/>
          </p:nvSpPr>
          <p:spPr bwMode="auto">
            <a:xfrm>
              <a:off x="3427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3" name="Line 119"/>
            <p:cNvSpPr>
              <a:spLocks noChangeShapeType="1"/>
            </p:cNvSpPr>
            <p:nvPr/>
          </p:nvSpPr>
          <p:spPr bwMode="auto">
            <a:xfrm>
              <a:off x="3427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4" name="Rectangle 120"/>
            <p:cNvSpPr>
              <a:spLocks noChangeArrowheads="1"/>
            </p:cNvSpPr>
            <p:nvPr/>
          </p:nvSpPr>
          <p:spPr bwMode="auto">
            <a:xfrm>
              <a:off x="3439" y="3186"/>
              <a:ext cx="52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5" name="Line 121"/>
            <p:cNvSpPr>
              <a:spLocks noChangeShapeType="1"/>
            </p:cNvSpPr>
            <p:nvPr/>
          </p:nvSpPr>
          <p:spPr bwMode="auto">
            <a:xfrm>
              <a:off x="3439" y="318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6" name="Rectangle 122"/>
            <p:cNvSpPr>
              <a:spLocks noChangeArrowheads="1"/>
            </p:cNvSpPr>
            <p:nvPr/>
          </p:nvSpPr>
          <p:spPr bwMode="auto">
            <a:xfrm>
              <a:off x="3966" y="2913"/>
              <a:ext cx="6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7" name="Line 123"/>
            <p:cNvSpPr>
              <a:spLocks noChangeShapeType="1"/>
            </p:cNvSpPr>
            <p:nvPr/>
          </p:nvSpPr>
          <p:spPr bwMode="auto">
            <a:xfrm>
              <a:off x="3966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8" name="Rectangle 124"/>
            <p:cNvSpPr>
              <a:spLocks noChangeArrowheads="1"/>
            </p:cNvSpPr>
            <p:nvPr/>
          </p:nvSpPr>
          <p:spPr bwMode="auto">
            <a:xfrm>
              <a:off x="3966" y="318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9" name="Line 125"/>
            <p:cNvSpPr>
              <a:spLocks noChangeShapeType="1"/>
            </p:cNvSpPr>
            <p:nvPr/>
          </p:nvSpPr>
          <p:spPr bwMode="auto">
            <a:xfrm>
              <a:off x="3966" y="31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0" name="Line 126"/>
            <p:cNvSpPr>
              <a:spLocks noChangeShapeType="1"/>
            </p:cNvSpPr>
            <p:nvPr/>
          </p:nvSpPr>
          <p:spPr bwMode="auto">
            <a:xfrm>
              <a:off x="3966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1" name="Rectangle 127"/>
            <p:cNvSpPr>
              <a:spLocks noChangeArrowheads="1"/>
            </p:cNvSpPr>
            <p:nvPr/>
          </p:nvSpPr>
          <p:spPr bwMode="auto">
            <a:xfrm>
              <a:off x="3977" y="3186"/>
              <a:ext cx="47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2" name="Line 128"/>
            <p:cNvSpPr>
              <a:spLocks noChangeShapeType="1"/>
            </p:cNvSpPr>
            <p:nvPr/>
          </p:nvSpPr>
          <p:spPr bwMode="auto">
            <a:xfrm>
              <a:off x="3977" y="3186"/>
              <a:ext cx="4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3" name="Line 129"/>
            <p:cNvSpPr>
              <a:spLocks noChangeShapeType="1"/>
            </p:cNvSpPr>
            <p:nvPr/>
          </p:nvSpPr>
          <p:spPr bwMode="auto">
            <a:xfrm>
              <a:off x="4449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4" name="Rectangle 130"/>
            <p:cNvSpPr>
              <a:spLocks noChangeArrowheads="1"/>
            </p:cNvSpPr>
            <p:nvPr/>
          </p:nvSpPr>
          <p:spPr bwMode="auto">
            <a:xfrm>
              <a:off x="4449" y="318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5" name="Line 131"/>
            <p:cNvSpPr>
              <a:spLocks noChangeShapeType="1"/>
            </p:cNvSpPr>
            <p:nvPr/>
          </p:nvSpPr>
          <p:spPr bwMode="auto">
            <a:xfrm>
              <a:off x="4449" y="31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6" name="Line 132"/>
            <p:cNvSpPr>
              <a:spLocks noChangeShapeType="1"/>
            </p:cNvSpPr>
            <p:nvPr/>
          </p:nvSpPr>
          <p:spPr bwMode="auto">
            <a:xfrm>
              <a:off x="4449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7" name="Rectangle 133"/>
            <p:cNvSpPr>
              <a:spLocks noChangeArrowheads="1"/>
            </p:cNvSpPr>
            <p:nvPr/>
          </p:nvSpPr>
          <p:spPr bwMode="auto">
            <a:xfrm>
              <a:off x="4460" y="3186"/>
              <a:ext cx="6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8" name="Line 134"/>
            <p:cNvSpPr>
              <a:spLocks noChangeShapeType="1"/>
            </p:cNvSpPr>
            <p:nvPr/>
          </p:nvSpPr>
          <p:spPr bwMode="auto">
            <a:xfrm>
              <a:off x="4460" y="3186"/>
              <a:ext cx="64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9" name="Rectangle 135"/>
            <p:cNvSpPr>
              <a:spLocks noChangeArrowheads="1"/>
            </p:cNvSpPr>
            <p:nvPr/>
          </p:nvSpPr>
          <p:spPr bwMode="auto">
            <a:xfrm>
              <a:off x="5104" y="2913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0" name="Line 136"/>
            <p:cNvSpPr>
              <a:spLocks noChangeShapeType="1"/>
            </p:cNvSpPr>
            <p:nvPr/>
          </p:nvSpPr>
          <p:spPr bwMode="auto">
            <a:xfrm>
              <a:off x="5104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1" name="Rectangle 137"/>
            <p:cNvSpPr>
              <a:spLocks noChangeArrowheads="1"/>
            </p:cNvSpPr>
            <p:nvPr/>
          </p:nvSpPr>
          <p:spPr bwMode="auto">
            <a:xfrm>
              <a:off x="5104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2" name="Line 138"/>
            <p:cNvSpPr>
              <a:spLocks noChangeShapeType="1"/>
            </p:cNvSpPr>
            <p:nvPr/>
          </p:nvSpPr>
          <p:spPr bwMode="auto">
            <a:xfrm>
              <a:off x="5104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3" name="Line 139"/>
            <p:cNvSpPr>
              <a:spLocks noChangeShapeType="1"/>
            </p:cNvSpPr>
            <p:nvPr/>
          </p:nvSpPr>
          <p:spPr bwMode="auto">
            <a:xfrm>
              <a:off x="5104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4" name="Rectangle 140"/>
            <p:cNvSpPr>
              <a:spLocks noChangeArrowheads="1"/>
            </p:cNvSpPr>
            <p:nvPr/>
          </p:nvSpPr>
          <p:spPr bwMode="auto">
            <a:xfrm>
              <a:off x="5104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5" name="Line 141"/>
            <p:cNvSpPr>
              <a:spLocks noChangeShapeType="1"/>
            </p:cNvSpPr>
            <p:nvPr/>
          </p:nvSpPr>
          <p:spPr bwMode="auto">
            <a:xfrm>
              <a:off x="5104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6" name="Line 142"/>
            <p:cNvSpPr>
              <a:spLocks noChangeShapeType="1"/>
            </p:cNvSpPr>
            <p:nvPr/>
          </p:nvSpPr>
          <p:spPr bwMode="auto">
            <a:xfrm>
              <a:off x="5104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408" name="Text Box 144"/>
          <p:cNvSpPr txBox="1">
            <a:spLocks noChangeArrowheads="1"/>
          </p:cNvSpPr>
          <p:nvPr/>
        </p:nvSpPr>
        <p:spPr bwMode="auto">
          <a:xfrm>
            <a:off x="5257800" y="1651000"/>
            <a:ext cx="20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395409" name="Text Box 145"/>
          <p:cNvSpPr txBox="1">
            <a:spLocks noChangeArrowheads="1"/>
          </p:cNvSpPr>
          <p:nvPr/>
        </p:nvSpPr>
        <p:spPr bwMode="auto">
          <a:xfrm>
            <a:off x="2002865" y="1254312"/>
            <a:ext cx="1663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395410" name="Text Box 146"/>
          <p:cNvSpPr txBox="1">
            <a:spLocks noChangeArrowheads="1"/>
          </p:cNvSpPr>
          <p:nvPr/>
        </p:nvSpPr>
        <p:spPr bwMode="auto">
          <a:xfrm>
            <a:off x="488950" y="3281363"/>
            <a:ext cx="204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Truth Table</a:t>
            </a:r>
          </a:p>
        </p:txBody>
      </p:sp>
      <p:sp>
        <p:nvSpPr>
          <p:cNvPr id="395411" name="Text Box 147"/>
          <p:cNvSpPr txBox="1">
            <a:spLocks noChangeArrowheads="1"/>
          </p:cNvSpPr>
          <p:nvPr/>
        </p:nvSpPr>
        <p:spPr bwMode="auto">
          <a:xfrm>
            <a:off x="830263" y="5759450"/>
            <a:ext cx="2189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333FF"/>
                </a:solidFill>
              </a:rPr>
              <a:t>OUT= IN.EN</a:t>
            </a:r>
          </a:p>
        </p:txBody>
      </p:sp>
    </p:spTree>
    <p:extLst>
      <p:ext uri="{BB962C8B-B14F-4D97-AF65-F5344CB8AC3E}">
        <p14:creationId xmlns:p14="http://schemas.microsoft.com/office/powerpoint/2010/main" val="1105353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81975" cy="8382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Tri-State Logic Circuit 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4763"/>
            <a:ext cx="8267700" cy="47244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</a:rPr>
              <a:t>Data Selection Function: If s = 0, OL = IN0, else OL = IN1</a:t>
            </a:r>
          </a:p>
          <a:p>
            <a:r>
              <a:rPr lang="en-US" sz="2000" dirty="0">
                <a:latin typeface="Arial" pitchFamily="34" charset="0"/>
              </a:rPr>
              <a:t>Performing data selection with 3-state buffers:</a:t>
            </a:r>
          </a:p>
          <a:p>
            <a:endParaRPr lang="en-US" sz="2800" b="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Since EN0 = S and EN1 = S, one of the two buffer outputs is always Hi-Z plus the last row of the table never occurs.</a:t>
            </a:r>
          </a:p>
        </p:txBody>
      </p:sp>
      <p:grpSp>
        <p:nvGrpSpPr>
          <p:cNvPr id="396899" name="Group 611"/>
          <p:cNvGrpSpPr>
            <a:grpSpLocks/>
          </p:cNvGrpSpPr>
          <p:nvPr/>
        </p:nvGrpSpPr>
        <p:grpSpPr bwMode="auto">
          <a:xfrm>
            <a:off x="952500" y="2336800"/>
            <a:ext cx="3752850" cy="2052638"/>
            <a:chOff x="3168" y="1328"/>
            <a:chExt cx="2364" cy="1293"/>
          </a:xfrm>
        </p:grpSpPr>
        <p:sp>
          <p:nvSpPr>
            <p:cNvPr id="396776" name="Freeform 488"/>
            <p:cNvSpPr>
              <a:spLocks/>
            </p:cNvSpPr>
            <p:nvPr/>
          </p:nvSpPr>
          <p:spPr bwMode="auto">
            <a:xfrm>
              <a:off x="4685" y="1328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4"/>
                </a:cxn>
                <a:cxn ang="0">
                  <a:pos x="3" y="416"/>
                </a:cxn>
                <a:cxn ang="0">
                  <a:pos x="5" y="419"/>
                </a:cxn>
                <a:cxn ang="0">
                  <a:pos x="11" y="419"/>
                </a:cxn>
                <a:cxn ang="0">
                  <a:pos x="13" y="416"/>
                </a:cxn>
                <a:cxn ang="0">
                  <a:pos x="16" y="4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4"/>
                  </a:lnTo>
                  <a:lnTo>
                    <a:pt x="3" y="416"/>
                  </a:lnTo>
                  <a:lnTo>
                    <a:pt x="5" y="419"/>
                  </a:lnTo>
                  <a:lnTo>
                    <a:pt x="11" y="419"/>
                  </a:lnTo>
                  <a:lnTo>
                    <a:pt x="13" y="416"/>
                  </a:lnTo>
                  <a:lnTo>
                    <a:pt x="16" y="4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77" name="Freeform 489"/>
            <p:cNvSpPr>
              <a:spLocks/>
            </p:cNvSpPr>
            <p:nvPr/>
          </p:nvSpPr>
          <p:spPr bwMode="auto">
            <a:xfrm>
              <a:off x="4694" y="1337"/>
              <a:ext cx="365" cy="218"/>
            </a:xfrm>
            <a:custGeom>
              <a:avLst/>
              <a:gdLst/>
              <a:ahLst/>
              <a:cxnLst>
                <a:cxn ang="0">
                  <a:pos x="353" y="217"/>
                </a:cxn>
                <a:cxn ang="0">
                  <a:pos x="355" y="218"/>
                </a:cxn>
                <a:cxn ang="0">
                  <a:pos x="360" y="218"/>
                </a:cxn>
                <a:cxn ang="0">
                  <a:pos x="363" y="215"/>
                </a:cxn>
                <a:cxn ang="0">
                  <a:pos x="365" y="213"/>
                </a:cxn>
                <a:cxn ang="0">
                  <a:pos x="365" y="207"/>
                </a:cxn>
                <a:cxn ang="0">
                  <a:pos x="363" y="205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7"/>
                </a:cxn>
              </a:cxnLst>
              <a:rect l="0" t="0" r="r" b="b"/>
              <a:pathLst>
                <a:path w="365" h="218">
                  <a:moveTo>
                    <a:pt x="353" y="217"/>
                  </a:moveTo>
                  <a:lnTo>
                    <a:pt x="355" y="218"/>
                  </a:lnTo>
                  <a:lnTo>
                    <a:pt x="360" y="218"/>
                  </a:lnTo>
                  <a:lnTo>
                    <a:pt x="363" y="215"/>
                  </a:lnTo>
                  <a:lnTo>
                    <a:pt x="365" y="213"/>
                  </a:lnTo>
                  <a:lnTo>
                    <a:pt x="365" y="207"/>
                  </a:lnTo>
                  <a:lnTo>
                    <a:pt x="363" y="205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78" name="Freeform 490"/>
            <p:cNvSpPr>
              <a:spLocks/>
            </p:cNvSpPr>
            <p:nvPr/>
          </p:nvSpPr>
          <p:spPr bwMode="auto">
            <a:xfrm>
              <a:off x="4693" y="1539"/>
              <a:ext cx="365" cy="217"/>
            </a:xfrm>
            <a:custGeom>
              <a:avLst/>
              <a:gdLst/>
              <a:ahLst/>
              <a:cxnLst>
                <a:cxn ang="0">
                  <a:pos x="361" y="15"/>
                </a:cxn>
                <a:cxn ang="0">
                  <a:pos x="364" y="12"/>
                </a:cxn>
                <a:cxn ang="0">
                  <a:pos x="365" y="11"/>
                </a:cxn>
                <a:cxn ang="0">
                  <a:pos x="365" y="5"/>
                </a:cxn>
                <a:cxn ang="0">
                  <a:pos x="362" y="3"/>
                </a:cxn>
                <a:cxn ang="0">
                  <a:pos x="360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1" y="205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5" y="217"/>
                </a:cxn>
                <a:cxn ang="0">
                  <a:pos x="11" y="217"/>
                </a:cxn>
                <a:cxn ang="0">
                  <a:pos x="12" y="216"/>
                </a:cxn>
                <a:cxn ang="0">
                  <a:pos x="361" y="15"/>
                </a:cxn>
              </a:cxnLst>
              <a:rect l="0" t="0" r="r" b="b"/>
              <a:pathLst>
                <a:path w="365" h="217">
                  <a:moveTo>
                    <a:pt x="361" y="15"/>
                  </a:moveTo>
                  <a:lnTo>
                    <a:pt x="364" y="12"/>
                  </a:lnTo>
                  <a:lnTo>
                    <a:pt x="365" y="11"/>
                  </a:lnTo>
                  <a:lnTo>
                    <a:pt x="365" y="5"/>
                  </a:lnTo>
                  <a:lnTo>
                    <a:pt x="362" y="3"/>
                  </a:lnTo>
                  <a:lnTo>
                    <a:pt x="360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1" y="205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5" y="217"/>
                  </a:lnTo>
                  <a:lnTo>
                    <a:pt x="11" y="217"/>
                  </a:lnTo>
                  <a:lnTo>
                    <a:pt x="12" y="216"/>
                  </a:lnTo>
                  <a:lnTo>
                    <a:pt x="36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79" name="Freeform 491"/>
            <p:cNvSpPr>
              <a:spLocks/>
            </p:cNvSpPr>
            <p:nvPr/>
          </p:nvSpPr>
          <p:spPr bwMode="auto">
            <a:xfrm>
              <a:off x="4854" y="1645"/>
              <a:ext cx="16" cy="36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357"/>
                </a:cxn>
                <a:cxn ang="0">
                  <a:pos x="3" y="360"/>
                </a:cxn>
                <a:cxn ang="0">
                  <a:pos x="5" y="363"/>
                </a:cxn>
                <a:cxn ang="0">
                  <a:pos x="11" y="363"/>
                </a:cxn>
                <a:cxn ang="0">
                  <a:pos x="13" y="360"/>
                </a:cxn>
                <a:cxn ang="0">
                  <a:pos x="16" y="357"/>
                </a:cxn>
                <a:cxn ang="0">
                  <a:pos x="16" y="355"/>
                </a:cxn>
                <a:cxn ang="0">
                  <a:pos x="16" y="8"/>
                </a:cxn>
              </a:cxnLst>
              <a:rect l="0" t="0" r="r" b="b"/>
              <a:pathLst>
                <a:path w="16" h="363">
                  <a:moveTo>
                    <a:pt x="16" y="8"/>
                  </a:move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57"/>
                  </a:lnTo>
                  <a:lnTo>
                    <a:pt x="3" y="360"/>
                  </a:lnTo>
                  <a:lnTo>
                    <a:pt x="5" y="363"/>
                  </a:lnTo>
                  <a:lnTo>
                    <a:pt x="11" y="363"/>
                  </a:lnTo>
                  <a:lnTo>
                    <a:pt x="13" y="360"/>
                  </a:lnTo>
                  <a:lnTo>
                    <a:pt x="16" y="357"/>
                  </a:lnTo>
                  <a:lnTo>
                    <a:pt x="16" y="35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0" name="Freeform 492"/>
            <p:cNvSpPr>
              <a:spLocks/>
            </p:cNvSpPr>
            <p:nvPr/>
          </p:nvSpPr>
          <p:spPr bwMode="auto">
            <a:xfrm>
              <a:off x="5045" y="1539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187" y="16"/>
                </a:cxn>
                <a:cxn ang="0">
                  <a:pos x="190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0" y="3"/>
                </a:cxn>
                <a:cxn ang="0">
                  <a:pos x="187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187" y="16"/>
                  </a:lnTo>
                  <a:lnTo>
                    <a:pt x="190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0" y="3"/>
                  </a:lnTo>
                  <a:lnTo>
                    <a:pt x="187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1" name="Freeform 493"/>
            <p:cNvSpPr>
              <a:spLocks/>
            </p:cNvSpPr>
            <p:nvPr/>
          </p:nvSpPr>
          <p:spPr bwMode="auto">
            <a:xfrm>
              <a:off x="4517" y="1533"/>
              <a:ext cx="184" cy="17"/>
            </a:xfrm>
            <a:custGeom>
              <a:avLst/>
              <a:gdLst/>
              <a:ahLst/>
              <a:cxnLst>
                <a:cxn ang="0">
                  <a:pos x="176" y="17"/>
                </a:cxn>
                <a:cxn ang="0">
                  <a:pos x="179" y="17"/>
                </a:cxn>
                <a:cxn ang="0">
                  <a:pos x="181" y="14"/>
                </a:cxn>
                <a:cxn ang="0">
                  <a:pos x="184" y="11"/>
                </a:cxn>
                <a:cxn ang="0">
                  <a:pos x="184" y="6"/>
                </a:cxn>
                <a:cxn ang="0">
                  <a:pos x="181" y="3"/>
                </a:cxn>
                <a:cxn ang="0">
                  <a:pos x="179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76" y="17"/>
                </a:cxn>
              </a:cxnLst>
              <a:rect l="0" t="0" r="r" b="b"/>
              <a:pathLst>
                <a:path w="184" h="17">
                  <a:moveTo>
                    <a:pt x="176" y="17"/>
                  </a:moveTo>
                  <a:lnTo>
                    <a:pt x="179" y="17"/>
                  </a:lnTo>
                  <a:lnTo>
                    <a:pt x="181" y="14"/>
                  </a:lnTo>
                  <a:lnTo>
                    <a:pt x="184" y="11"/>
                  </a:lnTo>
                  <a:lnTo>
                    <a:pt x="184" y="6"/>
                  </a:lnTo>
                  <a:lnTo>
                    <a:pt x="181" y="3"/>
                  </a:lnTo>
                  <a:lnTo>
                    <a:pt x="17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2" name="Freeform 494"/>
            <p:cNvSpPr>
              <a:spLocks/>
            </p:cNvSpPr>
            <p:nvPr/>
          </p:nvSpPr>
          <p:spPr bwMode="auto">
            <a:xfrm>
              <a:off x="4671" y="2094"/>
              <a:ext cx="17" cy="419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413"/>
                </a:cxn>
                <a:cxn ang="0">
                  <a:pos x="3" y="416"/>
                </a:cxn>
                <a:cxn ang="0">
                  <a:pos x="6" y="419"/>
                </a:cxn>
                <a:cxn ang="0">
                  <a:pos x="11" y="419"/>
                </a:cxn>
                <a:cxn ang="0">
                  <a:pos x="14" y="416"/>
                </a:cxn>
                <a:cxn ang="0">
                  <a:pos x="17" y="413"/>
                </a:cxn>
                <a:cxn ang="0">
                  <a:pos x="17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0"/>
                </a:cxn>
              </a:cxnLst>
              <a:rect l="0" t="0" r="r" b="b"/>
              <a:pathLst>
                <a:path w="17" h="419">
                  <a:moveTo>
                    <a:pt x="0" y="410"/>
                  </a:moveTo>
                  <a:lnTo>
                    <a:pt x="0" y="413"/>
                  </a:lnTo>
                  <a:lnTo>
                    <a:pt x="3" y="416"/>
                  </a:lnTo>
                  <a:lnTo>
                    <a:pt x="6" y="419"/>
                  </a:lnTo>
                  <a:lnTo>
                    <a:pt x="11" y="419"/>
                  </a:lnTo>
                  <a:lnTo>
                    <a:pt x="14" y="416"/>
                  </a:lnTo>
                  <a:lnTo>
                    <a:pt x="17" y="413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3" name="Freeform 495"/>
            <p:cNvSpPr>
              <a:spLocks/>
            </p:cNvSpPr>
            <p:nvPr/>
          </p:nvSpPr>
          <p:spPr bwMode="auto">
            <a:xfrm>
              <a:off x="4681" y="2102"/>
              <a:ext cx="365" cy="217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7"/>
                </a:cxn>
                <a:cxn ang="0">
                  <a:pos x="360" y="217"/>
                </a:cxn>
                <a:cxn ang="0">
                  <a:pos x="362" y="214"/>
                </a:cxn>
                <a:cxn ang="0">
                  <a:pos x="365" y="212"/>
                </a:cxn>
                <a:cxn ang="0">
                  <a:pos x="365" y="206"/>
                </a:cxn>
                <a:cxn ang="0">
                  <a:pos x="362" y="204"/>
                </a:cxn>
                <a:cxn ang="0">
                  <a:pos x="361" y="20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353" y="216"/>
                </a:cxn>
              </a:cxnLst>
              <a:rect l="0" t="0" r="r" b="b"/>
              <a:pathLst>
                <a:path w="365" h="217">
                  <a:moveTo>
                    <a:pt x="353" y="216"/>
                  </a:moveTo>
                  <a:lnTo>
                    <a:pt x="354" y="217"/>
                  </a:lnTo>
                  <a:lnTo>
                    <a:pt x="360" y="217"/>
                  </a:lnTo>
                  <a:lnTo>
                    <a:pt x="362" y="214"/>
                  </a:lnTo>
                  <a:lnTo>
                    <a:pt x="365" y="212"/>
                  </a:lnTo>
                  <a:lnTo>
                    <a:pt x="365" y="206"/>
                  </a:lnTo>
                  <a:lnTo>
                    <a:pt x="362" y="204"/>
                  </a:lnTo>
                  <a:lnTo>
                    <a:pt x="361" y="20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4" name="Freeform 496"/>
            <p:cNvSpPr>
              <a:spLocks/>
            </p:cNvSpPr>
            <p:nvPr/>
          </p:nvSpPr>
          <p:spPr bwMode="auto">
            <a:xfrm>
              <a:off x="4679" y="2303"/>
              <a:ext cx="366" cy="218"/>
            </a:xfrm>
            <a:custGeom>
              <a:avLst/>
              <a:gdLst/>
              <a:ahLst/>
              <a:cxnLst>
                <a:cxn ang="0">
                  <a:pos x="362" y="15"/>
                </a:cxn>
                <a:cxn ang="0">
                  <a:pos x="364" y="12"/>
                </a:cxn>
                <a:cxn ang="0">
                  <a:pos x="366" y="11"/>
                </a:cxn>
                <a:cxn ang="0">
                  <a:pos x="366" y="5"/>
                </a:cxn>
                <a:cxn ang="0">
                  <a:pos x="363" y="3"/>
                </a:cxn>
                <a:cxn ang="0">
                  <a:pos x="360" y="0"/>
                </a:cxn>
                <a:cxn ang="0">
                  <a:pos x="355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2" y="206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6" y="218"/>
                </a:cxn>
                <a:cxn ang="0">
                  <a:pos x="11" y="218"/>
                </a:cxn>
                <a:cxn ang="0">
                  <a:pos x="13" y="216"/>
                </a:cxn>
                <a:cxn ang="0">
                  <a:pos x="362" y="15"/>
                </a:cxn>
              </a:cxnLst>
              <a:rect l="0" t="0" r="r" b="b"/>
              <a:pathLst>
                <a:path w="366" h="218">
                  <a:moveTo>
                    <a:pt x="362" y="15"/>
                  </a:moveTo>
                  <a:lnTo>
                    <a:pt x="364" y="12"/>
                  </a:lnTo>
                  <a:lnTo>
                    <a:pt x="366" y="11"/>
                  </a:lnTo>
                  <a:lnTo>
                    <a:pt x="366" y="5"/>
                  </a:lnTo>
                  <a:lnTo>
                    <a:pt x="363" y="3"/>
                  </a:lnTo>
                  <a:lnTo>
                    <a:pt x="360" y="0"/>
                  </a:lnTo>
                  <a:lnTo>
                    <a:pt x="355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2" y="206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6" y="218"/>
                  </a:lnTo>
                  <a:lnTo>
                    <a:pt x="11" y="218"/>
                  </a:lnTo>
                  <a:lnTo>
                    <a:pt x="13" y="216"/>
                  </a:lnTo>
                  <a:lnTo>
                    <a:pt x="36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5" name="Freeform 497"/>
            <p:cNvSpPr>
              <a:spLocks/>
            </p:cNvSpPr>
            <p:nvPr/>
          </p:nvSpPr>
          <p:spPr bwMode="auto">
            <a:xfrm>
              <a:off x="4843" y="2408"/>
              <a:ext cx="16" cy="21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08"/>
                </a:cxn>
                <a:cxn ang="0">
                  <a:pos x="3" y="211"/>
                </a:cxn>
                <a:cxn ang="0">
                  <a:pos x="6" y="213"/>
                </a:cxn>
                <a:cxn ang="0">
                  <a:pos x="11" y="213"/>
                </a:cxn>
                <a:cxn ang="0">
                  <a:pos x="14" y="211"/>
                </a:cxn>
                <a:cxn ang="0">
                  <a:pos x="16" y="208"/>
                </a:cxn>
                <a:cxn ang="0">
                  <a:pos x="16" y="205"/>
                </a:cxn>
                <a:cxn ang="0">
                  <a:pos x="16" y="8"/>
                </a:cxn>
              </a:cxnLst>
              <a:rect l="0" t="0" r="r" b="b"/>
              <a:pathLst>
                <a:path w="16" h="213">
                  <a:moveTo>
                    <a:pt x="16" y="8"/>
                  </a:moveTo>
                  <a:lnTo>
                    <a:pt x="16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08"/>
                  </a:lnTo>
                  <a:lnTo>
                    <a:pt x="3" y="211"/>
                  </a:lnTo>
                  <a:lnTo>
                    <a:pt x="6" y="213"/>
                  </a:lnTo>
                  <a:lnTo>
                    <a:pt x="11" y="213"/>
                  </a:lnTo>
                  <a:lnTo>
                    <a:pt x="14" y="211"/>
                  </a:lnTo>
                  <a:lnTo>
                    <a:pt x="16" y="208"/>
                  </a:lnTo>
                  <a:lnTo>
                    <a:pt x="16" y="20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6" name="Freeform 498"/>
            <p:cNvSpPr>
              <a:spLocks/>
            </p:cNvSpPr>
            <p:nvPr/>
          </p:nvSpPr>
          <p:spPr bwMode="auto">
            <a:xfrm>
              <a:off x="5031" y="2303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188" y="16"/>
                </a:cxn>
                <a:cxn ang="0">
                  <a:pos x="191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1" y="3"/>
                </a:cxn>
                <a:cxn ang="0">
                  <a:pos x="188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88" y="16"/>
                  </a:lnTo>
                  <a:lnTo>
                    <a:pt x="191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1" y="3"/>
                  </a:lnTo>
                  <a:lnTo>
                    <a:pt x="188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7" name="Freeform 499"/>
            <p:cNvSpPr>
              <a:spLocks/>
            </p:cNvSpPr>
            <p:nvPr/>
          </p:nvSpPr>
          <p:spPr bwMode="auto">
            <a:xfrm>
              <a:off x="4504" y="2299"/>
              <a:ext cx="184" cy="16"/>
            </a:xfrm>
            <a:custGeom>
              <a:avLst/>
              <a:gdLst/>
              <a:ahLst/>
              <a:cxnLst>
                <a:cxn ang="0">
                  <a:pos x="175" y="16"/>
                </a:cxn>
                <a:cxn ang="0">
                  <a:pos x="178" y="16"/>
                </a:cxn>
                <a:cxn ang="0">
                  <a:pos x="181" y="13"/>
                </a:cxn>
                <a:cxn ang="0">
                  <a:pos x="184" y="11"/>
                </a:cxn>
                <a:cxn ang="0">
                  <a:pos x="184" y="5"/>
                </a:cxn>
                <a:cxn ang="0">
                  <a:pos x="181" y="3"/>
                </a:cxn>
                <a:cxn ang="0">
                  <a:pos x="17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75" y="16"/>
                </a:cxn>
              </a:cxnLst>
              <a:rect l="0" t="0" r="r" b="b"/>
              <a:pathLst>
                <a:path w="184" h="16">
                  <a:moveTo>
                    <a:pt x="175" y="16"/>
                  </a:moveTo>
                  <a:lnTo>
                    <a:pt x="178" y="16"/>
                  </a:lnTo>
                  <a:lnTo>
                    <a:pt x="181" y="13"/>
                  </a:lnTo>
                  <a:lnTo>
                    <a:pt x="184" y="11"/>
                  </a:lnTo>
                  <a:lnTo>
                    <a:pt x="184" y="5"/>
                  </a:lnTo>
                  <a:lnTo>
                    <a:pt x="181" y="3"/>
                  </a:lnTo>
                  <a:lnTo>
                    <a:pt x="17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17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8" name="Freeform 500"/>
            <p:cNvSpPr>
              <a:spLocks/>
            </p:cNvSpPr>
            <p:nvPr/>
          </p:nvSpPr>
          <p:spPr bwMode="auto">
            <a:xfrm>
              <a:off x="5220" y="1536"/>
              <a:ext cx="17" cy="768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763"/>
                </a:cxn>
                <a:cxn ang="0">
                  <a:pos x="3" y="766"/>
                </a:cxn>
                <a:cxn ang="0">
                  <a:pos x="6" y="768"/>
                </a:cxn>
                <a:cxn ang="0">
                  <a:pos x="11" y="768"/>
                </a:cxn>
                <a:cxn ang="0">
                  <a:pos x="14" y="766"/>
                </a:cxn>
                <a:cxn ang="0">
                  <a:pos x="17" y="763"/>
                </a:cxn>
                <a:cxn ang="0">
                  <a:pos x="17" y="760"/>
                </a:cxn>
                <a:cxn ang="0">
                  <a:pos x="17" y="8"/>
                </a:cxn>
              </a:cxnLst>
              <a:rect l="0" t="0" r="r" b="b"/>
              <a:pathLst>
                <a:path w="17" h="76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63"/>
                  </a:lnTo>
                  <a:lnTo>
                    <a:pt x="3" y="766"/>
                  </a:lnTo>
                  <a:lnTo>
                    <a:pt x="6" y="768"/>
                  </a:lnTo>
                  <a:lnTo>
                    <a:pt x="11" y="768"/>
                  </a:lnTo>
                  <a:lnTo>
                    <a:pt x="14" y="766"/>
                  </a:lnTo>
                  <a:lnTo>
                    <a:pt x="17" y="763"/>
                  </a:lnTo>
                  <a:lnTo>
                    <a:pt x="17" y="76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9" name="Freeform 501"/>
            <p:cNvSpPr>
              <a:spLocks/>
            </p:cNvSpPr>
            <p:nvPr/>
          </p:nvSpPr>
          <p:spPr bwMode="auto">
            <a:xfrm>
              <a:off x="5231" y="1943"/>
              <a:ext cx="227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6"/>
                </a:cxn>
                <a:cxn ang="0">
                  <a:pos x="222" y="16"/>
                </a:cxn>
                <a:cxn ang="0">
                  <a:pos x="224" y="14"/>
                </a:cxn>
                <a:cxn ang="0">
                  <a:pos x="227" y="11"/>
                </a:cxn>
                <a:cxn ang="0">
                  <a:pos x="227" y="5"/>
                </a:cxn>
                <a:cxn ang="0">
                  <a:pos x="224" y="3"/>
                </a:cxn>
                <a:cxn ang="0">
                  <a:pos x="222" y="0"/>
                </a:cxn>
                <a:cxn ang="0">
                  <a:pos x="219" y="0"/>
                </a:cxn>
                <a:cxn ang="0">
                  <a:pos x="8" y="0"/>
                </a:cxn>
              </a:cxnLst>
              <a:rect l="0" t="0" r="r" b="b"/>
              <a:pathLst>
                <a:path w="227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22" y="16"/>
                  </a:lnTo>
                  <a:lnTo>
                    <a:pt x="224" y="14"/>
                  </a:lnTo>
                  <a:lnTo>
                    <a:pt x="227" y="11"/>
                  </a:lnTo>
                  <a:lnTo>
                    <a:pt x="227" y="5"/>
                  </a:lnTo>
                  <a:lnTo>
                    <a:pt x="224" y="3"/>
                  </a:lnTo>
                  <a:lnTo>
                    <a:pt x="222" y="0"/>
                  </a:lnTo>
                  <a:lnTo>
                    <a:pt x="21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0" name="Rectangle 502"/>
            <p:cNvSpPr>
              <a:spLocks noChangeArrowheads="1"/>
            </p:cNvSpPr>
            <p:nvPr/>
          </p:nvSpPr>
          <p:spPr bwMode="auto">
            <a:xfrm>
              <a:off x="4195" y="1454"/>
              <a:ext cx="26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IN0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96791" name="Rectangle 503"/>
            <p:cNvSpPr>
              <a:spLocks noChangeArrowheads="1"/>
            </p:cNvSpPr>
            <p:nvPr/>
          </p:nvSpPr>
          <p:spPr bwMode="auto">
            <a:xfrm>
              <a:off x="4219" y="2212"/>
              <a:ext cx="26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IN1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96792" name="Rectangle 504"/>
            <p:cNvSpPr>
              <a:spLocks noChangeArrowheads="1"/>
            </p:cNvSpPr>
            <p:nvPr/>
          </p:nvSpPr>
          <p:spPr bwMode="auto">
            <a:xfrm>
              <a:off x="4355" y="1796"/>
              <a:ext cx="3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EN0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396793" name="Rectangle 505"/>
            <p:cNvSpPr>
              <a:spLocks noChangeArrowheads="1"/>
            </p:cNvSpPr>
            <p:nvPr/>
          </p:nvSpPr>
          <p:spPr bwMode="auto">
            <a:xfrm>
              <a:off x="4343" y="2419"/>
              <a:ext cx="3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EN1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96794" name="Freeform 506"/>
            <p:cNvSpPr>
              <a:spLocks/>
            </p:cNvSpPr>
            <p:nvPr/>
          </p:nvSpPr>
          <p:spPr bwMode="auto">
            <a:xfrm>
              <a:off x="3602" y="1805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3"/>
                </a:cxn>
                <a:cxn ang="0">
                  <a:pos x="2" y="416"/>
                </a:cxn>
                <a:cxn ang="0">
                  <a:pos x="5" y="419"/>
                </a:cxn>
                <a:cxn ang="0">
                  <a:pos x="10" y="419"/>
                </a:cxn>
                <a:cxn ang="0">
                  <a:pos x="13" y="416"/>
                </a:cxn>
                <a:cxn ang="0">
                  <a:pos x="16" y="413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3"/>
                  </a:lnTo>
                  <a:lnTo>
                    <a:pt x="2" y="416"/>
                  </a:lnTo>
                  <a:lnTo>
                    <a:pt x="5" y="419"/>
                  </a:lnTo>
                  <a:lnTo>
                    <a:pt x="10" y="419"/>
                  </a:lnTo>
                  <a:lnTo>
                    <a:pt x="13" y="416"/>
                  </a:lnTo>
                  <a:lnTo>
                    <a:pt x="16" y="413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5" name="Freeform 507"/>
            <p:cNvSpPr>
              <a:spLocks/>
            </p:cNvSpPr>
            <p:nvPr/>
          </p:nvSpPr>
          <p:spPr bwMode="auto">
            <a:xfrm>
              <a:off x="3611" y="1814"/>
              <a:ext cx="365" cy="218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8"/>
                </a:cxn>
                <a:cxn ang="0">
                  <a:pos x="360" y="218"/>
                </a:cxn>
                <a:cxn ang="0">
                  <a:pos x="362" y="215"/>
                </a:cxn>
                <a:cxn ang="0">
                  <a:pos x="365" y="212"/>
                </a:cxn>
                <a:cxn ang="0">
                  <a:pos x="365" y="207"/>
                </a:cxn>
                <a:cxn ang="0">
                  <a:pos x="362" y="204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6"/>
                </a:cxn>
              </a:cxnLst>
              <a:rect l="0" t="0" r="r" b="b"/>
              <a:pathLst>
                <a:path w="365" h="218">
                  <a:moveTo>
                    <a:pt x="353" y="216"/>
                  </a:moveTo>
                  <a:lnTo>
                    <a:pt x="354" y="218"/>
                  </a:lnTo>
                  <a:lnTo>
                    <a:pt x="360" y="218"/>
                  </a:lnTo>
                  <a:lnTo>
                    <a:pt x="362" y="215"/>
                  </a:lnTo>
                  <a:lnTo>
                    <a:pt x="365" y="212"/>
                  </a:lnTo>
                  <a:lnTo>
                    <a:pt x="365" y="207"/>
                  </a:lnTo>
                  <a:lnTo>
                    <a:pt x="362" y="204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6" name="Freeform 508"/>
            <p:cNvSpPr>
              <a:spLocks/>
            </p:cNvSpPr>
            <p:nvPr/>
          </p:nvSpPr>
          <p:spPr bwMode="auto">
            <a:xfrm>
              <a:off x="3610" y="2016"/>
              <a:ext cx="365" cy="217"/>
            </a:xfrm>
            <a:custGeom>
              <a:avLst/>
              <a:gdLst/>
              <a:ahLst/>
              <a:cxnLst>
                <a:cxn ang="0">
                  <a:pos x="361" y="14"/>
                </a:cxn>
                <a:cxn ang="0">
                  <a:pos x="363" y="12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2" y="2"/>
                </a:cxn>
                <a:cxn ang="0">
                  <a:pos x="359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2"/>
                </a:cxn>
                <a:cxn ang="0">
                  <a:pos x="1" y="205"/>
                </a:cxn>
                <a:cxn ang="0">
                  <a:pos x="0" y="206"/>
                </a:cxn>
                <a:cxn ang="0">
                  <a:pos x="0" y="212"/>
                </a:cxn>
                <a:cxn ang="0">
                  <a:pos x="2" y="214"/>
                </a:cxn>
                <a:cxn ang="0">
                  <a:pos x="5" y="217"/>
                </a:cxn>
                <a:cxn ang="0">
                  <a:pos x="10" y="217"/>
                </a:cxn>
                <a:cxn ang="0">
                  <a:pos x="12" y="216"/>
                </a:cxn>
                <a:cxn ang="0">
                  <a:pos x="361" y="14"/>
                </a:cxn>
              </a:cxnLst>
              <a:rect l="0" t="0" r="r" b="b"/>
              <a:pathLst>
                <a:path w="365" h="217">
                  <a:moveTo>
                    <a:pt x="361" y="14"/>
                  </a:moveTo>
                  <a:lnTo>
                    <a:pt x="363" y="12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2" y="2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2"/>
                  </a:lnTo>
                  <a:lnTo>
                    <a:pt x="1" y="205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4"/>
                  </a:lnTo>
                  <a:lnTo>
                    <a:pt x="5" y="217"/>
                  </a:lnTo>
                  <a:lnTo>
                    <a:pt x="10" y="217"/>
                  </a:lnTo>
                  <a:lnTo>
                    <a:pt x="12" y="216"/>
                  </a:lnTo>
                  <a:lnTo>
                    <a:pt x="3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7" name="Freeform 509"/>
            <p:cNvSpPr>
              <a:spLocks/>
            </p:cNvSpPr>
            <p:nvPr/>
          </p:nvSpPr>
          <p:spPr bwMode="auto">
            <a:xfrm>
              <a:off x="3278" y="2010"/>
              <a:ext cx="340" cy="26"/>
            </a:xfrm>
            <a:custGeom>
              <a:avLst/>
              <a:gdLst/>
              <a:ahLst/>
              <a:cxnLst>
                <a:cxn ang="0">
                  <a:pos x="332" y="16"/>
                </a:cxn>
                <a:cxn ang="0">
                  <a:pos x="334" y="16"/>
                </a:cxn>
                <a:cxn ang="0">
                  <a:pos x="337" y="14"/>
                </a:cxn>
                <a:cxn ang="0">
                  <a:pos x="338" y="12"/>
                </a:cxn>
                <a:cxn ang="0">
                  <a:pos x="340" y="10"/>
                </a:cxn>
                <a:cxn ang="0">
                  <a:pos x="340" y="6"/>
                </a:cxn>
                <a:cxn ang="0">
                  <a:pos x="337" y="3"/>
                </a:cxn>
                <a:cxn ang="0">
                  <a:pos x="336" y="2"/>
                </a:cxn>
                <a:cxn ang="0">
                  <a:pos x="333" y="0"/>
                </a:cxn>
                <a:cxn ang="0">
                  <a:pos x="332" y="0"/>
                </a:cxn>
                <a:cxn ang="0">
                  <a:pos x="8" y="10"/>
                </a:cxn>
                <a:cxn ang="0">
                  <a:pos x="5" y="10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7" y="26"/>
                </a:cxn>
                <a:cxn ang="0">
                  <a:pos x="8" y="26"/>
                </a:cxn>
                <a:cxn ang="0">
                  <a:pos x="332" y="16"/>
                </a:cxn>
              </a:cxnLst>
              <a:rect l="0" t="0" r="r" b="b"/>
              <a:pathLst>
                <a:path w="340" h="26">
                  <a:moveTo>
                    <a:pt x="332" y="16"/>
                  </a:moveTo>
                  <a:lnTo>
                    <a:pt x="334" y="16"/>
                  </a:lnTo>
                  <a:lnTo>
                    <a:pt x="337" y="14"/>
                  </a:lnTo>
                  <a:lnTo>
                    <a:pt x="338" y="12"/>
                  </a:lnTo>
                  <a:lnTo>
                    <a:pt x="340" y="10"/>
                  </a:lnTo>
                  <a:lnTo>
                    <a:pt x="340" y="6"/>
                  </a:lnTo>
                  <a:lnTo>
                    <a:pt x="337" y="3"/>
                  </a:lnTo>
                  <a:lnTo>
                    <a:pt x="336" y="2"/>
                  </a:lnTo>
                  <a:lnTo>
                    <a:pt x="333" y="0"/>
                  </a:lnTo>
                  <a:lnTo>
                    <a:pt x="332" y="0"/>
                  </a:lnTo>
                  <a:lnTo>
                    <a:pt x="8" y="10"/>
                  </a:lnTo>
                  <a:lnTo>
                    <a:pt x="5" y="10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3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8" name="Freeform 510"/>
            <p:cNvSpPr>
              <a:spLocks/>
            </p:cNvSpPr>
            <p:nvPr/>
          </p:nvSpPr>
          <p:spPr bwMode="auto">
            <a:xfrm>
              <a:off x="3956" y="1943"/>
              <a:ext cx="142" cy="141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12" y="110"/>
                </a:cxn>
                <a:cxn ang="0">
                  <a:pos x="23" y="122"/>
                </a:cxn>
                <a:cxn ang="0">
                  <a:pos x="32" y="130"/>
                </a:cxn>
                <a:cxn ang="0">
                  <a:pos x="56" y="140"/>
                </a:cxn>
                <a:cxn ang="0">
                  <a:pos x="75" y="140"/>
                </a:cxn>
                <a:cxn ang="0">
                  <a:pos x="94" y="137"/>
                </a:cxn>
                <a:cxn ang="0">
                  <a:pos x="114" y="126"/>
                </a:cxn>
                <a:cxn ang="0">
                  <a:pos x="127" y="113"/>
                </a:cxn>
                <a:cxn ang="0">
                  <a:pos x="138" y="93"/>
                </a:cxn>
                <a:cxn ang="0">
                  <a:pos x="141" y="74"/>
                </a:cxn>
                <a:cxn ang="0">
                  <a:pos x="141" y="55"/>
                </a:cxn>
                <a:cxn ang="0">
                  <a:pos x="131" y="32"/>
                </a:cxn>
                <a:cxn ang="0">
                  <a:pos x="122" y="23"/>
                </a:cxn>
                <a:cxn ang="0">
                  <a:pos x="111" y="11"/>
                </a:cxn>
                <a:cxn ang="0">
                  <a:pos x="85" y="0"/>
                </a:cxn>
                <a:cxn ang="0">
                  <a:pos x="47" y="3"/>
                </a:cxn>
                <a:cxn ang="0">
                  <a:pos x="20" y="20"/>
                </a:cxn>
                <a:cxn ang="0">
                  <a:pos x="12" y="30"/>
                </a:cxn>
                <a:cxn ang="0">
                  <a:pos x="3" y="50"/>
                </a:cxn>
                <a:cxn ang="0">
                  <a:pos x="16" y="70"/>
                </a:cxn>
                <a:cxn ang="0">
                  <a:pos x="19" y="50"/>
                </a:cxn>
                <a:cxn ang="0">
                  <a:pos x="27" y="35"/>
                </a:cxn>
                <a:cxn ang="0">
                  <a:pos x="33" y="31"/>
                </a:cxn>
                <a:cxn ang="0">
                  <a:pos x="54" y="19"/>
                </a:cxn>
                <a:cxn ang="0">
                  <a:pos x="82" y="16"/>
                </a:cxn>
                <a:cxn ang="0">
                  <a:pos x="101" y="24"/>
                </a:cxn>
                <a:cxn ang="0">
                  <a:pos x="111" y="34"/>
                </a:cxn>
                <a:cxn ang="0">
                  <a:pos x="118" y="43"/>
                </a:cxn>
                <a:cxn ang="0">
                  <a:pos x="125" y="58"/>
                </a:cxn>
                <a:cxn ang="0">
                  <a:pos x="127" y="66"/>
                </a:cxn>
                <a:cxn ang="0">
                  <a:pos x="122" y="86"/>
                </a:cxn>
                <a:cxn ang="0">
                  <a:pos x="115" y="99"/>
                </a:cxn>
                <a:cxn ang="0">
                  <a:pos x="110" y="109"/>
                </a:cxn>
                <a:cxn ang="0">
                  <a:pos x="101" y="114"/>
                </a:cxn>
                <a:cxn ang="0">
                  <a:pos x="87" y="121"/>
                </a:cxn>
                <a:cxn ang="0">
                  <a:pos x="67" y="126"/>
                </a:cxn>
                <a:cxn ang="0">
                  <a:pos x="59" y="124"/>
                </a:cxn>
                <a:cxn ang="0">
                  <a:pos x="43" y="117"/>
                </a:cxn>
                <a:cxn ang="0">
                  <a:pos x="33" y="109"/>
                </a:cxn>
                <a:cxn ang="0">
                  <a:pos x="27" y="102"/>
                </a:cxn>
                <a:cxn ang="0">
                  <a:pos x="19" y="90"/>
                </a:cxn>
                <a:cxn ang="0">
                  <a:pos x="16" y="70"/>
                </a:cxn>
              </a:cxnLst>
              <a:rect l="0" t="0" r="r" b="b"/>
              <a:pathLst>
                <a:path w="142" h="141">
                  <a:moveTo>
                    <a:pt x="0" y="70"/>
                  </a:moveTo>
                  <a:lnTo>
                    <a:pt x="0" y="83"/>
                  </a:lnTo>
                  <a:lnTo>
                    <a:pt x="3" y="89"/>
                  </a:lnTo>
                  <a:lnTo>
                    <a:pt x="3" y="93"/>
                  </a:lnTo>
                  <a:lnTo>
                    <a:pt x="9" y="108"/>
                  </a:lnTo>
                  <a:lnTo>
                    <a:pt x="12" y="110"/>
                  </a:lnTo>
                  <a:lnTo>
                    <a:pt x="13" y="113"/>
                  </a:lnTo>
                  <a:lnTo>
                    <a:pt x="17" y="117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29" y="128"/>
                  </a:lnTo>
                  <a:lnTo>
                    <a:pt x="32" y="130"/>
                  </a:lnTo>
                  <a:lnTo>
                    <a:pt x="47" y="137"/>
                  </a:lnTo>
                  <a:lnTo>
                    <a:pt x="51" y="137"/>
                  </a:lnTo>
                  <a:lnTo>
                    <a:pt x="56" y="140"/>
                  </a:lnTo>
                  <a:lnTo>
                    <a:pt x="66" y="140"/>
                  </a:lnTo>
                  <a:lnTo>
                    <a:pt x="68" y="141"/>
                  </a:lnTo>
                  <a:lnTo>
                    <a:pt x="75" y="140"/>
                  </a:lnTo>
                  <a:lnTo>
                    <a:pt x="85" y="140"/>
                  </a:lnTo>
                  <a:lnTo>
                    <a:pt x="90" y="137"/>
                  </a:lnTo>
                  <a:lnTo>
                    <a:pt x="94" y="137"/>
                  </a:lnTo>
                  <a:lnTo>
                    <a:pt x="109" y="130"/>
                  </a:lnTo>
                  <a:lnTo>
                    <a:pt x="111" y="128"/>
                  </a:lnTo>
                  <a:lnTo>
                    <a:pt x="114" y="126"/>
                  </a:lnTo>
                  <a:lnTo>
                    <a:pt x="118" y="122"/>
                  </a:lnTo>
                  <a:lnTo>
                    <a:pt x="123" y="117"/>
                  </a:lnTo>
                  <a:lnTo>
                    <a:pt x="127" y="113"/>
                  </a:lnTo>
                  <a:lnTo>
                    <a:pt x="129" y="110"/>
                  </a:lnTo>
                  <a:lnTo>
                    <a:pt x="131" y="108"/>
                  </a:lnTo>
                  <a:lnTo>
                    <a:pt x="138" y="93"/>
                  </a:lnTo>
                  <a:lnTo>
                    <a:pt x="138" y="89"/>
                  </a:lnTo>
                  <a:lnTo>
                    <a:pt x="141" y="83"/>
                  </a:lnTo>
                  <a:lnTo>
                    <a:pt x="141" y="74"/>
                  </a:lnTo>
                  <a:lnTo>
                    <a:pt x="142" y="67"/>
                  </a:lnTo>
                  <a:lnTo>
                    <a:pt x="141" y="65"/>
                  </a:lnTo>
                  <a:lnTo>
                    <a:pt x="141" y="55"/>
                  </a:lnTo>
                  <a:lnTo>
                    <a:pt x="138" y="50"/>
                  </a:lnTo>
                  <a:lnTo>
                    <a:pt x="138" y="47"/>
                  </a:lnTo>
                  <a:lnTo>
                    <a:pt x="131" y="32"/>
                  </a:lnTo>
                  <a:lnTo>
                    <a:pt x="129" y="30"/>
                  </a:lnTo>
                  <a:lnTo>
                    <a:pt x="125" y="24"/>
                  </a:lnTo>
                  <a:lnTo>
                    <a:pt x="122" y="23"/>
                  </a:lnTo>
                  <a:lnTo>
                    <a:pt x="121" y="20"/>
                  </a:lnTo>
                  <a:lnTo>
                    <a:pt x="118" y="18"/>
                  </a:lnTo>
                  <a:lnTo>
                    <a:pt x="111" y="11"/>
                  </a:lnTo>
                  <a:lnTo>
                    <a:pt x="94" y="3"/>
                  </a:lnTo>
                  <a:lnTo>
                    <a:pt x="90" y="3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29" y="11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9" y="32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23" y="43"/>
                  </a:lnTo>
                  <a:lnTo>
                    <a:pt x="25" y="40"/>
                  </a:lnTo>
                  <a:lnTo>
                    <a:pt x="27" y="35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40" y="24"/>
                  </a:lnTo>
                  <a:lnTo>
                    <a:pt x="50" y="19"/>
                  </a:lnTo>
                  <a:lnTo>
                    <a:pt x="54" y="19"/>
                  </a:lnTo>
                  <a:lnTo>
                    <a:pt x="59" y="16"/>
                  </a:lnTo>
                  <a:lnTo>
                    <a:pt x="71" y="16"/>
                  </a:lnTo>
                  <a:lnTo>
                    <a:pt x="82" y="16"/>
                  </a:lnTo>
                  <a:lnTo>
                    <a:pt x="87" y="19"/>
                  </a:lnTo>
                  <a:lnTo>
                    <a:pt x="91" y="19"/>
                  </a:lnTo>
                  <a:lnTo>
                    <a:pt x="101" y="24"/>
                  </a:lnTo>
                  <a:lnTo>
                    <a:pt x="107" y="31"/>
                  </a:lnTo>
                  <a:lnTo>
                    <a:pt x="110" y="31"/>
                  </a:lnTo>
                  <a:lnTo>
                    <a:pt x="111" y="34"/>
                  </a:lnTo>
                  <a:lnTo>
                    <a:pt x="114" y="35"/>
                  </a:lnTo>
                  <a:lnTo>
                    <a:pt x="115" y="40"/>
                  </a:lnTo>
                  <a:lnTo>
                    <a:pt x="118" y="43"/>
                  </a:lnTo>
                  <a:lnTo>
                    <a:pt x="122" y="50"/>
                  </a:lnTo>
                  <a:lnTo>
                    <a:pt x="122" y="52"/>
                  </a:lnTo>
                  <a:lnTo>
                    <a:pt x="125" y="58"/>
                  </a:lnTo>
                  <a:lnTo>
                    <a:pt x="125" y="67"/>
                  </a:lnTo>
                  <a:lnTo>
                    <a:pt x="126" y="73"/>
                  </a:lnTo>
                  <a:lnTo>
                    <a:pt x="127" y="66"/>
                  </a:lnTo>
                  <a:lnTo>
                    <a:pt x="125" y="71"/>
                  </a:lnTo>
                  <a:lnTo>
                    <a:pt x="125" y="81"/>
                  </a:lnTo>
                  <a:lnTo>
                    <a:pt x="122" y="86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5" y="99"/>
                  </a:lnTo>
                  <a:lnTo>
                    <a:pt x="114" y="102"/>
                  </a:lnTo>
                  <a:lnTo>
                    <a:pt x="110" y="106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8" y="117"/>
                  </a:lnTo>
                  <a:lnTo>
                    <a:pt x="91" y="121"/>
                  </a:lnTo>
                  <a:lnTo>
                    <a:pt x="87" y="121"/>
                  </a:lnTo>
                  <a:lnTo>
                    <a:pt x="82" y="124"/>
                  </a:lnTo>
                  <a:lnTo>
                    <a:pt x="72" y="124"/>
                  </a:lnTo>
                  <a:lnTo>
                    <a:pt x="67" y="126"/>
                  </a:lnTo>
                  <a:lnTo>
                    <a:pt x="74" y="125"/>
                  </a:lnTo>
                  <a:lnTo>
                    <a:pt x="68" y="124"/>
                  </a:lnTo>
                  <a:lnTo>
                    <a:pt x="59" y="124"/>
                  </a:lnTo>
                  <a:lnTo>
                    <a:pt x="54" y="121"/>
                  </a:lnTo>
                  <a:lnTo>
                    <a:pt x="50" y="121"/>
                  </a:lnTo>
                  <a:lnTo>
                    <a:pt x="43" y="117"/>
                  </a:lnTo>
                  <a:lnTo>
                    <a:pt x="40" y="114"/>
                  </a:lnTo>
                  <a:lnTo>
                    <a:pt x="38" y="113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1" y="106"/>
                  </a:lnTo>
                  <a:lnTo>
                    <a:pt x="27" y="102"/>
                  </a:lnTo>
                  <a:lnTo>
                    <a:pt x="25" y="99"/>
                  </a:lnTo>
                  <a:lnTo>
                    <a:pt x="23" y="97"/>
                  </a:lnTo>
                  <a:lnTo>
                    <a:pt x="19" y="90"/>
                  </a:lnTo>
                  <a:lnTo>
                    <a:pt x="19" y="86"/>
                  </a:lnTo>
                  <a:lnTo>
                    <a:pt x="16" y="81"/>
                  </a:lnTo>
                  <a:lnTo>
                    <a:pt x="16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9" name="Freeform 511"/>
            <p:cNvSpPr>
              <a:spLocks/>
            </p:cNvSpPr>
            <p:nvPr/>
          </p:nvSpPr>
          <p:spPr bwMode="auto">
            <a:xfrm>
              <a:off x="3403" y="2601"/>
              <a:ext cx="1456" cy="19"/>
            </a:xfrm>
            <a:custGeom>
              <a:avLst/>
              <a:gdLst/>
              <a:ahLst/>
              <a:cxnLst>
                <a:cxn ang="0">
                  <a:pos x="1448" y="16"/>
                </a:cxn>
                <a:cxn ang="0">
                  <a:pos x="1451" y="16"/>
                </a:cxn>
                <a:cxn ang="0">
                  <a:pos x="1454" y="14"/>
                </a:cxn>
                <a:cxn ang="0">
                  <a:pos x="1456" y="11"/>
                </a:cxn>
                <a:cxn ang="0">
                  <a:pos x="1456" y="6"/>
                </a:cxn>
                <a:cxn ang="0">
                  <a:pos x="1454" y="3"/>
                </a:cxn>
                <a:cxn ang="0">
                  <a:pos x="1451" y="0"/>
                </a:cxn>
                <a:cxn ang="0">
                  <a:pos x="1448" y="0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9"/>
                </a:cxn>
                <a:cxn ang="0">
                  <a:pos x="8" y="19"/>
                </a:cxn>
                <a:cxn ang="0">
                  <a:pos x="1448" y="16"/>
                </a:cxn>
              </a:cxnLst>
              <a:rect l="0" t="0" r="r" b="b"/>
              <a:pathLst>
                <a:path w="1456" h="19">
                  <a:moveTo>
                    <a:pt x="1448" y="16"/>
                  </a:moveTo>
                  <a:lnTo>
                    <a:pt x="1451" y="16"/>
                  </a:lnTo>
                  <a:lnTo>
                    <a:pt x="1454" y="14"/>
                  </a:lnTo>
                  <a:lnTo>
                    <a:pt x="1456" y="11"/>
                  </a:lnTo>
                  <a:lnTo>
                    <a:pt x="1456" y="6"/>
                  </a:lnTo>
                  <a:lnTo>
                    <a:pt x="1454" y="3"/>
                  </a:lnTo>
                  <a:lnTo>
                    <a:pt x="1451" y="0"/>
                  </a:lnTo>
                  <a:lnTo>
                    <a:pt x="1448" y="0"/>
                  </a:lnTo>
                  <a:lnTo>
                    <a:pt x="8" y="3"/>
                  </a:lnTo>
                  <a:lnTo>
                    <a:pt x="5" y="3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14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0" name="Freeform 512"/>
            <p:cNvSpPr>
              <a:spLocks/>
            </p:cNvSpPr>
            <p:nvPr/>
          </p:nvSpPr>
          <p:spPr bwMode="auto">
            <a:xfrm>
              <a:off x="3403" y="2016"/>
              <a:ext cx="16" cy="601"/>
            </a:xfrm>
            <a:custGeom>
              <a:avLst/>
              <a:gdLst/>
              <a:ahLst/>
              <a:cxnLst>
                <a:cxn ang="0">
                  <a:pos x="0" y="593"/>
                </a:cxn>
                <a:cxn ang="0">
                  <a:pos x="0" y="596"/>
                </a:cxn>
                <a:cxn ang="0">
                  <a:pos x="3" y="599"/>
                </a:cxn>
                <a:cxn ang="0">
                  <a:pos x="5" y="601"/>
                </a:cxn>
                <a:cxn ang="0">
                  <a:pos x="11" y="601"/>
                </a:cxn>
                <a:cxn ang="0">
                  <a:pos x="13" y="599"/>
                </a:cxn>
                <a:cxn ang="0">
                  <a:pos x="16" y="596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593"/>
                </a:cxn>
              </a:cxnLst>
              <a:rect l="0" t="0" r="r" b="b"/>
              <a:pathLst>
                <a:path w="16" h="601">
                  <a:moveTo>
                    <a:pt x="0" y="593"/>
                  </a:moveTo>
                  <a:lnTo>
                    <a:pt x="0" y="596"/>
                  </a:lnTo>
                  <a:lnTo>
                    <a:pt x="3" y="599"/>
                  </a:lnTo>
                  <a:lnTo>
                    <a:pt x="5" y="601"/>
                  </a:lnTo>
                  <a:lnTo>
                    <a:pt x="11" y="601"/>
                  </a:lnTo>
                  <a:lnTo>
                    <a:pt x="13" y="599"/>
                  </a:lnTo>
                  <a:lnTo>
                    <a:pt x="16" y="596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1" name="Oval 513"/>
            <p:cNvSpPr>
              <a:spLocks noChangeArrowheads="1"/>
            </p:cNvSpPr>
            <p:nvPr/>
          </p:nvSpPr>
          <p:spPr bwMode="auto">
            <a:xfrm>
              <a:off x="5165" y="1879"/>
              <a:ext cx="127" cy="12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2" name="Freeform 514"/>
            <p:cNvSpPr>
              <a:spLocks/>
            </p:cNvSpPr>
            <p:nvPr/>
          </p:nvSpPr>
          <p:spPr bwMode="auto">
            <a:xfrm>
              <a:off x="5157" y="1871"/>
              <a:ext cx="141" cy="139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6" y="114"/>
                </a:cxn>
                <a:cxn ang="0">
                  <a:pos x="23" y="119"/>
                </a:cxn>
                <a:cxn ang="0">
                  <a:pos x="47" y="135"/>
                </a:cxn>
                <a:cxn ang="0">
                  <a:pos x="65" y="138"/>
                </a:cxn>
                <a:cxn ang="0">
                  <a:pos x="84" y="138"/>
                </a:cxn>
                <a:cxn ang="0">
                  <a:pos x="110" y="127"/>
                </a:cxn>
                <a:cxn ang="0">
                  <a:pos x="121" y="115"/>
                </a:cxn>
                <a:cxn ang="0">
                  <a:pos x="131" y="106"/>
                </a:cxn>
                <a:cxn ang="0">
                  <a:pos x="140" y="83"/>
                </a:cxn>
                <a:cxn ang="0">
                  <a:pos x="140" y="64"/>
                </a:cxn>
                <a:cxn ang="0">
                  <a:pos x="137" y="47"/>
                </a:cxn>
                <a:cxn ang="0">
                  <a:pos x="124" y="24"/>
                </a:cxn>
                <a:cxn ang="0">
                  <a:pos x="117" y="17"/>
                </a:cxn>
                <a:cxn ang="0">
                  <a:pos x="89" y="2"/>
                </a:cxn>
                <a:cxn ang="0">
                  <a:pos x="50" y="2"/>
                </a:cxn>
                <a:cxn ang="0">
                  <a:pos x="24" y="16"/>
                </a:cxn>
                <a:cxn ang="0">
                  <a:pos x="19" y="22"/>
                </a:cxn>
                <a:cxn ang="0">
                  <a:pos x="3" y="47"/>
                </a:cxn>
                <a:cxn ang="0">
                  <a:pos x="0" y="69"/>
                </a:cxn>
                <a:cxn ang="0">
                  <a:pos x="19" y="52"/>
                </a:cxn>
                <a:cxn ang="0">
                  <a:pos x="27" y="37"/>
                </a:cxn>
                <a:cxn ang="0">
                  <a:pos x="31" y="30"/>
                </a:cxn>
                <a:cxn ang="0">
                  <a:pos x="38" y="26"/>
                </a:cxn>
                <a:cxn ang="0">
                  <a:pos x="53" y="18"/>
                </a:cxn>
                <a:cxn ang="0">
                  <a:pos x="81" y="16"/>
                </a:cxn>
                <a:cxn ang="0">
                  <a:pos x="100" y="24"/>
                </a:cxn>
                <a:cxn ang="0">
                  <a:pos x="110" y="33"/>
                </a:cxn>
                <a:cxn ang="0">
                  <a:pos x="117" y="43"/>
                </a:cxn>
                <a:cxn ang="0">
                  <a:pos x="124" y="57"/>
                </a:cxn>
                <a:cxn ang="0">
                  <a:pos x="126" y="65"/>
                </a:cxn>
                <a:cxn ang="0">
                  <a:pos x="121" y="86"/>
                </a:cxn>
                <a:cxn ang="0">
                  <a:pos x="114" y="98"/>
                </a:cxn>
                <a:cxn ang="0">
                  <a:pos x="109" y="107"/>
                </a:cxn>
                <a:cxn ang="0">
                  <a:pos x="90" y="119"/>
                </a:cxn>
                <a:cxn ang="0">
                  <a:pos x="71" y="122"/>
                </a:cxn>
                <a:cxn ang="0">
                  <a:pos x="67" y="122"/>
                </a:cxn>
                <a:cxn ang="0">
                  <a:pos x="50" y="119"/>
                </a:cxn>
                <a:cxn ang="0">
                  <a:pos x="35" y="111"/>
                </a:cxn>
                <a:cxn ang="0">
                  <a:pos x="30" y="104"/>
                </a:cxn>
                <a:cxn ang="0">
                  <a:pos x="24" y="98"/>
                </a:cxn>
                <a:cxn ang="0">
                  <a:pos x="16" y="80"/>
                </a:cxn>
              </a:cxnLst>
              <a:rect l="0" t="0" r="r" b="b"/>
              <a:pathLst>
                <a:path w="141" h="139">
                  <a:moveTo>
                    <a:pt x="0" y="69"/>
                  </a:moveTo>
                  <a:lnTo>
                    <a:pt x="0" y="83"/>
                  </a:lnTo>
                  <a:lnTo>
                    <a:pt x="3" y="88"/>
                  </a:lnTo>
                  <a:lnTo>
                    <a:pt x="3" y="91"/>
                  </a:lnTo>
                  <a:lnTo>
                    <a:pt x="11" y="108"/>
                  </a:lnTo>
                  <a:lnTo>
                    <a:pt x="16" y="114"/>
                  </a:lnTo>
                  <a:lnTo>
                    <a:pt x="19" y="115"/>
                  </a:lnTo>
                  <a:lnTo>
                    <a:pt x="20" y="118"/>
                  </a:lnTo>
                  <a:lnTo>
                    <a:pt x="23" y="119"/>
                  </a:lnTo>
                  <a:lnTo>
                    <a:pt x="24" y="122"/>
                  </a:lnTo>
                  <a:lnTo>
                    <a:pt x="30" y="127"/>
                  </a:lnTo>
                  <a:lnTo>
                    <a:pt x="47" y="135"/>
                  </a:lnTo>
                  <a:lnTo>
                    <a:pt x="50" y="135"/>
                  </a:lnTo>
                  <a:lnTo>
                    <a:pt x="55" y="138"/>
                  </a:lnTo>
                  <a:lnTo>
                    <a:pt x="65" y="138"/>
                  </a:lnTo>
                  <a:lnTo>
                    <a:pt x="67" y="139"/>
                  </a:lnTo>
                  <a:lnTo>
                    <a:pt x="74" y="138"/>
                  </a:lnTo>
                  <a:lnTo>
                    <a:pt x="84" y="138"/>
                  </a:lnTo>
                  <a:lnTo>
                    <a:pt x="89" y="135"/>
                  </a:lnTo>
                  <a:lnTo>
                    <a:pt x="93" y="135"/>
                  </a:lnTo>
                  <a:lnTo>
                    <a:pt x="110" y="127"/>
                  </a:lnTo>
                  <a:lnTo>
                    <a:pt x="117" y="120"/>
                  </a:lnTo>
                  <a:lnTo>
                    <a:pt x="120" y="118"/>
                  </a:lnTo>
                  <a:lnTo>
                    <a:pt x="121" y="115"/>
                  </a:lnTo>
                  <a:lnTo>
                    <a:pt x="124" y="114"/>
                  </a:lnTo>
                  <a:lnTo>
                    <a:pt x="128" y="108"/>
                  </a:lnTo>
                  <a:lnTo>
                    <a:pt x="131" y="106"/>
                  </a:lnTo>
                  <a:lnTo>
                    <a:pt x="137" y="91"/>
                  </a:lnTo>
                  <a:lnTo>
                    <a:pt x="137" y="88"/>
                  </a:lnTo>
                  <a:lnTo>
                    <a:pt x="140" y="83"/>
                  </a:lnTo>
                  <a:lnTo>
                    <a:pt x="140" y="73"/>
                  </a:lnTo>
                  <a:lnTo>
                    <a:pt x="141" y="67"/>
                  </a:lnTo>
                  <a:lnTo>
                    <a:pt x="140" y="64"/>
                  </a:lnTo>
                  <a:lnTo>
                    <a:pt x="140" y="55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1" y="32"/>
                  </a:lnTo>
                  <a:lnTo>
                    <a:pt x="128" y="29"/>
                  </a:lnTo>
                  <a:lnTo>
                    <a:pt x="124" y="24"/>
                  </a:lnTo>
                  <a:lnTo>
                    <a:pt x="121" y="22"/>
                  </a:lnTo>
                  <a:lnTo>
                    <a:pt x="120" y="20"/>
                  </a:lnTo>
                  <a:lnTo>
                    <a:pt x="117" y="17"/>
                  </a:lnTo>
                  <a:lnTo>
                    <a:pt x="110" y="10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4" y="0"/>
                  </a:lnTo>
                  <a:lnTo>
                    <a:pt x="55" y="0"/>
                  </a:lnTo>
                  <a:lnTo>
                    <a:pt x="50" y="2"/>
                  </a:lnTo>
                  <a:lnTo>
                    <a:pt x="47" y="2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1" y="29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0" y="55"/>
                  </a:lnTo>
                  <a:lnTo>
                    <a:pt x="0" y="69"/>
                  </a:lnTo>
                  <a:lnTo>
                    <a:pt x="16" y="69"/>
                  </a:lnTo>
                  <a:lnTo>
                    <a:pt x="16" y="57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4" y="40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30" y="33"/>
                  </a:lnTo>
                  <a:lnTo>
                    <a:pt x="31" y="30"/>
                  </a:lnTo>
                  <a:lnTo>
                    <a:pt x="34" y="29"/>
                  </a:lnTo>
                  <a:lnTo>
                    <a:pt x="35" y="26"/>
                  </a:lnTo>
                  <a:lnTo>
                    <a:pt x="38" y="26"/>
                  </a:lnTo>
                  <a:lnTo>
                    <a:pt x="41" y="24"/>
                  </a:lnTo>
                  <a:lnTo>
                    <a:pt x="50" y="18"/>
                  </a:lnTo>
                  <a:lnTo>
                    <a:pt x="53" y="18"/>
                  </a:lnTo>
                  <a:lnTo>
                    <a:pt x="58" y="16"/>
                  </a:lnTo>
                  <a:lnTo>
                    <a:pt x="70" y="16"/>
                  </a:lnTo>
                  <a:lnTo>
                    <a:pt x="81" y="16"/>
                  </a:lnTo>
                  <a:lnTo>
                    <a:pt x="86" y="18"/>
                  </a:lnTo>
                  <a:lnTo>
                    <a:pt x="90" y="18"/>
                  </a:lnTo>
                  <a:lnTo>
                    <a:pt x="100" y="24"/>
                  </a:lnTo>
                  <a:lnTo>
                    <a:pt x="106" y="30"/>
                  </a:lnTo>
                  <a:lnTo>
                    <a:pt x="109" y="30"/>
                  </a:lnTo>
                  <a:lnTo>
                    <a:pt x="110" y="33"/>
                  </a:lnTo>
                  <a:lnTo>
                    <a:pt x="113" y="34"/>
                  </a:lnTo>
                  <a:lnTo>
                    <a:pt x="114" y="40"/>
                  </a:lnTo>
                  <a:lnTo>
                    <a:pt x="117" y="43"/>
                  </a:lnTo>
                  <a:lnTo>
                    <a:pt x="121" y="49"/>
                  </a:lnTo>
                  <a:lnTo>
                    <a:pt x="121" y="52"/>
                  </a:lnTo>
                  <a:lnTo>
                    <a:pt x="124" y="57"/>
                  </a:lnTo>
                  <a:lnTo>
                    <a:pt x="124" y="67"/>
                  </a:lnTo>
                  <a:lnTo>
                    <a:pt x="125" y="72"/>
                  </a:lnTo>
                  <a:lnTo>
                    <a:pt x="126" y="65"/>
                  </a:lnTo>
                  <a:lnTo>
                    <a:pt x="124" y="71"/>
                  </a:lnTo>
                  <a:lnTo>
                    <a:pt x="124" y="80"/>
                  </a:lnTo>
                  <a:lnTo>
                    <a:pt x="121" y="86"/>
                  </a:lnTo>
                  <a:lnTo>
                    <a:pt x="121" y="88"/>
                  </a:lnTo>
                  <a:lnTo>
                    <a:pt x="117" y="95"/>
                  </a:lnTo>
                  <a:lnTo>
                    <a:pt x="114" y="98"/>
                  </a:lnTo>
                  <a:lnTo>
                    <a:pt x="113" y="103"/>
                  </a:lnTo>
                  <a:lnTo>
                    <a:pt x="110" y="104"/>
                  </a:lnTo>
                  <a:lnTo>
                    <a:pt x="109" y="107"/>
                  </a:lnTo>
                  <a:lnTo>
                    <a:pt x="106" y="107"/>
                  </a:lnTo>
                  <a:lnTo>
                    <a:pt x="100" y="114"/>
                  </a:lnTo>
                  <a:lnTo>
                    <a:pt x="90" y="119"/>
                  </a:lnTo>
                  <a:lnTo>
                    <a:pt x="86" y="119"/>
                  </a:lnTo>
                  <a:lnTo>
                    <a:pt x="81" y="122"/>
                  </a:lnTo>
                  <a:lnTo>
                    <a:pt x="71" y="122"/>
                  </a:lnTo>
                  <a:lnTo>
                    <a:pt x="66" y="124"/>
                  </a:lnTo>
                  <a:lnTo>
                    <a:pt x="73" y="123"/>
                  </a:lnTo>
                  <a:lnTo>
                    <a:pt x="67" y="122"/>
                  </a:lnTo>
                  <a:lnTo>
                    <a:pt x="58" y="122"/>
                  </a:lnTo>
                  <a:lnTo>
                    <a:pt x="53" y="119"/>
                  </a:lnTo>
                  <a:lnTo>
                    <a:pt x="50" y="119"/>
                  </a:lnTo>
                  <a:lnTo>
                    <a:pt x="41" y="114"/>
                  </a:lnTo>
                  <a:lnTo>
                    <a:pt x="38" y="111"/>
                  </a:lnTo>
                  <a:lnTo>
                    <a:pt x="35" y="111"/>
                  </a:lnTo>
                  <a:lnTo>
                    <a:pt x="34" y="108"/>
                  </a:lnTo>
                  <a:lnTo>
                    <a:pt x="31" y="107"/>
                  </a:lnTo>
                  <a:lnTo>
                    <a:pt x="30" y="104"/>
                  </a:lnTo>
                  <a:lnTo>
                    <a:pt x="27" y="103"/>
                  </a:lnTo>
                  <a:lnTo>
                    <a:pt x="27" y="100"/>
                  </a:lnTo>
                  <a:lnTo>
                    <a:pt x="24" y="98"/>
                  </a:lnTo>
                  <a:lnTo>
                    <a:pt x="19" y="88"/>
                  </a:lnTo>
                  <a:lnTo>
                    <a:pt x="19" y="86"/>
                  </a:lnTo>
                  <a:lnTo>
                    <a:pt x="16" y="80"/>
                  </a:lnTo>
                  <a:lnTo>
                    <a:pt x="16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3" name="Oval 515"/>
            <p:cNvSpPr>
              <a:spLocks noChangeArrowheads="1"/>
            </p:cNvSpPr>
            <p:nvPr/>
          </p:nvSpPr>
          <p:spPr bwMode="auto">
            <a:xfrm>
              <a:off x="3361" y="1958"/>
              <a:ext cx="108" cy="10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4" name="Freeform 516"/>
            <p:cNvSpPr>
              <a:spLocks/>
            </p:cNvSpPr>
            <p:nvPr/>
          </p:nvSpPr>
          <p:spPr bwMode="auto">
            <a:xfrm>
              <a:off x="3353" y="1950"/>
              <a:ext cx="122" cy="122"/>
            </a:xfrm>
            <a:custGeom>
              <a:avLst/>
              <a:gdLst/>
              <a:ahLst/>
              <a:cxnLst>
                <a:cxn ang="0">
                  <a:pos x="2" y="75"/>
                </a:cxn>
                <a:cxn ang="0">
                  <a:pos x="4" y="84"/>
                </a:cxn>
                <a:cxn ang="0">
                  <a:pos x="10" y="95"/>
                </a:cxn>
                <a:cxn ang="0">
                  <a:pos x="19" y="106"/>
                </a:cxn>
                <a:cxn ang="0">
                  <a:pos x="24" y="111"/>
                </a:cxn>
                <a:cxn ang="0">
                  <a:pos x="38" y="117"/>
                </a:cxn>
                <a:cxn ang="0">
                  <a:pos x="49" y="121"/>
                </a:cxn>
                <a:cxn ang="0">
                  <a:pos x="65" y="121"/>
                </a:cxn>
                <a:cxn ang="0">
                  <a:pos x="77" y="119"/>
                </a:cxn>
                <a:cxn ang="0">
                  <a:pos x="92" y="114"/>
                </a:cxn>
                <a:cxn ang="0">
                  <a:pos x="101" y="106"/>
                </a:cxn>
                <a:cxn ang="0">
                  <a:pos x="114" y="91"/>
                </a:cxn>
                <a:cxn ang="0">
                  <a:pos x="120" y="76"/>
                </a:cxn>
                <a:cxn ang="0">
                  <a:pos x="121" y="64"/>
                </a:cxn>
                <a:cxn ang="0">
                  <a:pos x="121" y="48"/>
                </a:cxn>
                <a:cxn ang="0">
                  <a:pos x="117" y="37"/>
                </a:cxn>
                <a:cxn ang="0">
                  <a:pos x="112" y="24"/>
                </a:cxn>
                <a:cxn ang="0">
                  <a:pos x="106" y="19"/>
                </a:cxn>
                <a:cxn ang="0">
                  <a:pos x="96" y="9"/>
                </a:cxn>
                <a:cxn ang="0">
                  <a:pos x="85" y="4"/>
                </a:cxn>
                <a:cxn ang="0">
                  <a:pos x="75" y="1"/>
                </a:cxn>
                <a:cxn ang="0">
                  <a:pos x="46" y="1"/>
                </a:cxn>
                <a:cxn ang="0">
                  <a:pos x="34" y="4"/>
                </a:cxn>
                <a:cxn ang="0">
                  <a:pos x="19" y="15"/>
                </a:cxn>
                <a:cxn ang="0">
                  <a:pos x="10" y="24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16" y="51"/>
                </a:cxn>
                <a:cxn ang="0">
                  <a:pos x="20" y="40"/>
                </a:cxn>
                <a:cxn ang="0">
                  <a:pos x="23" y="35"/>
                </a:cxn>
                <a:cxn ang="0">
                  <a:pos x="28" y="28"/>
                </a:cxn>
                <a:cxn ang="0">
                  <a:pos x="35" y="23"/>
                </a:cxn>
                <a:cxn ang="0">
                  <a:pos x="41" y="20"/>
                </a:cxn>
                <a:cxn ang="0">
                  <a:pos x="51" y="16"/>
                </a:cxn>
                <a:cxn ang="0">
                  <a:pos x="70" y="17"/>
                </a:cxn>
                <a:cxn ang="0">
                  <a:pos x="82" y="20"/>
                </a:cxn>
                <a:cxn ang="0">
                  <a:pos x="85" y="23"/>
                </a:cxn>
                <a:cxn ang="0">
                  <a:pos x="93" y="29"/>
                </a:cxn>
                <a:cxn ang="0">
                  <a:pos x="101" y="40"/>
                </a:cxn>
                <a:cxn ang="0">
                  <a:pos x="104" y="45"/>
                </a:cxn>
                <a:cxn ang="0">
                  <a:pos x="105" y="58"/>
                </a:cxn>
                <a:cxn ang="0">
                  <a:pos x="105" y="62"/>
                </a:cxn>
                <a:cxn ang="0">
                  <a:pos x="104" y="74"/>
                </a:cxn>
                <a:cxn ang="0">
                  <a:pos x="101" y="80"/>
                </a:cxn>
                <a:cxn ang="0">
                  <a:pos x="93" y="90"/>
                </a:cxn>
                <a:cxn ang="0">
                  <a:pos x="85" y="98"/>
                </a:cxn>
                <a:cxn ang="0">
                  <a:pos x="82" y="101"/>
                </a:cxn>
                <a:cxn ang="0">
                  <a:pos x="70" y="103"/>
                </a:cxn>
                <a:cxn ang="0">
                  <a:pos x="57" y="107"/>
                </a:cxn>
                <a:cxn ang="0">
                  <a:pos x="51" y="105"/>
                </a:cxn>
                <a:cxn ang="0">
                  <a:pos x="41" y="101"/>
                </a:cxn>
                <a:cxn ang="0">
                  <a:pos x="35" y="98"/>
                </a:cxn>
                <a:cxn ang="0">
                  <a:pos x="26" y="88"/>
                </a:cxn>
                <a:cxn ang="0">
                  <a:pos x="22" y="82"/>
                </a:cxn>
                <a:cxn ang="0">
                  <a:pos x="20" y="79"/>
                </a:cxn>
                <a:cxn ang="0">
                  <a:pos x="16" y="68"/>
                </a:cxn>
              </a:cxnLst>
              <a:rect l="0" t="0" r="r" b="b"/>
              <a:pathLst>
                <a:path w="122" h="122">
                  <a:moveTo>
                    <a:pt x="0" y="60"/>
                  </a:moveTo>
                  <a:lnTo>
                    <a:pt x="0" y="74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7" y="91"/>
                  </a:lnTo>
                  <a:lnTo>
                    <a:pt x="8" y="92"/>
                  </a:lnTo>
                  <a:lnTo>
                    <a:pt x="10" y="95"/>
                  </a:lnTo>
                  <a:lnTo>
                    <a:pt x="11" y="97"/>
                  </a:lnTo>
                  <a:lnTo>
                    <a:pt x="12" y="99"/>
                  </a:lnTo>
                  <a:lnTo>
                    <a:pt x="19" y="106"/>
                  </a:lnTo>
                  <a:lnTo>
                    <a:pt x="22" y="106"/>
                  </a:lnTo>
                  <a:lnTo>
                    <a:pt x="22" y="109"/>
                  </a:lnTo>
                  <a:lnTo>
                    <a:pt x="24" y="111"/>
                  </a:lnTo>
                  <a:lnTo>
                    <a:pt x="30" y="114"/>
                  </a:lnTo>
                  <a:lnTo>
                    <a:pt x="34" y="117"/>
                  </a:lnTo>
                  <a:lnTo>
                    <a:pt x="38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1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65" y="121"/>
                  </a:lnTo>
                  <a:lnTo>
                    <a:pt x="74" y="121"/>
                  </a:lnTo>
                  <a:lnTo>
                    <a:pt x="75" y="119"/>
                  </a:lnTo>
                  <a:lnTo>
                    <a:pt x="77" y="119"/>
                  </a:lnTo>
                  <a:lnTo>
                    <a:pt x="82" y="117"/>
                  </a:lnTo>
                  <a:lnTo>
                    <a:pt x="85" y="117"/>
                  </a:lnTo>
                  <a:lnTo>
                    <a:pt x="92" y="114"/>
                  </a:lnTo>
                  <a:lnTo>
                    <a:pt x="93" y="113"/>
                  </a:lnTo>
                  <a:lnTo>
                    <a:pt x="96" y="111"/>
                  </a:lnTo>
                  <a:lnTo>
                    <a:pt x="101" y="106"/>
                  </a:lnTo>
                  <a:lnTo>
                    <a:pt x="112" y="95"/>
                  </a:lnTo>
                  <a:lnTo>
                    <a:pt x="113" y="92"/>
                  </a:lnTo>
                  <a:lnTo>
                    <a:pt x="114" y="91"/>
                  </a:lnTo>
                  <a:lnTo>
                    <a:pt x="117" y="84"/>
                  </a:lnTo>
                  <a:lnTo>
                    <a:pt x="117" y="82"/>
                  </a:lnTo>
                  <a:lnTo>
                    <a:pt x="120" y="76"/>
                  </a:lnTo>
                  <a:lnTo>
                    <a:pt x="120" y="75"/>
                  </a:lnTo>
                  <a:lnTo>
                    <a:pt x="121" y="74"/>
                  </a:lnTo>
                  <a:lnTo>
                    <a:pt x="121" y="64"/>
                  </a:lnTo>
                  <a:lnTo>
                    <a:pt x="122" y="58"/>
                  </a:lnTo>
                  <a:lnTo>
                    <a:pt x="121" y="55"/>
                  </a:lnTo>
                  <a:lnTo>
                    <a:pt x="121" y="48"/>
                  </a:lnTo>
                  <a:lnTo>
                    <a:pt x="120" y="45"/>
                  </a:lnTo>
                  <a:lnTo>
                    <a:pt x="120" y="43"/>
                  </a:lnTo>
                  <a:lnTo>
                    <a:pt x="117" y="37"/>
                  </a:lnTo>
                  <a:lnTo>
                    <a:pt x="117" y="33"/>
                  </a:lnTo>
                  <a:lnTo>
                    <a:pt x="114" y="29"/>
                  </a:lnTo>
                  <a:lnTo>
                    <a:pt x="112" y="24"/>
                  </a:lnTo>
                  <a:lnTo>
                    <a:pt x="109" y="21"/>
                  </a:lnTo>
                  <a:lnTo>
                    <a:pt x="106" y="21"/>
                  </a:lnTo>
                  <a:lnTo>
                    <a:pt x="106" y="19"/>
                  </a:lnTo>
                  <a:lnTo>
                    <a:pt x="100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3" y="8"/>
                  </a:lnTo>
                  <a:lnTo>
                    <a:pt x="92" y="7"/>
                  </a:lnTo>
                  <a:lnTo>
                    <a:pt x="85" y="4"/>
                  </a:lnTo>
                  <a:lnTo>
                    <a:pt x="82" y="4"/>
                  </a:lnTo>
                  <a:lnTo>
                    <a:pt x="77" y="1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0" y="24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6" y="60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5"/>
                  </a:lnTo>
                  <a:lnTo>
                    <a:pt x="20" y="40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3" y="35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28" y="28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3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41" y="20"/>
                  </a:lnTo>
                  <a:lnTo>
                    <a:pt x="46" y="17"/>
                  </a:lnTo>
                  <a:lnTo>
                    <a:pt x="49" y="17"/>
                  </a:lnTo>
                  <a:lnTo>
                    <a:pt x="51" y="16"/>
                  </a:lnTo>
                  <a:lnTo>
                    <a:pt x="61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4" y="17"/>
                  </a:lnTo>
                  <a:lnTo>
                    <a:pt x="79" y="20"/>
                  </a:lnTo>
                  <a:lnTo>
                    <a:pt x="82" y="20"/>
                  </a:lnTo>
                  <a:lnTo>
                    <a:pt x="81" y="20"/>
                  </a:lnTo>
                  <a:lnTo>
                    <a:pt x="82" y="21"/>
                  </a:lnTo>
                  <a:lnTo>
                    <a:pt x="85" y="23"/>
                  </a:lnTo>
                  <a:lnTo>
                    <a:pt x="86" y="24"/>
                  </a:lnTo>
                  <a:lnTo>
                    <a:pt x="89" y="25"/>
                  </a:lnTo>
                  <a:lnTo>
                    <a:pt x="93" y="29"/>
                  </a:lnTo>
                  <a:lnTo>
                    <a:pt x="96" y="32"/>
                  </a:lnTo>
                  <a:lnTo>
                    <a:pt x="98" y="35"/>
                  </a:lnTo>
                  <a:lnTo>
                    <a:pt x="101" y="40"/>
                  </a:lnTo>
                  <a:lnTo>
                    <a:pt x="101" y="39"/>
                  </a:lnTo>
                  <a:lnTo>
                    <a:pt x="101" y="40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5" y="51"/>
                  </a:lnTo>
                  <a:lnTo>
                    <a:pt x="105" y="58"/>
                  </a:lnTo>
                  <a:lnTo>
                    <a:pt x="106" y="63"/>
                  </a:lnTo>
                  <a:lnTo>
                    <a:pt x="108" y="56"/>
                  </a:lnTo>
                  <a:lnTo>
                    <a:pt x="105" y="62"/>
                  </a:lnTo>
                  <a:lnTo>
                    <a:pt x="105" y="68"/>
                  </a:lnTo>
                  <a:lnTo>
                    <a:pt x="104" y="70"/>
                  </a:lnTo>
                  <a:lnTo>
                    <a:pt x="104" y="74"/>
                  </a:lnTo>
                  <a:lnTo>
                    <a:pt x="101" y="79"/>
                  </a:lnTo>
                  <a:lnTo>
                    <a:pt x="101" y="82"/>
                  </a:lnTo>
                  <a:lnTo>
                    <a:pt x="101" y="80"/>
                  </a:lnTo>
                  <a:lnTo>
                    <a:pt x="100" y="82"/>
                  </a:lnTo>
                  <a:lnTo>
                    <a:pt x="98" y="84"/>
                  </a:lnTo>
                  <a:lnTo>
                    <a:pt x="93" y="90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8"/>
                  </a:lnTo>
                  <a:lnTo>
                    <a:pt x="82" y="99"/>
                  </a:lnTo>
                  <a:lnTo>
                    <a:pt x="81" y="101"/>
                  </a:lnTo>
                  <a:lnTo>
                    <a:pt x="82" y="101"/>
                  </a:lnTo>
                  <a:lnTo>
                    <a:pt x="79" y="101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9" y="105"/>
                  </a:lnTo>
                  <a:lnTo>
                    <a:pt x="62" y="105"/>
                  </a:lnTo>
                  <a:lnTo>
                    <a:pt x="57" y="107"/>
                  </a:lnTo>
                  <a:lnTo>
                    <a:pt x="63" y="106"/>
                  </a:lnTo>
                  <a:lnTo>
                    <a:pt x="58" y="105"/>
                  </a:lnTo>
                  <a:lnTo>
                    <a:pt x="51" y="105"/>
                  </a:lnTo>
                  <a:lnTo>
                    <a:pt x="49" y="103"/>
                  </a:lnTo>
                  <a:lnTo>
                    <a:pt x="46" y="103"/>
                  </a:lnTo>
                  <a:lnTo>
                    <a:pt x="41" y="101"/>
                  </a:lnTo>
                  <a:lnTo>
                    <a:pt x="39" y="101"/>
                  </a:lnTo>
                  <a:lnTo>
                    <a:pt x="41" y="101"/>
                  </a:lnTo>
                  <a:lnTo>
                    <a:pt x="35" y="98"/>
                  </a:lnTo>
                  <a:lnTo>
                    <a:pt x="32" y="95"/>
                  </a:lnTo>
                  <a:lnTo>
                    <a:pt x="30" y="92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3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20" y="82"/>
                  </a:lnTo>
                  <a:lnTo>
                    <a:pt x="20" y="79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6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5" name="Rectangle 517"/>
            <p:cNvSpPr>
              <a:spLocks noChangeArrowheads="1"/>
            </p:cNvSpPr>
            <p:nvPr/>
          </p:nvSpPr>
          <p:spPr bwMode="auto">
            <a:xfrm>
              <a:off x="3168" y="1849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396806" name="Rectangle 518"/>
            <p:cNvSpPr>
              <a:spLocks noChangeArrowheads="1"/>
            </p:cNvSpPr>
            <p:nvPr/>
          </p:nvSpPr>
          <p:spPr bwMode="auto">
            <a:xfrm>
              <a:off x="5321" y="1739"/>
              <a:ext cx="2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Swiss 721 SWA" charset="0"/>
                </a:rPr>
                <a:t>OL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396807" name="Freeform 519"/>
            <p:cNvSpPr>
              <a:spLocks/>
            </p:cNvSpPr>
            <p:nvPr/>
          </p:nvSpPr>
          <p:spPr bwMode="auto">
            <a:xfrm>
              <a:off x="4081" y="1997"/>
              <a:ext cx="789" cy="19"/>
            </a:xfrm>
            <a:custGeom>
              <a:avLst/>
              <a:gdLst/>
              <a:ahLst/>
              <a:cxnLst>
                <a:cxn ang="0">
                  <a:pos x="781" y="19"/>
                </a:cxn>
                <a:cxn ang="0">
                  <a:pos x="784" y="19"/>
                </a:cxn>
                <a:cxn ang="0">
                  <a:pos x="786" y="16"/>
                </a:cxn>
                <a:cxn ang="0">
                  <a:pos x="789" y="13"/>
                </a:cxn>
                <a:cxn ang="0">
                  <a:pos x="789" y="8"/>
                </a:cxn>
                <a:cxn ang="0">
                  <a:pos x="786" y="5"/>
                </a:cxn>
                <a:cxn ang="0">
                  <a:pos x="784" y="3"/>
                </a:cxn>
                <a:cxn ang="0">
                  <a:pos x="781" y="3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781" y="19"/>
                </a:cxn>
              </a:cxnLst>
              <a:rect l="0" t="0" r="r" b="b"/>
              <a:pathLst>
                <a:path w="789" h="19">
                  <a:moveTo>
                    <a:pt x="781" y="19"/>
                  </a:moveTo>
                  <a:lnTo>
                    <a:pt x="784" y="19"/>
                  </a:lnTo>
                  <a:lnTo>
                    <a:pt x="786" y="16"/>
                  </a:lnTo>
                  <a:lnTo>
                    <a:pt x="789" y="13"/>
                  </a:lnTo>
                  <a:lnTo>
                    <a:pt x="789" y="8"/>
                  </a:lnTo>
                  <a:lnTo>
                    <a:pt x="786" y="5"/>
                  </a:lnTo>
                  <a:lnTo>
                    <a:pt x="784" y="3"/>
                  </a:lnTo>
                  <a:lnTo>
                    <a:pt x="781" y="3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78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6897" name="Line 609"/>
          <p:cNvSpPr>
            <a:spLocks noChangeShapeType="1"/>
          </p:cNvSpPr>
          <p:nvPr/>
        </p:nvSpPr>
        <p:spPr bwMode="auto">
          <a:xfrm>
            <a:off x="2374900" y="5464175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900" name="Text Box 612"/>
          <p:cNvSpPr txBox="1">
            <a:spLocks noChangeArrowheads="1"/>
          </p:cNvSpPr>
          <p:nvPr/>
        </p:nvSpPr>
        <p:spPr bwMode="auto">
          <a:xfrm>
            <a:off x="5191125" y="3062288"/>
            <a:ext cx="3265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FF"/>
                </a:solidFill>
              </a:rPr>
              <a:t>OL= IN0.S’ + IN1.S</a:t>
            </a:r>
          </a:p>
        </p:txBody>
      </p:sp>
    </p:spTree>
    <p:extLst>
      <p:ext uri="{BB962C8B-B14F-4D97-AF65-F5344CB8AC3E}">
        <p14:creationId xmlns:p14="http://schemas.microsoft.com/office/powerpoint/2010/main" val="345794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  <p:bldP spid="39690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	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Implement a gate with two three-state buffers and two inverters:</a:t>
            </a:r>
          </a:p>
          <a:p>
            <a:pPr lvl="1"/>
            <a:r>
              <a:rPr lang="en-US" dirty="0">
                <a:latin typeface="Arial" pitchFamily="34" charset="0"/>
                <a:cs typeface="Times New Roman" pitchFamily="18" charset="0"/>
              </a:rPr>
              <a:t>F = X  Y=XY’+X’Y</a:t>
            </a:r>
            <a:endParaRPr lang="en-US" dirty="0">
              <a:latin typeface="Arial" pitchFamily="34" charset="0"/>
            </a:endParaRPr>
          </a:p>
          <a:p>
            <a:pPr lvl="1"/>
            <a:endParaRPr lang="en-US" dirty="0">
              <a:latin typeface="Arial" pitchFamily="34" charset="0"/>
            </a:endParaRP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2387600" y="2403475"/>
            <a:ext cx="2635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611"/>
          <p:cNvGrpSpPr>
            <a:grpSpLocks/>
          </p:cNvGrpSpPr>
          <p:nvPr/>
        </p:nvGrpSpPr>
        <p:grpSpPr bwMode="auto">
          <a:xfrm>
            <a:off x="1515383" y="3179309"/>
            <a:ext cx="4171950" cy="2432051"/>
            <a:chOff x="2830" y="1317"/>
            <a:chExt cx="2628" cy="1532"/>
          </a:xfrm>
        </p:grpSpPr>
        <p:sp>
          <p:nvSpPr>
            <p:cNvPr id="8" name="Freeform 488"/>
            <p:cNvSpPr>
              <a:spLocks/>
            </p:cNvSpPr>
            <p:nvPr/>
          </p:nvSpPr>
          <p:spPr bwMode="auto">
            <a:xfrm>
              <a:off x="4685" y="1328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4"/>
                </a:cxn>
                <a:cxn ang="0">
                  <a:pos x="3" y="416"/>
                </a:cxn>
                <a:cxn ang="0">
                  <a:pos x="5" y="419"/>
                </a:cxn>
                <a:cxn ang="0">
                  <a:pos x="11" y="419"/>
                </a:cxn>
                <a:cxn ang="0">
                  <a:pos x="13" y="416"/>
                </a:cxn>
                <a:cxn ang="0">
                  <a:pos x="16" y="4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4"/>
                  </a:lnTo>
                  <a:lnTo>
                    <a:pt x="3" y="416"/>
                  </a:lnTo>
                  <a:lnTo>
                    <a:pt x="5" y="419"/>
                  </a:lnTo>
                  <a:lnTo>
                    <a:pt x="11" y="419"/>
                  </a:lnTo>
                  <a:lnTo>
                    <a:pt x="13" y="416"/>
                  </a:lnTo>
                  <a:lnTo>
                    <a:pt x="16" y="4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89"/>
            <p:cNvSpPr>
              <a:spLocks/>
            </p:cNvSpPr>
            <p:nvPr/>
          </p:nvSpPr>
          <p:spPr bwMode="auto">
            <a:xfrm>
              <a:off x="4694" y="1337"/>
              <a:ext cx="365" cy="218"/>
            </a:xfrm>
            <a:custGeom>
              <a:avLst/>
              <a:gdLst/>
              <a:ahLst/>
              <a:cxnLst>
                <a:cxn ang="0">
                  <a:pos x="353" y="217"/>
                </a:cxn>
                <a:cxn ang="0">
                  <a:pos x="355" y="218"/>
                </a:cxn>
                <a:cxn ang="0">
                  <a:pos x="360" y="218"/>
                </a:cxn>
                <a:cxn ang="0">
                  <a:pos x="363" y="215"/>
                </a:cxn>
                <a:cxn ang="0">
                  <a:pos x="365" y="213"/>
                </a:cxn>
                <a:cxn ang="0">
                  <a:pos x="365" y="207"/>
                </a:cxn>
                <a:cxn ang="0">
                  <a:pos x="363" y="205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7"/>
                </a:cxn>
              </a:cxnLst>
              <a:rect l="0" t="0" r="r" b="b"/>
              <a:pathLst>
                <a:path w="365" h="218">
                  <a:moveTo>
                    <a:pt x="353" y="217"/>
                  </a:moveTo>
                  <a:lnTo>
                    <a:pt x="355" y="218"/>
                  </a:lnTo>
                  <a:lnTo>
                    <a:pt x="360" y="218"/>
                  </a:lnTo>
                  <a:lnTo>
                    <a:pt x="363" y="215"/>
                  </a:lnTo>
                  <a:lnTo>
                    <a:pt x="365" y="213"/>
                  </a:lnTo>
                  <a:lnTo>
                    <a:pt x="365" y="207"/>
                  </a:lnTo>
                  <a:lnTo>
                    <a:pt x="363" y="205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490"/>
            <p:cNvSpPr>
              <a:spLocks/>
            </p:cNvSpPr>
            <p:nvPr/>
          </p:nvSpPr>
          <p:spPr bwMode="auto">
            <a:xfrm>
              <a:off x="4693" y="1539"/>
              <a:ext cx="365" cy="217"/>
            </a:xfrm>
            <a:custGeom>
              <a:avLst/>
              <a:gdLst/>
              <a:ahLst/>
              <a:cxnLst>
                <a:cxn ang="0">
                  <a:pos x="361" y="15"/>
                </a:cxn>
                <a:cxn ang="0">
                  <a:pos x="364" y="12"/>
                </a:cxn>
                <a:cxn ang="0">
                  <a:pos x="365" y="11"/>
                </a:cxn>
                <a:cxn ang="0">
                  <a:pos x="365" y="5"/>
                </a:cxn>
                <a:cxn ang="0">
                  <a:pos x="362" y="3"/>
                </a:cxn>
                <a:cxn ang="0">
                  <a:pos x="360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1" y="205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5" y="217"/>
                </a:cxn>
                <a:cxn ang="0">
                  <a:pos x="11" y="217"/>
                </a:cxn>
                <a:cxn ang="0">
                  <a:pos x="12" y="216"/>
                </a:cxn>
                <a:cxn ang="0">
                  <a:pos x="361" y="15"/>
                </a:cxn>
              </a:cxnLst>
              <a:rect l="0" t="0" r="r" b="b"/>
              <a:pathLst>
                <a:path w="365" h="217">
                  <a:moveTo>
                    <a:pt x="361" y="15"/>
                  </a:moveTo>
                  <a:lnTo>
                    <a:pt x="364" y="12"/>
                  </a:lnTo>
                  <a:lnTo>
                    <a:pt x="365" y="11"/>
                  </a:lnTo>
                  <a:lnTo>
                    <a:pt x="365" y="5"/>
                  </a:lnTo>
                  <a:lnTo>
                    <a:pt x="362" y="3"/>
                  </a:lnTo>
                  <a:lnTo>
                    <a:pt x="360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1" y="205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5" y="217"/>
                  </a:lnTo>
                  <a:lnTo>
                    <a:pt x="11" y="217"/>
                  </a:lnTo>
                  <a:lnTo>
                    <a:pt x="12" y="216"/>
                  </a:lnTo>
                  <a:lnTo>
                    <a:pt x="36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91"/>
            <p:cNvSpPr>
              <a:spLocks/>
            </p:cNvSpPr>
            <p:nvPr/>
          </p:nvSpPr>
          <p:spPr bwMode="auto">
            <a:xfrm>
              <a:off x="4854" y="1645"/>
              <a:ext cx="16" cy="36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357"/>
                </a:cxn>
                <a:cxn ang="0">
                  <a:pos x="3" y="360"/>
                </a:cxn>
                <a:cxn ang="0">
                  <a:pos x="5" y="363"/>
                </a:cxn>
                <a:cxn ang="0">
                  <a:pos x="11" y="363"/>
                </a:cxn>
                <a:cxn ang="0">
                  <a:pos x="13" y="360"/>
                </a:cxn>
                <a:cxn ang="0">
                  <a:pos x="16" y="357"/>
                </a:cxn>
                <a:cxn ang="0">
                  <a:pos x="16" y="355"/>
                </a:cxn>
                <a:cxn ang="0">
                  <a:pos x="16" y="8"/>
                </a:cxn>
              </a:cxnLst>
              <a:rect l="0" t="0" r="r" b="b"/>
              <a:pathLst>
                <a:path w="16" h="363">
                  <a:moveTo>
                    <a:pt x="16" y="8"/>
                  </a:move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57"/>
                  </a:lnTo>
                  <a:lnTo>
                    <a:pt x="3" y="360"/>
                  </a:lnTo>
                  <a:lnTo>
                    <a:pt x="5" y="363"/>
                  </a:lnTo>
                  <a:lnTo>
                    <a:pt x="11" y="363"/>
                  </a:lnTo>
                  <a:lnTo>
                    <a:pt x="13" y="360"/>
                  </a:lnTo>
                  <a:lnTo>
                    <a:pt x="16" y="357"/>
                  </a:lnTo>
                  <a:lnTo>
                    <a:pt x="16" y="35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92"/>
            <p:cNvSpPr>
              <a:spLocks/>
            </p:cNvSpPr>
            <p:nvPr/>
          </p:nvSpPr>
          <p:spPr bwMode="auto">
            <a:xfrm>
              <a:off x="5045" y="1539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187" y="16"/>
                </a:cxn>
                <a:cxn ang="0">
                  <a:pos x="190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0" y="3"/>
                </a:cxn>
                <a:cxn ang="0">
                  <a:pos x="187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187" y="16"/>
                  </a:lnTo>
                  <a:lnTo>
                    <a:pt x="190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0" y="3"/>
                  </a:lnTo>
                  <a:lnTo>
                    <a:pt x="187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93"/>
            <p:cNvSpPr>
              <a:spLocks/>
            </p:cNvSpPr>
            <p:nvPr/>
          </p:nvSpPr>
          <p:spPr bwMode="auto">
            <a:xfrm>
              <a:off x="4517" y="1533"/>
              <a:ext cx="184" cy="17"/>
            </a:xfrm>
            <a:custGeom>
              <a:avLst/>
              <a:gdLst/>
              <a:ahLst/>
              <a:cxnLst>
                <a:cxn ang="0">
                  <a:pos x="176" y="17"/>
                </a:cxn>
                <a:cxn ang="0">
                  <a:pos x="179" y="17"/>
                </a:cxn>
                <a:cxn ang="0">
                  <a:pos x="181" y="14"/>
                </a:cxn>
                <a:cxn ang="0">
                  <a:pos x="184" y="11"/>
                </a:cxn>
                <a:cxn ang="0">
                  <a:pos x="184" y="6"/>
                </a:cxn>
                <a:cxn ang="0">
                  <a:pos x="181" y="3"/>
                </a:cxn>
                <a:cxn ang="0">
                  <a:pos x="179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76" y="17"/>
                </a:cxn>
              </a:cxnLst>
              <a:rect l="0" t="0" r="r" b="b"/>
              <a:pathLst>
                <a:path w="184" h="17">
                  <a:moveTo>
                    <a:pt x="176" y="17"/>
                  </a:moveTo>
                  <a:lnTo>
                    <a:pt x="179" y="17"/>
                  </a:lnTo>
                  <a:lnTo>
                    <a:pt x="181" y="14"/>
                  </a:lnTo>
                  <a:lnTo>
                    <a:pt x="184" y="11"/>
                  </a:lnTo>
                  <a:lnTo>
                    <a:pt x="184" y="6"/>
                  </a:lnTo>
                  <a:lnTo>
                    <a:pt x="181" y="3"/>
                  </a:lnTo>
                  <a:lnTo>
                    <a:pt x="17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94"/>
            <p:cNvSpPr>
              <a:spLocks/>
            </p:cNvSpPr>
            <p:nvPr/>
          </p:nvSpPr>
          <p:spPr bwMode="auto">
            <a:xfrm>
              <a:off x="4671" y="2094"/>
              <a:ext cx="17" cy="419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413"/>
                </a:cxn>
                <a:cxn ang="0">
                  <a:pos x="3" y="416"/>
                </a:cxn>
                <a:cxn ang="0">
                  <a:pos x="6" y="419"/>
                </a:cxn>
                <a:cxn ang="0">
                  <a:pos x="11" y="419"/>
                </a:cxn>
                <a:cxn ang="0">
                  <a:pos x="14" y="416"/>
                </a:cxn>
                <a:cxn ang="0">
                  <a:pos x="17" y="413"/>
                </a:cxn>
                <a:cxn ang="0">
                  <a:pos x="17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0"/>
                </a:cxn>
              </a:cxnLst>
              <a:rect l="0" t="0" r="r" b="b"/>
              <a:pathLst>
                <a:path w="17" h="419">
                  <a:moveTo>
                    <a:pt x="0" y="410"/>
                  </a:moveTo>
                  <a:lnTo>
                    <a:pt x="0" y="413"/>
                  </a:lnTo>
                  <a:lnTo>
                    <a:pt x="3" y="416"/>
                  </a:lnTo>
                  <a:lnTo>
                    <a:pt x="6" y="419"/>
                  </a:lnTo>
                  <a:lnTo>
                    <a:pt x="11" y="419"/>
                  </a:lnTo>
                  <a:lnTo>
                    <a:pt x="14" y="416"/>
                  </a:lnTo>
                  <a:lnTo>
                    <a:pt x="17" y="413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95"/>
            <p:cNvSpPr>
              <a:spLocks/>
            </p:cNvSpPr>
            <p:nvPr/>
          </p:nvSpPr>
          <p:spPr bwMode="auto">
            <a:xfrm>
              <a:off x="4681" y="2102"/>
              <a:ext cx="365" cy="217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7"/>
                </a:cxn>
                <a:cxn ang="0">
                  <a:pos x="360" y="217"/>
                </a:cxn>
                <a:cxn ang="0">
                  <a:pos x="362" y="214"/>
                </a:cxn>
                <a:cxn ang="0">
                  <a:pos x="365" y="212"/>
                </a:cxn>
                <a:cxn ang="0">
                  <a:pos x="365" y="206"/>
                </a:cxn>
                <a:cxn ang="0">
                  <a:pos x="362" y="204"/>
                </a:cxn>
                <a:cxn ang="0">
                  <a:pos x="361" y="20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353" y="216"/>
                </a:cxn>
              </a:cxnLst>
              <a:rect l="0" t="0" r="r" b="b"/>
              <a:pathLst>
                <a:path w="365" h="217">
                  <a:moveTo>
                    <a:pt x="353" y="216"/>
                  </a:moveTo>
                  <a:lnTo>
                    <a:pt x="354" y="217"/>
                  </a:lnTo>
                  <a:lnTo>
                    <a:pt x="360" y="217"/>
                  </a:lnTo>
                  <a:lnTo>
                    <a:pt x="362" y="214"/>
                  </a:lnTo>
                  <a:lnTo>
                    <a:pt x="365" y="212"/>
                  </a:lnTo>
                  <a:lnTo>
                    <a:pt x="365" y="206"/>
                  </a:lnTo>
                  <a:lnTo>
                    <a:pt x="362" y="204"/>
                  </a:lnTo>
                  <a:lnTo>
                    <a:pt x="361" y="20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96"/>
            <p:cNvSpPr>
              <a:spLocks/>
            </p:cNvSpPr>
            <p:nvPr/>
          </p:nvSpPr>
          <p:spPr bwMode="auto">
            <a:xfrm>
              <a:off x="4679" y="2303"/>
              <a:ext cx="366" cy="218"/>
            </a:xfrm>
            <a:custGeom>
              <a:avLst/>
              <a:gdLst/>
              <a:ahLst/>
              <a:cxnLst>
                <a:cxn ang="0">
                  <a:pos x="362" y="15"/>
                </a:cxn>
                <a:cxn ang="0">
                  <a:pos x="364" y="12"/>
                </a:cxn>
                <a:cxn ang="0">
                  <a:pos x="366" y="11"/>
                </a:cxn>
                <a:cxn ang="0">
                  <a:pos x="366" y="5"/>
                </a:cxn>
                <a:cxn ang="0">
                  <a:pos x="363" y="3"/>
                </a:cxn>
                <a:cxn ang="0">
                  <a:pos x="360" y="0"/>
                </a:cxn>
                <a:cxn ang="0">
                  <a:pos x="355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2" y="206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6" y="218"/>
                </a:cxn>
                <a:cxn ang="0">
                  <a:pos x="11" y="218"/>
                </a:cxn>
                <a:cxn ang="0">
                  <a:pos x="13" y="216"/>
                </a:cxn>
                <a:cxn ang="0">
                  <a:pos x="362" y="15"/>
                </a:cxn>
              </a:cxnLst>
              <a:rect l="0" t="0" r="r" b="b"/>
              <a:pathLst>
                <a:path w="366" h="218">
                  <a:moveTo>
                    <a:pt x="362" y="15"/>
                  </a:moveTo>
                  <a:lnTo>
                    <a:pt x="364" y="12"/>
                  </a:lnTo>
                  <a:lnTo>
                    <a:pt x="366" y="11"/>
                  </a:lnTo>
                  <a:lnTo>
                    <a:pt x="366" y="5"/>
                  </a:lnTo>
                  <a:lnTo>
                    <a:pt x="363" y="3"/>
                  </a:lnTo>
                  <a:lnTo>
                    <a:pt x="360" y="0"/>
                  </a:lnTo>
                  <a:lnTo>
                    <a:pt x="355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2" y="206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6" y="218"/>
                  </a:lnTo>
                  <a:lnTo>
                    <a:pt x="11" y="218"/>
                  </a:lnTo>
                  <a:lnTo>
                    <a:pt x="13" y="216"/>
                  </a:lnTo>
                  <a:lnTo>
                    <a:pt x="36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97"/>
            <p:cNvSpPr>
              <a:spLocks/>
            </p:cNvSpPr>
            <p:nvPr/>
          </p:nvSpPr>
          <p:spPr bwMode="auto">
            <a:xfrm>
              <a:off x="4843" y="2408"/>
              <a:ext cx="16" cy="21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08"/>
                </a:cxn>
                <a:cxn ang="0">
                  <a:pos x="3" y="211"/>
                </a:cxn>
                <a:cxn ang="0">
                  <a:pos x="6" y="213"/>
                </a:cxn>
                <a:cxn ang="0">
                  <a:pos x="11" y="213"/>
                </a:cxn>
                <a:cxn ang="0">
                  <a:pos x="14" y="211"/>
                </a:cxn>
                <a:cxn ang="0">
                  <a:pos x="16" y="208"/>
                </a:cxn>
                <a:cxn ang="0">
                  <a:pos x="16" y="205"/>
                </a:cxn>
                <a:cxn ang="0">
                  <a:pos x="16" y="8"/>
                </a:cxn>
              </a:cxnLst>
              <a:rect l="0" t="0" r="r" b="b"/>
              <a:pathLst>
                <a:path w="16" h="213">
                  <a:moveTo>
                    <a:pt x="16" y="8"/>
                  </a:moveTo>
                  <a:lnTo>
                    <a:pt x="16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08"/>
                  </a:lnTo>
                  <a:lnTo>
                    <a:pt x="3" y="211"/>
                  </a:lnTo>
                  <a:lnTo>
                    <a:pt x="6" y="213"/>
                  </a:lnTo>
                  <a:lnTo>
                    <a:pt x="11" y="213"/>
                  </a:lnTo>
                  <a:lnTo>
                    <a:pt x="14" y="211"/>
                  </a:lnTo>
                  <a:lnTo>
                    <a:pt x="16" y="208"/>
                  </a:lnTo>
                  <a:lnTo>
                    <a:pt x="16" y="20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98"/>
            <p:cNvSpPr>
              <a:spLocks/>
            </p:cNvSpPr>
            <p:nvPr/>
          </p:nvSpPr>
          <p:spPr bwMode="auto">
            <a:xfrm>
              <a:off x="5031" y="2303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188" y="16"/>
                </a:cxn>
                <a:cxn ang="0">
                  <a:pos x="191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1" y="3"/>
                </a:cxn>
                <a:cxn ang="0">
                  <a:pos x="188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88" y="16"/>
                  </a:lnTo>
                  <a:lnTo>
                    <a:pt x="191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1" y="3"/>
                  </a:lnTo>
                  <a:lnTo>
                    <a:pt x="188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99"/>
            <p:cNvSpPr>
              <a:spLocks/>
            </p:cNvSpPr>
            <p:nvPr/>
          </p:nvSpPr>
          <p:spPr bwMode="auto">
            <a:xfrm>
              <a:off x="4504" y="2299"/>
              <a:ext cx="184" cy="16"/>
            </a:xfrm>
            <a:custGeom>
              <a:avLst/>
              <a:gdLst/>
              <a:ahLst/>
              <a:cxnLst>
                <a:cxn ang="0">
                  <a:pos x="175" y="16"/>
                </a:cxn>
                <a:cxn ang="0">
                  <a:pos x="178" y="16"/>
                </a:cxn>
                <a:cxn ang="0">
                  <a:pos x="181" y="13"/>
                </a:cxn>
                <a:cxn ang="0">
                  <a:pos x="184" y="11"/>
                </a:cxn>
                <a:cxn ang="0">
                  <a:pos x="184" y="5"/>
                </a:cxn>
                <a:cxn ang="0">
                  <a:pos x="181" y="3"/>
                </a:cxn>
                <a:cxn ang="0">
                  <a:pos x="17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75" y="16"/>
                </a:cxn>
              </a:cxnLst>
              <a:rect l="0" t="0" r="r" b="b"/>
              <a:pathLst>
                <a:path w="184" h="16">
                  <a:moveTo>
                    <a:pt x="175" y="16"/>
                  </a:moveTo>
                  <a:lnTo>
                    <a:pt x="178" y="16"/>
                  </a:lnTo>
                  <a:lnTo>
                    <a:pt x="181" y="13"/>
                  </a:lnTo>
                  <a:lnTo>
                    <a:pt x="184" y="11"/>
                  </a:lnTo>
                  <a:lnTo>
                    <a:pt x="184" y="5"/>
                  </a:lnTo>
                  <a:lnTo>
                    <a:pt x="181" y="3"/>
                  </a:lnTo>
                  <a:lnTo>
                    <a:pt x="17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17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00"/>
            <p:cNvSpPr>
              <a:spLocks/>
            </p:cNvSpPr>
            <p:nvPr/>
          </p:nvSpPr>
          <p:spPr bwMode="auto">
            <a:xfrm>
              <a:off x="5220" y="1536"/>
              <a:ext cx="17" cy="768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763"/>
                </a:cxn>
                <a:cxn ang="0">
                  <a:pos x="3" y="766"/>
                </a:cxn>
                <a:cxn ang="0">
                  <a:pos x="6" y="768"/>
                </a:cxn>
                <a:cxn ang="0">
                  <a:pos x="11" y="768"/>
                </a:cxn>
                <a:cxn ang="0">
                  <a:pos x="14" y="766"/>
                </a:cxn>
                <a:cxn ang="0">
                  <a:pos x="17" y="763"/>
                </a:cxn>
                <a:cxn ang="0">
                  <a:pos x="17" y="760"/>
                </a:cxn>
                <a:cxn ang="0">
                  <a:pos x="17" y="8"/>
                </a:cxn>
              </a:cxnLst>
              <a:rect l="0" t="0" r="r" b="b"/>
              <a:pathLst>
                <a:path w="17" h="76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63"/>
                  </a:lnTo>
                  <a:lnTo>
                    <a:pt x="3" y="766"/>
                  </a:lnTo>
                  <a:lnTo>
                    <a:pt x="6" y="768"/>
                  </a:lnTo>
                  <a:lnTo>
                    <a:pt x="11" y="768"/>
                  </a:lnTo>
                  <a:lnTo>
                    <a:pt x="14" y="766"/>
                  </a:lnTo>
                  <a:lnTo>
                    <a:pt x="17" y="763"/>
                  </a:lnTo>
                  <a:lnTo>
                    <a:pt x="17" y="76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01"/>
            <p:cNvSpPr>
              <a:spLocks/>
            </p:cNvSpPr>
            <p:nvPr/>
          </p:nvSpPr>
          <p:spPr bwMode="auto">
            <a:xfrm>
              <a:off x="5231" y="1943"/>
              <a:ext cx="227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6"/>
                </a:cxn>
                <a:cxn ang="0">
                  <a:pos x="222" y="16"/>
                </a:cxn>
                <a:cxn ang="0">
                  <a:pos x="224" y="14"/>
                </a:cxn>
                <a:cxn ang="0">
                  <a:pos x="227" y="11"/>
                </a:cxn>
                <a:cxn ang="0">
                  <a:pos x="227" y="5"/>
                </a:cxn>
                <a:cxn ang="0">
                  <a:pos x="224" y="3"/>
                </a:cxn>
                <a:cxn ang="0">
                  <a:pos x="222" y="0"/>
                </a:cxn>
                <a:cxn ang="0">
                  <a:pos x="219" y="0"/>
                </a:cxn>
                <a:cxn ang="0">
                  <a:pos x="8" y="0"/>
                </a:cxn>
              </a:cxnLst>
              <a:rect l="0" t="0" r="r" b="b"/>
              <a:pathLst>
                <a:path w="227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22" y="16"/>
                  </a:lnTo>
                  <a:lnTo>
                    <a:pt x="224" y="14"/>
                  </a:lnTo>
                  <a:lnTo>
                    <a:pt x="227" y="11"/>
                  </a:lnTo>
                  <a:lnTo>
                    <a:pt x="227" y="5"/>
                  </a:lnTo>
                  <a:lnTo>
                    <a:pt x="224" y="3"/>
                  </a:lnTo>
                  <a:lnTo>
                    <a:pt x="222" y="0"/>
                  </a:lnTo>
                  <a:lnTo>
                    <a:pt x="21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502"/>
            <p:cNvSpPr>
              <a:spLocks noChangeArrowheads="1"/>
            </p:cNvSpPr>
            <p:nvPr/>
          </p:nvSpPr>
          <p:spPr bwMode="auto">
            <a:xfrm>
              <a:off x="2830" y="1317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3" name="Rectangle 503"/>
            <p:cNvSpPr>
              <a:spLocks noChangeArrowheads="1"/>
            </p:cNvSpPr>
            <p:nvPr/>
          </p:nvSpPr>
          <p:spPr bwMode="auto">
            <a:xfrm>
              <a:off x="4452" y="2075"/>
              <a:ext cx="16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X’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4" name="Rectangle 504"/>
            <p:cNvSpPr>
              <a:spLocks noChangeArrowheads="1"/>
            </p:cNvSpPr>
            <p:nvPr/>
          </p:nvSpPr>
          <p:spPr bwMode="auto">
            <a:xfrm>
              <a:off x="4245" y="1796"/>
              <a:ext cx="58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EN0=Y’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5" name="Rectangle 505"/>
            <p:cNvSpPr>
              <a:spLocks noChangeArrowheads="1"/>
            </p:cNvSpPr>
            <p:nvPr/>
          </p:nvSpPr>
          <p:spPr bwMode="auto">
            <a:xfrm>
              <a:off x="4322" y="2645"/>
              <a:ext cx="5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EN1=Y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6" name="Freeform 506"/>
            <p:cNvSpPr>
              <a:spLocks/>
            </p:cNvSpPr>
            <p:nvPr/>
          </p:nvSpPr>
          <p:spPr bwMode="auto">
            <a:xfrm>
              <a:off x="3602" y="1805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3"/>
                </a:cxn>
                <a:cxn ang="0">
                  <a:pos x="2" y="416"/>
                </a:cxn>
                <a:cxn ang="0">
                  <a:pos x="5" y="419"/>
                </a:cxn>
                <a:cxn ang="0">
                  <a:pos x="10" y="419"/>
                </a:cxn>
                <a:cxn ang="0">
                  <a:pos x="13" y="416"/>
                </a:cxn>
                <a:cxn ang="0">
                  <a:pos x="16" y="413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3"/>
                  </a:lnTo>
                  <a:lnTo>
                    <a:pt x="2" y="416"/>
                  </a:lnTo>
                  <a:lnTo>
                    <a:pt x="5" y="419"/>
                  </a:lnTo>
                  <a:lnTo>
                    <a:pt x="10" y="419"/>
                  </a:lnTo>
                  <a:lnTo>
                    <a:pt x="13" y="416"/>
                  </a:lnTo>
                  <a:lnTo>
                    <a:pt x="16" y="413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07"/>
            <p:cNvSpPr>
              <a:spLocks/>
            </p:cNvSpPr>
            <p:nvPr/>
          </p:nvSpPr>
          <p:spPr bwMode="auto">
            <a:xfrm>
              <a:off x="3611" y="1814"/>
              <a:ext cx="365" cy="218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8"/>
                </a:cxn>
                <a:cxn ang="0">
                  <a:pos x="360" y="218"/>
                </a:cxn>
                <a:cxn ang="0">
                  <a:pos x="362" y="215"/>
                </a:cxn>
                <a:cxn ang="0">
                  <a:pos x="365" y="212"/>
                </a:cxn>
                <a:cxn ang="0">
                  <a:pos x="365" y="207"/>
                </a:cxn>
                <a:cxn ang="0">
                  <a:pos x="362" y="204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6"/>
                </a:cxn>
              </a:cxnLst>
              <a:rect l="0" t="0" r="r" b="b"/>
              <a:pathLst>
                <a:path w="365" h="218">
                  <a:moveTo>
                    <a:pt x="353" y="216"/>
                  </a:moveTo>
                  <a:lnTo>
                    <a:pt x="354" y="218"/>
                  </a:lnTo>
                  <a:lnTo>
                    <a:pt x="360" y="218"/>
                  </a:lnTo>
                  <a:lnTo>
                    <a:pt x="362" y="215"/>
                  </a:lnTo>
                  <a:lnTo>
                    <a:pt x="365" y="212"/>
                  </a:lnTo>
                  <a:lnTo>
                    <a:pt x="365" y="207"/>
                  </a:lnTo>
                  <a:lnTo>
                    <a:pt x="362" y="204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08"/>
            <p:cNvSpPr>
              <a:spLocks/>
            </p:cNvSpPr>
            <p:nvPr/>
          </p:nvSpPr>
          <p:spPr bwMode="auto">
            <a:xfrm>
              <a:off x="3610" y="2016"/>
              <a:ext cx="365" cy="217"/>
            </a:xfrm>
            <a:custGeom>
              <a:avLst/>
              <a:gdLst/>
              <a:ahLst/>
              <a:cxnLst>
                <a:cxn ang="0">
                  <a:pos x="361" y="14"/>
                </a:cxn>
                <a:cxn ang="0">
                  <a:pos x="363" y="12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2" y="2"/>
                </a:cxn>
                <a:cxn ang="0">
                  <a:pos x="359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2"/>
                </a:cxn>
                <a:cxn ang="0">
                  <a:pos x="1" y="205"/>
                </a:cxn>
                <a:cxn ang="0">
                  <a:pos x="0" y="206"/>
                </a:cxn>
                <a:cxn ang="0">
                  <a:pos x="0" y="212"/>
                </a:cxn>
                <a:cxn ang="0">
                  <a:pos x="2" y="214"/>
                </a:cxn>
                <a:cxn ang="0">
                  <a:pos x="5" y="217"/>
                </a:cxn>
                <a:cxn ang="0">
                  <a:pos x="10" y="217"/>
                </a:cxn>
                <a:cxn ang="0">
                  <a:pos x="12" y="216"/>
                </a:cxn>
                <a:cxn ang="0">
                  <a:pos x="361" y="14"/>
                </a:cxn>
              </a:cxnLst>
              <a:rect l="0" t="0" r="r" b="b"/>
              <a:pathLst>
                <a:path w="365" h="217">
                  <a:moveTo>
                    <a:pt x="361" y="14"/>
                  </a:moveTo>
                  <a:lnTo>
                    <a:pt x="363" y="12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2" y="2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2"/>
                  </a:lnTo>
                  <a:lnTo>
                    <a:pt x="1" y="205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4"/>
                  </a:lnTo>
                  <a:lnTo>
                    <a:pt x="5" y="217"/>
                  </a:lnTo>
                  <a:lnTo>
                    <a:pt x="10" y="217"/>
                  </a:lnTo>
                  <a:lnTo>
                    <a:pt x="12" y="216"/>
                  </a:lnTo>
                  <a:lnTo>
                    <a:pt x="3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09"/>
            <p:cNvSpPr>
              <a:spLocks/>
            </p:cNvSpPr>
            <p:nvPr/>
          </p:nvSpPr>
          <p:spPr bwMode="auto">
            <a:xfrm>
              <a:off x="3278" y="2010"/>
              <a:ext cx="340" cy="26"/>
            </a:xfrm>
            <a:custGeom>
              <a:avLst/>
              <a:gdLst/>
              <a:ahLst/>
              <a:cxnLst>
                <a:cxn ang="0">
                  <a:pos x="332" y="16"/>
                </a:cxn>
                <a:cxn ang="0">
                  <a:pos x="334" y="16"/>
                </a:cxn>
                <a:cxn ang="0">
                  <a:pos x="337" y="14"/>
                </a:cxn>
                <a:cxn ang="0">
                  <a:pos x="338" y="12"/>
                </a:cxn>
                <a:cxn ang="0">
                  <a:pos x="340" y="10"/>
                </a:cxn>
                <a:cxn ang="0">
                  <a:pos x="340" y="6"/>
                </a:cxn>
                <a:cxn ang="0">
                  <a:pos x="337" y="3"/>
                </a:cxn>
                <a:cxn ang="0">
                  <a:pos x="336" y="2"/>
                </a:cxn>
                <a:cxn ang="0">
                  <a:pos x="333" y="0"/>
                </a:cxn>
                <a:cxn ang="0">
                  <a:pos x="332" y="0"/>
                </a:cxn>
                <a:cxn ang="0">
                  <a:pos x="8" y="10"/>
                </a:cxn>
                <a:cxn ang="0">
                  <a:pos x="5" y="10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7" y="26"/>
                </a:cxn>
                <a:cxn ang="0">
                  <a:pos x="8" y="26"/>
                </a:cxn>
                <a:cxn ang="0">
                  <a:pos x="332" y="16"/>
                </a:cxn>
              </a:cxnLst>
              <a:rect l="0" t="0" r="r" b="b"/>
              <a:pathLst>
                <a:path w="340" h="26">
                  <a:moveTo>
                    <a:pt x="332" y="16"/>
                  </a:moveTo>
                  <a:lnTo>
                    <a:pt x="334" y="16"/>
                  </a:lnTo>
                  <a:lnTo>
                    <a:pt x="337" y="14"/>
                  </a:lnTo>
                  <a:lnTo>
                    <a:pt x="338" y="12"/>
                  </a:lnTo>
                  <a:lnTo>
                    <a:pt x="340" y="10"/>
                  </a:lnTo>
                  <a:lnTo>
                    <a:pt x="340" y="6"/>
                  </a:lnTo>
                  <a:lnTo>
                    <a:pt x="337" y="3"/>
                  </a:lnTo>
                  <a:lnTo>
                    <a:pt x="336" y="2"/>
                  </a:lnTo>
                  <a:lnTo>
                    <a:pt x="333" y="0"/>
                  </a:lnTo>
                  <a:lnTo>
                    <a:pt x="332" y="0"/>
                  </a:lnTo>
                  <a:lnTo>
                    <a:pt x="8" y="10"/>
                  </a:lnTo>
                  <a:lnTo>
                    <a:pt x="5" y="10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3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10"/>
            <p:cNvSpPr>
              <a:spLocks/>
            </p:cNvSpPr>
            <p:nvPr/>
          </p:nvSpPr>
          <p:spPr bwMode="auto">
            <a:xfrm>
              <a:off x="3956" y="1943"/>
              <a:ext cx="142" cy="141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12" y="110"/>
                </a:cxn>
                <a:cxn ang="0">
                  <a:pos x="23" y="122"/>
                </a:cxn>
                <a:cxn ang="0">
                  <a:pos x="32" y="130"/>
                </a:cxn>
                <a:cxn ang="0">
                  <a:pos x="56" y="140"/>
                </a:cxn>
                <a:cxn ang="0">
                  <a:pos x="75" y="140"/>
                </a:cxn>
                <a:cxn ang="0">
                  <a:pos x="94" y="137"/>
                </a:cxn>
                <a:cxn ang="0">
                  <a:pos x="114" y="126"/>
                </a:cxn>
                <a:cxn ang="0">
                  <a:pos x="127" y="113"/>
                </a:cxn>
                <a:cxn ang="0">
                  <a:pos x="138" y="93"/>
                </a:cxn>
                <a:cxn ang="0">
                  <a:pos x="141" y="74"/>
                </a:cxn>
                <a:cxn ang="0">
                  <a:pos x="141" y="55"/>
                </a:cxn>
                <a:cxn ang="0">
                  <a:pos x="131" y="32"/>
                </a:cxn>
                <a:cxn ang="0">
                  <a:pos x="122" y="23"/>
                </a:cxn>
                <a:cxn ang="0">
                  <a:pos x="111" y="11"/>
                </a:cxn>
                <a:cxn ang="0">
                  <a:pos x="85" y="0"/>
                </a:cxn>
                <a:cxn ang="0">
                  <a:pos x="47" y="3"/>
                </a:cxn>
                <a:cxn ang="0">
                  <a:pos x="20" y="20"/>
                </a:cxn>
                <a:cxn ang="0">
                  <a:pos x="12" y="30"/>
                </a:cxn>
                <a:cxn ang="0">
                  <a:pos x="3" y="50"/>
                </a:cxn>
                <a:cxn ang="0">
                  <a:pos x="16" y="70"/>
                </a:cxn>
                <a:cxn ang="0">
                  <a:pos x="19" y="50"/>
                </a:cxn>
                <a:cxn ang="0">
                  <a:pos x="27" y="35"/>
                </a:cxn>
                <a:cxn ang="0">
                  <a:pos x="33" y="31"/>
                </a:cxn>
                <a:cxn ang="0">
                  <a:pos x="54" y="19"/>
                </a:cxn>
                <a:cxn ang="0">
                  <a:pos x="82" y="16"/>
                </a:cxn>
                <a:cxn ang="0">
                  <a:pos x="101" y="24"/>
                </a:cxn>
                <a:cxn ang="0">
                  <a:pos x="111" y="34"/>
                </a:cxn>
                <a:cxn ang="0">
                  <a:pos x="118" y="43"/>
                </a:cxn>
                <a:cxn ang="0">
                  <a:pos x="125" y="58"/>
                </a:cxn>
                <a:cxn ang="0">
                  <a:pos x="127" y="66"/>
                </a:cxn>
                <a:cxn ang="0">
                  <a:pos x="122" y="86"/>
                </a:cxn>
                <a:cxn ang="0">
                  <a:pos x="115" y="99"/>
                </a:cxn>
                <a:cxn ang="0">
                  <a:pos x="110" y="109"/>
                </a:cxn>
                <a:cxn ang="0">
                  <a:pos x="101" y="114"/>
                </a:cxn>
                <a:cxn ang="0">
                  <a:pos x="87" y="121"/>
                </a:cxn>
                <a:cxn ang="0">
                  <a:pos x="67" y="126"/>
                </a:cxn>
                <a:cxn ang="0">
                  <a:pos x="59" y="124"/>
                </a:cxn>
                <a:cxn ang="0">
                  <a:pos x="43" y="117"/>
                </a:cxn>
                <a:cxn ang="0">
                  <a:pos x="33" y="109"/>
                </a:cxn>
                <a:cxn ang="0">
                  <a:pos x="27" y="102"/>
                </a:cxn>
                <a:cxn ang="0">
                  <a:pos x="19" y="90"/>
                </a:cxn>
                <a:cxn ang="0">
                  <a:pos x="16" y="70"/>
                </a:cxn>
              </a:cxnLst>
              <a:rect l="0" t="0" r="r" b="b"/>
              <a:pathLst>
                <a:path w="142" h="141">
                  <a:moveTo>
                    <a:pt x="0" y="70"/>
                  </a:moveTo>
                  <a:lnTo>
                    <a:pt x="0" y="83"/>
                  </a:lnTo>
                  <a:lnTo>
                    <a:pt x="3" y="89"/>
                  </a:lnTo>
                  <a:lnTo>
                    <a:pt x="3" y="93"/>
                  </a:lnTo>
                  <a:lnTo>
                    <a:pt x="9" y="108"/>
                  </a:lnTo>
                  <a:lnTo>
                    <a:pt x="12" y="110"/>
                  </a:lnTo>
                  <a:lnTo>
                    <a:pt x="13" y="113"/>
                  </a:lnTo>
                  <a:lnTo>
                    <a:pt x="17" y="117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29" y="128"/>
                  </a:lnTo>
                  <a:lnTo>
                    <a:pt x="32" y="130"/>
                  </a:lnTo>
                  <a:lnTo>
                    <a:pt x="47" y="137"/>
                  </a:lnTo>
                  <a:lnTo>
                    <a:pt x="51" y="137"/>
                  </a:lnTo>
                  <a:lnTo>
                    <a:pt x="56" y="140"/>
                  </a:lnTo>
                  <a:lnTo>
                    <a:pt x="66" y="140"/>
                  </a:lnTo>
                  <a:lnTo>
                    <a:pt x="68" y="141"/>
                  </a:lnTo>
                  <a:lnTo>
                    <a:pt x="75" y="140"/>
                  </a:lnTo>
                  <a:lnTo>
                    <a:pt x="85" y="140"/>
                  </a:lnTo>
                  <a:lnTo>
                    <a:pt x="90" y="137"/>
                  </a:lnTo>
                  <a:lnTo>
                    <a:pt x="94" y="137"/>
                  </a:lnTo>
                  <a:lnTo>
                    <a:pt x="109" y="130"/>
                  </a:lnTo>
                  <a:lnTo>
                    <a:pt x="111" y="128"/>
                  </a:lnTo>
                  <a:lnTo>
                    <a:pt x="114" y="126"/>
                  </a:lnTo>
                  <a:lnTo>
                    <a:pt x="118" y="122"/>
                  </a:lnTo>
                  <a:lnTo>
                    <a:pt x="123" y="117"/>
                  </a:lnTo>
                  <a:lnTo>
                    <a:pt x="127" y="113"/>
                  </a:lnTo>
                  <a:lnTo>
                    <a:pt x="129" y="110"/>
                  </a:lnTo>
                  <a:lnTo>
                    <a:pt x="131" y="108"/>
                  </a:lnTo>
                  <a:lnTo>
                    <a:pt x="138" y="93"/>
                  </a:lnTo>
                  <a:lnTo>
                    <a:pt x="138" y="89"/>
                  </a:lnTo>
                  <a:lnTo>
                    <a:pt x="141" y="83"/>
                  </a:lnTo>
                  <a:lnTo>
                    <a:pt x="141" y="74"/>
                  </a:lnTo>
                  <a:lnTo>
                    <a:pt x="142" y="67"/>
                  </a:lnTo>
                  <a:lnTo>
                    <a:pt x="141" y="65"/>
                  </a:lnTo>
                  <a:lnTo>
                    <a:pt x="141" y="55"/>
                  </a:lnTo>
                  <a:lnTo>
                    <a:pt x="138" y="50"/>
                  </a:lnTo>
                  <a:lnTo>
                    <a:pt x="138" y="47"/>
                  </a:lnTo>
                  <a:lnTo>
                    <a:pt x="131" y="32"/>
                  </a:lnTo>
                  <a:lnTo>
                    <a:pt x="129" y="30"/>
                  </a:lnTo>
                  <a:lnTo>
                    <a:pt x="125" y="24"/>
                  </a:lnTo>
                  <a:lnTo>
                    <a:pt x="122" y="23"/>
                  </a:lnTo>
                  <a:lnTo>
                    <a:pt x="121" y="20"/>
                  </a:lnTo>
                  <a:lnTo>
                    <a:pt x="118" y="18"/>
                  </a:lnTo>
                  <a:lnTo>
                    <a:pt x="111" y="11"/>
                  </a:lnTo>
                  <a:lnTo>
                    <a:pt x="94" y="3"/>
                  </a:lnTo>
                  <a:lnTo>
                    <a:pt x="90" y="3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29" y="11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9" y="32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23" y="43"/>
                  </a:lnTo>
                  <a:lnTo>
                    <a:pt x="25" y="40"/>
                  </a:lnTo>
                  <a:lnTo>
                    <a:pt x="27" y="35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40" y="24"/>
                  </a:lnTo>
                  <a:lnTo>
                    <a:pt x="50" y="19"/>
                  </a:lnTo>
                  <a:lnTo>
                    <a:pt x="54" y="19"/>
                  </a:lnTo>
                  <a:lnTo>
                    <a:pt x="59" y="16"/>
                  </a:lnTo>
                  <a:lnTo>
                    <a:pt x="71" y="16"/>
                  </a:lnTo>
                  <a:lnTo>
                    <a:pt x="82" y="16"/>
                  </a:lnTo>
                  <a:lnTo>
                    <a:pt x="87" y="19"/>
                  </a:lnTo>
                  <a:lnTo>
                    <a:pt x="91" y="19"/>
                  </a:lnTo>
                  <a:lnTo>
                    <a:pt x="101" y="24"/>
                  </a:lnTo>
                  <a:lnTo>
                    <a:pt x="107" y="31"/>
                  </a:lnTo>
                  <a:lnTo>
                    <a:pt x="110" y="31"/>
                  </a:lnTo>
                  <a:lnTo>
                    <a:pt x="111" y="34"/>
                  </a:lnTo>
                  <a:lnTo>
                    <a:pt x="114" y="35"/>
                  </a:lnTo>
                  <a:lnTo>
                    <a:pt x="115" y="40"/>
                  </a:lnTo>
                  <a:lnTo>
                    <a:pt x="118" y="43"/>
                  </a:lnTo>
                  <a:lnTo>
                    <a:pt x="122" y="50"/>
                  </a:lnTo>
                  <a:lnTo>
                    <a:pt x="122" y="52"/>
                  </a:lnTo>
                  <a:lnTo>
                    <a:pt x="125" y="58"/>
                  </a:lnTo>
                  <a:lnTo>
                    <a:pt x="125" y="67"/>
                  </a:lnTo>
                  <a:lnTo>
                    <a:pt x="126" y="73"/>
                  </a:lnTo>
                  <a:lnTo>
                    <a:pt x="127" y="66"/>
                  </a:lnTo>
                  <a:lnTo>
                    <a:pt x="125" y="71"/>
                  </a:lnTo>
                  <a:lnTo>
                    <a:pt x="125" y="81"/>
                  </a:lnTo>
                  <a:lnTo>
                    <a:pt x="122" y="86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5" y="99"/>
                  </a:lnTo>
                  <a:lnTo>
                    <a:pt x="114" y="102"/>
                  </a:lnTo>
                  <a:lnTo>
                    <a:pt x="110" y="106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8" y="117"/>
                  </a:lnTo>
                  <a:lnTo>
                    <a:pt x="91" y="121"/>
                  </a:lnTo>
                  <a:lnTo>
                    <a:pt x="87" y="121"/>
                  </a:lnTo>
                  <a:lnTo>
                    <a:pt x="82" y="124"/>
                  </a:lnTo>
                  <a:lnTo>
                    <a:pt x="72" y="124"/>
                  </a:lnTo>
                  <a:lnTo>
                    <a:pt x="67" y="126"/>
                  </a:lnTo>
                  <a:lnTo>
                    <a:pt x="74" y="125"/>
                  </a:lnTo>
                  <a:lnTo>
                    <a:pt x="68" y="124"/>
                  </a:lnTo>
                  <a:lnTo>
                    <a:pt x="59" y="124"/>
                  </a:lnTo>
                  <a:lnTo>
                    <a:pt x="54" y="121"/>
                  </a:lnTo>
                  <a:lnTo>
                    <a:pt x="50" y="121"/>
                  </a:lnTo>
                  <a:lnTo>
                    <a:pt x="43" y="117"/>
                  </a:lnTo>
                  <a:lnTo>
                    <a:pt x="40" y="114"/>
                  </a:lnTo>
                  <a:lnTo>
                    <a:pt x="38" y="113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1" y="106"/>
                  </a:lnTo>
                  <a:lnTo>
                    <a:pt x="27" y="102"/>
                  </a:lnTo>
                  <a:lnTo>
                    <a:pt x="25" y="99"/>
                  </a:lnTo>
                  <a:lnTo>
                    <a:pt x="23" y="97"/>
                  </a:lnTo>
                  <a:lnTo>
                    <a:pt x="19" y="90"/>
                  </a:lnTo>
                  <a:lnTo>
                    <a:pt x="19" y="86"/>
                  </a:lnTo>
                  <a:lnTo>
                    <a:pt x="16" y="81"/>
                  </a:lnTo>
                  <a:lnTo>
                    <a:pt x="16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11"/>
            <p:cNvSpPr>
              <a:spLocks/>
            </p:cNvSpPr>
            <p:nvPr/>
          </p:nvSpPr>
          <p:spPr bwMode="auto">
            <a:xfrm>
              <a:off x="3403" y="2601"/>
              <a:ext cx="1456" cy="19"/>
            </a:xfrm>
            <a:custGeom>
              <a:avLst/>
              <a:gdLst/>
              <a:ahLst/>
              <a:cxnLst>
                <a:cxn ang="0">
                  <a:pos x="1448" y="16"/>
                </a:cxn>
                <a:cxn ang="0">
                  <a:pos x="1451" y="16"/>
                </a:cxn>
                <a:cxn ang="0">
                  <a:pos x="1454" y="14"/>
                </a:cxn>
                <a:cxn ang="0">
                  <a:pos x="1456" y="11"/>
                </a:cxn>
                <a:cxn ang="0">
                  <a:pos x="1456" y="6"/>
                </a:cxn>
                <a:cxn ang="0">
                  <a:pos x="1454" y="3"/>
                </a:cxn>
                <a:cxn ang="0">
                  <a:pos x="1451" y="0"/>
                </a:cxn>
                <a:cxn ang="0">
                  <a:pos x="1448" y="0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9"/>
                </a:cxn>
                <a:cxn ang="0">
                  <a:pos x="8" y="19"/>
                </a:cxn>
                <a:cxn ang="0">
                  <a:pos x="1448" y="16"/>
                </a:cxn>
              </a:cxnLst>
              <a:rect l="0" t="0" r="r" b="b"/>
              <a:pathLst>
                <a:path w="1456" h="19">
                  <a:moveTo>
                    <a:pt x="1448" y="16"/>
                  </a:moveTo>
                  <a:lnTo>
                    <a:pt x="1451" y="16"/>
                  </a:lnTo>
                  <a:lnTo>
                    <a:pt x="1454" y="14"/>
                  </a:lnTo>
                  <a:lnTo>
                    <a:pt x="1456" y="11"/>
                  </a:lnTo>
                  <a:lnTo>
                    <a:pt x="1456" y="6"/>
                  </a:lnTo>
                  <a:lnTo>
                    <a:pt x="1454" y="3"/>
                  </a:lnTo>
                  <a:lnTo>
                    <a:pt x="1451" y="0"/>
                  </a:lnTo>
                  <a:lnTo>
                    <a:pt x="1448" y="0"/>
                  </a:lnTo>
                  <a:lnTo>
                    <a:pt x="8" y="3"/>
                  </a:lnTo>
                  <a:lnTo>
                    <a:pt x="5" y="3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14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12"/>
            <p:cNvSpPr>
              <a:spLocks/>
            </p:cNvSpPr>
            <p:nvPr/>
          </p:nvSpPr>
          <p:spPr bwMode="auto">
            <a:xfrm>
              <a:off x="3403" y="2016"/>
              <a:ext cx="16" cy="601"/>
            </a:xfrm>
            <a:custGeom>
              <a:avLst/>
              <a:gdLst/>
              <a:ahLst/>
              <a:cxnLst>
                <a:cxn ang="0">
                  <a:pos x="0" y="593"/>
                </a:cxn>
                <a:cxn ang="0">
                  <a:pos x="0" y="596"/>
                </a:cxn>
                <a:cxn ang="0">
                  <a:pos x="3" y="599"/>
                </a:cxn>
                <a:cxn ang="0">
                  <a:pos x="5" y="601"/>
                </a:cxn>
                <a:cxn ang="0">
                  <a:pos x="11" y="601"/>
                </a:cxn>
                <a:cxn ang="0">
                  <a:pos x="13" y="599"/>
                </a:cxn>
                <a:cxn ang="0">
                  <a:pos x="16" y="596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593"/>
                </a:cxn>
              </a:cxnLst>
              <a:rect l="0" t="0" r="r" b="b"/>
              <a:pathLst>
                <a:path w="16" h="601">
                  <a:moveTo>
                    <a:pt x="0" y="593"/>
                  </a:moveTo>
                  <a:lnTo>
                    <a:pt x="0" y="596"/>
                  </a:lnTo>
                  <a:lnTo>
                    <a:pt x="3" y="599"/>
                  </a:lnTo>
                  <a:lnTo>
                    <a:pt x="5" y="601"/>
                  </a:lnTo>
                  <a:lnTo>
                    <a:pt x="11" y="601"/>
                  </a:lnTo>
                  <a:lnTo>
                    <a:pt x="13" y="599"/>
                  </a:lnTo>
                  <a:lnTo>
                    <a:pt x="16" y="596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513"/>
            <p:cNvSpPr>
              <a:spLocks noChangeArrowheads="1"/>
            </p:cNvSpPr>
            <p:nvPr/>
          </p:nvSpPr>
          <p:spPr bwMode="auto">
            <a:xfrm>
              <a:off x="5165" y="1879"/>
              <a:ext cx="127" cy="12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14"/>
            <p:cNvSpPr>
              <a:spLocks/>
            </p:cNvSpPr>
            <p:nvPr/>
          </p:nvSpPr>
          <p:spPr bwMode="auto">
            <a:xfrm>
              <a:off x="5157" y="1871"/>
              <a:ext cx="141" cy="139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6" y="114"/>
                </a:cxn>
                <a:cxn ang="0">
                  <a:pos x="23" y="119"/>
                </a:cxn>
                <a:cxn ang="0">
                  <a:pos x="47" y="135"/>
                </a:cxn>
                <a:cxn ang="0">
                  <a:pos x="65" y="138"/>
                </a:cxn>
                <a:cxn ang="0">
                  <a:pos x="84" y="138"/>
                </a:cxn>
                <a:cxn ang="0">
                  <a:pos x="110" y="127"/>
                </a:cxn>
                <a:cxn ang="0">
                  <a:pos x="121" y="115"/>
                </a:cxn>
                <a:cxn ang="0">
                  <a:pos x="131" y="106"/>
                </a:cxn>
                <a:cxn ang="0">
                  <a:pos x="140" y="83"/>
                </a:cxn>
                <a:cxn ang="0">
                  <a:pos x="140" y="64"/>
                </a:cxn>
                <a:cxn ang="0">
                  <a:pos x="137" y="47"/>
                </a:cxn>
                <a:cxn ang="0">
                  <a:pos x="124" y="24"/>
                </a:cxn>
                <a:cxn ang="0">
                  <a:pos x="117" y="17"/>
                </a:cxn>
                <a:cxn ang="0">
                  <a:pos x="89" y="2"/>
                </a:cxn>
                <a:cxn ang="0">
                  <a:pos x="50" y="2"/>
                </a:cxn>
                <a:cxn ang="0">
                  <a:pos x="24" y="16"/>
                </a:cxn>
                <a:cxn ang="0">
                  <a:pos x="19" y="22"/>
                </a:cxn>
                <a:cxn ang="0">
                  <a:pos x="3" y="47"/>
                </a:cxn>
                <a:cxn ang="0">
                  <a:pos x="0" y="69"/>
                </a:cxn>
                <a:cxn ang="0">
                  <a:pos x="19" y="52"/>
                </a:cxn>
                <a:cxn ang="0">
                  <a:pos x="27" y="37"/>
                </a:cxn>
                <a:cxn ang="0">
                  <a:pos x="31" y="30"/>
                </a:cxn>
                <a:cxn ang="0">
                  <a:pos x="38" y="26"/>
                </a:cxn>
                <a:cxn ang="0">
                  <a:pos x="53" y="18"/>
                </a:cxn>
                <a:cxn ang="0">
                  <a:pos x="81" y="16"/>
                </a:cxn>
                <a:cxn ang="0">
                  <a:pos x="100" y="24"/>
                </a:cxn>
                <a:cxn ang="0">
                  <a:pos x="110" y="33"/>
                </a:cxn>
                <a:cxn ang="0">
                  <a:pos x="117" y="43"/>
                </a:cxn>
                <a:cxn ang="0">
                  <a:pos x="124" y="57"/>
                </a:cxn>
                <a:cxn ang="0">
                  <a:pos x="126" y="65"/>
                </a:cxn>
                <a:cxn ang="0">
                  <a:pos x="121" y="86"/>
                </a:cxn>
                <a:cxn ang="0">
                  <a:pos x="114" y="98"/>
                </a:cxn>
                <a:cxn ang="0">
                  <a:pos x="109" y="107"/>
                </a:cxn>
                <a:cxn ang="0">
                  <a:pos x="90" y="119"/>
                </a:cxn>
                <a:cxn ang="0">
                  <a:pos x="71" y="122"/>
                </a:cxn>
                <a:cxn ang="0">
                  <a:pos x="67" y="122"/>
                </a:cxn>
                <a:cxn ang="0">
                  <a:pos x="50" y="119"/>
                </a:cxn>
                <a:cxn ang="0">
                  <a:pos x="35" y="111"/>
                </a:cxn>
                <a:cxn ang="0">
                  <a:pos x="30" y="104"/>
                </a:cxn>
                <a:cxn ang="0">
                  <a:pos x="24" y="98"/>
                </a:cxn>
                <a:cxn ang="0">
                  <a:pos x="16" y="80"/>
                </a:cxn>
              </a:cxnLst>
              <a:rect l="0" t="0" r="r" b="b"/>
              <a:pathLst>
                <a:path w="141" h="139">
                  <a:moveTo>
                    <a:pt x="0" y="69"/>
                  </a:moveTo>
                  <a:lnTo>
                    <a:pt x="0" y="83"/>
                  </a:lnTo>
                  <a:lnTo>
                    <a:pt x="3" y="88"/>
                  </a:lnTo>
                  <a:lnTo>
                    <a:pt x="3" y="91"/>
                  </a:lnTo>
                  <a:lnTo>
                    <a:pt x="11" y="108"/>
                  </a:lnTo>
                  <a:lnTo>
                    <a:pt x="16" y="114"/>
                  </a:lnTo>
                  <a:lnTo>
                    <a:pt x="19" y="115"/>
                  </a:lnTo>
                  <a:lnTo>
                    <a:pt x="20" y="118"/>
                  </a:lnTo>
                  <a:lnTo>
                    <a:pt x="23" y="119"/>
                  </a:lnTo>
                  <a:lnTo>
                    <a:pt x="24" y="122"/>
                  </a:lnTo>
                  <a:lnTo>
                    <a:pt x="30" y="127"/>
                  </a:lnTo>
                  <a:lnTo>
                    <a:pt x="47" y="135"/>
                  </a:lnTo>
                  <a:lnTo>
                    <a:pt x="50" y="135"/>
                  </a:lnTo>
                  <a:lnTo>
                    <a:pt x="55" y="138"/>
                  </a:lnTo>
                  <a:lnTo>
                    <a:pt x="65" y="138"/>
                  </a:lnTo>
                  <a:lnTo>
                    <a:pt x="67" y="139"/>
                  </a:lnTo>
                  <a:lnTo>
                    <a:pt x="74" y="138"/>
                  </a:lnTo>
                  <a:lnTo>
                    <a:pt x="84" y="138"/>
                  </a:lnTo>
                  <a:lnTo>
                    <a:pt x="89" y="135"/>
                  </a:lnTo>
                  <a:lnTo>
                    <a:pt x="93" y="135"/>
                  </a:lnTo>
                  <a:lnTo>
                    <a:pt x="110" y="127"/>
                  </a:lnTo>
                  <a:lnTo>
                    <a:pt x="117" y="120"/>
                  </a:lnTo>
                  <a:lnTo>
                    <a:pt x="120" y="118"/>
                  </a:lnTo>
                  <a:lnTo>
                    <a:pt x="121" y="115"/>
                  </a:lnTo>
                  <a:lnTo>
                    <a:pt x="124" y="114"/>
                  </a:lnTo>
                  <a:lnTo>
                    <a:pt x="128" y="108"/>
                  </a:lnTo>
                  <a:lnTo>
                    <a:pt x="131" y="106"/>
                  </a:lnTo>
                  <a:lnTo>
                    <a:pt x="137" y="91"/>
                  </a:lnTo>
                  <a:lnTo>
                    <a:pt x="137" y="88"/>
                  </a:lnTo>
                  <a:lnTo>
                    <a:pt x="140" y="83"/>
                  </a:lnTo>
                  <a:lnTo>
                    <a:pt x="140" y="73"/>
                  </a:lnTo>
                  <a:lnTo>
                    <a:pt x="141" y="67"/>
                  </a:lnTo>
                  <a:lnTo>
                    <a:pt x="140" y="64"/>
                  </a:lnTo>
                  <a:lnTo>
                    <a:pt x="140" y="55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1" y="32"/>
                  </a:lnTo>
                  <a:lnTo>
                    <a:pt x="128" y="29"/>
                  </a:lnTo>
                  <a:lnTo>
                    <a:pt x="124" y="24"/>
                  </a:lnTo>
                  <a:lnTo>
                    <a:pt x="121" y="22"/>
                  </a:lnTo>
                  <a:lnTo>
                    <a:pt x="120" y="20"/>
                  </a:lnTo>
                  <a:lnTo>
                    <a:pt x="117" y="17"/>
                  </a:lnTo>
                  <a:lnTo>
                    <a:pt x="110" y="10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4" y="0"/>
                  </a:lnTo>
                  <a:lnTo>
                    <a:pt x="55" y="0"/>
                  </a:lnTo>
                  <a:lnTo>
                    <a:pt x="50" y="2"/>
                  </a:lnTo>
                  <a:lnTo>
                    <a:pt x="47" y="2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1" y="29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0" y="55"/>
                  </a:lnTo>
                  <a:lnTo>
                    <a:pt x="0" y="69"/>
                  </a:lnTo>
                  <a:lnTo>
                    <a:pt x="16" y="69"/>
                  </a:lnTo>
                  <a:lnTo>
                    <a:pt x="16" y="57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4" y="40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30" y="33"/>
                  </a:lnTo>
                  <a:lnTo>
                    <a:pt x="31" y="30"/>
                  </a:lnTo>
                  <a:lnTo>
                    <a:pt x="34" y="29"/>
                  </a:lnTo>
                  <a:lnTo>
                    <a:pt x="35" y="26"/>
                  </a:lnTo>
                  <a:lnTo>
                    <a:pt x="38" y="26"/>
                  </a:lnTo>
                  <a:lnTo>
                    <a:pt x="41" y="24"/>
                  </a:lnTo>
                  <a:lnTo>
                    <a:pt x="50" y="18"/>
                  </a:lnTo>
                  <a:lnTo>
                    <a:pt x="53" y="18"/>
                  </a:lnTo>
                  <a:lnTo>
                    <a:pt x="58" y="16"/>
                  </a:lnTo>
                  <a:lnTo>
                    <a:pt x="70" y="16"/>
                  </a:lnTo>
                  <a:lnTo>
                    <a:pt x="81" y="16"/>
                  </a:lnTo>
                  <a:lnTo>
                    <a:pt x="86" y="18"/>
                  </a:lnTo>
                  <a:lnTo>
                    <a:pt x="90" y="18"/>
                  </a:lnTo>
                  <a:lnTo>
                    <a:pt x="100" y="24"/>
                  </a:lnTo>
                  <a:lnTo>
                    <a:pt x="106" y="30"/>
                  </a:lnTo>
                  <a:lnTo>
                    <a:pt x="109" y="30"/>
                  </a:lnTo>
                  <a:lnTo>
                    <a:pt x="110" y="33"/>
                  </a:lnTo>
                  <a:lnTo>
                    <a:pt x="113" y="34"/>
                  </a:lnTo>
                  <a:lnTo>
                    <a:pt x="114" y="40"/>
                  </a:lnTo>
                  <a:lnTo>
                    <a:pt x="117" y="43"/>
                  </a:lnTo>
                  <a:lnTo>
                    <a:pt x="121" y="49"/>
                  </a:lnTo>
                  <a:lnTo>
                    <a:pt x="121" y="52"/>
                  </a:lnTo>
                  <a:lnTo>
                    <a:pt x="124" y="57"/>
                  </a:lnTo>
                  <a:lnTo>
                    <a:pt x="124" y="67"/>
                  </a:lnTo>
                  <a:lnTo>
                    <a:pt x="125" y="72"/>
                  </a:lnTo>
                  <a:lnTo>
                    <a:pt x="126" y="65"/>
                  </a:lnTo>
                  <a:lnTo>
                    <a:pt x="124" y="71"/>
                  </a:lnTo>
                  <a:lnTo>
                    <a:pt x="124" y="80"/>
                  </a:lnTo>
                  <a:lnTo>
                    <a:pt x="121" y="86"/>
                  </a:lnTo>
                  <a:lnTo>
                    <a:pt x="121" y="88"/>
                  </a:lnTo>
                  <a:lnTo>
                    <a:pt x="117" y="95"/>
                  </a:lnTo>
                  <a:lnTo>
                    <a:pt x="114" y="98"/>
                  </a:lnTo>
                  <a:lnTo>
                    <a:pt x="113" y="103"/>
                  </a:lnTo>
                  <a:lnTo>
                    <a:pt x="110" y="104"/>
                  </a:lnTo>
                  <a:lnTo>
                    <a:pt x="109" y="107"/>
                  </a:lnTo>
                  <a:lnTo>
                    <a:pt x="106" y="107"/>
                  </a:lnTo>
                  <a:lnTo>
                    <a:pt x="100" y="114"/>
                  </a:lnTo>
                  <a:lnTo>
                    <a:pt x="90" y="119"/>
                  </a:lnTo>
                  <a:lnTo>
                    <a:pt x="86" y="119"/>
                  </a:lnTo>
                  <a:lnTo>
                    <a:pt x="81" y="122"/>
                  </a:lnTo>
                  <a:lnTo>
                    <a:pt x="71" y="122"/>
                  </a:lnTo>
                  <a:lnTo>
                    <a:pt x="66" y="124"/>
                  </a:lnTo>
                  <a:lnTo>
                    <a:pt x="73" y="123"/>
                  </a:lnTo>
                  <a:lnTo>
                    <a:pt x="67" y="122"/>
                  </a:lnTo>
                  <a:lnTo>
                    <a:pt x="58" y="122"/>
                  </a:lnTo>
                  <a:lnTo>
                    <a:pt x="53" y="119"/>
                  </a:lnTo>
                  <a:lnTo>
                    <a:pt x="50" y="119"/>
                  </a:lnTo>
                  <a:lnTo>
                    <a:pt x="41" y="114"/>
                  </a:lnTo>
                  <a:lnTo>
                    <a:pt x="38" y="111"/>
                  </a:lnTo>
                  <a:lnTo>
                    <a:pt x="35" y="111"/>
                  </a:lnTo>
                  <a:lnTo>
                    <a:pt x="34" y="108"/>
                  </a:lnTo>
                  <a:lnTo>
                    <a:pt x="31" y="107"/>
                  </a:lnTo>
                  <a:lnTo>
                    <a:pt x="30" y="104"/>
                  </a:lnTo>
                  <a:lnTo>
                    <a:pt x="27" y="103"/>
                  </a:lnTo>
                  <a:lnTo>
                    <a:pt x="27" y="100"/>
                  </a:lnTo>
                  <a:lnTo>
                    <a:pt x="24" y="98"/>
                  </a:lnTo>
                  <a:lnTo>
                    <a:pt x="19" y="88"/>
                  </a:lnTo>
                  <a:lnTo>
                    <a:pt x="19" y="86"/>
                  </a:lnTo>
                  <a:lnTo>
                    <a:pt x="16" y="80"/>
                  </a:lnTo>
                  <a:lnTo>
                    <a:pt x="16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515"/>
            <p:cNvSpPr>
              <a:spLocks noChangeArrowheads="1"/>
            </p:cNvSpPr>
            <p:nvPr/>
          </p:nvSpPr>
          <p:spPr bwMode="auto">
            <a:xfrm>
              <a:off x="3361" y="1958"/>
              <a:ext cx="108" cy="10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16"/>
            <p:cNvSpPr>
              <a:spLocks/>
            </p:cNvSpPr>
            <p:nvPr/>
          </p:nvSpPr>
          <p:spPr bwMode="auto">
            <a:xfrm>
              <a:off x="3353" y="1950"/>
              <a:ext cx="122" cy="122"/>
            </a:xfrm>
            <a:custGeom>
              <a:avLst/>
              <a:gdLst/>
              <a:ahLst/>
              <a:cxnLst>
                <a:cxn ang="0">
                  <a:pos x="2" y="75"/>
                </a:cxn>
                <a:cxn ang="0">
                  <a:pos x="4" y="84"/>
                </a:cxn>
                <a:cxn ang="0">
                  <a:pos x="10" y="95"/>
                </a:cxn>
                <a:cxn ang="0">
                  <a:pos x="19" y="106"/>
                </a:cxn>
                <a:cxn ang="0">
                  <a:pos x="24" y="111"/>
                </a:cxn>
                <a:cxn ang="0">
                  <a:pos x="38" y="117"/>
                </a:cxn>
                <a:cxn ang="0">
                  <a:pos x="49" y="121"/>
                </a:cxn>
                <a:cxn ang="0">
                  <a:pos x="65" y="121"/>
                </a:cxn>
                <a:cxn ang="0">
                  <a:pos x="77" y="119"/>
                </a:cxn>
                <a:cxn ang="0">
                  <a:pos x="92" y="114"/>
                </a:cxn>
                <a:cxn ang="0">
                  <a:pos x="101" y="106"/>
                </a:cxn>
                <a:cxn ang="0">
                  <a:pos x="114" y="91"/>
                </a:cxn>
                <a:cxn ang="0">
                  <a:pos x="120" y="76"/>
                </a:cxn>
                <a:cxn ang="0">
                  <a:pos x="121" y="64"/>
                </a:cxn>
                <a:cxn ang="0">
                  <a:pos x="121" y="48"/>
                </a:cxn>
                <a:cxn ang="0">
                  <a:pos x="117" y="37"/>
                </a:cxn>
                <a:cxn ang="0">
                  <a:pos x="112" y="24"/>
                </a:cxn>
                <a:cxn ang="0">
                  <a:pos x="106" y="19"/>
                </a:cxn>
                <a:cxn ang="0">
                  <a:pos x="96" y="9"/>
                </a:cxn>
                <a:cxn ang="0">
                  <a:pos x="85" y="4"/>
                </a:cxn>
                <a:cxn ang="0">
                  <a:pos x="75" y="1"/>
                </a:cxn>
                <a:cxn ang="0">
                  <a:pos x="46" y="1"/>
                </a:cxn>
                <a:cxn ang="0">
                  <a:pos x="34" y="4"/>
                </a:cxn>
                <a:cxn ang="0">
                  <a:pos x="19" y="15"/>
                </a:cxn>
                <a:cxn ang="0">
                  <a:pos x="10" y="24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16" y="51"/>
                </a:cxn>
                <a:cxn ang="0">
                  <a:pos x="20" y="40"/>
                </a:cxn>
                <a:cxn ang="0">
                  <a:pos x="23" y="35"/>
                </a:cxn>
                <a:cxn ang="0">
                  <a:pos x="28" y="28"/>
                </a:cxn>
                <a:cxn ang="0">
                  <a:pos x="35" y="23"/>
                </a:cxn>
                <a:cxn ang="0">
                  <a:pos x="41" y="20"/>
                </a:cxn>
                <a:cxn ang="0">
                  <a:pos x="51" y="16"/>
                </a:cxn>
                <a:cxn ang="0">
                  <a:pos x="70" y="17"/>
                </a:cxn>
                <a:cxn ang="0">
                  <a:pos x="82" y="20"/>
                </a:cxn>
                <a:cxn ang="0">
                  <a:pos x="85" y="23"/>
                </a:cxn>
                <a:cxn ang="0">
                  <a:pos x="93" y="29"/>
                </a:cxn>
                <a:cxn ang="0">
                  <a:pos x="101" y="40"/>
                </a:cxn>
                <a:cxn ang="0">
                  <a:pos x="104" y="45"/>
                </a:cxn>
                <a:cxn ang="0">
                  <a:pos x="105" y="58"/>
                </a:cxn>
                <a:cxn ang="0">
                  <a:pos x="105" y="62"/>
                </a:cxn>
                <a:cxn ang="0">
                  <a:pos x="104" y="74"/>
                </a:cxn>
                <a:cxn ang="0">
                  <a:pos x="101" y="80"/>
                </a:cxn>
                <a:cxn ang="0">
                  <a:pos x="93" y="90"/>
                </a:cxn>
                <a:cxn ang="0">
                  <a:pos x="85" y="98"/>
                </a:cxn>
                <a:cxn ang="0">
                  <a:pos x="82" y="101"/>
                </a:cxn>
                <a:cxn ang="0">
                  <a:pos x="70" y="103"/>
                </a:cxn>
                <a:cxn ang="0">
                  <a:pos x="57" y="107"/>
                </a:cxn>
                <a:cxn ang="0">
                  <a:pos x="51" y="105"/>
                </a:cxn>
                <a:cxn ang="0">
                  <a:pos x="41" y="101"/>
                </a:cxn>
                <a:cxn ang="0">
                  <a:pos x="35" y="98"/>
                </a:cxn>
                <a:cxn ang="0">
                  <a:pos x="26" y="88"/>
                </a:cxn>
                <a:cxn ang="0">
                  <a:pos x="22" y="82"/>
                </a:cxn>
                <a:cxn ang="0">
                  <a:pos x="20" y="79"/>
                </a:cxn>
                <a:cxn ang="0">
                  <a:pos x="16" y="68"/>
                </a:cxn>
              </a:cxnLst>
              <a:rect l="0" t="0" r="r" b="b"/>
              <a:pathLst>
                <a:path w="122" h="122">
                  <a:moveTo>
                    <a:pt x="0" y="60"/>
                  </a:moveTo>
                  <a:lnTo>
                    <a:pt x="0" y="74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7" y="91"/>
                  </a:lnTo>
                  <a:lnTo>
                    <a:pt x="8" y="92"/>
                  </a:lnTo>
                  <a:lnTo>
                    <a:pt x="10" y="95"/>
                  </a:lnTo>
                  <a:lnTo>
                    <a:pt x="11" y="97"/>
                  </a:lnTo>
                  <a:lnTo>
                    <a:pt x="12" y="99"/>
                  </a:lnTo>
                  <a:lnTo>
                    <a:pt x="19" y="106"/>
                  </a:lnTo>
                  <a:lnTo>
                    <a:pt x="22" y="106"/>
                  </a:lnTo>
                  <a:lnTo>
                    <a:pt x="22" y="109"/>
                  </a:lnTo>
                  <a:lnTo>
                    <a:pt x="24" y="111"/>
                  </a:lnTo>
                  <a:lnTo>
                    <a:pt x="30" y="114"/>
                  </a:lnTo>
                  <a:lnTo>
                    <a:pt x="34" y="117"/>
                  </a:lnTo>
                  <a:lnTo>
                    <a:pt x="38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1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65" y="121"/>
                  </a:lnTo>
                  <a:lnTo>
                    <a:pt x="74" y="121"/>
                  </a:lnTo>
                  <a:lnTo>
                    <a:pt x="75" y="119"/>
                  </a:lnTo>
                  <a:lnTo>
                    <a:pt x="77" y="119"/>
                  </a:lnTo>
                  <a:lnTo>
                    <a:pt x="82" y="117"/>
                  </a:lnTo>
                  <a:lnTo>
                    <a:pt x="85" y="117"/>
                  </a:lnTo>
                  <a:lnTo>
                    <a:pt x="92" y="114"/>
                  </a:lnTo>
                  <a:lnTo>
                    <a:pt x="93" y="113"/>
                  </a:lnTo>
                  <a:lnTo>
                    <a:pt x="96" y="111"/>
                  </a:lnTo>
                  <a:lnTo>
                    <a:pt x="101" y="106"/>
                  </a:lnTo>
                  <a:lnTo>
                    <a:pt x="112" y="95"/>
                  </a:lnTo>
                  <a:lnTo>
                    <a:pt x="113" y="92"/>
                  </a:lnTo>
                  <a:lnTo>
                    <a:pt x="114" y="91"/>
                  </a:lnTo>
                  <a:lnTo>
                    <a:pt x="117" y="84"/>
                  </a:lnTo>
                  <a:lnTo>
                    <a:pt x="117" y="82"/>
                  </a:lnTo>
                  <a:lnTo>
                    <a:pt x="120" y="76"/>
                  </a:lnTo>
                  <a:lnTo>
                    <a:pt x="120" y="75"/>
                  </a:lnTo>
                  <a:lnTo>
                    <a:pt x="121" y="74"/>
                  </a:lnTo>
                  <a:lnTo>
                    <a:pt x="121" y="64"/>
                  </a:lnTo>
                  <a:lnTo>
                    <a:pt x="122" y="58"/>
                  </a:lnTo>
                  <a:lnTo>
                    <a:pt x="121" y="55"/>
                  </a:lnTo>
                  <a:lnTo>
                    <a:pt x="121" y="48"/>
                  </a:lnTo>
                  <a:lnTo>
                    <a:pt x="120" y="45"/>
                  </a:lnTo>
                  <a:lnTo>
                    <a:pt x="120" y="43"/>
                  </a:lnTo>
                  <a:lnTo>
                    <a:pt x="117" y="37"/>
                  </a:lnTo>
                  <a:lnTo>
                    <a:pt x="117" y="33"/>
                  </a:lnTo>
                  <a:lnTo>
                    <a:pt x="114" y="29"/>
                  </a:lnTo>
                  <a:lnTo>
                    <a:pt x="112" y="24"/>
                  </a:lnTo>
                  <a:lnTo>
                    <a:pt x="109" y="21"/>
                  </a:lnTo>
                  <a:lnTo>
                    <a:pt x="106" y="21"/>
                  </a:lnTo>
                  <a:lnTo>
                    <a:pt x="106" y="19"/>
                  </a:lnTo>
                  <a:lnTo>
                    <a:pt x="100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3" y="8"/>
                  </a:lnTo>
                  <a:lnTo>
                    <a:pt x="92" y="7"/>
                  </a:lnTo>
                  <a:lnTo>
                    <a:pt x="85" y="4"/>
                  </a:lnTo>
                  <a:lnTo>
                    <a:pt x="82" y="4"/>
                  </a:lnTo>
                  <a:lnTo>
                    <a:pt x="77" y="1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0" y="24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6" y="60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5"/>
                  </a:lnTo>
                  <a:lnTo>
                    <a:pt x="20" y="40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3" y="35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28" y="28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3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41" y="20"/>
                  </a:lnTo>
                  <a:lnTo>
                    <a:pt x="46" y="17"/>
                  </a:lnTo>
                  <a:lnTo>
                    <a:pt x="49" y="17"/>
                  </a:lnTo>
                  <a:lnTo>
                    <a:pt x="51" y="16"/>
                  </a:lnTo>
                  <a:lnTo>
                    <a:pt x="61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4" y="17"/>
                  </a:lnTo>
                  <a:lnTo>
                    <a:pt x="79" y="20"/>
                  </a:lnTo>
                  <a:lnTo>
                    <a:pt x="82" y="20"/>
                  </a:lnTo>
                  <a:lnTo>
                    <a:pt x="81" y="20"/>
                  </a:lnTo>
                  <a:lnTo>
                    <a:pt x="82" y="21"/>
                  </a:lnTo>
                  <a:lnTo>
                    <a:pt x="85" y="23"/>
                  </a:lnTo>
                  <a:lnTo>
                    <a:pt x="86" y="24"/>
                  </a:lnTo>
                  <a:lnTo>
                    <a:pt x="89" y="25"/>
                  </a:lnTo>
                  <a:lnTo>
                    <a:pt x="93" y="29"/>
                  </a:lnTo>
                  <a:lnTo>
                    <a:pt x="96" y="32"/>
                  </a:lnTo>
                  <a:lnTo>
                    <a:pt x="98" y="35"/>
                  </a:lnTo>
                  <a:lnTo>
                    <a:pt x="101" y="40"/>
                  </a:lnTo>
                  <a:lnTo>
                    <a:pt x="101" y="39"/>
                  </a:lnTo>
                  <a:lnTo>
                    <a:pt x="101" y="40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5" y="51"/>
                  </a:lnTo>
                  <a:lnTo>
                    <a:pt x="105" y="58"/>
                  </a:lnTo>
                  <a:lnTo>
                    <a:pt x="106" y="63"/>
                  </a:lnTo>
                  <a:lnTo>
                    <a:pt x="108" y="56"/>
                  </a:lnTo>
                  <a:lnTo>
                    <a:pt x="105" y="62"/>
                  </a:lnTo>
                  <a:lnTo>
                    <a:pt x="105" y="68"/>
                  </a:lnTo>
                  <a:lnTo>
                    <a:pt x="104" y="70"/>
                  </a:lnTo>
                  <a:lnTo>
                    <a:pt x="104" y="74"/>
                  </a:lnTo>
                  <a:lnTo>
                    <a:pt x="101" y="79"/>
                  </a:lnTo>
                  <a:lnTo>
                    <a:pt x="101" y="82"/>
                  </a:lnTo>
                  <a:lnTo>
                    <a:pt x="101" y="80"/>
                  </a:lnTo>
                  <a:lnTo>
                    <a:pt x="100" y="82"/>
                  </a:lnTo>
                  <a:lnTo>
                    <a:pt x="98" y="84"/>
                  </a:lnTo>
                  <a:lnTo>
                    <a:pt x="93" y="90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8"/>
                  </a:lnTo>
                  <a:lnTo>
                    <a:pt x="82" y="99"/>
                  </a:lnTo>
                  <a:lnTo>
                    <a:pt x="81" y="101"/>
                  </a:lnTo>
                  <a:lnTo>
                    <a:pt x="82" y="101"/>
                  </a:lnTo>
                  <a:lnTo>
                    <a:pt x="79" y="101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9" y="105"/>
                  </a:lnTo>
                  <a:lnTo>
                    <a:pt x="62" y="105"/>
                  </a:lnTo>
                  <a:lnTo>
                    <a:pt x="57" y="107"/>
                  </a:lnTo>
                  <a:lnTo>
                    <a:pt x="63" y="106"/>
                  </a:lnTo>
                  <a:lnTo>
                    <a:pt x="58" y="105"/>
                  </a:lnTo>
                  <a:lnTo>
                    <a:pt x="51" y="105"/>
                  </a:lnTo>
                  <a:lnTo>
                    <a:pt x="49" y="103"/>
                  </a:lnTo>
                  <a:lnTo>
                    <a:pt x="46" y="103"/>
                  </a:lnTo>
                  <a:lnTo>
                    <a:pt x="41" y="101"/>
                  </a:lnTo>
                  <a:lnTo>
                    <a:pt x="39" y="101"/>
                  </a:lnTo>
                  <a:lnTo>
                    <a:pt x="41" y="101"/>
                  </a:lnTo>
                  <a:lnTo>
                    <a:pt x="35" y="98"/>
                  </a:lnTo>
                  <a:lnTo>
                    <a:pt x="32" y="95"/>
                  </a:lnTo>
                  <a:lnTo>
                    <a:pt x="30" y="92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3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20" y="82"/>
                  </a:lnTo>
                  <a:lnTo>
                    <a:pt x="20" y="79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6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17"/>
            <p:cNvSpPr>
              <a:spLocks noChangeArrowheads="1"/>
            </p:cNvSpPr>
            <p:nvPr/>
          </p:nvSpPr>
          <p:spPr bwMode="auto">
            <a:xfrm>
              <a:off x="3168" y="1849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Y</a:t>
              </a:r>
              <a:endParaRPr lang="en-US" sz="3200" b="1" dirty="0">
                <a:latin typeface="Times New Roman" pitchFamily="18" charset="0"/>
              </a:endParaRPr>
            </a:p>
          </p:txBody>
        </p:sp>
        <p:sp>
          <p:nvSpPr>
            <p:cNvPr id="38" name="Rectangle 518"/>
            <p:cNvSpPr>
              <a:spLocks noChangeArrowheads="1"/>
            </p:cNvSpPr>
            <p:nvPr/>
          </p:nvSpPr>
          <p:spPr bwMode="auto">
            <a:xfrm>
              <a:off x="5321" y="1739"/>
              <a:ext cx="9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  <a:latin typeface="Swiss 721 SWA" charset="0"/>
                </a:rPr>
                <a:t>F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39" name="Freeform 519"/>
            <p:cNvSpPr>
              <a:spLocks/>
            </p:cNvSpPr>
            <p:nvPr/>
          </p:nvSpPr>
          <p:spPr bwMode="auto">
            <a:xfrm>
              <a:off x="4081" y="1997"/>
              <a:ext cx="789" cy="19"/>
            </a:xfrm>
            <a:custGeom>
              <a:avLst/>
              <a:gdLst/>
              <a:ahLst/>
              <a:cxnLst>
                <a:cxn ang="0">
                  <a:pos x="781" y="19"/>
                </a:cxn>
                <a:cxn ang="0">
                  <a:pos x="784" y="19"/>
                </a:cxn>
                <a:cxn ang="0">
                  <a:pos x="786" y="16"/>
                </a:cxn>
                <a:cxn ang="0">
                  <a:pos x="789" y="13"/>
                </a:cxn>
                <a:cxn ang="0">
                  <a:pos x="789" y="8"/>
                </a:cxn>
                <a:cxn ang="0">
                  <a:pos x="786" y="5"/>
                </a:cxn>
                <a:cxn ang="0">
                  <a:pos x="784" y="3"/>
                </a:cxn>
                <a:cxn ang="0">
                  <a:pos x="781" y="3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781" y="19"/>
                </a:cxn>
              </a:cxnLst>
              <a:rect l="0" t="0" r="r" b="b"/>
              <a:pathLst>
                <a:path w="789" h="19">
                  <a:moveTo>
                    <a:pt x="781" y="19"/>
                  </a:moveTo>
                  <a:lnTo>
                    <a:pt x="784" y="19"/>
                  </a:lnTo>
                  <a:lnTo>
                    <a:pt x="786" y="16"/>
                  </a:lnTo>
                  <a:lnTo>
                    <a:pt x="789" y="13"/>
                  </a:lnTo>
                  <a:lnTo>
                    <a:pt x="789" y="8"/>
                  </a:lnTo>
                  <a:lnTo>
                    <a:pt x="786" y="5"/>
                  </a:lnTo>
                  <a:lnTo>
                    <a:pt x="784" y="3"/>
                  </a:lnTo>
                  <a:lnTo>
                    <a:pt x="781" y="3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78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2675" y="4509180"/>
            <a:ext cx="557439" cy="509134"/>
            <a:chOff x="2860675" y="4955495"/>
            <a:chExt cx="787400" cy="679450"/>
          </a:xfrm>
        </p:grpSpPr>
        <p:sp>
          <p:nvSpPr>
            <p:cNvPr id="41" name="Freeform 506"/>
            <p:cNvSpPr>
              <a:spLocks/>
            </p:cNvSpPr>
            <p:nvPr/>
          </p:nvSpPr>
          <p:spPr bwMode="auto">
            <a:xfrm>
              <a:off x="2860675" y="4955495"/>
              <a:ext cx="25400" cy="665163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3"/>
                </a:cxn>
                <a:cxn ang="0">
                  <a:pos x="2" y="416"/>
                </a:cxn>
                <a:cxn ang="0">
                  <a:pos x="5" y="419"/>
                </a:cxn>
                <a:cxn ang="0">
                  <a:pos x="10" y="419"/>
                </a:cxn>
                <a:cxn ang="0">
                  <a:pos x="13" y="416"/>
                </a:cxn>
                <a:cxn ang="0">
                  <a:pos x="16" y="413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3"/>
                  </a:lnTo>
                  <a:lnTo>
                    <a:pt x="2" y="416"/>
                  </a:lnTo>
                  <a:lnTo>
                    <a:pt x="5" y="419"/>
                  </a:lnTo>
                  <a:lnTo>
                    <a:pt x="10" y="419"/>
                  </a:lnTo>
                  <a:lnTo>
                    <a:pt x="13" y="416"/>
                  </a:lnTo>
                  <a:lnTo>
                    <a:pt x="16" y="413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7"/>
            <p:cNvSpPr>
              <a:spLocks/>
            </p:cNvSpPr>
            <p:nvPr/>
          </p:nvSpPr>
          <p:spPr bwMode="auto">
            <a:xfrm>
              <a:off x="2874963" y="4969782"/>
              <a:ext cx="579438" cy="346075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8"/>
                </a:cxn>
                <a:cxn ang="0">
                  <a:pos x="360" y="218"/>
                </a:cxn>
                <a:cxn ang="0">
                  <a:pos x="362" y="215"/>
                </a:cxn>
                <a:cxn ang="0">
                  <a:pos x="365" y="212"/>
                </a:cxn>
                <a:cxn ang="0">
                  <a:pos x="365" y="207"/>
                </a:cxn>
                <a:cxn ang="0">
                  <a:pos x="362" y="204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6"/>
                </a:cxn>
              </a:cxnLst>
              <a:rect l="0" t="0" r="r" b="b"/>
              <a:pathLst>
                <a:path w="365" h="218">
                  <a:moveTo>
                    <a:pt x="353" y="216"/>
                  </a:moveTo>
                  <a:lnTo>
                    <a:pt x="354" y="218"/>
                  </a:lnTo>
                  <a:lnTo>
                    <a:pt x="360" y="218"/>
                  </a:lnTo>
                  <a:lnTo>
                    <a:pt x="362" y="215"/>
                  </a:lnTo>
                  <a:lnTo>
                    <a:pt x="365" y="212"/>
                  </a:lnTo>
                  <a:lnTo>
                    <a:pt x="365" y="207"/>
                  </a:lnTo>
                  <a:lnTo>
                    <a:pt x="362" y="204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8"/>
            <p:cNvSpPr>
              <a:spLocks/>
            </p:cNvSpPr>
            <p:nvPr/>
          </p:nvSpPr>
          <p:spPr bwMode="auto">
            <a:xfrm>
              <a:off x="2873375" y="5290457"/>
              <a:ext cx="579438" cy="344488"/>
            </a:xfrm>
            <a:custGeom>
              <a:avLst/>
              <a:gdLst/>
              <a:ahLst/>
              <a:cxnLst>
                <a:cxn ang="0">
                  <a:pos x="361" y="14"/>
                </a:cxn>
                <a:cxn ang="0">
                  <a:pos x="363" y="12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2" y="2"/>
                </a:cxn>
                <a:cxn ang="0">
                  <a:pos x="359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2"/>
                </a:cxn>
                <a:cxn ang="0">
                  <a:pos x="1" y="205"/>
                </a:cxn>
                <a:cxn ang="0">
                  <a:pos x="0" y="206"/>
                </a:cxn>
                <a:cxn ang="0">
                  <a:pos x="0" y="212"/>
                </a:cxn>
                <a:cxn ang="0">
                  <a:pos x="2" y="214"/>
                </a:cxn>
                <a:cxn ang="0">
                  <a:pos x="5" y="217"/>
                </a:cxn>
                <a:cxn ang="0">
                  <a:pos x="10" y="217"/>
                </a:cxn>
                <a:cxn ang="0">
                  <a:pos x="12" y="216"/>
                </a:cxn>
                <a:cxn ang="0">
                  <a:pos x="361" y="14"/>
                </a:cxn>
              </a:cxnLst>
              <a:rect l="0" t="0" r="r" b="b"/>
              <a:pathLst>
                <a:path w="365" h="217">
                  <a:moveTo>
                    <a:pt x="361" y="14"/>
                  </a:moveTo>
                  <a:lnTo>
                    <a:pt x="363" y="12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2" y="2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2"/>
                  </a:lnTo>
                  <a:lnTo>
                    <a:pt x="1" y="205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4"/>
                  </a:lnTo>
                  <a:lnTo>
                    <a:pt x="5" y="217"/>
                  </a:lnTo>
                  <a:lnTo>
                    <a:pt x="10" y="217"/>
                  </a:lnTo>
                  <a:lnTo>
                    <a:pt x="12" y="216"/>
                  </a:lnTo>
                  <a:lnTo>
                    <a:pt x="3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10"/>
            <p:cNvSpPr>
              <a:spLocks/>
            </p:cNvSpPr>
            <p:nvPr/>
          </p:nvSpPr>
          <p:spPr bwMode="auto">
            <a:xfrm>
              <a:off x="3422650" y="5174570"/>
              <a:ext cx="225425" cy="223838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12" y="110"/>
                </a:cxn>
                <a:cxn ang="0">
                  <a:pos x="23" y="122"/>
                </a:cxn>
                <a:cxn ang="0">
                  <a:pos x="32" y="130"/>
                </a:cxn>
                <a:cxn ang="0">
                  <a:pos x="56" y="140"/>
                </a:cxn>
                <a:cxn ang="0">
                  <a:pos x="75" y="140"/>
                </a:cxn>
                <a:cxn ang="0">
                  <a:pos x="94" y="137"/>
                </a:cxn>
                <a:cxn ang="0">
                  <a:pos x="114" y="126"/>
                </a:cxn>
                <a:cxn ang="0">
                  <a:pos x="127" y="113"/>
                </a:cxn>
                <a:cxn ang="0">
                  <a:pos x="138" y="93"/>
                </a:cxn>
                <a:cxn ang="0">
                  <a:pos x="141" y="74"/>
                </a:cxn>
                <a:cxn ang="0">
                  <a:pos x="141" y="55"/>
                </a:cxn>
                <a:cxn ang="0">
                  <a:pos x="131" y="32"/>
                </a:cxn>
                <a:cxn ang="0">
                  <a:pos x="122" y="23"/>
                </a:cxn>
                <a:cxn ang="0">
                  <a:pos x="111" y="11"/>
                </a:cxn>
                <a:cxn ang="0">
                  <a:pos x="85" y="0"/>
                </a:cxn>
                <a:cxn ang="0">
                  <a:pos x="47" y="3"/>
                </a:cxn>
                <a:cxn ang="0">
                  <a:pos x="20" y="20"/>
                </a:cxn>
                <a:cxn ang="0">
                  <a:pos x="12" y="30"/>
                </a:cxn>
                <a:cxn ang="0">
                  <a:pos x="3" y="50"/>
                </a:cxn>
                <a:cxn ang="0">
                  <a:pos x="16" y="70"/>
                </a:cxn>
                <a:cxn ang="0">
                  <a:pos x="19" y="50"/>
                </a:cxn>
                <a:cxn ang="0">
                  <a:pos x="27" y="35"/>
                </a:cxn>
                <a:cxn ang="0">
                  <a:pos x="33" y="31"/>
                </a:cxn>
                <a:cxn ang="0">
                  <a:pos x="54" y="19"/>
                </a:cxn>
                <a:cxn ang="0">
                  <a:pos x="82" y="16"/>
                </a:cxn>
                <a:cxn ang="0">
                  <a:pos x="101" y="24"/>
                </a:cxn>
                <a:cxn ang="0">
                  <a:pos x="111" y="34"/>
                </a:cxn>
                <a:cxn ang="0">
                  <a:pos x="118" y="43"/>
                </a:cxn>
                <a:cxn ang="0">
                  <a:pos x="125" y="58"/>
                </a:cxn>
                <a:cxn ang="0">
                  <a:pos x="127" y="66"/>
                </a:cxn>
                <a:cxn ang="0">
                  <a:pos x="122" y="86"/>
                </a:cxn>
                <a:cxn ang="0">
                  <a:pos x="115" y="99"/>
                </a:cxn>
                <a:cxn ang="0">
                  <a:pos x="110" y="109"/>
                </a:cxn>
                <a:cxn ang="0">
                  <a:pos x="101" y="114"/>
                </a:cxn>
                <a:cxn ang="0">
                  <a:pos x="87" y="121"/>
                </a:cxn>
                <a:cxn ang="0">
                  <a:pos x="67" y="126"/>
                </a:cxn>
                <a:cxn ang="0">
                  <a:pos x="59" y="124"/>
                </a:cxn>
                <a:cxn ang="0">
                  <a:pos x="43" y="117"/>
                </a:cxn>
                <a:cxn ang="0">
                  <a:pos x="33" y="109"/>
                </a:cxn>
                <a:cxn ang="0">
                  <a:pos x="27" y="102"/>
                </a:cxn>
                <a:cxn ang="0">
                  <a:pos x="19" y="90"/>
                </a:cxn>
                <a:cxn ang="0">
                  <a:pos x="16" y="70"/>
                </a:cxn>
              </a:cxnLst>
              <a:rect l="0" t="0" r="r" b="b"/>
              <a:pathLst>
                <a:path w="142" h="141">
                  <a:moveTo>
                    <a:pt x="0" y="70"/>
                  </a:moveTo>
                  <a:lnTo>
                    <a:pt x="0" y="83"/>
                  </a:lnTo>
                  <a:lnTo>
                    <a:pt x="3" y="89"/>
                  </a:lnTo>
                  <a:lnTo>
                    <a:pt x="3" y="93"/>
                  </a:lnTo>
                  <a:lnTo>
                    <a:pt x="9" y="108"/>
                  </a:lnTo>
                  <a:lnTo>
                    <a:pt x="12" y="110"/>
                  </a:lnTo>
                  <a:lnTo>
                    <a:pt x="13" y="113"/>
                  </a:lnTo>
                  <a:lnTo>
                    <a:pt x="17" y="117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29" y="128"/>
                  </a:lnTo>
                  <a:lnTo>
                    <a:pt x="32" y="130"/>
                  </a:lnTo>
                  <a:lnTo>
                    <a:pt x="47" y="137"/>
                  </a:lnTo>
                  <a:lnTo>
                    <a:pt x="51" y="137"/>
                  </a:lnTo>
                  <a:lnTo>
                    <a:pt x="56" y="140"/>
                  </a:lnTo>
                  <a:lnTo>
                    <a:pt x="66" y="140"/>
                  </a:lnTo>
                  <a:lnTo>
                    <a:pt x="68" y="141"/>
                  </a:lnTo>
                  <a:lnTo>
                    <a:pt x="75" y="140"/>
                  </a:lnTo>
                  <a:lnTo>
                    <a:pt x="85" y="140"/>
                  </a:lnTo>
                  <a:lnTo>
                    <a:pt x="90" y="137"/>
                  </a:lnTo>
                  <a:lnTo>
                    <a:pt x="94" y="137"/>
                  </a:lnTo>
                  <a:lnTo>
                    <a:pt x="109" y="130"/>
                  </a:lnTo>
                  <a:lnTo>
                    <a:pt x="111" y="128"/>
                  </a:lnTo>
                  <a:lnTo>
                    <a:pt x="114" y="126"/>
                  </a:lnTo>
                  <a:lnTo>
                    <a:pt x="118" y="122"/>
                  </a:lnTo>
                  <a:lnTo>
                    <a:pt x="123" y="117"/>
                  </a:lnTo>
                  <a:lnTo>
                    <a:pt x="127" y="113"/>
                  </a:lnTo>
                  <a:lnTo>
                    <a:pt x="129" y="110"/>
                  </a:lnTo>
                  <a:lnTo>
                    <a:pt x="131" y="108"/>
                  </a:lnTo>
                  <a:lnTo>
                    <a:pt x="138" y="93"/>
                  </a:lnTo>
                  <a:lnTo>
                    <a:pt x="138" y="89"/>
                  </a:lnTo>
                  <a:lnTo>
                    <a:pt x="141" y="83"/>
                  </a:lnTo>
                  <a:lnTo>
                    <a:pt x="141" y="74"/>
                  </a:lnTo>
                  <a:lnTo>
                    <a:pt x="142" y="67"/>
                  </a:lnTo>
                  <a:lnTo>
                    <a:pt x="141" y="65"/>
                  </a:lnTo>
                  <a:lnTo>
                    <a:pt x="141" y="55"/>
                  </a:lnTo>
                  <a:lnTo>
                    <a:pt x="138" y="50"/>
                  </a:lnTo>
                  <a:lnTo>
                    <a:pt x="138" y="47"/>
                  </a:lnTo>
                  <a:lnTo>
                    <a:pt x="131" y="32"/>
                  </a:lnTo>
                  <a:lnTo>
                    <a:pt x="129" y="30"/>
                  </a:lnTo>
                  <a:lnTo>
                    <a:pt x="125" y="24"/>
                  </a:lnTo>
                  <a:lnTo>
                    <a:pt x="122" y="23"/>
                  </a:lnTo>
                  <a:lnTo>
                    <a:pt x="121" y="20"/>
                  </a:lnTo>
                  <a:lnTo>
                    <a:pt x="118" y="18"/>
                  </a:lnTo>
                  <a:lnTo>
                    <a:pt x="111" y="11"/>
                  </a:lnTo>
                  <a:lnTo>
                    <a:pt x="94" y="3"/>
                  </a:lnTo>
                  <a:lnTo>
                    <a:pt x="90" y="3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29" y="11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9" y="32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23" y="43"/>
                  </a:lnTo>
                  <a:lnTo>
                    <a:pt x="25" y="40"/>
                  </a:lnTo>
                  <a:lnTo>
                    <a:pt x="27" y="35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40" y="24"/>
                  </a:lnTo>
                  <a:lnTo>
                    <a:pt x="50" y="19"/>
                  </a:lnTo>
                  <a:lnTo>
                    <a:pt x="54" y="19"/>
                  </a:lnTo>
                  <a:lnTo>
                    <a:pt x="59" y="16"/>
                  </a:lnTo>
                  <a:lnTo>
                    <a:pt x="71" y="16"/>
                  </a:lnTo>
                  <a:lnTo>
                    <a:pt x="82" y="16"/>
                  </a:lnTo>
                  <a:lnTo>
                    <a:pt x="87" y="19"/>
                  </a:lnTo>
                  <a:lnTo>
                    <a:pt x="91" y="19"/>
                  </a:lnTo>
                  <a:lnTo>
                    <a:pt x="101" y="24"/>
                  </a:lnTo>
                  <a:lnTo>
                    <a:pt x="107" y="31"/>
                  </a:lnTo>
                  <a:lnTo>
                    <a:pt x="110" y="31"/>
                  </a:lnTo>
                  <a:lnTo>
                    <a:pt x="111" y="34"/>
                  </a:lnTo>
                  <a:lnTo>
                    <a:pt x="114" y="35"/>
                  </a:lnTo>
                  <a:lnTo>
                    <a:pt x="115" y="40"/>
                  </a:lnTo>
                  <a:lnTo>
                    <a:pt x="118" y="43"/>
                  </a:lnTo>
                  <a:lnTo>
                    <a:pt x="122" y="50"/>
                  </a:lnTo>
                  <a:lnTo>
                    <a:pt x="122" y="52"/>
                  </a:lnTo>
                  <a:lnTo>
                    <a:pt x="125" y="58"/>
                  </a:lnTo>
                  <a:lnTo>
                    <a:pt x="125" y="67"/>
                  </a:lnTo>
                  <a:lnTo>
                    <a:pt x="126" y="73"/>
                  </a:lnTo>
                  <a:lnTo>
                    <a:pt x="127" y="66"/>
                  </a:lnTo>
                  <a:lnTo>
                    <a:pt x="125" y="71"/>
                  </a:lnTo>
                  <a:lnTo>
                    <a:pt x="125" y="81"/>
                  </a:lnTo>
                  <a:lnTo>
                    <a:pt x="122" y="86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5" y="99"/>
                  </a:lnTo>
                  <a:lnTo>
                    <a:pt x="114" y="102"/>
                  </a:lnTo>
                  <a:lnTo>
                    <a:pt x="110" y="106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8" y="117"/>
                  </a:lnTo>
                  <a:lnTo>
                    <a:pt x="91" y="121"/>
                  </a:lnTo>
                  <a:lnTo>
                    <a:pt x="87" y="121"/>
                  </a:lnTo>
                  <a:lnTo>
                    <a:pt x="82" y="124"/>
                  </a:lnTo>
                  <a:lnTo>
                    <a:pt x="72" y="124"/>
                  </a:lnTo>
                  <a:lnTo>
                    <a:pt x="67" y="126"/>
                  </a:lnTo>
                  <a:lnTo>
                    <a:pt x="74" y="125"/>
                  </a:lnTo>
                  <a:lnTo>
                    <a:pt x="68" y="124"/>
                  </a:lnTo>
                  <a:lnTo>
                    <a:pt x="59" y="124"/>
                  </a:lnTo>
                  <a:lnTo>
                    <a:pt x="54" y="121"/>
                  </a:lnTo>
                  <a:lnTo>
                    <a:pt x="50" y="121"/>
                  </a:lnTo>
                  <a:lnTo>
                    <a:pt x="43" y="117"/>
                  </a:lnTo>
                  <a:lnTo>
                    <a:pt x="40" y="114"/>
                  </a:lnTo>
                  <a:lnTo>
                    <a:pt x="38" y="113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1" y="106"/>
                  </a:lnTo>
                  <a:lnTo>
                    <a:pt x="27" y="102"/>
                  </a:lnTo>
                  <a:lnTo>
                    <a:pt x="25" y="99"/>
                  </a:lnTo>
                  <a:lnTo>
                    <a:pt x="23" y="97"/>
                  </a:lnTo>
                  <a:lnTo>
                    <a:pt x="19" y="90"/>
                  </a:lnTo>
                  <a:lnTo>
                    <a:pt x="19" y="86"/>
                  </a:lnTo>
                  <a:lnTo>
                    <a:pt x="16" y="81"/>
                  </a:lnTo>
                  <a:lnTo>
                    <a:pt x="16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 bwMode="auto">
          <a:xfrm rot="10800000" flipV="1">
            <a:off x="1839687" y="4746171"/>
            <a:ext cx="1796143" cy="108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654629" y="3533112"/>
            <a:ext cx="2538872" cy="175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1246413" y="4142014"/>
            <a:ext cx="12083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13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usage of Tristate buffers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7604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Tristate bus connecting multiple chips: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885825" y="2228850"/>
            <a:ext cx="19843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908050" y="2381250"/>
            <a:ext cx="1098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Processor</a:t>
            </a:r>
          </a:p>
        </p:txBody>
      </p:sp>
      <p:grpSp>
        <p:nvGrpSpPr>
          <p:cNvPr id="470033" name="Group 17"/>
          <p:cNvGrpSpPr>
            <a:grpSpLocks/>
          </p:cNvGrpSpPr>
          <p:nvPr/>
        </p:nvGrpSpPr>
        <p:grpSpPr bwMode="auto">
          <a:xfrm>
            <a:off x="2119313" y="2689225"/>
            <a:ext cx="546100" cy="400050"/>
            <a:chOff x="3645" y="2144"/>
            <a:chExt cx="1032" cy="756"/>
          </a:xfrm>
        </p:grpSpPr>
        <p:sp>
          <p:nvSpPr>
            <p:cNvPr id="470023" name="Freeform 7"/>
            <p:cNvSpPr>
              <a:spLocks/>
            </p:cNvSpPr>
            <p:nvPr/>
          </p:nvSpPr>
          <p:spPr bwMode="auto">
            <a:xfrm>
              <a:off x="3885" y="2144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4" name="Freeform 8"/>
            <p:cNvSpPr>
              <a:spLocks/>
            </p:cNvSpPr>
            <p:nvPr/>
          </p:nvSpPr>
          <p:spPr bwMode="auto">
            <a:xfrm>
              <a:off x="3901" y="2157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5" name="Freeform 9"/>
            <p:cNvSpPr>
              <a:spLocks/>
            </p:cNvSpPr>
            <p:nvPr/>
          </p:nvSpPr>
          <p:spPr bwMode="auto">
            <a:xfrm>
              <a:off x="3897" y="2445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6" name="Freeform 10"/>
            <p:cNvSpPr>
              <a:spLocks/>
            </p:cNvSpPr>
            <p:nvPr/>
          </p:nvSpPr>
          <p:spPr bwMode="auto">
            <a:xfrm>
              <a:off x="4131" y="2595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7" name="Freeform 11"/>
            <p:cNvSpPr>
              <a:spLocks/>
            </p:cNvSpPr>
            <p:nvPr/>
          </p:nvSpPr>
          <p:spPr bwMode="auto">
            <a:xfrm>
              <a:off x="3657" y="2877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8" name="Freeform 12"/>
            <p:cNvSpPr>
              <a:spLocks/>
            </p:cNvSpPr>
            <p:nvPr/>
          </p:nvSpPr>
          <p:spPr bwMode="auto">
            <a:xfrm>
              <a:off x="4402" y="2445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9" name="Freeform 13"/>
            <p:cNvSpPr>
              <a:spLocks/>
            </p:cNvSpPr>
            <p:nvPr/>
          </p:nvSpPr>
          <p:spPr bwMode="auto">
            <a:xfrm>
              <a:off x="3645" y="2438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31" name="Rectangle 15"/>
          <p:cNvSpPr>
            <a:spLocks noChangeArrowheads="1"/>
          </p:cNvSpPr>
          <p:nvPr/>
        </p:nvSpPr>
        <p:spPr bwMode="auto">
          <a:xfrm>
            <a:off x="1924050" y="2940050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Swiss 721 SWA" charset="0"/>
              </a:rPr>
              <a:t>EN1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70042" name="Group 26"/>
          <p:cNvGrpSpPr>
            <a:grpSpLocks/>
          </p:cNvGrpSpPr>
          <p:nvPr/>
        </p:nvGrpSpPr>
        <p:grpSpPr bwMode="auto">
          <a:xfrm flipH="1">
            <a:off x="2119313" y="2320925"/>
            <a:ext cx="546100" cy="323850"/>
            <a:chOff x="3621" y="2896"/>
            <a:chExt cx="344" cy="204"/>
          </a:xfrm>
        </p:grpSpPr>
        <p:sp>
          <p:nvSpPr>
            <p:cNvPr id="470035" name="Freeform 19"/>
            <p:cNvSpPr>
              <a:spLocks/>
            </p:cNvSpPr>
            <p:nvPr/>
          </p:nvSpPr>
          <p:spPr bwMode="auto">
            <a:xfrm>
              <a:off x="3701" y="2896"/>
              <a:ext cx="8" cy="200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36" name="Freeform 20"/>
            <p:cNvSpPr>
              <a:spLocks/>
            </p:cNvSpPr>
            <p:nvPr/>
          </p:nvSpPr>
          <p:spPr bwMode="auto">
            <a:xfrm>
              <a:off x="3706" y="2900"/>
              <a:ext cx="174" cy="104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37" name="Freeform 21"/>
            <p:cNvSpPr>
              <a:spLocks/>
            </p:cNvSpPr>
            <p:nvPr/>
          </p:nvSpPr>
          <p:spPr bwMode="auto">
            <a:xfrm>
              <a:off x="3705" y="2996"/>
              <a:ext cx="174" cy="104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40" name="Freeform 24"/>
            <p:cNvSpPr>
              <a:spLocks/>
            </p:cNvSpPr>
            <p:nvPr/>
          </p:nvSpPr>
          <p:spPr bwMode="auto">
            <a:xfrm>
              <a:off x="3873" y="2996"/>
              <a:ext cx="92" cy="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41" name="Freeform 25"/>
            <p:cNvSpPr>
              <a:spLocks/>
            </p:cNvSpPr>
            <p:nvPr/>
          </p:nvSpPr>
          <p:spPr bwMode="auto">
            <a:xfrm>
              <a:off x="3621" y="2994"/>
              <a:ext cx="88" cy="8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43" name="Line 27"/>
          <p:cNvSpPr>
            <a:spLocks noChangeShapeType="1"/>
          </p:cNvSpPr>
          <p:nvPr/>
        </p:nvSpPr>
        <p:spPr bwMode="auto">
          <a:xfrm flipV="1">
            <a:off x="2657475" y="247650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44" name="Line 28"/>
          <p:cNvSpPr>
            <a:spLocks noChangeShapeType="1"/>
          </p:cNvSpPr>
          <p:nvPr/>
        </p:nvSpPr>
        <p:spPr bwMode="auto">
          <a:xfrm>
            <a:off x="2657475" y="2647950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45" name="Text Box 29"/>
          <p:cNvSpPr txBox="1">
            <a:spLocks noChangeArrowheads="1"/>
          </p:cNvSpPr>
          <p:nvPr/>
        </p:nvSpPr>
        <p:spPr bwMode="auto">
          <a:xfrm>
            <a:off x="1631950" y="2636838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bus</a:t>
            </a:r>
          </a:p>
        </p:txBody>
      </p:sp>
      <p:sp>
        <p:nvSpPr>
          <p:cNvPr id="470046" name="Text Box 30"/>
          <p:cNvSpPr txBox="1">
            <a:spLocks noChangeArrowheads="1"/>
          </p:cNvSpPr>
          <p:nvPr/>
        </p:nvSpPr>
        <p:spPr bwMode="auto">
          <a:xfrm>
            <a:off x="1593850" y="2246313"/>
            <a:ext cx="776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bus</a:t>
            </a:r>
          </a:p>
        </p:txBody>
      </p:sp>
      <p:sp>
        <p:nvSpPr>
          <p:cNvPr id="470070" name="Rectangle 54"/>
          <p:cNvSpPr>
            <a:spLocks noChangeArrowheads="1"/>
          </p:cNvSpPr>
          <p:nvPr/>
        </p:nvSpPr>
        <p:spPr bwMode="auto">
          <a:xfrm>
            <a:off x="876300" y="3762375"/>
            <a:ext cx="19843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71" name="Text Box 55"/>
          <p:cNvSpPr txBox="1">
            <a:spLocks noChangeArrowheads="1"/>
          </p:cNvSpPr>
          <p:nvPr/>
        </p:nvSpPr>
        <p:spPr bwMode="auto">
          <a:xfrm>
            <a:off x="898525" y="391477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</a:t>
            </a:r>
          </a:p>
        </p:txBody>
      </p:sp>
      <p:grpSp>
        <p:nvGrpSpPr>
          <p:cNvPr id="470072" name="Group 56"/>
          <p:cNvGrpSpPr>
            <a:grpSpLocks/>
          </p:cNvGrpSpPr>
          <p:nvPr/>
        </p:nvGrpSpPr>
        <p:grpSpPr bwMode="auto">
          <a:xfrm>
            <a:off x="2109788" y="4222750"/>
            <a:ext cx="546100" cy="400050"/>
            <a:chOff x="3645" y="2144"/>
            <a:chExt cx="1032" cy="756"/>
          </a:xfrm>
        </p:grpSpPr>
        <p:sp>
          <p:nvSpPr>
            <p:cNvPr id="470073" name="Freeform 57"/>
            <p:cNvSpPr>
              <a:spLocks/>
            </p:cNvSpPr>
            <p:nvPr/>
          </p:nvSpPr>
          <p:spPr bwMode="auto">
            <a:xfrm>
              <a:off x="3885" y="2144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4" name="Freeform 58"/>
            <p:cNvSpPr>
              <a:spLocks/>
            </p:cNvSpPr>
            <p:nvPr/>
          </p:nvSpPr>
          <p:spPr bwMode="auto">
            <a:xfrm>
              <a:off x="3901" y="2157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5" name="Freeform 59"/>
            <p:cNvSpPr>
              <a:spLocks/>
            </p:cNvSpPr>
            <p:nvPr/>
          </p:nvSpPr>
          <p:spPr bwMode="auto">
            <a:xfrm>
              <a:off x="3897" y="2445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6" name="Freeform 60"/>
            <p:cNvSpPr>
              <a:spLocks/>
            </p:cNvSpPr>
            <p:nvPr/>
          </p:nvSpPr>
          <p:spPr bwMode="auto">
            <a:xfrm>
              <a:off x="4131" y="2595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7" name="Freeform 61"/>
            <p:cNvSpPr>
              <a:spLocks/>
            </p:cNvSpPr>
            <p:nvPr/>
          </p:nvSpPr>
          <p:spPr bwMode="auto">
            <a:xfrm>
              <a:off x="3657" y="2877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8" name="Freeform 62"/>
            <p:cNvSpPr>
              <a:spLocks/>
            </p:cNvSpPr>
            <p:nvPr/>
          </p:nvSpPr>
          <p:spPr bwMode="auto">
            <a:xfrm>
              <a:off x="4402" y="2445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9" name="Freeform 63"/>
            <p:cNvSpPr>
              <a:spLocks/>
            </p:cNvSpPr>
            <p:nvPr/>
          </p:nvSpPr>
          <p:spPr bwMode="auto">
            <a:xfrm>
              <a:off x="3645" y="2438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1914525" y="4473575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Swiss 721 SWA" charset="0"/>
              </a:rPr>
              <a:t>EN2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70081" name="Group 65"/>
          <p:cNvGrpSpPr>
            <a:grpSpLocks/>
          </p:cNvGrpSpPr>
          <p:nvPr/>
        </p:nvGrpSpPr>
        <p:grpSpPr bwMode="auto">
          <a:xfrm flipH="1">
            <a:off x="2109788" y="3854450"/>
            <a:ext cx="546100" cy="323850"/>
            <a:chOff x="3621" y="2896"/>
            <a:chExt cx="344" cy="204"/>
          </a:xfrm>
        </p:grpSpPr>
        <p:sp>
          <p:nvSpPr>
            <p:cNvPr id="470082" name="Freeform 66"/>
            <p:cNvSpPr>
              <a:spLocks/>
            </p:cNvSpPr>
            <p:nvPr/>
          </p:nvSpPr>
          <p:spPr bwMode="auto">
            <a:xfrm>
              <a:off x="3701" y="2896"/>
              <a:ext cx="8" cy="200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3" name="Freeform 67"/>
            <p:cNvSpPr>
              <a:spLocks/>
            </p:cNvSpPr>
            <p:nvPr/>
          </p:nvSpPr>
          <p:spPr bwMode="auto">
            <a:xfrm>
              <a:off x="3706" y="2900"/>
              <a:ext cx="174" cy="104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4" name="Freeform 68"/>
            <p:cNvSpPr>
              <a:spLocks/>
            </p:cNvSpPr>
            <p:nvPr/>
          </p:nvSpPr>
          <p:spPr bwMode="auto">
            <a:xfrm>
              <a:off x="3705" y="2996"/>
              <a:ext cx="174" cy="104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5" name="Freeform 69"/>
            <p:cNvSpPr>
              <a:spLocks/>
            </p:cNvSpPr>
            <p:nvPr/>
          </p:nvSpPr>
          <p:spPr bwMode="auto">
            <a:xfrm>
              <a:off x="3873" y="2996"/>
              <a:ext cx="92" cy="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6" name="Freeform 70"/>
            <p:cNvSpPr>
              <a:spLocks/>
            </p:cNvSpPr>
            <p:nvPr/>
          </p:nvSpPr>
          <p:spPr bwMode="auto">
            <a:xfrm>
              <a:off x="3621" y="2994"/>
              <a:ext cx="88" cy="8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87" name="Line 71"/>
          <p:cNvSpPr>
            <a:spLocks noChangeShapeType="1"/>
          </p:cNvSpPr>
          <p:nvPr/>
        </p:nvSpPr>
        <p:spPr bwMode="auto">
          <a:xfrm flipV="1">
            <a:off x="2647950" y="401002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88" name="Line 72"/>
          <p:cNvSpPr>
            <a:spLocks noChangeShapeType="1"/>
          </p:cNvSpPr>
          <p:nvPr/>
        </p:nvSpPr>
        <p:spPr bwMode="auto">
          <a:xfrm>
            <a:off x="2647950" y="4181475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89" name="Text Box 73"/>
          <p:cNvSpPr txBox="1">
            <a:spLocks noChangeArrowheads="1"/>
          </p:cNvSpPr>
          <p:nvPr/>
        </p:nvSpPr>
        <p:spPr bwMode="auto">
          <a:xfrm>
            <a:off x="1622425" y="4170363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bus</a:t>
            </a:r>
          </a:p>
        </p:txBody>
      </p:sp>
      <p:sp>
        <p:nvSpPr>
          <p:cNvPr id="470090" name="Text Box 74"/>
          <p:cNvSpPr txBox="1">
            <a:spLocks noChangeArrowheads="1"/>
          </p:cNvSpPr>
          <p:nvPr/>
        </p:nvSpPr>
        <p:spPr bwMode="auto">
          <a:xfrm>
            <a:off x="1584325" y="3779838"/>
            <a:ext cx="776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bus</a:t>
            </a:r>
          </a:p>
        </p:txBody>
      </p:sp>
      <p:sp>
        <p:nvSpPr>
          <p:cNvPr id="470091" name="Rectangle 75"/>
          <p:cNvSpPr>
            <a:spLocks noChangeArrowheads="1"/>
          </p:cNvSpPr>
          <p:nvPr/>
        </p:nvSpPr>
        <p:spPr bwMode="auto">
          <a:xfrm>
            <a:off x="885825" y="5191125"/>
            <a:ext cx="19843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92" name="Text Box 76"/>
          <p:cNvSpPr txBox="1">
            <a:spLocks noChangeArrowheads="1"/>
          </p:cNvSpPr>
          <p:nvPr/>
        </p:nvSpPr>
        <p:spPr bwMode="auto">
          <a:xfrm>
            <a:off x="908050" y="5343525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</a:t>
            </a:r>
          </a:p>
        </p:txBody>
      </p:sp>
      <p:grpSp>
        <p:nvGrpSpPr>
          <p:cNvPr id="470093" name="Group 77"/>
          <p:cNvGrpSpPr>
            <a:grpSpLocks/>
          </p:cNvGrpSpPr>
          <p:nvPr/>
        </p:nvGrpSpPr>
        <p:grpSpPr bwMode="auto">
          <a:xfrm>
            <a:off x="2119313" y="5651500"/>
            <a:ext cx="546100" cy="400050"/>
            <a:chOff x="3645" y="2144"/>
            <a:chExt cx="1032" cy="756"/>
          </a:xfrm>
        </p:grpSpPr>
        <p:sp>
          <p:nvSpPr>
            <p:cNvPr id="470094" name="Freeform 78"/>
            <p:cNvSpPr>
              <a:spLocks/>
            </p:cNvSpPr>
            <p:nvPr/>
          </p:nvSpPr>
          <p:spPr bwMode="auto">
            <a:xfrm>
              <a:off x="3885" y="2144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5" name="Freeform 79"/>
            <p:cNvSpPr>
              <a:spLocks/>
            </p:cNvSpPr>
            <p:nvPr/>
          </p:nvSpPr>
          <p:spPr bwMode="auto">
            <a:xfrm>
              <a:off x="3901" y="2157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6" name="Freeform 80"/>
            <p:cNvSpPr>
              <a:spLocks/>
            </p:cNvSpPr>
            <p:nvPr/>
          </p:nvSpPr>
          <p:spPr bwMode="auto">
            <a:xfrm>
              <a:off x="3897" y="2445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7" name="Freeform 81"/>
            <p:cNvSpPr>
              <a:spLocks/>
            </p:cNvSpPr>
            <p:nvPr/>
          </p:nvSpPr>
          <p:spPr bwMode="auto">
            <a:xfrm>
              <a:off x="4131" y="2595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8" name="Freeform 82"/>
            <p:cNvSpPr>
              <a:spLocks/>
            </p:cNvSpPr>
            <p:nvPr/>
          </p:nvSpPr>
          <p:spPr bwMode="auto">
            <a:xfrm>
              <a:off x="3657" y="2877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9" name="Freeform 83"/>
            <p:cNvSpPr>
              <a:spLocks/>
            </p:cNvSpPr>
            <p:nvPr/>
          </p:nvSpPr>
          <p:spPr bwMode="auto">
            <a:xfrm>
              <a:off x="4402" y="2445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0" name="Freeform 84"/>
            <p:cNvSpPr>
              <a:spLocks/>
            </p:cNvSpPr>
            <p:nvPr/>
          </p:nvSpPr>
          <p:spPr bwMode="auto">
            <a:xfrm>
              <a:off x="3645" y="2438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1924050" y="5902325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Swiss 721 SWA" charset="0"/>
              </a:rPr>
              <a:t>EN3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70102" name="Group 86"/>
          <p:cNvGrpSpPr>
            <a:grpSpLocks/>
          </p:cNvGrpSpPr>
          <p:nvPr/>
        </p:nvGrpSpPr>
        <p:grpSpPr bwMode="auto">
          <a:xfrm flipH="1">
            <a:off x="2119313" y="5283200"/>
            <a:ext cx="546100" cy="323850"/>
            <a:chOff x="3621" y="2896"/>
            <a:chExt cx="344" cy="204"/>
          </a:xfrm>
        </p:grpSpPr>
        <p:sp>
          <p:nvSpPr>
            <p:cNvPr id="470103" name="Freeform 87"/>
            <p:cNvSpPr>
              <a:spLocks/>
            </p:cNvSpPr>
            <p:nvPr/>
          </p:nvSpPr>
          <p:spPr bwMode="auto">
            <a:xfrm>
              <a:off x="3701" y="2896"/>
              <a:ext cx="8" cy="200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4" name="Freeform 88"/>
            <p:cNvSpPr>
              <a:spLocks/>
            </p:cNvSpPr>
            <p:nvPr/>
          </p:nvSpPr>
          <p:spPr bwMode="auto">
            <a:xfrm>
              <a:off x="3706" y="2900"/>
              <a:ext cx="174" cy="104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5" name="Freeform 89"/>
            <p:cNvSpPr>
              <a:spLocks/>
            </p:cNvSpPr>
            <p:nvPr/>
          </p:nvSpPr>
          <p:spPr bwMode="auto">
            <a:xfrm>
              <a:off x="3705" y="2996"/>
              <a:ext cx="174" cy="104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6" name="Freeform 90"/>
            <p:cNvSpPr>
              <a:spLocks/>
            </p:cNvSpPr>
            <p:nvPr/>
          </p:nvSpPr>
          <p:spPr bwMode="auto">
            <a:xfrm>
              <a:off x="3873" y="2996"/>
              <a:ext cx="92" cy="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7" name="Freeform 91"/>
            <p:cNvSpPr>
              <a:spLocks/>
            </p:cNvSpPr>
            <p:nvPr/>
          </p:nvSpPr>
          <p:spPr bwMode="auto">
            <a:xfrm>
              <a:off x="3621" y="2994"/>
              <a:ext cx="88" cy="8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108" name="Line 92"/>
          <p:cNvSpPr>
            <a:spLocks noChangeShapeType="1"/>
          </p:cNvSpPr>
          <p:nvPr/>
        </p:nvSpPr>
        <p:spPr bwMode="auto">
          <a:xfrm flipV="1">
            <a:off x="2657475" y="543877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109" name="Line 93"/>
          <p:cNvSpPr>
            <a:spLocks noChangeShapeType="1"/>
          </p:cNvSpPr>
          <p:nvPr/>
        </p:nvSpPr>
        <p:spPr bwMode="auto">
          <a:xfrm>
            <a:off x="2657475" y="5610225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110" name="Text Box 94"/>
          <p:cNvSpPr txBox="1">
            <a:spLocks noChangeArrowheads="1"/>
          </p:cNvSpPr>
          <p:nvPr/>
        </p:nvSpPr>
        <p:spPr bwMode="auto">
          <a:xfrm>
            <a:off x="1631950" y="5599113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bus</a:t>
            </a:r>
          </a:p>
        </p:txBody>
      </p:sp>
      <p:sp>
        <p:nvSpPr>
          <p:cNvPr id="470111" name="Text Box 95"/>
          <p:cNvSpPr txBox="1">
            <a:spLocks noChangeArrowheads="1"/>
          </p:cNvSpPr>
          <p:nvPr/>
        </p:nvSpPr>
        <p:spPr bwMode="auto">
          <a:xfrm>
            <a:off x="1593850" y="5208588"/>
            <a:ext cx="776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bus</a:t>
            </a:r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3248025" y="1990725"/>
            <a:ext cx="0" cy="430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113" name="Text Box 97"/>
          <p:cNvSpPr txBox="1">
            <a:spLocks noChangeArrowheads="1"/>
          </p:cNvSpPr>
          <p:nvPr/>
        </p:nvSpPr>
        <p:spPr bwMode="auto">
          <a:xfrm rot="-5400000">
            <a:off x="2689225" y="3292475"/>
            <a:ext cx="148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 bus</a:t>
            </a:r>
          </a:p>
        </p:txBody>
      </p:sp>
    </p:spTree>
    <p:extLst>
      <p:ext uri="{BB962C8B-B14F-4D97-AF65-F5344CB8AC3E}">
        <p14:creationId xmlns:p14="http://schemas.microsoft.com/office/powerpoint/2010/main" val="359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61400" y="6515100"/>
            <a:ext cx="482600" cy="3429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 02- </a:t>
            </a:r>
            <a:fld id="{69519AF5-033F-48B4-9B16-8655781BA91D}" type="slidenum">
              <a:rPr lang="en-US" b="1">
                <a:latin typeface="Arial" pitchFamily="34" charset="0"/>
                <a:cs typeface="Arial" pitchFamily="34" charset="0"/>
              </a:rPr>
              <a:pPr>
                <a:buNone/>
              </a:pPr>
              <a:t>9</a:t>
            </a:fld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Gate Delay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</a:rPr>
              <a:t>In actual physical gates, if one or more input changes causes the output to change, the output change does not occur instantaneously.</a:t>
            </a:r>
            <a:r>
              <a:rPr lang="en-US" sz="2800">
                <a:latin typeface="Arial" pitchFamily="34" charset="0"/>
              </a:rPr>
              <a:t>  </a:t>
            </a:r>
          </a:p>
          <a:p>
            <a:r>
              <a:rPr lang="en-US" sz="2400" b="1">
                <a:latin typeface="Arial" pitchFamily="34" charset="0"/>
              </a:rPr>
              <a:t>The delay between an input change(s) and the resulting output change is the </a:t>
            </a:r>
            <a:r>
              <a:rPr lang="en-US" sz="2400" b="1" i="1">
                <a:solidFill>
                  <a:srgbClr val="3333FF"/>
                </a:solidFill>
                <a:latin typeface="Arial" pitchFamily="34" charset="0"/>
              </a:rPr>
              <a:t>gate delay</a:t>
            </a:r>
            <a:r>
              <a:rPr lang="en-US" sz="2400" b="1">
                <a:latin typeface="Arial" pitchFamily="34" charset="0"/>
              </a:rPr>
              <a:t> denoted by </a:t>
            </a:r>
            <a:r>
              <a:rPr lang="en-US" sz="2400" b="1" i="1">
                <a:latin typeface="Arial" pitchFamily="34" charset="0"/>
              </a:rPr>
              <a:t>t</a:t>
            </a:r>
            <a:r>
              <a:rPr lang="en-US" sz="2400" b="1" baseline="-25000">
                <a:latin typeface="Arial" pitchFamily="34" charset="0"/>
              </a:rPr>
              <a:t>G</a:t>
            </a:r>
            <a:r>
              <a:rPr lang="en-US" sz="2400" b="1">
                <a:latin typeface="Arial" pitchFamily="34" charset="0"/>
              </a:rPr>
              <a:t>: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2616200" y="47625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2800" b="1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baseline="-25000">
                <a:latin typeface="Arial" pitchFamily="34" charset="0"/>
                <a:cs typeface="Arial" pitchFamily="34" charset="0"/>
              </a:rPr>
              <a:t>G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2055379" y="4575175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0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1110299" y="4132263"/>
            <a:ext cx="5288914" cy="724832"/>
            <a:chOff x="1110299" y="4132263"/>
            <a:chExt cx="5288914" cy="724832"/>
          </a:xfrm>
        </p:grpSpPr>
        <p:sp>
          <p:nvSpPr>
            <p:cNvPr id="361476" name="Line 4"/>
            <p:cNvSpPr>
              <a:spLocks noChangeShapeType="1"/>
            </p:cNvSpPr>
            <p:nvPr/>
          </p:nvSpPr>
          <p:spPr bwMode="auto">
            <a:xfrm flipH="1">
              <a:off x="2363788" y="4813300"/>
              <a:ext cx="392112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77" name="Line 5"/>
            <p:cNvSpPr>
              <a:spLocks noChangeShapeType="1"/>
            </p:cNvSpPr>
            <p:nvPr/>
          </p:nvSpPr>
          <p:spPr bwMode="auto">
            <a:xfrm flipV="1">
              <a:off x="2743200" y="4343400"/>
              <a:ext cx="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78" name="Line 6"/>
            <p:cNvSpPr>
              <a:spLocks noChangeShapeType="1"/>
            </p:cNvSpPr>
            <p:nvPr/>
          </p:nvSpPr>
          <p:spPr bwMode="auto">
            <a:xfrm>
              <a:off x="2744788" y="4344988"/>
              <a:ext cx="18272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V="1">
              <a:off x="4560888" y="4370388"/>
              <a:ext cx="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4572000" y="4816475"/>
              <a:ext cx="18272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95" name="Text Box 23"/>
            <p:cNvSpPr txBox="1">
              <a:spLocks noChangeArrowheads="1"/>
            </p:cNvSpPr>
            <p:nvPr/>
          </p:nvSpPr>
          <p:spPr bwMode="auto">
            <a:xfrm>
              <a:off x="1110299" y="4333875"/>
              <a:ext cx="9845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2800" dirty="0"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2056967" y="4132263"/>
              <a:ext cx="385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35050" y="4725987"/>
            <a:ext cx="7613649" cy="1863724"/>
            <a:chOff x="652" y="2977"/>
            <a:chExt cx="4796" cy="1174"/>
          </a:xfrm>
        </p:grpSpPr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 flipH="1" flipV="1">
              <a:off x="1482" y="3615"/>
              <a:ext cx="6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 flipV="1">
              <a:off x="2161" y="3321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>
              <a:off x="2162" y="3322"/>
              <a:ext cx="11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V="1">
              <a:off x="3306" y="3338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3313" y="3619"/>
              <a:ext cx="11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8" name="Line 16"/>
            <p:cNvSpPr>
              <a:spLocks noChangeShapeType="1"/>
            </p:cNvSpPr>
            <p:nvPr/>
          </p:nvSpPr>
          <p:spPr bwMode="auto">
            <a:xfrm>
              <a:off x="1728" y="3112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89" name="Line 17"/>
            <p:cNvSpPr>
              <a:spLocks noChangeShapeType="1"/>
            </p:cNvSpPr>
            <p:nvPr/>
          </p:nvSpPr>
          <p:spPr bwMode="auto">
            <a:xfrm>
              <a:off x="2161" y="3113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90" name="Line 18"/>
            <p:cNvSpPr>
              <a:spLocks noChangeShapeType="1"/>
            </p:cNvSpPr>
            <p:nvPr/>
          </p:nvSpPr>
          <p:spPr bwMode="auto">
            <a:xfrm>
              <a:off x="2874" y="3106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3299" y="3099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777" y="2977"/>
              <a:ext cx="6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2800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2800" b="1" baseline="-25000"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361496" name="Text Box 24"/>
            <p:cNvSpPr txBox="1">
              <a:spLocks noChangeArrowheads="1"/>
            </p:cNvSpPr>
            <p:nvPr/>
          </p:nvSpPr>
          <p:spPr bwMode="auto">
            <a:xfrm>
              <a:off x="652" y="3275"/>
              <a:ext cx="7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2800"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361497" name="Line 25"/>
            <p:cNvSpPr>
              <a:spLocks noChangeShapeType="1"/>
            </p:cNvSpPr>
            <p:nvPr/>
          </p:nvSpPr>
          <p:spPr bwMode="auto">
            <a:xfrm>
              <a:off x="1491" y="3843"/>
              <a:ext cx="29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498" name="Text Box 26"/>
            <p:cNvSpPr txBox="1">
              <a:spLocks noChangeArrowheads="1"/>
            </p:cNvSpPr>
            <p:nvPr/>
          </p:nvSpPr>
          <p:spPr bwMode="auto">
            <a:xfrm>
              <a:off x="3896" y="3811"/>
              <a:ext cx="10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2800">
                  <a:latin typeface="Arial" pitchFamily="34" charset="0"/>
                  <a:cs typeface="Arial" pitchFamily="34" charset="0"/>
                </a:rPr>
                <a:t>Time (ns)</a:t>
              </a:r>
            </a:p>
          </p:txBody>
        </p:sp>
        <p:sp>
          <p:nvSpPr>
            <p:cNvPr id="361500" name="Text Box 28"/>
            <p:cNvSpPr txBox="1">
              <a:spLocks noChangeArrowheads="1"/>
            </p:cNvSpPr>
            <p:nvPr/>
          </p:nvSpPr>
          <p:spPr bwMode="auto">
            <a:xfrm>
              <a:off x="1296" y="3467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61502" name="Text Box 30"/>
            <p:cNvSpPr txBox="1">
              <a:spLocks noChangeArrowheads="1"/>
            </p:cNvSpPr>
            <p:nvPr/>
          </p:nvSpPr>
          <p:spPr bwMode="auto">
            <a:xfrm>
              <a:off x="1297" y="3188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61503" name="Text Box 31"/>
            <p:cNvSpPr txBox="1">
              <a:spLocks noChangeArrowheads="1"/>
            </p:cNvSpPr>
            <p:nvPr/>
          </p:nvSpPr>
          <p:spPr bwMode="auto">
            <a:xfrm>
              <a:off x="1377" y="3812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1923" y="3821"/>
              <a:ext cx="4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697" y="3820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61506" name="Text Box 34"/>
            <p:cNvSpPr txBox="1">
              <a:spLocks noChangeArrowheads="1"/>
            </p:cNvSpPr>
            <p:nvPr/>
          </p:nvSpPr>
          <p:spPr bwMode="auto">
            <a:xfrm>
              <a:off x="3284" y="3814"/>
              <a:ext cx="4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>
                  <a:latin typeface="Arial" pitchFamily="34" charset="0"/>
                  <a:cs typeface="Arial" pitchFamily="34" charset="0"/>
                </a:rPr>
                <a:t>1.5</a:t>
              </a:r>
            </a:p>
          </p:txBody>
        </p:sp>
        <p:sp>
          <p:nvSpPr>
            <p:cNvPr id="361508" name="Text Box 36"/>
            <p:cNvSpPr txBox="1">
              <a:spLocks noChangeArrowheads="1"/>
            </p:cNvSpPr>
            <p:nvPr/>
          </p:nvSpPr>
          <p:spPr bwMode="auto">
            <a:xfrm>
              <a:off x="4161" y="2977"/>
              <a:ext cx="12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2800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2800" b="1" baseline="-25000"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sz="2800" b="1">
                  <a:latin typeface="Arial" pitchFamily="34" charset="0"/>
                  <a:cs typeface="Arial" pitchFamily="34" charset="0"/>
                </a:rPr>
                <a:t> = 0.3 ns</a:t>
              </a:r>
            </a:p>
          </p:txBody>
        </p:sp>
        <p:sp>
          <p:nvSpPr>
            <p:cNvPr id="361509" name="Line 37"/>
            <p:cNvSpPr>
              <a:spLocks noChangeShapeType="1"/>
            </p:cNvSpPr>
            <p:nvPr/>
          </p:nvSpPr>
          <p:spPr bwMode="auto">
            <a:xfrm>
              <a:off x="1728" y="3352"/>
              <a:ext cx="392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510" name="Line 38"/>
            <p:cNvSpPr>
              <a:spLocks noChangeShapeType="1"/>
            </p:cNvSpPr>
            <p:nvPr/>
          </p:nvSpPr>
          <p:spPr bwMode="auto">
            <a:xfrm>
              <a:off x="2905" y="3281"/>
              <a:ext cx="392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D0BDBB-443E-40A5-8CAF-56520EB9AF5E}"/>
                  </a:ext>
                </a:extLst>
              </p14:cNvPr>
              <p14:cNvContentPartPr/>
              <p14:nvPr/>
            </p14:nvContentPartPr>
            <p14:xfrm>
              <a:off x="2425680" y="3510000"/>
              <a:ext cx="4151160" cy="79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D0BDBB-443E-40A5-8CAF-56520EB9A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6320" y="3500640"/>
                <a:ext cx="4169880" cy="8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8128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20200</TotalTime>
  <Words>7298</Words>
  <Application>Microsoft Office PowerPoint</Application>
  <PresentationFormat>On-screen Show (4:3)</PresentationFormat>
  <Paragraphs>2106</Paragraphs>
  <Slides>84</Slides>
  <Notes>82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Arial Unicode MS</vt:lpstr>
      <vt:lpstr>Arial</vt:lpstr>
      <vt:lpstr>Courier New</vt:lpstr>
      <vt:lpstr>Helvetica</vt:lpstr>
      <vt:lpstr>SWISS</vt:lpstr>
      <vt:lpstr>Swiss 721 SWA</vt:lpstr>
      <vt:lpstr>Symbol</vt:lpstr>
      <vt:lpstr>Times New Roman</vt:lpstr>
      <vt:lpstr>Wingdings</vt:lpstr>
      <vt:lpstr>Default Design</vt:lpstr>
      <vt:lpstr>Drawing</vt:lpstr>
      <vt:lpstr>Equation</vt:lpstr>
      <vt:lpstr>Microsoft Equation 3.0</vt:lpstr>
      <vt:lpstr>Artwork</vt:lpstr>
      <vt:lpstr>PowerPoint Presentation</vt:lpstr>
      <vt:lpstr>Please Read Ch-2 From Book</vt:lpstr>
      <vt:lpstr>Overview Chapter 2</vt:lpstr>
      <vt:lpstr>2-1 Binary Logic and Gates</vt:lpstr>
      <vt:lpstr>Operator Definitions and Truth Tables </vt:lpstr>
      <vt:lpstr>Boolean Operator Precedence</vt:lpstr>
      <vt:lpstr>Logic Gates</vt:lpstr>
      <vt:lpstr>Logic Gate Symbols and Behavior</vt:lpstr>
      <vt:lpstr>Gate Delay</vt:lpstr>
      <vt:lpstr>Logic Diagrams and Expressions</vt:lpstr>
      <vt:lpstr>2-2 Boolean Algebra</vt:lpstr>
      <vt:lpstr>2-2 Boolean Algebra</vt:lpstr>
      <vt:lpstr>Boolean Algebra</vt:lpstr>
      <vt:lpstr>Example: Boolean Algebraic Proof</vt:lpstr>
      <vt:lpstr>Exercise</vt:lpstr>
      <vt:lpstr>Complementing Functions</vt:lpstr>
      <vt:lpstr>Example: DeMorgan’s theorem</vt:lpstr>
      <vt:lpstr>Exercise</vt:lpstr>
      <vt:lpstr>Other useful Theorems</vt:lpstr>
      <vt:lpstr>Proof the Consensus Theorem</vt:lpstr>
      <vt:lpstr>General Strategies</vt:lpstr>
      <vt:lpstr>2-3 Standard (Canonical) Forms</vt:lpstr>
      <vt:lpstr>Minterms</vt:lpstr>
      <vt:lpstr>Maxterms</vt:lpstr>
      <vt:lpstr>Maxterms and Minterms</vt:lpstr>
      <vt:lpstr>Purpose of the Index</vt:lpstr>
      <vt:lpstr>Index Examples – Four Variables</vt:lpstr>
      <vt:lpstr>Implementation of a function with minterms</vt:lpstr>
      <vt:lpstr>Minterm Function Example</vt:lpstr>
      <vt:lpstr>Converting a function into a SOP form: F(A,B,C) = A+B’C</vt:lpstr>
      <vt:lpstr>Expressing a function with Maxterms</vt:lpstr>
      <vt:lpstr>Canonical Product of Maxterms</vt:lpstr>
      <vt:lpstr>Alternatively: use Truth Table </vt:lpstr>
      <vt:lpstr>Function Complements</vt:lpstr>
      <vt:lpstr>A Simplification Example</vt:lpstr>
      <vt:lpstr>2-4 Circuit Optimization</vt:lpstr>
      <vt:lpstr> Literal Cost</vt:lpstr>
      <vt:lpstr> Gate Input Cost</vt:lpstr>
      <vt:lpstr> Cost Criteria (continued)</vt:lpstr>
      <vt:lpstr>Karnaugh Maps (K-maps)</vt:lpstr>
      <vt:lpstr>Karnaugh Maps (K-map)</vt:lpstr>
      <vt:lpstr>Two Variable Maps</vt:lpstr>
      <vt:lpstr>K-Map Function Representation</vt:lpstr>
      <vt:lpstr>Three Variable Maps</vt:lpstr>
      <vt:lpstr>Three variable K-map</vt:lpstr>
      <vt:lpstr>Example Functions</vt:lpstr>
      <vt:lpstr>Example: Combining Squares</vt:lpstr>
      <vt:lpstr>Three Variable Maps</vt:lpstr>
      <vt:lpstr>Four-Variable Maps</vt:lpstr>
      <vt:lpstr>Four-Variable Maps</vt:lpstr>
      <vt:lpstr>Four-Variable Map Simplification</vt:lpstr>
      <vt:lpstr>2-5 Map Manipulation: Systematic Simplification</vt:lpstr>
      <vt:lpstr>Example of Prime Implicants</vt:lpstr>
      <vt:lpstr>Optimization Algorithm</vt:lpstr>
      <vt:lpstr>Previous example: Minimum SOP</vt:lpstr>
      <vt:lpstr>Selection Rule Example</vt:lpstr>
      <vt:lpstr>Exercise</vt:lpstr>
      <vt:lpstr>Don't Cares in K-Maps</vt:lpstr>
      <vt:lpstr>Don’t care example</vt:lpstr>
      <vt:lpstr>Find SOP for segment “a”</vt:lpstr>
      <vt:lpstr>Product of Sums Example</vt:lpstr>
      <vt:lpstr>Product of Sums Example</vt:lpstr>
      <vt:lpstr>Exercises with don’t cares</vt:lpstr>
      <vt:lpstr>Exercise: Design a 2-bit comparator</vt:lpstr>
      <vt:lpstr>Design a 2-bit comparator - Solution</vt:lpstr>
      <vt:lpstr>Design a 2-bit comparator - Solution</vt:lpstr>
      <vt:lpstr>2-8 Other Gate Types</vt:lpstr>
      <vt:lpstr>Other Gate Types: overview</vt:lpstr>
      <vt:lpstr>Buffer</vt:lpstr>
      <vt:lpstr>NAND Gates</vt:lpstr>
      <vt:lpstr>NOR Gates</vt:lpstr>
      <vt:lpstr>2-9 Exclusive OR/ Exclusive NOR</vt:lpstr>
      <vt:lpstr>Truth Tables for XOR/XNOR</vt:lpstr>
      <vt:lpstr>XOR Implementations</vt:lpstr>
      <vt:lpstr>Odd and Even Functions</vt:lpstr>
      <vt:lpstr>Example: Odd Function Implementation</vt:lpstr>
      <vt:lpstr>Example: 4-Input Function Implementation</vt:lpstr>
      <vt:lpstr>Parity Generators and Checkers</vt:lpstr>
      <vt:lpstr>Parity Generators and Checkers</vt:lpstr>
      <vt:lpstr>2-10 Hi-Impedance Outputs</vt:lpstr>
      <vt:lpstr>The Tri-State Buffer</vt:lpstr>
      <vt:lpstr>Tri-State Logic Circuit </vt:lpstr>
      <vt:lpstr>Exercise </vt:lpstr>
      <vt:lpstr>Other usage of Tristate buffers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Kime &amp; Kaminski</dc:creator>
  <dc:description>Initial Posting</dc:description>
  <cp:lastModifiedBy>Umer Farooq</cp:lastModifiedBy>
  <cp:revision>522</cp:revision>
  <cp:lastPrinted>2015-02-15T12:39:48Z</cp:lastPrinted>
  <dcterms:created xsi:type="dcterms:W3CDTF">2012-10-28T21:42:46Z</dcterms:created>
  <dcterms:modified xsi:type="dcterms:W3CDTF">2021-07-08T13:33:07Z</dcterms:modified>
</cp:coreProperties>
</file>