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0.xml" ContentType="application/inkml+xml"/>
  <Override PartName="/ppt/notesSlides/notesSlide22.xml" ContentType="application/vnd.openxmlformats-officedocument.presentationml.notesSlide+xml"/>
  <Override PartName="/ppt/ink/ink1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ink/ink13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4.xml" ContentType="application/inkml+xml"/>
  <Override PartName="/ppt/notesSlides/notesSlide28.xml" ContentType="application/vnd.openxmlformats-officedocument.presentationml.notesSlide+xml"/>
  <Override PartName="/ppt/ink/ink15.xml" ContentType="application/inkml+xml"/>
  <Override PartName="/ppt/notesSlides/notesSlide29.xml" ContentType="application/vnd.openxmlformats-officedocument.presentationml.notesSlide+xml"/>
  <Override PartName="/ppt/ink/ink16.xml" ContentType="application/inkml+xml"/>
  <Override PartName="/ppt/notesSlides/notesSlide30.xml" ContentType="application/vnd.openxmlformats-officedocument.presentationml.notesSlide+xml"/>
  <Override PartName="/ppt/ink/ink17.xml" ContentType="application/inkml+xml"/>
  <Override PartName="/ppt/notesSlides/notesSlide31.xml" ContentType="application/vnd.openxmlformats-officedocument.presentationml.notesSlide+xml"/>
  <Override PartName="/ppt/ink/ink18.xml" ContentType="application/inkml+xml"/>
  <Override PartName="/ppt/notesSlides/notesSlide32.xml" ContentType="application/vnd.openxmlformats-officedocument.presentationml.notesSlide+xml"/>
  <Override PartName="/ppt/ink/ink19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0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21.xml" ContentType="application/inkml+xml"/>
  <Override PartName="/ppt/notesSlides/notesSlide38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39.xml" ContentType="application/vnd.openxmlformats-officedocument.presentationml.notesSlide+xml"/>
  <Override PartName="/ppt/ink/ink24.xml" ContentType="application/inkml+xml"/>
  <Override PartName="/ppt/notesSlides/notesSlide40.xml" ContentType="application/vnd.openxmlformats-officedocument.presentationml.notesSlide+xml"/>
  <Override PartName="/ppt/ink/ink25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43" r:id="rId2"/>
    <p:sldId id="547" r:id="rId3"/>
    <p:sldId id="323" r:id="rId4"/>
    <p:sldId id="439" r:id="rId5"/>
    <p:sldId id="546" r:id="rId6"/>
    <p:sldId id="441" r:id="rId7"/>
    <p:sldId id="443" r:id="rId8"/>
    <p:sldId id="444" r:id="rId9"/>
    <p:sldId id="445" r:id="rId10"/>
    <p:sldId id="446" r:id="rId11"/>
    <p:sldId id="448" r:id="rId12"/>
    <p:sldId id="450" r:id="rId13"/>
    <p:sldId id="452" r:id="rId14"/>
    <p:sldId id="453" r:id="rId15"/>
    <p:sldId id="454" r:id="rId16"/>
    <p:sldId id="459" r:id="rId17"/>
    <p:sldId id="460" r:id="rId18"/>
    <p:sldId id="461" r:id="rId19"/>
    <p:sldId id="462" r:id="rId20"/>
    <p:sldId id="463" r:id="rId21"/>
    <p:sldId id="466" r:id="rId22"/>
    <p:sldId id="468" r:id="rId23"/>
    <p:sldId id="469" r:id="rId24"/>
    <p:sldId id="470" r:id="rId25"/>
    <p:sldId id="561" r:id="rId26"/>
    <p:sldId id="473" r:id="rId27"/>
    <p:sldId id="474" r:id="rId28"/>
    <p:sldId id="475" r:id="rId29"/>
    <p:sldId id="479" r:id="rId30"/>
    <p:sldId id="480" r:id="rId31"/>
    <p:sldId id="481" r:id="rId32"/>
    <p:sldId id="484" r:id="rId33"/>
    <p:sldId id="485" r:id="rId34"/>
    <p:sldId id="486" r:id="rId35"/>
    <p:sldId id="487" r:id="rId36"/>
    <p:sldId id="489" r:id="rId37"/>
    <p:sldId id="515" r:id="rId38"/>
    <p:sldId id="516" r:id="rId39"/>
    <p:sldId id="520" r:id="rId40"/>
    <p:sldId id="524" r:id="rId41"/>
    <p:sldId id="559" r:id="rId42"/>
    <p:sldId id="525" r:id="rId43"/>
    <p:sldId id="526" r:id="rId44"/>
    <p:sldId id="527" r:id="rId45"/>
    <p:sldId id="562" r:id="rId46"/>
    <p:sldId id="528" r:id="rId47"/>
    <p:sldId id="529" r:id="rId48"/>
    <p:sldId id="530" r:id="rId49"/>
    <p:sldId id="531" r:id="rId50"/>
    <p:sldId id="533" r:id="rId51"/>
    <p:sldId id="536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58" r:id="rId63"/>
    <p:sldId id="560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7" autoAdjust="0"/>
    <p:restoredTop sz="80101" autoAdjust="0"/>
  </p:normalViewPr>
  <p:slideViewPr>
    <p:cSldViewPr snapToGrid="0">
      <p:cViewPr varScale="1">
        <p:scale>
          <a:sx n="58" d="100"/>
          <a:sy n="58" d="100"/>
        </p:scale>
        <p:origin x="1620" y="54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napToGrid="0">
      <p:cViewPr>
        <p:scale>
          <a:sx n="66" d="100"/>
          <a:sy n="66" d="100"/>
        </p:scale>
        <p:origin x="-2424" y="-732"/>
      </p:cViewPr>
      <p:guideLst>
        <p:guide orient="horz" pos="3025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t" anchorCtr="0" compatLnSpc="1">
            <a:prstTxWarp prst="textNoShape">
              <a:avLst/>
            </a:prstTxWarp>
          </a:bodyPr>
          <a:lstStyle>
            <a:lvl1pPr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7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t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b" anchorCtr="0" compatLnSpc="1">
            <a:prstTxWarp prst="textNoShape">
              <a:avLst/>
            </a:prstTxWarp>
          </a:bodyPr>
          <a:lstStyle>
            <a:lvl1pPr defTabSz="96666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7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0" rIns="96602" bIns="48300" numCol="1" anchor="b" anchorCtr="0" compatLnSpc="1">
            <a:prstTxWarp prst="textNoShape">
              <a:avLst/>
            </a:prstTxWarp>
          </a:bodyPr>
          <a:lstStyle>
            <a:lvl1pPr algn="r" defTabSz="966668">
              <a:defRPr sz="1200">
                <a:latin typeface="Times New Roman" pitchFamily="18" charset="0"/>
              </a:defRPr>
            </a:lvl1pPr>
          </a:lstStyle>
          <a:p>
            <a:fld id="{00797E89-D921-4839-A728-0C0153FE6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0:52:31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5521 50 0,'0'0'696'0,"-2"-1"-99"0,0 1-144 16,2 0-120-16,-1 0-73 0,1 0-50 0,-2 0-24 16,0-2-2-16,2 0 10 0,-1 2 15 0,-1 0 0 0,2 2-15 0,0 0-22 15,0-2-36-15,0 0-35 0,0 0-33 0,-1 0-28 16,1 1-16-16,-4-1-9 0,3 2-5 0,-2 0-3 16,2 1 3-16,-4-3 2 0,2 4-2 0,-2-1 0 0,1-1 0 15,0 2 1-15,-1-2-1 0,1 3 2 0,-3 0 3 16,1-1 5-16,1 4 2 0,-3-2 2 0,2 4 7 0,-1 0 9 15,-1-1-1-15,-1 1-1 0,0 0-5 0,4 2-34 0,-2-1 7 16,3-3-4-16,-2 2 4 0,1-3 1 0,2 0-1 16,1-2 35-16,0 2-17 0,1-3-5 0,-1 0-6 0,2 1-4 15,0-1-1-15,2-1-2 0,-1 1 0 0,-1 1-3 16,4-2 2-16,-3 0 1 0,2 1-2 0,1-2 0 0,2 1-1 16,-2 0 1-16,1 1-3 0,2-4 2 0,2 3 2 15,0-1-2-15,3 0 1 0,-3-2-2 0,4 0 1 0,0 0-2 16,0-2-2-16,-1 0 0 0,3-1-1 0,-2-1-1 0,-1 1-1 15,1-2 0-15,0 0 4 0,0 0-3 0,-2-1 0 16,-2 2-1-16,2-1 2 0,-3 1-2 0,-1-1-2 0,-2 1 1 16,2 1 2-16,-4-2 3 0,0 3-3 0,-1-1 3 15,0-1 0-15,-1-1 0 0,1 2-4 0,-1-1-3 0,-1-2 3 16,0 2 3-16,0-1-1 0,0 1 2 0,0-1 0 0,-1 1 1 16,-1-1-2-16,1-1-2 0,-1 2 2 0,-2 0-4 15,2-3 4-15,-2 2-1 0,-1 0 1 0,5-2 4 16,-5 3-6-16,1-1 1 0,0 1 2 0,0 0-1 0,0-1-1 0,0 2-3 15,-2-1 5-15,3 1 1 0,0 0 0 0,-2 0-1 16,0 0 2-16,1-1 1 0,0 2 1 0,-2 1-2 0,3-2 1 16,-3 1 0-16,3 0-2 0,-4 1-3 15,1-3-2-15,-3 4 3 0,2-3-1 0,1 3 0 0,-2-4-2 16,0 4 4-16,2-1 0 0,-1 1-2 0,2 0-1 0,-3 0 1 16,3 0 1-16,-4 1 0 0,5-1-2 0,-4 2 2 0,0 0-7 15,2-2 2-15,2 0 4 0,0 3-1 0,0-3 0 16,1 0 0-16,-1 0 9 0,1 4 0 0,-2-3-2 0,2 3-4 15,-4-1-5-15,2-1-2 0,1 1-1 0,-1 2-8 0,2-2-8 16,0 0-3-16,1-2-4 0,1 2-5 0,-1-2-3 16,0 3-7-16,1-1-3 0,-1 0-9 0,1 0-19 0,1 1-28 15,1-1-32-15,1 2-32 0,-1 0-20 0,3 0-14 16,-3 2-15-16,2-2-11 0,2 2-8 0,1-4-12 16,1 1-16-16,-1 0-26 0,0-1-22 0,4 0-40 0,-2 0-75 0,0-3-90 15</inkml:trace>
  <inkml:trace contextRef="#ctx0" brushRef="#br0" timeOffset="1184.26">19838 5516 192 0,'0'-3'263'0,"0"1"-39"0,0 0-37 0,0 2-36 16,0-1-29-16,0-1-17 0,0 2-12 0,0-2-5 0,0 1-6 15,0 1-3-15,0-2 4 0,0 2 4 0,0-1-1 16,0 0 0-16,0 1 6 0,0 0 5 0,0 0 3 0,0 0 4 16,0 0 7-16,0 0 7 0,0 0 3 0,0 0 4 15,-2 0 0-15,0 0-7 0,2 0-8 0,0 0-11 0,0 0-9 16,-1 0-10-16,-1 0-13 0,2 0-9 0,0 0-8 16,-1 0-9-16,-1 0-11 0,0 0-9 0,-2 1-5 0,1 0-5 0,0-1-5 15,0 2 0-15,-2-2 0 0,5 1-1 0,-5 1 1 16,2 0 1-16,-5 1 1 0,3-1 0 0,-1 3 1 15,3-2 1-15,-2 1-1 0,2-1-2 0,-1 1 0 0,-1-1 1 16,1 2 1-16,-1 0 4 0,0 1 5 0,-1 2 2 0,1 1 1 16,0-1-1-16,0 0-3 0,1-1-6 0,1 0-3 15,0-2 0-15,0 4-2 0,0-3 4 0,-1 2-2 0,3 0-1 16,-1 1 0-16,-1-1 2 0,3 0 1 0,0-1-5 0,0 2 3 16,0-2 2-16,3-1 0 0,-1-1-4 0,-1 2 12 15,1-1-5-15,1-2-6 0,0 2-1 0,0 0-1 16,-1 0-3-16,1 0-12 0,1-2 4 0,3 3 10 0,-2-2-1 15,0 0-1-15,-1 2 3 0,0-3-2 0,-1-2 2 16,0 2-10-16,1-3 5 0,-3 1 4 0,5-1-1 0,-1 1-3 16,0-1 2-16,-1 1 1 0,5-2-3 0,-2 0-1 0,-1 0 1 15,3-2 1-15,-1 1-1 0,2-1 3 0,0-1-3 16,1 2 0-16,2-4-1 0,-4 1 1 0,5-2 0 0,-4 2-2 16,3-4 4-16,-3 1-2 0,2-3 0 0,-3 3 0 15,4-4 0-15,-4 2 0 0,1 0 2 0,-1 0 1 0,-4 1 0 16,5-4 7-16,-6 2-4 0,2 0-1 0,-3-1-1 15,-1 1 1-15,0 1 1 0,-1-1-4 0,-2 2 3 0,1-1-1 16,-2-1 1-16,0 3 0 0,0 1 5 0,1 0 0 0,0 0 2 16,-4 2 3-16,4-1 0 0,-2 3 5 0,1-3 1 15,-1 2-3-15,-2-1 1 0,3 4-4 0,-3-3-2 0,-2 3-4 16,0-4-6-16,-2 3-6 0,4-1 1 0,-1 0-1 16,-4 2 0-16,1-3-2 0,2 3-6 0,-2 0-2 0,1-2-11 15,-1 2-9-15,-4 0-10 0,4 0-6 0,1 2-9 16,-2-2-19-16,1 0-22 0,1 3-26 0,1-3-39 0,1 0-18 15,-2 0-48-15,4 4-32 0,-1-3-24 0,1 3-15 0,0-1 0 16,0-1-30-16,0 3-1 0,1 0-33 0,0-3-73 16,3-2-65-16</inkml:trace>
  <inkml:trace contextRef="#ctx0" brushRef="#br0" timeOffset="3905.56">21706 5663 157 0,'0'0'418'0,"0"0"-69"0,0-2-67 15,0 2-51-15,0-2-35 0,0 2-19 0,0 0-10 0,0-1 4 16,0-1 10-16,0 2 13 0,0 0 3 0,0 0 5 0,0 0-3 15,0 0-8-15,0 0-14 0,0 0-18 0,0 0-10 16,0-2-18-16,0 1-14 0,0 1-11 0,0-2-8 16,0 2-7-16,0 0-10 0,-3 0-7 0,2 0-8 0,1 0-10 15,-4-1-9-15,3 0-10 0,-1 1-9 0,0-3-5 0,-1 3-4 16,2 0-1-16,-1 0 0 0,-1 0 1 0,0 0 2 16,-1 0-3-16,0 0-5 0,-1 0-2 0,2 0-3 15,-2 0-5-15,2 0-3 0,-2 3 0 0,-3-3 1 0,2 2-2 0,0-2 1 16,-1 2 0-16,1 1 1 0,-2-1-1 0,4 1 2 15,-3-1 0-15,1 1-1 0,1 1-1 0,-1-1 0 0,1-1 2 16,0 1-2-16,1 4 2 0,-1-2-2 0,1-2 1 16,-1 4-1-16,1-1 0 0,1-2 0 0,-1 2-1 15,2 2 1-15,-1-3 0 0,-1 4 1 0,3-2-1 0,-1-2-3 0,0 2-1 16,1 1-1-16,-1-1-1 0,2-1-1 0,2 0 0 16,-1 1 3-16,-1-2 0 0,4 0 1 0,-3 2-2 15,3-2-1-15,-1 0 2 0,-1 0-3 0,2 0 0 0,3-3 1 16,-2 3 1-16,0-2 2 0,3 0-1 0,-1-1 1 15,0 2-2-15,1-1-1 0,0-2 1 0,2 1-2 0,1-1 0 16,-3-1 3-16,1 0-3 0,1-1 0 0,-2-1 0 0,1 1-1 16,0-2 1-16,3-1-1 0,-4 2 2 0,1-2 0 15,-3-1 0-15,1 1 3 0,-2-1-1 0,-1-2 1 0,1 2 2 16,3-2 0-16,-5 0 3 0,2 0 1 0,0-1 1 0,-2 2 0 16,-2 0 2-16,-1-1-2 0,2-1-1 0,-2 1 0 15,0 0-1-15,0-1 1 0,-2 1-3 0,2 0 2 16,-1 1 0-16,-2 0-1 0,1 0-1 0,0 0-3 0,-1 2 1 15,0 0-2-15,0-1 0 0,-3 1 3 0,4-3-2 0,-1 4 0 16,0 1-1-16,-2-1 0 0,0 1-2 0,0 0-1 16,-1-1-4-16,-2 1 2 0,3 1 1 0,-1-1 1 0,1 1-1 15,0 0-3-15,0 1-34 0,0 0 4 0,-3 0-7 16,1 0-15-16,2 1-17 0,-2 0-20 0,2-1 10 0,0 2-36 16,-1-2-27-16,-1 1-25 0,1 1-26 0,2 0-23 0,-1-1-15 15,2-1-13-15,-2 2-5 0,1 0-2 0,-1 1 0 16,1-1 1-16,1 1-6 0,2 1-20 0,1-4-33 0,0 0-54 15,0 0-84-15</inkml:trace>
  <inkml:trace contextRef="#ctx0" brushRef="#br0" timeOffset="4584.14">22019 5532 128 0,'2'-2'355'0,"-2"0"-70"0,0 2-74 0,0 0-55 0,0-3-40 16,0 3-19-16,0 0-16 0,0-2-12 0,0 0-1 16,0 2-2-16,0 0-5 0,1 0-6 0,-1 0-8 0,2 0-5 15,-2 0-9-15,0 0-4 0,0 0-3 0,0 0 2 0,0 0 3 16,0 0 4-16,0 0 0 0,-2 0 2 0,2 0 0 16,0 0-1-16,0 0-4 0,0 0 0 0,0 2-6 15,0 0 2-15,-1-2-6 0,1 0 2 0,0 0 2 0,0 0-5 16,0 0 1-16,0 0-2 0,0 0-2 0,0 0-5 0,0 3-4 15,0-3-1-15,0 0-4 0,0 0 2 0,0 0-3 16,0 0 1-16,0 0 1 0,0 2 0 0,0 0 3 0,-2 3 5 16,0-2 13-16,2 2 16 0,-1 1 15 0,1 2 13 15,-2-1 8-15,0 1-1 0,1 1-7 0,-2-1-4 0,1 1 3 16,2 3 7-16,-3-1 5 0,2 1 4 0,-1 2-2 16,1-2-8-16,-3 0-18 0,3 0-19 0,-1 0-11 0,1 1-6 15,-4 1 0-15,5-2-3 0,-2 2-4 0,0-2-1 0,2-1-3 16,-1 1-5-16,-2 2-1 0,3-2-1 0,-2 2-1 15,2-2-1-15,-1-2-3 0,-1 0 1 0,2 1-3 0,-1 2-3 16,1-3-7-16,0 2-33 0,0-3-43 0,1-3-54 16,-1-1-56-16,2 1-60 0,-1-1-58 0,1-1-46 0,-2 1-45 15,0-5-69-15,0 0-116 0,0 0-26 0</inkml:trace>
  <inkml:trace contextRef="#ctx0" brushRef="#br0" timeOffset="7351.42">19169 8303 216 0,'-2'0'329'16,"0"0"-89"-16,1 0-76 0,0 3-56 0,1-3-30 0,-2 0-20 15,0 0-10-15,2 1-3 0,-1-1-2 0,-3 1 3 0,2-1-5 16,0 0-3-16,2 0-8 0,2 0-6 0,0 0-10 15,-1 0-6-15,-1 0-2 0,3 0-4 0,-2 0-3 0,-1 0 1 16,2 0 4-16,-2 0-2 0,0 0-2 0,2 0 0 16,-2 0 4-16,0 0-4 0,0 0 0 0,0 0 1 0,0-1-3 15,0 1 2-15,0 0-2 0,1 0 0 0,-1 1-3 16,1-1 2-16,1 0 1 0,2 0-2 0,-4 0 0 0,1 0 4 16,-1-1 2-16,2 1 0 0,-1-1-1 0,-1 1 1 0,2-3-1 15,0 3-1-15,-1 0 4 0,-1 0-3 0,2 0 1 16,0 0 2-16,-6 0 1 0,4-2-2 0,0 0 0 15,0 2 4-15,4 0 5 0,-3 0 7 0,-1 0 7 0,0 0 9 16,0 0 9-16,-1 0 1 0,1-1 19 0,0 1-10 0,0 0-6 16,1 0 33-16,-1 0-41 0,0 0-14 15,0 0 14-15,0 0 14 0,0 0 11 0,0 0 11 0,0 0 5 16,0 0 1-16,0 0 3 0,0 0-3 0,0 0-5 16,0 0-5-16,0 1 2 0,3-1-2 0,-2 2-1 0,-1 0 7 15,0 1 23-15,2 1 25 0,-2 4 25 0,0 1 16 0,0 2 4 16,0 2-5-16,-2 0-27 0,2 1-24 0,0 3-31 15,-1-4-20-15,-2 5-8 0,3 0-7 0,0 1-1 0,-1-2-8 16,1 0-7-16,0 1-7 0,1-2-9 0,-1 3-6 0,4-4-7 16,-2 1-2-16,0-1 3 0,-2 0 0 0,1-1 1 15,-1-1-17-15,2-1 11 0,-2-1 2 0,1-1-1 16,-1 0 1-16,0-3 1 0,0 0 14 0,0-2-8 0,0 1-2 16,0-2-7-16,0-1 2 0,0 0-2 0,0 0 0 0,0-1-1 15,0-2 1-15,0 1 6 0,0 1-4 0,0-2 3 16,0 0-1-16,0-2-1 0,0 1-6 0,0 1 0 0,0-2 0 15,0-1-2-15,-1-1 1 0,-1-2 0 0,2 0 1 16,-1-4 26-16,1 1-13 0,0-1-6 0,0 0-7 0,0-2-5 16,0 0-9-16,-2-3-43 0,2 1-1 0,0-1-13 15,2-2-8-15,-2-1-5 0,1 3 6 0,-1-2 11 0,-1-1 14 16,1 4 16-16,0 1 16 0,0 0 10 0,1 1 1 0,-1 0 0 16,0 1 1-16,0 2 0 0,0 1-1 15,0 2 3-15,0 1 3 0,0 0 2 0,0 2 4 0,0 1 2 0,0 0 1 16,0-1-1-16,0 3-1 0,0 0 2 0,3-2-2 15,-3 2-2-15,2 0-1 0,0 0 2 0,-4 0-2 16,0 2-1-16,2 1 4 0,-1 1 0 0,-1 1 2 0,2 1 0 0,-1 2 3 16,1 2 1-16,0 0 1 0,-2 3 1 0,0 1 2 15,2 0 1-15,-1-1 1 0,-2 0 1 0,3 0 8 16,-1 2 2-16,1-1 8 0,0-2 4 0,0 3 1 0,0-1-1 16,0 1-8-16,0-1-3 0,0-2-9 0,0-1-5 0,0 1-2 15,0-1-4-15,0-3-3 0,0 1-1 0,0-2 1 0,0 1-2 16,0-4-4-16,0 2 4 0,0-2 1 0,0 1-1 15,0-4-5-15,1 2 2 0,-1-1 1 0,0-1-4 16,0-1-8-16,0 0-23 0,0 0-30 0,0 0-34 0,0 0-43 16,0-1-54-16,0-1-49 0,0-1-36 0,0-2-26 0,0-1-21 15,0-1-15-15,4-7-9 0,-2 2-15 0,0-1-37 16,-1-2-58-16,2 2-52 0</inkml:trace>
  <inkml:trace contextRef="#ctx0" brushRef="#br0" timeOffset="8747.54">19706 8408 25 0,'2'0'398'0,"0"-1"-70"0,-2 0-72 0,1 1-61 16,-1-1-41-16,2-2-28 0,-2 1-15 0,1 0-4 0,-1 1 1 15,2-1 7-15,-1 0 1 0,-1-1 0 0,0 1-3 0,0 0-7 16,0 1-11-16,0-2-9 0,0 2-6 0,0-2-4 15,0 3-1-15,0 0 1 0,0-4 2 0,0 4 2 16,0-1-1-16,0-1-3 0,0 2-6 0,0 0-3 0,0 0-5 16,-1 0-7-16,-1 0-4 0,2 0-5 0,-1 0-5 0,-1 0-10 15,1 3-6-15,-3-1-6 0,-2 0-7 0,2 2-5 16,-1 2 1-16,-2 1-1 0,1-2-3 0,-2 2-2 0,0 1 2 16,2-1 0-16,-1 2-1 0,3-1 3 0,-2 1 3 15,1 0 4-15,0-1 1 0,0 2-1 0,4-3 1 0,-3 1 2 16,1 1 2-16,2-2-1 0,1 2-2 0,-2 0 2 15,2-2 2-15,2 5-7 0,-2-3-2 0,1-3-2 0,0 4-1 16,1-3-2-16,2 1-3 0,-1-1 2 0,0 1 1 16,0 0 1-16,2-1-3 0,-2 0 4 0,3 0-5 0,-3-1-1 15,2-1-1-15,0 1-1 0,2-1 0 0,-3-1 0 0,2 1 3 16,1-2-1-16,-1 0-1 0,1-1-1 0,0 0-1 16,0-1-3-16,0-1-1 0,2 0 2 0,0 0 3 0,-1-3 1 15,1 2 1-15,0 0-2 0,1-2 1 0,-2 0-1 0,2-2-3 16,1 2 0-16,-3-1 0 0,1-1 2 0,0-1-2 15,-1 1 2-15,1 0 2 0,0-2 2 0,0 0-2 16,-2 2 2-16,-1-3 0 0,1 0-2 0,-2 1 1 0,0-2 0 16,0 0-3-16,-3 0 0 0,3-2 2 0,-4 1 2 0,1-1 0 15,-1 1-4-15,-1-3 3 0,-1 3-1 0,-1-1-1 16,1 1-1-16,-1-3-3 0,-1 2 3 0,0 1-4 0,-1-1 3 16,-1-1 2-16,1 4 0 0,-1 0-2 0,2 1 0 15,-3 0 3-15,3 2 1 0,-2 0-1 0,-3 0 3 0,2 1 1 16,-2-2 2-16,4 4-3 0,-2-1-2 0,-1 1 1 0,0 1-3 15,1 0 1-15,-1-1-4 0,-2 1 1 0,3 1 2 16,-1 1-1-16,-1 1-2 0,2-2-2 0,0 1-9 0,-1 0-10 16,2 1-15-16,-1 1-18 0,0-1-21 15,0 1-23-15,-1 0-18 0,2-1-16 0,2 1-15 0,-1 1-18 0,0 1-13 16,1-1-14-16,-3 0-13 0,3 3-17 0,-2-3-22 16,2 2-25-16,-2-2-41 0,2 1-55 0,0-1-84 0,-3 1-53 15</inkml:trace>
  <inkml:trace contextRef="#ctx0" brushRef="#br0" timeOffset="11041.12">21801 8188 166 0,'0'-7'532'0,"0"1"-103"0,0 1-112 16,-2 0-89-16,-2 0-49 0,4 2-28 0,0-1-12 15,0 0 3-15,0 1 14 0,0 1 22 0,0-1 17 0,0 3 15 16,0-1 8-16,0 0-11 0,0 1-16 0,0 0-27 15,0-3-27-15,0 3-23 0,0 0-21 0,0-3-10 0,0 3-7 16,0 0-2-16,0-2-2 0,0 2 1 0,0 0 0 0,0 0-6 16,0 0-2-16,0 2-7 0,0-2-11 0,0 0-8 15,0 3-10-15,0-3-7 0,0 0-12 0,0 3 3 0,0-1 3 16,0 3 1-16,0 2 5 0,4 1 3 0,-4 1 1 16,0 0-3-16,2 0-2 0,-2 2-3 0,0-2-5 0,0 4-1 15,0-2 0-15,0 2 1 0,1-2-2 0,-1 1 1 16,2 1-2-16,0 0-1 0,-2 3 1 0,0-3-3 0,0 1 0 15,0-1-2-15,3 1-2 0,-3 0 0 0,0-2-4 0,0 3 0 16,0-4 0-16,0 1 1 0,0 0-1 0,1-1 1 16,-1-2 3-16,0 1-2 0,0-3 0 0,2-1-1 0,-2 2-1 15,0 0-2-15,0-2-1 0,0 0 0 0,0-1-3 16,0 0-2-16,0 0-4 0,0 0-10 0,-3-1-10 0,0-1-19 16,3 2-20-16,-4-3-27 0,6 1-33 0,-2-1-43 0,0 0-44 15,0 1-43-15,0-2-39 0,0-1-31 0,0 1-17 16,2 0 1-16,-2-1 9 0,0 2 16 0,0-2 15 15,0-2 6-15,0 2-12 0,3-2-34 0,-2-2-54 0,3-3-66 0</inkml:trace>
  <inkml:trace contextRef="#ctx0" brushRef="#br0" timeOffset="11597.59">22283 8015 277 0,'0'0'526'0,"0"0"-132"0,0 0-120 0,0 3-94 15,0-3-54-15,0 2-28 0,-3 0-4 0,0-1 6 16,3 3 16-16,0-2 20 0,0 2 17 0,-2 1 16 16,2 3-3-16,0-1-11 0,0 1-20 0,-1-3-17 0,1 3-13 15,0 1-8-15,-2 3 0 0,0-3 10 0,1 3 9 0,-1 0 4 16,1 0-8-16,1 1-19 0,-2-1-13 0,0-2-15 15,2 0-12-15,-1 2-9 0,1-1-4 0,-2 2-2 0,1-1-4 16,1 0 1-16,-2 1-1 0,0 0-1 0,2-1 0 0,-1 1-7 16,1 1-3-16,-3-4-2 0,0 1-2 0,3-1-4 15,0 0-6-15,0 0-2 0,0 2-5 0,0-2-2 0,3 0 1 16,0-1-24-16,-3-3 9 0,1 4 9 0,-1-2 3 16,0-1 2-16,2 1-2 0,0 0 28 0,-2 0-12 0,1-2-7 15,1 1-4-15,-2-2-2 0,0 0 0 0,0-2-4 0,1 2-1 16,-1-2 0-16,0 0-1 0,0-1 0 0,0 1-3 15,0-2-2-15,0 0-3 0,0 1-9 0,0 1-18 16,0-1-29-16,0-2-35 0,0 0-42 0,-1 3-39 0,1-3-25 16,0 0-29-16,0 3-15 0,0-3-13 0,0 0-4 0,0-3-5 15,0 3-15-15,0-3-6 0,-2 1-14 0,1-1-14 16,1 3-37-16,-4-3-53 0,3-1-67 0</inkml:trace>
  <inkml:trace contextRef="#ctx0" brushRef="#br0" timeOffset="42113.88">7193 7781 406 0,'-7'-3'597'0,"2"-2"-173"0,-1 1-141 16,3 1-92-16,0 1-58 0,1-1-38 0,2 0-20 16,0 1-4-16,0-1-7 0,2 2 8 0,-2-1-6 0,4-1 8 15,-2 0 4-15,1 0-2 0,0 0 6 0,-1-2 4 0,1 3 17 16,-1-3 6-16,1 2 9 0,0 0 6 0,0-2 3 15,-1 3 1-15,2-3-4 0,-2 3-14 0,1-4-16 0,0 2-21 16,-1 3-22-16,0-3-21 0,-1 2-14 16,1-1-9-16,1 0-7 0,0 3-1 0,2 0 0 0,-2-2 1 0,0 2-1 15,1-1 1-15,2-1 1 0,0 2-1 0,2 0 0 16,-2 0-3-16,2 0 1 0,2 0 2 0,1 0-2 0,-2 0 2 16,4 0 0-16,0 2 0 0,2-1 1 0,0-1 0 15,2 2 5-15,0-2-3 0,2 3 0 0,0-3 1 0,2 3 1 16,1-3-3-16,0 1 0 0,2 0 1 0,1-1 1 15,0 2 8-15,2 0-1 0,1-2 2 0,-3 1-3 16,5-1 1-16,-2 3 0 0,2-2-13 0,0 2 3 0,0 0-1 0,2-2 2 16,-2 2-1-16,1 0 1 0,1 2-1 0,2-1 0 15,-2 0 4-15,3-1-3 0,-2 1 3 0,4 1-2 16,-3 1 6-16,3 2-4 0,1-2-1 0,1 0-1 0,1 1 2 16,1 0-3-16,1 0-1 0,1 1 0 0,1-1 0 0,1-1 2 15,0 1-1-15,0 1 0 0,2-1 1 0,-2 1 2 0,2-1-3 16,0-1 0-16,-1 2 0 0,3-2-1 0,-2 1 0 15,2-1-1-15,-1 0 0 0,-1 0 7 0,1 2-7 16,1-1-1-16,-1 1-3 0,-3 0 2 0,2 1 0 0,-1-2-8 16,1 1 6-16,1 0 1 0,-1 1 1 0,0 0-1 15,0 0 3-15,1 2 3 0,0 0-2 0,1 2-1 0,-4-3 0 16,5 2-1-16,-4-1 0 0,3 1-3 0,0-1 2 16,-2 1 2-16,2-3-2 0,-3 3 1 0,3-4 6 0,-2 1 2 0,3 0 3 15,-2 2 0-15,0-1 3 0,-1 1 3 0,1-1-8 16,2 1-4-16,-2-1 0 0,-2 0-3 0,1 3-5 15,1 1 0-15,0-2 1 0,0 1 1 0,-1 0-1 0,0-1 1 16,0 1 5-16,-2 2-2 0,1-3 1 0,0 1-1 0,-2 2 0 16,2 0 0-16,0 0-1 0,1-1-2 0,-1 2-1 15,1-1-1-15,1 0-5 0,3 0 3 0,-4-1 0 0,5 2 4 16,-1-1-2-16,-1 0 2 0,1 2 2 0,1-2-1 16,2-2 1-16,-2 2 0 0,0 0 1 0,0-2 2 0,0 3-2 15,-2-1-1-15,0-1 0 0,0 1-2 0,-2 0 0 16,-1 1 0-16,-1-1 2 0,2-1 1 0,-3 0 0 0,1 1 1 15,-3 0 2-15,3-1-2 0,-3 0 5 0,1 1 0 16,0 0 1-16,-1 2-2 0,0-3 1 0,3 0-4 0,-4 1-2 16,-1 0 2-16,3-1-2 0,-3 1 1 0,2 0 0 15,1 0 1-15,-1-1-1 0,0 0-1 0,-2 0 1 0,0 1-2 0,1-2 0 16,-1 1 1-16,1 0-7 0,-1 2 1 0,-3-2 2 16,3 2 4-16,-2-1-3 0,1-1-1 0,-2 2 7 15,-1-2-1-15,-2 0 1 0,0 0-6 0,0 1 1 0,2-1 2 16,-4 1-2-16,0-1 3 0,0 1-2 0,1 0 1 0,-2-1 3 15,3 1-1-15,-2 0 4 0,2 0-3 0,-2 1-1 16,1 0-2-16,2 0 0 0,-2-1 1 0,5 0-3 0,-3 2 1 16,0 0 1-16,3 0 2 0,1 1 0 0,1 0-2 15,-1-1 0-15,3 1 0 0,-5 0-4 0,5 0-1 0,-3 1-2 16,0-1 0-16,-3 0 2 0,4 1-2 0,-1 1 4 0,0-2 2 16,1 0 4-16,-2 1-3 0,0 1-2 0,1-2-1 15,-1 0 0-15,0-2 0 0,1 0-2 0,1 1 2 0,-2-2 7 16,1 0-1-16,1 1 7 0,-2-2-4 0,1 0-1 15,1-4-4-15,-1 2-2 0,-2 0 0 0,2 1-9 0,-3 1 4 16,3 1 0-16,2-1 5 0,-1 0 5 0,0 1 0 16,0 0-3-16,-1 2 0 0,-4-2 1 0,4 3-4 0,1-1-5 15,-2 0 1-15,3 3 3 0,2-4 0 0,-3 4 1 0,0-1 1 16,0 1 0-16,-1 0 0 0,-1-1 1 0,0 2 1 16,0 0 3-16,-3 2-3 0,1-1-1 0,-3 2 0 0,1-3 2 15,-2 3-8-15,-1-1 5 0,1-1 0 0,-2 2 4 16,1 2 0-16,-2 0-2 0,0-1 6 0,0 4-4 0,0-4-2 15,-1 1-1-15,-3 0-3 0,3-2 2 0,-1 1 0 0,-1-1 5 16,-3 1 7-16,5-4 4 0,-3 3 5 0,0-3 2 16,0 1 1-16,0 0-3 0,0 0-4 0,0-1-2 0,-2 1 2 15,0 0-2-15,1-2 0 0,0 2 0 0,-1-1-4 16,1-1-1-16,-1 0-5 0,1-2-1 0,-2 2 0 0,3-1-2 16,-1 0 0-16,1 1-1 0,0 0 0 0,-2-1 2 15,0 0-2-15,1-2 2 0,1 4-3 0,-3-2 0 0,2 1 1 16,0-1-1-16,1 2 0 0,-4-1 3 0,3 1 1 15,1 0 1-15,-3 1 1 0,2-2 3 0,0-2 2 0,-1 5 0 16,4-4 3-16,-5 0-3 0,6 2-4 0,-3-1-1 0,4-1 0 16,0 1-4-16,-1-1-5 0,1 1 4 0,1-2 1 15,1 0-1-15,1-1-1 0,1 2-1 0,-1-3 1 0,0 2 2 16,-2-1 0-16,1 0 29 0,2 0-16 0,-3-2-5 16,1 3-2-16,0 0-5 0,-2 1-1 0,0-2-21 0,0 2 17 15,-2-1 8-15,0 3 8 0,-1-4 7 0,0 0 2 16,0 2-5-16,0-2-6 0,-1 2-1 0,-1-1 1 0,1 3 0 15,0-1 5-15,-4-2 2 0,1 0 1 0,0 4-3 0,0 0-2 16,-1 0-7-16,2-1-6 0,-6-1 1 0,5-3 1 0,-1 1-2 16,-2-1-1-16,-2 3 1 0,3-3-1 0,-5-2 2 15,1 1-1-15,-1 1 2 0,1-2-4 0,-2 2 1 16,0-2 4-16,0 1-5 0,-1-1 0 0,-3-1 4 0,-1-1 3 16,1-1 1-16,-1 0-1 0,-1 0 4 0,1-2 0 15,-2 4-4-15,2-2 1 0,1 0-2 0,-3 2 1 0,1-1-1 16,2 1-2-16,-1-2 1 0,-1 0-3 0,4-1-1 15,-4 3-2-15,3 0 1 0,-2-1-1 0,1 1-2 0,4-2 2 0,-3 1-3 16,1 0 4-16,3 1-2 0,-2-1 0 0,0 2-1 16,1-1-2-16,-1 0 3 0,0-1-7 0,2 2-4 0,-3-1 1 15,0 0 0-15,-1-3 3 0,2 1 1 0,-1-3 4 16,-4 0 4-16,4 1-2 0,-9-3 2 0,3-2 0 16,-2 2 0-16,0-2 1 0,2-1-2 0,-3-2 1 0,2 3 2 0,-2 0-1 15,0-1-1-15,1 0 2 0,0 1 1 0,-1-2 1 16,0 2-3-16,0-1-1 0,-1-3 0 0,0 4-1 15,0-1-1-15,1-1-1 0,-4 2 1 0,5-1 0 0,-1 0 2 16,-2-1-1-16,2 3 0 0,-1-2-1 0,2 1 0 16,-2-1 1-16,2-1-2 0,-2 2 1 0,2-3 2 0,-4 2 0 15,2-1 6-15,-1 0-3 0,0-3-1 0,-1 4-2 0,2-4-4 16,-3 1 3-16,2 1-6 0,-2-2 2 16,0 1 2-16,2-1 3 0,-1 0 0 0,-1 2-1 0,2 0-1 0,0 1-2 15,-1-1-3-15,2 1-8 0,-3-3-6 0,5 2-7 16,-4 1-2-16,0 1 19 0,3-1-11 0,-1-1 0 0,0 1-1 15,-1 1 1-15,1-1 1 0,1-1-21 0,-1-1 16 16,1 3 5-16,-1 0 0 0,1-1-29 0,-3 0-21 0,1 1-18 16,-1 0-1-16,2-1 0 0,-3-2 1 0,2 1 24 0,-2-2 10 15,2 3 2-15,-1-2-23 0,-1-1-30 0,0 1-37 16,0 1-42-16,-1-2-46 0,-1 0-48 0,2 0-50 16,-2-3-60-16,2 3-75 0,-3-4-103 0,0-1-65 0</inkml:trace>
  <inkml:trace contextRef="#ctx0" brushRef="#br0" timeOffset="47019.89">1272 7471 37 0,'-4'2'361'15,"1"-1"-74"-15,0-1-68 0,1 0-56 0,1 0-42 0,-1 0-28 16,2-1-16-16,-2-1-12 0,4 2-10 0,-2-1-6 16,0-3-6-16,0 2-11 0,0-1-7 0,-2 0-9 0,1 3-6 15,1 0-2-15,-2 0 2 0,2 0 1 0,0 0 7 16,0 0 6-16,-1 0 2 0,-1 0 2 0,2 0-3 0,0 0 2 16,0 0-8-16,-4 0-6 0,4 0-3 0,0 0-3 15,0 0-1-15,0 0 1 0,0 0 7 0,0 0 7 0,0 0 5 16,-2 0 4-16,-1 0 0 0,1 0-3 0,2-2-5 0,-3-1-5 15,1 2-8-15,-1-2-4 0,0 0-1 0,-2 0 0 16,0 1-1-16,-2-1 0 0,2 0 1 0,-3-1 0 16,0 1 0-16,-1-2-4 0,-1 2 0 0,-1 0 1 0,0 1 0 15,0 0-1-15,-1 0-1 0,1 1-5 0,-1-2 2 0,-2 3-1 16,1-1 3-16,-5 1 0 0,1 0 2 0,0 1 6 16,3-1-1-16,2 1 3 0,-1 1 5 0,3 1 2 0,-7-1-3 15,0 3 0-15,-1 1-3 0,-2 1-5 0,0 3-3 16,0 0-2-16,1 2 1 0,0 1 1 0,-2-3 1 0,1 2-1 15,1 0-3-15,3 1-1 0,0 1 1 0,1 3-3 16,0-3 4-16,0 3-1 0,0-1 2 0,1 2 0 0,3 1-2 16,0-2 1-16,3 0-1 0,0 0 2 0,3 0-2 15,-1-2 2-15,2 3-1 0,1-1 1 0,3-1-1 0,0 0-1 16,4 0 1-16,-5 0-1 0,2-2 1 0,2 3-7 0,0-5 3 16,0 1 1-16,0-1 1 0,2 0 1 0,2-3 0 15,2 1 8-15,-1 1-10 0,0-3 3 0,3-1 0 0,2 0 1 16,-2-3 0-16,1 0-1 0,1 0 6 0,-2-2-2 15,3-1-3-15,15-2 3 0,-15-4 0 0,3 0-2 16,-1-2 4-16,0 1-3 0,2-4 2 16,-1-2-2-16,0 0-2 0,1-2 1 0,-1-1-1 0,-2 1 3 0,3-5-2 15,-4 1 1-15,2 0 2 0,-4 0-1 0,3-2-2 0,-4 3 1 16,0-1 0-16,0 0 0 0,-1 2-5 0,-2-1 4 16,-1-1 1-16,0 3 12 0,-2-1 18 0,-1 4 7 15,-3-2 11-15,3 0 3 0,-4 2 4 0,0-1-13 0,-4 1-14 16,3-3-8-16,-3 0-7 0,-1 0-2 0,-2 1-7 0,0 2 2 15,0 1-2-15,-1 0 1 0,0-1 9 0,-1 4 9 16,1 1 2-16,0-1 11 0,-3 2 14 0,3 0 12 0,-1 3 1 16,4-2-2-16,-3 3-1 0,0-1-12 0,2 1-17 0,-1 1-13 15,1 0-13-15,-4-2-9 0,4 0-11 0,-2 2-13 16,-1 0-14-16,-2-1-13 0,3 2-8 0,-2 0-10 0,1 3-23 16,0 1-16-16,-1-1-16 0,-1 2-11 0,0 4-14 15,1-1-15-15,0 2 0 0,0 4-5 0,0-2-16 0,1 2-27 16,1-2-38-16,0 2-62 0,-1 0-101 0</inkml:trace>
  <inkml:trace contextRef="#ctx0" brushRef="#br0" timeOffset="47709.46">1143 8721 289 0,'-3'-8'561'0,"0"2"-151"0,-2-1-133 0,0 0-94 15,-1-5-63-15,2 4-34 0,0-1-15 0,0-2 1 0,-1 2 1 16,0 0-3-16,-1 1 5 0,3-1 5 0,-3-3 7 15,5 5 17-15,-2-1 11 0,0 1 7 0,0-1-1 0,-1 3-5 16,1-1 0-16,1 1-8 0,1 1-7 0,-2 3 1 0,2-2 7 16,1 1-5-16,-2 2-15 0,2-2-20 0,-1 2-19 15,-2 2-20-15,3-2-15 0,-1 2-14 0,1-1-5 0,0 1-5 16,0 0-2-16,0 3 2 0,1-1-1 0,-1 2 5 16,4 3 4-16,-2 1 7 0,2 5 4 0,-1-1-2 15,0-2 2-15,2 3-3 0,-3-1-4 0,3 3-5 0,-3-2-4 16,4 0-3-16,-3 1 3 0,3 1 1 0,-3 2 5 0,2-2 1 15,-2 0 1-15,0 0 2 0,-2 0-10 0,3-1-8 16,-1-2-17-16,1 2-29 0,-2-1-38 0,0 2-38 0,0-3-50 16,-1-1-49-16,-1 4-52 0,2-1-30 0,-1-1-30 15,1-1-44-15,1-1-65 0,-3 1-116 0,2-2-42 0</inkml:trace>
  <inkml:trace contextRef="#ctx0" brushRef="#br0" timeOffset="48540.95">843 9815 141 0,'-6'-2'477'0,"-1"-1"-131"0,1-1-106 0,-3-1 62 16,4 3-195-16,2-1-4 0,-1 0-7 0,3 0-3 0,1 0 0 16,1 0-6-16,1 0-10 0,0-2-16 0,-1 0-16 15,1-1-18-15,1-1-15 0,0 1-6 0,3-1 0 0,1 0-4 16,-2 0-4-16,4-1-1 0,2-1 3 0,-3 1-3 0,3 1-5 15,3 1 1-15,-1 0 3 0,1 1 3 0,-1 3-2 16,0-1 0-16,1 3 1 0,-2 1 2 0,2 1-1 0,-4 1 0 16,1 2-3-16,0 1 3 0,-1 1-1 0,-1 4 2 15,2 0 0-15,-3 2 1 0,-1 3-1 0,0 1 0 16,-1 3 2-16,-1 1-4 0,0 1 0 0,-2-1-2 0,-2 4 4 0,2 0 0 16,-2 0-2-16,-1 0 4 0,-1 2 2 0,-2-4-2 15,2 5 4-15,-2-4-4 0,0-1 3 0,0 2-4 16,-2-1 2-16,3-4-2 0,-1 1-5 0,-1 1 3 0,1-5-2 15,0 0 0-15,2-2 1 0,0-1 2 0,1-2 0 0,0 0 0 16,1-4-2-16,-1-2 5 0,1-1-4 0,3-2-2 16,-2-1 1-16,3 0 5 0,0 0 10 0,2-2 1 15,-1 0 10-15,4-4 6 0,1 0 3 0,-1-2-2 0,5 0-7 0,-2-1-6 16,2-3-1-16,0-2-5 0,0-3-3 16,0 4-1-16,0-3-1 0,0 3-3 0,-2-1-3 0,1 0-5 15,-5 4-7-15,-2 0-10 0,3 2-15 0,-3 0-14 0,-2 3-15 16,-2 0-23-16,0 2-27 0,-1 1-26 0,2 1-24 15,-1 2-45-15,-3-3-60 0,0 5-81 0,0 1-120 0,-3-1-40 16</inkml:trace>
  <inkml:trace contextRef="#ctx0" brushRef="#br0" timeOffset="49391.42">933 11247 156 0,'-5'-7'370'0,"1"0"-104"0,-3 0-77 16,1-2-53-16,1 0-45 0,2-2-25 0,0 1-6 0,1 1 5 16,1-1-1-16,-2-3-4 0,6 2-2 0,-2 0 0 0,1-1-11 15,3-2-15-15,1 0-6 0,2-1 2 0,0 1-6 16,3-3-1-16,1 2 0 0,0-2-1 0,3 0-5 16,0 0-4-16,0 1 3 0,1 1-6 0,1 3-6 0,-3 0-2 15,2 3-2-15,-3 1-1 0,1 4 0 0,-4 1-2 16,1 3 4-16,-2 1 1 0,-1 2 0 0,-1 5 0 0,-1-1 0 15,-1 2 7-15,-1 4 0 0,0 1 0 0,-3 1 1 0,1 3 5 16,-2 2-3-16,-2 2-5 0,1 1 0 0,-1-2-2 0,-2 6 3 16,0-3-2-16,1 0 1 0,-2 0 0 0,1-3-1 15,-1 1-1-15,-2-1-2 0,1 0-1 0,-1-3-1 16,3 0 1-16,-1-3 0 0,2-1 0 0,-2-4 0 0,1 1-2 16,4-2-2-16,0-3 1 0,2-2-2 0,2 0 1 15,-1-2 0-15,2 0 1 0,2-4 2 0,6-1-1 0,-3-1 0 16,6-4-2-16,1 0 1 0,4-2-7 0,-2 0 1 0,6-4 2 15,0 1-1-15,0-1 2 0,2 2-2 0,0 2 4 16,2 0 1-16,-4-2 1 0,0 4-1 0,2-1 0 0,-3 4 3 16,1 1-2-16,-4 2 0 0,-1 2 0 0,-1 2 2 15,-3-1 1-15,1 2 1 0,-4-1 2 0,1 5 1 0,-4 1-1 16,1 0 3-16,-2-1 4 0,-4 2 4 0,0 0 3 0,0 4 2 16,-2 1 6-16,-3 3-3 0,0 3 0 0,-2 0 4 15,-1-2 3-15,-2 5 2 0,-1-3 10 0,-4 1 12 0,1 0 14 16,-2-1 9-16,-3-2 6 0,1 1 5 0,-4 1 5 15,2-2-1-15,-2 0 3 0,1-2 5 0,1 1 3 16,-2 0 4-16,0-3-9 0,1-1-12 0,-1 3-15 0,0-4-16 0,1 1-14 16,0-1-13-16,-1 0-7 0,-2-2-3 0,4 1-4 15,-2 0-6-15,1-1-2 0,-1-1-4 0,0 0 1 16,4-2-4-16,-4 0-4 0,2-1 0 0,-2-1-3 0,3 2-12 16,-2-3-28-16,0 1-47 0,0-1-55 0,2-2-61 15,2-1-74-15,-1-2-81 0,0-4-76 0,2-1-101 0,2-5-87 16,2 0-34-16</inkml:trace>
  <inkml:trace contextRef="#ctx0" brushRef="#br0" timeOffset="52511.48">20204 12609 212 0,'0'-1'396'0,"0"1"-92"0,0 0-80 15,-1 0-68-15,-1-3-48 0,2 3-31 0,0 0-15 0,0 0-4 16,2 0 4-16,-1 0 6 0,-1 0 11 0,2-2 8 15,0 2 5-15,-2-2 2 0,1 1-2 0,1 1 1 16,1-2-3-16,0 2-7 0,2-2-3 0,-4 2-1 0,2-3 1 16,0 3-1-16,-1-2-2 0,0 2 1 0,-1-2-2 0,-1 1 1 15,2-1-2-15,-2 0-8 0,0 1-10 0,-2-2-11 16,2-1-8-16,-1 2-11 0,-1 1-8 0,2-2 4 0,-2-1 8 16,-1 2 9-16,2-1 6 0,-2-3 55 15,-2 4-37-15,4 1-20 0,-2-3-16 0,-1 2-10 0,3-1-9 16,-3 0-3-16,1 0-23 0,0 1 10 0,-2 0 4 15,-1-1 1-15,2-1 2 0,-1 1 0 0,0 1-1 0,-2-1 2 16,3 3 9-16,-2-2 5 0,1 2 1 0,2-2 0 16,-4 2 0-16,2 2-3 0,1 0-8 0,-2-2-5 0,-1 3-2 15,1 1 0-15,-1-1-1 0,-1 2 2 0,1-1 1 0,0 2 1 16,-1-2 0-16,0 2-1 0,-2 0 0 0,5 1 0 16,-3 0 2-16,0 0-2 0,-3 1-1 0,1 0 2 0,2-1 4 15,-2 0-2-15,0 1-1 0,3 1 1 0,-2-2 2 16,1 2-2-16,0-1-2 0,1 4-1 0,0 0-2 0,1-2-24 15,-2 2 11-15,5-3 7 0,-2 0 3 0,0 2 3 16,1-3 2-16,0 4 26 0,1-3-11 0,0 1-7 0,0 0-5 16,3 1 0-16,0-2-2 0,0-3-1 0,3 2 0 15,0-1-1-15,0 0 1 0,2 0 0 0,0 0-3 0,1-1 0 16,-1-1 2-16,4 0 0 0,2 0 0 0,-1-1 0 0,0-1 2 16,3 0 0-16,0-1 0 0,1-1-2 0,1-2 1 15,0-1-1-15,0-1-2 0,0 0 2 0,1-1 2 0,1-1 0 16,1-1 0-16,-1 2-2 0,1-4-1 0,1 3-2 0,0-4-2 15,-3 2 1-15,2-1-1 0,-1 1 1 16,0-1 2-16,-1 1 1 0,1 0 1 0,0-2 11 0,-2 1-5 0,-3 1-2 16,4 0 0-16,-3-1-1 0,-1 0-1 15,-1 1-11-15,2-1 6 0,-5-1 1 0,1 1-19 0,0 3 12 16,-2-3 2-16,-2 3 5 0,0-2-18 0,-4 0 13 0,3-1 29 16,-4 1-8-16,0 1 1 0,-2-2-3 0,0 2 18 15,-4-2-6-15,4 3-7 0,-5-1-2 0,0-1 13 0,2 0 18 0,-4 2 11 16,4 0 0-16,-4-2 3 0,-1 2 1 0,2 0-17 15,-2 0-15-15,-2 1-17 0,3-2-5 0,-4 3-3 16,2-2-2-16,0 4-1 0,-5 0 0 0,3 0 3 0,-2 1-2 16,-1-2-1-16,0 2-4 0,2 0 4 0,-2 0 0 0,2 0-4 15,0 2 2-15,1-1 1 0,0 0-1 0,4 2-3 16,1 0-5-16,-1 0-16 0,2 0-39 0,2 0-51 0,2 0-62 16,1-2-68-16,-1 4-67 0,0 0-44 0,-1-1-27 15,3 2-26-15,-1 1-39 0,2-4-63 0,0-3-73 0,0 0-23 16</inkml:trace>
  <inkml:trace contextRef="#ctx0" brushRef="#br0" timeOffset="54832.03">22210 12537 128 0,'0'-2'184'15,"0"2"-20"-15,0 0-20 0,2 0-17 0,-2-2-19 16,2 2-16-16,-2-3-17 0,0 1-15 0,0-1-7 0,1 1-9 16,-1 0-3-16,0-1 3 0,2 3 3 0,-2-2 4 0,0 0-2 15,3-1 3-15,0 0 0 0,-2 1-2 0,1 1-1 16,-1-3-1-16,-1 4-1 0,0-2-4 0,2 1-8 0,0-1-7 16,-2-1-8-16,1 0-9 0,-1 0-1 0,2-1-3 15,-2 1 0-15,2-2 6 0,-2 2 0 0,0-1 4 0,0 1 4 16,0-2 4-16,0 3 4 0,0-3 6 0,0 2 8 0,0 1 3 15,1 0 1-15,1-1-5 0,-2-2-7 0,1-2-10 16,-1 2-8-16,2-1-4 0,0 1 1 0,-2-1 8 16,1 0 3-16,-1 1 7 0,2 2 9 0,-2-2 5 0,0 2 8 15,0 1 4-15,0-3 6 0,0 5 4 0,0-2-1 16,0 2 0-16,0-2-6 0,0 2-6 0,0 0-9 0,0 0-7 16,0 0-10-16,0 2-7 0,0-2-8 0,0 0-7 15,3 2-2-15,0 1 4 0,-3 1 14 0,1 2 9 0,-1-1 5 16,2 2 10-16,0 0 13 0,-1 1 7 0,1 1-1 15,-2 0 0-15,1 1 3 0,-1 0-6 0,0 0 3 0,2 0-1 16,0 2 14-16,-2-1-5 0,0 2-5 0,0 1 4 0,0-2-13 16,1 1-13-16,-1-1-25 0,2-1-3 0,-2 2-4 0,1-2 0 15,1 1 5-15,-2-1 2 0,0 2 2 0,-3-1-1 16,1-2 0-16,1 0-8 0,-3 0-3 0,6 0-6 0,-2-1-3 16,0 0 1-16,0-1-4 0,0-2 2 0,0-2-2 15,0 2 0-15,0-2 0 0,0 1-2 0,0-1 2 0,0 1-3 16,0-2 1-16,0-1-1 0,0 0-4 0,0 1 1 0,-2-2-19 15,2 0-30-15,-1-1-39 0,1 2-50 0,-2-2-49 16,2 1-51-16,0 1-35 0,0-2-14 0,-1 3-1 16,1-1 9-16,-4 1 15 0,3 2 10 0,-2 0 7 0,0 1-8 15,0 0-30-15,-1-2-47 0,1 2-76 0</inkml:trace>
  <inkml:trace contextRef="#ctx0" brushRef="#br0" timeOffset="56144.21">19828 15361 199 0,'-6'-1'343'0,"3"1"-75"0,-2-2-72 0,2 2-53 16,0-1-37-16,-1-1-26 0,1 1-22 0,2-1-15 0,-3 1-12 15,4-2-2-15,-1 1 3 0,-2 1 5 0,3-2 12 16,-1 1 10-16,1-1 8 0,-2 2 7 0,0-2 2 16,2 1 4-16,0 1-4 0,0 1 0 0,-1-2 3 0,1 1 0 0,-2 1 1 15,2-2-1-15,0 0 0 0,-2-1-4 0,2 1-3 16,0-1-4-16,0-1-10 0,0-2-11 0,2 2-7 16,0-1-10-16,-2 0-10 0,1-1-12 0,1-2-1 0,0 1 1 15,-1-1-6-15,3 1-1 0,0-3-1 0,-1 3 0 0,2-2-2 16,-2 0-4-16,2 2 3 0,1-2 0 0,2 0 2 15,0-2 0-15,1 4 1 0,0-2-2 0,3 2-2 16,-3-3 1-16,2 3-3 0,-1-3 4 0,4 3-4 0,-1 0 5 16,-2 2 1-16,0-1-1 0,-2 2-2 0,2 1-2 0,-1 1 3 15,-1-1 0-15,-1 1 1 0,0 2 1 0,-1 0 1 16,0 2 1-16,0 1 1 0,-2-1-3 0,-1 1 1 0,1 3-1 16,-3 0 0-16,0 3 1 0,2-2 0 0,-4 1 0 15,0 2-2-15,0 0 4 0,-2-1 7 0,0 2-5 0,-1 0 1 16,-1 1 0-16,-2 0 0 0,2 1-1 0,-1 1-6 0,1-2 13 15,-3 1-5-15,1 1-3 0,0-2-3 0,-2-1 0 16,1 4 1-16,-2-2-11 0,1-1 7 0,0 1 2 16,0 0 16-16,1 2 12 0,-1-3 13 0,1-1 4 0,2 0 3 0,1-1 4 15,-1-2-13-15,4 0-15 0,-3 0-13 0,3-1-8 16,-1-2-2-16,4-1-3 0,-1 1-1 0,3 0-1 16,2-2 1-16,-2 0-1 0,3-2 3 0,2 0-2 0,2-1 3 15,-1-1 1-15,3 0-19 0,1-2 12 0,-1 0 3 0,0-2 0 16,0 0 0-16,2-2 2 0,0 2 19 0,2-2-9 15,0 0-3-15,0 1 2 0,-1-2-5 0,1 4-3 16,-1-2-1-16,1-1-2 0,-2 3-2 0,0 0-8 0,1-1 1 16,-2 3-1-16,-1-1-6 0,-1-1-10 0,0 3-11 0,-6-1-16 15,3 2-15-15,-4 0-16 0,-3 0-10 0,3 2-2 16,-4-1 2-16,1-1 3 0,-2 2 8 0,-2 0 5 0,2 1-6 16,-1-1-11-16,-1 3-10 0,-1-2-11 0,3 0-13 0,-2-1-10 15,0 2-7-15,4-1-16 0,0 0-25 0,1 0-51 16,0 0-70-16,4 0-89 0</inkml:trace>
  <inkml:trace contextRef="#ctx0" brushRef="#br0" timeOffset="57273.51">22360 15097 127 0,'-2'-2'367'0,"1"2"-72"0,0 0-74 0,-3-2-65 15,3 2-53-15,-2-2-35 0,3 1-24 0,0 1-10 0,-2-2-5 0,0 0-3 16,2-1 4-16,-2 3 6 0,2-3 11 0,-2 1 7 16,1-1 7-16,1-1 2 0,-2 2 4 0,0-1-3 0,2 0-5 15,-1 3-12-15,1-4-4 0,0 4-6 0,1-1-10 16,-1 0-6-16,0-1-6 0,2-1-5 0,0 0-4 15,-2 0-1-15,3 0-5 0,-1 0 0 0,0 1 0 0,0 1-2 16,2-2 1-16,1 0-4 0,2 0 3 0,1 2-2 0,-2-1 2 16,4-1 0-16,1 1 0 0,-2 2 3 0,1 0-15 15,2-2 5-15,1 2 4 0,-2 0 2 0,1 0 0 0,-1 0 0 16,0 2 13-16,0-2-6 0,1 5 0 0,-3 0-2 0,2-1-1 16,-1 0-1-16,-3 0 0 0,1-1 2 0,-1 1-1 15,-3 1 1-15,0-1 2 0,-1 1 1 0,-1-2-1 0,-1 2-1 16,-1 2 0-16,-3-2-1 0,0 3 0 0,-1 1 3 15,0-1 8-15,-1-1 7 0,-1 1 9 0,-1-1 3 0,-1 1 7 16,0 2-1-16,-3-3-4 0,1 1 3 0,1-1 5 16,-2 0 9-16,1-1 8 0,0-1 10 0,4 0 5 0,-1 0 21 15,0-1-24-15,2-1-21 0,0 0-18 0,0-2-12 16,2 1-13-16,1 0-38 0,1-2 10 0,2 0 3 0,1 0 3 16,1 0 2-16,2-2 4 0,3 0 3 0,-2 1 2 0,0 0 0 15,4-1 4-15,0-1-3 0,2 2-8 0,5-1-7 16,0 1-11-16,0-2-23 0,0 1 14 0,-1 1-24 0,1-1-12 15,-1 0-5-15,1 1 5 0,-1 1 17 0,0 0-16 16,-3 0 21-16,4 0 20 0,-4 1 16 0,1 1 8 0,-5 0 6 16,1 1 2-16,1 0 5 0,-5 0-3 0,2 0-1 15,-1 1 2-15,-1-1-2 0,-2 2 5 0,0-2 3 0,-3-1 9 16,2 3 6-16,-3-2 12 0,-1 1 11 0,-1 1 15 0,-1 0 9 16,0 2 4-16,0 1 5 0,-3-1 3 0,-1 1-5 15,-1-1-9-15,2-1-13 0,-3 2-6 0,1-2-4 16,-2-1-5-16,-1 3-2 0,3-1 6 0,-1-2 2 15,0 3 0-15,-1-1-8 0,3-1-7 0,-1 0-6 0,-1 2-15 0,1-2-1 16,2-2-3-16,-2 2 2 0,-1-2-3 0,2 2-4 16,1-1 2-16,-1-1-4 0,-2 1 0 0,1 0-5 15,0-1 1-15,0 0 2 0,-3 0-2 0,3 0 2 0,-1 1-5 0,-2-2 0 16,0 1-6-16,-1 1-5 0,1-2-12 0,-1 1-17 16,-1 0-13-16,2 0-25 0,-3-2-24 0,3 1-27 15,0-3-27-15,-5 3-21 0,3-3-30 0,0-3-17 0,-1 3-21 16,0-3-22-16,-2 2-39 0,0-2-45 0,-1 0-67 0</inkml:trace>
  <inkml:trace contextRef="#ctx0" brushRef="#br0" timeOffset="58593.69">7502 11247 418 0,'7'0'433'16,"-1"-1"-169"-16,0-2-114 0,3 0-71 0,1 1-37 15,0-3-20-15,4-2-10 0,-3 2-5 0,0-1-4 0,2 2-1 16,-2-1 0-16,-3 4-4 0,1-2-7 0,-1 3-11 0,-3 0-10 16,-2 1-11-16,0 2-19 0,-3 0-19 0,0 3-15 15,-3 2-24-15,0-1-9 0,1 2-23 0,-3 0-24 0,2 3-50 16,-2-4-74-16</inkml:trace>
  <inkml:trace contextRef="#ctx0" brushRef="#br0" timeOffset="60198.68">8762 11555 218 0,'-10'-5'188'0,"-2"1"-60"0,3-2-33 0,-1 2-20 0,1-2-9 16,1-1-4-16,3 4 0 0,0-3 1 0,2 0-3 15,0 0-4-15,0 0-5 0,2 0-1 0,1-1-1 16,1-1 1-16,2 1 4 0,-2-1 6 0,2 3-1 0,2-2-4 15,-2 1 1-15,1-2-6 0,-1 4-3 0,0-3-8 0,1 3-8 16,0 0-8-16,0 1-7 0,0 1-3 0,1-3-4 16,-2 5-2-16,0-2-2 0,2 2-1 0,-2 0 0 15,3 0 10-15,0 0 9 0,1 2 5 0,1-2 8 0,3 2 3 0,-2 1-2 16,4-1-6-16,1 2-14 0,0-1-3 0,2 1-2 16,4 3 20-16,-2-1 10 0,4 0 18 0,2 0 21 15,1 1 13-15,1-1 1 0,4 1-16 0,1-2 19 0,5 0 6 16,2 2-8-16,-1-1-6 0,7 0 0 0,0 2-1 0,3-2-29 15,1 0-25-15,4 0-15 0,3 4-7 0,2-3-6 16,-1 1-5-16,4 2-1 0,-1-2 1 0,4 3 0 0,0 1-3 16,1 0-3-16,1 5 4 0,0 0 12 0,2-2 0 15,-2 5-2-15,5 0 4 0,1 2 1 0,1 0-4 0,0 3-14 16,4 1 0-16,0 1-1 0,2 1 2 0,1 0 17 0,-2 0-2 16,5 1-5-16,0 1-1 0,4-1 0 0,-4 2 0 15,5-1-20-15,2 0 6 0,-1 0 2 0,2-2 2 16,2 2-1-16,-1 0-2 0,1 0 1 0,1 2 4 0,-2-3 1 15,-1 2-1-15,-2-1 2 0,-4 0 0 0,2 1 0 0,-3 1-1 16,1-2 4-16,-2 1 6 0,0 0-3 0,-1 1-2 16,1 2 4-16,-3-3-1 0,3 3-4 0,0 0-6 0,-4 0 0 15,4-1 4-15,-3 1-3 0,-3 0 1 0,4 0 0 16,-5 0 2-16,4-2-2 0,-6 1 4 0,6-3 1 0,-5 0-3 16,0-2 2-16,-1-2 0 0,-2 1 1 0,0-1-3 15,-1-1 0-15,0 0 0 0,0 0-1 0,-2 0-1 0,1-1 4 16,-1 0 9-16,-1-2 13 0,1 2 12 0,-3 0 2 0,2-2 5 15,-2-1-2-15,2 2-6 0,-2-2-13 0,0-1-9 16,1-1-2-16,2 3-4 0,-3-3 2 0,4 0-3 16,-4 2-2-16,2 0-3 0,-2-4 3 0,0 2-2 0,-1 2 0 15,1 1-3-15,-4 0 1 0,1 0 0 0,-2 2-2 0,0 0 0 16,2 0-3-16,-2 1 1 0,1-3 2 0,1-3 3 16,0 2 8-16,0 1-3 0,-1-2-1 0,1 0-1 0,0 1-6 15,2-2-3-15,1-1-10 0,2 0 3 0,0-1 4 16,1 0-1-16,-1-4 3 0,1 0 4 0,-1-1 0 0,2 0 0 15,-4-1-1-15,3 1 0 0,-3 0-2 0,-2 0 3 0,0 1 0 16,0-1 2-16,-4 0-1 0,-1 0 2 0,-1 0 1 16,-2 0-1-16,-1-3 2 0,-3 3-4 0,3 0 2 0,-4 0 2 15,2 1-1-15,-3-1-2 0,2-1-2 0,-4 3 3 16,2-2 0-16,-2-1-2 0,-1 0-1 0,2 0 0 0,-1-1 1 16,2 1 1-16,-4 1-2 0,8-1-1 0,-2 1 1 15,0 0 0-15,-1 0-1 0,0-2 3 0,-2 0 0 16,3-1-1-16,-3 0-2 0,-2-1 8 0,2 1-5 0,-5-1-2 0,-1-1-1 15,-1 0 0-15,-1 2 1 0,-2 0-3 0,1 3 3 16,-2 0 0-16,-4 2 3 0,2-2 4 0,-5 1 6 16,0-1 1-16,0 0 8 0,-3 0 4 0,-1-1 1 0,-1 0 0 15,2-2-3-15,-3 1-2 0,3 0-4 0,2 1-3 0,-1-1-1 16,2 0-7-16,0-1 3 0,2 1-4 0,1 0 0 16,0-4 11-16,1 0-6 0,0 2-3 0,1-2-6 0,0-2-3 15,-2 2 2-15,3-1-12 0,-2 2 5 0,0-2 4 16,1 0 2-16,-4 2 2 0,0 0-2 0,0 1 0 0,-4-1 0 15,3 1 4-15,-3-1-2 0,3 2-4 0,-1 0 2 0,-3 1-3 16,1 3 4-16,-3-4 7 0,3 1 9 0,-3 1 9 16,1-1 0-16,2-2 1 0,0 2 2 0,3 0-8 0,-2-1-5 15,0-1-3-15,2 1 6 0,4 2 4 0,-3 0-2 0,3 3-1 16,0 1 2-16,0-1-5 0,2-1-8 0,-5 1-5 16,1-2 0-16,3 2 0 0,-4-1-2 0,1-1-3 15,0 0 0-15,-2 0-1 0,-4 0 2 0,3-2-5 16,-3 2 5-16,-1 0 5 0,0 0-1 0,-1 2 11 0,-4-2 5 15,-1-2 6-15,2 3 3 0,-4-4-2 0,4 1 3 0,-3 0-9 16,1 1-4-16,-3-2-4 0,3 0-5 0,-3 1-1 16,1-2-5-16,1 0 0 0,-2 0-2 0,4 0-1 0,-2-1 0 15,-1 1 1-15,1-1 0 0,-1 1 0 0,-1 1 0 0,3-1 0 16,-3 0 0-16,2 1 0 0,0-1-2 0,-4 1 0 16,2 0 1-16,-4-2 1 0,2 1 0 0,-1 0 0 0,3 1 2 15,-3-2-3-15,-2-2 1 0,1 2-2 0,0 0 1 16,-1-1 1-16,1 2 0 0,-1-2 0 0,-4 0 0 0,7 0-1 15,-6 1-1-15,0-1 2 0,3 1 1 0,-3-3 1 0,-2 1-1 16,2 0 2-16,-4 0 0 0,3-1-3 0,-2 0 1 16,1 1 4-16,1 0-4 0,0 1 0 0,-1 0 2 0,2 3-3 15,1-2-4-15,0 3-3 0,0-3 2 0,-1 2 1 0,3-2 1 16,-1 1 4-16,-1-2 4 0,2 1-1 0,-1-2-4 16,-1 1 0-16,4-1 0 0,-5 0-1 0,1-1 2 15,1 2 0-15,-2-2 1 0,-3-1 3 0,1 2-1 0,-2-3 0 16,3 0-1-16,-4-1 0 0,-2 1-1 0,1-2 0 15,0 3-1-15,-2-3 1 0,0 0 1 0,0 0 2 16,0 0 3-16,0 0-1 0,0 0 1 0,0 0-2 16,0 0-1-16,0 1-3 0,0-1 1 0,-2 3-2 0,0-2-1 15,2 3 2-15,0-1-1 0,2 0 0 0,0 1-1 0,-1-1 0 16,1 0-2-16,-1 0-2 0,1 2 2 0,0-2 1 0,-1 1 0 16,-1-1 0-16,2 2 1 0,-1-3 0 0,1 1 0 15,-1-2-2-15,1 0-1 0,-2-1 0 0,3 2 1 0,-1-1 2 16,-2-1-1-16,0 0 1 0,-2 0 0 0,-1 0-13 15,3 0-17-15,-2-1-26 0,1-1-54 0,-2 0-69 0,0-1-66 16,-4-2-64-16,1-2-53 0,-5-1-51 0,1 0-32 0,-2-4-24 16,-6-1-44-16,-2-1-66 0,-3-1-26 0</inkml:trace>
  <inkml:trace contextRef="#ctx0" brushRef="#br0" timeOffset="63759.47">9658 10181 380 0,'-6'0'466'0,"2"0"-145"0,2 0-113 0,-1 2-66 16,1-2-48-16,-1 0-31 0,3 0-20 0,0 0-13 0,0 0-4 16,0-2-2-16,3 2 3 0,-3 0 6 0,2 0 5 0,-1 0-3 15,1 0-2-15,-1-3-4 0,0 1-2 0,2 2-11 16,-2 0-3-16,3-2 0 0,0 2-2 0,-1-1 2 0,0-1 0 15,-1 0 8-15,6-1 8 0,-2-1 3 0,3 1 3 16,-2-1-1-16,-1 0-1 0,2 0-11 0,-2 1-8 0,-1 2-6 16,-2-1-4-16,2-1-5 0,-2 3 0 0,1-1 4 0,-4 1-2 15,4 0 1-15,-2 1 0 0,2-1 1 0,1 2 0 16,0-1-2-16,1 2-1 0,1-1 0 0,1-1 1 16,2 2 2-16,-1 0 0 0,4 0-2 0,-1 0-1 0,-1 0 0 15,4-1 0-15,-3 0 0 0,2 1 1 0,0 1 0 0,0-1 1 16,1-1-1-16,0 1 1 0,1-1 1 0,0 0 0 15,0 1 0-15,-1-1-2 0,3-2 4 0,-2 0-2 16,4 3 1-16,-1 1-2 0,0-1-2 0,0 0 3 0,2 0-3 16,-1 1 0-16,1-2-2 0,3-1 2 0,-1 2 4 0,2 2 1 15,-3-2 2-15,3 3 0 0,1 0 1 0,1-1-2 16,0 2-2-16,3-2-3 0,0 2 0 0,0 1 0 0,3-1-1 16,1 3 0-16,0-1-1 0,4 2 0 0,0-1-2 15,2 3-1-15,1 2 4 0,3-1 0 0,-2 1 0 0,6 0 0 16,-3 3 1-16,2-1 4 0,2 2-1 0,2 2 2 15,1 2 1-15,1 2-2 0,0-2 3 0,4 2 0 0,-1 2-2 16,3-1 4-16,1 1 21 0,2 0 30 0,-1 0 13 0,4 1 7 16,0-2 4-16,1 1 2 0,0-2-24 0,2 1-26 15,1 1-16-15,-3 2-6 0,2-3-3 0,1 3-5 0,1-2 1 16,-1 1-1-16,1 3 3 0,0-3-2 0,-1 3 7 16,2 1 6-16,0 0-1 0,-1 2 0 0,2 0-4 0,-3 2-1 15,0-1-26-15,0 3 3 0,0-3 2 0,-3 5 1 0,1-2-1 16,-4 3 4-16,0-1 18 0,-3 3-6 0,2-3-5 15,-5 2 0-15,3 1-1 0,0 1 0 0,-2 0 0 0,2-3-3 16,-3 2 3-16,1-3 0 0,-1 2-3 16,3-3 1-16,-3 4 0 0,3 1 2 0,-5-2-2 0,5 1-2 0,0 0 5 15,-4 3-4-15,4 0 0 0,-4-1 0 0,2 2 1 16,-3-2 0-16,1 0-2 0,-5-1-1 0,2 2 2 16,-1-1-1-16,-3 0-2 0,0 0 0 0,2-1 0 0,-4 2 5 15,2-1-5-15,2-2 6 0,-5 1 1 0,2-1 2 0,0 0-2 16,1 0-1-16,-1-1-2 0,1 1-2 0,-1-3-2 15,0 2 4-15,1-1-2 0,0 0 0 0,2-1 4 0,0 0-1 16,-3-2-2-16,3-1-2 0,-3-2 3 0,-1-2-1 0,-2 0-1 16,0-1 0-16,0-1 2 0,-3 1-2 0,0-1 2 15,-1-1-2-15,0 1 0 0,-1 1 0 0,-1-1 0 0,-1-2 1 16,-1 1-5-16,-1 0 4 0,-1-1 0 0,-2-2 0 16,2 2-2-16,0-1 2 0,-5-1 1 0,4-2-3 0,-2-1 1 15,0-2 0-15,-1 0 1 0,3-1-3 0,-3-1 0 16,-1 1 3-16,3-4-5 0,-1 1 4 0,0 0-1 0,-2 0 2 15,4 1 0-15,-2 0-1 0,-1 0 1 0,-1 1-1 0,0-1-1 16,2 0 0-16,0 3 1 0,-2-2 0 0,0-1-2 16,1 2 1-16,-1-1-1 0,2 0-1 0,-2-2 1 0,2 2-2 15,-2-3-2-15,1 1-11 0,-1-4-9 0,2 1-2 16,-2 0-1-16,0-4 0 0,0 1 4 0,-2-2 10 16,3-1 7-16,-1 0 7 0,0 0-1 0,-2 0 1 0,0 0 0 15,2 1 2-15,-2 2 2 0,0 0-2 0,1-1 1 0,-4 3 0 16,2-1 0-16,-2-2-1 0,-2 2-1 0,-2 0 4 15,3-2-2-15,0 1-2 0,-3 0 1 0,0 2-1 0,1 0-2 16,0 3-1-16,-2-1 0 0,3 3 4 0,-1-3-1 16,-1 1 0-16,0-1 3 0,-3 1-3 0,0-2-1 0,0 0 2 15,2-2 1-15,-3 1-1 0,0 1 0 0,1-2 0 16,-1 2 2-16,0 0 0 0,0-1-3 0,0-1-2 0,-4-1-1 16,-2 2 3-16,1-2-1 0,-1 0 1 0,2-2 2 0,-4 2 5 15,-1-1-2-15,3 0 0 0,-3 0 0 0,0 2 0 16,2-3-2-16,1 2 1 0,-3-2 1 0,0 2-2 0,-1-1-4 15,3-1 0-15,0 0-3 0,0 2 2 0,-2-2 0 0,2 0 1 16,-2-1 0-16,-1 0 1 0,1-1 3 0,-3-3-1 16,2 3 0-16,-2-1 0 0,1-2 1 0,0 2-1 0,-2-3 1 15,2 2 2-15,-2-1-2 0,1 0 0 0,-1 0-1 16,1-2-1-16,-1-2 1 0,-3 2 1 0,2 0-1 0,-1 2-1 16,0-2 1-16,-1 1 2 0,2-1-3 0,-1 0-7 15,0 0 5-15,-1 1 2 0,4-1 0 0,-4 1 1 0,2 1 0 16,1 0 5-16,0-2 0 0,1 3-3 0,2 0-2 15,0-1-1-15,1 2-2 0,0-1 1 0,5 2-6 0,-4-3 1 16,2 3 0-16,3 0 2 0,-2 0 1 0,2-1 1 0,-5 0 4 16,2-1 1-16,0 2 1 0,1-2-2 0,-4 0 0 15,2 0-2-15,-2-2 0 0,0 0-5 0,2 1 2 16,-1-1 4-16,1 1-1 0,-1 2 1 0,2-2 3 0,-1 0 4 16,0 1-7-16,-1 0-1 0,0 0 32 0,3-2-16 0,-2 4-11 15,0 1-3-15,0-2-2 0,-1 0 4 0,0 0-34 16,1-2 16-16,1 3 7 0,-2-2 6 0,-2 2 1 0,2-2-2 15,1 1 6-15,-4-1-2 0,0 2 0 0,2-3-2 0,-2 2 1 16,0 0-1-16,1 0-3 0,-2-2 1 0,0 2-1 16,1-2 2-16,-1 0 0 0,-4-1-1 0,2 1 2 15,1-1 0-15,0 1 1 0,0-2 2 0,1 0-3 0,-3 1-3 16,1 0 0-16,-1 1 3 0,1-1-2 0,0 1-2 16,1 0 3-16,-1 0 2 0,2-1-1 0,0-1-1 0,0 1 2 15,3 0-2-15,0 1 1 0,1 1 0 0,0 0-3 0,0-1 1 16,1 1-1-16,2 1-16 0,-1-1-9 0,-1 1-4 15,3 0-2-15,-2 0-2 0,1-2-1 0,-1 1 16 0,-1-2 8 16,-1 1 6-16,-1 1 4 0,-1-3 2 0,1 1 2 0,-1-1-2 16,-2-1 2-16,-2 1-1 0,0 0-3 0,1-6 1 15,-4 3-1-15,3 0 1 0,-1 0 1 0,-2 3-6 16,0-2-8-16,0 0-19 0,0-1-19 0,0-1-20 0,-2 0-22 0,-1-5-22 16,3 3-19-16,0-3-12 0,0-2-17 0,3-1-27 15,-3 0-35-15,0-3-53 0,-3 0-70 0,3-1-85 16</inkml:trace>
  <inkml:trace contextRef="#ctx0" brushRef="#br0" timeOffset="66137.99">9473 8918 146 0,'5'-5'359'0,"-2"0"-123"0,2 0-91 0,1 0-57 0,-1-3-37 15,3 2-20-15,-2-2-6 0,-1 3 3 0,1-3 4 16,-1 3 7-16,-1 0 6 0,1 0 11 0,-1 2 6 0,-1-2 3 16,0 3 4-16,-1-1 3 0,-2 1 0 0,3 0-5 15,-1 2-6-15,-2 0-11 0,1-3-9 0,-1 3-11 0,2 0-9 16,-1 0-10-16,3-2-5 0,3 0-1 0,1-1-5 16,0 1-1-16,8-1 1 0,0 1-4 0,4-3 2 0,2 2 2 15,2-2 0-15,2 3 12 0,4-1-5 0,0 0 1 16,4-2-2-16,1 4-4 0,0-3 5 0,-1 2-14 0,1 1 4 15,3-2 2-15,-3 3 0 0,4 0-1 0,-2 1-2 0,2 1 2 16,1-2 2-16,-1 1 2 0,1-1 1 0,-2 2 1 16,4 0 2-16,-2 1-3 0,0 0 0 0,2 2-2 0,-1-1 1 15,-1 2 1-15,4-1-2 0,1 3 3 0,-3 1-1 16,6 3-3-16,0-2 0 0,-1 2-3 0,1 1 1 0,1 1 0 16,0 0 0-16,0 1 0 0,3-1 2 0,-1 3 0 0,0 0 1 15,5 3-1-15,1 0 1 0,1 0 4 0,2 2-1 16,6-1 3-16,-2-2 0 0,5 2-1 0,2 1-1 15,4-1-4-15,3 1 1 0,4-2-2 0,4 4 0 0,-4-4 0 16,0 3 2-16,2-3-2 0,-4 1-1 0,1-2 0 0,-2 1 0 16,0 0 2-16,-1 1-1 0,-3-2 4 0,1 4-1 15,-2-2 1-15,1 2 2 0,2-1-4 0,-1 3-1 0,1-3 1 16,0 0-1-16,-2 0 1 0,0-1-2 0,-1 1 0 0,-3-2-1 16,-1 4 0-16,4-4 1 0,-1 4 5 0,-4-1-1 15,5 0 0-15,-2 3 3 0,3 1-1 0,0 0-3 0,2 1-4 16,1 1 0-16,1 0 2 0,-5 3 1 0,3-3 2 15,-4 2-1-15,1 0 0 0,-6 0 0 0,2 2-2 16,-3-1-2-16,0-1-1 0,-2 0 3 0,0-2 3 0,1 0-1 16,-2-1 2-16,2 2-1 0,2-1-3 0,-2 1-1 0,2 0 0 15,0 0 0-15,0 1-2 0,3 1 2 0,-3-4-1 16,2 4 0-16,-1-2 1 0,-1 0-2 0,0 0 3 0,-2 0-2 16,2 0 2-16,-1-3 3 0,-1 1 1 0,1 0-1 15,-1-3-3-15,-1 2 1 0,3-2-2 0,-3-1-2 0,1 0-1 16,-1 1 2-16,-3-3 0 0,-2 0 0 0,0 1 1 15,-2-1 0-15,1-1 1 0,-3-1-3 0,-4 2 2 0,-1-2 2 16,1 1 0-16,-4 3 1 0,-1-2-2 0,1-1-1 0,-1 3 2 16,0-1 3-16,0-3-3 0,0 3 1 0,1-1-2 15,-1 0 3-15,3-1-1 0,-1-1-10 0,2 2 4 0,1-3 2 16,-3 2 3-16,6 0 0 0,-2 0-1 0,2-1 6 16,-3 1-6-16,-1 3-1 0,-1-2-7 0,-1 1 1 0,0-3 2 15,1 2 0-15,-3 0 2 0,-2 2 0 0,0-2 6 0,-2 1-2 16,-3 0 1-16,2 1-1 0,-3-2 0 0,0 1-5 15,-1-3 4-15,-1 2 6 0,-1-3-7 0,0 5 2 16,-1-1-1-16,2-1 6 0,-1 1-3 0,2-3-4 0,1-1 6 16,3 0-6-16,-3 1 1 0,4 1-1 0,1-1 0 0,2 0-1 15,-2 1-6-15,3 1 3 0,-5-4 1 0,6 2 0 16,-3 0 0-16,-1 0-1 0,-1-1 6 0,0-1-3 0,-1 0 3 16,-1-1-1-16,0-2 2 0,-1 1-2 0,-2-1 5 15,2 0-2-15,-1-1-3 0,-3-1 0 0,2 0 1 0,0 1 1 16,1-1-2-16,-2 0-6 0,-1-4 0 0,2 1 2 15,-3 0 2-15,4 1 1 0,0 1-1 0,-1-1 7 0,-1 3-4 16,1 0-1-16,0 1-1 0,0-1 0 0,1 0 1 0,-2 2 0 16,-1-3 0-16,-2 0-1 0,1 2 0 0,-2-1-2 0,0 3 0 15,-1-2 12-15,-2-1-5 0,0 1-4 0,0-1 3 16,0 1-1-16,-3-3-1 0,-1 0-12 0,0 0 5 16,2 0 3-16,-3 0-2 0,-1 0 0 0,-2 1 2 0,2-2 2 15,-2 2 1-15,-3-1-1 0,3 0 3 0,-5-2-2 0,3 2 0 16,-3-3 0-16,-1 3-2 0,1-2 1 0,-1-1 0 15,0 0 1-15,-1 1 0 0,0-1 1 0,2 2-1 16,1-1 2-16,-1 1-3 0,0 1 0 0,4 0 1 0,-4 1-22 16,1-3 11-16,0 2 3 0,-2-4 6 0,2 1-1 0,-2-1 1 15,-2-1 21-15,-1 1-9 0,-3-2-5 0,0 1-4 16,-4-2 0-16,1-2-1 0,-3-1-1 0,-3-2 3 0,1 3 1 16,-2-3-3-16,2 0 3 0,-2 2 5 0,0-2 0 0,0 2 2 15,0-1-1-15,0-1 3 0,1 2-2 0,-1 0-4 16,2 1-6-16,0-1-1 0,1 1-1 0,2 2-2 15,-3-1 2-15,4 2-1 0,1 0 2 0,0 0 0 0,-2 2 0 16,0-2-2-16,2-1 1 0,-1 4 1 0,1-1-2 0,-2-1 1 16,-1-2 0-16,0 2 1 0,-3-4 0 0,1 2 0 15,-1-2 2-15,-1 0-1 0,0 0 0 0,0-1 0 0,0-1 1 16,0-1 0-16,-1 1-1 0,-1-1 2 0,1 2-3 16,1 0 1-16,0 1-2 0,1-2-2 0,-1 1 1 0,2 1-1 15,-1-1 2-15,-1 1-1 0,2-1 2 0,0 0-1 0,-2 1-1 16,2-1 1-16,-2 1-1 0,2-1 0 0,0 1-1 15,-2 1 1-15,1-1 2 0,1 2 0 0,-2-1 0 0,0-1 1 16,0-1-2-16,0 1 0 0,0-1-2 0,-2 1-1 16,1-2-3-16,1 1-1 0,-4-1-2 0,2 2 0 0,-2-1-4 15,1-1 5-15,2 0 2 0,-3-1 1 0,1 2-1 16,0-2-7-16,0 0-8 0,-1 0-10 0,1 0-10 0,1-2-15 16,0 2-15-16,0 0-9 0,2 0-14 0,-1 0-16 0,1-1-18 15,0 0-23-15,1-4-37 0,-1 5-60 0,0-4-93 16,-1-4-85-16</inkml:trace>
  <inkml:trace contextRef="#ctx0" brushRef="#br0" timeOffset="94911.95">7052 17311 126 0,'-7'-3'186'0,"0"0"-51"16,0 0-40-16,2-1-23 0,-3 1-17 0,1-2-7 15,-1 1-8-15,1 1-4 0,1-2-1 0,-3 2-3 0,3 1-5 0,-1-1-4 16,-1-1 1-16,2 1-7 0,-2 1-8 0,3-1-2 0,-1 1-1 16,-1-1 0-16,0-1-6 0,0 3 0 0,-1-2 2 0,0 3 0 15,1 0 1-15,0 0 6 0,-1 1 14 0,2 1 12 16,-1-2 7-16,1 1 6 0,3 1 3 0,0-2-6 0,-1 2-11 15,0-1-9-15,1-1-7 0,0 2-6 0,1-2-3 0,0 2-3 16,2-2 1-16,-1 0-4 0,-2 0-2 0,3 0-1 16,3 3-3-16,-2-3 3 0,1 2-2 0,0 1 2 0,4 1 5 0,-3 1 4 15,2 0 2-15,1 1 5 0,2 0 8 0,0 0 8 16,3 1 4-16,0 1 6 0,0-1 9 0,4 2 10 0,1-2-1 16,4 0 1-16,-1-2 0 0,5 0-2 0,1-1-9 0,0-1-14 15,5-2-16-15,2 0-5 0,1-2-5 0,0 0-5 0,4-4-3 16,-1 0 1-16,2 0 5 0,1-2-3 0,1-2 1 15,2-1 0-15,0-1 2 0,2-2-2 0,2 1 3 0,-2-1 0 0,3-1-1 16,-2 2-5-16,2-1 1 0,2 2 1 16,-3-1-2-16,1-1 0 0,-1 4 0 0,2-4 2 0,-4 3-2 0,3-1 18 15,-2 1-8-15,0 1-4 0,1-1 2 0,-1-2 2 16,-1 2 7-16,0 0-15 0,-3-4 15 0,-1 2 4 0,1 2 3 0,-2 0-1 16,-2 1-3-16,-1 2-5 0,2-1-4 0,-3 3-3 15,-2-3-2-15,0 2-3 0,-1-1-1 0,-3 2 0 0,0 0-1 16,-2-2 1-16,-4 2-3 0,3 2 1 0,-2-1 2 0,-3-1 2 15,-2 2 0-15,-1 1 1 0,-1-1 4 0,-4-1-4 0,0 1 1 16,1 1-2-16,-4-1-2 0,0 1 1 0,-3 1-4 16,-1-1 0-16,-1 2-1 0,0-1-1 0,-3 1-1 0,-1 0 1 15,2 0 1-15,-1 1 0 0,-2-1-4 0,-2 2-2 0,-1-2-5 16,2 3-6-16,-1 0-4 0,0-2-18 0,-2 3-13 16,0 1-13-16,0-1-12 0,0 3-3 0,-1-2-18 0,1 0-5 15,1-2-6-15,1 2-12 0,2-2-7 0,0-2-13 0,0 2 0 16,4 0 2-16,1 2-4 0,2-2-13 0,-1 0-21 0,2-1-10 15,0 2 10-15,0-1 14 0,3-2 21 0</inkml:trace>
  <inkml:trace contextRef="#ctx0" brushRef="#br0" timeOffset="102387.31">11257 15632 86 0,'-4'-16'99'0,"4"3"-44"16,0-2-27-16,4 4-16 0,-3-1-15 0,2 0-13 0,1 2-13 16,1 0-11-16,-1-2-2 0,0 4-2 0,0-1 7 0,1 0 8 15,-1 1 10-15,2 2 9 0,-1 0 2 0</inkml:trace>
  <inkml:trace contextRef="#ctx0" brushRef="#br0" timeOffset="103146.84">11761 15027 16 0,'-2'-2'389'0,"0"-3"-28"0,-1 3-78 16,0-1-73-16,-2 1-60 0,4 0-38 0,-1 2-24 16,4-3-14-16,-2 3-15 0,0 0-7 0,0 0-5 0,-2-3-10 15,2 2-9-15,0 1-6 0,0 0-5 0,0 1-7 16,0-1-3-16,0 3 4 0,2-3 11 0,-1 4 17 0,1 4 19 15,1 2 21-15,-6 3 17 0,3 7 13 0,-2 0 11 0,1 6 6 16,1 3 2-16,0 1 3 0,0 3 2 0,0 2-3 16,0 0-11-16,1 2-16 0,1 0-14 0,1 1-13 15,0-1-17-15,0 1-7 0,1-3-10 0,-1 1-9 0,2-2-8 0,-4 1-8 16,2-3-4-16,-1-2-6 0,1 0-3 0,1-3 3 16,-2 0-1-16,3-3 0 0,-2-5-2 0,1-1-1 15,0-3 0-15,-1-2 1 0,-1-3 0 0,-4-3-4 16,2-2 2-16,0-1-1 0,0-1 0 0,2-2 1 0,-2 1-3 0,1-2 5 15,-1 0-2-15,0 0 1 0,2-3 0 0,-2-1-3 16,3-4-4-16,-1-5-5 0,-2-3-11 0,1-3-9 16,-1-1-11-16,2-4-14 0,-1-4-9 0,-1 0-10 0,4-1-13 15,-4-2-15-15,0-3-9 0,-2-1-4 0,-1-1-9 0,0-2 0 16,-4 0 12-16,4-2 10 0,-1 2 16 0,0 0 13 16,0 1 19-16,-3 3 13 0,4 5 11 0,-3 3 15 0,3 5 7 15,0 4 4-15,-1 4-1 0,3 3 3 0,-1 0 1 16,2 6-1-16,-1-2-2 0,1 2 0 0,-2 4 0 15,0 2 3-15,1 3 0 0,-1 5 3 0,0 1 1 0,-2 4 3 16,1 1 2-16,0 4 2 0,0 0 0 0,0-1 2 0,2 2-2 16,0 0 0-16,-1-2-2 0,2 2 1 0,0 0 0 0,0-1-4 15,0 0-2-15,0-3 0 0,2 3-5 0,-1-3-9 16,0 2-8-16,2-3-16 0,0 1-23 0,0-2-28 0,0 2-28 16,1 0-27-16,0-4-30 0,1 3-26 0,0-1-12 15,2-1-13-15,2 3-23 0,1 0-3 0,1 1 18 0,2 0 31 16,1-1 30-16,3 0 35 0</inkml:trace>
  <inkml:trace contextRef="#ctx0" brushRef="#br0" timeOffset="119696.67">21504 13305 4 0,'3'0'145'0,"-3"0"-38"0,-3 0-34 0,3 0-20 15,0 0-16-15,0 0-5 0,0 1-3 0,0-1 4 0,0 0 5 16,0 0 3-16,0 0 6 0,0 0 3 0,-2 2 1 16,0-1-2-16,2-1 1 0,0 0 0 0,0 0-1 0,0 0 0 15,0 0 0-15,0 0 1 0,0 2 1 0,0-4-1 16,0 1-2-16,0-1-1 0,0 2 1 0,0 3 0 0,0-3-5 16,0 2-5-16,0-1-3 0,0-1-6 0,0 0-6 0,0 0-7 15,0 0-6-15,0 0-1 0,0 0-4 0,0 2-1 16,0-2-3-16,2 0-1 0,-2 0-3 0,2 0 1 0,-2 1-1 15,0-1-1-15,0 1 2 0,3 3 1 0,-2-1 2 0,3-2-1 16,-3 4 1-16,0 0-1 0,2 2-2 0,-2 0 2 16,2 3-3-16,-3 0 3 0,0 2 0 0,-1 1 3 0,-1 3 1 15,2 3 0-15,-1 0 2 0,1 4 1 0,-3 0 0 16,2 2-4-16,1 0 2 0,-1 3-1 0,1-1-2 0,-2 5 1 16,0 0-4-16,2 1 1 0,0 2-5 0,-1 0 2 15,-2 3 1-15,3 0 0 0,0 4 2 0,0-2 1 0,-2 0 3 16,0-1-1-16,2 2 3 0,-1-4-5 0,-1 1 4 15,0-1 2-15,1-2 7 0,-2 1 4 0,2 0 5 0,1 0-1 16,-3-1 1-16,0-2-2 0,2 4-9 0,0-3-6 0,-3 0-2 16,3 1 3-16,-2 2-4 0,3-2 1 0,-4 3-1 15,3-2 0-15,-1 0-2 0,2 1 0 0,-2 1-1 16,2-1-1-16,0-3-1 0,0 2-1 0,0-1 1 0,0-2-1 16,0 2 0-16,0-3 3 0,0 1 1 0,0 0 0 0,0-2-1 15,0 0 0-15,-1-2 1 0,-2-1 16 0,2 1-8 16,-3-3-4-16,2 2-3 0,1 0-1 0,0-2-1 0,1 2-17 15,0 0 6-15,1 1 6 0,-1 0 1 0,3-2 4 0,1 1 2 16,-3-1 1-16,3 0 0 0,0 0 1 0,1 0 0 16,-2-1-1-16,2-2-2 0,-3 1-1 0,4-2-2 0,-2-1 0 15,-1-1-4-15,0 0 2 0,1-1 3 0,-4-1 1 16,4-1-1-16,-2 0 1 0,0 0 2 0,-2 2-2 16,1 0 0-16,-1 1-2 0,-1 1 3 0,1-1 0 0,-4 2 1 0,3-2 0 15,-2 1-2-15,3 0 2 0,0 2 0 0,0-1 1 16,3 0 8-16,-2 1 7 0,-1 1 9 0,2-1 6 15,0 0 4-15,-1-2 4 0,3 2-6 0,0-2-3 0,0 2-10 16,1-1-4-16,0 2-4 0,0-3-2 0,-1 0 3 0,2 0 5 16,-1-1 7-16,0 1 8 0,0-1 6 0,0-1-2 15,-1 0-7-15,0 1-5 0,1 0-3 0,-1-1-6 16,-1-2-6-16,1 0 4 0,-3 0-4 0,3-4 2 0,-3 2-2 16,1-3 0-16,-1 2-1 0,-1-1-1 0,0-2-1 0,0-2-1 15,0 1-2-15,-1-2-2 0,-1 0-1 0,2-2-3 16,-1-1 0-16,1 0-2 0,-2-1 0 0,0-1-1 0,2 0 0 15,0 0-2-15,0-1-4 0,0-1-13 0,-1-2-22 16,1 0-29-16,-2-2-31 0,0-3-33 0,-1-1-36 0,1-1-36 16,0-2-33-16,0-3-38 0,4-3-62 0,-2-4-86 15</inkml:trace>
  <inkml:trace contextRef="#ctx0" brushRef="#br0" timeOffset="121981.25">21461 13276 255 0,'-1'-5'213'0,"1"2"-43"0,0 1-47 0,1-1-25 16,-1-1-15-16,3 1-11 0,-2-2-6 0,-1 3-8 15,2-2-1-15,0-1-4 0,-1-1 5 0,-1 0 4 0,2 0 1 16,0 2 3-16,-2-2 2 0,0-1 3 0,0 3-1 0,3-1-2 15,-2 2-2-15,-1-1-3 0,2-1-6 0,0 4-12 16,-1-3-9-16,0-1-10 0,2 2-1 0,0-2-12 0,1 1-6 16,-1-2-3-16,2 2-1 0,0 0-2 0,0 1-3 0,-3 1 3 15,2-1-1-15,2 0 0 0,-3 1-1 0,4 0 1 16,1 2 1-16,0-3-1 0,2 1 0 0,2 0 3 0,-1 1 0 16,1-1-2-16,1 2 2 0,3-2-2 0,-2 2 0 15,3 0-1-15,0 0 1 0,1-3 2 0,4 3-3 0,-1 0 3 16,3-2 1-16,-1 2 1 0,1-3-2 0,3 3-1 0,0-4 3 15,-2 3 0-15,4-1 2 0,-2-3-1 0,0 3 1 16,2 1 2-16,1-2 0 0,-1-1 1 0,-1 3-1 16,2 1-1-16,0-1-1 0,0-1-1 0,-1 1 1 0,1-1-2 15,0-1 2-15,-3 2-1 0,3-1 1 0,-6 1 0 0,3 1 0 16,-2-2-1-16,-2 0-1 0,3 2-3 0,-6 0-2 16,2 0-2-16,-1 2 0 0,-1-2-3 0,-2 2 1 0,1-2 3 15,-2 1 2-15,0 1 1 0,0-2-2 0,-2 1 3 16,0-1-3-16,-1 2 0 0,-3-1 1 0,3-1-1 0,-5 2-1 15,3-1 0-15,-2-1 1 0,2 2-2 0,-3-1-1 16,4-1 2-16,-2 0 2 0,0 0-1 0,1 0-1 0,0 0 1 16,-2 0 1-16,-2 0-11 0,-1 0 3 0,-1 0 4 0,-1-1 2 15,-1 1-2-15,0-2-3 0,-3 2 13 0,0 0-2 16,2 0-3-16,-3 0-1 0,0 0 5 0,0 0-1 0,0 0-1 16,0 0 0-16,0 0-1 0,-3 0 2 0,3 0-1 15,0 0-1-15,0 0 3 0,0 0-2 0,0 0-2 0,0 0-2 16,0 0-1-16,3 0 1 0,-3 0-4 0,1 0 4 0,1 0-1 15,-2 0 1-15,-2 0 2 0,2 0 0 0,0 0 2 16,0 0-2-16,0 0 2 0,0 0 2 0,0 0-1 16,0 2-1-16,0-2-1 0,0 0-5 0,0 1 5 0,0-1-3 15,0 1-3-15,2-1 3 0,-2 4 6 0,1-1 0 16,3 0-4-16,-3 4 4 0,4-1 1 0,-2 1 0 0,3 2-1 16,-3 1 1-16,4-2-2 0,-2 5-2 0,-1-1-2 0,1-1-1 15,0 3-2-15,-2 0 0 0,-1 1 2 16,2-1 4-16,-1 4-5 0,0 3 2 0,1 1 2 0,-1 0 1 0,-1 4-1 15,2-1 2-15,-2 4 2 0,-1 0-1 0,1 3-2 16,-2-1-1-16,1 0-2 0,-2 1-1 0,1 2 0 0,-3 0-3 16,1-1 1-16,-2 0 1 0,4 0 1 0,0 0-1 0,0-1 1 15,-2 2-10-15,2-3 2 0,0 3 4 0,0-1 1 16,0-1 2-16,2 0-1 0,-2-3 12 0,0 1-3 16,6-2-2-16,-5 3 1 0,1-3-3 0,0 0 2 0,2 1 1 15,-1-3-2-15,0 1-1 0,-1-2-1 0,0 0 30 0,1 0-15 16,1 0-3-16,1-3 0 0,-1 2 0 0,0-1 0 15,1-2-29-15,-2 1 11 0,1-1 4 0,1 0 3 0,-1 2 0 16,0 0-1-16,0-1 2 0,-1 0 1 0,0 0-3 16,-2 2-1-16,1-2 0 0,2 0-1 0,-3 2 2 0,1-3 0 15,-2 2 1-15,1 0-1 0,-1-1-2 0,0 0 0 0,0 0 0 16,0 2 1-16,0-2 3 0,0 0 11 0,3-1 10 16,-1 1 9-16,-2 1-2 0,0 0 1 0,1 1-4 15,1-2-7-15,0 0-8 0,2 2-7 0,1-4 0 0,0 3-3 16,0-3 2-16,2 2-2 0,0-2 0 0,-2 0 5 15,1 1 2-15,0-3 1 0,0 0-1 0,1 0 1 0,-2 0-1 16,-1-1-6-16,1 1-2 0,3 1 0 0,-3-1 1 16,-2 2-3-16,0-4 3 0,0 2 1 0,0 0 0 0,1 0 0 0,-3-1-3 15,2 2 2-15,2 1-2 0,-4 1 0 0,6-2-1 16,-2 2-1-16,-2 0 4 0,5-2-3 0,-1 1 3 16,1-2-1-16,-1 0 1 0,3 1-1 0,-1-2-3 0,-1 2 0 15,1 1-3-15,0-1 0 0,1 1-1 0,-2 0 4 0,-1-2 2 16,3-3 0-16,-3 1-1 0,-1-1-1 0,1-1 2 15,2 1-2-15,-4-2-1 0,-1 1 0 0,1-1 0 16,0 2 1-16,-3 0-1 0,2 0 1 0,-3 0 0 0,1-1-2 0,-4-1 2 16,2 1 0-16,-5 0 1 0,5-2-1 0,-2 0 0 15,0-1 1-15,-1 1 0 0,2 2-1 0,-1 0 0 16,0-2 0-16,1 3-1 0,1 1 0 0,-3-1 0 0,3 2-2 16,0-2-3-16,0-1 5 0,0 1 0 0,0-1 2 15,-4-1-2-15,4-1 3 0,-1 2 5 0,1-2-4 0,0 1-2 16,0 1 1-16,0-2 2 0,0 2-1 0,0 1-2 0,0 1-1 15,0 2 0-15,0-1-1 0,-2-3-1 0,0 1-1 16,2 0 3-16,-1 0 0 0,-3-2 0 0,4-1 1 0,0 3 1 16,-2-2-12-16,0 0 3 0,1-1 4 0,-2 1 2 15,1 1 0-15,0-1-3 0,1 1 13 0,-1 3-2 0,0-3-4 16,-1 2 4-16,2-3 0 0,-1 1-1 0,0-2-2 16,-3 1-2-16,5-1 0 0,-4 2-5 0,3-1 0 0,-2-1 2 15,-1-3 3-15,3 0-2 0,-3 9 1 16,3-11 1-16,-1 3-1 0,2-3-2 0,-1 1 1 0,1-1-1 0,0 1-2 15,0-2 1-15,0-3-1 0,0 1-10 0,-2-1 3 16,0 0 7-16,2 1 2 0,-1-1-1 0,-2-3 2 0,2 4 12 0,-3-1-5 16,3 2-4-16,-2-3-1 0,-1 1 0 0,1 1-1 15,0-1 2-15,0-1 0 0,-1 1 0 0,0-1-2 0,-1 1-1 16,2 0-1-16,-2 0 0 0,0-2 0 0,1 2 0 16,-1-2 3-16,-3 1 0 0,2 1-1 0,1-1 0 0,0-1-1 15,-1 1 0-15,1-2 0 0,1 0 1 0,-1 3-1 0,2-3 0 16,-2 1 0-16,-2-1 0 0,-2 0 0 0,2 1-1 0,1 1 2 15,-2-2 2-15,-1 0-1 0,2 0 0 0,-2 0-1 0,-2 0-1 16,1 0-1-16,0 0-3 0,-1 0 1 0,-1-2-1 16,1 1 2-16,-3 1 2 0,1 0 0 0,-4-1 0 0,3 1 1 15,-4-3 3-15,3 1-5 0,-4-1 1 0,-2 0 0 0,2 0 0 16,-1 0 1-16,-2 2 16 0,-2-4 10 0,0 1 5 0,0 0 7 16,-1 1 9-16,2-2 22 0,-2 0 4 0,0 3 1 15,0-3-1-15,2 0-3 0,-3 3-8 0,2-1-21 0,-1 1-20 16,1 0-7-16,2-4-3 0,0 3-5 0,1-1-3 0,3 1 0 15,-2 1-3-15,3-1-2 0,0 0-1 0,3 0 0 0,0 2 0 16,-1-2 1-16,2 0 0 0,1 0 2 0,1-2-10 16,-3 3 5-16,3-1 1 0,-2-1 1 0,0 1 0 0,0 1 0 15,1-1 10-15,-1 1-3 0,-1 0-2 0,1 1-1 16,1-1 0-16,-2 0 1 0,1-1-2 0,-3 3 1 0,3 0 1 0,-1-2-2 16,3 2 0-16,-5 0-1 0,4 0-1 0,-4 0 0 15,4 0-3-15,2 2 3 0,-4-2 0 0,2 0 0 0,-2 0 1 16,3 0 0-16,0 0 0 0,-1 0-3 0,0-2 2 15,3 2 1-15,-4-2 0 0,4 2 1 0,-1 2 1 0,-1-2 0 16,2 2-1-16,-1-2-1 0,-1 0-1 0,3 0-3 0,2 0 2 16,-3 0 1-16,6 0 1 0,-4 0 0 0,4 0 1 15,0 0 0-15,-1 0 0 0,1 0 0 0,3 0 1 0,-3 0-2 16,-1 0-1-16,4 0 2 0,-2 0-4 0,4 0 0 16,-2 0-4-16,0 0 1 0,0 0 3 0,4 0 0 0,-4 0 2 15,2 0 2-15,-2 0-1 0,0 0-1 0,0 0 0 16,0 0 0-16,0 0 0 0,0-2-5 0,1 2 3 0,-1 0-2 15,0 0-1-15,0 0-10 0,0 0-11 0,0 0-14 16,0 0-10-16,0-2-16 0,0 2-18 0,0 0-14 0,0-1-11 16,2-1-11-16,-1 0-16 0,-1-1-10 0,2 1-7 0,0-1-2 15,-1-2-6-15,-1-1-8 0,4 2-10 0,-4-2-17 16,1-2-27-16,2 3-38 0,-3-3-53 0,2 0-71 0,0 0-69 16</inkml:trace>
  <inkml:trace contextRef="#ctx0" brushRef="#br0" timeOffset="141573.1">14437 17345 118 0,'-4'-2'327'0,"0"2"-82"0,-3-2-75 16,1 2-59-16,1-1-34 0,2-1-21 0,-2 2-18 0,1 0-1 0,-1 0 0 16,2 0 9-16,-3 0 2 0,2 0 5 0,-1-2 0 15,2 2 2-15,-1 0-1 0,-1 0 0 0,1 0-1 16,-1-3 1-16,1 1 1 0,-1 0 3 0,2 2 4 0,0 0-3 0,2 0-2 16,-3 2 0-16,1-2 2 0,-1 0 1 0,1 0-2 0,-1 0 3 15,3 0-1-15,-1 0-3 0,0 0-7 0,2 0-8 16,-1 0-10-16,1 0-10 0,0 0-5 0,0 0-9 0,0 0-5 15,1 0-3-15,-1-2-1 0,2 2 1 0,1-1 1 0,2-1 3 16,3 0 3-16,0 1 4 0,1-2 4 0,5-1 5 0,-1-2-2 16,3-2-3-16,0 2-1 0,-1-2-1 0,3 2-4 15,2-3-2-15,-1 2 5 0,1-1 8 0,2 1 13 0,-1-3 10 16,-1-1 13-16,2 1 6 0,-1 0 4 0,1-2-6 0,0 4-9 16,0-1-12-16,-5 1-11 0,0 1-7 0,1-1-6 0,-4 2-3 15,-1 2-6-15,-1 1 0 0,-2 0-4 0,-4-1-1 16,0 3 0-16,-1 0 1 0,-2 1 4 0,-3 0 4 0,0 1 2 15,-1 0 1-15,-2 3-1 0,-5-1 0 0,2 3-4 0,-3 1-4 16,-2 1-3-16,-3 2 1 0,1 0-2 0,-2 2 0 16,0-2-1-16,-2 2 1 0,0-2 1 0,-2 1-1 0,-1-1 0 15,1 2 0-15,1-2 1 0,-1 0 0 0,0 2 1 0,-1-2 1 16,0 1 2-16,-2 1 1 0,2-2 2 0,1 0 2 16,-2 0 0-16,2-1 2 0,0 0 0 0,0-2 1 0,2 1 5 15,1-1 9-15,1-1 13 0,3 1 12 0,1-3 14 0,4-1 10 0,0-1 4 16,1 1-4-16,2-3-12 0,2 0-15 0,4 0-14 15,0 0-15-15,4-3-9 0,3 3-5 0,1-4-2 0,5-1-2 16,0 0 1-16,3-3-2 0,1 1 1 0,1-1-2 0,-1 1 1 16,3-2-1-16,2 0 0 0,-1-1 0 0,0-2 0 0,1 2 2 15,-1-2 1-15,-2 0-1 0,0 0-1 0,-1 0 0 16,-2 2-1-16,-1 0-4 0,-3 3 0 0,0 0 0 0,-6 1 2 16,0 1 0-16,1 1 2 0,-4 1 6 0,-2 1-4 0,1 1 0 15,-3 2-3-15,1 1 3 0,-2-1-1 0,-2 1-4 0,-1-1 4 16,-2 2 0-16,0 2 1 0,-4 1-1 0,3 1 0 0,-1 0 0 15,-4 1-1-15,1 1-1 0,-2 1 1 0,3-3 1 16,-4 2 8-16,2 0-5 0,-4 0-2 0,5-2-2 0,-1 0-2 16,-3 1 2-16,2-1-10 0,-1 0 6 0,1-1 3 0,1 0 2 15,-1 1 0-15,2-1-1 0,0 0-1 0,1-1 0 16,3-1 0-16,1-1-1 0,0-2 1 0,0 1-1 0,-1 0-3 16,6-1 0-16,0-1-5 0,0 0-1 0,5-1 0 0,-1-1 3 15,4 0 1-15,1-2-2 0,4 0 0 0,-1-1-8 16,1-2-8-16,2-1-18 0,0 0-16 0,-1 2-20 0,-2-3-18 15,2 2-18-15,-2-1-20 0,0 1-9 0,-1 1-11 0,-1-1-13 16,1 2-6-16,-3-1-8 0,-2 2-5 0,1-2-9 0,-4 2-12 16,1 2-14-16,-2-2-29 0,-2 4-41 0,0 0-54 0,-2-7-77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13:54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4148 10600 20 0,'0'1'93'0,"0"-1"-12"16,0 0-12-16,0 2-10 0,0 0-11 0,0-2-12 0,0 0-8 15,0 0-6-15,0 0-7 0,0 0-3 0,0 0-4 0,0 0-3 16,-2 0-3-16,2 0 1 0,0 0-2 0,0 1-1 15,0-1 0-15,0 2 0 0,0-2-1 0,0 1-1 0,0-1 1 16,2 2 0-16,-2-1 1 0,2 1 8 0,-2-1 13 16,0 1 8-16,-2 0 0 0,2 3 7 0,0-3-1 0,0 5-6 15,0-1-9-15,2 0-7 0,-2-1-2 0,3 0-4 16,-3 0-1-16,2 0 0 0,-1-1-3 0,-1 1 0 0,2-2-2 16,1 1 0-16,-2-1-2 0,-1 2 1 0,2-2-1 15,-1-1 0-15,1 2 0 0,1-3 1 0,0 1 0 0,-1 2 0 16,1-1 0-16,-1 0 1 0,-1-1 7 0,1 0-1 0,1 1-1 15,-1-3 0-15,1 0-2 0,-2 2-1 0,-1-2-7 16,2 2 3-16,-1-1 0 0,-1-1-1 0,2 0 0 0,1 0 1 16,-1 0 1-16,-1 0 0 0,1 0 0 0,-2 0 2 0,0 0 2 15,2-1 0-15,-2-1 1 0,3 2 9 0,-1-2-6 16,-1 2-3-16,1-3 0 0,-1 1-2 0,1-1 4 0,2-1-1 16,-2 1 10-16,-1 1 10 0,-1 0 3 0,2 1 5 15,-2 1-3-15,0-4-5 0,-2 3-9 0,2 0-4 0,-1-2-6 16,-1 0-5-16,2-2-1 0,-4 2 0 0,2-1 0 15,1 1-2-15,-1-2 1 0,-1 1 2 0,0-1 1 16,1 3-2-16,0-1-2 0,-1-1 4 0,0 3 4 0,1-1 2 16,-1 0 3-16,2 2 0 0,-2-3 4 0,3 3 1 0,-2-1-4 15,2 1-4-15,-3 0-6 0,1 0 2 0,-1 0-7 16,0 0 0-16,1 0 0 0,-2 1 1 0,0-1 1 0,1 3 0 16,-1-3 1-16,2 0 1 0,-1 2-3 0,0 1 0 0,1-3 0 15,-1 2 1-15,1 1-1 0,-1-1 0 0,2-2 1 16,-1 2 0-16,2 1-1 0,-2-3 0 0,2 0-1 0,-1 2 0 15,-1-2 0-15,2 1-1 0,0 1 2 0,0-2-2 16,0 1 2-16,0 1 2 0,0-1-2 0,0 1 1 0,2 1 0 16,-1-2 2-16,-1 2-1 0,2 0-1 0,-2-1-2 0,2-1 0 15,-1 2 0-15,-1-1 2 0,3-1-1 0,-1 1 0 16,-1-2 3-16,1 1-2 0,0 0 0 0,-2-1 0 16,1 0 0-16,1 0 0 0,-2 0 1 0,2 0 2 0,-1 0 1 15,-1 0 0-15,2 0-4 0,-2-1 2 0,3 1-2 0,-2-1 0 16,-1 1 0-16,2-2 0 0,-1 1 2 0,-1-1-1 15,2 1 3-15,-2-1-2 0,2 2 0 0,-2-3-3 16,0 2 3-16,0-2 0 0,0 0-1 0,0 0 0 0,-2 1 0 16,2-1 0-16,-2 0-3 0,2 0 1 0,-1 3 0 0,-1-3-6 15,1 1 5-15,-2 0 2 0,1 2 0 0,1-1 0 16,-1-1 0-16,-1 2 4 0,3 0-4 0,-2 0-2 0,-1 0 0 16,1 3-3-16,1-1 3 0,-1-2-3 0,1 2-2 0,-1-2-14 15,0 3-18-15,2-3-29 0,-3 0-40 0,3 0-66 16,0 0-97-16,0 0-131 0</inkml:trace>
  <inkml:trace contextRef="#ctx0" brushRef="#br0" timeOffset="41108.58">8479 5170 156 0,'-6'0'296'0,"0"-2"-110"0,2 2-74 0,0-1-39 15,0 0-20-15,2 1-5 0,1 0 0 0,0-1 9 16,-1 1 9-16,2 0 7 0,0 0 4 0,0 0 1 0,0 0-2 16,0-2-7-16,0 2-8 0,0 0-6 0,0 0-3 0,2 2-13 15,-2-1 0-15,0 0 1 0,0 0-1 0,0-2 3 16,1 0-2-16,-1 1 6 0,0 0 1 0,1 0-2 0,-1 0-4 15,2 0-3-15,-2 0-4 0,2 0-3 0,-2 0-6 16,0 0-5-16,2 0-10 0,-1 0 4 0,-1 0 0 0,3 0 4 16,-1 1-1-16,4 0 4 0,2 1 13 0,0 0 0 0,3-1-2 15,2-1-2-15,-1 2 3 0,4-1-8 0,0-1-6 16,0 2-5-16,-2-2-4 0,0 1-2 0,-1 1-2 0,1-1-1 16,-3 2-1-16,-1-2-3 0,1 3-1 0,-2-1 0 15,3 0 0-15,-2 0 0 0,1-2 2 0,-1 0-1 0,2 2 1 16,-2 1 0-16,2-1 0 0,1-1-2 0,-1 1 0 15,0 1 1-15,-1-3 1 0,2 3-2 0,3-4 0 0,-3 3 9 16,4-2-5-16,0 2-2 0,-1-3 1 0,1 1 1 16,-3-1 1-16,4 2-9 0,-2-2 6 0,1 0 0 0,-1 0 1 15,1-2-3-15,-2 2-1 0,0-1 2 0,-2 1-2 16,-1-2-4-16,1 2 0 0,1 0 3 0,-1 0 1 0,0-1-2 16,2 1 2-16,0 0 3 0,0 0-1 0,-1-1 0 0,3 1 0 15,-4 0 0-15,5-3-1 0,-2 3 1 0,-2 0-1 16,2-2 0-16,-2 0 1 0,-2 2-1 0,5-1 0 0,-4-1 0 15,0 0 0-15,0 2 1 0,0-3-1 0,-1 1 0 0,0 0 0 16,0 1 1-16,1-1-1 0,3 0 0 0,-4 1 0 16,6-1 2-16,-1 0-1 0,2-1-1 0,0 3 0 0,-2-3 0 15,2 1 0-15,-1 1 0 0,1-1 0 0,-5 2 0 16,2-2 0-16,2 1 0 0,-3 1 0 0,2 0 0 0,-1 0-1 16,0 0-1-16,-2-1 2 0,1 1-2 0,0 0 1 0,2 0 0 15,-4-2 1-15,2 2 0 0,0 0 1 0,-1 0 1 16,1 0 0-16,0 0-1 0,-4 0-1 0,2 0 1 15,1 0-1-15,-1 0 0 0,0 0 0 0,-2-1 0 0,-2 1 0 16,2 0 0-16,-3 0 2 0,2 0-2 0,1-2 0 0,-2 2 1 16,3-1 1-16,-3 1-2 0,0-2-2 0,1 2 1 15,1-1 1-15,-3-1 0 0,1 2 0 0,-2-1 0 16,0-1 0-16,0 2 0 0,1-2 0 0,-2 2 0 0,0 0-1 16,1 0-4-16,-4 0 1 0,0 0-2 0,0 0-1 0,0 0 1 15,2 0 1-15,-2 0 3 0,3 0 0 0,-1 0 1 16,-3 0-4-16,4 0 1 0,-2 0 0 0,4 0-1 0,-3 0 1 15,0 2-2-15,0-2 1 0,1 2-2 0,1-4-1 16,0 2-3-16,-2-2-1 0,0 2-2 0,2 0-2 0,-3 0-3 16,0 0-5-16,1 0-8 0,-3-1-7 0,1 0-7 15,-1 1-9-15,1 0-8 0,-3 0-7 0,2 0-5 0,-2 0-3 16,0 0-7-16,0 0-3 0,0 2-5 0,0-2-11 16,-2 2-9-16,2-2-10 0,-3 0-10 0,3-2-14 0,0 2-23 15,0 0-40-15,0 0-81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15:23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8395 8440 158 0,'0'-1'402'0,"-2"1"-143"15,1-3-100-15,1 0-63 0,-1 1-39 0,1-1-22 16,0 1-18-16,0 2-9 0,0-1-4 0,0 0-3 0,0 1-1 15,1 0-1-15,-1 0 1 0,1 0 0 0,1 0-7 16,0 0 2-16,0 0-10 0,1 1 8 0,0 0 3 0,0 1 2 16,2 1 6-16,-2-1-4 0,0 1 13 0,0 0-8 0,-2-1-3 15,1 1-2-15,-2-3 0 0,0 0 2 0,0 0-1 16,0 0 2-16,0 0 3 0,2 0 4 0,-2 0 0 0,0 0 5 16,0 0 1-16,0 0 4 0,0 0 2 0,0 0 1 15,0 0 1-15,0 0-2 0,0 0 3 0,0 0-3 0,0 0-3 16,0 0-1-16,0 0-1 0,0 0-3 0,0 0-1 15,0 0 0-15,0 0-3 0,0 0 0 0,0 0-3 0,0 0-2 16,0 0-3-16,0 0-1 0,0 0 1 0,0 0-1 16,0 0 1-16,0 0 0 0,0 0 2 0,0 0-2 0,0 0 1 15,0 0-1-15,-2 0-3 0,2 0-2 0,-2 0 3 16,1 0 0-16,0 2-4 0,-1-2 2 0,5 2 2 0,-3-1 1 16,1 3-1-16,1 0-1 0,-2 0 1 0,0 3 0 0,0-2-1 15,0 3 1-15,-2-1 1 0,2 4-1 0,0-2-1 16,0 1 0-16,2 0 0 0,-2 2-1 0,2 0 0 0,-2-1 2 15,3 2 0-15,-1 0-1 0,-1 1 1 0,3 1 0 16,0-2 0-16,1 2 2 0,-2 0-1 0,3 2 1 0,-2-2-1 16,0 0-3-16,1 1 2 0,1 0 0 0,-1 0 0 0,0 0-2 15,1 0 2-15,-1 1 2 0,3-1-3 0,-4 3-1 16,3-1 1-16,-1 0 1 0,-1 4-1 0,3-1 0 16,-2 1 2-16,2 1 2 0,-3 1 1 0,1 0-2 0,2 0 2 0,-2 1-2 15,1 1-2-15,-1-2-1 0,3 3 2 0,-2-3-1 16,-1 0 2-16,-1 5-1 0,1-4 3 0,0 3-4 15,-1 1 0-15,0 0 0 0,0 3-1 0,-2 0 2 0,-1 1-1 16,3-1 3-16,-4-3-1 0,5 5-1 0,-3-3-1 0,2 1-1 16,0 0-4-16,-2 1 3 0,2-1 0 0,-2-1 0 15,1 0 2-15,-4-2 0 0,1 1 0 0,5 2 0 16,-1-1-1-16,3 2 1 0,2-2 0 0,-2-1 0 0,-1 2 5 16,-2-1 0-16,5 3-2 0,-2-3 0 0,1 3 2 0,0-1-2 15,-1 2 3-15,-1-2 0 0,0-1 1 0,1-1 0 16,1-1 0-16,-1 1 0 0,2 2 0 0,-3 1 1 15,4 0 0-15,-1 2 3 0,-1-4 2 0,-2-1-2 0,-1 1 0 16,1-2-3-16,-1 0-4 0,0 0-2 0,1-1-3 0,-3 4 0 16,1-4-12-16,-2 3 8 0,1-5 1 0,-1 0 2 15,0-1 2-15,0 0 0 0,-2-1 12 0,3 3-5 0,-2-1-2 16,2 0-2-16,-1 2-1 0,0-3-2 0,-1 3 2 16,1-2 1-16,-3 0-1 0,2-1 2 0,-2-1-1 0,0 0-2 15,0 0 0-15,-2 1-1 0,2 0 0 0,-1 0-1 16,-1-1 1-16,2 1 0 0,0 1 2 0,0-2 2 0,-2 0 0 15,1 0 0-15,-1-2 2 0,1 3 1 0,-1-3 1 0,0 0 0 16,2-2-1-16,-2 1 0 0,1 2 0 0,1-2-2 16,0 3-3-16,-1 3 2 0,-1-5-1 0,0 4-4 0,1-2 2 15,-2-3 2-15,2 2 1 0,-1 0 1 0,-1-2-3 16,-1 1 4-16,1 2-3 0,0-2-2 0,-2 1 1 0,2-1 0 16,0 1-6-16,-1-1 3 0,2 3 41 0,0 0-19 0,-1-2-3 15,0 3-9-15,-2-2 0 0,1 0-2 0,2 0-42 16,-2 2 14-16,-1-2 8 0,5 1 8 0,-4 0 4 15,1 0 3-15,0 4 0 0,1-2-1 0,-1 0 1 0,-1 3-2 16,2-3 1-16,0 0-3 0,0-2 2 0,1 0 0 0,-3-1-1 16,3-1 2-16,-2 2-2 0,2-1 1 0,-1 2-1 15,0 2-3-15,2 1 1 0,0 1 2 0,0 5 2 0,0-3-1 16,0 1 4-16,0-5 6 0,0 0-3 0,0-2 0 16,0 0 0-16,0-2 0 0,0 0-4 0,0 0-1 0,2 0-1 15,-2 0-1-15,3-2-6 0,-1 3 0 0,0 0 2 0,3-1 0 16,-3 0 0-16,1 0-1 0,-2-3 6 0,1 2-1 15,-2-2 1-15,0 1-2 0,2-3 1 0,-2 3 1 0,2-2 1 16,-1-1 3-16,-1 1-2 0,2-1 1 0,-1 1-3 16,-1-2 0-16,0 0-1 0,0-1-2 0,0 1 2 0,0-2 0 15,0 1 2-15,-1 1 1 0,1 0 2 0,-2 0-3 16,2-1 0-16,0 3-8 0,0-1-5 0,0 2-2 16,2 1-1-16,-1-1 1 0,-1-1 0 0,0 0 5 0,-1-2 6 0,-1 2 2 15,2-2 0-15,0 3 0 0,2-2 0 0,-1 2 0 16,-1-6-2-16,0 2 1 0,2 1 0 0,-2-2 0 15,2 3 1-15,-2-1 0 0,0 0 2 0,0-2-1 0,0 0 3 16,3-2-4-16,-1 1-2 0,-2-1 1 0,0-1-3 0,0 0 0 16,-2-1 1-16,0 1 3 0,2-2 0 0,-1 0 1 15,-1-2 3-15,2 2-2 0,0-1-2 0,2-1 1 0,-1-1 0 16,3 0-1-16,-4 1 0 0,5-3 1 0,-3 3-1 16,2-4 0-16,0 3-1 0,2-1 1 0,-1-1 0 0,1-1 0 15,-1-1 1-15,3-3-1 0,-2 3 0 0,1-2-2 0,2 1 1 16,-1 1-2-16,0 0-1 0,0 0-1 0,3-3 4 15,-3 1 1-15,3 0-1 0,0 0 1 0,0 0 1 0,1-1 2 16,0-1-2-16,-1 2-1 0,3-3 0 0,0 1 2 0,2-1-2 16,0 0 0-16,0 0 2 0,0-1 1 0,2-2 1 15,0 0-2-15,-2 0 1 0,7 2-9 0,-1-2-2 16,-1 1 0-16,1-1-2 0,0 1-2 0,-2 2 1 0,0-2 9 16,0-1 3-16,-2 1 3 0,2 2-1 0,1-1 2 0,-2 1-2 15,-2 0 0-15,1 1-2 0,-1-1-4 0,0 2 0 16,-1 0 3-16,1-1 0 0,-2 1-23 0,2 0 11 15,-2 1 6-15,2-3 4 0,0 2-3 0,1-1 4 0,-2 1 22 16,1-2-9-16,2 0-9 0,-3-2 1 0,-1 1-1 0,3 1-4 16,-1-2 0-16,-2-1 1 0,3 1 0 0,-2 2-13 15,3-2-7-15,1 2 3 0,-3-1-2 0,1-1-2 0,-2 0 6 16,0-1 7-16,0 1 7 0,1-1 2 0,-2 1 1 0,0-1 0 16,4 1-3-16,-3-1-1 0,1 1 2 0,-1 0-1 15,-5-1-1-15,2-1 0 0,1 2 2 0,2-1 4 16,1 0 0-16,-1-2 1 0,3 0 2 0,0 1-1 0,3 0-3 15,2-1-2-15,-1 2 0 0,0-2 3 0,1 3 2 16,1-3 3-16,-2 0 3 0,-2-5 0 0,1 3-2 0,-2-1-3 16,0 1-3-16,0 1-2 0,0 0-2 0,-2 0 0 0,1 0 1 15,0 1-1-15,-5 0 0 0,4 0-1 0,-6 1 1 16,4-3 0-16,-5 2-4 0,1 0 3 0,0 2 1 0,-2-2 1 16,5-1 3-16,0 2-1 0,-4-3 0 0,-2 3-2 0,4-2-1 15,-4 2 0-15,2-1-4 0,-4 1 2 0,2-1 9 16,-1 0-1-16,-2 2-4 0,-1-1 1 0,1 1-3 0,-2-2 0 15,0 3-14-15,-2-6 3 0,2 2-2 16,-4 2-2-16,0-3-8 0,-1 0-14 0,-4 0-11 0,2-2-9 0,0-4 1 16,-3 1 1-16,4-1 7 0,-3-1 17 0,0 1 21 15,-1 0 14-15,2-1 14 0,-4-3 9 0,4 3 6 0,-2-1 7 16,-2-2 3-16,0 0 1 0,2 0 4 0,-2 0 3 0,0 0-3 16,2 0-9-16,0-2-2 0,-4 1-8 0,7 2-8 15,-2-4-7-15,1 3-1 0,0-1 2 0,-1-2-1 16,2-2 0-16,0-4-3 0,0 1-4 0,3-1-5 0,-2-4-4 15,-1-1 0-15,0-1-2 0,3-4 0 0,-1-2-2 0,-1-1-5 16,2-2 0-16,0-3-1 0,2 0 1 0,2 1 1 16,-1-3 3-16,2 2 7 0,1-1 0 0,-1 2 3 0,0-1 3 15,1 2 0-15,-1 1-1 0,-2 0-2 0,0 2-1 16,1-1-5-16,-4 5-1 0,0-1 2 0,0 2 0 0,-4 0 0 16,3 0 2-16,-4 0 2 0,3 2-2 0,-1-3-1 15,-3 3 1-15,1-4 0 0,-1 1 1 0,-2-2 1 0,5 0 4 16,-3-1 1-16,-1 1 0 0,2-1 3 0,-4 1-4 0,6 1-1 15,-5 0 0-15,2 2-2 0,1-2 2 0,0 2-25 16,0 0 13-16,0 0 1 0,-2 1 0 0,0 0 1 16,3 0 0-16,-3 0 22 0,0 0-11 0,0 0-1 0,-1 1-5 15,2 1-27-15,-3-1 12 0,1 2 5 0,0 0 5 0,-2 2 2 16,-1-2 2-16,1 3 27 0,1 0-13 0,-2-2-8 16,1 3-3-16,-1-2-2 0,-3 0 0 0,1 1-1 0,1 0-1 15,1-3 2-15,1 1 5 0,-1-1-1 0,3 1-2 16,2-3-2-16,3 3 3 0,-1 0 1 0,1 0-11 0,2 0 6 15,0 0 1-15,1 3-1 0,0-1-3 0,0 0 2 16,0 0 2-16,0 3-2 0,1-2 1 0,-1 1-1 0,0 2 1 16,0-1-2-16,0 0-1 0,0 1 1 0,-3-3-4 0,0 0-1 15,-2 1 0-15,0-2 1 0,0 0-2 0,0 1 1 16,0 0 2-16,1 1 2 0,0 1 1 0,-1-3 2 0,0 0-2 16,0 1 2-16,0 0-1 0,3 2 1 0,-2 2 1 0,3-2 0 15,-2 2-1-15,3 2 0 0,0-2 1 0,0 3 0 16,0-1 32-16,0 4-12 0,4-3-11 0,-2 3-3 0,0 0-4 15,0-1-2-15,3 0-33 0,-2 1 11 0,2 1 10 16,0-1 5-16,-3 1 0 0,4-3 6 0,1 1-1 0,1 0 3 16,1 1 1-16,-3-1-2 0,3 0 5 0,-4 2-4 15,-2-2 1-15,2 3-2 0,-3-3-1 0,2-2-2 16,-2 0-5-16,0 0 2 0,-1-2-1 0,0 0-2 0,3 1 2 16,-3 3 1-16,2-4 3 0,0 4 2 0,1-1 0 0,-1 0 3 15,-1 1 3-15,1 0 0 0,0 3-2 0,0-3 1 16,2 2-1-16,-5-2-2 0,0 1-2 0,1 0 4 0,-1-1 0 15,5 0-1-15,1 0-2 0,-1-3 3 0,0 4 0 0,-2 1-1 16,3-1 5-16,-4 3 0 0,-2-2 1 0,0 3-1 16,0 1-2-16,0-1-2 0,1 0-3 0,1-3 0 0,1 5 0 15,-3-2 1-15,2 1 2 0,-6 0 0 0,0 0 4 16,-3-1 5-16,3-3 3 0,2 0 0 0,4-2 1 0,-2 0 0 16,0-2-6-16,0 3-3 0,0-1-5 0,0 2 0 0,0-2-1 15,2 0-1-15,-1 1 0 0,-1 0 0 0,1 0-1 16,3-1 0-16,-3 3 0 0,-1 0 1 0,2 3 0 15,-2 0 2-15,0 2 0 0,0 2 3 0,0 2-3 0,0-2 1 16,0 2 0-16,0 0-1 0,0 0 0 0,0 0-2 0,-2-1 3 16,2-4-1-16,0 2 2 0,0 1 0 0,-1 2 4 15,1 5-1-15,-4-2 4 0,3 0-3 0,0 2-1 16,-1-3-4-16,2 1-1 0,0 0 1 0,0 1-3 0,0-3-1 16,-2 3 0-16,2 2-2 0,0-1 1 0,-1 0 0 0,1 0-1 15,-2-4 2-15,2 0 2 0,-1 2-3 0,1-1 3 16,-2 0-1-16,4 0-1 0,-2 2-3 0,0-2-3 0,0 0 0 15,-2 0-6-15,2 0 0 0,0-2-1 0,0 3 0 16,0-3-2-16,0 0-2 0,0 0-1 0,2-4-3 0,-1 4-1 16,-1-3 2-16,3 1 4 0,-3-1 1 0,2 1 4 15,0-1 4-15,-1 1-3 0,4 1-2 0,-5-1-3 0,1-1 0 16,-1 1-4-16,2 0 3 0,-2 1 3 0,1-3 3 0,-1 2 3 16,0-1 0-16,0 0-1 0,0 2 1 0,0-1 1 15,-1-3-1-15,1-1 1 0,-2 1 0 0,1-3 1 0,-4 0 1 16,4 2-2-16,-1-1 0 0,0 3 3 0,1-1 2 15,-1 0 8-15,-1 4 1 0,1 0 1 0,-1 0 1 0,0 0 0 16,0 0-2-16,0 2-6 0,-2-3-2 0,2 0 0 0,0 0 0 16,-2 4 1-16,2-4 0 0,-1 2 0 0,0 3 2 15,1-3 1-15,-5 2-2 0,2-2-23 0,2 0 16 0,-4 0 12 16,0 1 8-16,2-1 0 0,-2 1 0 0,2 1 29 16,-1 0-15-16,-2 1-7 0,3 0-7 0,-2 2-1 0,-2-3 2 15,3 3-7-15,-1-2-1 0,-2 0-3 0,-1 1-1 16,2-1-2-16,-1 0-1 0,-2 2 1 0,-1 0-2 15,2 0 1-15,0 0 0 0,1 2 0 0,-4 0-1 0,3-2 1 0,-2 1 0 16,-1 1 0-16,0-2 5 0,-2 0 7 0,0 0 5 16,-1 0 1-16,-2-2 2 0,3 1-22 0,-1 1 4 15,-1 0 0-15,1 0-1 0,-1 0 1 0,-2 0 2 0,1 1 20 16,3 1-7-16,-3 0-3 0,-1-2-2 0,2 3-1 0,0-1 2 16,1 0 7-16,-1 1 3 0,2-1 2 0,-3-1-3 15,2 1-1-15,-1-2-5 0,-2 1-5 0,-1-1-7 0,3 0-3 16,-2 1 0-16,4 0 2 0,-4-1-3 0,4 2 0 15,-2 0 0-15,1-1 1 0,3 1 3 0,-2-1 2 0,3-1 1 16,2 2 2-16,-3-1 4 0,2-1 5 0,-1 0-1 0,-2 0-2 16,-2-1-2-16,1-1-1 0,-1 2-8 0,1 0-5 15,0 0-2-15,0-1 3 0,-1 1 0 0,-1 0 0 16,3 1 0-16,-1 2 1 0,0 0-1 0,1 0-2 0,0 0-1 0,1 3 1 16,-2-1-1-16,1 0-1 0,0 4 3 0,1-4 0 15,0 2 1-15,-2 1 0 0,3 0 0 0,1-1 0 16,-1 1 0-16,2-1 1 0,-1 1 0 0,0-3 1 0,3 3 0 15,-2-1 0-15,3-3-2 0,0 1-3 0,0 0 0 16,0 0-2-16,0 0-4 0,1-2 1 0,1 1-7 0,-3-1-1 16,3 0-10-16,-1-2-18 0,-1 1-18 0,-1 1-17 15,1-2-14-15,0 2-11 0,-2 0-5 0,3 0-4 0,-1-1 0 16,0 1-9-16,-1 1-14 0,1-1-25 0,-1 2-45 0,2 0-78 16,-4-1-107-16</inkml:trace>
  <inkml:trace contextRef="#ctx0" brushRef="#br0" timeOffset="5521.14">5384 12150 249 0,'-1'-4'387'0,"-1"1"-126"0,0-2-91 16,-1 1-52-16,0 3-40 0,3-2-22 0,-2 2-8 0,1-2-4 15,1 3-1-15,0 0-1 0,0-3-4 0,0 3-3 0,0 0-9 16,0-2-8-16,0 1-8 0,1 1-4 0,-1 0-2 16,2 0-4-16,-2 0 2 0,0 0 1 0,0-4 1 0,0 4-4 15,0-1 0-15,3 0 3 0,-3 1-2 0,3-2-1 0,-1 2 1 16,0-1 3-16,-1-1 2 0,2 1-3 0,1-1 4 16,-1 1 3-16,0-2-1 0,1 1 0 0,4 0 0 0,-3 1 1 15,2 0-3-15,-3-1-1 0,2 0 1 0,4-2-5 0,-2 1 2 16,2 1-2-16,0-1 1 0,2-1 2 0,-2 1-3 15,3 1 2-15,0-1-2 0,2-1 3 0,0 1-1 16,-1 0 1-16,2 0 2 0,1-1 0 0,-1 1-1 0,2 3 0 16,-1-3-2-16,0-1 0 0,2 2-2 0,-1-3 4 0,2 2-2 15,-2-1-1-15,2 0-2 0,2 0 2 0,-4 0-1 16,4-1-1-16,-2 0 2 0,-2 1 0 0,2 0 0 16,2 0 0-16,-2-1-1 0,0 0-2 0,0 1 2 0,1-2-3 15,0 4 2-15,1-3 2 0,-1 3 1 0,1 0 1 0,0-1-2 16,-2 2 1-16,-1-1 1 0,3 2-3 0,-1 0-1 15,-2 2 2-15,3-1 1 0,-2-1 1 0,1 2-2 0,1-1-2 16,-1-1 2-16,2 0-2 0,-2 0 0 0,1 0 1 16,-2 0 0-16,0 0 2 0,0 0 0 0,2 0-2 0,-3-1 0 15,3-1 0-15,-3 1 1 0,2-1-1 0,-1 1-2 16,-1-1 1-16,-1 1 2 0,2 1-1 0,-1 0 2 0,-3 0-2 16,1 0 3-16,1 0-3 0,-2 0-2 0,3-2-1 15,-2 0-5-15,2 2 2 0,-2-1 0 0,-1 1 1 0,2-1 3 0,0-1 0 16,0 0 0-16,0 0 0 0,2-1-1 0,0 1 3 15,0-3 5-15,1 0-3 0,0 1 0 0,3-1-3 16,-1-2-1-16,1-1-3 0,-1 3-4 0,2-2 0 0,0 2 2 16,0-1 2-16,0 1 3 0,-1 1 0 0,0 0-2 0,1 1 2 15,-2 1 0-15,3 2 0 0,-2-2 0 0,-2 2 20 16,2 0-12-16,-1 0-4 0,-1 2-1 0,-1-2-3 16,1 0-1-16,0 0-19 0,-1 0 9 0,1 0 5 0,0 2 2 15,0-2 4-15,-1 0 0 0,-1 0 2 0,2-2 2 0,-1 2-2 16,3 0 1-16,-2-2 0 0,1-1-1 0,-2 3 0 15,3-2 0-15,1-1 0 0,0 0 4 0,1-1-4 0,-2 1 3 16,-1-1-12-16,3 1 6 0,-1 0-1 0,0-1-1 16,-3 1 2-16,2 3 0 0,0 0 8 0,-1 0-6 0,-2 0-1 15,3 0-1-15,-2 0-2 0,-2 3-2 0,1 0 0 16,1-2-2-16,0 2 3 0,-1-2 1 0,1 1 3 0,0 0-1 16,-2-1 1-16,3-1 3 0,0 0 0 0,1-1-3 0,-1-1 0 15,0-1 2-15,2 0-1 0,2-4-1 0,-2 4-1 16,2-3 1-16,0-2 0 0,-3 0 0 0,4 1 0 0,-1-1 0 15,-2 0 0-15,2-2 3 0,-2 3-2 0,-2 0 1 16,2 2 0-16,-3 1 3 0,1-1-3 0,-3 2-3 0,2 2 1 16,-2-1-1-16,1 2 1 0,-2 0-2 0,1 0 2 0,-1 0 1 15,0 0 0-15,1-1 0 0,0 1 0 0,2-3-2 16,0 1 1-16,0-1-1 0,-1 0-1 0,1 0-2 0,2-1 0 16,1 0 2-16,-1-3 1 0,4 2 1 0,-1-1-1 15,2 0 1-15,-1 1 0 0,0-1-1 0,1-2-1 0,-4 2-1 16,3 2 0-16,-2-3-6 0,-4 6-5 0,3-2-3 15,-4 3-3-15,1 0 8 0,-3 3-5 0,1-2 1 0,-2 3 0 16,1-1 5-16,-2 0-3 0,1 1-11 0,0 1 3 0,0 1 5 16,1 0 3-16,1-1 1 0,-3 0 5 0,1-1 4 15,3-1 1-15,-5-1 2 0,2-2 0 0,-1 2 1 16,4-2-2-16,-1-2 2 0,-1 2 3 0,2-2-1 0,-2-1 1 16,1 0 0-16,0 1-1 0,4-2 2 0,-3 1-3 0,0 1-1 15,-2-1 0-15,2 0-2 0,0 1 1 0,-3 1 1 16,0-2-2-16,1 1-1 0,-2 1 2 0,1 1-1 0,-1-2 3 15,-3 2-4-15,3-1 2 0,-2 1 1 0,0 0-1 16,0 1-3-16,0-1 1 0,-2 2 4 0,-3-2-1 0,4 1 1 16,-4 1 3-16,0 1 3 0,1 0-5 0,-2 0-3 0,0 2 1 15,3 0-3-15,-2-1-1 0,-1 2-3 0,2-2 0 16,-1 1 3-16,3 0-2 0,-7 0 3 0,5-1 2 16,-1 0 0-16,0 0 1 0,2 0 1 0,0-1 3 0,0 2-2 15,-1-2-2-15,1 0 1 0,1 0-1 0,1-3 0 0,-1 3-3 16,0 2 0-16,2 0 5 0,-2-1-2 0,3 4 0 15,-3-1-2-15,-1 0 2 0,2 0 0 0,-3 1-3 0,0-1-1 16,-3 1 0-16,3-2 5 0,-3 2-4 0,-1 0-2 16,1-1-1-16,-4-2 0 0,1 2 1 0,-2-3-4 0,2 1 3 15,0 0 6-15,-2-2 0 0,0 2 0 0,1-2 3 16,0 1-1-16,2-1-1 0,-3 2-1 0,2-2 0 0,0 4 1 16,0-3-1-16,-1 3 2 0,4 0-1 0,-2 0-1 0,1 5 2 15,-1-2-2-15,3 2 2 0,-4-3 0 0,0 4-2 16,1-2 3-16,0 0 0 0,2 0-1 0,-3 0-2 0,2 0 1 15,-1 2 2-15,1 1-1 0,1-2-1 0,1 5-1 16,0-2 1-16,0-1-1 0,-1 3-1 0,1-2 2 0,-3-2 1 16,1 0 1-16,0 1 1 0,-1 1-4 0,2 0 2 0,-3 2-2 15,4 0 4-15,-1 1-1 0,-1 2 3 0,-1 1 0 16,2-2-2-16,-3 0 1 0,-1 0-2 0,1-2-1 0,0-3-1 16,-2 3 2-16,3 0 1 0,-4-2-2 0,4 0 4 15,-1 3-1-15,0 0-2 0,-2 1-1 0,2 0 0 0,-1-1-1 16,-2-2-6-16,1 1 3 0,0-3 1 0,-3 1 2 15,2-1-1-15,-1 3 2 0,-1-2 3 0,0 2-2 0,0-1 1 16,0 2-3-16,0 1 2 0,2 1-1 0,1 1 0 0,-1 3 0 16,0-2 3-16,-1-2 2 0,2 1 1 0,-1-1-1 15,1-1 0-15,-2-2 4 0,1 2-5 0,1 1-4 16,0-1-1-16,2 1 1 0,-2 1 4 0,2 1-4 0,-2-2 2 16,1-2 4-16,0 0-3 0,-4-1 0 0,3-1-2 0,0-1 0 15,-1-1 2-15,0 3-5 0,-2-2-1 0,4 2 0 16,0-1 1-16,-3 2-4 0,1 1-8 0,-1-4 7 15,-1 2 4-15,0-1 3 0,0-1-1 0,-1 0 3 0,-1 1 13 16,1-1-7-16,1-1-3 0,-4 3-2 0,3-2 0 0,-2 2-1 16,3 1-4-16,0 1 0 0,0 0 1 0,-4 0 3 15,3-1-2-15,-4 0 0 0,3-1-2 0,-2 0 3 0,-1 0-2 16,2 1-2-16,-2-2 1 0,0 1 2 0,2-2 6 16,-2 1 2-16,1-1-1 0,-1 2 4 0,2 0-3 0,0 2-3 15,1-1-5-15,0 3-1 0,1-2 0 0,-1 1 6 0,2-2 7 16,-1 0 3-16,-1 1 3 0,-1-2 0 0,3-3-2 15,-2 3-7-15,2-2-4 0,-1 0-3 0,1 2 13 16,-3-1-9-16,3 1-2 0,-2-2-4 0,2-1-3 0,-1-1 0 0,-1 2-15 16,0-2 8-16,1 2 2 0,-1-1 4 0,-1-1 2 15,1 2-2-15,1 0-1 0,-1 0-4 0,-1-2-1 16,0 1-4-16,0 0-1 0,-2-1 1 0,0-1 1 0,2 0 3 16,-2 0 1-16,2-2 5 0,-2 1 0 0,0 1 1 15,0 0 1-15,0-1 0 0,0-1 0 0,-1-1 0 0,-3 1 0 16,2 0 0-16,2-3 0 0,0 1 1 0,2-1-2 15,2 0-1-15,-5 2-1 0,3-2 1 0,-2-2 2 0,1 3-1 16,0-1 1-16,0-2 3 0,1 1 1 0,0 2-2 0,1-2 0 16,-1 0-2-16,1-2 0 0,-2 2-1 0,0-1-1 15,3 2 1-15,0 0-1 0,-1 1 3 0,1-1 1 0,-3 0-1 16,1 0 3-16,1-1-2 0,-1 2-2 0,0-1-2 16,0 1 1-16,-1-3 3 0,0 2-1 0,3-2-1 0,-3 1 3 15,3-2 0-15,-2 1-3 0,-1 0-1 0,1 0 1 0,0 1-2 16,0 0-4-16,-1-2-1 0,-1 1-4 0,1-1-3 15,0 0-5-15,0 3 2 0,1 0 3 0,-2-2 0 0,0 0 3 16,1 0 2-16,-1-1 6 0,1-1-2 0,0 4 3 16,1-3 2-16,-2 5 1 0,-1-1-1 0,0-1 0 0,0-1 3 15,2-1-1-15,0 2 1 0,-1-1-1 0,0 1 1 16,1-1-1-16,0-1 1 0,-2 0-2 0,1 1 1 0,0 0 0 16,-1-2 0-16,0 1 0 0,3-1-2 0,0 1 0 0,-2-3-2 15,0 3-1-15,2-1 1 0,-2-1 2 0,1 1 1 16,0-1-1-16,0-1-1 0,-3 1-4 0,1 0 0 0,-2-1-3 15,3 2-1-15,-3-1-2 0,2-1 0 0,-3 3 4 16,1-1 2-16,-2 1 1 0,2-1 1 0,-3-1 5 0,0 2 5 16,1-1 1-16,-2 2 3 0,1-1 4 0,0-2-1 15,-2 2 2-15,2 0-5 0,-1-1 0 0,-2 2-1 0,2-2 2 16,-1 1 2-16,2 0-2 0,-3-2 0 0,1 0-2 16,-1 0-4-16,1 0-1 0,0-2-4 0,-2 1 0 0,1 1-2 15,0 0 1-15,-2 0-1 0,0 0-5 0,1 0 4 0,0 0 3 16,0 0 1-16,0-1 3 0,1 1 2 0,-2 1 4 15,1-1 0-15,-3 0-4 0,2 0-3 0,0-2-1 0,-1 2 1 16,3 1-1-16,-4-1-2 0,2 0 2 0,-1-1 0 16,1 0-3-16,-1 1-1 0,0 0-11 0,2 0 8 0,-2 0 4 15,1 1 1-15,-1 3 1 0,-1-1 1 0,1-2 8 16,-1 2-10-16,-1-1-5 0,2-1-1 0,0 1-1 0,-2 0 1 16,1 1 3-16,1-1-2 0,-2 1 1 0,0-1-3 0,2 1 1 15,-1-2-4-15,-2 1 0 0,0-2 3 0,5 0 2 16,-4 0-3-16,1 0 2 0,0-2 1 0,1 2 0 15,0-2 0-15,0 1 4 0,1 0 4 0,-1 1 1 0,1-3 3 16,-3 4 2-16,3-1-2 0,-1 3-3 0,-2-2-3 0,1 1-2 16,-2-3-2-16,-3 3-1 0,4-3-2 0,-1 3 5 15,-2-1-1-15,2 1 4 0,-4-1 3 0,2 1-4 0,-1-2 4 16,3 1-2-16,-4-1 2 0,3 0-2 0,-3-2 2 0,1 3 2 16,1-1 0-16,0 0 2 0,0-1-4 0,0 2-1 15,0-1-2-15,0-1 1 0,1 4-3 0,-1-4 1 0,2 3 0 16,0-3 2-16,-2 3 1 0,2-2-1 0,1 2 0 15,-2-2 1-15,3-1-1 0,0 2-3 0,-1 0 0 0,1 1 1 16,1-2 2-16,0 1-3 0,1-3 2 0,1 3 2 16,2-1-5-16,-3-3-2 0,3 3-1 0,-4-3 1 0,1 0 2 15,-3 0 2-15,3-3 5 0,-3 3 1 0,3-3 0 16,-3-1 0-16,1 3-4 0,0-2-3 0,-2 0-2 16,-1 0-1-16,4 0 5 0,-2 0 8 0,-1 2 2 0,0-1 0 0,0 0 2 15,0 1 3-15,-2 1-6 0,0 0-3 0,2 0-3 16,-5 0 2-16,2 0 5 0,1 1 3 0,-1 1 2 15,0-2 0-15,1 2-1 0,0 1 1 0,0-2-6 0,-2 1-1 16,2 1 0-16,0-2 1 0,5 1 8 0,-5-1 7 0,1 1 2 16,3-1-1-16,-2 0 1 0,1-1 0 0,-1 0-8 15,6 0-8-15,-4 0-4 0,0-1-3 0,3 1-6 0,-1-1 1 16,2-1-1-16,-4 2 0 0,4-1-1 0,0-1 4 16,-1 2-1-16,0-1-2 0,2 1 0 0,-2-2 0 0,0 1-1 15,-2 1-1-15,4-2 2 0,-1 1-2 0,0 1 2 0,0-2-2 16,-1 1 1-16,1 1 1 0,0-2-1 0,-2 2 0 15,3 2 1-15,-2-2 1 0,0 1 3 0,2 1-3 16,1-2 1-16,-1 0-2 0,-1 1-1 0,1 1-1 0,-2-2 5 16,1 1-1-16,1 1 0 0,0-1 3 0,-1 1-3 0,1-1 0 15,1 2-5-15,-2-2 3 0,1 3 1 0,-1-1 1 16,0 0 5-16,-1-2-2 0,2 4 2 0,-1-2-3 0,0-1-1 16,0 1 1-16,1 0-3 0,0-1 0 0,-2 1-1 15,2 1 3-15,-1-2-2 0,1 1-1 0,0-3 0 0,-1 2 1 16,3-2 0-16,-3 1-2 0,4-1 1 0,-2 0-2 15,-1-1 1-15,0 1 1 0,1-2 0 0,-1-1 2 0,1 1 0 16,1 2 2-16,-1-2 0 0,-2 0-3 0,2-1 1 0,-1 2 1 16,0 0-2-16,0 1-1 0,-3-3 0 0,2 3 0 15,-2 0-1-15,2 0-1 0,-3 0-1 0,0 0 3 0,3 0-4 16,-5 3 5-16,3-1 1 0,-3 0 1 0,3-2 5 16,-3 1-1-16,3-1 6 0,-3 2-4 0,1 0-2 0,0-2-3 15,-1 2-1-15,0-2 0 0,0 3-3 0,2-3 1 16,-1 0 4-16,1 0-1 0,1 0 0 0,0 0 0 0,2-3 1 15,-2 3-1-15,2-2-1 0,-2 2-1 0,3-2 3 0,-3 0-3 16,6-1-1-16,-3 1 0 0,0-1-3 0,2-1 0 16,-3 1-1-16,3 0 2 0,-1 0 1 0,0-1-1 0,1 1 1 15,-3-1 1-15,3 2 0 0,-1-3-2 0,0 2-2 16,-2-1 2-16,3 1 0 0,-2-2-1 0,-1 2-1 0,0-1 0 16,-2 1 1-16,2-2-1 0,-2 3 1 0,0-3 1 0,-1 1 1 15,1-2 0-15,-3 2 3 0,-1-2 2 0,0-1-2 16,2 2 3-16,0-2-2 0,1 1 0 0,-2-2-3 15,3 2 0-15,1 0 0 0,0 1-2 0,1 0-1 0,0 1 1 16,4-2 0-16,-2 2 1 0,0-1 2 0,-2 0-1 0,2 2 4 16,0-2-2-16,0-1-1 0,1 2-2 0,-2-2 0 15,1 1 2-15,2 1-1 0,1-1 0 0,-1 2-1 0,2-2 1 16,-3 0-1-16,0-2-1 0,0 0 0 0,-2 1-4 0,2 2 4 16,0-3 0-16,0 3 1 0,0 0 0 0,-1-2 1 15,0 1 4-15,-1-2-4 0,3-1 2 0,-2 3 1 16,0-2-1-16,1 2 1 0,1-2 0 0,0 1 0 0,0 2-1 15,0-3 1-15,2 2 2 0,-1-1-6 0,1 1 0 16,1 0 2-16,1 0-2 0,-3 0-3 0,3 2 2 0,2-2-15 16,-2 0 8-16,1 1 3 0,-1-2 25 0,1 2-7 0,-1-2-7 15,1 2 15-15,0-3-11 0,-3 0-3 0,2 0-25 16,0-1 6-16,-2 1 5 0,0-3 4 0,2 3 0 0,-2-1 0 16,3 1 2-16,-1 0-1 0,-2 0 0 0,3 0 0 0,-1 1 2 15,-2 0 0-15,3-3-1 0,-1 3 2 0,-3-2 6 16,2-1-3-16,-3-1-3 0,1 0 2 0,0 1-3 15,1 0-1-15,-2 1-7 0,4-1 5 0,-2 1 1 0,3 1 1 16,-1-1 0-16,0 1 1 0,1-2-3 0,-1 0 12 0,-1-1-5 16,2-2-2-16,-1-1-2 0,2 1-4 0,0 2 4 15,1-2-11-15,-2 2 5 0,2-2 2 0,0 0 2 16,1 2 0-16,-2-2 0 0,1 0 1 0,1 1 0 0,-1-1 0 0,1 1 0 16,1 2 0-16,-2-3 0 0,-1 0-1 0,1-1 1 15,-2-2 1-15,-1-2 1 0,2 3 0 0,0-2-1 16,-1-1-1-16,2 1-3 0,-2 1 1 0,2 0 0 0,-3 0 3 15,3 1 0-15,-2 0 3 0,2-3 0 0,-2 2 1 0,-1-3-4 16,-2-1-4-16,2-1 0 0,-1 1 0 0,1-2 0 16,0 1-1-16,-2-1 2 0,3 1 1 0,-1-2 0 0,-1 1-1 15,3 2 2-15,-2-1-2 0,1-1 5 0,-2 2-2 16,1-1 1-16,1 0 1 0,-2 1-2 0,2 0 2 0,0 1-1 16,0-1 1-16,0 0-1 0,2 0-1 0,-3 2 2 15,3 0-2-15,-3-2-2 0,4 1 2 0,-1 2 0 0,-1-1 0 16,1 0 0-16,-2-1 0 0,2 0 1 0,-3 3-1 15,2-4 1-15,0 3 0 0,-2-1-1 0,4 3 1 0,-1 0 1 16,1 2 0-16,0 1-2 0,1 1 2 0,-3 1 1 0,4 0-2 16,-2-1-1-16,2-2 0 0,0 0-2 0,0 0-1 15,0-1 1-15,0 0 2 0,0 0 1 0,0-3 0 0,2 1 0 16,-2 0-1-16,2 0 1 0,0 2-2 0,-2 0-3 16,0-1 0-16,0-1 1 0,1 4 0 0,-1-2 1 0,2 1 2 15,-2 0 1-15,0 0 0 0,0 1-5 0,0-3 1 16,0 3 3-16,2-1 0 0,-2-1-2 0,0 1 0 0,0 0 5 15,0 1 0-15,2-3-3 0,-2 3 0 0,0-1 1 0,0-3 1 16,0 2-1-16,-2-2-1 0,2 0 0 0,0 0 0 16,0 1-1-16,0-1 1 0,0 0-1 0,0 2 0 15,2 0 0-15,-1-1-2 0,-1-1 2 0,2 2-1 0,-2-1 3 16,3 1-1-16,0 0 0 0,-1 1 2 0,-2-1-2 0,2 3 0 16,-2-2 0-16,0-1 0 0,3 3 0 0,-2 0 0 15,-1-2 7-15,0 1-4 0,2 1-3 0,2-1 0 0,-4 0-1 16,1 3 0-16,1-2-7 0,0 3 5 0,0-2 2 15,-1 0 1-15,1 2 0 0,1-2-1 0,-1 0 1 0,-1 1-2 16,1 1 0-16,0 0 1 0,1-1 0 0,-2 1 0 16,1-2 0-16,1 1 1 0,-1 0 1 0,0 1 2 0,0-1-2 15,1 1 1-15,-1-1 1 0,-1 0 0 0,1 1-3 16,1 2 0-16,-1-4-1 0,0 1 0 0,-2 3 1 0,0-1 2 16,3-1-1-16,-2 1 1 0,-1-1-2 0,2 2 0 0,-2 0-4 15,2 0 2-15,-1 1-1 0,-1-1 2 0,0 2 1 16,2-2-1-16,-2 0 1 0,2-2 0 0,0 2-1 0,-2-1 1 15,2-1-1-15,-1 1 0 0,-1-1 0 0,0 2 0 0,0 2 1 16,0 1-1-16,2 0 1 0,-2-1-1 0,0-1 1 16,0 3-1-16,0-1-2 0,0 0 1 0,0 2 1 0,0 0-2 15,0-3 0-15,0 3 2 0,0-2-4 0,1 0 3 16,1-1-3-16,-2 0 2 0,0-4-1 0,2 4 0 0,-1-4 4 16,-1 3-1-16,2-2-1 0,-2 0 1 0,2 1-3 15,-1-3 1-15,-1 1-3 0,2 2 1 0,-1-2 2 16,-1 5 1-16,2-1 0 0,-2 1 0 0,2 0 0 0,-2 1 0 15,1-2 0-15,-1-1-3 0,0 4-2 0,2-3 0 0,-2 0-2 16,0-1-3-16,3 3-2 0,-3-2 0 0,0 0 3 16,1 0 1-16,-1 2 2 0,0-2 4 0,2 1 1 15,-2 0 2-15,0 2-2 0,0-1 1 0,1 1-4 0,-1-1 0 0,0 0 0 16,0-1-1-16,0 1 1 0,0 2 3 0,2-1 0 16,-2 0 2-16,0 0 0 0,0-1-1 0,0-1 0 15,0 2-3-15,0-2 1 0,0 1-4 0,0 1 0 0,0 0-1 16,0 0 1-16,0 0 0 0,0 0-1 0,0 0 0 0,0 0 0 15,0 0-4-15,1 0-1 0,-1-2 0 0,2 2-2 16,-2 0 0-16,2-2 3 0,-1 2 2 0,-1-3 6 0,2 3 1 16,-2 0 3-16,2-2 1 0,-1 2 0 0,-1-2-4 15,2 1-2-15,-1 1 2 0,1-2-1 0,0 2 3 0,-1-2 2 16,4-1 0-16,-2 1 2 0,0-1-1 0,0-1 2 16,0 3-2-16,1-2-2 0,-1-1 1 0,2 1-1 0,-1 1 0 15,1-1 0-15,-2 0-2 0,2-1 3 0,-2-1 0 0,2 4 0 16,-2-2 0-16,0-1 0 0,3 2 2 0,-3 1-1 15,-1-2-2-15,1 1-1 0,0 0-3 0,1 1-2 0,-1-1-2 16,0 0-2-16,0-1 0 0,-1 3 0 0,4-2 3 16,-3-1-3-16,2 1 1 0,0 0-1 0,0-1-1 0,-1-1 0 15,2 3-1-15,-3-3 1 0,2 3 1 0,-1-2 1 0,0 2 3 16,1-2-2-16,-2 0-3 0,3 3-2 0,-4 0-4 16,1 0 0-16,-1-2-1 0,3 2 1 0,-2-1 3 15,0 1 2-15,0 0 4 0,0 0 1 0,-1-2 3 0,2 2 1 16,0-2 4-16,-1 2 0 0,0-1 2 0,0 0-2 0,0 1 2 15,-1-2 17-15,1 2-9 0,0-1-5 0,2 1-7 16,-2-2-3-16,0 2-7 0,-1-1-29 0,1-1 3 0,0 2 0 16,0-1-1-16,-2 1-5 0,3-2 3 0,-2 1 1 15,0 1-5-15,-1 0-6 0,-1 0-1 0,2 0-3 0,0 0-9 16,-2 0-3-16,0 0 0 0,0 0-4 0,0 1 0 0,-2 1-4 16,2-2-6-16,-2 0-9 0,2 0-8 0,0 0-18 15,0 0-29-15,0 0-50 0,0 0-67 0</inkml:trace>
  <inkml:trace contextRef="#ctx0" brushRef="#br0" timeOffset="11612.45">6717 10528 111 0,'0'-2'95'0,"-2"1"-18"0,2 0-19 0,-2 1-15 16,1-2-11-16,-2 1-7 0,0 1-6 0,3-2-5 0,-2 2-1 15,1 0-1-15,-1 0-1 0,2 0-2 0,0-1 1 16,-2 1 1-16,2-2-2 0,0 2-2 0,-1-1 0 0,-1 1 0 16,2 0-1-16,-1-2 1 0,-1 2-1 0,2-1 2 15,0 1-1-15,-2-2 3 0,2 2-3 0,-1 0 0 0,-2 0-1 16,3-3-2-16,0 3 0 0,-2 0 0 0,2-2 2 0,0 2 1 15,0 0 2-15,0 0 5 0,0-2-1 0,0 2 1 16,0-1 1-16,0-1 1 0,0 2-2 0,0-2-2 0,0 1-1 16,-2 1 1-16,2-2-2 0,0 2-3 0,0 0 1 15,0 0 1-15,0 0-2 0,0 0-4 0,0-2 4 0,0 2 3 16,-1 0 1-16,-1-3 1 0,2 3 3 0,0 0 2 16,-4 0 0-16,4 0-3 0,0-1 0 0,0 1-1 0,0 0-2 15,0 0-4-15,0-1 1 0,0 1-2 0,0-2-5 0,0 2-1 16,0-1-3-16,-2 1-1 0,2-2 1 0,0 0 0 15,0 2 3-15,0-1 1 0,0 1 1 0,0-2 1 0,0 0 0 16,0 2 0-16,0 0-2 0,0 0 3 0,0 0 10 16,0 0-4-16,-1-2 5 0,-1 2 2 0,2 0 0 15,0 0 0-15,0 0 3 0,0 0-4 0,0 0-2 0,0 0-1 16,0 0-3-16,0 0-4 0,0 0 0 0,0 0-2 16,0 0-2-16,0 0-1 0,0 0-1 0,0 0 2 15,0 0-4-15,0 0 2 0,0 0-1 0,0 0 1 0,0-1-2 16,2 1 0-16,-2 0 2 0,0 0-1 0,0 0 0 0,0-2 0 15,0 0 3-15,0 2-1 0,-2-1 2 0,2 1-1 16,0 0 4-16,-2 0 6 0,1-2-5 0,-1 2-4 16,2-1 0-16,0 0-1 0,0-1-1 0,0-1-1 15,-1 3-2-15,1-1 3 0,-2-1 0 0,2 1 0 0,0 1 1 16,0-2 2-16,0 2 1 0,0-2-1 0,-2 2 2 16,2 0-1-16,0-1-3 0,0 1-1 0,0 0 0 0,0-1-1 15,0 2-2-15,0-1 0 0,0 0-1 0,0 1 3 0,0-2 0 16,0 1 0-16,0 0 1 0,0 0 1 0,0 0 1 15,0 0-3-15,0 0-1 0,0-1 1 0,0 1 0 0,2 0 0 16,-2 0 0-16,0 0 0 0,0 0 0 0,0 0 0 16,0 0-2-16,0 0-1 0,0 0 2 0,0 0 0 0,0 0 1 15,0 0 1-15,0 0-1 0,0 0 0 0,0 0 1 16,0 0-2-16,0 0 2 0,0 0-1 0,0 0-2 16,0 0 2-16,0 0 0 0,0 0 2 0,0 0 0 15,0 0-1-15,0 0 2 0,0 0 1 0,0 0-2 0,0 0 4 16,0 0-5-16,0 0 0 0,0 0-1 0,0 0-1 0,0 0-2 15,0 0-5-15,0 0 4 0,0 0 4 0,0 0 0 16,0 0 1-16,0 0-1 0,0 0 0 0,0 0 1 0,0 0-2 16,0 0 1-16,0 0 0 0,0 0 3 0,0 0-1 15,0 0-2-15,0 0 0 0,0 0 1 0,0 0-1 0,0 0-3 16,0-2 0-16,0 1 1 0,0 1 2 0,0 1 0 16,0 1-2-16,0-1 2 0,0 0 0 0,2-3 1 0,-2 0 0 15,0 1-1-15,0 1 1 0,0 0-1 0,0 0 1 0,1 0-1 16,-1-2 0-16,0 1 0 0,2-1 0 0,-2 2 0 15,0-1-1-15,0 1 0 0,0 0 2 0,0 0 0 0,1-2 0 16,-1 2 0-16,0-1 1 0,0 1 0 0,0 0-4 16,0 0 2-16,0 0 0 0,0 0 0 0,0-2 2 15,0 2-1-15,0 0 2 0,2-3-3 0,-2 1 0 0,0 2 2 0,0-2 3 16,0-1-1-16,0 0-1 0,0 1-2 0,0-3 0 16,0 3-2-16,0-1-3 0,0-1 1 0,0 3 2 15,0-3 4-15,0 4 2 0,0-2 3 0,0 2-1 0,0 0 0 16,0 0 3-16,0 0 1 0,0 0-2 0,0 0-3 0,0 0 2 15,-2 0 0-15,2 0-2 0,0 2-5 0,0-2 0 16,0 0 0-16,0 4-2 0,0-3-3 0,0-1 0 16,0 4 3-16,0-3-1 0,0 1 1 0,0 0 1 0,0 3 3 0,0 0-2 15,2 0 1-15,-2 2 2 0,0 0 2 0,2 2 1 16,-1 2 2-16,-1-1 2 0,2 4 4 0,-2 1 0 16,4 0 3-16,-1 1-2 0,-1 1-5 0,0 0-1 0,2 2-6 15,-2 0 2-15,1 1-4 0,0 1 4 0,1-2 3 0,-1 4 1 16,0-2 3-16,1 1-1 0,0-1-1 0,-1 2 2 15,0-1-4-15,2 1-2 0,-2-1-1 0,2 0 0 0,-2 1 1 16,1 0 0-16,-2-1 3 0,0 0 2 0,1 1 1 16,-2 0 0-16,3 1 3 0,-2-2 1 0,2 2-2 0,-2 1 4 15,-1-2 1-15,1 1 2 0,0 1-2 0,-1 1-2 16,3-1 0-16,-2 2-2 0,0-4-3 0,-2 2-2 0,3 2-4 16,-2-2 3-16,-1 0 1 0,2 1-3 0,-2-2-2 15,0 3-1-15,0-3 1 0,0 0-2 0,0 0-2 0,0 2 1 16,0-4 0-16,0 0 1 0,0 1-3 0,0-1 0 0,2-1-1 15,-1-1 0-15,-1 1 0 0,1-2 2 0,-1 1 2 16,3-1 1-16,-2 1-1 0,-1-1-2 0,2 1-1 0,-1 0-1 16,1 1 2-16,0-3-3 0,-1 2 3 0,3 0 2 15,-2 0-2-15,0-1 1 0,-2 2-2 0,4-1 2 0,-2-3-2 16,0 1 1-16,-1-1 1 0,3 1-2 0,-3-3 2 16,2 0 0-16,-1-2-3 0,0 2 0 0,-1-2 1 0,2 1-1 15,-2 0 0-15,-1-3-2 0,2 3 2 0,-2 0 2 0,0-1 0 16,0 1 1-16,0-2-3 0,0 0 4 0,0 0-1 15,0 0-2-15,-2 0 0 0,2 0-1 0,-1-2 2 0,-2 2-1 16,3-1-1-16,-1 1 2 0,-1-2-1 0,2 3-1 16,-2-3 0-16,1 2-1 0,-1 0 0 0,1 1-1 0,-2-2 2 15,3 2 0-15,-1-2 0 0,1 1 0 0,-3-2 2 0,3 2-1 16,-2-1-2-16,2-1-1 0,-1 1 1 0,-2-1-1 16,3 1-9-16,0-1 7 0,0-1 3 0,0 1 1 0,0 0-1 15,0 3 1-15,-2-2 9 0,2 1-5 0,0-2-4 16,-2 2 0-16,4 2 0 0,-2-1-1 0,2-1 1 0,-2 0 1 15,0-2-1-15,0 0 0 0,0 1 0 0,3-1 0 16,-2 5-2-16,3-3-2 0,-3 2 3 0,0 0 2 16,3 1-1-16,-4 0 1 0,0 0 0 0,0-4-1 0,0 0-1 0,0 3 0 15,0-2 0-15,-1 0 0 0,1 0 2 0,-3-1-1 16,3 0 1-16,0-1-1 0,-1 0 1 0,1-1-3 16,-1 1-1-16,-1 2-4 0,0-3 0 0,-2 1 0 0,4-3-4 15,-2 1 3-15,2-1 0 0,-2 1 2 0,-2-2-4 0,4 1 1 16,-1-2 0-16,-1 0-6 0,2 0-2 0,-2 0 0 15,2-3 0-15,-1 1-3 0,-1-3-1 0,2 2-1 0,0-2-2 16,0 2-3-16,0-2-2 0,0-2-4 0,0 2-9 16,0-2-6-16,0-1-20 0,0-4-15 0,0 0-16 0,0-4-14 15,2-1-9-15,-1-3-6 0,-1-3-13 0,0-1-30 0,0-4-54 16,-3-2-88-16</inkml:trace>
  <inkml:trace contextRef="#ctx0" brushRef="#br0" timeOffset="16053.22">6644 10512 49 0,'0'-2'148'15,"0"-1"-48"-15,0 1-34 0,0-3-23 0,0 0-13 0,0 0-7 16,0 3-2-16,2-3 5 0,-2 2-3 0,0-1 1 16,0 2-1-16,0 1-4 0,0-1-4 0,0 0-8 0,4 2-1 15,-4-1-5-15,2-1-1 0,-1 0 0 0,-1 0 1 16,2 1 1-16,0-1 1 0,-1-1 2 0,2 2 5 0,2-3 7 15,-2 2 7-15,2-1 1 0,-3 1 4 0,5-1 0 16,-3-1 0-16,0 2-7 0,0-3-4 0,0 3-3 0,0-1 0 16,-1 0-3-16,3-1 2 0,-3 1 2 0,3-1 4 0,-1-1-4 15,0 2 2-15,0-1-3 0,1 1-1 0,-1-2-6 16,-1 3-4-16,1 0 0 0,-2-1-3 0,1 0 1 16,-1 0 0-16,0 1 1 0,1 0-1 0,0 0 0 0,-1 1 1 0,0-1-3 15,0-1-1-15,-2 2 1 0,3-1 0 0,-1 1 2 16,1-1 0-16,0-1-1 0,-1 1 0 0,-1 2 0 15,2-3 0-15,1-1 1 0,0 1-2 0,0 1 2 0,1-1 0 16,-1 1 0-16,0-1-2 0,-1 1 0 0,1 0 1 0,-2 1-1 16,2-3 0-16,1 4-1 0,-1-2 2 0,1 1 0 0,-1-3 0 15,0 3 3-15,2-1-3 0,-2 0-1 0,0 0 1 16,-1 2-3-16,3-1 2 0,-2-1-2 0,3 2 2 16,-2-1 2-16,-2-1-2 0,3 2 2 0,0-1-1 0,0-1 0 15,0 0-1-15,-1 1-2 0,2 0 1 0,-2 1 1 16,2-3 0-16,-1 3 0 0,0-2-1 0,3-1 1 0,-2 2 0 15,0-1-3-15,0 1 3 0,3-1 1 0,-2-1 1 0,1 2-1 16,2 0 1-16,0-1 0 0,0 2 0 0,-1-1-2 16,-1-1 1-16,5-1 1 0,-2 1-2 0,0 0 0 0,-1 2-2 15,4-3 2-15,-3 3 0 0,0-2-1 0,1 2 1 16,-1-2 0-16,0 1 15 0,0-1-6 0,0 0-2 0,1 2-2 16,-1-3-1-16,-1 1-2 0,1 2-15 0,1-2 5 15,-3 1 1-15,3-3 3 0,-5 3 0 0,3-1 2 0,-1 2 1 16,-1-1 2-16,-1 0 2 0,2 1-1 0,-3-2 1 0,1 2-3 15,0-3 0-15,1 2-1 0,-1-1-1 0,0 1 0 16,0 2 0-16,1-1 0 0,-2 2 2 0,3-1 0 16,-2-1 1-16,1 2 1 0,1-1-1 0,-2-1 3 0,3 0-2 15,0 0-1-15,-1 0-1 0,2 0 0 0,-4 0 2 0,3 0-2 16,1 0-1-16,-1-1 0 0,1-1 1 0,2 2 0 16,-2 0 1-16,3 0 0 0,-4 0 1 0,2 0 1 0,-1 0 1 15,1 2-2-15,-3-1-2 0,1-1 0 0,-1 2 0 0,1-2-3 16,1 1 1-16,-4 0 1 0,3-1 2 0,-2 2 0 15,2-1 1-15,-3-1 1 0,3 2-2 0,-2 0 2 16,0-2-2-16,0 1-1 0,1-1 0 0,1 2-1 0,0-2 0 16,-2 0-2-16,4 2 3 0,-3 1 0 0,0-3-2 0,3 0 0 15,-2 0 2-15,0 2 3 0,1 0-4 0,-2-2 3 16,3 1-2-16,-3 1 2 0,3 0-1 0,-1 1-1 0,1-3 3 16,-1 2-4-16,0 0 1 0,1-1-2 0,-1 1 2 15,1 1 1-15,0-1-3 0,-1-1 1 0,2 0 1 0,-1 2 0 16,1-1-1-16,-3-1 1 0,1 1 1 0,0-1 1 0,3 2-4 15,-4-1 3-15,2-1-1 0,-1 1 2 0,0 0-2 16,1 0 1-16,-3 0 1 0,3-2-3 0,-3 1 1 0,3-1-1 16,-4 2 0-16,1-1 1 0,3-1 0 0,-4 2 1 15,2-1-1-15,0 1-2 0,-3 0 3 0,3 0-1 0,-2-1 1 16,1 3 0-16,2-3 1 0,-4 1-1 0,1-2-1 16,2 4 1-16,-2-3 0 0,1 3 1 0,-2-1-2 0,1-1 1 15,1 1-1-15,-2 1-1 0,1-1 0 0,0 0 0 16,0-1 0-16,0-2 1 0,2 2 0 0,0 1 1 0,-1-1-1 15,1-1 0-15,-2 1 1 0,1-1 1 0,0 2-2 16,-1-1 0-16,-1-2 0 0,4 1 0 0,-5 1 0 0,0-1-2 16,1 0 2-16,-2-1 0 0,0 2 0 0,1 0 0 0,-4-1 0 15,5 1 1-15,-3-1-1 0,-1-1 0 0,0 2 1 16,-2-1-1-16,3-1 1 0,-1 2-1 0,-1-2 1 0,1 1 0 16,0 0-2-16,-2-1 1 0,2 2 2 0,1-1 0 15,0-1-1-15,1 2-1 0,-1 0 0 0,3-2 0 0,0 1 0 16,-3-1-3-16,2 2-1 0,1-2 3 0,-1 0-1 15,2 2 0-15,0 0 1 0,-1-2 1 0,0 1 3 0,2-1 0 16,-1 2-1-16,-1 0 1 0,-1 1 1 0,3-2-2 0,-3 0-6 16,2 2 2-16,0-3 2 0,-2 0-1 0,-1 2-1 15,-1-2 2-15,2 2 5 0,-2-2-2 0,-1 1-3 0,0 1 1 16,0-2 3-16,-3 2-4 0,3-1-1 0,-2-1 0 16,1 2 3-16,-3-2-2 0,3 0-2 0,-3 0 0 0,1 0 4 15,-2 0-4-15,0 0-1 0,3 0 1 0,-3 0 0 16,2 0 1-16,-1 0 3 0,-1 0 0 0,0 0 1 0,0 0 0 15,0 0-1-15,0 0 0 0,0 0-2 0,0 0 0 16,0 0 0-16,0 0 3 0,0 0-2 0,0 2 1 0,0-2 0 16,0 0 0-16,0 0-3 0,-1 0 0 0,-1 0 0 0,2 0-1 15,0 0 2-15,0 0 0 0,0 0 0 0,2 0 0 16,-2 0-1-16,0 0-3 0,0 0 3 0,0 0 0 0,0 0 1 16,-2 0 0-16,2 0 0 0,0 0 1 0,0 0-2 15,2 0 1-15,-1 0-1 0,-1 0 0 0,0 0 1 0,0 0 0 16,0 0 2-16,0 0-2 0,0 0 0 0,0 0 1 0,0 0 0 15,0 0 0-15,0 0-1 0,0 0 0 0,0 0-5 16,0 0 2-16,0 0 3 0,0 0 1 0,0 3 1 0,0-3-1 16,0 0 4-16,0-3-4 0,0 3-1 0,0 0-1 15,0 0 0-15,0 0 2 0,0 0 0 0,0 0 1 0,0 0-1 16,0 0 1-16,0 0-2 0,0 0-2 0,0 0 1 16,0 0-1-16,0 0-1 0,0 0 2 0,0 0 1 15,0 0 0-15,0 0-1 0,0 0 0 0,-1 0 0 0,-1 0-3 0,2 3 0 16,0-3 2-16,0 3 2 0,0 0-2 0,0 0 0 15,0 0 2-15,0 1 0 0,2 0 1 0,-1 0-1 16,-1 1 0-16,2-1 0 0,-1 1 0 0,-1-2 1 0,1 2-1 16,-1 2 1-16,5-2 0 0,-5 2 0 0,2 0-1 0,-1 1 0 15,-1-2-2-15,2 3 2 0,0-2 0 0,-1 2 1 16,-1 0 1-16,2-1-3 0,0 1 0 0,-2-1 0 0,1 2 1 16,-1-1 0-16,0 1 0 0,0 0 3 0,0 1 1 0,2-1 0 15,-2 0-3-15,0 2 2 0,0-2-3 0,0 2 1 16,0 0 0-16,0 0-1 0,0 0 3 0,0 0-2 0,0 0 3 15,0 0 0-15,0 1 0 0,0-2 1 0,0 2-3 16,0-3-1-16,0-1 3 0,0 1 1 0,3 1 0 16,-3-1-1-16,0 2 3 0,0-2 2 0,0 3 0 0,2-4-1 0,-1 3-1 15,-1-2-1-15,2 2 1 0,-1 0 0 0,-1-2-2 16,1 2 0-16,-1-2 1 0,4 0 4 0,-3 2-6 16,-1-1 1-16,0 1-1 0,0-1 0 0,2 0 2 0,0 0-1 15,-2 1 1-15,0-2 0 0,1 1-2 0,-1-1 0 16,0 1 0-16,0-1 1 0,1 2 1 0,1-1-2 0,-2 1 3 15,2-3-3-15,-2 3 2 0,0 0 0 0,2-2 0 16,-2 1 2-16,0-1 0 0,0 1-1 0,0-2-2 0,0 4-1 16,0-2-2-16,0 1 1 0,1-1 0 0,1 2 1 0,-2-1-1 15,0 1 1-15,0 1 2 0,-2-2 0 0,2 1 0 16,-1 1-2-16,1-2 3 0,0 2-3 0,0-1 2 16,-2 0-2-16,2 1 1 0,0-2 2 0,0 1-1 0,0 3-2 0,0-4-1 15,0 1-1-15,2 0 3 0,-1 1-3 0,-1-2 0 16,2 1 1-16,-2 1 1 0,3-3 1 0,0 3-1 15,-1 0 1-15,-1-2-1 0,0 0-1 0,3 0 0 0,-3-1-3 16,1 3-2-16,0-3 1 0,-2 0 1 0,1 2 0 0,0 0 3 16,1-2 1-16,-2 1 5 0,0 0-3 0,0 1 0 15,0 1-1-15,0-1-1 0,0-1 0 0,-2 0-3 0,1-1 3 16,1 0-1-16,-1 1 0 0,1 0-1 0,-2 1 3 16,0 0 1-16,2-1-2 0,-1 0 2 0,-3 1-3 0,4-1 2 15,0 0-3-15,0-1 0 0,0 1 1 0,0 2 1 0,0 0 1 16,0-2-2-16,0 1 0 0,0 0 2 0,0 2-4 15,0 0 1-15,0 2 0 0,0-2 0 0,0 0-2 16,-1 0 1-16,1 0 3 0,0 0-1 0,0-1-2 0,0-1 11 16,0-2-6-16,-1 3-3 0,-1-1-2 0,-1 2 1 0,0-3 2 15,3 1-10-15,-2 0 8 0,-1-3 2 0,1 2-2 16,0-2 0-16,1 0 1 0,0 2-3 0,1 0 0 0,-2-1-2 16,0 0 2-16,2 1 1 0,-5-3 0 0,4 1-1 15,0-2 0-15,-1 0 1 0,-1 2 1 0,0-2 0 0,3 1 0 16,-2 1-1-16,1-3-1 0,-3 3 4 0,3-5-1 15,-1 2 2-15,0 1 1 0,-1-1 2 0,2 4 5 0,-3-3 0 16,3 2-1-16,-2-1-2 0,2 1 1 0,-1 0-1 16,-1-2-5-16,1 3-1 0,1-2-1 0,-1 1 3 0,0 0-4 15,1 0-1-15,-1 0 3 0,0 0-1 0,-1 0 1 0,2-2-2 16,-3 2 3-16,3 2-1 0,0-4 3 0,-1 1-2 16,-1 1-2-16,0-2 0 0,3 3-3 0,0-4 1 0,-2 3-2 15,2-3 1-15,-2 1 0 0,1-3 1 0,-1 2 8 16,2-2-3-16,-3 2-1 0,1-1-1 0,1 0 1 0,-1 1 0 15,-2-1-5-15,4-1 1 0,-2 1 2 0,1-1 0 16,-1 2-2-16,2-2 0 0,-1 0 1 0,1 2 1 0,-2-2-2 16,-1 0 3-16,3 0 1 0,0-3-16 0,0 3 7 0,0-2 2 15,3 1 2-15,-1-1 0 0,-2 1-2 0,0 3 15 16,0-4-6-16,0 4-3 0,0-1-1 0,1 1 7 16,-1-2-7-16,0-1-3 0,0 1 0 0,0 0-2 0,0 0-1 0,2-2-5 15,-2 4 7-15,-2-3 1 0,1 2 2 0,1-1 1 16,-2-1-2-16,4-2-1 0,-1 3 1 0,-1-2-1 15,2 2 0-15,-2-1 0 0,0-1 2 0,0 2-1 0,0-1 0 16,0 1 0-16,0-2-1 0,0 2 0 0,0-2 0 0,0-1 2 16,0 2-1-16,0-1-1 0,1-2 0 0,-1 2 2 15,0-1-1-15,0 1-2 0,0-2-1 0,2-1 0 0,-2 1 2 16,0 3 0-16,3-1-1 0,-3 0 1 0,0 1-1 16,0 0 2-16,1 0-1 0,-1-1 1 0,0-1 2 0,0 1 1 15,0 1-1-15,0-1-3 0,0-1 1 0,2 1-2 0,-2-1 0 16,0 1-2-16,1 1 0 0,-1-1-1 0,0-1 1 15,0-1-1-15,0 3 2 0,2-3-1 0,-2 1 1 16,0-1 4-16,0 2 0 0,0-1-1 0,0-1-1 0,2 2 0 16,-2 0 1-16,0 0-1 0,0 0 1 0,1 2 0 0,-1-1 0 15,2-1-1-15,-1 2 2 0,-1-3 1 0,2 1-1 16,-2 1-1-16,0-1-1 0,0-1 2 0,2 1-2 0,-2-1-1 16,0 0 1-16,0-1 0 0,0 1 3 0,0 1-4 15,0-1 1-15,0 0-1 0,0-1 0 0,0 4 3 0,3-2-1 16,-3 0-1-16,2 2 0 0,-2-3 0 0,-2 2 0 15,2-1-1-15,-3-2 1 0,3 1 1 0,0-2-1 0,-2 4 0 16,2-1 0-16,-2-2 0 0,2 1-1 0,-1 0 0 0,1-2 2 16,0 1 0-16,0 1-1 0,0 0 1 0,0 1-1 15,0-1 1-15,-2-2 1 0,2 0-2 0,-1-2 0 0,-1 2-2 16,2 2 1-16,-2-2 0 0,2 3 1 0,-3-1 2 16,3 0-1-16,-1-2 1 0,-2 3 0 0,1-1 0 0,-1 0-3 15,2-1 0-15,-1 1-1 0,-1 1 2 0,1-1 0 0,-1-1 0 16,-2 1 0-16,3 2 2 0,-1-3-1 0,-1 1 1 15,1-1-2-15,0 2 1 0,-2 0 1 0,3 0-1 16,0-2-1-16,-1 1 1 0,-2 0 0 0,2 1 1 0,-3-2 1 16,3 1-3-16,-2-2 0 0,2 4 0 0,-2-4 1 15,2 1-8-15,-2 1 6 0,-1-2 1 0,1 0 1 0,1 0-2 16,-1 1 1-16,-2 3 6 0,2-3-5 0,-2 1-1 0,0 0 1 16,1 1 3-16,1-3-3 0,-4 2-1 0,3 1 0 15,-1-1-2-15,-1 0 2 0,2-2 1 0,-2 3-1 0,0-1 2 16,1 0 1-16,1-1 3 0,-3 1-6 0,3 1 0 15,-1-1-2-15,1-1 2 0,-1 0-1 0,0-1-2 0,2 1 3 16,-2-1-3-16,1 2 3 0,1 0 0 0,-2-2 0 0,1 1 0 16,-1 1 0-16,2-2 3 0,-4 1 0 0,3 2 0 15,-1-1 0-15,-1-1-1 0,1 2 1 0,-1-2 2 0,-1 3-2 16,2-1 0-16,-1-2-1 0,0 1 4 0,0-2-1 16,-1 4 2-16,1-4 2 0,0 1-1 0,0 1 2 0,-1-2-3 15,1 1-3-15,0-1 2 0,0 0 0 0,0 0 3 0,0 0 1 16,0 0 1-16,2 0-2 0,-2 0-1 0,0 0-5 15,3 0-3-15,-3-1-2 0,2 1 2 0,-3 0 2 16,2 0-1-16,1 0 1 0,-1 0-14 0,-2 0 9 0,3 0 1 16,-1 0-1-16,-1 0 2 0,1 0-1 0,0 0 17 0,-1-2-8 15,2 2-5-15,-3 0 0 0,2 0 1 0,-1-1-2 16,2 1-2-16,-3-1 1 0,1-2 0 0,0 3 2 0,0 0 2 16,-2-2-1-16,2 2 0 0,0-1-4 0,-1-1 2 15,1 1-5-15,0-3-2 0,0 3 2 0,-1 0 0 0,1-1 2 16,2-1 2-16,-2 3 1 0,0-3 0 0,3 2 0 15,-3-1 2-15,2 1-1 0,-2 1-2 0,0-2 2 0,1 0-1 16,1 2 0-16,-2-1-2 0,1 1 1 0,0-1 2 16,-1 0-1-16,0-1-3 0,-1-1 1 0,1 1 4 0,-1 1-4 15,3-1 1-15,-3 0-1 0,1-1 2 0,1 3 0 0,-1-2 0 16,0 0-1-16,0 1 0 0,0-1-1 0,-1 0 1 16,1 2-2-16,0-3-2 0,-2 1 3 0,2 0 1 0,0 1 0 15,0-3 1-15,-2 1-1 0,3 1-2 0,-3-1 2 16,2 0-5-16,-1 0 5 0,0-1-2 0,1 2 1 0,-3-1 1 15,5 0-1-15,-4 0 5 0,-1 0-3 0,3-1 0 16,-2 2 0-16,2-1 1 0,-2 0-2 0,0 1 1 0,0-1-1 16,0 1-7-16,0 2 2 0,0-3 4 0,-2 1 0 0,2 0 0 15,1 1 2-15,-2-1 8 0,1 0-2 0,-1 2-2 16,-2-3 0-16,2 3-2 0,-1 0 0 0,2-2 1 16,-1 0 0-16,1 1-2 0,-2-1-2 0,1 0 1 0,-2 1-1 0,2 1-7 15,-1-3 1-15,2 2 4 0,-1-2 0 0,-1 0-1 16,2 0 2-16,0 1 8 0,-2-1-3 0,4 2-1 15,-2-1-3-15,0-1 2 0,0 0-2 0,2 2 0 0,-3-1-1 16,3 1-1-16,-1-3-1 0,1 3 0 0,-3 0 3 0,4 0 0 16,-1-1-1-16,-1 1 3 0,1-1 2 0,0 0-3 15,2 2 0-15,-3 0 0 0,1 0 3 0,0 2-4 0,-1-2 2 16,0 2 1-16,1-1 0 0,2-1-2 0,-1 0 0 16,-2 2 4-16,3-2-2 0,-1 0 0 0,-1 0 2 0,1 0-2 15,-1 0-1-15,1 0-2 0,1 0 0 0,-3 0 0 0,4-2-1 16,-4 2 3-16,4-1 1 0,-3-1 0 0,0 2 0 15,2-2 0-15,-2 1-2 0,-1-1-1 0,0 0 0 0,1-1-1 16,-1 3 0-16,1-2-1 0,0 0 2 0,0-1 1 16,-1 1-1-16,1 2 0 0,-1 0 2 0,4-3-1 0,-6 3-1 15,1 0 0-15,2-2 0 0,0 2 0 0,-3-2 0 16,3 1 1-16,-1 1 0 0,0-2 3 0,0 2-3 0,1-2-1 16,2 2 1-16,-3-1-1 0,2 1 1 0,1 0 0 15,0 0 1-15,0 0 0 0,-1 0-2 0,2-3 1 0,1-1-1 16,-1 2 0-16,0 1-1 0,-4-2 1 0,6-1 1 15,-2 3 0-15,0 0 2 0,-2-1-2 0,0 1 0 0,2-1-1 16,-1 2-2-16,-1-1 3 0,2-1-1 0,-2 2 0 16,1-1 1-16,-1 1-1 0,1-2 2 0,-1 1-1 0,-2 1 1 15,4-2 1-15,-1 0-1 0,-1 2 2 0,-2-1-4 0,3 1 1 16,-1-1-2-16,1 0 0 0,0 1 1 0,-2-2 0 16,3 2 2-16,0-1-1 0,-1-1 0 0,1 2 1 0,-1-2-1 15,1 1 0-15,1 1 1 0,-3-2-3 0,2 2 2 16,1-2 2-16,-3 2-6 0,3 0 3 0,-2-3-2 0,2 3 2 15,-1 0 5-15,0 0-3 0,-1 0 11 0,2-2-7 16,-2 0-2-16,4 1 0 0,-3-1-4 0,2 2 0 0,-1-2-9 16,0 2 3-16,1 0 2 0,0-3 2 0,0 3-1 0,-1 0 1 15,1-2 2-15,2 2 6 0,-4-2-5 0,3 1-1 16,0 1 0-16,1-2 0 0,-2 2 0 0,0-2-4 16,1 2 3-16,1-1 0 0,-1 1 0 0,-2 0 1 0,3-2-2 0,0 1 2 15,-1 1 2-15,0 0 1 0,-2-1-1 0,4-2-2 16,-2 3 2-16,-1 0-2 0,0-2 0 0,0 2-3 15,1-1 3-15,1 1 3 0,-2-2-3 0,0 1 1 0,1 1-2 16,0-2 1-16,-1 0 0 0,0 1-2 0,-1 0-1 0,0-1 1 16,1-1 2-16,1 3 0 0,-1-3 0 0,1 2 1 15,-1 1-1-15,2-3 1 0,-1 3 0 0,0-2-1 16,-2 0-1-16,4 2-1 0,0-1 0 0,-2 1-2 0,0-1 1 16,2 1-2-16,-4-1-4 0,3 1-5 0,-1-2-8 0,0 2-13 15,-1 0-14-15,1 0-19 0,1 0-19 0,-2 0-22 16,-1 2-22-16,0-1-17 0,2 0-21 0,-4 2-16 0,3 2-34 15,-2-2-55-15,-1 1-114 0</inkml:trace>
  <inkml:trace contextRef="#ctx0" brushRef="#br0" timeOffset="20434.56">5894 8283 32 0,'-1'-3'180'0,"-1"1"-46"0,-2 0-32 16,3 0-22-16,-2 0-10 0,2 1-5 0,1 1-4 0,-1-2-7 15,-1 2-5-15,2 0-6 0,-2-1-5 0,2-1-3 0,0 2-5 16,0 0-1-16,0 0-4 0,0 0 1 0,0 0 9 15,0 0-3-15,0 0 1 0,0 0-1 0,0 0 0 0,0 0 0 16,0 0-12-16,2 0 6 0,-2 0 1 0,0-1-1 0,0 1 0 16,0 0-3-16,0 0-2 0,0 0-4 15,0 1-5-15,0-1-3 0,0 0-6 0,0 2-1 0,-2-2-3 16,2 0-1-16,0 0 0 0,0 0-1 0,2 0 1 0,-2 1 1 16,2 1 0-16,-1 1 0 0,-1 1 1 0,1 1 1 0,2 2 1 15,-2 1 0-15,3 1-1 0,-2 2 2 0,-1-1-2 16,1 2 0-16,1 1 1 0,-1 0-7 0,0 2 4 0,2-1 1 15,-2-2 0-15,1 3 1 0,1-1 0 0,-1 3 7 16,1 2-3-16,1-3-1 0,-2 4 1 0,2 0 2 0,-2-3 4 16,1 3 1-16,0 1 3 0,2-1-1 0,-3 4 1 15,2-1-4-15,0 2-1 0,-2-1-2 0,1 0-1 0,2-1-1 16,-1 1 1-16,0-1 1 0,0 2 0 0,0-1-1 0,0-1-1 16,0 0 1-16,-1 1-1 0,1-1 0 0,1 0-4 15,-2-3 1-15,0 2-1 0,0-1 0 0,0-1 1 0,0 1-1 16,0-3 1-16,1 2 1 0,-2 1-2 0,0 0-3 15,0-3 1-15,-1 3-2 0,0-2 2 0,-1 0 2 0,1-1 0 16,2 1 2-16,-3 0-3 0,1-4 3 0,0 0-2 0,-2 1-3 16,2-4 0-16,-1 1 1 0,-1-2-1 0,2 1 2 15,-1-2-1-15,-1 2-3 0,2-1 5 0,-2-1 0 16,0 1 0-16,0-1-1 0,0 1 1 0,0-1 1 0,0-1-2 16,-2-1 0-16,2-1 0 0,-1 3-1 0,-1 2-1 0,2-2 0 15,-1-1 0-15,-1-4-1 0,0 0 1 0,0 3 0 16,1-2 1-16,-3 1 0 0,2-1-1 0,1-1 0 0,-1-3 1 15,0 3 0-15,-1-2 0 0,2 1 0 0,-1-1 3 16,0 2-1-16,-1-1 0 0,2-1-2 0,-1 1 1 0,0 1 1 16,-1-1-2-16,0 0 0 0,0 1 2 0,0-1-2 15,1 1 1-15,-2-1-1 0,0 1 0 0,0 1 6 0,0-4-6 16,-2 5-1-16,0-2-1 0,1-2 2 0,0 6 1 0,-3-4-8 16,-1 3 4-16,1 1 2 0,0-2 0 0,1 0-4 15,0 1 1-15,-1-2 2 0,2 3 2 0,-1-2 2 0,-2 0 2 16,3-2 3-16,-2-1 0 0,1-1-3 0,0 0-1 15,-1 1 0-15,0-1-2 0,1 0-1 0,0 2-1 16,0-1 1-16,-2 0 0 0,4 1 0 0,-2 0 0 0,-2-2 0 0,4 1 2 16,-1-1 1-16,-2 0 3 0,2-1-1 0,1 3 1 15,0-3 2-15,-1 1 2 0,1 1 0 0,0-1 3 16,-1-3 6-16,2 2 2 0,-1 0 1 0,0 1 0 0,0-1 2 16,-1-1-2-16,-2 1-5 0,2-1-2 0,-1 0-1 0,-1-1 0 15,1 1 1-15,0-1 3 0,-1 2 3 0,2 0 2 16,0-2 1-16,-1 0 3 0,1 0 1 0,1 0-3 0,-1 0-6 15,1 0-2-15,-1 0-3 0,1 0-4 0,0 0-3 16,1 0-2-16,0 0 1 0,1 0 0 0,0 0-1 0,0 0 0 16,0 1-1-16,1-1 0 0,2 0-1 0,-1 0-1 15,-1-1 1-15,2 1-3 0,0 0 0 0,0 0 0 0,0 1-1 16,0-1-1-16,0 0-1 0,0 0 1 0,0 0-5 0,0 0-5 16,-1 0-5-16,1 0-12 0,0 0-14 0,0 2-13 15,0-2-1-15,0 0-19 0,0 0-12 0,1 0-9 0,-1 1-9 16,2-1-9-16,-2 2-18 0,0-1 3 0,0 1 0 15,1 1-3-15,-1 1-2 0,2 1-11 0,-2-1-29 0,2 3-61 16</inkml:trace>
  <inkml:trace contextRef="#ctx0" brushRef="#br0" timeOffset="21724.15">5217 13612 168 0,'0'0'311'0,"-2"0"-86"16,-1 2-76-16,3-1-53 0,-2-1-35 0,2 1-29 0,-1 1-14 16,-1 0-9-16,2 1 0 0,0-2 1 0,0 2 0 15,0 0 5-15,2 0 0 0,-1-2 2 0,-1 1-3 0,2 0 1 16,1-1-3-16,-1 1 1 0,1 0-3 0,1 1 1 16,-2-3 4-16,3 4 6 0,0-1 8 0,-1-1 2 0,3 1 1 15,0-1 1-15,0 0-5 0,1-1-4 0,2 3-6 16,0-1-5-16,0-1-1 0,2 1 1 0,4 0 0 0,-2 0-2 15,4 2-4-15,-1-1 2 0,1-1-2 0,-1 2 0 0,-1-2-4 16,6 1 0-16,0-1 2 0,3 2-1 0,1-2-1 16,-1 2-2-16,-1-3 1 0,-1 3 0 0,-2-3-1 0,3 3-1 15,-1-2-2-15,-2 2 2 0,1-2 0 0,0 1 0 0,-1 1 0 16,-2-1 0-16,0 1 1 0,-2 1-2 0,1-2 0 16,-3 3 0-16,0 0 2 0,0 1-1 0,-4-3 0 0,3 2 1 15,-4 0 1-15,1-2-2 0,-2 0-2 0,1 0-4 16,-2-1 3-16,-1 1 1 0,0-3 2 0,-2 2 0 0,0-1-4 15,-2-2 7-15,2 2-3 0,-3-1 0 0,2-2-3 16,-1 0 3-16,0 0 1 0,0 1 2 0,-1-1-3 16,-1 1 0-16,1 1 0 0,1-1-1 0,-1 3 1 0,0-1-3 15,-1 2 3-15,2-1 0 0,-1 1 1 0,0 3 3 0,1 1-2 16,1-1 1-16,-1 2-5 0,-1-1 0 0,1 0 1 16,0 1 0-16,-1 0-3 0,1-1 3 0,-1 0 6 0,-1 0-3 15,1-2-1-15,1-1-1 0,-1 0 1 0,-1 0 0 0,2-2 0 16,-3 3 2-16,1-2 1 0,1-1-2 0,-2 1 1 15,2 0 0-15,-2 2 2 0,2-2-2 0,-1 1 1 0,-1 0 2 16,0 0-2-16,0 0 0 0,0 3-2 0,0-1 1 16,2 0-2-16,-1-1 1 0,-1 0 0 0,2 3 1 0,-2-3 4 15,2 2-3-15,-1 0 1 0,1 1 1 0,-1 1 1 0,3 1-4 16,-1 0 3-16,1 0 4 0,-1 2 0 0,-1 1 4 16,3 0-2-16,-2 2-1 0,2 0 0 0,-2 1-4 15,0 0-1-15,3-1-1 0,-1 0-2 0,1-1-1 0,-1 2 0 16,0-1 2-16,0-3-2 0,1 1 3 0,-1 0-3 0,1-3 2 15,-1-1-1-15,0-1 1 0,-2 0-2 0,0-3-4 16,0 0-5-16,0-3-6 0,0 2-14 0,-1-3-17 0,-1 2-15 16,1-2-22-16,-2 0-20 0,2-2-24 0,-1 2-25 15,-1-3-31-15,0 0-60 0,0 0-97 0</inkml:trace>
  <inkml:trace contextRef="#ctx0" brushRef="#br0" timeOffset="23097.6">10902 13755 518 0,'-4'0'404'0,"-1"1"-138"0,0-1-110 0,2 2-78 16,-2-1-43-16,3-1-21 0,-1 2-12 0,1-2-4 0,1 0-4 16,1 0 2-16,-2 0 3 0,2 0-1 0,0 0-4 0,0 0 0 15,-1 0-1-15,1 0-1 0,0 0-1 0,-3 0 2 16,3 1 2-16,0-1 5 0,0 2 8 0,0-1 7 0,-1-1 5 15,-2 0 7-15,2 0 8 0,0 1 4 0,-1-1 0 16,1 0 3-16,-3 0 1 0,3 0 0 0,-1 0-3 0,0 0-5 16,-1 2-3-16,1-2-6 0,1 0-9 0,-2 0-3 15,-1 0-3-15,0 2-6 0,1-2 0 0,1 0-4 0,-1 0 1 16,0 0 1-16,1 0-3 0,-1 0-1 0,0 0 1 0,-3 1 2 16,2-1-1-16,0 2-2 0,-2-1 0 0,2-1 1 15,1 3 0-15,-3-1-2 0,-2-1 4 0,-1-1-1 16,2 3-1-16,-2-2 3 0,-1 1 1 0,1 1 2 0,-4-1-2 15,1 3 2-15,0-3 3 0,-3 1-3 0,0-1-1 0,-3 0-1 16,3 1 1-16,-4 1 0 0,1-1 0 0,-2-1-2 16,1-1 0-16,-3-1-2 0,3 2-1 0,-4-2-1 0,-1 0 2 15,0-2-3-15,2 2 1 0,-2-1 4 0,1-1-2 16,-1 0 0-16,2-1 0 0,-1 1 3 0,0-1-2 0,-1-1-2 16,3 1 2-16,-2 1 6 0,3 2 6 0,-2-3-2 15,2 1 6-15,1 2 6 0,3 0 0 0,-1 2-4 0,-2 1-5 16,2 1 1-16,1 1-7 0,0 0-5 0,1 2 0 0,0 1-3 15,0-2 0-15,0 3-1 0,0 0 0 0,0 1-1 16,1 2-1-16,-2-3-2 0,2 3 1 0,-1-2 0 0,2-1 1 16,1-2 0-16,1-1-1 0,-1 1 3 0,0 0 1 15,1-2-2-15,1 2-1 0,0-2 2 0,0-2-2 0,0 1 0 16,3-1 0-16,-1 2 1 0,-1 0 3 0,3 0 1 0,-1 1-1 16,-1-1 0-16,3 2-2 0,-1-3 0 0,2 0-2 15,2 3 2-15,0-2-2 0,-1 0 2 0,3 5 0 16,0-3 4-16,0 0 0 0,3 1 1 0,-1-4-1 0,0 3 1 15,2 0 0-15,1 0-1 0,-3-1-1 0,2 1-3 0,1-2 1 16,1 2 0-16,-2-2-1 0,5 0 0 0,-3 0 1 16,0 2-1-16,-1 0 1 0,2-1 0 0,0 2 2 0,0 0-1 15,-1 2-2-15,1 2 1 0,-3 0 1 0,2 0-3 16,-1 1 3-16,0 2 2 0,-2 0 1 0,2 0-4 0,1 2-1 16,-1 1 4-16,-1-2-3 0,1 1-4 0,-2 0 0 0,1 0 2 15,-1 1 3-15,2-3-3 0,-2 0-1 0,2 0 1 16,1-3-4-16,-3 2-4 0,2-4-8 0,-2 0-9 15,0-1-6-15,-1-1-13 0,-1-1-6 0,1-2-13 0,0 0-13 0,-2-1-11 16,0 2-17-16,-2-3-11 0,0 2-14 0,-1-2-13 16,0 1-9-16,0-1-14 0,-2-2-17 0,0 3-29 15,0-4-40-15,-4 1-61 0</inkml:trace>
  <inkml:trace contextRef="#ctx0" brushRef="#br0" timeOffset="24782.94">10951 9478 88 0,'-11'0'478'15,"-3"2"-142"-15,3-1-122 0,-2 2-81 0,-1-1-46 0,1 2-24 16,-1 0-16-16,1 1-7 0,0 2-2 0,-2-3 2 16,1 1-2-16,0 2 1 0,2-2-6 0,-2 1-6 0,0 1-7 15,-2-1-6-15,0 1-5 0,1 2-3 0,-1-2 2 16,-1 2 4-16,-2-1 2 0,1-1 2 0,-5 2 4 15,2-4 1-15,-1 3 2 0,-2-1 5 0,-1-1 2 0,-2 2 8 16,0-1 8-16,-1-1 5 0,-1 1-2 0,-1 0 1 0,0 0-5 16,-1 0-4-16,-1-2-7 0,0 0-5 0,1-1-2 15,-2 1-3-15,3 0 1 0,0-1 0 0,4-1-2 0,-1-2-1 16,3 1-1-16,1-2 1 0,2-2-2 0,2 2-1 0,3-3 3 16,2 0-2-16,2 1 0 0,0-2-4 0,4 1-2 15,-1-1-2-15,1 1-4 0,3-2 0 0,1 3-2 0,0-3-2 16,-2 0-1-16,3-2-1 0,-2 0-3 0,2-1 0 15,-2 0-1-15,2 1 0 0,2-1 2 0,-5 1 1 0,2-1 0 16,1 3 1-16,0-3-2 0,0 1 0 0,-1 2-1 16,1-2-1-16,0 2 2 0,1-2 0 0,-1 0 0 0,-1 1 2 15,1-1-1-15,0 1 1 0,1-2 10 0,0 1-5 0,1 0-4 16,-1-3-1-16,0 1-1 0,2 0-1 0,-3 0-13 16,3-1 6-16,-1 1 3 0,-1-1 0 0,0-2 0 0,-1 3 1 15,2-4 2-15,-2 3 0 0,1-2 0 0,-2 1 3 16,2 1 0-16,-1 0-9 0,-1-2 4 0,1 2 1 0,0 0-1 15,1-1 1-15,-1 1 0 0,-1-2 8 0,2 0-3 16,-2 0-2-16,4 0 1 0,-4-1-2 0,3 0 1 0,-1 2 0 16,0-1-3-16,2-2 3 0,0-1-1 0,0 3-4 15,0 0 3-15,2-2 1 0,-2 1 2 0,2 1-1 0,-1-3 0 16,-1 1 1-16,2 0 0 0,0-1-2 0,-2 3 2 16,-2-5-1-16,0 5-1 0,2-4 2 0,-3 2 0 0,1-2 0 15,-1-1-1-15,0-1-1 0,-2-2 0 0,-1 0-3 16,0-5-1-16,1 3 0 0,0 1 1 0,0-3 2 0,1 4-1 15,1-1 0-15,0 2 0 0,0-1-1 0,2 2-2 0,1 0 1 16,0-1 2-16,0-1-1 0,1 2 3 0,-1 0 0 16,3 1 0-16,-2-2 0 0,-1 1 0 0,0 2 1 15,2-1-1-15,1 3 0 0,-3 1-20 0,1 1-8 0,-1 0-5 16,1 2-5-16,-1-2-3 0,0 1 1 0,0-2 18 0,0 2 10 16,2 2 6-16,0 0 6 0,-2 2 2 0,0 2-1 15,-2-2 7-15,-1 0-7 0,2-1-1 0,1 0-3 0,0 1 1 16,-3 0 0-16,1 0-5 0,2 1 6 0,0 0 1 15,0 1 2-15,0 0-1 0,-1-2-1 0,-2 2 0 0,3 1 0 16,-1-1 0-16,1 0-1 0,0 0-1 0,0 3-1 0,0-4 2 16,-1 3 1-16,-1-2-2 0,2 1 0 0,-1-1 0 15,-1 1 2-15,2-1 0 0,0 2-1 0,0 1 1 0,-3 0-2 16,1 2 2-16,2-2 1 0,-1 1-1 0,2-1 0 0,-1 0-1 16,0-1 2-16,0 3-3 0,0-4-2 0,-1 1-1 15,-1 1 1-15,2-1 1 0,0-4 0 0,-2 2 0 16,2 0 0-16,-1 2-1 0,-1 0-1 0,2-1-2 0,-1 2 0 15,1-1 1-15,0 0 2 0,0 1 2 0,-2 2 1 0,2-1 1 16,0-1-1-16,0 2 0 0,-3-1-1 0,3-1-1 16,0 2 1-16,0-2-3 0,0 2-2 0,0 0-2 15,0 0-8-15,0 0-4 0,0 0-11 0,0 0-14 0,-1-2-13 16,1 2-12-16,0-2-8 0,0 2-14 0,0 2-1 0,1-2-3 16,-1 1 4-16,3-1 6 0,-3-1 4 0,-3-1 5 15,3 1-8-15,0-2-14 0,0 0-40 0,3-1-1 16,-1 1-17-16,-2 3-28 0,0 0-41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16:48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12139 2503 205 0,'0'-2'214'0,"0"-3"-51"0,-2 2-43 16,0-2-23-16,2 2-13 0,-1 0 6 0,-1 2-21 0,2-2-12 15,0-2-11-15,0 2-7 0,0 0-6 0,0 2 0 16,0-1 0-16,-1 1-4 0,1-1-3 0,0 1-2 16,0-1-2-16,0 2 2 0,0-1-2 0,0 1-2 0,0 0-5 0,0 0-2 15,0 0 0-15,0 0-5 0,0 0-3 0,0 0-1 16,0 0 0-16,0 1 2 0,0-1 2 0,0 0 7 16,0 0 6-16,-3-1 2 0,3 2 0 0,0-1 1 0,-1 2-4 15,1-2-7-15,0 0-4 0,0 0-4 0,-1 0 1 16,1 0-5-16,-2 0-1 0,5 0 1 0,-2 1 0 0,2-1-1 15,-3 0 1-15,-4 0 1 0,1 0-1 0,0 2-1 0,0-2 0 16,-1 1 1-16,-1 1 24 0,-2 1-12 0,2-1-7 16,-1 2-3-16,-1-1-1 0,2 1-2 0,-2-1-26 0,2 0 13 15,0-2 6-15,1 3 4 0,-1-1 0 0,-1-1 2 0,3 1-1 16,-2 1 2-16,0 1 1 0,-1-2 0 0,2 1-1 16,-3-1-1-16,0 2 0 0,3 0 0 0,-3 0 1 0,2 1 0 15,-2-2 0-15,2 1 0 0,0-1 0 16,0 1 0-16,2-1-3 0,-2 1 0 0,1 0 3 0,-1 0 0 0,2 0-2 15,-2-3 2-15,4 3 6 0,-4 0-4 0,1 0-2 16,1 0 0-16,-1-2-2 0,2 2 0 0,-1 2-2 0,0-1 2 16,0 2 1-16,-1 1 0 0,1-1 3 0,0 1-1 15,1 1 1-15,-1 0-2 0,2 1 1 0,-4-2 2 0,3 4-1 16,1-1-1-16,0 1-4 0,-3-1 2 0,4-1 1 16,-1-1 0-16,-1 3 0 0,2-1-5 0,0 0 1 0,-2 0 3 15,2 0-1-15,0 2 0 0,2 3 0 0,-2-4 5 0,2 1-1 16,-2-4-1-16,1 0 3 0,-1 0-2 0,2 1-1 15,0-3-1-15,-2 3 0 0,1-2 0 0,0 0-2 0,1 3 0 16,3-6 1-16,-4 3 2 0,1-1 2 0,-1 1-2 16,3-2-1-16,-1 0-1 0,0 1 2 0,0-2-1 0,1 1-1 15,-3-4 1-15,4 2 1 0,-1-2-1 0,1 2 1 0,0-1-1 16,0 2 2-16,1-1-2 0,-1-2 0 0,2 1 2 16,0-1-2-16,-1 0 1 0,1 0-1 0,0-1 2 15,-3 0 1-15,2 0-2 0,0-2 1 0,1 1 0 0,4 1 1 16,-3-2-4-16,-2 0 1 0,-1 0 0 0,2 0 0 0,0 0-6 15,-1 0-27-15,-1 0-27 0,2-2-30 0,-2 1-40 16,2 1-57-16,-1-2-71 0,2 0-102 0,-1-3-107 16</inkml:trace>
  <inkml:trace contextRef="#ctx0" brushRef="#br0" timeOffset="1186.19">12578 2713 441 0,'0'-3'325'0,"0"0"-108"0,1 2-81 0,-1-2-48 16,0 3-27-16,0-2-16 0,0 1-13 0,0 1-10 0,0 0-9 15,0 1-6-15,0 1-6 0,0-1-2 0,0 2-6 16,0 0 0-16,2 3 2 0,0 3 0 0,-1 1 0 0,1 5 4 15,-1 1 2-15,-1 3-1 0,0 5 1 0,-1-1 3 16,-1 1-3-16,-1 1-1 0,0 1 1 0,1-1 4 0,0-1-2 16,-2 0 1-16,4-4-1 0,-3 1 0 0,1-4-2 0,-1 0-4 15,2-5 2-15,1 2 6 0,0-4-4 0,0-1 0 16,0 0 1-16,0-2 3 0,-2-3-2 0,0 1-8 0,2-5 5 16,0 5 2-16,0-5 3 0,-5 0 10 0,2 0 19 0,2-3 21 15,-1 1 16-15,4-1 6 0,-1-2 3 0,-1 1-11 16,-1-4-15-16,1-3-23 0,1-2-16 0,-1-1-7 15,3-3-5-15,-1-2-3 0,3-5 0 0,0-3 0 0,1-3-1 16,-2 0-3-16,1 0-2 0,0-3-4 0,0 1-6 16,0 3-1-16,1-1 2 0,-2 2 0 0,2 3 0 0,0 4 6 15,-1 4 5-15,-1 0 7 0,1 3-2 0,1 4-2 16,-2 1 0-16,0 3-1 0,-1 1-3 0,1 2-6 0,0 2 2 16,1-1 2-16,1 4 0 0,-3-1 2 0,4 2 2 0,1 2 2 15,1 1 0-15,-2 1 1 0,2 4 0 0,-1-1 0 16,3 4 0-16,-2 1 0 0,0 1-10 0,0 2 5 0,-4 1 2 15,4 1 1-15,-1 0 1 0,1-1 0 0,-1 0 9 16,0 3-3-16,-1-3-1 0,2 0 0 0,-1 1-2 0,0-2 1 16,3 0-1-16,-2-1 1 0,1-3 0 0,2 1-1 0,-2-1-2 15,0 0 0-15,0-4 3 0,-2 2-1 0,2-3 0 16,-2 0 18-16,1-2-40 0,-2 0-45 0,-4-1-36 16,3-2-71-16,-6-4-124 0,0 0-205 0,0 0-67 0</inkml:trace>
  <inkml:trace contextRef="#ctx0" brushRef="#br0" timeOffset="1423.31">12561 2908 558 0,'-4'-3'532'16,"3"-2"-186"-16,-1 2-136 0,2-1-65 0,0 3-31 15,0-1-9-15,0 0-1 0,0 2-1 0,3-3 11 16,1 2-14-16,0-5-22 0,5-1-24 0,1 0-22 0,3 0-18 0,4-2-6 15,2 3-8-15,0-1 2 0,2 2-1 0,2-3-1 16,2-1 2-16,1 1 2 0,-1-1 0 0,2 1-3 16,-2 2-1-16,1 2-4 0,-1-3-37 0,-1 5-38 0,-2-1-40 15,3-3-42-15,-1 1-38 0,-3 0-30 0,5 2 2 16,-2-1-17-16,0 3-30 0,-3-3-63 0,0 1-118 0</inkml:trace>
  <inkml:trace contextRef="#ctx0" brushRef="#br0" timeOffset="1686.65">13586 2568 614 0,'3'-5'453'0,"-3"1"-150"0,2 1-85 0,-2 1-63 0,0 1-42 16,0 1-25-16,0 0-15 0,0 1-12 0,0 1-8 15,0-2-9-15,0 1-11 0,2-1-14 0,-2 2-14 0,0-1-5 16,0 2-4-16,5 2-1 0,-4 0-1 0,3 3-9 15,0 1 10-15,-3 2 2 0,4 4 3 0,-2 0 0 0,2 5 0 0,2 1 8 16,-2-1-4-16,0 2 1 0,1 2-4 0,0-1 0 16,-3 1 3-16,3 1 0 0,-1 0 0 0,3-1-3 15,-4 0 1-15,1-2 0 0,0 1 0 0,-2-1-2 0,1 0-28 16,0-5-35-16,-3 0-42 0,3-2-38 0,-4-1-50 16,0-1-79-16,-2-3-108 0,-4-2-139 0</inkml:trace>
  <inkml:trace contextRef="#ctx0" brushRef="#br0" timeOffset="1905.29">13370 2878 657 0,'1'-7'490'0,"-1"0"-177"0,2 0-123 15,-1 3-84-15,1-3-50 0,0 3-18 0,1 1-4 16,0-1-3-16,5-1-2 0,0-2-3 0,1-3 0 0,5 3-9 0,2-3-11 15,5 0-6-15,-1 2 1 0,3-3-6 0,3 2 2 16,0 1-1-16,0 1 1 0,0-1 3 0,-4 1-14 16,0 0-21-16,0 0-36 0,-1 3-40 0,-1 0-35 0,-1-1-57 15,-4 0-66-15,0 3-83 0,-4-1-129 0</inkml:trace>
  <inkml:trace contextRef="#ctx0" brushRef="#br0" timeOffset="2658.28">14119 2536 343 0,'-4'0'613'0,"3"0"-162"0,1 2-166 0,-1-2-123 0,1 1-77 15,0 1-43-15,0-2-22 0,0 1-13 0,0 1-7 0,0-1-2 16,1 0-3-16,-1 4 2 0,1 1-4 0,4 1 3 15,-1 5 4-15,-3 0 3 0,2 5 3 0,1-2-1 16,-1 3-1-16,-3 0-1 0,5 1-3 0,-4 2-2 0,-1-1-2 16,2-1 0-16,-2 1 1 0,1-4 1 0,0 2 2 0,-1-1 0 15,4 0 0-15,-3-4 0 0,-1 1 3 0,2-2-3 16,0-1 2-16,-2-1-1 0,0-1 0 0,0-3 0 16,0-2 0-16,0-1 0 0,0 0 0 0,0 0 0 0,0-3-1 0,0 0 4 15,-2 0-1-15,0 0-2 0,1-3-19 0,-4 0-16 16,4-2-20-16,-2-3-15 0,-4 0-14 0,2-3-6 15,1 0 11-15,-5-3 11 0,4-1 11 0,-3 0 6 0,1-3 8 16,2-1 13-16,-1-2 1 0,2-1-1 0,-1 0 6 0,3 1 9 16,1 1 8-16,-3-2-12 0,4 1 11 0,0 2 4 15,0 3 3-15,4-3-1 0,-3 4 1 0,1 2 1 0,1-1 2 16,0 4 1-16,1-1-4 0,4 2 2 0,-1-1-3 16,1 2-2-16,3 1 0 0,0 1 1 0,0 0 0 0,3 1 2 15,-1 2-1-15,1-1 1 0,0 2-1 0,0-2-1 16,-1 3 2-16,0 1-5 0,1 0 2 0,-3 1-1 0,0 0 1 15,-3 2-1-15,0 0 1 0,0 0 2 0,-2 2 1 16,0-1-1-16,-4 1 0 0,0 1 1 0,-4-2-17 0,0 0-5 16,-1 1-6-16,0 2-1 0,-3-2 4 0,1-1-2 0,-1 4 15 15,-1 0 10-15,-1-1 4 0,-1 1-1 0,1-3-1 16,0 5 27-16,-1-5-13 0,3 2-7 0,-1-2-4 0,2-2 1 16,2 2-3-16,0-1-24 0,1-4 8 0,1 3 8 15,1-3 5-15,1 0 0 0,1 2 3 0,1 0 0 0,0-2 2 16,4 1-1-16,-1-1 0 0,5-1-1 0,0-1 0 15,5 0 1-15,-2-1-2 0,3-1 0 0,1 1 0 0,-1 1 0 16,1 2-2-16,-1-3 11 0,-1 6-5 0,0-3-3 16,-3 4-1-16,1 1-1 0,-1-2 2 0,-3 2-12 0,1 2 3 15,-2-2 4-15,-3 3 1 0,1-1 2 0,-2 2 0 0,-2 1-1 16,-1 2 20-16,-2 0-7 0,0 0-4 0,-3 2-3 16,-2 0 12-16,-2 1 8 0,-1 2-12 0,-1-2 9 0,-2 1 11 15,1-1 10-15,-3 0-4 0,0-1-1 0,2 1-1 0,0-4 1 16,-2-2-2-16,4 2-8 0,-1-4-8 0,-1 1-4 15,3-1-3-15,-1 3-4 0,0-5-3 0,0 2-2 0,3-2 1 16,1-5-1-16,2 0 1 0,-1 2-1 0,2-2 1 16,1-2 1-16,1 2 1 0,0 0-5 0,0-5-39 0,1 3-58 15,-2-4-85-15,1-5-121 0,0-1-171 0</inkml:trace>
  <inkml:trace contextRef="#ctx0" brushRef="#br0" timeOffset="2970.2">14590 2314 382 0,'2'2'544'0,"-1"-2"-185"16,2 1-147-16,-2-1-100 0,6 2-55 0,-3-1-32 0,2-1-15 16,-3 1-4-16,5 1-3 0,1 0-2 0,1 1-1 15,-1 0 3-15,5 0-2 0,-1 1-1 0,3 4 1 0,-2-1 0 16,3 0-1-16,-1 5 2 0,3-4 0 0,-3 4 2 15,1-1-1-15,-2 2-2 0,-1 2 1 0,0 1-2 0,0 0-1 16,-1 3 1-16,-1 0 1 0,-5 5 2 0,-1-4 0 16,-1 6 0-16,-2-2 1 0,1 1 1 0,-3 1-4 0,1 3-1 15,-4-4 0-15,1 3 3 0,-3-1-3 0,0 2-1 0,-3 0 0 16,-3-1 3-16,-4-1 2 0,2 2-4 0,-6-3 0 16,-2 1 2-16,2 0 3 0,-4-1-3 0,-1 1 1 0,0-2 1 15,-2-1-4-15,3 0-18 0,-1-2-27 0,3-2-36 16,0-2-64-16,0 0-108 0,3-4-174 0,-1-2-105 15</inkml:trace>
  <inkml:trace contextRef="#ctx0" brushRef="#br0" timeOffset="6270.12">15649 2445 442 0,'2'-3'345'16,"-2"-1"-110"-16,0 1-80 0,0 3-49 0,0-4-22 15,0 3-4-15,0-1 3 0,0 0 8 0,0 2 2 0,0 0-6 16,0-3-3-16,0 3-10 0,0-2-6 0,0 2-9 0,0 0-4 15,0 0 6-15,0 0 12 0,0 0 13 0,0 0 14 16,0 0 21-16,0 2 14 0,0-2 8 0,0 0-2 0,-2 0-10 16,2 3-18-16,-2-3-25 0,2 0-24 0,-1 2-18 15,-1-2-21-15,2 0-8 0,-2 2-5 0,2-1 2 0,0-1 3 16,0 2 1-16,-1 0 3 0,-1-2-2 0,2 0-4 16,-3 3-3-16,-2 1-5 0,-1 4-3 0,0 0-2 0,-4 5 2 15,0 2-2-15,-2 2-1 0,1 2 3 0,-4 0 0 16,5 0 0-16,-2 2-2 0,-1 0 1 0,-3 0-3 0,3 2 1 0,2 3 1 15,-4-3-2-15,3 3 0 0,0-2 1 0,1 1 3 16,-1 1 0-16,2 0 1 0,0-2 2 0,0 3 0 16,1 0-1-16,0 1 0 0,2-1-1 0,1-2-1 0,-2 1-4 15,5-1 0-15,1-1 2 0,1-1 2 0,-1-1-4 0,2 0 1 16,2-3-3-16,-1-1-2 0,3-2 1 0,-1 1 0 16,3-2 2-16,0-2 1 0,2 1 5 0,3-2 2 0,2 0-2 15,0-3 1-15,2-1-1 0,3 0 2 0,2-3-3 16,1-1-1-16,1-1-2 0,2-1-1 0,1-2-1 0,0-2-4 15,2-1 3-15,-5 0-30 0,4-1-42 0,-3-1-54 16,1-2-64-16,-1 0-60 0,-1-1-57 0,-1-2-20 16,1 3-29-16,-4-3-28 0,-1-1-62 0,-2 1-112 0,-1-2-39 0</inkml:trace>
  <inkml:trace contextRef="#ctx0" brushRef="#br0" timeOffset="7850.07">16121 2619 28 0,'-2'-2'414'0,"0"2"-97"15,2 0-93-15,0 0-75 0,-1 2-58 0,1-1-36 0,0-1-26 16,0 1-17-16,0 3-8 0,0-1-3 0,0 0-1 16,0 1-1-16,1 4 9 0,-1 0 22 0,2 4 15 15,0 2 10-15,-2 1 6 0,2 3 2 0,-1-2-7 0,-1 1-20 16,2 1-13-16,-2-1 14 0,3-1 13 0,1 0 9 0,-4 4 3 15,4-5 3-15,-4 2 0 0,0-1-24 0,2-1-15 16,-2 2-11-16,0-2-5 0,2-1 1 0,-1 0-4 0,-1 0-2 16,1-1 0-16,2-2-1 0,-3 1 3 0,1-2-4 0,-1-2 3 15,0 2-1-15,0-3 2 0,0 0-1 0,2-2-5 16,-2 0 1-16,0-2-2 0,0 2 0 0,0-2-2 0,0-2 2 16,0 1 0-16,0-1 2 0,0 1 1 0,-2-2-1 15,2 0 3-15,-1-2 0 0,-3 2-6 0,1-3 1 16,-3 0-5-16,2-1-9 0,-2-1-7 0,-1-3-13 0,2-4-12 15,-3 2-16-15,4-3-5 0,0-3 4 0,-2 0 1 0,2-4 4 16,1-1 12-16,0-1 12 0,1-2 6 0,-2-3 5 16,4 0 4-16,0 1 6 0,0-3 5 0,-2 2 4 0,0 0 4 15,2 0 1-15,0 4 7 0,0-4 13 0,0 6 7 0,0 2 22 16,2 4 15-16,0 2 9 0,-2 1-2 0,0 2-7 16,4 3-9-16,0-3-19 0,0 5-17 0,4-3-12 0,-2 2-6 15,2 1-2-15,2 0-1 0,2-2 1 0,1 3-1 0,3-1 2 16,-1 2-1-16,3-1 0 0,1 1 1 0,0 0-1 15,0 1-4-15,-1 1 0 0,-3 0 3 0,0 2 1 16,-1 0-2-16,-3 2 1 0,-1 2 5 0,0 2-4 16,-2-2 2-16,-1 2-3 0,-2 2 2 0,-1-1-1 0,-1 1 0 15,-1 2 7-15,-4 0 11 0,-1 1 12 0,-1 3 9 0,-3 2 8 16,1-3 12-16,-6 2 1 0,-2 0-7 0,0 1-4 16,-2 1-4-16,2-3-5 0,-3 2-6 0,0-2-8 0,2-1-6 15,0-3-6-15,3 0-4 0,1-2-6 0,4-2-2 0,0-3-1 16,2 1 0-16,0-3-1 0,2 2 0 0,2-3 0 15,1 1 0-15,-2-2-3 0,2 2 2 0,2-2 0 0,-2-2-3 16,1 2-1-16,2-2-2 0,2 1 0 0,2-1 0 16,3 0 3-16,4-3 4 0,4 0 1 0,4 0 1 0,1-1-1 15,-1 1-1-15,1-1-2 0,-1 0-2 0,-1 3 1 0,1-2 0 16,-3 5 1-16,-1-2-1 0,-1 2-1 0,-3 2-3 16,0-2 0-16,1 2 0 0,-3 1 3 0,-2 0-2 0,2 2 2 15,-1-1 2-15,-4 4 0 0,3-1 1 0,-1 0-1 16,-2 2 1-16,0 2-1 0,-4-2 2 0,-1 0 0 0,-2 0 0 15,-2 0 3-15,0 2 1 0,-2-3-1 0,-3 4 3 16,0 0-1-16,-1 0 3 0,-4-1 1 0,-2-1 4 0,2 1 2 16,-4 0-1-16,0-1 3 0,-3 2-3 0,0-2-1 0,-3 3 0 15,-2-3-2-15,2-1-3 0,1 2 0 0,-1-4-3 16,4 1-3-16,2-3-2 0,-2 2 1 0,6-2-1 16,-2 0 0-16,2-3 0 0,2 1 0 0,-1 0 0 15,2-2-1-15,1 1-1 0,-1-1 1 0,1-1-16 0,3 0-31 0,0 0-44 16,2-1-69-16,3-2-100 0,0-2-136 0,0-3-179 15,0-4-86-15</inkml:trace>
  <inkml:trace contextRef="#ctx0" brushRef="#br0" timeOffset="9000.1">16725 2533 41 0,'-1'-1'526'16,"-1"-1"-166"-16,1 2-123 0,-1 0-83 0,2 0-60 16,-1 0-39-16,1 0-24 0,-2 0 0 0,4 0 5 0,-2 0 5 15,0 0 2-15,0 2-2 0,0-1-7 0,0-1-8 0,0 2-11 16,0-1-8-16,0-1-3 0,0 0-4 0,1 2-3 16,-1-2 0-16,2 1-1 0,-2 1 1 0,0-2 1 0,1 1 2 15,-1 1 1-15,0-1-3 0,0 0 1 0,0 1 3 16,0 0 0-16,0 1-1 0,0-3-1 0,0 1 3 0,0 1-1 15,0-2-3-15,0 0 0 0,0 0 0 0,0 0 0 16,0 0 2-16,-1 0 2 0,1 0 2 0,0 0 0 0,0 0 3 16,-2-2 5-16,2 2 4 0,0 0 3 0,0-1 2 0,0 1 3 15,0 0-1-15,3 0-4 0,-1 0-1 0,-2 0-6 16,1 0-2-16,-2-2-3 0,-1 2-3 0,1 0 0 0,-1-1-3 16,2 1 1-16,0 0-1 0,0 0 0 0,0 0 1 15,0 0-1-15,0 0 0 0,0 0-5 0,0 0-1 0,0 0 1 16,0 0 2-16,0 0 0 0,0 0 1 0,0 0 6 15,0 0-1-15,0 0-3 0,0 0 0 0,0 0 0 0,0 0-6 16,0 0 3-16,0 0-1 0,0 0 1 0,0 0 1 16,0 0 0-16,0-2 3 0,0 0 1 0,0 2-2 0,-1 0 1 15,-1 2 1-15,0-2-2 0,2 0-1 0,2 0 0 0,0 0 13 16,-2 0 9-16,1-2 9 0,-1 2 4 0,0-1 4 16,0 1-3-16,0 0-8 0,0 0-11 0,0 0-8 0,0 0-3 15,0 0 0-15,0 0-2 0,0 0-3 0,0 0-1 16,0 0 0-16,0 0-2 0,0 0 1 0,0 0 0 0,0 0 0 15,0 1 0-15,0-1 0 0,0 0 0 0,0 0 0 16,0 0 0-16,0 0 1 0,0 0 0 0,0 0 0 0,0 0-1 16,0 0 1-16,0 0-1 0,0 0 0 0,-1 0 0 0,1 0-1 15,0 0 1-15,0 0 0 0,0 0 1 0,0 0-1 16,0 0 2-16,0 0 0 0,0-1 1 0,0 1 0 0,0 0-2 16,0 0 3-16,0 0-2 0,0 0-1 0,0-1 2 15,0 1-2-15,0 0 1 0,0-2-2 0,0 2 0 0,0 0-1 16,0 0-1-16,0 0 2 0,0 0 0 0,0 0 0 0,0 0 2 15,0 0-1-15,0 0 0 0,0 0 0 0,0 0-1 16,0 2-1-16,0-2 0 0,0 0-2 0,0-2 1 16,0 2-2-16,1 0 1 0,-1 0 0 0,0 0 0 0,0 0 1 15,2 0 1-15,-4 0 2 0,2 0-1 0,0 0 0 0,0-1 0 16,3 1 0-16,-1-2 0 0,-1 1 0 0,4-1 0 16,-2 1 0-16,4-2-1 0,-3 1 1 0,1-2 0 0,-2 3-1 15,3-2 2-15,-2-1 1 0,-1 1 2 0,-2 1 0 16,3-1 0-16,-3 3-1 0,2-4 0 0,1 1-3 0,-3 1 1 15,4-3-1-15,-2-2 0 0,3 3 2 0,1-3-2 16,-4 0 2-16,0 3-5 0,0 0 3 0,1-1 0 0,-3 2 0 16,-1 3 4-16,2-3-2 0,-2 2 3 0,0 1-3 15,0-1-1-15,0 1-2 0,0 0-2 0,-2 1-1 0,2-1 0 16,-1 1-1-16,1 2 0 0,-4-3 0 0,1 3 0 16,0 2 1-16,-4 1 1 0,1 3 2 0,-3 1-1 0,-1 3 1 15,1-1 1-15,-2 5 1 0,1-2-2 0,1 1 1 0,-2 1 0 16,1 0-1-16,2 1-1 0,0 0 2 0,2 2 3 15,-2 1 0-15,3-2 1 0,0-3 2 0,-1 2-4 0,3-1 0 16,2-1-2-16,-1 2 1 0,1 0 1 0,2-2-1 16,1-1 4-16,2-1-2 0,4 0 2 0,0-1 1 0,0-1-1 15,5 0 2-15,-1-2 5 0,2-2 0 0,2 0 2 0,3-3-1 16,2-1 0-16,1-1-1 0,2-2-1 0,2-2-2 16,1-2-5-16,0-2 0 0,-1 1-4 0,1-4 1 15,-3 2-1-15,2-1-1 0,-2-3 1 0,-2 1-2 0,-1 1-3 0,-4-3-13 16,2 0-19-16,-3 1-22 0,-5-1-19 0,0 4-17 15,-3-1-18-15,-4 1-20 0,-3 0-26 0,-1-5-20 16,-1-1-32-16,-3 3-38 0,-4-1-61 0,-2-4-72 16</inkml:trace>
  <inkml:trace contextRef="#ctx0" brushRef="#br0" timeOffset="9308.12">16541 2400 139 0,'-2'0'451'0,"2"-2"-112"15,0 0-108-15,3 1-80 0,2 0-54 0,1-2-30 16,0 0-13-16,6 1-6 0,2-2-3 0,-1 2 1 15,4-2 1-15,-3 0-12 0,5 0-14 0,1-1-8 0,0 2-4 16,0-4-2-16,2 5-7 0,-1-3 0 0,-1 2 0 0,2-2-1 16,-2 2 1-16,-2-1 0 0,1 1 2 0,-1 0-1 15,0-1 1-15,32-4-5 0,-31 5-17 16,-5 1-24-16,0-1-34 0,-3 3-41 0,2-4-77 16,-4 3-125-16,-1-2-166 0</inkml:trace>
  <inkml:trace contextRef="#ctx0" brushRef="#br0" timeOffset="9680.15">17498 2423 164 0,'4'-2'657'0,"0"-1"-180"0,0-1-170 0,-3 4-117 16,1-1-76-16,-1 1-45 0,-1 0-24 0,0 0-12 0,0 1-4 15,0-1-2-15,0 2-6 0,0 0-7 0,0-2-7 16,0 1-4-16,0 1-3 0,0 3-2 0,3 0 0 0,-1 2 1 16,-2 2-4-16,0-1 3 0,3 4 2 0,-2 2 5 0,1 1 0 15,0 2 1-15,-1 0 5 0,0-2-3 0,2 3-1 16,-2-1-2-16,2 0-3 0,1-1 1 0,-3 2-3 0,2-3 2 15,2 2-3-15,-2 0 1 0,0-2-1 0,0 0 1 16,1 0 0-16,-3-2 1 0,2-1 1 0,2-1-1 0,-2-1 2 16,2 0-3-16,-2-2 0 0,0 1-2 0,1-1 0 15,0-1 1-15,1-2 2 0,-2 2-4 0,1-2-31 0,-3-2-43 16,3 0-40-16,-2 0-40 0,0 0-76 0,-2-3-112 16,0 0-143-16,0 0-66 0</inkml:trace>
  <inkml:trace contextRef="#ctx0" brushRef="#br0" timeOffset="10272.16">17328 2698 101 0,'0'-2'478'16,"0"1"-154"-16,3 1-125 0,-1-3-84 0,0 2-51 0,1-1-26 16,-1 1-7-16,1-1 3 0,1 2 7 0,0-3 4 15,0 2 3-15,-1-1-3 0,3 2-9 0,0-5-9 0,1 5-11 16,1-2-5-16,-2 1-5 0,5-3-4 0,-2 3 2 16,1-3-2-16,1 4-1 0,-3-3 1 0,0 3-1 0,-2-4 2 15,5 4-3-15,-3-1-1 0,3-1 1 0,0 0-2 0,-1 2 2 16,4-3 0-16,0 1 2 0,2-1 2 0,0-1-2 15,3 3-2-15,-2-2-1 0,0 0-1 0,1-1-7 0,-1 1-15 16,2-2-15-16,-3 2-11 0,1 0-21 0,-1 0-23 0,0 0-23 16,-4 2-19-16,3-1-25 0,-4 2-29 0,-1-4-32 15,0 0-44-15</inkml:trace>
  <inkml:trace contextRef="#ctx0" brushRef="#br0" timeOffset="10718.16">18045 2430 213 0,'0'0'542'0,"2"1"-156"16,-1-1-142-16,-1 0-104 0,2 0-66 0,-1 2-40 0,-1 0-20 15,2-2-12-15,-2 0-2 0,2 3 5 0,0-3-5 0,-1 5-4 16,1 0 0-16,2 2 1 0,-1-1 0 0,0 2-5 15,1 1 5-15,-3 1 0 0,2 3-15 0,-1-4-4 16,-1 4-6-16,1-1-6 0,2-1 2 0,-3 3 0 0,1-1 16 16,-1 2 9-16,2-1 4 0,-1 1 1 0,-1 0 2 0,2-1 1 15,1 0 0-15,-3 1 0 0,2-2 0 0,0 0 1 16,1-1-2-16,-1 0 1 0,0 1 0 0,2-1 1 16,-4-2 0-16,1 0 1 0,-1 1-1 0,3-3 0 0,-3 1-1 0,-1 1-5 15,2-3-13-15,-2 0-22 0,0 1-26 0,-2-5-47 16,2 2-78-16,-1-1-112 0,-4-1-149 0</inkml:trace>
  <inkml:trace contextRef="#ctx0" brushRef="#br0" timeOffset="11188.07">17950 2395 472 0,'4'-4'432'0,"-3"-2"-157"0,4 1-124 0,-2 1-70 16,4 0-40-16,0-1-19 0,1-2-9 0,2 5 2 16,1-3 19-16,0 3-7 0,0-3-3 0,1 2-1 0,1-1-4 15,1 3-5-15,0-2-22 0,2 3 4 0,0 0 3 0,1 0 1 16,1 0 2-16,-1 3-2 0,-2 0-2 0,2 2-1 15,-3 0 2-15,4 0 0 0,-4 2-2 0,2 0 3 0,-4 3-1 16,2-4 1-16,-1 3 0 0,0 2 1 0,0 1-1 16,-2-2 1-16,3 4 2 0,-1-1-2 0,1-2 0 0,-2 4-1 15,2-3 1-15,-1 3-1 0,-2-1 0 0,2-3-1 16,0 2 1-16,-3 0 1 0,2-1-1 0,-1 2 0 0,0-1-1 16,-2-1 2-16,-2-1-2 0,3 2 0 0,-3-1 1 0,-1 2-1 15,-2-2 2-15,-1-2 0 0,0 2-1 0,-1 0 1 16,-2 3 2-16,0-1 6 0,-5 1 4 0,3-2 1 15,-1 2 3-15,-2-2-2 0,-1 2 0 0,-1-1-2 0,-2-4-3 16,-1 2 1-16,-1-4-3 0,-3 2 0 0,0-1 2 0,-3 0-4 16,-1 1-2-16,-2 2-1 0,-2-4 0 0,-2 3-2 15,3-2-1-15,1 1 0 0,2-2-1 0,1 1 1 0,1-1 1 16,2-3-1-16,1 2-18 0,2-2-30 0,2 1-41 16,1-1-76-16,2-2-134 0,-1-2-194 0,7-1-88 0</inkml:trace>
  <inkml:trace contextRef="#ctx0" brushRef="#br0" timeOffset="11650">18505 2242 440 0,'4'-1'560'0,"-3"-2"-171"0,1 0-142 15,-2 1-100-15,5 2-71 0,-1-1-36 0,1-1-21 0,-2 2-7 16,1-2-5-16,0 2 1 0,-1 0-3 0,4 0 1 16,-1 2-2-16,3 1-2 0,1 2-1 0,0 1 1 0,3 0 0 15,0 1-1-15,4 4 4 0,1-3-1 0,-2 4 0 0,2-2-1 16,0 0 0-16,-1 2 2 0,4-1-3 0,-4 1 0 15,2-2 0-15,-1 2-1 0,1-1-2 0,-2 1-2 0,-3-2-1 16,2 2-1-16,-2-1 1 0,-1 1 1 0,1-2 4 16,-4 2 0-16,5 0 1 0,-4 2-1 0,-1-2 0 0,1 1 0 15,-1 1-3-15,-2-1 2 0,-3 2-14 0,2 0-10 16,-3 0-4-16,2 2 1 0,-3-1-1 0,2 4 0 0,-2-3 14 16,0 3 7-16,0 1 7 0,-2 0-5 0,-1 4 2 0,0-5 3 15,0 3 0-15,-1-3 0 0,-4 4 0 0,1-5 7 16,-1 2-5-16,-2 0-1 0,1 1 0 0,-1-4 0 15,-3 0 2-15,2 0-1 0,-4 0 0 0,0-1 1 0,-1-1 0 16,-2 0-2-16,2 1-5 0,-4-2-18 0,2-1-21 0,0-1-29 16,7-2-30-16,-4 2-34 0,2-2-51 0,2-1-66 15,-5-2-107-15,-1-2-121 0</inkml:trace>
  <inkml:trace contextRef="#ctx0" brushRef="#br0" timeOffset="15322.88">7867 2725 219 0,'-1'1'221'0,"-1"1"-44"15,-1-2-35-15,3 0-22 0,0 0-16 0,3 0-16 16,-3 0-7-16,-4 0-10 0,2 0-10 0,1 0-11 0,-1 0-8 16,5 0-10-16,-1 0-5 0,-1 0-5 0,-1 0-3 15,3 0-1-15,-3 0-8 0,2 0 3 0,-1 0-5 0,-1 0-2 16,0 0 4-16,0 0 8 0,0 0 5 0,2 0 5 16,-2 0 6-16,0 0 0 0,0-2-2 0,0 2-7 0,0 2 3 15,0-2-4-15,0 0 3 0,0 0 0 0,0-2 9 0,0 1 6 16,-2-1 3-16,2 2 2 0,0-2-5 0,-1 2-2 15,-1 0-8-15,-1-2-12 0,2 1-9 0,-2-3-5 0,-1 3-3 16,1-2-2-16,1 0-2 0,-2 0 1 0,0-1-1 16,0 0 0-16,-4 2 1 0,3-1-6 0,-1 1 2 0,0-2 0 15,1 1-1-15,-3 1 0 0,3 2-1 0,0 2 6 16,-2-1 0-16,3 2-3 0,-3 0 3 0,2 0-1 0,-2 1 0 16,-1 3-2-16,-2 0 0 0,2 1 2 0,-4 4-1 15,0 1 1-15,2 1 0 0,-1 0 1 0,-1 3-1 0,2 1 0 16,0-2-2-16,1 0 0 0,1-3 0 0,3 0 0 15,-1-1 0-15,3 0 1 0,0-3 1 0,0-1-1 0,3 1 1 16,3 0 0-16,-2-1 0 0,1-1 0 0,1 1-1 0,2-1 3 16,1 0-1-16,4 1 0 0,2-1-1 0,1 1 1 15,3-3 0-15,1 1-4 0,2-2 2 0,3 1 0 0,1-2 2 16,2-2 1-16,0 1 0 0,-1-1 0 0,-1 1 3 0,0-1-1 16,-2 2-1-16,2-1-2 0,-4 1 1 0,1 1-1 15,-2 2 0-15,-2-2 0 0,-1 1 0 0,-5 2-1 16,4-4 0-16,-5 4 1 0,0-1 0 0,-3-2-1 0,1 2 1 15,-3 0 1-15,-3 0-1 0,1 0 6 0,-4-1-2 0,1 2 0 16,-3 0 1-16,-3 1-4 0,-1-1 2 0,-2 1-6 16,-2 0 3-16,1 1-1 0,-2-2 1 0,-1 2 0 15,1-2 1-15,-1 0-1 0,3-2 0 0,-2 2 0 0,3-1 3 16,1-2-1-16,0 1 0 0,1-5-2 0,2 1-9 0,1-1-24 16,1 0-34-16,1-1-58 0,2-1-75 0,1 2-98 15,1-7-145-15,2-3-121 0</inkml:trace>
  <inkml:trace contextRef="#ctx0" brushRef="#br0" timeOffset="15679.96">8228 2866 135 0,'-6'-2'420'16,"4"0"-149"-16,-1 0-122 0,0 1-66 0,-1 1-39 0,1 0-15 0,-1 1-8 15,3-1 1-15,-2 2-1 0,2-1-4 0,-5-1-1 16,4 1-2-16,-1 3-8 0,0-1-7 0,3 1-2 15,1 2 1-15,2 3 0 0,1 1-1 0,2-2 0 0,-1 3 1 16,4-1 4-16,-1-1-1 0,4-1 2 0,1 2 1 16,1-3 1-16,2-3 1 0,2 1 0 0,1-5 1 0,0-4-5 15,1 3 2-15,-2-6-2 0,0 3 0 0,-2-2 0 0,0 2 0 16,-2-3 1-16,-1 0 1 0,-4 1 2 0,-2 0-1 16,-1-1 0-16,0 1-1 0,-1-1 13 0,-2 0 22 0,-3 2 18 15,0-2 14-15,-3-1 3 0,0 3 4 0,-2-3-13 0,-3 2-21 16,0-2-21-16,-3 3-13 0,-3 0-3 0,1-1-7 15,-1 1 0-15,2 2 0 0,-2-1 0 0,0 3-2 0,-1-1 0 16,2 2 3-16,-1 2-5 0,-2-1 1 0,3 3 1 16,-2-1 0-16,1-1-1 0,1 3 0 0,3-1 2 0,2 2-2 15,-2-2-4-15,6 3-28 0,0-4-32 0,2 0-21 16,2 1-24-16,3-1-27 0,2 4-46 0,3-2-40 16,-3-2-59-16,2 0-121 0</inkml:trace>
  <inkml:trace contextRef="#ctx0" brushRef="#br0" timeOffset="15946.09">8569 2725 179 0,'2'-4'284'0,"-1"1"-101"0,1-1-69 0,-2 3-46 16,2-1-26-16,-1 1-16 0,-1 1-9 0,2 0-4 16,-1 0-8-16,-1 1-5 0,2 1-2 0,-2-2-2 15,3 1-1-15,0 3 0 0,2-1 2 0,0 2 8 0,1 4-1 16,0-2-5-16,2 1 3 0,0 2-2 0,2 0 1 0,-2 2-7 15,2 2 6-15,0-1 0 0,0 3 1 0,1-3 2 16,0 3-1-16,0 1-2 0,0-3 0 0,0 1 2 16,0 1-2-16,1-1 0 0,-2 0 0 0,0-1 1 0,-1 1 2 15,-1-4 0-15,0 3 1 0,-2-1 0 0,4-1 1 0,-6 1-1 16,3-3-1-16,-2-1 0 0,-1 0-4 0,-3 0 0 16,4 1 1-16,-5-2-20 0,2 0-43 0,-2 0-73 0,0-1-109 15,-3-3-159-15</inkml:trace>
  <inkml:trace contextRef="#ctx0" brushRef="#br0" timeOffset="16317.04">8618 2775 177 0,'-1'-14'311'0,"-2"1"-121"16,3 0-67-16,3 1-36 0,-2 0-31 0,1 1-16 15,2 0-8-15,0 2-12 0,2-4-6 0,0 2-6 0,3 1-3 16,3 0-1-16,-1 2-4 0,2-3 0 0,2 4 0 16,0-1 0-16,1 1 0 0,-2 0 0 0,0 4-1 0,2-1 0 15,-2 1 1-15,0 1-1 0,0-1-1 0,2 3-1 16,-2 3 1-16,3-3 0 0,-2 4 0 0,0-1 1 0,0-1 1 16,-2 1 1-16,2 2-1 0,-3 3-2 0,0 2 1 15,-2-1 1-15,-1 2 0 0,0-1-1 0,0 0 1 0,-5 2 0 16,1-2 4-16,0 0-2 0,-2-1 6 0,0 2 9 15,-2-3 5-15,-2 2 9 0,-2 0 2 0,0 2 3 0,-2 2-2 16,-1-1-5-16,-2 2-4 0,-3 0-4 0,1 0-6 16,-3 0-4-16,1-3-4 0,-1 2-2 0,-1-2-2 0,1 1 1 15,-2-2-2-15,2-1 4 0,2 1-1 0,-2-3-2 0,2 2-2 16,0-2-1-16,0 1 2 0,3-1-12 0,-1-1-25 16,4 2-24-16,0-4-44 0,4 0-67 0,1-5-112 0,0 0-154 15</inkml:trace>
  <inkml:trace contextRef="#ctx0" brushRef="#br0" timeOffset="24490.88">21700 2938 91 0,'-2'-6'541'0,"1"5"-161"15,-1-2-144-15,0 1-98 0,2 1-58 0,0 1-27 0,0-2-18 0,0 2-4 16,0 0 2-16,0 0 3 0,0 0 2 0,0 2-6 16,0-2-3-16,0 0-9 0,0 0-6 0,2 0-8 15,0 0-4-15,-2 1-2 0,0 1-2 0,0-2 1 0,-2 1-3 16,2 1 1-16,0-2 0 0,0 1-1 0,0-1 0 0,0 2 0 15,0-1-2-15,2 2 1 0,-2 2 1 0,1 0 5 16,3 3 0-16,0 1 0 0,-4 3 2 0,6 2 0 0,-3 2-1 16,2 2-2-16,-1 0 1 0,-1 2 3 0,0-1-2 15,0 0 1-15,-1 2-1 0,4-2-3 0,-2-1 1 0,0 1-2 16,1 0 1-16,-2 0 0 0,2 0 1 0,-2 1 3 16,3-2-2-16,-3-2 0 0,2 1 0 0,0-2 1 0,-1-2 0 15,0 1-1-15,-3-2 0 0,1-2 1 0,2-1-1 0,-2 0-18 16,-1-3-22-16,3 0-25 0,-4-1-24 15,0-2-32-15,0-2-50 0,-2-1-39 0,-1 0-54 0,-6-3-79 0,1-3-123 16</inkml:trace>
  <inkml:trace contextRef="#ctx0" brushRef="#br0" timeOffset="24830.95">21474 2932 322 0,'-4'-9'396'15,"4"2"-146"-15,0 1-97 0,0 1-49 0,0 0-31 16,4 0-27-16,-1-2-11 0,3 2-10 0,2-5-4 0,5 0-10 16,1 0-9-16,3-2-2 0,1 1 0 0,2 3-1 0,1-4-2 15,-2 5-1-15,1 2 1 0,2 0-2 0,-1 1-1 16,-4 3 3-16,2 1-2 0,1 1 1 0,-3 1 0 0,-1 3 3 16,3-3 1-16,-8 5-3 0,6-2 3 0,-4 5 1 0,1 0 0 15,-3-1-2-15,0 2 0 0,-2 2 0 0,-3-1-1 16,1 3-1-16,-3 0 2 0,0-1 1 0,-3 1-2 15,-1-1 2-15,0 1-2 0,-3 2 1 0,-3-2 2 0,1 0-2 16,-1 0 3-16,0 0-1 0,-2-5 5 0,-5 3-2 0,4-3-1 16,-4 1 0-16,4-1 1 0,-4 1 0 0,0-3-1 15,-1 2-3-15,-2-3 1 0,0 2 2 0,2-1-3 0,0-1 1 16,0-1 2-16,-1 2 5 0,2-3-5 0,1 0-2 16,3 1-1-16,-1-2-14 0,6 0-16 0,-1-1-24 0,3-1-26 15,1-1-38-15,1-1-48 0,0 0-57 0,0 0-106 16</inkml:trace>
  <inkml:trace contextRef="#ctx0" brushRef="#br0" timeOffset="25300.87">22185 2895 345 0,'0'2'396'0,"0"-2"-153"16,0 3-109-16,-1-3-64 0,1 2-36 0,-2 1-19 16,0 0-8-16,2 0-2 0,-1 2-3 0,-2 0-1 0,-1 3-1 15,-1 0 3-15,2 1-1 0,-3-2-1 0,5 3 0 16,-2 2 2-16,3-1-1 0,0 3 0 0,0 0-2 0,3 2 0 16,-2-1 0-16,5 1 0 0,-3-2 0 0,4 2 1 15,-1-1 2-15,1-1-3 0,5-1 1 0,-1-1 1 0,2-1 0 16,0-1 1-16,-2-1-2 0,3 0 0 0,-1-1 3 15,1-3-1-15,-2-2-1 0,0 2 1 0,2-2 1 0,-5-3 2 16,4 0 1-16,-1 0 0 0,0-1 0 0,-3-1 0 0,-2-3 0 16,0 2 0-16,0-2-3 0,-1-3-1 0,-2 0 3 15,1 0 3-15,-1-1 2 0,-1-2-4 0,-2-1 4 0,-1-1 2 16,0-1-2-16,-1-1-2 0,-1 0-5 0,-2 0 1 0,2 1-2 16,-3-2 4-16,0 0 3 0,-2 1-1 0,0 0 4 15,1-1 2-15,-2 0 0 0,-1 1 0 0,-2 2 3 0,1-1-1 16,1 2-2-16,-1 2 1 0,-1-1-3 0,-2 1-4 15,2 2-6-15,0 1 0 0,-2-1-2 0,1 4-4 0,-2 1 2 16,1 0-3-16,-1 1 0 0,1 1 3 0,2 2 0 16,-3 2-2-16,-1 2 2 0,3-1 1 0,1 2-1 15,-2-3-11-15,4 3-15 0,-1 0-19 0,4 0-27 0,-2 3-25 0,2-3-30 16,1 2-49-16,2-1-61 0,1-1-106 0,4 0-112 16</inkml:trace>
  <inkml:trace contextRef="#ctx0" brushRef="#br0" timeOffset="26220.63">23516 2665 355 0,'2'-5'425'0,"-2"-2"-136"0,0 0-106 16,0 0-62-16,0 3-29 0,0-2-21 0,0 0-5 15,0 0-6-15,0 2-10 0,-2-2-9 0,2 0-2 0,0 2 5 0,-2-1-5 16,2 1-1-16,-2 1 2 0,2-1-5 0,-2 1-8 15,2-2-9-15,-4 3-5 0,3-1-2 0,-2-1-1 16,2 1 8-16,-2 1 1 0,2-1 3 0,-4-2 0 0,4 0-5 16,-2 3-1-16,-1-1-3 0,0-2 11 0,0 2 7 15,-1 0 14-15,1 3 8 0,-2-4 0 0,-3 1-3 0,-1-2-12 16,0 2-13-16,-1-2-14 0,0 5-6 0,-3-4-3 16,-1 1-2-16,0 1 0 0,0 2 0 0,-2 0 0 0,3 0-1 15,-3 0 0-15,0 0-1 0,0 2 2 0,-1-2 0 0,0 3 4 16,-1 1-1-16,0-1-2 0,-2 2 0 0,3 2-2 15,2-2-2-15,0 1-3 0,3 0 1 0,-1 0 2 16,5 2 0-16,-1-1-2 0,-1 1 3 0,3 6-1 0,0-2 1 16,0-1 0-16,1 2-2 0,0 4 3 0,2 0-3 0,0 0 1 15,4-3 0-15,-1 0 0 0,4 0 2 0,0 0-1 16,4 1 2-16,0-3-3 0,2 2 0 0,1-1 0 0,4-1-2 16,1 0 2-16,2 0 1 0,5 0 2 0,-1-4 0 0,1-1-1 15,4-1 4-15,2 0-3 0,1-1-2 0,-1-3-2 16,0 2 2-16,0-3 0 0,-1 1 0 0,-3 0 2 0,2 0 0 15,-2-1 2-15,2 1-2 0,-4 1 0 0,1 0-1 16,-2-2-1-16,-1 2 2 0,0 2-2 0,-1-1 0 0,-3-1 2 16,2 4 1-16,-4-1 0 0,2-2-3 0,-1 4 2 0,-2-2 0 15,1 1-1-15,-2 1-2 0,-3 2 1 0,1-3 1 16,-1 5 1-16,0-4-2 0,-1 1 0 0,0 2-1 16,-3-1 1-16,-1 0 2 0,0 1-3 0,-1 0 1 0,1-1 0 15,-3 1 0-15,1-2 2 0,-2 1 0 0,1 1 3 0,-3-2-1 16,-1-1 1-16,3 1-3 0,-4-1 0 0,2 0 0 15,-6-2 2-15,4 0-1 0,-3 1-1 0,-2-1 6 0,-1 0-1 16,2 0-1-16,1 0-1 0,-2-2 3 0,1 3 1 16,1-4-3-16,-6 2 1 0,1-3 8 0,-3 1-6 0,4 0-3 15,-6-1-2-15,2 1 1 0,-1-2-1 0,-1 2-9 16,-1 0 6-16,-2-1 1 0,-2-1 1 0,0 1-1 0,0 1 0 16,-2-3 0-16,-1 1-3 0,3-1-7 0,0 0-26 15,-1-1-30-15,4 1-40 0,-1-3-41 0,2 3-32 0,3-2-56 16,2-1-49-16,3 0-68 0,-2 2-124 0,4-4-77 15</inkml:trace>
  <inkml:trace contextRef="#ctx0" brushRef="#br0" timeOffset="60036.1">12649 3388 287 0,'0'-6'349'0,"0"2"-124"16,-2-1-87-16,2 2-49 0,0 0-20 0,0 2-8 0,0-2 2 16,0 1 3-16,0 2 6 0,0-1 6 0,0 1-3 15,0 0 0-15,0 0-4 0,0 0-9 0,0 0-11 16,0 0-12-16,0 0-8 0,0 1-6 0,0-1-10 0,0 2 0 16,0-2-1-16,0 1 0 0,0-1 7 0,0 2 3 15,2-2 17-15,0 1 20 0,2 2 14 0,1 0 12 0,1-1 2 16,-2 1 9-16,3 0 1 0,1 0-6 0,3 0-3 15,0-1 3-15,3 2 2 0,-1-1 4 0,2 1-11 0,0-1-2 16,1-1-5-16,3-1-14 0,-2 2 0 0,4-2-7 0,0 2 0 16,1 1 0-16,1-1 3 0,1-1 4 0,0 1-4 15,4-3-2-15,-1 2-4 0,2 1-2 0,1-3-1 0,0 0 2 16,1 0-2-16,2 0-3 0,-1 2-6 0,1-1-6 16,1 1-12-16,0 1-9 0,0 0-1 0,0-1-4 0,-1 3-1 15,2 0-2-15,-2-2-2 0,1 1-1 0,0 2 0 0,0-1-2 16,1 0 0-16,-1 2 5 0,1-2-1 0,1 0 2 15,1 2-2-15,-3-2 2 0,3-3 2 0,0 1-2 16,2 0 3-16,-1 0-2 0,0-2 1 0,2 2 5 0,-3-1 0 0,1-1-2 16,-1 1-1-16,2-2 2 0,-1 1 3 0,-2 1-5 15,2-2-5-15,0 1 2 0,-2 1-2 0,2-2 2 16,-3 1 2-16,0-1-1 0,-1 0 5 0,-1 0-3 0,-1 2-2 16,1-1-2-16,-3 1-4 0,2-1-5 0,0 2 0 0,-2-1 0 15,1 1-2-15,2-1 1 0,-1 0 2 0,1 1 4 16,1-3 0-16,1 2 0 0,-2-1-1 0,1-1-1 0,3 0-3 15,-4 0 2-15,3 0-3 0,-2-1 3 0,0-1-1 16,1 2 25-16,1-3-10 0,-3 1-7 0,2 0-2 0,-2 2-3 16,-1-3-1-16,0 1-26 0,-1 0 8 0,1 1 5 0,-3-2 1 15,1 3 0-15,0-3 1 0,0 2 2 0,0-1 1 16,0 1 2-16,0-1-2 0,4 1 0 0,-2-1 1 16,1-1 1-16,1 1 1 0,0 1 0 0,1 0 3 0,0-2 2 15,1 0 1-15,1 0-3 0,2 1-3 0,-6-3 0 0,5 5-1 16,-2-4-7-16,0 1 1 0,1 1 1 0,1-1 2 0,-2-1 1 15,1 0 2-15,-1-1 2 0,2 1 2 0,0 1 3 16,-2-1-2-16,-1 0-2 0,2 1 0 0,-1-1-2 16,-3 1 1-16,2 0-3 0,-4-2 1 0,3 2 1 0,-3-1 0 15,2-1 4-15,-1 0-2 0,1 2 2 0,-1-2-2 0,1 1-2 16,-1 0 0-16,-2 1-2 0,3 0-3 0,0 0 1 16,-2-1 0-16,-1 1 0 0,2-2 1 0,-2 2 0 0,0-1 3 15,3 1-2-15,-1-2 2 0,0 2 0 0,3-1-5 16,-1 1 0-16,1-2-1 0,-3 2 0 0,0-2 0 0,-2 2 0 15,0-2 1-15,0 1 1 0,0 0-2 0,-1 1 0 0,1-2 2 16,-1 2 0-16,-2 1 4 0,0-1 0 0,-1-1 2 16,0 3 3-16,-4-2-2 0,2 2-1 0,-1-1-3 0,-1 2 1 15,-1-1-2-15,1 1-2 0,0 0 3 0,-2 0 1 0,2 0 3 16,0 0-3-16,-1 1 4 0,0-1-1 0,1 2-3 16,0-1 0-16,-2-1-3 0,3 0-1 0,-1 2 1 15,0-1 1-15,1-1 1 0,-2 1 0 0,3 1 1 16,-2-2 2-16,-1 0-2 0,1 0-1 0,0 2 0 0,-3-2 1 0,0 0-1 15,2 1-1-15,-4 1 0 0,2-2 1 0,-4 0 1 16,5 0-1-16,-3 2 1 0,1-2 2 0,1 2-1 0,-3 1-3 16,2-3 1-16,1 3-2 0,1-3-1 0,0 2-4 15,-2-1 4-15,4-1 4 0,-2 0-1 0,-1 1-1 0,3-1 2 16,0 0 2-16,0 0 0 0,-3 0-2 0,2 0 1 0,-1 3 1 16,-1-3-2-16,0 0-2 0,2 0 0 0,-7 3-6 15,2-2-5-15,-3-1-4 0,-1 1-4 0,1-1-8 16,-2 4-3-16,-1-4-1 0,0 1-20 0,-2 1-6 0,-1-2-18 0,-2 2-18 15,1 1-20-15,-5-3-15 0,2 0-1 0,-3 2-15 16,0-2-10-16,0 1-7 0,-1-1-12 0,-1 0-16 16,1 0-16-16,-3 2-16 0,0-1-11 0,-2 1-7 0,1 1-7 15,-2-2 4-15,-1 4 1 0,-2-1-17 0,2 1-49 0,-4-2-100 16</inkml:trace>
  <inkml:trace contextRef="#ctx0" brushRef="#br0" timeOffset="63913.25">4178 2761 160 0,'0'-3'264'0,"-1"2"-55"0,-1-1-44 16,2 2-30-16,-2-5-21 0,2 5-15 0,-1 0-9 0,-1 0-8 15,2-3-1-15,-1 3-1 0,-1-2 5 0,2 0 0 16,0 2 1-16,0-1 2 0,0-1-5 0,-2 0-7 0,2 2-8 15,0 0-2-15,0-3-3 0,-1 3 0 0,1 0 5 0,0 0 10 16,-2-2 11-16,2 2 8 0,0 0 9 0,0-2 7 16,0 2 2-16,0 0-2 0,0 0-3 0,0 0-7 0,0 0-4 15,0 0-14-15,0 0-13 0,0 0-16 16,2 0-13-16,-1 2-15 0,-1-2-10 0,0 2-8 0,-1-2-6 0,1 0 0 16,0 0-4-16,0 0-2 0,0 0-3 0,-2 0 2 15,2 0-1-15,0 0 1 0,0 3-2 0,0-3-2 16,0 0 0-16,0 2 0 0,0 0-4 0,0-1 1 0,0 3-1 15,0-1 0-15,2 2-1 0,-1 0 1 0,-1 1 2 0,2 3 1 16,-2 1 2-16,0 3 3 0,2 2 3 0,-1 2 0 16,-1-1 2-16,0 4 1 0,0-1-2 0,0 1 0 0,0-2-1 15,-1 2-1-15,-1 0-2 0,0-1 2 0,1-1 2 16,-1 0 1-16,2-1 0 0,-1 3 5 0,-2-5-4 0,1 3-8 16,-1 0 1-16,0-1 1 0,1-1-2 0,0 1-1 0,1-2 5 15,-1 2 9-15,1-3-4 0,-1 0 0 0,2-1-2 16,-1-1-3-16,-1 0-4 0,2-2-16 0,-2-1-12 0,2-1-6 15,-1-2-15-15,1-1-17 0,0-1-21 0,0 1-10 0,-2-1-13 16,2-1-18-16,0 0-8 0,0 0-7 0,0-2-1 16,-2 1 0-16,0 0-1 0,0 1-4 0,-1-3-10 0,-2 4-15 15,0-3-19-15,1 1-29 0,-3 1-53 0,0-3-101 16,-2 0-117-16</inkml:trace>
  <inkml:trace contextRef="#ctx0" brushRef="#br0" timeOffset="64325.19">3928 2996 334 0,'0'0'321'16,"0"0"-99"-16,0 0-75 0,0 0-50 0,0 0-33 0,0 0-19 16,0-1-10-16,0 1-6 0,2 0 0 0,-2 0-3 0,3 0 1 15,0 0-3-15,-1-1-2 0,3-1-3 0,-3 2-3 16,7-1-1-16,-1 1 4 0,1-2 2 0,2 1 2 16,-1-1 4-16,1-1 4 0,1 2 7 0,1-1 3 0,3-1 4 15,-2 1 7-15,3-1 2 0,-2-1-4 0,2-1-6 16,-1 1-7-16,4 0-7 0,-1-1-6 0,-1 1-6 0,1-3-5 15,-2 3-2-15,2 0-2 0,0-2-4 0,-3 1-3 16,3 1 1-16,-2-1-3 0,-1 2 1 0,-1 0 0 0,0-2 0 16,-1 3-2-16,0-1-1 0,-1 0 2 0,1-1-5 0,-4 4-1 15,0-3-2-15,3 2-7 0,-3-2-8 0,-3 2-13 16,2-1-15-16,-3-1-15 0,-1 3-18 0,0-2-17 0,-2 2-15 16,0 0-15-16,2 0-16 0,-1 0-12 0,1 0-11 15,-5 0-21-15,5-2-61 0,-2-1-114 0</inkml:trace>
  <inkml:trace contextRef="#ctx0" brushRef="#br0" timeOffset="65837.21">1429 2617 112 0,'0'-3'285'0,"-2"0"-78"16,0 0-55-16,2 0-39 0,-2 3-24 0,2-4-12 0,-1 1-1 15,1 0 2-15,0 0-1 0,-2-1 6 0,2 1 7 0,0 3 6 16,-2-4 2-16,2 1-3 0,-2 1 2 0,2 2 0 16,0 0 4-16,0 0 2 0,0 0 4 0,-1-3 2 0,1 3-3 15,0 0-2-15,-1 0-13 0,-1 0-11 0,2 0-15 16,-2 0-12-16,1 0-11 0,1 3-9 0,-3-3-6 0,3 0-5 15,0 2-7-15,-2-2-4 0,0 2-3 0,1-1-5 16,-1-1-3-16,-2 4-2 0,2-4-5 0,-1 3-1 0,0 1-3 16,-2-1 2-16,2 3-1 0,-4 1 0 0,-2 2 4 15,0 6 3-15,-3 4 3 0,-2 3 0 0,2 1 1 0,-2 4 3 16,1 0-2-16,-1 2-2 0,4-2 0 0,2 0 0 0,-4-1 0 16,5-1 0-16,1 1 0 0,-2 1 0 0,1-1 2 15,0 2-1-15,2-3-1 0,-1-3 0 0,1 1 0 0,0 0 1 16,-1-1 0-16,3-1 0 0,1 0 0 0,2 2 3 15,-1-2-3-15,1-2-2 0,1 1-2 0,1-3-1 0,1 2-3 16,3-1-4-16,0-2-3 0,1 1-1 0,1-1-5 16,3 0-2-16,0-3-6 0,0 0-7 0,3-1-1 0,-1-2-7 15,1 0-3-15,2-1-2 0,0-1-5 0,3-1-2 0,3-3-12 16,-3 1-7-16,3-1-6 0,-5-1-4 0,4-3-4 16,-2 0-6-16,2 0 0 0,2-3-5 0,-1 0-14 0,-3 0-13 15,2-1-13-15,-1-1-22 0,1 0-24 0,-1-2-38 16,1-1-74-16,-4-2-122 0</inkml:trace>
  <inkml:trace contextRef="#ctx0" brushRef="#br0" timeOffset="66632.6">3348 2400 112 0,'0'-5'338'15,"0"2"-93"-15,0 2-72 0,0-2-44 0,0 1-17 0,0-1-6 16,0 2 3-16,0-1 2 0,0 2-5 0,0-3-2 16,0 2-14-16,0 1-15 0,0 0-17 0,0 0-18 0,0 0-15 15,0 0-14-15,0 1-6 0,0 2-5 0,2-3-2 16,1 0-2-16,2 3 2 0,0 0 5 0,5 0 2 0,0 2 3 16,0 1 3-16,4 0-1 0,-3 1 1 0,4 1-1 0,0-1 2 15,1 3-3-15,3 2-1 0,-2-2 0 0,2 1-1 16,2 2-2-16,-1-1 2 0,1 5-5 0,2-3 2 15,1 3-5-15,0 0 3 0,-1 3-2 0,0 0 1 0,0 4 2 16,-1-1 0-16,-1 4 4 0,0-4-6 0,-1 2 7 0,-4 2-4 16,3-2-2-16,-5 0 0 0,2 0-2 0,-3 1 1 15,-1-1-5-15,-2-1 2 0,-2 1-1 0,1 0 2 0,-3 0-1 16,-1-5 1-16,-2 3 0 0,-1-3 0 0,-2 3 1 0,-2-2-1 16,-2 0 3-16,-3 1 2 0,1-2-3 0,-3 1 2 15,-1-2-2-15,-1 3 2 0,-3-4-1 0,2 1-4 16,-1 0 2-16,0-2-3 0,-3 0 3 0,3-1-3 0,-1 1-12 15,0 0-15-15,1-3-42 0,-1 0-11 0,1-1-23 0,1-1-27 16,2 1-25-16,-1-1-24 0,0-2-10 0,0 0-87 16,1-2-161-16</inkml:trace>
  <inkml:trace contextRef="#ctx0" brushRef="#br0" timeOffset="67309.2">5092 2367 113 0,'0'-2'522'16,"0"0"-143"-16,0 2-130 0,0 0-91 0,-2 0-56 0,2 2-42 15,-3 0-29-15,1-1-14 0,-1 3-7 0,0 0-4 0,-2 2-3 16,-2 3 0-16,0 1 2 0,-1 2-2 0,0 3-2 16,-1 2 1-16,1-1 0 0,0 4-1 0,-2 0-4 0,3 1 3 15,-1-1 1-15,0 1-2 0,-1 1-1 0,1 4 1 16,1-2 3-16,1 6-1 0,-2 0 2 0,3 0 1 0,1 3-3 16,0-3 3-16,1 0-2 0,0 0 2 0,1 0-3 15,1 0 0-15,1-3 1 0,1 1 0 0,1-3 0 0,1-1 0 16,0-1-1-16,1-1 0 0,2-1-1 0,-1-1 1 0,2 2-1 15,1-3 0-15,0-1 1 0,-1 0-1 0,2-1 0 16,-1-2-2-16,2-2-1 0,0 1-1 0,0-2-5 0,4 1 2 16,-3 0 0-16,2-5-5 0,2 0 0 0,0 1-6 15,2-2-1-15,-1-1-4 0,2 0-7 0,0-1-5 0,0 0-14 16,1 0-14-16,0-1-23 0,1 2-24 0,1-4-30 16,-2 0-30-16,2-5-67 0,-1-1-117 0</inkml:trace>
  <inkml:trace contextRef="#ctx0" brushRef="#br0" timeOffset="68019.24">7041 2181 150 0,'-2'-2'454'0,"1"1"-117"0,-1-1-109 16,2 1-74-16,0 1-61 0,-3-2-32 0,1 2-22 15,2 0-12-15,0 0-5 0,0 0-8 0,2 2-13 16,1-2 0-16,-1 1 2 0,1 1-1 0,4 1 3 0,-2 1 3 16,3 0 15-16,2 5-2 0,1-1-1 0,-2 1 0 0,3 1-3 15,0 0 0-15,-1 1 0 0,0 3-1 0,0-1-1 16,-1 2 0-16,1 2 1 0,1-3-2 0,0 2-2 0,0 0-2 15,-1 5 1-15,0-4-1 0,-1 3-3 0,-1 1-1 0,2 0 1 16,-1-1 0-16,-2 5-1 0,0-3 0 0,-2 2-2 16,3 2-1-16,-4-1-1 0,0 2-1 0,3 1-2 0,0 4 0 15,-3-3 2-15,4 2 0 0,-1 0-1 0,1 1 3 16,-1-2-1-16,2 1 1 0,2 0-1 0,-1-3-2 16,2 2 1-16,-3-3-2 0,0 3-1 0,1-2-1 0,-3 0 1 15,2 0 1-15,-3 1 1 0,0-2-3 0,-1 3 1 0,-1-2-1 16,-3 1-3-16,1 0 29 0,-3-3-16 0,0 3-7 15,-1 0-9-15,-1-3-10 0,-1-1-10 0,-1-1-35 0,1-1 6 16,-2 0-1-16,-2-3-9 0,1-3-9 0,-3 0-16 0,1-1-24 16,-4-1-26-16,-1-1-38 0,-1-2-77 0,-2-3-142 15</inkml:trace>
  <inkml:trace contextRef="#ctx0" brushRef="#br0" timeOffset="71074.24">15220 3025 249 0,'0'0'406'0,"-1"0"-98"0,-1 0-79 0,2 0-63 0,0 0-37 16,0 0-20-16,0 0-11 0,0 0-3 0,0 0 0 0,-1 0-4 15,1 0-11-15,0 0-9 0,0 0-14 0,0 0-14 16,0 0-13-16,0 0-7 0,0 0-2 0,0 0 2 15,0 0 5-15,0 0 7 0,0 0 11 0,0 0 10 0,1 0 7 16,-1 0 6-16,0 0 1 0,0-2 2 0,0 2-3 0,0 0-2 16,0-2-9-16,2 2-11 0,-1-2-10 0,-1-1-18 15,2-1-14-15,1-1-15 0,-1-1-6 0,0 0-5 16,1 0-1-16,-2-1-4 0,1 0 5 0,1 0 8 0,-3 2 0 0,0 0 1 16,0-3-2-16,0 4 7 0,0-3-4 0,0 2-3 15,0 0-4-15,-1 1 9 0,-1 2 4 0,0-1 5 16,-1 2 0-16,2-1 3 0,-1 2 3 0,-1 0-3 0,-1 2-1 15,1-1 0-15,-4 4-1 0,0-1 2 0,-1 2 6 0,-1 2-2 16,0-1-3-16,1 2-4 0,1 0 6 0,1 3-5 16,0-4-4-16,3 0 0 0,1 2-1 0,0-3 6 0,1 1-3 15,1 1-2-15,1-1 2 0,-1-3 0 0,2 2 1 16,0-2-1-16,-1-3-4 0,3 2 1 0,-2-2-3 0,0 1-1 16,1-2 1-16,0 2-3 0,0-3 2 0,1 2 2 0,-4-4 3 15,4 2-2-15,0-1 5 0,-3-1-3 0,1 1-11 16,0-2-12-16,0-2-18 0,1-1-9 0,-1 1-9 15,-1-4-4-15,-1 2 2 0,2-3 12 0,-4 2 11 0,2 1 11 16,-3-1 3-16,2 1 12 0,-1 2 7 0,0-1 2 0,0 1 0 16,0 2 4-16,-1-1-3 0,0 1-1 0,0 1 1 15,-1-2 2-15,-1 3 2 0,-1-1 0 0,-1 2 1 0,-1 2 4 16,-1-1 0-16,-2 3 22 0,-1 1-10 0,2 2-2 16,0 0-7-16,1 0-1 0,0 2-1 0,2-1-22 0,3-1 10 15,-5 1 4-15,7 1 5 0,-1-1-1 0,1-1 2 16,-1 0 0-16,3 1-2 0,-2-2 2 0,2 0-1 0,0 0-3 15,0-2 1-15,2-1 0 0,-2 0 0 0,0 0 1 0,6-1 0 16,-3 1 4-16,-2-3 2 0,3 0-1 0,-4 0 1 16,2-2 1-16,1 1-2 0,0-4-1 0,2 2 0 15,-2-1-2-15,0-2-2 0,2-2-3 0,-3 2 2 0,1-3 1 0,-2 0-2 16,1 0 1-16,0 0-1 0,1 0-2 0,-1-1 0 16,0-1 1-16,-2 2 0 0,-2 0-2 0,2 0 4 15,-2 1-1-15,1 1 2 0,-1 0-1 0,0 4 0 0,0-2 14 16,2 2-2-16,0 2-2 0,-1-1 0 0,-2 2-1 0,3-1-1 15,-1 1-14-15,1 0 3 0,0 0 2 0,0 1 0 16,-1 1 0-16,-1 2 1 0,2 1 1 0,-1 0 0 0,-1 2 1 16,2-2-1-16,-3 3-1 0,3-1-1 0,3 1-4 15,-3 0-2-15,2-1-8 0,-1 1-6 0,1-1-15 0,-1-1-14 16,0 0-17-16,3 0-17 0,-4-2-18 0,4 3-18 0,-2-2-13 16,-1-2-17-16,1 2-21 0,-2-5-21 0,2 3-32 15,-2-3-61-15,0 0-127 0</inkml:trace>
  <inkml:trace contextRef="#ctx0" brushRef="#br0" timeOffset="75254.62">1817 2996 132 0,'-3'-4'277'0,"-1"0"-95"0,1 1-52 16,0-2-27-16,1 2-17 0,-2 1-10 0,4-3-15 0,-2 2-11 15,2-1-9-15,-2-1-10 0,2 0-4 0,-1 2 1 16,1-1 4-16,0 1-1 0,0-2 3 0,0 2 1 16,0 0 2-16,0-1-7 0,0 1 0 0,0-2-1 0,0 2 2 15,0 0 1-15,0 0 4 0,0 0 5 0,0 0 1 0,-3 0 4 16,3 1 1-16,-3-1-2 0,3-1 0 0,0-1-1 15,0 2-7-15,0-1-3 0,0 1-8 0,0 3-1 0,0-2-4 16,0 1-1-16,0-1-1 0,0 2 2 0,0-2-1 16,0 2-9-16,3 0-2 0,-3-3 3 0,0 1-3 0,0 0 0 15,0 1 1-15,0 0 7 0,0-1 0 0,4-1-2 16,-4 2 0-16,2-1 0 0,-2 1 0 0,0 1 3 0,-2-2-1 16,2 1 2-16,0 1 1 0,0 0-2 0,-1 0-2 15,1 0-2-15,0 0-2 0,0 0-5 0,0 0-3 0,0 0-1 16,-3 1-2-16,3 1-3 0,0-2-1 0,0 3 2 15,3 0-4-15,-2 2 2 0,-1 2 3 0,2 3 0 0,-2 1 1 16,0 2 2-16,0-1 3 0,0 3-14 0,0 1 6 0,-2 3 1 16,2-3 2-16,-1 1 1 0,-2 1-1 0,0-1 12 15,3 3-5-15,-2-5-3 0,-1 2 0 0,1-1-3 0,1 3-2 16,-1 0 0-16,-1-1 0 0,1-1 1 0,1 0-3 16,-1 1 2-16,-1-3 0 0,1 2 3 0,-2-2-2 0,1 0 2 15,3-2-2-15,-2 1-1 0,-1-1 6 0,1-1-7 0,2 1 0 16,-1-4 4-16,-1-1 0 0,2-2 0 0,0 0-6 15,-1-1 6-15,1-2-2 0,0 0-5 0,0 0 2 16,0-2 4-16,0-1 2 0,0 2-1 0,0-1 47 0,1-1-20 16,-1 0-3-16,2 0 4 0,-1 0 13 0,-1-1 16 0,0-1-29 15,0 1 30-15,0-1 11 0,0-1-5 0,0 0-10 16,-1-3-17-16,-1 0-15 0,2 0-12 0,0-2-7 16,0-1-4-16,0 2-1 0,0 1 0 0,0-1 1 0,0 1-2 0,0 0 1 15,-1-2-3-15,1 2 5 0,0 2-2 0,-2-1-1 16,2 2 1-16,0-2-1 0,0 3 4 0,0-1-6 15,0 0 2-15,-2-1 2 0,2 4-1 0,0-3 1 0,-1 2-1 16,1-2-1-16,0 3 0 0,0-1 0 0,0-1-2 0,0 0 1 16,0 1 1-16,0-1-1 0,0 0 1 0,-2 2-2 15,2-3 1-15,0 1 1 0,0 2 0 0,0-2 3 16,2 1-3-16,-1 1 0 0,-1-1 0 0,0 1-1 0,0 0 1 16,-1 0-4-16,-1 0 2 0,2 0 3 0,0-2-1 0,0 2 0 15,0 0-1-15,-2 0 2 0,1 0-1 0,1 0 0 16,0 0 1-16,0-1 0 0,0 1 1 0,0 0-1 0,0 0-1 15,0 0-1-15,0 0-3 0,0 0 2 0,0 0 0 16,0 0 1-16,0-2-1 0,0 2 2 0,0 0 0 0,3 0 0 16,0 0-1-16,-1 0-1 0,0 0-3 0,-4 2 2 0,0-1 1 15,1-1 1-15,-1 2 2 0,2-4 2 0,0 2 3 16,0-1-3-16,0-1-2 0,0 2 0 0,0 0-1 0,0-1 0 16,0 1 2-16,0-2-1 0,0 1-1 0,0 1-1 15,0-2 1-15,0 1 0 0,0 1 0 0,0 0 0 0,-2 0 2 16,2 0-2-16,0 0-1 0,0-2 1 0,0 2 1 15,0-1-1-15,0-1 0 0,-1 2-1 0,1 0 1 0,0 0 0 16,0 0 0-16,0-1-2 0,0 1 1 0,0-2 2 0,0 2-1 16,0 0 0-16,0 0-2 0,0 0 2 0,0 0 0 15,0 0 0-15,0 0 2 0,0 0 0 0,0 0-1 16,0 0-2-16,0 0-3 0,0 0 0 0,0 0 1 0,0 0-2 16,0 0 1-16,0 0 3 0,0 0 1 0,-2 0-1 0,2 0 0 15,0 0-1-15,0 0 1 0,0 2-5 0,0-2-1 16,0 0 0-16,0 0-3 0,0 1 1 0,0-1-1 15,0 0-2-15,0 0 2 0,0 0-3 0,0-1-1 0,0 1-2 16,0 0-2-16,0 0 2 0,0 0-4 0,0 0 3 0,0 0 0 16,0 0 4-16,0 0 2 0,0-2 1 0,0 2 2 15,0 0 0-15,0 0 2 0,0 0 8 0,0 0-7 0,0 0-2 16,0 0-1-16,0 0-1 0,0 0-4 0,0 0-9 0,0 0 5 16,0 0 3-16,0 0 0 0,0 0 0 0,0 0 8 15,0 0-1-15,0 0 0 0,0 2-3 0,0-2 0 0,0 0-3 16,0 0-5-16,0 0 0 0,0 0-3 0,0 0-2 15,0 0 0-15,0 0-1 0,0 0-1 0,0 0-1 16,0 0 0-16,0 0 2 0,0 0-2 0,0 0 2 0,0 0 0 0,0 0 4 16,2 0 3-16,-2 0 0 0,0 0 3 0,0 0 2 15,0 0 0-15,-2 0-3 0,2 0 2 0,0 0 2 16,0 0 1-16,0 0-2 0,0 0 0 0,0 0 1 0,0 0-6 16,0 0-3-16,0 0-4 0,0 0-6 0,0 1-4 0,0-1-6 15,0 0-8-15,0 0-5 0,0 0-6 0,0 0-5 16,0 0-4-16,2 0-3 0,-2 0-4 0,1 0-3 15,1 0-3-15,-2 0-4 0,0 0-3 0,0 0-2 0,0 0-6 16,0 0-6-16,2 2-14 0,-1-1-17 0,-1-1-36 0,0 0-69 16</inkml:trace>
  <inkml:trace contextRef="#ctx0" brushRef="#br0" timeOffset="76214">1763 3133 166 0,'-3'-3'149'0,"3"-2"-45"0,-3-2-24 0,3 2-13 0,0 1 1 0,-2 0 1 15,1-1-4-15,-1 1-9 0,2 1-1 0,-2-2-4 16,1 2-11-16,-1-1-7 0,2 1-10 0,-1-2 1 0,-1 2-5 16,2 0 6-16,-2 2 4 0,2-2 4 0,-1 0 6 15,-1 0 3-15,2 1-3 0,-2-3-5 0,4 5-7 0,-2-3-5 16,2-1-3-16,-2-1-3 0,-2 2-2 0,-1-1 3 15,3-2-2-15,-2 2 1 0,2-1 7 0,-1-1 5 0,1 0-2 16,0 0 1-16,1 0-1 0,-1 2-4 0,2-4-8 16,1 3-7-16,-1-2-2 0,-4-1-3 0,4 1 1 0,-1-2 0 15,1 2-1-15,3-1 0 0,1-1 0 0,2 0-2 16,-2-2 1-16,1-1 1 0,-1 2-1 0,2-2 1 0,0 2 0 16,0-2-1-16,-2 1-1 0,2 0-1 0,0-1-1 0,1 2 2 15,-1-1-1-15,1 3 2 0,-2-2 1 0,-1 5-1 16,2-3-12-16,1 0 3 0,1 1 4 0,-2-1 4 0,2 1-2 15,2 0 1-15,-4 0 14 0,0 3-6 0,3 0-1 16,-1-1-6-16,-1 2 5 0,2 1-2 0,0 1-3 0,3-2 1 16,-2 3 1-16,2 0 0 0,1 0-4 0,0 2 0 0,-1-1 2 15,0 4 1-15,0 1-4 0,2-1 0 0,-2 2 1 16,2-2 0-16,-2 3 1 0,1-1-1 0,0 5 3 16,-2-4 0-16,1 4 0 0,-3 2 0 0,2 0 3 0,-2 1-2 0,0 2-2 15,-3-2 2-15,1 3-1 0,-2 2 1 0,-1-1 0 16,-1 0-1-16,0 1-1 0,-2-1 1 0,0 1 2 15,0-2-1-15,-3 2-1 0,2-3 3 0,-1 3 0 0,-1-5 0 16,2 2-2-16,-2-1 0 0,0-1 1 0,0 0-1 0,0-1 1 16,0-1 1-16,0 2-4 0,0-2 2 0,0-1-1 15,0 1-1-15,0-1 2 0,1 0-1 0,-1-1 1 0,2 0 0 16,-2-2-2-16,2 0-2 0,-1-1 0 0,1-1-4 16,0-1-8-16,-1 2-19 0,1-4-20 0,-1 2-16 15,-1-1-46-15,2-1-9 0,-2 2-17 0,-2-2-17 0,2-4-33 16,-1 3-87-16,-2 1-125 0</inkml:trace>
  <inkml:trace contextRef="#ctx0" brushRef="#br0" timeOffset="76497.21">1839 3238 28 0,'0'-4'370'0,"1"-2"-124"0,3 1-88 15,-1-4-63-15,4 2-36 0,-3-2-19 0,5-1-11 16,1 3 2-16,1-3-5 0,-1 2 0 0,2-1-3 0,2 0-2 16,-3 0-5-16,5-2-2 0,-2 3-3 0,2-1-2 0,0-1-2 15,0 1-1-15,-1 1-3 0,3 0-2 0,-2 1-1 16,-1-1-2-16,2 0 1 0,0 1-2 0,0-1-7 0,-3 3-13 15,3-2-19-15,-2 3-22 0,0-1-33 16,-2 1-30-16,0 0-40 0,0 1-54 0,-2-2-99 0</inkml:trace>
  <inkml:trace contextRef="#ctx0" brushRef="#br0" timeOffset="77433.58">2646 2884 326 0,'0'-3'322'0,"0"3"-90"0,0-1-66 15,0-1-49-15,0 2-29 0,0 0-21 0,0 0-14 0,0 0-12 0,-1 0-9 16,1 0-9-16,-2 0-9 0,2 2-5 0,0-1-5 16,2 1-2-16,-1 0-3 0,-1 3 0 0,2 2 0 15,-2 1 1-15,2 3 1 0,-1 1-1 0,1-1 1 0,-1 6-1 16,3-1 3-16,-1 0-3 0,0 3 0 0,0-1 0 16,0 2-1-16,3-2 2 0,1 0-1 0,-1-1 0 0,-1 2 0 15,0-3 0-15,2 1 3 0,-2 1-2 0,0-2-1 16,-2 0 3-16,2-3 0 0,0-1-1 0,-2 1-3 0,3-3 1 15,-4 1 5-15,1-3-4 0,-2 0 2 0,1-3-1 0,1 1 1 16,-3-3 2-16,2 0-6 0,-2 0 1 0,0 0 0 16,0-1 2-16,0-2 3 0,0 1-3 0,0 2 5 15,0-1 1-15,-2-2 12 0,1-3-9 0,-3-3-4 0,1 0-2 16,-2-2-1-16,-2 0-4 0,2-1-10 0,-3-2 5 0,2-1 1 16,-2-2-2-16,2 1 2 0,-1-3-1 0,1 0-3 15,-1-2-9-15,-2-1-1 0,3-3-12 0,1 0-14 0,2-3-6 16,1-1-3-16,-1-1 0 0,3-2 0 0,2 1 5 15,1-2 11-15,0 2 7 0,0-1 3 0,2 2 5 0,1 3 4 16,2 0 2-16,-2 2 3 0,1 2-2 0,1 3 1 0,-1 1 5 16,0 3 1-16,-2 1 1 0,-2 2 4 0,0 5 2 15,0-1 1-15,1 1-1 0,1 2 1 0,0 1 0 0,3 0 0 16,0 1 1-16,1 1-1 0,1 1 0 0,1 1 0 0,-2-2 1 16,1 5 2-16,1 0 0 0,0 1 1 0,-3 3-2 15,2 0 0-15,-1 1-2 0,-2 2 0 0,2 0-2 16,-3 0-1-16,1 0 4 0,0 3 3 0,-2-1 0 0,0 3 3 15,-2-3 0-15,-1 1 5 0,-2 2 4 0,-2-1 1 16,-1 2 0-16,0-1 1 0,-4-1 0 0,0-1-2 0,-1 0-8 16,1 1 1-16,-1-5 1 0,-2 1-2 0,3-1-1 15,-1-3 0-15,3-1 3 0,-1 0-3 0,0-1-1 0,1-2-1 16,2 0-1-16,1-1-3 0,1-1-1 0,-1-1 3 0,2 1-3 16,0-2 0-16,0 0-2 0,2 0-1 0,-1-2-2 15,1 1-2-15,3 1-2 0,0-4-1 0,5 3 3 0,0-3 1 16,4 0 1-16,2-2 0 0,1 1-2 0,1-2 2 15,1 1-4-15,0-1-10 0,1 2-2 0,2-1-1 0,-4 2-1 16,4-1-2-16,-2 4 6 0,2-1 7 0,-4 2 6 0,2 0 4 16,-2 2-1-16,1-1 0 0,-2 2 3 0,-1 2-1 15,0-1 1-15,-2 1 0 0,0 1 1 0,-3 1 2 0,-1 1 1 16,2-1 0-16,-4 0 1 0,-1 1 1 0,-2-1 4 0,-2 3 5 16,1-3 4-16,-1 2 8 0,-3 0 2 0,-3 2 6 15,-1-1 1-15,-1 1-1 0,-1-3 0 0,-2 3-1 16,-3 0 0-16,0-1-1 0,-1 1 3 0,-3-1-1 0,0 0-1 15,-2-1-5-15,1 1-1 0,-1-3-7 0,1 2-6 0,0-1-1 16,-1-1-3-16,1 1-2 0,-1-3-2 0,2 2-2 16,0-2-1-16,4 0-1 0,-1 2 0 0,3-5-1 0,1 1-1 15,2 0-1-15,-1-1-1 0,1-1-2 0,3 1-8 16,-2-1-16-16,2-1-22 0,0-1-32 0,1 1-46 0,2 0-65 16,0-5-94-16,0-3-154 0</inkml:trace>
  <inkml:trace contextRef="#ctx0" brushRef="#br0" timeOffset="80159.05">5610 2785 47 0,'0'-1'188'0,"0"-1"-22"0,2 1-27 15,-2-2-23-15,0 0-18 0,0-1-13 0,0 3-15 0,0-2-6 16,0-1-3-16,0 1-1 0,0-2 3 0,0 2 4 0,0 1 18 16,0-3 12-16,0 2 12 0,0-1 6 0,0 4-1 15,-2-3-1-15,2 3-14 0,-1-4-14 0,-1 3-12 16,2-1-9-16,-1 0-5 0,-1 1-4 0,0-3-4 0,-1 1-5 16,2-1-3-16,-3 3-8 0,1-2-3 0,0 0-8 0,-3 0-6 15,1 2-3-15,0-2-4 0,-1 3-3 0,1-2-2 16,-1 2-4-16,-2 0 2 0,0 2-2 0,0-1-2 0,-1 1 0 15,-1 1 0-15,-1 1 0 0,1 0-3 0,1 0 0 16,-2 1 1-16,1 0 1 0,1 2-1 0,1 1 1 0,0 4 2 16,-1-4 0-16,1 4-1 0,1-1 0 0,1 3-1 15,-1-1 0-15,2 4-2 0,0-3 1 0,3 2 1 0,-1-1-2 16,3 0 2-16,0 0 0 0,0 0 0 0,3 0 1 16,1 0 0-16,0 2 0 0,2-4-3 0,2-1 1 0,2 2 1 15,-2-1 0-15,6-1 2 0,-1 0 0 0,2 0 1 0,1-3 1 16,3 0 0-16,-1 0 0 0,2-2-2 0,0 0-6 15,0-2 5-15,2 0 0 0,0-2-7 0,0 1-5 0,-1-4-8 16,-1 3-5-16,1-3-23 0,-2-3-24 0,1 3-21 16,1-3-24-16,-4 2-22 0,-1-2-24 0,0 0-19 0,-2 0-21 15,0 1-21-15,-2-2-33 0,0 1-49 0,-4-3-73 16</inkml:trace>
  <inkml:trace contextRef="#ctx0" brushRef="#br0" timeOffset="80531.14">5898 2701 196 0,'-2'-1'159'0,"-1"1"-57"0,3 0-40 0,-2 0-26 15,2 1-15-15,0 1-7 0,0-2-2 0,0 3-1 0,2-2 2 16,-1 5 0-16,1-1 2 0,1 2 0 0,1 1 2 16,0 1 1-16,1 1 8 0,2 2-5 0,0 2-2 0,-2-3-3 15,2 5-2-15,-2-1-3 0,2 0-12 0,1 0 3 16,-2-1 2-16,2 3-2 0,-1-1 1 0,0-2 0 0,1 1-2 15,0 0 2-15,3 0 1 0,-1 1 0 0,-1-2 1 16,2 1 1-16,-1 0 0 0,-1-1 1 0,0-1-3 0,1-1-2 16,0 0-1-16,-2 0-7 0,3 0-8 0,-2-3-16 15,-1 0-28-15,0-1-37 0,1 0-58 0,-2-3-101 0</inkml:trace>
  <inkml:trace contextRef="#ctx0" brushRef="#br0" timeOffset="80996">5759 2703 64 0,'-2'-11'375'0,"4"4"-149"0,-2-1-97 0,3 1-48 15,0-3-21-15,2 3-10 0,-2 0-4 0,5-1 0 0,0 2-6 0,4-1-8 16,0 1-5-16,0 0-6 0,4-2-2 0,0 3-1 16,4-2-5-16,2 2-1 0,2 2-2 0,-1-1 0 15,2 1-4-15,2 1-2 0,-1 2 1 0,3 0 1 0,-1 0-4 16,-3 2-1-16,1 1 1 0,1 1 0 0,-2-1 3 16,-1 4 0-16,-2-1 2 0,0 1 2 0,-1 1 1 0,-1 1 0 15,-1 1 0-15,0 1 0 0,1-2 2 0,-6 1-1 16,4 0 0-16,-2 3-2 0,-2-1-20 0,-2 2 6 0,1 0 4 15,-1 1 1-15,-3 0 2 0,2-2 4 0,-5 4 21 0,-1-2-16 16,0-1-3-16,-2-1-1 0,2 2 1 0,1-1-2 16,-3-2 2-16,-1 2 7 0,-1-1 0 0,-1-1-1 15,-1-1-1-15,-2 0 2 0,-1 1-1 0,0 0 1 0,-2-1 2 16,-2 2 1-16,-2-4-3 0,-1 2 1 0,0-1-1 0,-2-1 0 16,1 0-1-16,-3 1-4 0,1 0 0 0,-2-1-9 0,-1 0 3 15,3-2-3-15,-4 2 0 0,3 0-4 0,0-2-3 16,-2 0 8-16,4-2-8 0,-4 2-5 0,4-1-15 0,-1-2-15 15,3 1-25-15,0-1-39 0,0 1-46 0,0-4-58 16,1 2-84-16,0-3-142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0:22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18782 16013 582 0,'-2'-1'707'0,"2"-1"-166"0,0 0-168 0,3-1-129 16,1 0-95-16,2-1-65 0,2-1-36 0,-2 0-20 0,2 0-11 15,1 1-7-15,-1-1-1 0,-1 2-2 0,-2 2-3 16,1 0-1-16,2-2-3 0,-4 0-1 0,0 3-1 0,0 0 0 15,0 0-3-15,-4 0-1 0,3 0 1 0,-2 0 0 16,-1 3-2-16,2 0 3 0,-2-2 1 0,0 0 2 16,0 2 1-16,-2-1-1 0,2 1-1 0,-1 1 6 0,-2-4-1 0,3 3-1 15,0-1-1-15,0 0 0 0,0-1 4 0,-2 1 0 16,0-2 6-16,2 2 10 0,-1-2 15 0,-1 3 10 16,1-1 12-16,-1-2 15 0,0 3 14 0,-1 1 18 0,0-1 10 15,0-1 15-15,-3 1 8 0,1 0 1 0,0 2-3 0,0-1-13 16,-1 0-10-16,-2 1-18 0,4 0-13 0,-1-1-16 15,0 0-9-15,2 0-10 0,-1-1-10 0,1-1-11 0,2-2-5 16,1 4-6-16,-3-4-8 0,1 1-7 0,4-1 0 16,1 0-2-16,-3 0-3 0,0 0 0 0,0 0-3 0,1 0-2 15,-1-1-3-15,2 1-2 0,-1 0-1 0,-1 1-2 0,0-1-2 16,0 0 3-16,0 0 2 0,0 0 3 0,0-1 4 16,0 1 2-16,0-1 5 0,0 1 1 0,0 0 1 0,0-3 2 15,0 3-2-15,0 0 7 0,-1 0 10 0,-1 3 12 16,2-3 12-16,-1 0 10 0,1 0 11 0,-3 1 17 0,1-1-11 15,2 0-11-15,0 0-8 0,0 0-14 0,2 0-14 16,1 0-21-16,-2 0 0 0,-1 0 1 0,-1 0-1 0,1 0 1 16,-3 0 3-16,3 0-3 0,0-1 2 0,0-2-4 15,0 3-5-15,0 0 0 0,-2-2 1 0,2 2 0 0,0 2-1 16,0-2 0-16,0 0 4 0,0 3 0 0,0-6 0 0,0 3-1 16,0 0 1-16,0 3-1 0,0-3 2 0,0 0-2 15,0 1-1-15,0-1-1 0,0 0-4 0,0 1-4 0,0 1-11 16,2-1-11-16,-2 1-8 0,3-4-19 0,-3 2-17 0,1 0-17 15,-1 0-28-15,2 0-22 0,-1 2-34 0,-1-2-22 16,4 2-26-16,-3-2-13 0,3 0-1 0,-1 3-2 16,-2-3 14-16,3 2 10 0,-3-2 18 0,1 0 16 0,-1 2 15 15,-1-1 20-15,2-1 17 0,1 2 19 0,-3-2 16 0,0 2 16 16,0-4 18-16,0 2 15 0,0 2 12 0,-5-1 13 16,2 2 14-16,2 1 1 0,-4-1-5 0,2 0-17 0,-1 0-24 15,3-1-36-15,1-2-60 0,0 0-69 0,0 0-95 0</inkml:trace>
  <inkml:trace contextRef="#ctx0" brushRef="#br0" timeOffset="1033.81">21354 15880 315 0,'-2'5'261'16,"0"-2"-75"-16,1 0-59 0,1 0-37 0,0-2-16 0,0 2-1 15,0 0 10-15,0-3 19 0,-2 2 28 0,-1-1 26 16,3-1 29-16,0 0 27 0,-2 0 27 0,2 0 24 0,0 0 14 15,-2 0 9-15,2 0 1 0,0 0-9 0,0 2-12 0,-2-2-20 16,-3 0-23-16,2 0-26 0,0-2-20 0,-1 2-29 16,5 0-30-16,-1 0-26 0,-1 0-23 0,1 0-15 0,-1 0-23 15,-1 2-5-15,1-2-3 0,-4 2-2 0,3-2-3 0,-4 3-3 16,3-2 1-16,-2 0-2 0,0 2-2 0,-1-1-2 16,0 0-2-16,0 3-1 0,1 0 0 0,2-2-4 15,-1 1 0-15,1-1 1 0,3 2-3 0,0-2-4 0,0 1-3 0,2-1-4 16,-1 2-8-16,-1-2-6 0,2 0-4 0,0-3-1 15,-1 3-5-15,3-3 5 0,-1 0 1 0,3 0-1 16,-3 0-6-16,5-3-7 0,0 0-13 0,2 0-18 0,0-1-18 16,2 0-15-16,-2-2-16 0,2 0-23 0,-1-1-12 0,-2 2-9 15,1 0 5-15,-2-2 14 0,-2 3 20 0,0 0 34 16,-1 2 33-16,-4-1 38 0,3 1 42 0,-4 0 47 0,0 1 47 16,0 1 37-16,0 0 36 0,-2 1 21 0,-1 1 5 15,0 0-15-15,-3 1-26 0,-1-1-19 0,1 1-24 0,-1-1-19 16,-1 3-22-16,-1 0-15 0,4 0-14 0,1 1-10 15,-1-3-7-15,0 0-8 0,5 0-5 0,-2-1-4 0,2-1-4 16,0 1-4-16,0-2-5 0,0 0-3 0,2 0-6 16,-2-2 1-16,0 1-3 0,0 1-2 0,0 0-3 0,0 0-3 15,0-2-2-15,0 2-3 0,0-1-4 0,0 1-4 0,0 0-2 16,0 0-4-16,5 0-5 0,-4 0-5 0,-1 0-1 16,2 0-3-16,-4 0-5 0,2 1-6 0,0-1-3 0,0 0-7 15,0-1-10-15,0 1-12 0,0 0-15 0,0 0-21 16,2 0-33-16,0 0-57 0,1 0-63 0,-2-2-68 0,-1 0-69 15,2 1-45-15,0 0-37 0,-2-1-22 0,0 2-36 0,0 0-49 16,-8 0-34-16</inkml:trace>
  <inkml:trace contextRef="#ctx0" brushRef="#br0" timeOffset="2133.78">16733 16158 233 0,'-5'-3'325'0,"-1"1"-76"0,2-1-67 16,0 1-53-16,0-1-34 0,0 1-7 0,3-3-22 0,-1 0-6 15,1 5-4-15,-3-2 4 0,1 2 5 0,3 2-4 16,-1-4 9-16,1 2 5 0,0 2 3 0,0-2-1 0,0 0-1 15,0 0-2-15,-2 0 2 0,2 0 3 0,0 3 1 0,0-3 10 16,0 0 6-16,0 0 9 0,0 0 9 0,0-3 4 16,0 3 5-16,0 0 2 0,0 0-5 0,0 0-4 0,2 0-9 15,-2 0-8-15,0-2-12 0,1 2-9 0,-1 0-2 0,3 0-26 16,-3 0 9-16,4 2 3 0,-3-2 2 0,4 0 9 16,0 0-4-16,0 3 17 0,1-3-17 0,2 0-5 15,1 0-4-15,1 0-11 0,1-3-4 0,0 3-5 0,0 0-1 16,1 0 0-16,1 0-7 0,1 0-4 0,-2 0 3 15,3 0 1-15,0 3-2 0,2-3-5 0,-3 0-3 0,2 2-5 16,-2-2-4-16,3 2-6 0,-1-1-4 0,0-1 1 0,0-1-1 16,0-1 0-16,1 2-3 0,4-2 1 0,-3-1-1 15,3 1-1-15,-2 0 0 0,3 1-2 0,0-1 3 0,1 0-1 16,-3 1 3-16,-1 1 0 0,2-2-2 0,-3 2 1 16,0 2 0-16,3-2 0 0,-5 1-2 0,1-1 1 0,0 2 0 15,-3-2 0-15,2 2 2 0,-2-1 0 0,-1 1-6 16,1 0 2-16,-1 1 0 0,3-3 2 0,-3 0-1 0,0 2 0 15,0-2 6-15,0 3-8 0,1-3 8 0,0 2-20 0,-2-2 7 16,2 2 3-16,0-2 5 0,-2 0 6 0,-2 0-11 0,3 0 20 16,-4-2-10-16,4 2-1 0,-4 0-3 0,1 0-1 15,-1 0 1-15,1 2-2 0,-4-2-1 0,2 0-1 0,0 3-1 16,-4-3-3-16,0 2-9 0,1 1-19 0,-4-1-25 16,2-2-36-16,1 0-47 0,-3-2-60 0,2 2-59 0,-2 0-48 15,3 0-49-15,-1 2-40 0,0-2-30 0,4-2-33 16,-3 2-50-16,1-3-86 0,3 3-42 0</inkml:trace>
  <inkml:trace contextRef="#ctx0" brushRef="#br0" timeOffset="2877.78">19525 14907 337 0,'0'-2'716'0,"1"2"-132"0,-1-1-164 0,1-1-123 0,1 1-90 16,3-4-61-16,2 1-28 0,-2-2 1 0,8 0 23 15,-1-2 28-15,3 3 23 0,1-4 27 0,1 4 3 16,0-3-10-16,0 2-21 0,-1 0-26 0,1-1-27 0,0-2-23 16,-1 3-17-16,3 0-17 0,-1 1-10 0,-1 0-10 0,1 3-4 15,-1-3-3-15,5 0-1 0,-3 2-2 0,0 1-2 16,4-1 1-16,-2 1-4 0,3-1-2 0,1-1-7 16,0 1-9-16,0-2-6 0,2 2-4 0,2-1-4 0,-4 1-5 15,5-2 1-15,-1 2-1 0,1-1 0 0,0-1-4 0,0 4-2 16,0-2 0-16,-2 1 0 0,-1-1 1 0,2 1 0 0,-4 0-3 15,3-1-2-15,-3 1 1 0,-4 1-2 0,0 0-3 16,-3-2 1-16,-1 0 3 0,-4 2-1 0,-3 0 1 0,0 1 0 16,-4 0-1-16,0-2-3 0,-4 2 2 0,-1 0-2 15,1 0-1-15,-2 0-2 0,0 0-4 0,0 0-7 0,-2 0-13 16,2 0-15-16,-1 0-17 0,1 2-20 0,-4-2-29 16,4 1-29-16,-3 0-44 0,2 2-61 0,1-3-80 0,0 0-70 15,-1 3-67-15,1-2-59 0,0 0-52 0,0-1-57 0,0 0-77 16,-2 7-10-16</inkml:trace>
  <inkml:trace contextRef="#ctx0" brushRef="#br0" timeOffset="3787.94">22128 16423 130 0,'9'-3'775'0,"-2"2"-59"0,-1-2-119 15,1-2-124-15,0 2-107 0,1-3-90 0,2 2-84 16,2-2-69-16,3-1-49 0,0-3-24 0,5 1 23 16,-2-1-10-16,4-1 5 0,-1 2 13 0,1-1 12 0,-1-1 12 15,0 1-20-15,1 0 20 0,-5 1 9 0,3 2-3 0,-1-1-3 16,0 3-8-16,-1-3-17 0,1 2-13 0,-4 0-11 0,4 0-12 16,-2 1-9-16,0 0-9 0,-3 0-5 0,3-2-9 15,4 2-7-15,-4 0-2 0,4 1-4 0,-3 1 0 16,2-2-2-16,3 0 0 0,-1 2-1 0,1-2 1 0,1-1 0 15,-1 2 0-15,1-1 1 0,-2 2-2 0,-1 0 0 0,2 1-2 16,1-1 0-16,-3-1-1 0,0 1 1 0,3 1 2 16,-2-1 1-16,-1 3 0 0,1-2 0 0,-1 0 1 15,-2 2-2-15,1 0 1 0,-3 0-2 0,1 0 1 0,-1 0 1 0,-1 0 0 16,1 0 3-16,0 0-3 0,0 0 0 0,-4 0 0 16,5-1-2-16,-2-1-1 0,0 2 1 0,1-2 0 0,-2 2-1 15,2 0-1-15,-4-3 0 0,2 3 1 0,-1 0-2 16,-2-2 2-16,2 2-1 0,-1 0 4 0,1 0-2 0,-1-2 2 15,-1 2 1-15,0 0-2 0,0 0 1 0,0 0-1 16,1 0-1-16,0 0-1 0,-3 0 0 0,2 0 3 0,0 0-2 16,0 0-3-16,0 0-1 0,-2 0 3 0,-1 0-7 15,-1 0-5-15,1 0-2 0,-2 0 1 0,2 0-1 0,-4 0-2 16,1 0 3-16,-1 0 0 0,-2 0 0 0,-1 0 1 0,0 0-3 16,-2 0-8-16,1 0-8 0,1 0-6 0,-2 0-8 15,1 0-12-15,-1 0-10 0,2 2-12 0,-2-2-23 0,0 0-32 16,0 0-40-16,0 0-44 0,0 2-44 0,0-2-43 15,2 0-33-15,-2 0-19 0,1 3-15 0,1-3-16 0,-2 0-28 16,0 0-42-16,0 0-73 0</inkml:trace>
  <inkml:trace contextRef="#ctx0" brushRef="#br0" timeOffset="8327.7">18117 11718 169 0,'4'-8'549'0,"2"1"-161"0,-2-3-124 0,2 1-70 0,-3 1-39 16,2 2-11-16,-2 0 10 0,0 3 19 0,3-2 16 0,-3 1 28 16,2-1 24-16,-1-1 17 0,0 0 13 0,1-1-5 15,3 2-11-15,-3 0-31 0,1-2-38 0,0 2-42 0,-1 0-51 16,3 2-20-16,-2 0-17 0,1-2-13 0,-3 2-7 0,3-1-5 16,0 1 8-16,-2 0-16 0,0-1-8 0,0 2-8 15,0 0-2-15,1-1-1 0,2 2-3 0,-4-1 0 0,1 1 0 16,-3-1-1-16,3 2 0 0,-2-2-2 0,-2 2 0 15,1 0 0-15,-2 0 0 0,0 0 0 0,0 0 1 0,0 2 0 16,0-2 1-16,-2 0-2 0,2 0-1 0,-1 0 3 0,-1 2-2 16,2-2 0-16,-1 1 1 0,-1 1 3 0,2-2-1 15,-3 1-3-15,3-1 0 0,-2 2 2 0,1-1 1 0,-3-1-2 16,1 2-1-16,0 0 2 0,-3 2 0 0,0-1 0 16,-1 1 0-16,-1 1-1 0,2 1 5 0,-2-3-3 0,0 3 1 15,3-2-2-15,-1 1 0 0,-2 0 0 0,4-2-3 16,0 1 2-16,0-1-3 0,0-1 1 0,3 1-1 0,-1-1 3 15,1-2-1-15,1 2 2 0,0-2 3 0,1 0 0 16,1 0 5-16,3 0-4 0,-1 0 0 0,4 1-1 0,3-1 0 0,0-1 0 16,2-1-2-16,1 0 3 0,2-1-8 0,-2-2 2 15,3-2 1-15,0 2-2 0,-2-3 3 0,0 1-3 16,-2 2 6-16,0-1 0 0,-5 2-1 0,0 1 0 0,-2 3-3 16,-2-2 1-16,-3 2 0 0,2 0-4 0,-3-1 1 15,2 1 2-15,-2-2 0 0,0 2-3 0,0 0 2 0,-2 0 0 16,2 0-3-16,-1 0-1 0,-1 2 1 0,1-2 1 15,-3 1 0-15,3 1 4 0,-8-1 0 0,5 2-1 0,0 0 0 16,-3-1-3-16,1 1-13 0,-3 1-30 0,4-2-37 0,-2 1-68 16,2 1-89-16,2-1-89 0,3-2-76 0,0 4-40 15,3-1-48-15,2 1-59 0,3 0-108 0,1-3-38 0,3 3 15 16</inkml:trace>
  <inkml:trace contextRef="#ctx0" brushRef="#br0" timeOffset="9088.81">20540 11742 432 0,'10'-11'429'16,"1"2"-135"-16,-2-1-88 0,-1 1-55 0,-2 2-36 0,-2-1-13 15,1 3 0-15,0-2 8 0,-2 4 20 0,0 1 21 16,-1-2 18-16,0 1 9 0,-1 1 4 0,-1-1-8 0,0 3-26 15,0-1-29-15,1 1-34 0,3 0-26 0,-4-2-26 0,0 2-15 16,1 0-9-16,-1 0-8 0,2 0-1 0,-1 0 1 16,1 0 3-16,1 0-3 0,0 2 1 0,2-1-1 0,-1 2 2 15,0-3-1-15,1 2-4 0,-4-1-1 0,2 1 1 0,-1-1-4 16,-2 1 3-16,-2-2 1 0,-1 3 1 16,-4-3 2-16,-1 3 0 0,-4 4 2 0,-2-2-1 0,-2 0 4 15,-2 2-2-15,-3 1-1 0,2-1-2 0,-1 0-1 16,0 1 2-16,5-1-3 0,-1 1-1 0,7-5 1 15,-3 4-1-15,2-4-1 0,2 2 1 0,3-3-1 0,0 1-1 16,3 1 2-16,1-1-2 0,2 2 2 0,1 0 1 0,1-3 0 16,2 2 1-16,1 1 1 0,5-3-1 0,0 3 0 15,1-2-3-15,0 0 2 0,2-1 0 0,2-1 0 0,-3-1 24 16,1 0-9-16,-1 0-3 0,-4-3-3 0,3 2-3 0,-3-1-1 16,-1 1-25-16,-1-2 11 0,-1 1 2 0,-1 0 5 15,-1 1 5-15,0-2 0 0,0 3 4 0,-3-1 0 0,4-1 4 16,-9 2-1-16,3 0-2 0,1 0 18 0,-1-1 9 15,1 1 4-15,-4-3 4 0,1 1-4 0,0 0 0 0,-2-1-19 16,-1 1-10-16,-1-1-7 0,1 1-6 0,-2 2-2 16,0-1-1-16,-1 1 0 0,0 1-3 0,2-1-31 0,-1 2-45 15,-1 1-64-15,-1-1-70 0,1 1-66 0,-4 1-74 16,4-1-84-16,1 0-114 0,-3 0-111 0,3-2-19 0</inkml:trace>
  <inkml:trace contextRef="#ctx0" brushRef="#br0" timeOffset="10025.79">16798 10597 264 0,'-2'-1'423'0,"-1"1"-153"0,2-2-109 0,-1 2-64 0,-1 0-32 16,3 0-27-16,-2 2-19 0,2-2-11 0,0 3-4 15,0-2 3-15,2 2 8 0,-2 0 7 0,5 2 7 0,-4-1 10 16,6 4 15-16,-3-3 11 0,5 3 3 0,0 1-2 16,-1-1-5-16,1 1 6 0,4-2 8 0,0 2-5 0,4 0-4 15,-3-2-3-15,3 0 11 0,1 0 5 0,1-1-5 16,-1-2-3-16,3 1-2 0,0-3-2 0,1 0-2 0,-1-2 10 15,1 0 1-15,0-2-1 0,-2 0-1 0,3 1 2 0,-1-3-11 16,0 1-28-16,-3 1-14 0,1-1-9 0,1-2-3 16,-4 1-5-16,0 1 1 0,1-1-4 0,-1 0-1 0,-2 1-1 15,0-1-1-15,-2 1-2 0,0 0 0 0,-4 1-1 16,1 1 1-16,1-1-1 0,-3 1-1 0,0 1 1 0,-2-2 0 16,2 2 0-16,-4 0-2 0,1 0 2 0,-2 0 0 15,1 0 1-15,-1 0-4 0,-1 0-39 0,-1 2-37 0,2-1-45 16,-3 1-49-16,3-2-41 0,-1 1-40 0,-2-1-21 15,0 2-27-15,0-2-42 0,0 0-63 0,6 1-109 0</inkml:trace>
  <inkml:trace contextRef="#ctx0" brushRef="#br0" timeOffset="10739.78">19180 12080 328 0,'-3'-7'599'0,"0"0"-202"0,0-1-142 0,-1 1-106 16,2 2-55-16,1 0-30 0,1 3-11 0,-1 0 0 15,1 2 8-15,1-1 2 0,-1-1-4 0,1 1-8 0,3-1-10 16,2 1-11-16,3-2-11 0,3-1-10 0,2 2-4 0,5-1-3 16,0 0 0-16,2 1 4 0,2 1 21 0,3-1 12 15,-3 2 8-15,1-2 18 0,2-1 12 0,-3 1 5 0,1 0 1 16,-1 1 12-16,1-2 9 0,-3-1 8 0,2 2 1 16,1-1-6-16,-1-1-15 0,-2 1-22 0,3-2-17 0,0 2-20 15,-2-2-15-15,2 1-8 0,1-1-7 0,0 1-3 0,0-3 0 16,0 3-1-16,1 0 1 0,0-1 2 0,-4 0 0 15,-1 3 0-15,0-1-2 0,-3 0 29 0,-1 2-16 16,-1-2-7-16,-3 3-6 0,-1 0-1 0,-2 3-4 0,-2-3-30 0,-1 0 14 16,-2 0 4-16,-2 0 4 0,-1 1 0 0,-1-1 0 15,-1 0-18-15,2 1-25 0,-2-1-28 0,0 0-30 16,-2 2-34-16,2-2-36 0,-1 1-18 0,-1 1-10 16,2 0-5-16,-1-2-9 0,1 3-20 0,0-3-28 0,0 0-57 15,0 0-105-15,4-3-88 0</inkml:trace>
  <inkml:trace contextRef="#ctx0" brushRef="#br0" timeOffset="11581.66">21335 10450 377 0,'-3'-1'405'16,"-2"1"-146"-16,0 0-105 0,2 1-62 0,-2 0-32 0,1 3-20 15,-1-3-5-15,2 1 1 0,1-1 7 0,0-1 4 16,2 2 1-16,-1-1 1 0,1-1-1 0,0 0-9 16,0 0-9-16,0 2-10 0,1-2 12 0,1 2 14 0,1 1 9 15,2 1 7-15,1-1 3 0,4 1 1 0,2 1-18 0,2-2-21 16,2-1-11-16,5 1-9 0,1-1-2 0,3-2-1 15,1 0-4-15,4-2 0 0,-2 2-1 0,2-4 0 0,2 0 0 16,-1 0-2-16,-1-1 0 0,-3 2 2 0,3-2 0 0,-1 1 1 16,-4-1 0-16,0 1 0 0,-7 0 4 0,4 2-1 15,-7-1-2-15,-2 0 3 0,-5 0-1 0,1 0 12 16,-5 1 13-16,2 2 21 0,-4 0 18 0,-1-3 9 0,-2 3 7 16,-7 0-11-16,3 0-12 0,-6 0-18 0,-3 0-17 15,0 3-13-15,-6-1-4 0,2 2-4 0,-8 1-3 0,1 0 1 16,-2 0-1-16,-2 3 1 0,-1-3 2 0,-2 2-1 0,0 2 0 15,0-1 0-15,1 2-2 0,-1-3 0 0,2 2-2 16,3-2 1-16,5 4 0 0,3-2-1 0,6-2-1 0,1 1 0 16,4-4 0-16,3 1 2 0,2 0-1 0,3 0 0 0,0 0 3 15,5-3 2-15,-1 1-1 0,6 0-1 0,2-2 2 16,2 1-1-16,6-4-3 0,0 1 0 0,2-2 0 0,4 0 0 16,-1-2 0-16,0-2 0 0,0 0 1 0,1 0-1 15,-2-1 0-15,-1 1 2 0,-1 0-2 0,-2-1-1 0,-2 1-1 16,-2-1 3-16,2 2 1 0,-1-1-3 0,-4-1 1 15,-2 2-3-15,1 0 3 0,-4 1-1 0,-1 1-5 0,-4 3 4 16,1-3-4-16,-2 3 0 0,-1-1-2 0,-2 2-6 0,-1 0-17 16,-4 0-31-16,1 0-28 0,-3 0-34 0,-1 3-31 15,-5 2-37-15,-1-3-29 0,-2 5-36 0,-2-1-60 0,2 0-98 16,-4 2-111-16</inkml:trace>
  <inkml:trace contextRef="#ctx0" brushRef="#br0" timeOffset="13573.75">18292 11668 320 0,'-3'2'256'16,"-1"1"-97"-16,-2-3-65 0,-2 3-40 0,4 1-22 0,-3-1-12 16,6-2-8-16,-1 3-1 0,0-3-4 0,2 0-1 0,0-1-1 15,0 3 0-15,0-3 3 0,2 0-5 0,0 0 1 16,-2 0-4-16,1-3 4 0,1 3-1 0,1-1 0 0,0 0-3 15,2-3 1-15,1 0 0 0,-1 0-1 0,1-2 0 0,-1 0-1 16,0 1 3-16,-2 1 2 0,1-1 11 0,-2 2 11 16,0 0 9-16,-1 0 14 0,-1 2 10 0,0-1 6 0,0 1-3 15,0 1-6-15,0 1-6 0,0 1-8 0,0-2-2 16,0 1-8-16,0-2-7 0,0-1-4 0,0 1-3 16,0 1-5-16,0-2-10 0,0 2-2 0,0 0 2 0,0 0-2 0,0 0 1 15,0 0 2-15,0 0-3 0,0 0 1 0,0 0 2 16,2 0-1-16,-1 0-1 0,-1 0 1 0,2 0-2 15,-4 0-2-15,2 0-2 0,0 0 0 0,2 0 2 0,0 0-2 16,-1 0 4-16,3 0 1 0,-1 0-2 0,3 0-1 0,2 0-2 16,0 0-3-16,1 0-26 0,5 0-46 0,-1 0-71 15,1 0-114-15,-1-2-187 0,1-1-103 0</inkml:trace>
  <inkml:trace contextRef="#ctx0" brushRef="#br0" timeOffset="14107.83">20546 11821 230 0,'2'-1'398'0,"-2"-2"-131"16,-2 1-103-16,0 1-70 0,-2-1-40 0,4 2-30 15,-4 0-10-15,-1 0-7 0,2 2-7 0,-2-2 1 0,0 1-1 16,-3 1-1-16,4 1-14 0,-2-2-28 0,-1 1-30 16,2 1-45-16,0 1-62 0,0-3-85 0,0 1-108 0</inkml:trace>
  <inkml:trace contextRef="#ctx0" brushRef="#br0" timeOffset="15437.68">18886 15995 18 0,'2'3'10'0,"-2"-3"-14"0,0 0-15 15</inkml:trace>
  <inkml:trace contextRef="#ctx0" brushRef="#br0" timeOffset="15879.46">18891 15894 205 0,'-2'-6'305'0,"1"1"-24"0,-1 2-39 0,0 2-36 0,1-1-30 15,-2 1-24-15,1 1-23 0,-2 0-19 0,4 0-10 0,-4 0-15 16,0 1-9-16,-3 1-2 0,2 0 0 0,-2 2-6 16,0 2-2-16,3-2 3 0,-3 2-5 0,1-1-12 0,-2 0-12 15,3 0-9-15,2-1-6 0,2 1-11 0,-3 0-3 16,4-1-5-16,-1-1 1 0,1 2-2 0,0-2-2 0,1-2 0 16,1 1-2-16,0-1-1 0,1 1-2 0,0-2-1 0,0 1 3 15,0-1-2-15,2-1 1 0,-4 1 2 0,4-3 4 16,-2 0 0-16,2 0-3 0,2-1 0 0,-3 3 0 0,1 0-2 15,-2-1-1-15,0 2 1 0,-3-1 1 0,2 2 1 16,-1-1 1-16,-1 0-1 0,0 2 2 0,-1-2 6 0,-1 1 13 16,2-1 24-16,-1 3 21 0,-3 2 18 0,4-1 16 15,-1 2 4-15,-4-1-6 0,1 1-18 0,0-1-19 0,1 0-17 16,0 0-14-16,1-3-11 0,1 1-10 0,1-3-11 0,0 1 2 16,1 0 2-16,-2-1-3 0,1 0 2 0,0 0 0 15,1-1 7-15,1 0-5 0,1 1-2 0,2-3 1 16,0-1-3-16,2-2 1 0,0 2-1 0,-1 1-1 0,-1-2 0 15,-3 2-2-15,2 1 1 0,1 1 0 0,-4 1 2 0,1-1 1 16,-2 1 1-16,0 0-2 0,0 0 0 0,0 0 1 16,0 0-1-16,0 0-1 0,0 0-2 0,0 0 2 0,-2 0-4 15,2 1-1-15,0-1-2 0,0 1 0 0,0 1 1 16,0-2 1-16,0 0 2 0,0 0-3 0,-1 0 0 0,1 0-3 16,0 0-30-16,0 2-42 0,0-2-46 0,1 0-50 15,-1-2-54-15,4 2-76 0,-1-3-67 0,2 0-93 0,-1 0-133 16,3-1-75-16</inkml:trace>
  <inkml:trace contextRef="#ctx0" brushRef="#br0" timeOffset="48458.64">16535 12058 22 0,'0'-4'583'0,"0"-2"-131"0,0 4-151 0,0-3-108 0,0 3-66 16,0 0-39-16,0 1-20 0,0-1-9 0,2 2 3 15,-2-1 11-15,2-1 13 0,1 2 11 0,-3-1-1 0,2-2-7 16,1 1-11-16,-3 0-20 0,0 0-16 0,0-1-17 0,0 2-8 16,0-1 1-16,0-1 8 0,0 3 23 0,0-2 10 15,0 2 14-15,0 0 16 0,1 0 13 0,-1 0 7 16,2 0 22-16,-1 0-6 0,-1 0-4 0,0 0-7 0,0 0-9 15,-1 0 1-15,1 0-41 0,0 0 1 0,-2 0-6 0,2 0-8 16,0 0-6-16,0 2-16 0,0-2-1 0,0 0-2 16,-1 0-1-16,1-2 1 0,0 2 2 0,0 0-3 0,0 0 2 15,1 0 1-15,1 0 17 0,3 0-13 0,-1 0-8 16,2-2-5-16,6-1-4 0,-4 1-6 0,6-1-22 16,-2 0 8-16,1-1-5 0,1 2 4 0,-1 0 4 0,-2 1-4 0,3-3 4 15,-1 3-1-15,1-1 8 0,-1 1-4 0,1-3-1 16,-1 4 5-16,2-3-4 0,-2 3 2 0,3-3 0 15,1-1-3-15,1 2 0 0,-4-1-1 0,3 1 0 0,-2-1-1 16,3 2 0-16,-1-2 2 0,-3 1-2 0,3 0 1 0,-1 1 2 16,-2-2 1-16,2 1-2 0,-2 0-1 0,-1-1 2 15,1 1-2-15,0 2 0 0,-3-2-1 0,-1-1 0 0,-1 3 1 16,-3 0 0-16,0-2 0 0,1 2 0 0,-2 0-1 0,-1-2 1 16,0 2 0-16,-4-1 0 0,3 1-3 0,-1 0 1 15,-2 0 3-15,0 0 3 0,-2 0 0 0,-1 0-4 0,3 0 5 16,0 0 0-16,0 0-3 0,0 1-5 0,0-1-1 15,0 0 1-15,3 0-5 0,-1 0-6 0,-2 0-9 0,0 0-14 16,-2-1-20-16,-1 1-29 0,3-2-33 0,0 2-38 0,0 0-43 16,0 0-39-16,0 0-34 0,0 0-28 0,5 0-18 15,-4 0-14-15,3-1-7 0,2 0-15 0,0-2-23 16,0-1-41-16,1-1-41 0</inkml:trace>
  <inkml:trace contextRef="#ctx0" brushRef="#br0" timeOffset="49355.14">18622 11838 128 0,'0'-4'389'0,"1"3"-102"0,-1-2-93 15,0-1-61-15,2 1-36 0,-2 3-11 0,0-2-2 0,0 1 4 16,2-2 8-16,0 1 14 0,-2 1 13 0,1-1 10 16,-1-1 8-16,2 2 7 0,-1-1 4 0,-1 2-6 0,2-1-4 15,0 1-9-15,-2 0-8 0,0 0-9 0,0 0-8 0,0 0-3 16,1 0-5-16,-1 0-3 0,3 0 5 0,-1 0-5 16,-1 1-1-16,2-1-8 0,1 2-2 0,-2-1-9 15,2-1-17-15,-1 3-9 0,4-1-13 0,0-1-9 0,1 1-8 16,0 1-7-16,5-3-1 0,-4 1-4 0,2 1 0 0,3-2 0 15,-1 0-2-15,1 0 0 0,2 0 0 0,1 0-4 16,0 0 0-16,-2 0-11 0,0 0 5 0,0 0 2 0,0 0-5 16,2 0 2-16,-4-2-1 0,5 1 11 0,-6 1-3 15,5-2-1-15,-4 1 3 0,2 1 0 0,-2-2 0 0,3 1-4 16,-5 1-3-16,0-2 6 0,3 2-2 0,-1 0-2 0,-1 0 0 16,0 0 2-16,-3 0 2 0,2 0-8 0,-3 2 2 15,2-2 3-15,-3 0 0 0,1 0-1 0,-1 1-1 16,-3-1 0-16,1 0-1 0,-1 0-2 0,0 0 3 0,-1 2 0 15,-1-4 1-15,-1 1 0 0,-1 1 2 0,1-2-1 0,-1 4-1 16,0 1 0-16,0-2-2 0,0 1-6 0,2-2-8 16,-2 0-9-16,2-2-10 0,0 1-22 0,-2 1-27 0,0 0-25 15,0 0-32-15,-2 0-33 0,0 0-35 0,-1 0-26 16,0 0-20-16,-3 0-12 0,3 0-8 0,0 0-8 0,-1 0-7 16,1 1-10-16,3-1-28 0,0 0-53 0,0 0-79 0</inkml:trace>
  <inkml:trace contextRef="#ctx0" brushRef="#br0" timeOffset="50916.43">19302 11867 184 0,'-5'-5'411'16,"4"3"-125"-16,-3-3-111 0,1 3-70 0,2-1-41 0,1 1-16 15,-2 1-5-15,2 0 7 0,0 1 12 0,-2-3 8 16,2 3 6-16,-1 0 4 0,1 0-1 0,1 0-7 16,-1 0-5-16,2 0-7 0,-2 0-16 0,0 0-8 0,0 0-7 0,0 0-1 15,0 0-1-15,0 0 0 0,0 0 12 16,2 0 4-16,-2 0 3 0,0 0 0 0,1 0 3 0,-1 0-4 15,2 0 0-15,-1 3-3 0,3-3-4 0,-3 1-2 0,4 0-3 16,-2 1-1-16,3 1-2 0,1-1-4 0,-3-2 2 16,4 3-5-16,2-1-3 0,-2 0 1 0,0 1-2 0,6 0 3 15,-5 0 7-15,4-1 7 0,4 2 5 0,-1-1 3 0,2-2 0 16,2 2-2-16,-1 0-10 0,5 0-7 0,-1 0-9 16,3-1-4-16,2 1-5 0,-1-3-2 0,3 0-8 0,0 0 3 15,3 0 5-15,-1 0 0 0,-2 0 1 0,0 0-2 0,-3 3 7 16,2-3-6-16,-2 0 0 0,2 0 0 0,-2 0-2 15,2-3-1-15,1 3 0 0,0 0 0 0,-4 0-1 16,3-2-2-16,-2 1-2 0,0 1 1 0,-5 0 1 0,2 0-3 16,-6 0 1-16,0 1 2 0,-1 1-1 0,-4-2 0 0,1 0-1 15,-3 0 3-15,-3 3 0 0,1-3-1 0,0 0-1 16,-5 3 2-16,0-2-1 0,-1-1 2 0,-5 0 0 0,2 0 1 16,0 0 0-16,-1 0-2 0,2 0 2 0,-1 0-2 15,0 0-1-15,-1 1-5 0,-4-1-6 0,0 2-8 0,-2-2-21 16,3 1-21-16,-5-1-21 0,2 4-19 0,1-3-21 15,-1 1-17-15,1-2-21 0,2 2-27 0,-1-2-32 0,1 0-43 16,4 0-67-16,0 0-109 0,0 0-107 0</inkml:trace>
  <inkml:trace contextRef="#ctx0" brushRef="#br0" timeOffset="59707.7">15526 10698 306 0,'0'-4'300'0,"0"4"-96"0,0-1-76 0,1 0-50 16,-1 1-30-16,0 0-11 0,0 1-3 0,0 0 0 0,0-1 4 15,2-1 7-15,-1 0 5 0,-1 1-4 0,1-2-3 0,-1 2-2 16,3 0-8-16,-2 0-19 0,-1 2 1 0,2-2-3 16,0 0 2-16,-1 1 1 0,1 0 1 0,0-1 13 0,2 2-2 15,-3 0 6-15,1-1 3 0,4 1 9 0,1 0 7 16,-1 1 4-16,3 2 0 0,-1-1-2 0,4 1-2 0,0 0-7 16,1 0-4-16,2-3-6 0,3 3 1 0,1-2-5 0,1-2-6 15,1 1-5-15,3-1-5 0,-1-1-3 0,2 0-2 16,0 0-3-16,0 0-1 0,2-1-4 0,-1-1-1 15,4 1 2-15,0 1-6 0,1-2-8 0,3 1 7 0,0-1 3 0,0 2 3 16,2 0 1-16,-1 0 3 0,0 0 8 0,3-3-7 16,-1 3 0-16,-3-2-3 0,4 2-2 0,-2 0 0 15,3 0 0-15,-5 0-1 0,4 0-1 0,0 0-3 0,-2-2-1 16,0 2 3-16,1 0-1 0,2 0 1 0,-2 0 1 16,1 0 0-16,0 0 1 0,1 0-3 0,-2 0 1 0,1-1 0 15,-2-1-1-15,2 2 2 0,-3-2-1 0,1 2 1 16,-3-1 0-16,1 1 0 0,-3-2 0 0,2 2 0 0,-1-2 3 15,-2 2-1-15,1 0 1 0,1-3-1 0,-3 2-2 0,6 0 0 16,-7-2-3-16,4-1 3 0,-1 1 0 0,-1 1 1 16,0-1 1-16,2-1 2 0,-2 2 0 0,3-1-3 0,-2 1-2 15,-1-1 1-15,4-1 0 0,-3 1-1 0,1 0-2 0,-2 0 0 16,2 1 1-16,-2-1 0 0,0 0-2 0,0 0 4 16,0 0 0-16,-2 1 0 0,2 0 0 0,0-1-2 0,-1 0 2 15,1-1-1-15,-2 1 1 0,-1 1 0 0,0-1 0 16,0-1 1-16,-2 3-2 0,2-3 1 0,-2 2-2 15,2-1 0-15,-1 0 1 0,1 0 8 0,1 0-2 0,0 0-3 16,2 0 0-16,4-2 0 0,-1 3-2 0,3-1-7 0,0 1 2 16,2-1 5-16,2 2 0 0,2-2 2 0,0-2 0 15,2 3 2-15,0-3-3 0,2 2-1 0,-2-1 0 16,1 0-1-16,-2 0-2 0,1 0 0 0,0-1 2 0,-5 3-2 16,3-3-1-16,0 3 0 0,-3-3 2 0,0 2-1 0,1-1 2 15,-3-1 1-15,1 1 0 0,-2-1-1 0,4 1-1 16,-6-1-6-16,4 0-3 0,1-2-6 0,-5 1 2 0,2-2 1 15,-2 3 1-15,-3 0 7 0,2-1 2 0,-3 0 6 0,4 2 0 16,-4-2 2-16,0 0-1 0,3 0 1 0,0 1-2 16,1 0-2-16,-1 0 0 0,3 1 0 0,-2-1-1 15,1-2-3-15,2 4 3 0,-1-1 0 0,-1 1-1 0,3 0-1 16,-2-1 3-16,1 1 0 0,-3-2-2 0,5 2 1 0,-4-1-1 16,0 1 2-16,2-2-2 0,-1 2 1 0,-3 0 2 15,2-2 1-15,0 2 0 0,-4-2-3 0,2 1-2 0,1 1 0 16,-1-2 0-16,0 0 0 0,0 1 3 0,2 1 3 15,-1-1 1-15,-2-1 1 0,0 2-3 0,3-2 2 0,-2 0 0 16,-2 0 0-16,1 0-1 0,-2 1 4 0,2-1 0 0,0 1-2 16,-2-2-4-16,1-1 0 0,-1 2-1 0,0 1-3 15,0-3-2-15,-1 1 3 0,-2 2 0 0,-2-1 1 0,1 1-1 16,-1 0 1-16,-3 0-1 0,-1 1-2 0,1 0 1 16,-4 0-1-16,2 2 3 0,-3-1 1 0,-2-1 1 0,-2 1 0 15,3 2 0-15,-5-2 0 0,0 2-1 0,0-1-2 16,-1 1 2-16,-2 0 0 0,-2 1 1 0,2-1-3 0,-4 2 0 15,1-2 2-15,2 0-1 0,-4 0 1 0,0 0-2 16,-1 0 2-16,4 0 11 0,-5 0-7 0,-1 0-4 0,0 0-6 16,-1 1-8-16,1-1-14 0,-2 0-27 0,4 0-19 15,-4-1-30-15,-2 1-34 0,-1-2-33 0,-1 2-37 0,-4-1-50 16,-2-1-62-16,-5 2-86 0</inkml:trace>
  <inkml:trace contextRef="#ctx0" brushRef="#br0" timeOffset="70663.39">17293 11412 199 0,'-2'-5'519'0,"2"3"-136"0,-3-3-139 0,3 2-99 16,-1-1-65-16,-1 4-36 0,0-3-8 0,2 1-7 0,-1 2 9 16,2-3 7-16,-1 1 2 0,0 0 3 0,0 1-5 15,2 1-11-15,-2-1-9 0,0-2-9 0,2 3-5 0,-2 0-3 16,0 0-2-16,0 0-4 0,0 0 2 0,0 0 2 0,0 0 7 16,0 0 8-16,0 0 11 0,0 0 11 0,-2 0 12 15,2 0 9-15,-2 0 3 0,2 0-2 0,-1 3 2 16,1-2 1-16,-4 0 14 0,1 3 11 0,-3 1 8 0,2 3 8 15,-5 1-7-15,3-1-9 0,0 0-22 0,-2 2-20 16,3-1-19-16,4 0-12 0,-3 0-6 0,1-1-3 0,2-1-4 16,-1 1-4-16,0-4 0 0,2 0-2 0,-1 1 0 0,1-3-1 15,0 2 0-15,0-1 0 0,0-2 2 0,0-1-3 16,0 2 0-16,0-2 1 0,0 0-1 0,0 0 1 0,0 0-2 16,0 0 5-16,0 0-2 0,-2 0 5 0,2 0-1 0,0-2-3 15,0 2-1-15,0-1-1 0,0-1 0 0,0-1-5 16,0-1 2-16,2-2 0 0,-1 1 2 0,1-4 1 0,0 1-1 15,-2 1 0-15,1 0 1 0,-1 1 5 0,0-2-6 16,0 2 3-16,0 2 1 0,-1 1-3 0,1-2 4 0,-2 2-1 16,0 0 5-16,2 0-3 0,-1 0-1 0,-1 3 2 15,1 0-5-15,-4 0-2 0,5 0 3 0,-2 0-1 0,1 0 1 16,1 0 0-16,-2 0-2 0,1 0-1 0,-1 0-7 0,2 0 4 16,-1 0-2-16,1 2 2 0,0-2 3 0,0 0 0 15,0 0 1-15,0 0-6 0,0 0 2 0,0 1-3 16,0 1-10-16,0-2-38 0,0 1-32 0,0-1-36 0,0 2-41 15,0-1-43-15,0 1-39 0,0 0-18 0,0 0-32 0,0-2-50 16,0 0-93-16,0 0-98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2:1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4025 9094 267 0,'-3'0'289'0,"-3"2"-43"0,4-2-47 15,-2 0-34-15,-1 0-15 0,1 0-12 0,-1 0-10 0,2 0-7 16,0 1-1-16,1-1-6 0,-1 0-18 0,0 0-21 16,0 0-21-16,-1 0-19 0,0 0-13 0,1 0-11 0,0 0-2 15,1 0-2-15,-3 2-2 0,2-2 0 0,0 0 3 16,1 0 0-16,-3 0 1 0,5 0 3 0,-2 1 7 0,0 0 1 15,-1-1 2-15,1 0-2 0,2 2-2 0,-3-2 0 0,2 0-8 16,-1 2-1-16,0-1-1 0,-1 2-2 0,0 2 1 16,1 0-4-16,-4 2 1 0,3 0 1 0,-3 3-2 0,4 0-1 15,-1 0-4-15,1 3-15 0,0 0-7 0,1-1-5 16,1 2-1-16,-1-1-2 0,1 0 5 0,0 2 14 0,1 0 10 16,-1-1 3-16,3 1 0 0,-1 1 3 0,1-1 1 15,-1 2 3-15,4-2-4 0,-2-1-1 0,3 2 0 0,-3 0 1 16,2 1-3-16,-2 0-2 0,3-3 2 0,-1 0 1 0,0-1 1 15,2-1-1-15,0 0 1 0,0-2 5 0,-2 0-1 16,2-3 2-16,-1-1 7 0,2-1 3 0,-2-2 8 16,2-2 6-16,-1 0 5 0,1-2 12 0,-1 0 9 0,2-4 16 15,0-1 4-15,-1 0 4 0,0-4 8 0,1-2-6 0,2-4-9 16,-1-2-15-16,0 0-10 0,-3 0-10 0,0-1-6 16,-1-1-3-16,-1 1 0 0,-2 0 0 0,-2 0-1 0,0 0 7 15,-2 1 1-15,-2 1 15 0,0 0 9 0,-1 0 2 0,-1 2 6 16,-1 1-6-16,-2 0-7 0,1-1-11 0,1 3-1 15,-4 1 0-15,3 2 2 0,-1 1 0 0,-1 2 3 16,1 1-4-16,0 1-12 0,-1-1-5 0,2 0-7 0,-1 3-1 16,0-1-1-16,2-1-3 0,-1 3-2 0,-1-3-3 15,2 4-5-15,-2-1-3 0,2-1-4 0,0 2-7 0,-2 0-1 0,3 0-3 16,-3 2-6-16,0-1-7 0,2-1-6 0,-2 2-14 16,3 0-13-16,-3-2-25 0,0 1-25 0,2 3-37 15,-2-4-43-15,3 3-40 0,-3-1-40 0,5 0-30 0,0 1-29 16,-1-3-13-16,3 2 3 0,0-2-12 0,0 0-34 0,0 0-60 15,0 0-97-15</inkml:trace>
  <inkml:trace contextRef="#ctx0" brushRef="#br0" timeOffset="287.01">4310 9184 191 0,'-3'-3'585'0,"3"0"-146"0,-1 1-144 0,0 0-90 16,-1 0-62-16,2 1-34 0,0 1-18 0,0-2-10 0,0 2-1 16,2-1-7-16,-1-1-6 0,-1 2-12 0,1 0-15 15,2-1-11-15,-1-1-12 0,1 1-6 0,2-3-3 16,2 2-2-16,-1-2 0 0,2-1 1 0,1-2 1 0,-2 2-3 16,1 1 1-16,1-3 1 0,-1-1 1 0,0 3-1 0,-1-3 0 15,3 2-2-15,-2 0-1 0,0-2-1 0,0 3-3 16,1-1-2-16,-2-1 0 0,-1 2 0 0,1 1 0 0,0-3-2 15,-2 4-1-15,0-2-2 0,0 3-2 0,-2-1-31 0,2 3-43 16,-2-2-48-16,1-1-53 0,-3 3-45 0,3-1-73 16,-4 1-94-16,0 0-132 0,0 0-64 0</inkml:trace>
  <inkml:trace contextRef="#ctx0" brushRef="#br0" timeOffset="813.3">4597 8801 699 0,'-3'-8'538'0,"-2"-2"-192"15,3 4-128-15,-2-1-79 0,1 2-63 0,3-2-35 16,0 2-14-16,3-2-10 0,1 0-5 0,1-1-2 16,1 1-2-16,4-1 2 0,-1 0-18 0,1 2-6 0,1-1-7 0,3 0-6 15,4 0-1-15,-1 2-3 0,1-2 13 0,-1 4 5 16,-2-2 6-16,-3 5 3 0,1-2-1 0,-1 2 3 15,-2 2 0-15,-1-2-1 0,0 5 2 0,-2 0 1 0,1 2 8 16,-3 0 5-16,-2 3 7 0,1 0 4 0,-1 1 2 0,-3-1 1 16,0 4-1-16,0 2-4 0,-3-2-1 0,-1-1-4 15,2 3-3-15,-3-1-3 0,2-1-1 0,-3 2-3 0,4-3-4 16,-1-1 3-16,0-3 0 0,-3-1-2 0,4 0-2 16,-2-3-1-16,7-1-1 0,-2-1 0 0,-1-1 1 0,2 0-1 15,-2-2 2-15,3 0-2 0,-2 0 0 0,2-4-2 16,1 4-1-16,2-5-1 0,0-2 0 0,5 2-1 0,-1-4-1 15,4 0 2-15,0-2 0 0,2 1 0 0,0 0 2 16,-2 1 1-16,2-1 0 0,0 3 0 0,-2 1 0 0,0 1 0 16,0 1-1-16,-1 1 0 0,1 1-2 0,-3 2 3 0,2-1 1 15,-1 2 1-15,0 1-1 0,0 1 2 0,1 1-1 16,-2 1-2-16,1-2-1 0,-2 4 1 0,-3-1 1 16,0 1-3-16,-2 0 2 0,-2 0 2 0,1 0 2 0,-1-1 2 15,-2 2 5-15,1 0 5 0,-2-2 5 0,0 0 4 0,0 2 3 16,-2 1 1-16,1-1 0 0,-2 1 2 0,-1-2-4 15,-2 1-3-15,0 0-5 0,1-2-6 0,0 1-4 0,-1-2-4 16,-1 3-2-16,-2 1-2 0,0 1-3 0,-1-1-1 16,-2 0-5-16,0 1-18 0,1-1-29 0,-1 0-39 0,-1 1-38 15,2-1-45-15,-2-1-40 0,2-1-37 0,-3 0-67 0,3-1-67 16,-1 0-92-16</inkml:trace>
  <inkml:trace contextRef="#ctx0" brushRef="#br0" timeOffset="1613.38">4559 12493 32 0,'-9'-15'478'16,"2"2"-136"-16,-1-1-116 0,-1 4-70 0,-2-1-35 16,3 2-7-16,-1 2 3 0,-1 1-7 0,4 1-6 0,-2 0-12 15,0 4-14-15,-1-1-14 0,2 2-4 0,-1 0-13 16,2 0-11-16,-3 2-2 0,5-1 7 0,-2 3 0 0,1-1-8 16,0 1 2-16,-1 3 0 0,0 1 4 0,-2 1-14 0,3 4-11 15,0-1-3-15,-2 2-3 0,2 1-2 0,0 3-3 16,0 0-2-16,2-1 0 0,1 2 0 0,-1-2 2 15,3 3-1-15,2-4-2 0,-1-1 5 0,4-1-3 0,0 3 2 16,0-2-2-16,4-3-1 0,-1-1 0 0,0-4 0 0,3-1-1 16,0 0 2-16,2-1-2 0,0-2 1 0,2-3 1 15,0 0 0-15,0-3 2 0,0-1-3 0,2-1 2 16,0-1 2-16,-1-3-3 0,0 0-1 0,-2-2-1 0,0 1 2 16,-3-1-1-16,2-1-2 0,-4 0 0 0,-1 2 1 0,-1-1 2 15,0-1-1-15,-2-2 1 0,0 3 3 0,-3-3 1 16,-1 2-4-16,-2-2 2 0,-3-1-2 0,1-2-1 0,-2 3 0 15,-4-2-1-15,1 0 2 0,0 0 15 0,-2 1 15 16,-2 0 5-16,1 1 4 0,-5-1 4 0,2 3 2 0,0-1-14 16,-3-1-15-16,2 4-6 0,0 1-3 0,0 4-4 0,0-2-4 15,0 2-1-15,2 3-1 0,-2-1 0 0,4-1-2 16,-2 4-2-16,5-3 0 0,-1 3-3 0,2-2-5 0,0 2-22 16,0 0-30-16,1 2-31 0,4-2-40 0,1 0-44 0,-1 3-33 15,4-1-19-15,-1 3-15 0,1-3-25 0,4 3-44 16,-2 0-74-16,5 0-103 0</inkml:trace>
  <inkml:trace contextRef="#ctx0" brushRef="#br0" timeOffset="1911.44">4867 12395 450 0,'0'-2'624'0,"0"2"-172"16,-1-1-157-16,1 1-111 0,0 0-77 0,0 0-50 0,0 1-28 16,1-1-11-16,-1 0-10 0,0 0-2 0,0 0-3 0,2 0 0 15,-2 0-2-15,5-1-3 0,-2-1 0 0,2 2 0 16,-2-2-1-16,4 1 1 0,0-1 1 0,-1 0 3 16,2-3 4-16,1 0 0 0,-2 0-2 0,3 0 0 0,-2-3-1 15,1 1-2-15,-1 0 1 0,-2 3-1 0,1-2 1 16,0 0-2-16,-2 2 0 0,-2 0 1 0,2 0-4 0,-2 1-1 15,-1 3-2-15,-1-2-3 0,-1-1-20 0,-1 3-25 0,-1 0-32 16,2 0-37-16,0 0-39 0,0 3-50 0,0-1-48 16,0-2-62-16,-5 5-100 0,0-2-87 0</inkml:trace>
  <inkml:trace contextRef="#ctx0" brushRef="#br0" timeOffset="2453.34">5041 12165 590 0,'-3'-7'501'0,"0"-1"-176"0,0 4-115 0,1-1-86 15,2-2-48-15,-1 6-35 0,-1-2-20 0,2-1-10 16,0 4-4-16,2-3-2 0,-1 3-5 0,-1-2-2 0,3 1-1 16,2-3 2-16,1 3 1 0,2 0 0 0,2-2 1 0,1 0-1 15,0 0 1-15,0 0 1 0,1-1-1 0,1 3-1 16,0-2 1-16,-2 1 1 0,-1 0-3 0,0 0-1 15,0 2-2-15,-2 0 1 0,0 2-1 0,1 0-2 0,-2-1 4 16,-1 0 2-16,-1 2 1 0,1 2-1 0,-1-1 1 0,-2 4-1 16,2 1 5-16,-2-1 0 0,-2 4-1 0,0-2 2 15,-1 4-1-15,-1-1 2 0,0 0-2 0,-1 2-1 16,-1-2-2-16,0 1 0 0,1-3 1 0,-1-1-3 0,1 0 0 0,-2 0 0 16,2-2 0-16,1-1 3 0,1-2-2 0,0-1-1 15,0-1 0-15,0-1-2 0,-2-2 0 0,2 0 1 16,2 0 2-16,-1-2-1 0,5-3-2 0,-1 0 1 0,3 0-1 15,0-4 2-15,5 0-3 0,-1-2 0 0,4-1 3 16,-3 2 0-16,4 1-1 0,1 2 0 0,-1-1 3 0,1 0-1 16,0 1-1-16,-2 5 2 0,2 1 1 0,-3 1-1 0,1 1-3 15,1 1 2-15,1 8 1 0,-1-2-1 0,-2 1-1 16,0 1 0-16,-2 0 2 0,-1 0 1 0,-2 1 0 0,0 3 0 16,-1 2 2-16,-3-2-1 0,-1-1-2 0,-2 4 0 0,-1-1-1 15,-2 1-1-15,-2 0 0 0,-1-1-1 0,0 1 6 16,-2-2 1-16,-2 2 2 0,0-2 4 0,-1-1 4 15,0 1 10-15,-1 2 9 0,-1-3 7 0,-1-1 3 0,-1-1-4 0,0-1 0 16,-1 2-8-16,0-3-13 0,0-1-9 0,-3 1-4 16,3-5-1-16,-1 2-1 0,3-4-4 0,-3 1-1 15,1-3-2-15,-1-1-3 0,0-5 0 0,3 2-23 0,-3-2-21 16,1-2-45-16,-3-1-57 0,2-1-62 0,0-3-87 16,-2-1-120-16,-1-1-138 0</inkml:trace>
  <inkml:trace contextRef="#ctx0" brushRef="#br0" timeOffset="5163.38">4603 9380 629 0,'-3'-5'610'0,"1"2"-149"16,1 1-130-16,-1 2-101 0,-1-2-76 0,2 2-47 0,-1 0-35 15,2-3-21-15,-2 3-2 0,2 0-12 0,0 0-9 0,0 0-16 16,0 3-8-16,0-3-8 0,0 0-16 0,0 0-6 16,-1 2-1-16,-2-2-1 0,3 2-2 0,-2-1 2 0,1 1 3 15,1 0 5-15,-2 1 6 0,2-2 2 0,-1 0 3 16,-1 2 3-16,2 0 2 0,-2 5 3 0,-1-1 8 0,0 4 0 16,0-1 0-16,-2 2 1 0,2 0-2 0,-3 2-2 15,4-2-5-15,-1 0 1 0,3 1 1 0,0-2-2 0,0-1 1 16,3 0 0-16,-1-3 0 0,4 0 0 0,-3 0-4 0,2-2 1 15,-1-2 19-15,3 0-12 0,-2 0-11 0,4 0-5 16,-1 0-3-16,0-1-6 0,0-1-26 0,0-1 8 0,-1 0 2 16,2-1 3-16,-3-1 0 0,2 0 8 0,-4-1 4 15,1 2 4-15,0 0 5 0,-3-1 4 0,-1 2 5 0,1-1 3 16,-2-1 3-16,0 2 5 0,0-1 4 0,0-1 4 0,-2 2 7 16,1-3 4-16,-2 1 5 0,-1 0-3 0,-1-3-12 15,-1-1-7-15,-1-1-12 0,-2-2-5 0,1 2-8 16,0-2-1-16,1 2 8 0,-1 2 0 0,1 0 1 0,-1 0-6 0,1 1-9 15,2 0-11-15,0 4-6 0,0-1-11 0,2 0-13 16,0 1-16-16,1-2-21 0,1 1-26 0,2-1-33 16,1-1-43-16,-2 3-49 0,3-1-64 0,2-2-101 0</inkml:trace>
  <inkml:trace contextRef="#ctx0" brushRef="#br0" timeOffset="5529.39">4905 9288 390 0,'-3'-3'498'0,"-2"1"-150"0,-2 0-114 15,0 2-77-15,3 0-57 0,-3 2-34 0,2 0-16 16,-2 1-7-16,2-1-6 0,-1-2-3 0,2 3 4 0,1 1-9 16,-2 2-12-16,2 1-8 0,1 2-4 0,-1 2-5 0,3 0-8 15,0 1 2-15,0 0 1 0,1 0 1 0,3-1 0 16,-1-2 1-16,2 0 0 0,2-1 1 0,-1-3-5 0,3 0-1 15,-1-1 1-15,2-1 1 0,-2-1 2 0,1 0-2 16,-1-2 3-16,2-2 1 0,-1 0-5 0,0-1 2 16,1 1-3-16,-3-1-12 0,0-2 8 0,-1 1 3 0,-1 1 2 0,0-2 4 15,-2 2 0-15,-1 0 13 0,-2-1-5 0,0-1-3 16,0 1 0-16,-2-1-1 0,2 1 2 0,-3-1-2 0,1 0-1 16,-2 2 0-16,-1-2-1 0,0 1-3 0,0-1 0 0,-1 2-1 15,0-1 1-15,-1 1 1 0,1 1-3 0,-1 2 2 16,0-3-2-16,-1 3-1 0,3 0-11 0,-1 0-7 15,-1 0-18-15,1 3-23 0,0-2-24 0,1 2-25 0,0 2-18 16,2 0-15-16,-2 2-24 0,1 1-41 0,1-1-64 0,-2 1-113 16</inkml:trace>
  <inkml:trace contextRef="#ctx0" brushRef="#br0" timeOffset="5976.35">4795 9846 328 0,'-3'-3'478'0,"-1"-2"-160"16,1 0-119-16,0 4-81 0,0-1-43 0,1-1-21 0,2 1-17 15,-1 2-6-15,-1-2-6 0,2 2-3 0,0 0-8 16,0 0-14-16,0 0-4 0,0 0-2 0,0 2 0 0,-2-2-4 15,2 2 2-15,0-1 2 0,-1 2 3 0,-1-1 1 0,2 3-1 16,-4 1 3-16,2 1-1 0,1 1 1 0,-3-1-1 16,3 3 2-16,-1-1-1 0,-1-1 3 0,3-3 1 15,-3 2-3-15,3-2 2 0,3 0-1 0,-3-1-1 0,3 1 0 16,-1-3-1-16,0 2 0 0,2-3 1 0,-1 2-1 0,3-3 2 16,-1 0-1-16,0 0-1 0,2-3 0 0,3-2-3 15,-2 1 1-15,0-2-3 0,0 0 2 0,1-4 2 0,-2 0 2 16,-1 1 0-16,-2-3-1 0,0 2 0 0,-2 1 0 15,0 0-4-15,-4 0 0 0,0-1 3 0,-2 1-1 0,0-3-1 16,-2 2-1-16,-1 2 4 0,0 0-15 0,-1 2-11 0,0 0-1 16,0 0-1-16,-1 2 1 0,1 1-5 0,1 0 15 15,1 1 8-15,0 0 5 0,0 2-1 0,2 0 0 16,1 0-1-16,0 0 1 0,3 2-2 0,-2 0-1 0,2-1-2 0,-1 3-11 16,1-1-14-16,1 0-17 0,1 2-16 0,1 1-28 15,2 0-48-15,1 0-72 0,2-1-111 0,-2-2-112 16</inkml:trace>
  <inkml:trace contextRef="#ctx0" brushRef="#br0" timeOffset="6212.46">5166 9634 479 0,'-3'0'527'0,"-2"2"-175"0,1-1-139 15,0 2-98-15,1 1-53 0,-2 1-31 0,2-1-15 16,-2 3-8-16,1-2-5 0,2 2-2 0,-1 1-1 0,2 0-1 16,-1 1 0-16,2 2-2 0,0-1 0 0,2 3 1 0,-1-1-1 15,1 0 0-15,-1-1 1 0,1 1 1 0,-2 0-10 16,3-1-19-16,-2 3-24 0,-1-2-24 0,2-1-19 0,-2 0-40 16,-2 1-46-16,1 0-74 0,-4-4-101 0,2 1-99 15</inkml:trace>
  <inkml:trace contextRef="#ctx0" brushRef="#br0" timeOffset="6502.38">4892 10141 455 0,'0'0'345'0,"0"0"-125"16,0 0-89-16,0 0-59 0,0 0-33 0,0 3-22 0,0-1-10 15,0 1-2-15,2 1-2 0,-2 2-3 0,2 0 0 16,-1 3 0-16,1 2 0 0,-1-1 2 0,1 5 2 16,0-3-1-16,-1 3-3 0,1-1-1 0,-2 3 0 0,2-4 0 15,-2 0-3-15,0 2 2 0,0-1 1 0,0-2 1 0,0-2-14 16,0 2-14-16,0-3-33 0,0 1-52 0,0-2-79 15,0-3-117-15,0-5-127 0</inkml:trace>
  <inkml:trace contextRef="#ctx0" brushRef="#br0" timeOffset="6891.62">5116 10115 383 0,'0'0'308'0,"0"3"-105"15,0-3-79-15,0 0-51 0,0 2-34 0,0 1-19 0,0 2-9 16,0 2-1-16,0-2-6 0,1 2-1 0,1 1 0 16,-1 1 0-16,3 0-2 0,-1-1-2 0,0 1 0 0,3-1-1 15,-1 0 0-15,0-2-1 0,-1 1 1 0,1-2 2 16,0 1 1-16,1-2 4 0,-3 1-2 0,2-3 0 0,-2 0 2 15,2-1-2-15,1-1-2 0,0-1 0 0,-1-1 1 0,2-2 1 16,-3 0 0-16,1-3 0 0,0 2-1 0,1-1-2 16,-3-2 0-16,-1-1 0 0,1 1 0 0,-1-1-2 0,-2 2 9 15,-2-1 7-15,-1 1 8 0,1-1 1 0,-1 1 6 16,0 0 3-16,-3 0-3 0,3-1 2 0,-1 4 0 0,-2-1 0 16,1 0-5-16,-1 3 3 0,0-3-4 0,1 5-10 15,0-2-2-15,-1 1-6 0,1 1-3 0,-1 0-4 0,1 0-2 16,2 1 0-16,-3 1-4 0,1 3-2 0,0 0-10 15,-1 2-16-15,1-2-19 0,2 3-26 0,-2-1-35 0,2 2-72 16,-2 0-105-16,2-1-141 0</inkml:trace>
  <inkml:trace contextRef="#ctx0" brushRef="#br0" timeOffset="7193.37">5027 10611 163 0,'2'-3'414'0,"-1"1"-135"0,1 1-97 0,-2-1-71 0,1 0-50 15,-1 2-29-15,0 0-15 0,0 0-9 0,2 2-5 16,-2 0-2-16,2-1-1 0,-1 2 2 0,2 0-2 0,0 2 0 0,-1 2 1 15,-1 0-1-15,1 2 2 0,1 4 0 0,-3-1 0 16,2 0 1-16,-1 1 0 0,-1 0-1 0,2-1-2 16,-2 1 0-16,0-1 1 0,0 0-2 0,0-2 1 0,0 1 0 15,0-3-3-15,0 4-13 0,2-5-18 0,-1 0-24 0,1-1-45 16,1-3-65-16,-3-3-93 0,0 0-132 0</inkml:trace>
  <inkml:trace contextRef="#ctx0" brushRef="#br0" timeOffset="7422.38">5256 10525 483 0,'0'-1'371'0,"0"1"-120"16,-2 0-89-16,2 0-61 0,0 0-43 0,2 1-28 0,-2-1-14 15,0 1-9-15,2-1-7 0,-1 0-1 0,-1 4-1 16,2-3 1-16,-2 5 0 0,3-1 1 0,-1 2 1 0,-1 0 0 15,1 1-1-15,0 0 0 0,1 0-1 0,-2 2 1 16,1-3-2-16,-2 2 0 0,0-1-2 0,0-1-16 0,0-2-27 16,2 4-23-16,-1-4-36 0,-1 2-53 0,2-1-79 0,-2-2-91 15,-2 1-110-15</inkml:trace>
  <inkml:trace contextRef="#ctx0" brushRef="#br0" timeOffset="8376.85">2817 12348 197 0,'0'-5'355'0,"0"-1"-102"0,0 0-66 0,0 2-47 0,0-1-33 15,-1 0-14-15,-1 0 3 0,2 3 5 0,-1-3 13 16,-1 3 6-16,0-1 0 0,1-1-7 0,-1 4-11 0,2-3-24 15,-1 3-16-15,-1 0-20 0,2 0-16 0,-2 0-9 16,4 0-8-16,-2 0-1 0,0 0-3 0,0 3-4 0,-3-1 4 16,1 3 5-16,-1 2 2 0,-1 1 5 0,4 5 6 0,-2 4 2 15,0 3-5-15,-1 2-6 0,2 0-4 0,-1 4-5 16,0-2-3-16,1-2-2 0,1 0-3 0,1-2 0 16,3-1-1-16,-1-5 2 0,2 0 0 0,0-3 11 0,2 1-2 0,-1-3-4 15,-1-4 2-15,2 0-3 0,0-2-2 0,1-1-10 16,2-4 5-16,-1-3 1 0,2 0 2 0,-3-3-4 15,2-1 1-15,1-6-2 0,-2 4-1 0,-2-6 2 0,2 4 2 16,-4-4 2-16,-2-2 3 0,0 4 0 0,-3-1 1 0,-2 1-2 16,-1 3 0-16,-1-3 0 0,0 5 0 0,-3 0-3 15,3 2 2-15,-2 3-1 0,-3 0 0 0,1 2-3 0,0 3 2 16,1 0 2-16,-1 0-1 0,-2 2 1 0,3-1 0 16,-1 3-1-16,0-1-1 0,1-1 2 0,3-1 1 15,0 3-3-15,0-1-2 0,3 0-10 0,-1 0-25 0,2 0-30 0,0-1-35 16,3 3-39-16,-1-2-32 0,3-1-39 0,0 2-53 15,2-3-89-15,0-1-131 0</inkml:trace>
  <inkml:trace contextRef="#ctx0" brushRef="#br0" timeOffset="8732.28">3144 12289 135 0,'-1'-1'605'0,"-1"1"-142"15,1 1-150-15,-1 1-118 0,-1 0-87 0,0 1-52 0,-2 1-26 0,2 1-15 16,0 2-8-16,1 1-4 0,-1 0 0 0,3 3-3 16,0-2 2-16,0 2 0 0,2 1 1 0,1 0-3 0,0 0-1 15,0-2-1-15,3-1-1 0,1-2-2 0,-1-2-1 16,0 2 1-16,4-6 1 0,-2 3 1 0,1-6 3 0,-1-1 1 16,3-1 0-16,-1-2-1 0,-1-3 0 0,2 0 1 15,0-3-1-15,-3-1 0 0,2 1 0 0,-4-1 4 16,0-1-1-16,-2 1-1 0,-4 2-2 0,0-1 0 0,0 3 1 0,0-1-1 15,0 3 0-15,-4 1 3 0,1-1 1 0,0 3 1 16,1 0 2-16,-2 1 0 0,0 0 3 0,-3 1 0 16,2 0-3-16,0 1 0 0,0 1-1 0,0 0-2 0,1 1-1 15,-4-1-2-15,3 4-1 0,-1-3 2 0,-1 2-1 0,1 0-1 16,-2 0-2-16,2 0-2 0,1 2 2 0,-1-2-6 16,1 0 0-16,-1 4-20 0,3-2-25 0,-2 0-31 0,2-2-30 15,1 4-31-15,1 0-50 0,1-2-51 0,0 2-90 16,0 1-113-16</inkml:trace>
  <inkml:trace contextRef="#ctx0" brushRef="#br0" timeOffset="9165.29">2982 12816 187 0,'-4'-7'455'0,"-2"3"-149"0,0-2-114 16,4 3-64-16,-1 0-56 0,-2 1-33 0,1 1-18 0,0 1-8 15,-3 0-5-15,4 1 0 0,-1-1-5 0,1 2 1 16,1 0-2-16,1 1 2 0,-1 0-2 0,-2 4 0 0,3 1 2 16,-2 1 0-16,2 1 0 0,-2 1-4 0,0 1 2 15,1 0 2-15,2-1-4 0,-2 1-1 0,2-2 1 0,2-1 2 16,-2 0-3-16,2 0-1 0,1-2 3 0,3-1 0 0,-4 0 0 15,4 0-1-15,-2-2 2 0,2 1 0 0,0-1 1 16,1-1-1-16,1-3 1 0,1 2 1 0,1-4 1 16,-2 2 1-16,2-5-3 0,-2 0-2 0,0-1 0 0,2 0 0 0,-1-2-1 15,0 1-2-15,-1 0-1 0,-2 0 3 0,-1-1-2 16,-2 1-3-16,1 0 4 0,-2 0-1 0,-2-1 2 16,0 1-2-16,-2 1 3 0,0-2 1 0,-1 2-2 0,-2 2 3 15,0-1 2-15,0 1-2 0,-3-2-1 0,1 3 1 16,-2-1-2-16,3 4 0 0,-2-2 2 0,2 2-2 0,-2 0 0 15,2 0-2-15,0 0 0 0,2 2-3 0,0-2-3 16,1 0-1-16,1 3-9 0,-1-3-19 0,3-3-26 0,-2 3-15 16,2 0-43-16,2 0-55 0,-2 0-81 0,0 0-104 0</inkml:trace>
  <inkml:trace contextRef="#ctx0" brushRef="#br0" timeOffset="9385.42">3213 12671 124 0,'0'0'532'0,"0"0"-142"0,-2 2-137 0,2-2-94 15,-2 2-69-15,2-1-44 0,-1 3-21 0,-1-1-14 16,2 2-5-16,0 2-3 0,0 0-1 0,0 2-2 0,2 0 0 16,-1 2-2-16,3 1 1 0,-1 0 1 0,1 1-2 0,-1-1 0 15,-1 1-1-15,1-1 1 0,0 1-1 0,1-1-12 16,-1 1-17-16,0-3-18 0,-1 1-17 0,-2-1-26 15,3 0-39-15,-3 2-40 0,0-3-55 0,0-2-83 0,-3-1-118 0</inkml:trace>
  <inkml:trace contextRef="#ctx0" brushRef="#br0" timeOffset="9727.95">2988 13180 437 0,'-2'-6'389'0,"-2"2"-118"16,3-1-87-16,0 2-55 0,1 0-30 0,-2 2-12 15,1-1-17-15,-2 1-15 0,3 1-12 0,0-2-14 0,0 2-9 16,0 0-14-16,0 0-5 0,3 2-5 0,-2-1-3 0,1 1 2 16,0 2 0-16,1 0 3 0,-2 3-2 0,1-1 5 15,1 3 0-15,0 1-1 0,-1 0 1 0,0 2 2 0,-1-1 0 16,2 3-3-16,-1-3 1 0,1 4 1 0,0-3 0 16,-1 0-3-16,2-1-22 0,-2 1-32 0,1-1-30 0,2-2-44 15,-2-1-65-15,-1-1-83 0,1-2-97 0,1-3-105 16</inkml:trace>
  <inkml:trace contextRef="#ctx0" brushRef="#br0" timeOffset="10123.62">3287 13126 200 0,'-2'-3'437'0,"0"1"-132"0,2-1-105 0,-3 1-78 0,0-1-38 16,2 3-31-16,1-2-17 0,-3 0-10 0,3 2-6 16,0 0-3-16,0 2-9 0,0 1-2 0,0 1-5 15,0 1-1-15,0 2-4 0,0 0 2 0,0 1 0 0,0 2-1 0,0-1 1 16,3 1 1-16,-3 0 2 0,4-1-1 0,-2 1 0 16,-1-3 2-16,3 0-1 0,0-2 1 0,0 0-1 15,-1-2 2-15,2 1 0 0,1-1-1 0,-1-1 2 0,1-1-2 16,-1-1-2-16,-1-3 0 0,0 0 2 0,5-1-4 0,-3-3 1 15,-1 2-1-15,0-3 1 0,0 1 0 0,-2-3-1 16,3 0 3-16,-5 0-1 0,0-1 1 0,-1 1 1 0,0 1-1 16,0 1 1-16,-1-1 1 0,-3 1 1 0,1 3-4 0,0-3-1 15,1 2 1-15,-3 2 1 0,2 0 3 0,-2 2 3 16,1 0 2-16,-1 1 1 0,2 1-2 0,-2 1-3 16,2-1-4-16,-2 3-2 0,0-2-13 0,0 4 1 0,0 0 5 15,0 2 0-15,0 1-15 0,0-1-21 0,-1 3-18 16,1-1-44-16,-1-1-61 0,1 1-88 0,2 2-107 0,-2-2-108 15</inkml:trace>
  <inkml:trace contextRef="#ctx0" brushRef="#br0" timeOffset="10381.37">3206 13462 469 0,'0'0'470'0,"-1"0"-149"16,-1 0-119-16,2 2-81 0,-2-1-54 0,2-1-33 16,0 1-19-16,0 3-10 0,0 0-4 0,2 2-2 0,-2 2-2 15,2 2 3-15,-1 2-1 0,1 1 1 0,-1 4 0 0,-1-1 1 16,2 1-1-16,-2 0-1 0,2-1 2 0,-1 2 0 16,-1-1 1-16,0-3-2 0,0 2-1 0,0-3 1 0,0 1-2 15,0-1-3-15,0-1 1 0,0-2-4 0,0 0-19 16,0-3-26-16,0-2-23 0,-1-1-30 0,2-2-43 0,-1-2-55 15,0 0-50-15,3-5-94 0,2-1-105 0</inkml:trace>
  <inkml:trace contextRef="#ctx0" brushRef="#br0" timeOffset="10614.32">3429 13459 400 0,'3'-1'378'15,"-2"-1"-130"-15,0 2-93 0,-1 0-66 0,3 0-41 16,-2 0-22-16,-1 2-22 0,2-1-1 0,-2 2-1 0,3 1 1 16,-2 4-8-16,3 1 5 0,-1-1 0 0,0 4 0 0,2 0 3 15,-1 0-3-15,1 0 8 0,-1 0-3 0,0 0-2 16,0-2-2-16,0 0-4 0,0 0 2 0,-1-3 0 16,3 2-2-16,-3-2 2 0,1 0 1 0,0-1 0 0,1-2-4 15,0 1 1-15,1-2-4 0,-2-3-32 0,1 0-45 16,-2 0-55-16,2-7-81 0,-5 3-109 0,2-3-129 0</inkml:trace>
  <inkml:trace contextRef="#ctx0" brushRef="#br0" timeOffset="19324.78">13963 8770 385 0,'0'-2'349'15,"0"2"-112"-15,0-3-83 0,1 3-61 0,-1 0-39 0,0-2-23 0,0 2-8 16,0-2 4-16,0 2 7 0,0-1 8 0,0 1 8 16,3 0 7-16,-3 0 2 0,0 0-5 0,0-2-3 15,0 2-7-15,0 0-2 0,0 0 0 0,0-2 4 0,0 2 7 16,0 0 7-16,0 0 8 0,0 0 6 0,0 0 7 15,-3 0-2-15,3 0-5 0,0 0-9 0,0 0-11 0,0-3-16 16,0 1-10-16,0 0-9 0,0-1-10 0,0 0-2 0,-1 0 0 16,1-1-2-16,-2 1 1 0,2-2-5 0,0 1 2 15,0-1 0-15,0-1-2 0,0 1-1 0,0 2 1 0,0-2 1 16,0 0 1-16,0 0-1 0,0 0-2 0,0 1 8 0,0-3-2 16,0 2-4-16,0 1-1 0,0 0-1 0,0 1 0 15,0 0-8-15,0 1 6 0,0 0 2 0,0 1 1 0,0 0 5 16,0-1-1-16,0 2 0 0,0 0 1 15,0 0-1-15,2 0 0 0,-2 0-2 0,0 2 1 0,0-2-4 16,0 0-1-16,0 1-1 0,0 0 2 0,0 1-1 16,0 1 1-16,1 2-1 0,-1-1 1 0,3 0 0 0,-1 3 0 15,-2-2 0-15,0 2 0 0,0 0 3 0,0 1 1 0,0 1-1 16,0-2 0-16,0 2 0 0,-2 2-2 0,-1-2-1 16,3 1 0-16,-1 2-2 0,-1-4 1 0,2 1 0 15,0 0-1-15,-2 0 2 0,2 0-1 0,0-2 3 0,0 3 0 16,-1-5 1-16,1 2 1 0,0-3-4 0,0-1 0 15,0 2 1-15,0-4 2 0,0 1-3 0,0 2-1 0,0-3 2 16,0-1 2-16,0 2-3 0,0-1-2 0,0-1 0 16,-3 0 2-16,3-1-3 0,0 1 3 0,0-2 3 0,0 2 1 15,0-1 0-15,0 1 0 0,0-2 3 0,0 0 5 0,-2 0 1 16,2-2 3-16,-2-1 0 0,1-2-2 0,-1-2 0 16,1 2-1-16,-3-3-4 0,3 1-2 0,-1 0 2 0,1-2-3 15,-3 1 0-15,4-2-10 0,-2-3 0 0,0 1-1 16,2-1 0-16,0 2 4 0,-2 0 1 0,2 1 0 0,0-1 1 15,0 4 3-15,0 0-2 0,0 3 1 0,0 0-1 0,-1 3 4 16,1 0-3-16,0 2-2 0,0 0 0 0,0 1-1 16,0-2 0-16,0 2 0 0,0 0 0 0,0 0 2 15,0 2-2-15,0-2-1 0,0 1-4 0,0 0 1 0,0 2 1 0,0 0 3 16,0 3-1-16,0-1 1 0,0 2 4 0,0 1 0 16,0 1-3-16,1-1-1 0,-1 4 2 0,0 0-1 15,0-2-2-15,2 0 3 0,-2 1 0 0,2-1-1 0,-2 0 0 16,2 2-2-16,-2-3 1 0,0-1-1 0,0 1 0 15,0-2-2-15,0 1 3 0,0-1 3 0,0-2-2 0,0 2 1 16,0-4 1-16,2 1-6 0,-2-1 1 0,0-1 2 16,0 1-1-16,0-3-1 0,0 1 2 0,0 0 4 0,0-1-2 15,0 0-1-15,0 0 2 0,0-1-1 0,0 0 0 0,-2-2 1 16,2 1 0-16,-2-1 1 0,0-4-2 0,2 0 0 16,0 0-1-16,0-1-3 0,2-1-1 0,0 0-1 15,-2-2-1-15,2-1 2 0,0 0 0 0,-1-2-1 0,2 0-2 0,-1 1 0 16,0 1-2-16,-1 2 0 0,-1-2 4 0,2 3 3 15,-1 4 3-15,-1 0 0 0,0 1 4 0,0 0-21 0,0 3 8 16,0 0 4-16,2 1 0 0,0 0 1 0,-2 0 0 16,3 0 15-16,-6 0-6 0,3 1-7 0,-2 0 1 15,2 3-1-15,0 0 0 0,0 1 1 0,0 2-1 0,-2 0 1 16,2 3 0-16,-1-1 3 0,-1 0 0 0,2 1-2 0,0 2 2 16,0-1-2-16,-1-1 0 0,1-1-1 0,0 1 2 15,0-1-3-15,1-1 1 0,-1 1-1 0,0-2 1 16,0 1-1-16,2-2 1 0,-2 0 2 0,1-1-3 0,-1 0 0 15,0-3-1-15,0 1 1 0,0-1-1 0,0 0-1 0,0-2 2 16,0 3 0-16,0-3 0 0,0 0 0 0,0 0 1 16,0-3 0-16,0 3-1 0,0-2 5 0,0-1-5 0,0-1-3 15,-1 1-3-15,-1-6-2 0,2 1-1 0,0 2-5 0,0-3 3 16,2 1 4-16,-1 0 7 0,-1 0 0 0,0-1-1 16,2 2-1-16,-2 0 1 0,0-1-2 0,2 3-3 15,-2 3 3-15,0-1 2 0,0 0 1 0,0 1 1 0,0 1 0 16,0 0-3-16,0-2 0 0,0 1-1 0,0 1 0 0,0 2 3 15,0 1 0-15,0 2 3 0,0 1-1 0,0 1 1 16,0-1-1-16,-2 3-2 0,2-1-2 0,-2 2 0 0,2-2 1 16,0 1-1-16,-1 0 0 0,-1 0-3 0,1 1-16 15,-3 0-25-15,1-4-43 0,0 4-44 0,-1-4-40 0,0 2-42 16,0 0-43-16,0 1-53 0,-2-5-70 0,-1 2-97 0,-2 1-71 16</inkml:trace>
  <inkml:trace contextRef="#ctx0" brushRef="#br0" timeOffset="35703.46">16250 10856 64 0,'-2'-1'405'0,"0"1"-93"0,0-2-91 16,2 0-73-16,-1 2-54 0,1 0-42 0,0-2-25 0,0 1-15 15,1-1-10-15,-1-2-2 0,2 1-1 0,-2-2 2 0,2 2 6 16,0 0-1-16,-2 2 2 0,1-2 0 0,-1 1 2 16,2 1-4-16,-1-1-2 0,-1 2-1 0,2 0-3 0,0 0 0 15,-2 0-1-15,0 0 0 0,0 0-1 0,0 0 1 16,0 0 0-16,0-1 1 0,0 1-1 0,0 0 2 0,0 0 1 16,0 0-3-16,0 0 4 0,0 0 4 0,0 0 6 0,0 0 6 15,0 0 7-15,0 0 11 0,0-2 2 0,0 1 1 16,0-1-4-16,0 1-5 0,0-1-9 0,0-1-8 0,1 1-6 15,-1 0 2-15,0-1 3 0,0 5 6 0,0-2 4 16,0 0 4-16,0 0 0 0,0-4-4 0,0 3-4 0,0 0-10 16,0-2-4-16,2 0-1 0,-2 1-3 0,1-1-1 15,-1-1-2-15,0-1 1 0,0 2 3 0,2-2-3 0,0 1 0 16,-2-1-1-16,1 2 2 0,-1 0 3 0,0 0-2 0,0 0 1 16,0 0 1-16,0 0-1 0,0 2 4 0,0-2 1 15,0 1 2-15,-1-1 0 0,1 1 3 0,0 2 0 0,0-2-6 16,0 1-3-16,0-1-1 0,0 2-1 0,0-2-3 15,0 2 3-15,0 0 2 0,0 0-3 0,0 0 2 0,0 0 3 16,0 0-3-16,0 0-4 0,0 0 1 0,0 0-1 16,0 0-1-16,0 0-1 0,0 0 3 0,-2 0 1 0,0 0-1 15,2 0 0-15,0 0 0 0,2 0 1 0,0 0 0 16,-2 0-2-16,0 0 0 0,0 2 4 0,0-2 0 0,0 0-5 16,0 0-1-16,0 0 4 0,0 0 1 0,0 0-1 0,0 0 0 15,0-2 3-15,0 2 0 0,0 0-3 0,0 0-1 16,0 0-1-16,0 0-1 0,0 0 2 0,0 0-1 0,0 0 2 15,0 0 1-15,0 0-3 0,0 0 0 0,0 0 3 16,1 2-1-16,2-2 0 0,0 0 1 0,-3 0 1 0,-3 0-8 16,3 0 2-16,-1 0 1 0,-1 0-3 0,2 0 2 15,0 0-1-15,0 0 8 0,0 0-2 0,0 0 1 0,0 0 0 16,0 0-2-16,0 0 3 0,0 0 1 0,0 0-3 0,0 0 2 16,0 0-1-16,0 0-1 0,0 0-1 0,0 0 0 15,0 0 0-15,0 0-4 0,0 0 0 0,0 0 2 16,0 0-1-16,0 0 3 0,2 0 0 0,-1 2 1 0,-1-1 2 15,3-1 0-15,0 2 1 0,-3-2-4 0,2 2-1 0,0 1-1 16,-1-3 0-16,2 2-1 0,-1 1-8 0,0-2 6 16,-1 1 5-16,-1 1 2 0,2 0 0 0,-2 0 0 0,1 0 10 15,-1-2-5-15,2 2-6 0,-2 2 1 0,2-2-2 0,-2 1 1 16,1 1-1-16,-1-1-2 0,2 2 2 0,-1 1-1 16,-1-2 2-16,0 0 1 0,3 2-1 0,-3-2-1 0,0-1 3 15,0 4 0-15,0-1 0 0,0 1 0 0,0-1 3 16,0-1 2-16,0 2-3 0,0-3 17 0,-3 2-7 0,3-2-6 15,-1 0-3-15,-1 1-3 0,2-1 0 0,-1 1-20 16,1-3 7-16,-2 1 5 0,0 1 1 0,2-2 3 0,0 1-1 16,0-1 4-16,0-1-3 0,0 2 0 0,-1-1 2 15,1-1 1-15,0-1-1 0,0 1-1 0,0-2 0 0,0 0 1 16,0 1-1-16,0-1-1 0,0 0 0 0,0 1 2 0,0-1 0 16,0 0-1-16,0 0-1 0,0 0 1 0,0 0-1 15,0 0-1-15,0 0 2 0,0 0 2 0,0 0-1 0,0 0-2 16,0 0 1-16,0 0 2 0,0 0 0 0,0 0-2 15,0 0 2-15,0 0-1 0,0-1 2 0,0 1 0 0,0-1-1 16,0 1-7-16,-2 0 12 0,2 0 12 0,-1 0 5 16,1-2-1-16,-2 1 2 0,0-1 8 0,2-1-15 0,-1-1-8 15,-1-1-6-15,2 1-1 0,-1-2-2 0,1 0-1 16,0 0 0-16,0-2-1 0,0 2 0 0,0-1-1 0,1 0-3 16,-1-3 1-16,2 0 0 0,-1 1 0 0,3 0 1 0,-4-2 1 15,1 2 2-15,-1 1 1 0,2-1-1 0,-2-2 1 16,1 2-1-16,-1 1 1 0,0 1-2 0,0 1-1 15,0 0 3-15,0 1-1 0,0 1 0 0,-1-1-3 0,1 2 3 0,0 1-1 16,0-1 0-16,0 1 0 0,0 0 1 0,0-1 0 16,0 3-1-16,0-2-1 0,1 2 1 0,-1 0 1 15,0 0-5-15,0 0 3 0,0 0-1 0,0 0 1 0,0 2-2 16,0-2 0-16,0 2 4 0,2-1 1 0,0 1 0 0,-2 1 1 16,1-1 0-16,-1 3-1 0,2-2-2 0,-1 2-6 15,-1 1 7-15,3 0 0 0,-3 1 0 0,1 2 1 16,1 0 3-16,-2 1 4 0,0 2-5 0,2-2 0 0,0-1 1 15,-2 0 0-15,0 0-3 0,1 1-1 0,-1-1 1 0,2 1-2 16,-1 0-1-16,-1-1 0 0,2 1 3 0,0 1 1 16,-2-1-1-16,0 0-1 0,0 1 1 0,1 0-1 15,-1-1 1-15,2-1-3 0,-1 0 1 0,-2 0 2 0,-1-2 2 16,2 0-3-16,-1 0-2 0,-1-2 2 0,2-3 0 0,0 1-1 16,0 1-1-16,0-3 2 0,0 1 2 0,-2-2-1 15,1 2 3-15,-1-1 2 0,2-1-3 0,0 0 1 0,2 0 1 16,-2 0-2-16,0 0 0 0,0 0 1 0,-2-1-1 0,2-1-2 15,-1 2 2-15,-1-2-2 0,0 0-2 0,-1-1-5 16,-1-1 6-16,-1 0 1 0,0 0-3 0,0-1 2 0,2 2-2 16,-2-2 2-16,2-1-5 0,-3 0-1 0,5-1 2 15,-4-12-3-15,3 7 5 0,1 2 2 0,-3 0 1 16,3-2-1-16,-1 0-1 0,1 0 1 0,1 0 0 0,-2 0 0 16,0 0-2-16,2 1-3 0,-2 1 5 0,2-1-3 15,-1 2-1-15,1-3 1 0,0 3 1 0,0 0 3 16,1 0-1-16,-1 2 0 0,2-1 1 0,0 4-3 0,0-2 1 15,-2 3 0-15,1 0 1 0,-1 0 1 0,-1 1 2 0,1 2-3 16,-2 0 1-16,0-3-1 0,4 3-2 0,0 0-2 16,-2 0-1-16,1 0 4 0,-1 3-2 0,0-3 2 15,2 0-1-15,-1 2 2 0,-1 1 0 0,2 1 2 0,-2 1 2 16,2-1-4-16,-2 2 2 0,1 2-1 0,-1-1-1 0,0 0-2 16,0 2 0-16,0 1-1 0,0-3 0 0,0 2 2 15,0-1 2-15,0 1 3 0,0 0-1 0,0 0-2 0,0 3 5 16,0-3-3-16,2-1-1 0,-2 2-2 0,1-1 0 15,-1 0 0-15,0-2-3 0,0 1 0 0,2-3 0 0,0 2 2 16,-2-3-1-16,1 0 1 0,-1 1-2 0,2-3 0 0,-1 1-4 16,-1-1-10-16,0 0-9 0,0 1-13 0,0-3-11 15,0 2-14-15,0-2-15 0,0 0-7 0,0 0-8 0,0 0-7 16,-1 0-13-16,-1 0-20 0,1 0-24 0,1 0-39 0,-4-2-58 16,0-1-80-16</inkml:trace>
  <inkml:trace contextRef="#ctx0" brushRef="#br0" timeOffset="50613.26">941 3838 39 0,'-3'-6'69'0,"1"2"-15"15,0-1-3-15,2 0 6 0,-1 0-7 0,1 0-1 16,-1-1 5-16,-1 2-2 0,2-1-8 0,0 0-11 0,0 1 0 16,0 0-4-16,-2-1-10 0,1 4-8 0,1-2-4 0,0 0-1 15,0 1-2-15,0-1-2 0,0 3-1 0,0-1 1 16,0-1-4-16,0 2-3 0,0 0-4 0,1 0-3 15,1 2-6-15,-2-1-5 0,3-1-5 0,-3 1-4 0,1 1 3 16,3 0 1-16,-1 1 5 0,0-3 5 0,0 4 6 0,0-1 4 16,-1 0 2-16,0 0 3 0,1 1 1 0,0-1 0 15,-1-1-2-15,-1 1 3 0,0 1 0 0,3-4-1 0,-2 5 0 16,-1-3 1-16,-1 1-2 0,3 0 1 0,-1 0 1 16,-1-2-3-16,2 0-4 0,-1 1-2 0,0 1 0 0,-2-1-6 15,3-2-6-15,0 1-13 0,-1 1-1 0,-2-2-10 16,0 0-12-16,2-2-8 0,4 1-10 0</inkml:trace>
  <inkml:trace contextRef="#ctx0" brushRef="#br0" timeOffset="53704.5">11170 8322 73 0,'1'-2'154'0,"-1"0"-46"0,3-1-35 0,-1-1-25 0,-2 0-11 16,1 3-9-16,-1-2-2 0,2-1-2 0,-1 1 0 0,1 0 0 15,0 0-3-15,-2-1 0 0,3 1 1 0,-2 1 1 16,1-1 0-16,-2 1 2 0,0 0 0 0,2-1 4 0,-1 1 2 15,-1 1 10-15,0-1 4 0,-1-1 1 0,1 0 2 16,0-1 0-16,0 1-2 0,0 0-7 0,0-2-1 16,-2 0 0-16,2 1 1 0,0 0 1 0,0 0 3 0,0-3 1 0,0 2 8 15,0 0-8-15,0 0-6 0,0 0-5 0,0 0-5 16,0-3 4-16,0 3-6 0,-2 1 9 0,2 0 4 0,0-1 6 16,0 0 3-16,-1 0-5 0,1 2-1 15,0-1-4-15,0-1-1 0,0 1-6 0,-3 1-4 0,3 2-6 0,0 0-1 16,0-2 2-16,0 3-1 0,0-3-2 0,0 3 0 15,0 0-6-15,0 0-5 0,0 0-4 0,0 3-2 0,0-3-1 16,0 3-1-16,0-1 1 0,3 1-1 0,-2 2-2 16,-1 2-1-16,2 0 0 0,-2 2 1 0,2 0 0 0,-1 3 3 15,2 1 2-15,-1 0-1 0,0 1-2 0,-1 1 3 16,4 0-1-16,-5 2-2 0,1-1-1 0,-1 1 1 0,3-1 1 16,-1-1-2-16,0-1 1 0,1 2 0 0,0-2 2 15,0-5 0-15,1 0-1 0,-3 0 2 0,2 0-1 0,1-2-1 16,0-2-1-16,-1 2 0 0,2-2 3 0,-2 0-1 0,1-2-1 15,0-1 2-15,2 1 2 0,-1-1 1 0,0 0 1 16,1-2 1-16,2-2 0 0,1-1 5 0,3-1 0 0,0-4 1 16,4-1 1-16,0-2 0 0,3-1 4 0,1-1-4 0,-1-2 0 15,3-4-5-15,0 1-2 0,-1-2-21 0,5 0-14 16,-3-1-6-16,4 2-4 0,0 0 2 0,0-1-3 16,3 2 18-16,-2 0 10 0,4 0 5 0,-2 1 4 0,1 0-2 15,3 1 2-15,-1 1 0 0,0-1-2 0,2 1 3 0,1-1-3 16,2 1 2-16,-2 1-1 0,1 0 1 0,-1 1 1 15,1-3-4-15,-3 3 4 0,-2 0-1 0,1 1 0 16,-3 1-2-16,-3 1-2 0,-3-1-2 0,0 1-6 0,-6 2-7 16,-2 2-9-16,-2 0-7 0,-2 2-13 0,-6-1-11 0,1 3-13 15,-3 0-13-15,-3 2-12 0,1-2-10 0,-2 2-7 16,-2 0-8-16,-1 2-9 0,-3-1-9 0,1 2-13 0,-3 0-29 16,-3 2-44-16,-2 1-73 0</inkml:trace>
  <inkml:trace contextRef="#ctx0" brushRef="#br0" timeOffset="91935.91">9678 9716 252 0,'-1'0'241'0,"-2"-2"-70"16,0 0-61-16,0-1-35 0,1 0-18 0,-1 0-17 0,0 1 8 0,-1 0 7 15,0-1 8-15,0 0-2 0,3 0-5 0,-2 0 2 16,0-1-21-16,0 3-10 0,1-1 2 0,1-1 4 16,-1 1 14-16,0 2 16 0,-1-2 15 0,1 1 0 0,1-1-8 15,-3 0-10-15,0-1-15 0,1-1-20 0,0 1-11 0,0 1-5 16,1-1-19-16,-1-2 3 0,0 0 6 0,-1 1 1 15,0-4 0-15,1 2 0 0,1 0 15 0,-1-1-6 16,0 1-4-16,0 0-4 0,3-4 1 0,-2 1 0 0,0-3-3 16,2 1 1-16,-1-3-2 0,-1 1 1 0,2-3 0 0,-1 0-7 15,1-2 2-15,0 0 3 0,0 2 0 0,1-3 3 16,-1 0-1-16,0 1 8 0,0 0-7 0,2 1-1 0,-2 0-2 16,1 0 0-16,-1 2 1 0,2 1-2 0,-2-1 3 15,2 2 1-15,-2 1 1 0,3 3-2 0,-3 2 0 0,2 2-1 16,-2 0-1-16,0 3-2 0,1-1 0 0,-1 3 1 0,2-2 1 15,-1 2-1-15,1 2 2 0,1-1-1 0,1 1 1 16,1 1 0-16,2 1 0 0,-1 1 1 0,2 1 0 0,3 1 0 16,-1 2 2-16,2 0-1 0,-1 1 1 0,1 2 0 15,3 1-1-15,-1 0 2 0,0-1-2 0,-1 3 2 0,4-2-1 16,0 3-1-16,-2 0 1 0,0-1 0 0,0 0-1 16,0 0 0-16,0-1-1 0,-2-1 2 0,0-1-1 0,-1 0 0 15,1-2-3-15,-1 2-1 0,0-5 2 0,0 0-2 0,-3 0 2 16,1-2-1-16,-2 0 6 0,-2-1-1 0,0-1-1 15,-1-1 1-15,0-1 0 0,-1 1 1 0,-3-2 0 16,2 1 1-16,-3 0 1 0,3-1 1 0,-3-1-2 0,0-2 0 16,-3 0-1-16,3-4 2 0,-1 0-4 0,2-5-1 0,-1 0 1 15,-1-1 0-15,-1-2 2 0,1 2-3 0,-4-2 3 16,1 0-2-16,-2-1 0 0,1 0 0 0,-1 0-2 0,2-1 1 16,-3 0-1-16,2 0 0 0,-1 0 1 0,-1 0 0 15,1 0 0-15,2-2 0 0,0 3 0 0,-2-1 0 0,1 4-1 16,1-1 1-16,-1-1 0 0,3 4-2 0,1 0 0 0,-1 2 0 15,2 1 2-15,-1 1-1 0,-1 2-1 0,2 0 0 16,0 1-3-16,-2 4-13 0,2-3-19 0,0 3-19 0,0-2-22 16,0 0-21-16,0 2-21 0,0 0-3 0,0 2-2 15,2 0-2-15,0-2-4 0,-1 3-7 0,-1-3-16 0,3 4-41 16,-1-1-73-16</inkml:trace>
  <inkml:trace contextRef="#ctx0" brushRef="#br0" timeOffset="92293.1">10117 9365 314 0,'1'-2'242'0,"-1"2"-95"0,2 0-68 0,1 0-39 0,0-2-23 16,-3 2-10-16,-3 0-7 0,0 2-1 0,3 0-1 15,0 1-1-15,0-1 2 0,3 3-1 0,-1 2 1 0,1 1 0 16,-1 1 0-16,1 3 1 0,0 0 0 0,0 1 0 16,0 1 1-16,0 1 1 0,0 0 0 0,-1-1-2 0,1 3 1 15,0-1 2-15,0-2-1 0,-2 0-1 0,2 0 0 0,-2-2 3 16,-1 2-2-16,2-2 0 0,0 0-2 0,-2 0 1 15,1-2-1-15,-1 2-1 0,0-2 1 0,0-1-1 16,0 0 0-16,-1-2 0 0,1 2 0 0,0-1 0 0,0-1-3 16,1 0-7-16,3-2-36 0,-2 2-45 0,-2-7-76 0,0 0-130 15</inkml:trace>
  <inkml:trace contextRef="#ctx0" brushRef="#br0" timeOffset="94515.05">10475 9396 85 0,'-2'0'176'16,"0"0"-36"-16,0 0-31 0,1 0-22 0,-1 0-16 0,2 0-12 15,-1 0-6-15,1-2-1 0,-2 2-2 0,2-1 1 16,0-1 4-16,-2 2-4 0,2-1-2 0,0-1-10 0,0 2-10 16,0-1-8-16,0-3-10 0,0 4-4 0,0-1-3 0,0-1-2 15,2 0 0-15,0-1 0 0,-2 1-1 0,1 1-1 16,1-3 0-16,1 1 0 0,1 1 0 0,1-1 0 0,3-1-2 15,0-3 2-15,1 1 0 0,-2 2-2 0,2-2 2 0,-1 1-1 16,2 1 0-16,-4-1 1 0,0 4-2 0,1 2 1 16,-2-1 0-16,1 2 0 0,-3-1 0 0,0-2-2 15,2 1 1-15,-2 1-1 0,0 1-2 0,1 0-1 0,-3 3 2 16,1 0-1-16,-1 0 14 0,-1 2-4 0,0 1-5 0,-3 1 0 16,2 1 1-16,-3 0-1 0,1 2-14 0,-2 2 7 15,-1 3 7-15,3 0 1 0,-3 0-1 0,-1-1 0 0,2 2 0 16,2-1-1-16,0-2 0 0,0-3-1 0,3-1 1 15,0-3-2-15,0-1 3 0,0 1 0 0,0-1 2 16,3-3-1-16,-1 1 1 0,-1-2-1 0,2 1-1 0,-1-1 1 16,1 0 0-16,0 0 2 0,2-2-2 0,0 0 0 0,-2 1 4 15,3 0-3-15,1-2 0 0,-1-2 1 0,3 0 0 16,1 1-2-16,0-3 0 0,0 1 1 0,2-2-2 0,-3 0 0 16,0 0 2-16,3-2-1 0,-3 2-1 0,2-2-1 0,-1 2 0 15,-1-3-1-15,0 2 1 0,1 0 1 0,-2-2 2 16,0 5 3-16,-1-4-1 0,0 2-3 0,-2 2-17 0,0-2-23 15,0 1-27-15,-4 1-34 0,2 3-38 0,-3 0-57 16,0 0-53-16,0 0-138 0</inkml:trace>
  <inkml:trace contextRef="#ctx0" brushRef="#br0" timeOffset="95641.9">10469 12460 135 0,'0'0'291'0,"0"0"-70"16,-1 0-57-16,1 0-43 0,0 0-32 0,0 0-18 0,0 0-11 0,0 0-10 15,0 0-5-15,0 0-6 0,0 0-5 0,1 0-6 16,-1 0-3-16,2 0 1 0,-2 0 2 0,0 0 1 16,0 0 9-16,0 0 4 0,0 0 9 0,0 0 8 0,0 0 7 15,0 0 7-15,0 0 4 0,-2-2-1 0,2 2-3 0,-1-3-12 16,-1 3-13-16,2 0-13 0,-1-2-14 0,1-1-7 15,-2 1-6-15,0 0-1 0,2-1-2 0,-1-2-5 0,-1-2 0 16,2-1-1-16,-1-6-3 0,1 0 1 0,0-3 3 16,0-2 2-16,1 0-2 0,-1-1 1 0,2-2-2 0,-1-3 0 15,1 4-3-15,0-1 1 0,-2 0-1 0,0 0-1 16,0 1 1-16,0 3-1 0,-2 0 1 0,2 1-1 0,0 2 3 16,0 3 1-16,2 0-1 0,-2 2 0 0,1 1 0 15,-1 3 2-15,2-1-3 0,-1 3-1 0,-1 3-3 0,2-1 2 16,2 2 0-16,-1 2 1 0,2-1-1 0,0-1 4 15,0 3 1-15,3 2-1 0,-1-2 0 0,2 4-2 0,-5 1 0 16,4 2 1-16,0 0 1 0,-3 1 0 0,4 1 1 0,-2 2-2 16,-1-1 2-16,2 1 1 0,0 1-2 0,-2 0 0 15,2-2 1-15,0 2 1 0,0-2-1 0,-2 2 3 0,2-2 1 16,0 0 3-16,-2-1-6 0,2 0 1 0,-3-2 1 16,1 0-3-16,-1-3-1 0,1 1 0 0,-2-3 1 0,2 2 1 15,-2-4 1-15,1 0-2 0,-2-2 0 0,-1 2 0 0,-2-3 1 16,3 0 2-16,0 0 1 0,-3-3 3 0,0 0 2 15,0 0-4-15,0-3-2 0,2 1 0 0,0-5-2 16,-2-2-1-16,-2 0-4 0,0-1 4 0,-1-1 1 0,0 0-3 16,-2-1 0-16,-1-2 0 0,1 0 0 0,1 1-1 0,-3-2 2 15,1-1 1-15,0-1-2 0,-1 2 0 0,-1-2-1 16,2-2 0-16,-2-1-4 0,0 1 0 0,0 1-6 16,0-3-29-16,-2 4-20 0,1 0-12 0,0 0-2 0,1-2-10 15,3 3 2-15,-1 2 25 0,1-2 18 0,-1 3 13 0,3 2 1 16,-1 2 4-16,0 1-8 0,2 1-8 0,-1 2-17 15,3 1-23-15,-1 0-26 0,1 1-19 0,0 1-21 0,1 2-26 16,-1 3-38-16,2-6-57 0</inkml:trace>
  <inkml:trace contextRef="#ctx0" brushRef="#br0" timeOffset="96365.42">10872 12327 148 0,'-2'-4'195'0,"1"2"-43"0,-2-2-44 0,-1-1-38 0,3 1-20 15,0-3-8-15,-1 2-2 0,1-2-1 0,-3 1-2 0,3-4-4 16,-1 3-11-16,0 2-8 0,-1-3 2 0,1 1 1 0,1 1 0 16,-1-1 0-16,1-1-1 0,-2 1-1 0,3-2-8 15,0 4-18-15,-1-1-9 0,1-1-5 0,1 2-2 16,3-1 1-16,-2-1-2 0,1 4 15 0,2-2 7 0,-2 0 3 15,1 0 3-15,-3 3 0 0,2 0 0 0,1 1 0 0,-3-1 0 16,3 2 0-16,-1 0 0 0,1 0 0 0,-1 0 0 16,2 2 1-16,-2-1-1 0,2 1 1 0,-2 0 1 0,1 3-2 15,-1 0 1-15,1 1-2 0,-1 0 1 0,-1 1-20 16,-1 0 9-16,3 0 5 0,-3 3 5 0,1 0 1 0,-1-2 1 16,1 3 20-16,-2-1-9 0,0 1-5 0,2 1-3 15,-1-2-1-15,-1 1-3 0,2 1 7 0,0-3-1 0,-2 2-2 16,2 0-3-16,-2-2-1 0,1-1 2 0,-1 0-7 15,0 1 3-15,2-4-1 0,-2 0 0 0,4-3 4 0,-4 3-1 16,1-3-1-16,-1-1-2 0,2 1 2 0,-1-2 1 16,1 0-1-16,1 0 0 0,2 0 1 0,0-3 2 0,1 1 2 15,-1 0 2-15,1-3-3 0,0 2-2 0,-1-1 1 0,3-1-1 16,-2-2-2-16,1 3-1 0,-1-3 0 0,2 4 2 16,-5-2 0-16,5 1-1 0,-2-1-2 0,-1 2-1 0,3-2 4 15,-2 4-14-15,-3-1-21 0,2-1-24 0,0 1-29 16,-2 0-39-16,-3 2-52 0,5-1-51 0</inkml:trace>
  <inkml:trace contextRef="#ctx0" brushRef="#br0" timeOffset="97210.79">10441 12976 121 0,'-2'-1'335'0,"-1"-1"-115"16,-2 0-87-16,2-1-54 0,-2 3-34 0,2-2-16 16,1-1-8-16,-1 1-2 0,-1 0 1 0,2 1-1 15,-1-2 0-15,3 3-5 0,-1-1 0 0,1 1-3 0,0-3-5 0,0 3 0 16,1 0-4-16,-1 0 1 0,2 0-2 16,-1 0-1-16,-1 0-1 0,2-2-1 0,2 2 4 0,1-1-17 15,1-1-7-15,1 1-4 0,1-3-2 0,1 0 2 0,-1 1-4 16,3-1 16-16,0-3 8 0,-1 5 3 0,-1-1 0 15,2 0 3-15,-1 0-2 0,-2 1 0 0,1 2 0 0,-4 0 1 16,1 2 1-16,-1 1 0 0,0 2 0 0,-2 0 0 16,3 1 0-16,-3 3-1 0,-1 2 0 0,-2-1-1 0,3 2 2 15,-3 0 0-15,-3 0 1 0,3 2 0 0,-2-1 0 0,-1 1 1 16,-1-1-1-16,0 1 0 0,1-2-1 0,0 1 6 16,1-2 6-16,-1 1 1 0,0-2 2 0,-2 0 3 0,4-1-1 15,-3-3-6-15,2 1-6 0,2-1-3 0,0-2 2 16,0 1-4-16,0-2 0 0,2-2 2 0,-2 1 1 0,2 2-3 15,0-3-3-15,-1 1 2 0,1-1 1 0,1-1 0 16,0 2 0-16,0 0 3 0,2-2 3 0,-2 0-5 0,1-2 0 16,3 0 0-16,-2 2-1 0,3-1 0 0,-1-2-1 15,0 2 2-15,1-2-2 0,-1 1 0 0,1-1 1 0,1-2 0 16,-1 3 0-16,0-3-1 0,0 1 1 0,-1-3-16 0,1 4-28 16,0-4-33-16,-3 2-37 0,3-2-65 0,-5-1-89 15</inkml:trace>
  <inkml:trace contextRef="#ctx0" brushRef="#br0" timeOffset="97675.95">10710 12687 216 0,'-2'-4'315'0,"2"1"-115"16,0 1-78-16,0-1-41 0,0 3-41 0,0 0-18 0,-2 0-14 15,2 0-4-15,0 1-4 0,0 3-2 0,0-1 2 0,2 4 0 16,-2 0 0-16,2 4-3 0,-1 1 4 0,-1 2-2 16,0 2 1-16,0-1-1 0,0 1 2 0,1 1 2 0,1-2-1 15,-2 2 0-15,2-2-1 0,2 1 3 0,-2-1-5 0,1 2 1 16,0-5 0-16,1 3 0 0,0-2 0 0,0-1-1 15,0-1 2-15,2 1-12 0,1-4 7 0,-2 0 2 0,3-2 2 16,-2 0 0-16,3 0 2 0,-4-3 9 0,3 1-8 16,3-1 0-16,-2-1-1 0,1-1 0 0,2-2 0 0,-2-1 1 15,0 1 0-15,0-2-3 0,-2 0 0 0,1 0 0 0,-5-1-1 16,3 1 0-16,-2-2 3 0,1 2 0 0,-5-1 1 16,2-1 1-16,-3 0-2 0,0 0-1 0,-3-2 1 15,2 2 2-15,-3 0-3 0,-1 2-1 0,-2-2 1 0,2 1-2 16,-3-1 0-16,0 1-3 0,-2-1 2 0,1 2 0 0,1 1 1 15,-2 0 1-15,1 1-3 0,0-1 2 0,-2 2-1 16,3 0 2-16,0 2-3 0,3-1 7 0,-1-1-2 0,-1 2-3 16,3-2-8-16,2 0-23 0,-2 0-28 0,2-3-37 15,2 3-38-15,0 0-63 0,-2-5-109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4:28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12377 6303 138 0,'-1'-3'100'15,"-3"0"-24"-15,4 1-12 0,-1-1-1 0,-1 1 0 0,2 0-9 16,-2 1-9-16,2-1-8 0,-3-1-9 0,3 1-7 0,-1 2-10 16,-1-2-3-16,0 2 1 0,2 0-1 0,0-3-1 0,-1 3 1 15,-2 0-1-15,2 0 0 0,-1-2-3 0,0 0 1 16,-1 1 4-16,2-1 2 0,-1 0 8 0,0 2 4 0,-1-3 6 16,3 1 7-16,-2 2 4 0,2 0 3 0,-3-2 1 15,2 2 0-15,-1-1-7 0,0-1-3 0,1 2 0 16,1-2-1-16,0 1-2 0,-2 1 1 0,2 0 5 0,0 1 1 15,-2-1-4-15,2 0-2 0,0-1-3 0,0-1-3 0,-2 2-4 16,0 0-1-16,2 0-1 0,-2-1-3 0,1 1 0 16,1 0-4-16,-1 0-2 0,1 0-3 0,-2 0 2 0,0 0-2 15,-2 0-1-15,3 0-1 0,1 1-1 0,0-1 0 16,0 0-4-16,0 0-1 0,0 0 0 0,0 0 0 0,0 0 8 16,0 0-3-16,0 0-4 0,0 0-1 0,0 0 0 0,0 0 1 15,0 0-9-15,0 0 3 0,1 0 2 16,-1 0 0-16,0 0 0 0,0 0 2 0,3 0-1 0,-2 2 2 0,3-2 0 15,0 1 1-15,2-1-1 0,-1 2-5 0,3-2 5 16,0 3 3-16,4-1 4 0,0 0 4 0,1-2 4 0,2 0 7 16,0 0 0-16,3 3-1 0,1-3-2 0,-1 0-2 0,5-3-1 15,-1 1-2-15,-1-3-1 0,5 0 0 0,0 3 0 16,1-1-3-16,-1 0 1 0,0-2 0 0,-3 1-1 16,5-2-3-16,-3 1 1 0,1 2-1 0,-1-1-4 0,-2 1 0 15,-2-3-1-15,2 2 2 0,0-3-1 0,-3 4-3 0,1-2 2 16,-1 3-2-16,-2-1 0 0,3-1 0 0,-3 1-1 15,0 1-1-15,-1-1 0 0,2 0 2 0,-3 1-4 0,3-1 2 16,-2 0 2-16,2-1 1 0,2 1 4 0,-4-2-3 16,4 2 5-16,-2-2 0 0,1 0-1 0,1 0 2 0,-2 0-3 15,1 1 4-15,-1-1 5 0,0 0-4 0,-1 0 5 16,-4 0-3-16,2 3 1 0,-2-3-2 0,2 2-4 0,-4 0 1 16,2 0-4-16,-1 0 1 0,0 0 0 0,-2 0-1 15,-1 0 3-15,0 2-1 0,2-3-2 0,-4 2 0 0,6-1 1 16,-5 2-2-16,-2-3-3 0,5 3-1 0,-2-1 1 0,-4 0 0 15,2-1 0-15,1 3 0 0,-4 0 0 0,1-2 1 16,-2 0-1-16,2 2 2 0,-1 0 2 0,-1 0-3 0,-1 0-2 16,-1 2 1-16,1 0-6 0,-1-2 4 0,-2 0-2 0,0-2 2 15,0 2 5-15,0 0 1 0,2 0 3 0,-2 0-1 16,1 0-3-16,-1 0 0 0,0 0-1 0,0 0-2 16,0 0 1-16,0 0 1 0,0 0 0 0,0 0-1 0,0 0 0 15,0 0 0-15,0-2 0 0,0 2-1 0,0 0 0 0,2 0 0 16,-2 0-2-16,0 0 0 0,3 0-1 0,-1 0-3 15,-1 0-8-15,3 0-13 0,1-1-21 0,0 1-26 0,2-4-40 16,-1 4-55-16,2-5-49 0,2 2-51 0,0-2-70 16,0-2-117-16</inkml:trace>
  <inkml:trace contextRef="#ctx0" brushRef="#br0" timeOffset="6028.4">11090 3507 243 0,'-3'-7'347'0,"0"0"-154"0,3 2-79 0,0 1-44 0,0 1-17 15,0 0-11-15,0 1-6 0,0 1 1 0,0-1 0 0,0 2 0 16,0-2-3-16,0 2-4 0,0 0-5 0,0 0-7 15,3 0-6-15,-3 0-5 0,0-3-2 0,2 3-3 16,-1 0-1-16,-1 0 0 0,2 0-1 0,0 0-1 0,-2 0-2 0,4-2 2 16,1 2 0-16,6-3-2 0,3 0 2 0,2-1 1 15,3-2 1-15,2-2-4 0,1 2 1 0,0 0 1 16,3-2 0-16,0-1 1 0,1 2 0 0,-3 1-1 0,1 0 1 16,0 1 1-16,-2 3-4 0,0 0 1 0,-4 4-1 0,-1-1 1 15,-3 4 0-15,0 0-3 0,-1 3 2 0,-3-1 0 16,0 5 1-16,-1-1 3 0,-5 3 1 0,-2 2 1 0,0 2 4 15,-4 3 0-15,-4 0 6 0,-3 4 1 0,-4 4 2 16,-2 1 3-16,-4 5-3 0,2-1-2 0,-5 4 6 16,-2-2-8-16,2 3-3 0,1-3-4 0,-1-1-1 0,3-5 0 0,3 1-9 15,-1-5 4-15,4-6 1 0,2-2 9 0,1-3-2 16,4-5 0-16,0 0 1 0,-1-3-3 0,3-4 1 0,1 2-7 16,2-4 4-16,2 1 3 0,-1-1 3 0,2-1 2 15,-1 0-8-15,-1 0 2 0,4-1 1 0,0 1 2 0,1-2-2 16,5-1-1-16,3-1 8 0,-2-3-3 0,5-2 0 15,0-4-3-15,3 0-1 0,0-2 1 0,2-2-4 0,-1 0-1 16,-1-3 0-16,3 0-1 0,0 2-1 0,-4 5 0 16,2-2 0-16,-1 1-1 0,-3 4-13 0,1-3-20 0,-2 3-29 15,-1 2-37-15,-1 0-40 0,-4 0-53 0,4-1-70 16,-2 0-116-16</inkml:trace>
  <inkml:trace contextRef="#ctx0" brushRef="#br0" timeOffset="6315.46">12292 3160 14 0,'4'-12'532'16,"-1"0"-189"-16,-1 1-118 0,-2 4-73 0,0 2-38 0,0 0-26 15,0 2-14-15,0 1-14 0,0 2-14 0,0 0-20 16,0 0-12-16,2 0-9 0,-2 0-6 0,1 3-3 0,1 1 0 15,0 4 14-15,2 4-6 0,1 0-1 0,2 3 21 16,0 4-11-16,1 5-6 0,0-2-16 0,0 2 5 0,1 5 0 16,-1-1-17-16,0 2 13 0,1 0 6 0,-2 0 3 15,-1 2 2-15,-1-1 2 0,2-2-4 0,0 2-1 0,0-4-1 16,-3 1-2-16,3-2 0 0,-2-2 2 0,0 1-4 0,0-4-19 16,-1-1-34-16,-1-4-39 0,-2 1-57 0,1-5-77 15,0-5-137-15,-4-1-110 0</inkml:trace>
  <inkml:trace contextRef="#ctx0" brushRef="#br0" timeOffset="6534.34">12047 3528 332 0,'-3'-8'538'0,"-1"1"-147"0,0 2-102 0,0 2-66 16,0-2-37-16,4-2-40 0,-2-1-47 0,0 1-39 15,2 0-27-15,4-1-19 0,0-1-9 0,4 0-5 0,6-1 0 16,2 0-1-16,6-5-2 0,4 1 2 0,0 0-1 16,2 1-1-16,0 1-3 0,2-2-1 0,-2 4-14 0,-1-2-32 15,0 4-43-15,0-1-44 0,-2 2-52 0,-4 1-58 0,1-2-60 16,-1 5-83-16,-4-4-113 0</inkml:trace>
  <inkml:trace contextRef="#ctx0" brushRef="#br0" timeOffset="6896.1">12829 3094 151 0,'3'-12'388'0,"-1"3"-153"0,1-1-86 0,-1 2-67 0,-1 3-25 16,2-2-22-16,-1 2-9 0,-1 0-9 0,3 0-4 0,0 2 10 15,4 1-12-15,0 2-6 0,5 0-5 0,0 0-1 16,2 3-2-16,0 2 0 0,0-1 0 0,0 3 0 0,0 1-1 15,-2 2 3-15,-1 0 0 0,0 4 1 0,-3 0-1 0,0 5 3 16,-4-1-1-16,-1 3 2 0,-4 1 1 0,0 5 2 16,-5-4 3-16,-4 5 1 0,4-1 5 0,-3 3 2 15,-2-1 2-15,-1-1 1 0,2 0 0 0,-1-1-2 0,-1-2-5 16,3-4-3-16,3 0-3 0,1-6-1 0,0-2-2 0,3-2 2 16,-2-4-1-16,3 1 0 0,0-4 2 0,0 1 0 15,3-2 1-15,-2-2 2 0,3 0 4 0,0-1 7 0,3 0 0 16,3-2 2-16,3-3 2 0,4-2-3 0,5-4-2 15,3 1-6-15,3-4-3 0,4-2-1 0,3-3-3 0,1 0-4 16,3 0-1-16,-1-1-1 0,0 2-3 0,-1 0-5 16,-4 2-2-16,-3 2-21 0,0 0-37 0,-3 4-40 0,-2 0-49 15,-3-1-60-15,-3 4-99 0,0-2-138 0</inkml:trace>
  <inkml:trace contextRef="#ctx0" brushRef="#br0" timeOffset="7117.96">13831 3225 317 0,'0'0'543'16,"0"-2"-172"-16,0-1-123 0,0 0-85 0,0 2-62 16,0-1-27-16,2 1-11 0,-1-1-2 0,-1 2 2 0,2 0-3 15,-2-1-6-15,2-1-14 0,1 2-18 0,3-1-15 0,0-1-7 16,5-3-4-16,0 3-3 0,4-3-2 0,0 0-3 15,1 1-17-15,0-2-32 0,-2 1-39 0,2 3-46 16,-3-3-52-16,-2 2-58 0,-2-1-99 0,-2 1-145 0</inkml:trace>
  <inkml:trace contextRef="#ctx0" brushRef="#br0" timeOffset="7319.83">13599 3108 41 0,'-1'-12'514'0,"1"3"-197"0,-2 0-121 0,-1 0-69 16,3 1-38-16,0 2-22 0,0 1-15 0,0-3-11 15,0 1-11-15,6 3-10 0,2-4-9 0,-2 3-8 0,7-3-3 16,4 1 0-16,3-1-1 0,1 1-2 0,3-1 0 0,1 0-3 16,0-1-3-16,2 2-4 0,-3-1-26 0,1 3-37 15,-1 0-44-15,-2 2-60 0,-1-1-81 0,-4 1-147 0</inkml:trace>
  <inkml:trace contextRef="#ctx0" brushRef="#br0" timeOffset="7821.52">14592 2455 88 0,'-2'-5'431'0,"-1"0"-171"0,3 2-105 15,0 1-65-15,0 0-38 0,0 2-25 0,0 0-13 16,0 0-12-16,0 4-5 0,0-1-3 0,3 2-1 16,-1 0 4-16,1 6 1 0,-1-2 2 0,5 4 1 0,-3 4 2 15,2 1 1-15,-3 1 0 0,3 2-2 0,-2 4 2 0,5-2-1 16,-5 4-3-16,1-2 1 0,2 3 2 0,-2-1-1 16,2 2 0-16,-1-5 0 0,1 1 2 0,-1-3-2 15,2-2-1-15,1-2-1 0,-1-3 0 0,2-2 2 0,2-2 1 0,1-1 1 16,1-7 3-16,1 0-1 0,0-1 1 0,1-4 1 15,3-1-1-15,1 0 0 0,0-5-2 0,2-4 0 16,-1 0-1-16,2-4-3 0,1-3-1 0,1-1-1 0,0-2 1 16,1-1-2-16,-5 0-1 0,4-4 2 0,-3 2-1 0,-1 2 0 15,1-4-1-15,-2 4 1 0,-1 3-1 0,0-4 5 16,-2 4-2-16,-2 4-2 0,-1 1-5 0,-3 3 2 0,-3 4 2 16,-2-1-2-16,0 4 0 0,-3 2 2 0,0-1 6 15,-1 4-3-15,0 0-4 0,-1 2-2 0,1 1 0 0,-2 1 2 16,3 1-2-16,-3 2 4 0,2 5 0 0,0-2 3 0,-2 3 1 15,1 3-1-15,-1 3 4 0,0 1-1 0,0 0 0 16,0 1 0-16,0 1-1 0,0 1 1 0,0 0-1 0,2-1-2 16,-1 2 2-16,4-4 0 0,-2 1 0 0,1-2 2 0,0-1 2 15,-1 0-1-15,2-1-3 0,0-2 1 0,1-3-2 16,-2 0 0-16,1-2-4 0,0 2 1 0,0 2 1 16,0-2 0-16,1 0-7 0,-2-2-16 0,0 1-19 0,-1-3-29 15,0 2-40-15,0-2-68 0,-1-1-125 0,0 0-110 0</inkml:trace>
  <inkml:trace contextRef="#ctx0" brushRef="#br0" timeOffset="8478.56">15926 2905 227 0,'-5'0'244'0,"2"-5"-83"0,-2 5-55 16,3-2-26-16,1 1-4 0,1 1 4 0,-2-2 3 0,2 0-2 16,0 2-8-16,2 0-13 0,-2 0-16 0,0-1-15 15,1 1-9-15,1 0-10 0,1 0-4 0,0 0-2 16,4-2-1-16,1 0 0 0,1 2 1 0,1 0-2 0,2-3 0 0,2 2 1 16,1-2-1-16,2-2 0 0,-1 0-2 0,0 2 1 15,6-2 0-15,-5-1-1 0,4 2 0 0,-3-3-2 16,0 3-4-16,-1 0-13 0,-2-1-22 0,0 2-25 0,-3 0-36 15,-1 1-42-15,-1-3-53 0,-3 2-96 0,-4-1-125 0</inkml:trace>
  <inkml:trace contextRef="#ctx0" brushRef="#br0" timeOffset="8708.57">15897 2803 355 0,'-1'-7'384'16,"-3"0"-138"-16,3 2-77 0,-1-1-45 0,1 1-29 0,1 1-17 16,0-2-9-16,0 1-5 0,1-1-13 0,-1 2-19 0,3-1-11 15,2 0-9-15,0 0-7 0,6-2-6 0,0 2-2 16,5-3 0-16,-3 1-2 0,5-1 1 0,0 1 1 0,-1-1 0 16,-1 2-4-16,3 1 0 0,-3 0-3 0,3-2-5 0,-2 3-21 15,-1 1-27-15,1-2-33 0,-1 1-37 0,1-1-38 16,0 1-42-16,-2-2-47 0,0 0-74 0</inkml:trace>
  <inkml:trace contextRef="#ctx0" brushRef="#br0" timeOffset="10901.53">17399 2428 11 0,'-2'-2'67'0,"-1"-3"0"0,0 2-6 0,3-1-11 15,-3 1-8-15,3 5-8 0,-2-2-6 0,2 0 2 16,-1 0-1-16,-1-2-1 0,0 1-3 0,-1-2 1 0,2 2-6 15,-1-1-7-15,0 1-4 0,-1-2 4 0,2 1 4 16,-1 0 8-16,-1 1 7 0,2-2 8 0,1 2 5 0,-5-2-2 16,5 0-7-16,-2 0-6 0,1 1 0 0,-3-2 1 0,3 3 9 15,-1-2 2-15,1-2 6 0,-3 1 1 0,1 1-4 16,1-1-6-16,-1-1-10 0,1 2 2 0,0-1 2 0,-1-1 3 16,1 2-1-16,1-1-1 0,-1 1 2 0,0-1 0 15,-1 0 5-15,2 3 4 0,1-2 7 0,-2 2 2 0,0-1-4 16,2 1-7-16,-1 1-13 0,1 0-8 0,0 0-10 15,-2 0-4-15,2-2-3 0,0 2-4 0,0 0 1 16,2 0-2-16,-2 0-1 0,1 2-1 0,-1-2-3 0,0 3-2 0,2-2 2 16,0 2 1-16,-1 2-2 0,2 1 3 0,1-1-1 15,-1 5 4-15,2-1-1 0,-1 3 0 0,-1 1-1 16,2-1 2-16,-2 5 0 0,0 0 0 0,-1 4 1 0,0-1 1 16,-2 4 3-16,0 2-3 0,0 1 0 0,-2 2 3 0,0 3-2 15,2-2 1-15,-3 3-3 0,2-1 6 0,-1 3-3 16,-1-4-3-16,1 1 1 0,0 0 0 0,-1-6 0 0,1 2-5 15,-3-2 2-15,5-2 1 0,-2 0 0 0,1-2 0 16,-3-4 2-16,3 0-2 0,-1 0-2 0,1-2 1 0,1-5-2 16,-2 1-12-16,0-1-27 0,2-2-30 0,0-2-35 0,0-1-33 15,0-2-38-15,0-1-33 0,0-3-41 0,0 0-88 16</inkml:trace>
  <inkml:trace contextRef="#ctx0" brushRef="#br0" timeOffset="11763.12">17625 2188 179 0,'1'-4'164'0,"-1"1"-52"15,2 0-26-15,-2 0-10 0,0 1-10 0,0 0-12 0,0 2-9 16,0-1-13-16,-2 1-13 0,2 0-8 0,0 1-9 0,0-1-6 16,0 0-5-16,0 2 1 0,0 0 0 0,0 1 0 15,-1 1 1-15,-1 0 2 0,1 3 5 0,-2 1 0 0,1 1 5 16,-1 6 4-16,-5-2 5 0,3 2 0 0,-3 3 2 16,0-1 2-16,-1 5 0 0,-1 0-4 0,-1 2-2 0,0 0-2 15,0 2-3-15,0 3-1 0,-1-1-1 0,0 2-1 0,3 2 2 16,0-3 0-16,-3 2 1 0,3 1-1 0,0 2-3 15,0-2 0-15,3-1-2 0,0 2 1 0,0-5 0 0,3 2-1 16,-2-2 0-16,1-2 0 0,3-1 0 0,-1-2 1 16,2-2 0-16,2-1 2 0,-1 0 2 0,3-2-2 0,-1-1-1 15,0-2 1-15,5 1-1 0,-4-2-3 0,1-1 2 16,3-1 3-16,0 0 2 0,3-1 1 0,-1-4 3 0,2 0 2 16,-1 1-2-16,4-1 0 0,0-5 0 0,1 1-1 0,3-3 0 15,0 0-2-15,-2 0 2 0,2 0-2 0,-1-5 0 16,1 2-1-16,0-2-1 0,-5-2-3 0,3 3 2 15,-4-4-1-15,3 1-1 0,-5-2 0 0,0 0-1 0,0-1 3 16,-3-1-1-16,0-1-1 0,-1-2 0 0,-2 1 0 0,-1-2 0 16,-1-1 0-16,-2-1-8 0,-1-2 9 0,0 2-1 15,-3-1 4-15,2 0 8 0,-4 1 13 0,-1 1 9 0,-1 0-2 16,1 2 1-16,-2-3-5 0,-1 4-11 0,-1 1-8 16,1 2-5-16,-2-1-6 0,1 2 0 0,0 1 0 0,-2 1 0 15,1 2 0-15,1 2-1 0,0-2 0 0,-2 0 0 0,4 3-1 16,-2 0 0-16,1 2-1 0,1-2 1 0,0 2-1 15,-1 2-2-15,1-2 3 0,0 2 0 0,2 0-1 0,1-2 0 16,0 1-1-16,2 1 3 0,0 0-2 0,2-1 1 16,-3 3 1-16,1-4 0 0,2 3-2 0,-4-1 2 0,5 0-1 15,-5-1-3-15,5 3 0 0,-1-4 3 0,-1 1-1 16,2-1-3-16,0 0 2 0,0 0 3 0,0 0-1 0,0 0-1 16,2-1-3-16,-1 1 1 0,1 0 3 0,1 1-3 0,2 1 1 15,0-2 0-15,4 0 2 0,2-2 1 0,-1 1-2 16,4 1-1-16,1-4 2 0,0 3 0 0,1-1 2 15,1 0 0-15,-1 2-1 0,-2-3 0 0,2 6-2 0,-2-3-2 16,0 2-2-16,-3 1 0 0,0 1 0 0,-3-1 1 0,0 2 3 16,0 3 0-16,0-2-3 0,-2 1 2 0,-1 2-1 15,-2-1 0-15,-1 0-2 0,3 1 2 0,-4 3 4 16,-1-4-1-16,2 1-1 0,-2 2 0 0,-2-1 1 0,1 1 0 16,-1-1 0-16,-3 1-1 0,0-3-1 0,1 2 1 0,-3-1-2 15,0 1 0-15,-3 0-2 0,0-1-1 0,-4 2 3 16,2-2 2-16,-6 3 2 0,2-4 0 0,-2 0 1 0,0 2 0 15,1-3 0-15,-2 1 0 0,4-1-6 0,0-1 4 0,1-2-1 16,1 0-3-16,3-1-10 0,2-1-12 0,-1 1-14 16,1-3-21-16,3 0-26 0,1 0-24 0,-3 0-32 0,4 0-67 15,0-3-116-15</inkml:trace>
  <inkml:trace contextRef="#ctx0" brushRef="#br0" timeOffset="20757.18">12643 6325 115 0,'-3'-4'304'0,"2"-1"-126"15,-2-1-77-15,1 2-47 0,1-1-27 0,-2 1-13 0,0-2-5 16,3 2 5-16,-2-3 5 0,2 2 2 0,-1 1 3 0,-1-1 1 15,2 0-1-15,-1 0-8 0,1 0-6 0,-2 3-2 16,0-1 2-16,2 0 5 0,-1 0 5 0,-1 1 3 16,2-1-1-16,-1 2 2 0,1-1-1 0,-3 1 2 0,2-2 2 15,1 1 2-15,-1 2 5 0,-1-1 5 0,0-1 2 0,1 2-4 16,-2 0-7-16,3 0-5 0,-3 0-5 0,1-1-8 16,-1 1-4-16,2 0-5 0,-1 0 1 0,0 1-1 0,-1-1-3 15,2 2 0-15,-3-1 0 0,-1 1 0 0,1 1-2 16,-5 1 0-16,-1 2 0 0,-1 2 0 0,-2 1 0 0,2 1 1 15,-3 2 0-15,1 0-1 0,-1 2-3 0,3 1 2 0,0 0 2 16,0-1-1-16,5 1-1 0,-2-2 2 0,1 0 2 16,1-1-1-16,3 1-2 0,1-1 1 0,2 0-1 0,0-4 1 15,0 3-1-15,2-1 1 0,1 0-2 0,3-1 2 16,-1 3 1-16,1-5-2 0,1 1 1 0,5-1 1 0,-2 0 0 16,1 0 0-16,5 0 0 0,-5-1 0 0,6-2 1 15,-1 1 1-15,0-2 1 0,1-3 0 0,1 0 2 0,-1 0 0 16,4-2-2-16,-3-1-1 0,-2-2-1 0,2 0-1 15,-4 0 0-15,3-2-3 0,-4 1 1 0,0 0 2 0,-1-1 2 16,-3 0-2-16,-1 2 0 0,1-2 5 0,-5-1 0 16,1 1-3-16,1 0 1 0,-3-1 0 0,-1-1-1 0,-1 0 0 15,-1 1 0-15,-1 0 3 0,-1-1-4 0,-1-1 0 0,-3 0 1 16,1 1-1-16,1 0-1 0,-5 2 9 0,3-1 5 16,-1 3 6-16,-2-3-1 0,1 4 1 0,0-3 2 0,-3 2-10 15,1 0-5-15,-1 2-4 0,1-1-1 0,-1 1-1 16,0 2 0-16,1 0-3 0,-1-1-2 0,2 2-1 0,1 2 1 15,2-1-2-15,-1 0-4 0,1 1-8 0,3 1-16 16,1-3-23-16,1 0-14 0,-1 2-24 0,4 1-31 0,1-1-26 16,0 3-31-16,3-2-54 0,1 1-119 0</inkml:trace>
  <inkml:trace contextRef="#ctx0" brushRef="#br0" timeOffset="21309.31">13585 6153 228 0,'-12'-3'201'15,"0"0"-93"-15,-1 1-47 0,2-1-24 0,0 2-11 0,3 1-7 16,0-1-7-16,-1 1 0 0,4 1-5 0,0-1 0 0,2 1-4 16,0 2-3-16,0 0 0 0,-2 2 0 0,1 1-1 15,4 3-1-15,-5 1-1 0,0 3 3 0,0 1 2 0,-1 1-1 16,-2 0 1-16,3 3 1 0,-1-1 0 0,1 0 0 15,-1-1-3-15,-2 2 0 0,3-3-2 0,-1 2 2 0,1 0 0 16,0-2-7-16,2 1 4 0,-1-1 2 0,2-1 2 16,0 1-1-16,1-6 0 0,1 2 7 0,1-2-1 0,1-2-4 15,1 0 0-15,2 0-1 0,-1-2 4 0,1 2 2 16,2-2 0-16,-1-2 3 0,2 2 2 0,0-3 3 0,0-1 3 0,0-1 0 16,2 0 5-16,-1 0 3 0,-1-1 1 0,4-1-1 15,-1-3-4-15,0 2-5 0,0-2-4 0,0 1-2 16,2-3 0-16,-4-1-4 0,1 3 0 0,-2-3-1 0,1 1 0 15,-4-1 1-15,0 2-6 0,-2-1 2 0,-1 0 1 0,3-1-2 16,-5 1 0-16,0-2-1 0,0-1 2 0,-5 3-1 16,3-2-1-16,0 0 0 0,-1 1 0 0,-2 1 1 15,2-1 0-15,-2 0-3 0,0 3 0 0,0-4-2 0,-2 4 0 16,2 0-2-16,-1 3-10 0,0-1-1 0,0 0-10 0,-1 3-20 16,-1 0-24-16,0 3-27 0,-3 0-30 0,2 1-60 15,-4 2-97-15</inkml:trace>
  <inkml:trace contextRef="#ctx0" brushRef="#br0" timeOffset="21954.23">12639 7037 127 0,'-1'-13'145'0,"-1"0"-55"16,0-1-25-16,-2 2-9 0,4 0 2 0,-5 4 3 0,2-1 2 15,2-2-3-15,-3 2-6 0,1 1-9 0,-1 2-9 0,2 0 0 16,-2 2 1-16,0 1 2 0,4 0 4 0,-3 1-1 16,1 1-5-16,-1 1-7 0,0 0-8 0,0 1-9 15,0 1-6-15,-1-1-2 0,1 2-4 0,1 0-1 0,-2 2 0 16,-1-1-11-16,2 2 5 0,-2 0 2 0,2 1 3 0,0 2 3 16,-2 1-2-16,3 0 9 0,-2 2-3 0,1 0-1 15,0 2-3-15,1-1-3 0,1 3 2 0,-3-2-1 0,4 1 0 16,-1 0 0-16,1 0 3 0,1 1-3 0,-1-5-1 15,4 1 1-15,-3 0-1 0,1-3-1 0,4 0-5 0,-2-1 5 16,1 0 0-16,0-2 0 0,3-3 3 0,0 2 2 0,0-3 1 16,1-2 2-16,1 0-2 0,1-2 1 0,-2-1 0 15,4 1-3-15,-3-5 2 0,2 2-1 0,1-3 4 16,-4-1 0-16,2 0 2 0,0-2 2 0,-1 1 2 0,-2-1-2 16,-1-1-4-16,0 0-3 0,-2-1-1 0,-1-1-1 0,-2 1-3 15,-2-1 0-15,1 0 1 0,-1 1 2 0,-1 0 0 16,-1 1-2-16,-5 0 3 0,2-1-2 0,-4 4-2 0,0-2-1 15,0 0 1-15,-2 2 1 0,1 0 2 0,2 2 3 16,-1 1 2-16,-2 1 0 0,1 2 2 0,-2 0-2 0,1 3-5 16,1-2-2-16,-1 4-1 0,0 1-1 0,3-3-1 15,-1 2 2-15,3 1 2 0,-3 0-2 0,5 1 0 0,0-1-1 16,0 3-2-16,4-1-3 0,-3 1 2 0,3-2 1 0,3 3 1 16,-3 1-10-16,4 2-15 0,0-3-25 0,0 2-19 15,1-2-22-15,0 2-24 0,3 0-17 0,1 0-23 0,-1 1-33 16,0-2-63-16</inkml:trace>
  <inkml:trace contextRef="#ctx0" brushRef="#br0" timeOffset="22625.29">13563 6831 185 0,'0'-6'139'0,"0"1"-44"0,0 0-24 0,-2 0-14 16,2 0-6-16,-2-1-2 0,2 3-1 0,0-2 1 15,0 2-1-15,-1 1 1 0,-1 2-2 0,2 0-7 0,-1 0-8 16,-3 0-5-16,1 0-5 0,2 0-2 0,-4 0-7 0,-1 2-3 15,-1 1-4-15,3 2-1 0,-4-2-1 0,-2 3-8 16,2 1 4-16,-1 1 1 0,-4 3 2 0,4-1 4 0,-3 2 1 16,2 1 3-16,0 3-2 0,0-1-1 0,0-2-1 15,0 4-3-15,2-3-1 0,2 5-3 0,-2-3 0 0,3 1 0 16,0 1 2-16,2-1 0 0,0 2 0 0,3 0-1 16,0-1-4-16,0-2 3 0,3-1 0 0,0-1 0 0,2-2 1 15,0 0 1-15,3-4 6 0,0 2-1 0,1-3 0 16,2-2 2-16,0-1 3 0,1-1 0 0,1-3 0 0,2-3-1 15,1-1 0-15,-2-1-2 0,2-3-3 0,-2-1-2 16,2 1-2-16,-4-1 0 0,2 0 0 0,-4 0 0 0,0-2-1 16,0 2 1-16,-2-2 0 0,-1-1 0 0,-2 0-1 0,1 0 0 15,-2 0 0-15,-3 0-1 0,-1 0 1 0,0 0-1 16,-1 0 1-16,-4 0-1 0,0 1 0 0,-2 0 1 0,-1-1-1 16,-1 2-1-16,1 0-1 0,-2 1 0 0,-2 0 0 15,1 0 1-15,0 1 0 0,-3 2-1 0,6 1 2 0,-4 0-2 16,0 1 0-16,1 4-1 0,-2-3-17 0,5 3 7 15,-1 3 5-15,-1-3 1 0,1 4-2 0,-1-1-14 0,1 2-3 16,-2 2-34-16,1-1-32 0,-1 3-33 0,-3 0-45 16,1 3-64-16,-4 0-98 0</inkml:trace>
  <inkml:trace contextRef="#ctx0" brushRef="#br0" timeOffset="23265.3">12699 7528 113 0,'-4'-6'178'16,"-2"2"-67"-16,2-1-32 0,-2 2-17 0,1-1-15 0,0 2-12 15,1-1-6-15,-4 3-1 0,3 0-1 0,2-1 0 16,-2 1-2-16,4-2 0 0,-3 1-4 0,1-1-4 0,1 2-8 15,2 0-5-15,-1 0-8 0,-2 0 0 0,3 0 2 0,-3 0 0 16,1 2 2-16,1-1-2 0,-1 1 3 0,1 1 0 16,-3 0-1-16,3 1 0 0,-1 1-1 0,-2 1 1 0,2 1 1 15,-2 1-1-15,0 2 0 0,1 2 0 0,1 0 0 16,-1 0 0-16,2 0 0 0,-3 0-1 0,4 2-1 0,0-2 2 16,0 1-1-16,2-2-6 0,1 1 1 0,0-2 5 0,2 1 1 15,1-2 1-15,1 0 0 0,-1-1 6 0,2-3-1 16,1 1-3-16,2-1-3 0,-1-3 3 0,1 0 1 15,0 0 1-15,5-2 3 0,-4-2 6 0,6 0 4 0,-4-2 1 16,3 0-1-16,-3-1 1 0,2-2-1 0,-3 1-5 0,1-2-6 16,-3 0 0-16,1 0 3 0,-2-1 4 0,0 0 1 15,-2 0 3-15,-2-2 3 0,2 1-3 0,-3-4-2 0,-2 1-3 16,-1 1 0-16,-1-1-2 0,-2 0-1 0,-1 0-2 0,-3-3 0 16,0 3-2-16,-1 1-4 0,-2-1-2 0,2 0 2 15,-2 4 9-15,-1-2 3 0,0-1 3 0,0 6 4 16,1 0 2-16,-3 0-3 0,3 1-9 0,0 1-4 0,-2 2-5 15,2-1-2-15,-1 2-2 0,1-1-1 0,1 2-1 0,0 2-1 16,0-1-2-16,3 1-12 0,3-1-15 0,-3 2-20 16,2 0-28-16,0 2-26 0,4-1-28 0,0 1-38 0,2-1-60 15,0 1-108-15</inkml:trace>
  <inkml:trace contextRef="#ctx0" brushRef="#br0" timeOffset="23721.31">13875 7313 284 0,'-17'3'173'0,"3"1"-78"15,-2 0-49-15,3 0-18 0,-2 3-13 0,2-2-3 16,0 3-4-16,2 0 0 0,2-1 0 0,-2 2-2 0,4 0 0 16,-1 3-2-16,3 1 0 0,-2 1-3 0,2-1-1 0,0 4 1 15,1-1-1-15,0 1 1 0,0 1 0 0,3-1 0 16,-3 1 1-16,4 2 1 0,0-4 1 0,0 2 1 15,0-2-1-15,3 1 0 0,-2-2-1 0,3-2 0 0,-1 1 1 0,0-2 1 16,4-3 2-16,-3 1 0 0,1 0 7 0,3-5-1 16,-2 2 1-16,2-3 3 0,-1-1-2 0,2 0 4 15,0-2-4-15,1-1 9 0,2-3 5 0,0 0 1 0,2 0 1 16,0-4 1-16,2 0-4 0,-2-4-7 0,1 2-12 0,-1-2 0 16,-2-1 0-16,2 0 1 0,-2 1 0 0,0-1 0 15,-2-5 3-15,-2 3-4 0,1-1-9 0,-3 0-8 0,-1-3-8 16,-2 2-13-16,-3-2-21 0,0 0-24 0,-3-1-33 15,-2-1-63-15,-4 0-116 0</inkml:trace>
  <inkml:trace contextRef="#ctx0" brushRef="#br0" timeOffset="30892.24">12679 8777 40 0,'-9'-4'302'0,"-1"3"-118"15,-1-1-83-15,1 2-46 0,-2 0-24 0,2 2-12 0,-1-1-4 16,2 1-2-16,3 0 1 0,-1-2 1 0,1 3-1 0,-2-2-2 15,3 0-2-15,2 0-3 0,0 3-3 0,0-3-3 16,1 2 0-16,0 0 0 0,-1 0-1 0,0 1 0 16,0 1 0-16,0 0 0 0,0 0 2 0,0 2-1 0,1 1 0 15,-1 1 1-15,-2-1 2 0,0 2 2 0,0 3 2 16,1 2 4-16,-2 0 2 0,1 2 4 0,2-2 1 0,-1 2-1 16,0 1-2-16,0-1-3 0,3 0-2 0,-1-1 0 0,2 0-2 15,3-1 7-15,-1 1 4 0,1-1 1 0,2-2 0 16,0 0-1-16,1-1 0 0,2 1-6 0,0-4-5 0,2 1-1 15,-1-2-1-15,0 0 0 0,3 0-3 0,1-4-1 0,-1-1 0 16,2 0 1-16,0-3 0 0,-1 0 2 0,3-1 0 16,-2-2-3-16,-1-1-1 0,2-1 0 0,-1-3-3 15,-1 2-1-15,0-1 10 0,-4 0 6 0,1-1 1 0,-3 1 3 0,0-3 9 16,-5 1 3-16,2 1-9 0,0-2-3 0,-4 0 2 16,-2-2-5-16,0-1-7 0,-2-2-2 0,0 2-1 15,-1-2-3-15,0 2 0 0,-4-1 2 0,1-1-3 16,0 0 0-16,-3 2-1 0,1 0 1 0,-1 1-1 0,1 0 13 0,0 2-9 15,1 0-3-15,-2 2 0 0,2-1 0 0,2 2-1 16,-2 1-15-16,2 2 3 0,3-1-2 0,-3 1-16 16,4 1-18-16,0 1-24 0,0-1-33 0,3 1-32 0,3 0-35 15,-3 2-36-15,4 0-73 0</inkml:trace>
  <inkml:trace contextRef="#ctx0" brushRef="#br0" timeOffset="31269.24">13487 8681 125 0,'0'-3'443'15,"-2"-1"-129"-15,0 1-99 0,2 1-55 0,-3 2-32 0,3-1-18 16,-3 1-13-16,2 0-16 0,-2 1-13 0,3-1-14 16,0 0-16-16,0 2-15 0,0 0-9 0,0 1-5 0,0 2-4 15,0 2-4-15,-2 0-2 0,0 4-3 0,2 1 1 16,-1 1 3-16,1 0-2 0,0 3 4 0,1 1-2 0,-1-3 1 15,2 3 4-15,0-1-6 0,2 0 1 0,-1 0-2 0,0-1 2 16,-1 0-2-16,0 2-3 0,-1-2 1 0,1-1 0 16,-1 1-24-16,3-1-37 0,-4 3-36 0,1-5-53 15,-1 0-61-15,-1-1-107 0,-3 2-146 0</inkml:trace>
  <inkml:trace contextRef="#ctx0" brushRef="#br0" timeOffset="31848.99">12851 9278 399 0,'-8'0'352'0,"-3"0"-142"0,3 0-88 16,-1 3-53-16,0 2-32 0,1 2-17 0,0-3-9 16,1 2-6-16,1-1-2 0,1 3-1 0,2 0-1 0,0 2 0 15,1 0 1-15,1 2-2 0,2 0 1 0,-1 0-2 16,4 1-2-16,-3 0 2 0,2 0-1 0,1-1 1 0,0 2 1 15,2-2 1-15,-2 0-1 0,4-3-2 0,-4 2 2 0,4-2 1 16,0-1 0-16,-2-3 0 0,0 2 0 0,1-3 4 16,2-1-2-16,-1 0-3 0,0-1 1 0,0-2 0 15,3 0 0-15,-3-3-1 0,0 1 1 0,1-1 0 0,1 1 0 16,-2-3 3-16,3 1 1 0,-3-1 0 0,0-3-3 0,3-4 2 16,-2 2-1-16,-1 0-3 0,0-1 1 0,1-1 0 15,-4 0 2-15,0 0-2 0,-2 1-1 0,1-1 0 0,-4-1 0 16,0 2 0-16,-4-1 0 0,1 0 1 0,0 0 0 15,-2 0 3-15,-2 1 0 0,0 0 2 0,-1-1 12 16,0 3 8-16,-3-1 12 0,2 0-1 0,-1 2 8 0,-1 1 4 16,0-1-12-16,0 3-8 0,-2 3-10 0,1-1-1 0,-1 2-4 15,0-1-9-15,2 2 0 0,-3 0-1 0,3 0 0 16,-1 2-1-16,2 1-3 0,0-1 0 0,0 3-6 0,-2-1 1 16,4 1 2-16,-2 2-1 0,-2 1-4 0,4-1-12 0,-1 3-4 15,2-2-8-15,3 3-11 0,-2-1-20 0,2 1-25 16,-3-1-9-16,7 3-15 0,-2-1-22 0,2 0-22 0,2 1-25 15,-2-3-44-15,6 1-82 0</inkml:trace>
  <inkml:trace contextRef="#ctx0" brushRef="#br0" timeOffset="32283.21">13634 9096 515 0,'-6'-2'437'0,"1"1"-159"0,2-1-111 15,-1 2-71-15,1-1-45 0,1 1-22 0,1 1-16 16,-1-1-8-16,2 2-3 0,0 1-2 0,-1 1 0 0,1 4 17 16,0 2-6-16,-4 3-6 0,4 3-4 0,-1 2-1 15,-2 1 0-15,3 3-20 0,-1-1 10 0,1 1 4 0,-2-2 5 16,-1 4 0-16,3-4 2 0,0 1 0 0,-2 1-1 15,0-3 2-15,1 2-2 0,-1 1 1 0,-1 0-3 0,1 0-1 16,-1 0 2-16,-1 0-3 0,2 2-1 0,-1-3-1 0,2 2 5 16,1 0 1-16,-2-4-2 0,-1 2 1 0,3-2-18 15,0 2-27-15,-2-5-43 0,2 0-44 0,0-2-68 16,0-2-110-16,-2-2-129 0</inkml:trace>
  <inkml:trace contextRef="#ctx0" brushRef="#br0" timeOffset="32891.11">12794 9794 165 0,'-5'-8'518'0,"-1"-2"-169"15,0 5-129-15,-1-1-86 0,1 3-48 0,1-1-23 16,1 3-14-16,-2 0-18 0,3 0-10 0,-1 1-9 16,1 0-5-16,-2 1-7 0,1 0-1 0,0 4-3 0,1-1 2 15,-1 2 0-15,1 3 1 0,-1 0 1 0,1 2 3 16,1 1-1-16,-1 0 0 0,2 0-4 0,-2 0 2 0,2 1 0 16,2 1-1-16,2 0 0 0,-2-1 1 0,2-1 0 15,0 1 0-15,3 0-1 0,-1-1 0 0,3 0 1 0,0 1 0 16,1-3-1-16,0 1 1 0,0-1 0 0,3-3-1 0,-2 3 0 15,2-3-3-15,-1 0 2 0,3-4-1 0,0 1 1 16,2-1 2-16,0 0 0 0,3-1 1 0,-1-4 2 0,0 1-2 16,-1-4-1-16,-1 1-1 0,1-1 1 0,0-2 0 15,-4-1-3-15,0 0-1 0,-2-1 0 0,0 2-6 0,-3-2 1 16,-4 1 0-16,3-2 0 0,-4 1 0 0,1-3 2 0,-4 2 4 16,-4 0 1-16,1 0 2 0,-4-1 1 0,3 1-1 15,-4 0 1-15,0 1 0 0,-2-3-1 0,2 4-4 0,-4-2 3 16,-2 3-1-16,3 0 1 0,-3 0 1 0,1-1-2 0,0 1 1 15,1 2-13-15,1 1 5 0,-2-1-5 0,2 2 0 16,0-1 1-16,0 3-3 0,3-1-1 0,0 2-23 16,3-1-19-16,-1 0-31 0,3 1-41 0,2 0-48 0,1 0-47 15,0 0-72-15,0 0-99 0</inkml:trace>
  <inkml:trace contextRef="#ctx0" brushRef="#br0" timeOffset="33191.69">13469 9731 215 0,'2'2'373'0,"0"1"-133"0,-2 1-102 0,-2-1-65 0,2 4-31 16,-2-1-22-16,2 1-9 0,0 1-8 0,0 2-3 15,2 0-1-15,0 0-1 0,-2 2 0 0,0 0 1 0,3 0 1 16,-2 0 1-16,4 1-1 0,-4-1 0 0,3 2 0 16,-3-2 0-16,1 0 1 0,-1-2 0 0,3 2 1 0,-4-2 0 15,1 2-1-15,-1-3-1 0,0-2-1 0,0 2 0 16,-1 0 0-16,1 0-1 0,-4 1 0 0,3-3 0 0,-1 1-10 16,1-1-17-16,-3 2-22 0,1-2-27 0,0 1-32 15,-1-1-39-15,4-1-49 0,-4 0-58 0</inkml:trace>
  <inkml:trace contextRef="#ctx0" brushRef="#br0" timeOffset="47069.98">15712 6553 15 0,'2'3'205'16,"-1"-1"-99"-16,1-1-79 0,1-1-41 0,1 2-27 0,-4-2-16 15,5 0-8-15,0 2-10 0,0 1-4 0</inkml:trace>
  <inkml:trace contextRef="#ctx0" brushRef="#br0" timeOffset="49851.45">12564 6234 124 0,'-2'0'226'0,"1"0"-72"0,1-2-52 16,-4 1-34-16,3 1-3 0,-1 0-3 0,2-2-3 16,-2 1-8-16,2 1-9 0,-1-2 4 0,-1-1-19 0,2 2-12 15,-1-1-4-15,1 2-3 0,0-3-2 0,1 2 2 0,-1 1 4 16,2-1 6-16,-4-1 8 0,1 1 3 0,-1-1 7 15,2 0 0-15,2 1 1 0,-1 1-4 0,2-2-12 16,-3 2-6-16,2 0-4 0,-2 0-2 0,0 0-3 0,0 2-3 16,0 1 2-16,0-3-3 0,0 2-2 0,0-2-2 0,0 0-1 15,0 0-1-15,0 1-2 0,0-1 1 0,0 0 1 16,0 0 0-16,0 0 0 0,0-1-5 0,0 1 3 0,0-2 1 16,0 2 1-16,2 0 3 0,-1 0 0 0,-1 0 5 15,4 0-3-15,-4 0 3 0,1 0-1 0,-1-2-2 0,2 1 3 16,-1 1 3-16,-1 0 4 0,2 0-3 0,1 0 3 0,-3 0 2 15,0 0-1-15,4 0 4 0,0 0 4 0,2 0 1 16,1 0 1-16,2 1 2 0,1-1 0 0,2 0-6 0,2 0-3 16,1 2-2-16,2-2 0 0,0 2 2 0,2-2 2 15,5 0 14-15,1 0 12 0,1 0 6 0,2 0 4 0,2-2 1 16,3-1-4-16,3-1-15 0,1-1-13 0,4-2-8 16,1 2-7-16,0-2-5 0,-3 0 0 0,-2-2 0 15,0 2-1-15,0-1 0 0,1 1 0 0,-2 1-1 0,0-1 0 16,-8 4 0-16,-2-1 0 0,-2 1 0 0,-4 1-2 0,-3 2 5 15,-4 2-1-15,-1 0-2 0,-4-1 0 0,-1-1-2 16,-2 4 1-16,-2-4-1 0,-1 0 2 0,0 3 0 0,-1-3 0 16,-1 2 2-16,2-2 1 0,-2 2 1 0,-2-2 1 15,2 1 6-15,-1 1 4 0,1-2 6 0,-4 2 9 0,3-2 7 16,-2 1 1-16,-1 1 0 0,-2-2-5 0,0 1-7 16,-2-1-9-16,-2 4-9 0,-2-4-5 0,-1 3-3 0,-3 0 0 15,0-1 0-15,-4 2 0 0,0-1 0 0,-1 0 1 16,-3 0-1-16,-1 2 1 0,-2-2 0 0,0 1 0 0,2-1 2 15,-2 2-2-15,-2-3-1 0,3 1 0 0,-3 2 0 0,1-1-1 16,-1-1-2-16,-1-1 2 0,4 3-1 0,-3 0 1 16,2-3 0-16,3 3-1 0,1-4 2 0,-1 1 0 0,2-1 1 15,3 1-1-15,3 1 0 0,0 0 1 0,2-2-1 0,4 0 0 16,0 1 0-16,1 0 1 0,3-1 7 0,1-1-4 16,1 2-1-16,0-2-3 0,2 0-2 0,0 0-2 15,2 1-6-15,0 1 0 0,2-2 1 0,0 1 2 0,0-2 0 16,1-1 3-16,0 2 1 0,2 0 3 0,3 2 0 0,1-2 3 15,0 3 0-15,3-1 1 0,2 0-1 0,-1-1 2 16,1-1 0-16,1 0 0 0,0 0 1 0,1-1 0 0,3 1-1 16,-1-2-5-16,2 1 4 0,2-2-3 0,1-1 0 0,0 1 0 15,4-2 2-15,1-2 4 0,1 1 1 0,1-1-1 16,1-1 0-16,1 1-2 0,1-2-3 0,-1-1 0 16,0 0-5-16,-2 2 2 0,-2-1 0 0,-3 3-2 0,-1-1 2 15,-5 3-1-15,0-1-1 0,-5-2 1 0,-3 3-3 0,-3 1 7 16,-1 1-2-16,-3 2 0 0,-1 0 0 0,0 0 2 15,-3 0 1-15,0-3 1 0,0 3 3 0,-1 0 5 16,-1 0 2-16,-4 3 0 0,1-3 0 0,-3 0-1 0,-3 4-2 16,-3-3-9-16,0 3-1 0,-5-1-1 0,-2 1 1 0,1 1-1 15,-6 3 1-15,0-2 6 0,-3 2-3 0,0 1-4 16,1-1-1-16,-2 2-2 0,-1 2 1 0,-1 0-3 0,0-2 0 16,2-2 4-16,0 2 1 0,0-2-2 0,0 0 1 0,2-1 1 15,4 2 1-15,0-4 0 0,1 0 1 0,2-2 1 16,2 1-1-16,7-3 1 0,-1 1 0 0,2-1 2 0,3-1 0 15,1 1 0-15,3-1 6 0,0 0-2 0,0 0 3 16,3-1-2-16,-1 1 0 0,2-1-12 0,0 1 0 0,0 0 0 16,2-2-1-16,-2 1 0 0,1 1-2 0,-1-2 9 0,2 2-4 15,0-2 0-15,0 1-1 0,1 1-5 0,0 0 6 16,2-2 0-16,1 2 0 0,3-2 0 0,1 2-1 16,-1-3 2-16,0 1-4 0,3-1-1 0,1-1-9 0,1 1-10 15,-1 1-13-15,3-1-12 0,-2-2-18 0,3 2-26 16,1-1-22-16,2-1-21 0,1 0-47 0,0 1-7 0,2 0-17 15,3-1-34-15,-3 2-50 0,-2-1-99 0</inkml:trace>
  <inkml:trace contextRef="#ctx0" brushRef="#br0" timeOffset="50915.64">14295 6157 253 0,'-12'-7'209'0,"4"-1"-82"0,-2 3-36 0,0-2-17 0,0 2-3 15,1-4 1-15,3 4 6 0,-1 0 8 0,2-1-2 0,1 0 0 16,-1 2-1-16,1-1-1 0,2 2-8 0,0 0-12 15,1 0-11-15,2 3-13 0,1-1-12 0,0-1-11 16,-2 2-7-16,0 0-3 0,0 0-6 0,0 0 0 0,-2 0-1 0,0 0 1 16,4 0-1-16,0 0 1 0,7 0 5 0,-1 2-1 15,3-1 1-15,4 1-1 0,2-2 3 0,1-2-2 16,7 2 0-16,2-1-1 0,3-1 1 0,4 1 2 0,0-3-1 16,3 2-2-16,-1 1 0 0,3-2 2 0,0-2 0 15,-1 1-3-15,6 1-1 0,-5-1 3 0,3-1-3 0,-1 0-1 16,-1 0-1-16,-1 0-1 0,-1 1 1 0,-1 0 0 0,-2-1 1 15,2 2 2-15,-4-1 0 0,-1 1-1 0,-2 1-1 16,0-1 5-16,-4 3-3 0,-4 0-4 0,-2 0 0 0,-5 0 1 16,-2 2 0-16,-1-1-4 0,-4 1 1 0,-1 1 1 0,-4-2 2 15,0 1-1-15,2-1 1 0,-5 2 2 0,-4-1 0 16,3 1 3-16,-4 0-2 0,1 0 4 0,-3 1 1 16,-2 1 1-16,-4 0 0 0,0 3-1 0,-1 1 2 0,-2 1-2 15,-2-3-2-15,-3 2 1 0,0 1-2 0,1-1 0 0,-2 0-1 16,3 0 1-16,-3 1-1 0,-3-3 1 0,5 3-1 15,-2-4 1-15,0 0 2 0,-1 0-1 0,0 0-1 16,-4 1 1-16,2 1 1 0,-4-4-3 0,1 3-1 0,-2-6 0 0,-2 1 1 16,-1 0-2-16,3-2-1 0,-1 3 14 0,1-3 13 15,3 0 5-15,2-3 3 0,3 3 4 0,2-2 3 16,3 0-10-16,3 2-9 0,1-1-5 0,4 1-5 0,2-4 1 16,1 1-3-16,3 1-1 0,-2 2-1 0,4-2-1 15,1 2 3-15,1-1-5 0,4-1 2 0,-1 2-1 0,3-2-1 16,3 1 0-16,3 1-1 0,5-2 2 0,4 1-3 0,3-2 0 15,5-1 0-15,4-1-2 0,0-1-7 0,1-1 5 16,3-2 0-16,3 1 0 0,-3 0-1 0,0-1 0 0,1 2 5 16,-1-1-3-16,-4 1-2 0,4 1 0 0,-3-1 1 0,-2 2 1 15,-1 1 2-15,0-2-2 0,-3 3 2 0,1 0 0 16,-3 0-3-16,0-1 0 0,-2 1-1 0,-2 3 0 16,-2-4-1-16,-3 4-3 0,0-1 2 0,-5 1 1 0,1-2-2 15,-2 0 1-15,-4 2 1 0,1 0 2 0,-5 2-1 0,-2-2 2 16,0 2-2-16,-2-2 0 0,0 0 1 0,0 1-2 15,-2-1 0-15,0 2-2 0,-2 0 3 0,-5-2 0 16,1 3 34-16,-4-1-15 0,-2 1-10 0,1 1-5 0,0 0-3 16,-4-2-5-16,2 3-42 0,0-2 1 0,-2 2-14 0,3-1-20 15,-2 1-20-15,5-2-21 0,0-3-31 0,3 1-31 16,-2 1-26-16,2-2-52 0,-1-2-108 0,3 1-131 0</inkml:trace>
  <inkml:trace contextRef="#ctx0" brushRef="#br0" timeOffset="53474.76">16548 6145 141 0,'-1'0'117'0,"1"0"-37"0,-3 0-25 16,1 0-14-16,2 0-11 0,-1 0-4 0,-1 0-2 0,2 0 2 0,0-3-1 16,0 3 0-16,0-1-3 0,0 0 0 0,0 1-2 15,0-2-2-15,0 4 0 0,0-2 3 0,0 0 8 16,-2 0-3-16,2 0 2 0,-2-2 10 0,1 1-1 0,0-1 1 15,-3-1-3-15,3-1 0 0,-2 1 4 0,3 3-5 0,-4-4 0 16,4 4-1-16,-1-1-5 0,-1 1 1 0,2-2-8 16,0 0-2-16,0 2-4 0,0 0-3 0,2-3-3 0,-1 3-4 15,-1 0-2-15,2 0-2 0,0-2 1 0,1 2 0 16,2 0 0-16,-1 0-1 0,3-2 1 0,4 1 1 0,-2-3-2 16,5 1-2-16,1 1 0 0,3-1 0 0,0-2-1 0,3 2 2 15,-1-1 0-15,-1 1 0 0,2-2 0 0,1 2-1 16,-5 2-1-16,4-3 1 0,-4 4-2 0,2-2 1 0,-2 1 1 15,-4-1 2-15,3 2 0 0,-3 3-1 0,-2-1 1 16,1 0 0-16,-4 0-1 0,0-1-1 0,0 2 0 0,-3-1-1 16,-1-1 0-16,0 1 0 0,0-1 1 0,0 1 1 15,-3-1 0-15,1-1-4 0,-2 1 1 0,0 1 3 0,-2-2 0 16,1 2-1-16,-1-1 1 0,0-1 5 0,1 0-1 0,-1 0-1 16,-1 2 0-16,-3-1 0 0,2 1 1 0,-3 1 4 15,0-3 4-15,-2 1 1 0,-5 0-2 0,4 1 1 16,-3-1-4-16,-1 3-6 0,1-1-1 0,-2-1-1 0,0 1 1 0,-2 1 1 15,4-3 0-15,-2 3 1 0,0-1 0 0,1-3 1 16,0 4-1-16,0-3-1 0,1 1 2 0,3 0 0 16,-2 1-2-16,4-2 0 0,0-1-1 0,0 1-1 15,2 2 1-15,2-3-1 0,2 0 1 0,0 0-1 0,0 2 0 16,2-2-2-16,0 0 29 0,0 0-13 0,2-2-6 0,1 2-2 16,2 0-2-16,1 0 1 0,4-3-31 0,-1 3 15 15,2 0 5-15,2-1 4 0,0 1 3 0,-1-1-1 0,3 1 1 16,0-3-1-16,1 1 0 0,1-1 0 0,1 1 0 0,-1 0 0 15,-1-1 0-15,2-1 2 0,0 1-2 0,-2 1 2 0,1-1 0 16,0 1-2-16,-3 2 0 0,-2-2-2 0,2-3 4 16,-4 2-3-16,0 1-1 0,-5-1 1 0,0 3 1 15,-1-2 1-15,-4 1-1 0,4 1 1 0,-4 0 1 0,2 0-1 16,0 0-1-16,-2 0 0 0,0 1 0 0,0-1 0 0,-2 0 1 16,0 2-1-16,2-2-5 0,-1 0 1 0,-2 1 0 15,3 1-2-15,-4-2-3 0,0 2-6 0,3 0-7 0,-3 1-18 16,3 0-20-16,-3-1-25 0,1 3-31 0,0-1-30 15,0-3-43-15,0 3-60 0,-2-1-102 0</inkml:trace>
  <inkml:trace contextRef="#ctx0" brushRef="#br0" timeOffset="57144.65">12777 8831 560 0,'-3'-5'440'16,"-2"-2"-174"-16,-1 3-113 0,-1 0-65 0,2-1-39 15,-2 2-25-15,2 1-9 0,0 1-1 0,0 0 9 0,1-2 4 16,-4 1 7-16,5 1 8 0,-2-1 7 0,2-1-2 0,0 3-25 16,-1-1-19-16,1 1-16 0,2 0-9 0,-5-2-7 15,4 0 0-15,0 2 13 0,-1-1 6 0,-2 0 11 0,1 0 0 16,-1-2-1-16,2 1-3 0,-2 0 3 0,-3 1 0 15,3-1-1-15,-3 0 1 0,-1-1 0 0,1 3 1 0,0 0 4 16,0 0-3-16,-1 0 2 0,4 0-1 0,-3 3 0 0,0-1 0 16,-1 1-5-16,-4 1 2 0,3 0 3 0,-2 2-3 15,2 0 0-15,-2 0 0 0,1 0-1 0,0 0 2 16,1 1-2-16,-1 1 0 0,3 1-1 0,0 1 0 0,-1 1 1 0,3-1-1 16,-1 4-2-16,2 0 2 0,0 2 1 0,-2 1 1 15,4 0 1-15,0 3 1 0,1-1 3 0,-1 3-1 16,1-3-1-16,1 3-2 0,-1 0 1 0,2-2-1 0,0 3 0 15,0-3-4-15,2 1 5 0,-2-4-1 0,1 0-1 16,2 0 5-16,1-2-2 0,0-1 5 0,1-2-5 0,1-1 3 16,1-1 2-16,1-1-1 0,0-2 6 0,2 0 1 15,3-2 10-15,1-3 3 0,2 0-4 0,1-2-3 0,0-2-1 16,1 0-4-16,3-3-8 0,-2-2-5 0,1 0 2 0,1-1 0 16,0 1 0-16,-3-2 0 0,0 0-2 0,1 0 1 15,0 2 1-15,-5-3-3 0,3 1-1 0,-4 2 2 0,1-1 1 16,-3 1-2-16,-1 1 0 0,-1-1-1 0,-1-1 1 0,-1 3 1 15,-5 0 0-15,2-1 0 0,-2-1-2 16,-1 0 1-16,-1 0 2 0,-1-1 0 0,-1-1-2 0,0 0 2 0,2-1 1 16,-3 0-1-16,2-2 1 0,-4 0 3 0,-2-1 0 15,0 1 2-15,0 0 3 0,-1-1-1 0,-1 0 1 16,-2 1-3-16,0-3 1 0,-1 2-5 0,-2 0-2 0,2 0-1 0,-4 1 0 16,2 0-2-16,-2 0-1 0,3 1-2 15,-2 0 3-15,0 2-1 0,1 1 0 0,1 1 0 0,-1 0 0 16,2 0 0-16,-1 4-1 0,4-1 0 0,0 1 8 15,3 0-5-15,0 1-1 0,1 0-1 0,2 2-2 0,3-3-4 0,-1 3-20 16,1 0-7-16,1 0-16 0,-1 3-16 0,5-1-22 16,2 1-25-16,1 1-21 0,2 1-4 0,6 0-24 15,0 0-43-15,3 0-66 0,2-3-142 0</inkml:trace>
  <inkml:trace contextRef="#ctx0" brushRef="#br0" timeOffset="57659.8">13379 8734 156 0,'-1'-3'229'0,"-1"2"-68"0,-1-1-49 16,0 0-32-16,-1 0-20 0,0-3-12 0,-2 2-6 15,1-1-6-15,0-2 0 0,0 2 3 0,0-1 15 0,1 1 2 16,-2-1-6-16,1 0 2 0,0 0-5 0,1 1-4 15,2-2-18-15,-2-1-9 0,1 4-2 0,-2-2 0 0,1 1 4 16,2-1 2-16,2 2 3 0,0 0 0 0,0 2-2 0,0-3-1 16,0 3-6-16,0 0-5 0,0 1-4 0,0 0 0 15,0 0-5-15,2 1 0 0,0 0-1 0,2 3 1 16,-1 0 1-16,4 1 0 0,-3 2 4 0,6 1-2 0,-1 2 1 16,0 0-1-16,3 4 1 0,0-2 1 0,-2 2 0 0,1 1 0 15,3 0-1-15,-3 2 2 0,0-4 0 0,1 2-2 16,-3 0 0-16,0 2 1 0,3-2-2 0,-4-2-2 0,-1 0-1 15,1 1 1-15,0 2-2 0,-3-2-1 0,1-2 1 0,0 1 2 16,-1-5-1-16,0-1 0 0,-2-1 1 0,0-4 0 16,1 2-2-16,0 0 0 0,1 0 0 0,0-1-5 15,-2-1-16-15,2 1-28 0,1-3-21 0,5 0-29 0,0-3-49 16,-1-1-61-16,5-1-84 0,0-3-132 0</inkml:trace>
  <inkml:trace contextRef="#ctx0" brushRef="#br0" timeOffset="58276.53">14256 8788 356 0,'-1'2'291'0,"-1"-1"-108"15,2-1-69-15,0 2-52 0,0-2-30 0,0 1-18 0,0-1-10 16,0 2-2-16,-3-2-4 0,3 1-1 0,0 1 0 15,0 0 1-15,6 3 1 0,-1 0 0 0,0 0 1 0,3 0 0 16,-2 5 0-16,-1-3-2 0,1 2 2 0,-1 0-1 16,3 1 1-16,-2 0 1 0,2 0-4 0,-1 2 2 0,-2-4-3 15,0 5 14-15,0-2-3 0,1 2-4 0,-1 0 3 0,0 0-2 16,-1-1 4-16,1 4-13 0,2-3 3 0,-1 1 1 16,-1-2 1-16,3 3 1 0,-7-1-1 0,1-2 0 0,-1-1 1 15,3 0 0-15,-3-1 1 0,1 0-1 0,-1-1 0 0,3-1-1 16,-3 0 0-16,1 0-2 0,-1-2 1 0,1 1 0 15,0-1 0-15,-1-2 0 0,4 1 2 0,-5-1 1 16,1-2-3-16,2 2 2 0,-3-1 0 0,4-2-1 0,-3 3-3 16,1-3 1-16,-1-1 1 0,1 2-5 0,0-2-13 0,1-2-22 15,-1 1-41-15,-2 1-53 0,1-7-78 0,-1 2-99 16</inkml:trace>
  <inkml:trace contextRef="#ctx0" brushRef="#br0" timeOffset="59446.83">16685 8845 92 0,'-1'-5'284'0,"-2"1"-111"0,2-1-77 0,1 2-44 0,-2 1-25 0,0-3-11 15,2 0-6-15,0 3-4 0,0-3-2 0,2 2-3 16,0-2-2-16,-2 3 0 0,1-3 1 0,1 2 2 0,-1 0-2 16,3 2 0-16,-4-3 2 0,1 2 0 0,-1 1-1 15,2-2 1-15,-1 1-2 0,-1 0 0 0,0 1-1 0,2-1 1 16,-2-3-2-16,0 5 2 0,0-2 2 0,0 0 0 16,0 1 1-16,0 1-1 0,0-2-1 0,0 0-1 0,-2 2 0 15,2 0 0-15,0 0 2 0,0-3 1 0,0 3-1 16,-1-2 0-16,-1 0-1 0,2-1-1 0,-1 3 1 0,-2-2-1 15,2-1-1-15,-2 2 1 0,2 0 0 0,-1-2 0 0,0 1 0 16,2 1 0-16,-1-1 0 0,-1 1 0 0,2-1 1 0,0 2 1 16,0-2-2-16,0 2-1 0,0 0 1 0,0 0 0 15,0 0 0-15,0 0-2 0,0 0-1 0,0 0 0 16,0 0-2-16,0 0-3 0,0 0 3 0,0 0 3 0,2 2 1 16,-1-2 2-16,-1 3 1 0,2-1 2 0,0-1-11 15,-2 1-26-15,0 1-31 0,0-3-50 0,0 0-76 0,0 0-115 16</inkml:trace>
  <inkml:trace contextRef="#ctx0" brushRef="#br0" timeOffset="61331.73">12772 11803 244 0,'-3'-5'252'0,"2"4"-105"0,-3-2-71 0,3 0-34 0,-2 2-19 16,2-2-5-16,-2 1-5 0,3 2 1 0,-1-2 3 15,1-1 0-15,-2 3 2 0,0 0 2 0,2-2 6 16,-2-1 0-16,4 1 2 0,-2 2 0 0,0-1-1 0,0 0-4 16,0 1-4-16,0 0-7 0,0 0-3 0,0 0-3 0,0 1-4 15,0-1 1-15,2 1-1 0,-2-1 1 0,0 2 1 16,0-2 2-16,0 1 6 0,0 1 0 0,0 0 4 16,0 3-2-16,-2 0 3 0,2 1 23 0,0 3 9 0,0 1 5 0,0 5 0 15,0 1 5-15,0 0-1 0,0 3-19 0,2 1-5 16,0 2 0-16,-1-1-2 0,2 0-3 0,-2 2-3 0,3-1-2 15,1-2-14-15,-2-2-4 0,2 2 0 0,-2-1-3 16,3 0 0-16,-2-2-1 0,2 3 3 0,-2-1-2 0,0-1-4 16,-1 0 0-16,0-2 4 0,0 0-1 0,0 0-1 15,-3-3 2-15,2 1 0 0,-1-3-3 0,-1-2 0 0,2 1-1 16,-2-3 0-16,2-4-4 0,-2 1 2 0,1-1 3 16,-1-1-4-16,0-2 2 0,2 1 0 0,0-1 1 0,-2-1-5 15,1 0-24-15,2-3-23 0,-1-1-36 0,1-4-59 16,0-1-91-16,0-7-122 0,2 3-143 0</inkml:trace>
  <inkml:trace contextRef="#ctx0" brushRef="#br0" timeOffset="61883.67">13444 11688 249 0,'-5'-4'420'0,"2"1"-172"0,-2 2-98 16,2 2-72-16,-2 1-35 0,4-1-21 0,-4-1-9 15,2 4-6-15,1-2-6 0,-1 1 2 0,3 2-3 16,-1-2-15-16,1 1-3 0,1 1-5 0,-1 1-2 0,2 1 0 15,-2 3-1-15,-2 0 16 0,1 2 6 0,-1 1 12 16,-1-1 6-16,0 2 2 0,-1 1 11 0,1-1 19 0,2 3 7 16,-4 1-2-16,2-3 0 0,1 5 1 0,-1-2-9 15,2 1-21-15,-1-3-8 0,2-1-4 0,0-3-4 0,2 3-3 16,1-2-2-16,0-1 1 0,3-2-1 0,0 1 1 0,1 0 0 16,1-2-2-16,3 0 0 0,-2-4 0 0,3 2 1 15,1-2-1-15,0-2 1 0,0-1 0 0,1-2 3 0,3 0-1 16,1 0-1-16,1-5 1 0,-1 0-1 0,0-2-2 0,3-3 0 15,-7 0 0-15,5-1-1 0,-3-3 0 0,0 1-1 16,0-1 1-16,-2-3-1 0,-3 0-1 0,-1 1 2 0,-1 0 1 16,-3-1 0-16,-3-1 1 0,-3 0 2 0,0 1 3 15,-1 0-4-15,-5-3-2 0,0 3 2 0,-3 1-1 0,1-2-1 16,-3 0 0-16,-1 1-4 0,-2-1 4 0,3 4-1 16,-1-2 1-16,-1 0 1 0,-2 5-1 0,-1-1 1 0,0 3 0 15,2 3 21-15,-2-1 11 0,5 2 5 0,-2 3 2 16,4-1-4-16,1 3 2 0,1 0-17 0,1 0-14 0,2 0-5 15,0 3-4-15,1-1 8 0,3 3-6 0,0 2-2 16,3-1-9-16,1 0-16 0,3 2-27 0,1-1-30 0,3 1-34 16,3-2-47-16,2 1-68 0,3-1-81 0,1-5-129 15</inkml:trace>
  <inkml:trace contextRef="#ctx0" brushRef="#br0" timeOffset="62913.78">16683 12242 144 0,'-2'0'178'16,"-3"0"-26"-16,2 0-25 0,-2 0-29 0,-2 1-29 0,0 1-17 16,3-2-7-16,-5 1-8 0,2 0-7 0,-2-1-2 0,2 1-1 15,0-1-1-15,-2 0 0 0,2 0 2 0,1 0 1 16,2 0 7-16,-3 0 6 0,1 0 5 0,2 0 3 0,-1 0-3 16,1 0-2-16,0 0-4 0,0 0-2 0,1 0-3 15,2 0 0-15,-4 0 21 0,2 2-13 0,1-2-3 0,2 0-8 16,-2 0-6-16,2 0-7 0,2 0-28 0,-2 0 4 15,2 0 0-15,-2 0 3 0,0 0-2 0,3 0 3 0,2-2-1 16,1 2 6-16,0-1-4 0,6-1 0 0,2-3 1 16,3-2 0-16,2-1 6 0,5-1-8 0,-1-3 3 0,1-1-2 15,2 0-7-15,-1 0 0 0,2-2-4 0,-4-1 5 16,1 3 0-16,-2-2 3 0,0 3 5 0,-1 1 0 0,-4-1-2 16,-1 0-1-16,-3 4 0 0,-5 2-1 0,3 1 1 0,-5 2 3 15,-1 0-3-15,-2 0 2 0,-1 2-2 0,-1-1 2 16,-1 1 0-16,2 1-1 0,-2 0 7 0,0 0 3 0,-2 0 6 15,2 0 2-15,-1 0 1 0,-3 1 0 0,0 1-3 16,-4 1-2-16,0 0-7 0,-2 0-2 0,-2 1-2 0,1 1-2 16,-2 1 0-16,-4-1-2 0,4 2 1 0,-4 0 1 15,2 0 0-15,1-2 1 0,1 3 4 0,2-3 1 0,-1 3 3 16,2-2-2-16,1-2-2 0,-1 3 2 0,4-1-3 16,0-2-4-16,1 1-2 0,2 0 3 0,-1 0-2 0,0-2-1 15,2 1-1-15,1-1 2 0,-1-1-2 0,2 0-1 0,0 1 1 16,0-3 0-16,0 2 1 0,0-2-1 0,2 0 3 15,-1 0 0-15,1 0 3 0,-1 0 0 0,4 0-2 16,-2 0 0-16,0 0-2 0,2-2 2 0,0 2-3 0,0-3 0 0,-1 1-2 16,4 2 1-16,-1 0-3 0,-3-2-2 15,1 2-2-15,0 0-17 0,3 0-30 0,-5 0-22 0,0 2-39 16,0-2-57-16,-3 0-85 0,0 0-103 0,0 0-135 0</inkml:trace>
  <inkml:trace contextRef="#ctx0" brushRef="#br0" timeOffset="63937.69">12561 14926 263 0,'-9'0'193'0,"3"-1"-80"16,0-1-50-16,0 2-31 0,4 0-15 0,1 0-10 15,-3 0-10-15,4 0 2 0,-1-2 0 0,1 1 1 16,0 1 0-16,0 0 1 0,0 0 5 0,1 0-1 0,-1 0 0 16,-1 0 2-16,1-2 0 0,-2 2 0 0,2 0-1 15,3 0 1-15,-3 0-1 0,2 0 2 0,-2 2 4 0,0-2 3 16,0 1 17-16,2 1 26 0,-1 1 13 0,1 1 14 16,1 4 22-16,0-1 7 0,1 4-12 0,-2 1-20 0,0 3-14 15,1 3 9-15,0 1-11 0,0 4 4 0,1 3-4 0,0 0-4 16,1 5-1-16,1-2-30 0,-1 2-11 0,1-4-17 15,-1 3 0-15,0 0 0 0,1-2-3 0,0 1 1 0,-1-2-1 16,5-1 1-16,-1-1 0 0,-2-3-1 0,2 2 0 0,-3-5 4 16,4 0-3-16,-6-3-2 0,1-1 0 0,0-2-2 15,0-1 0-15,0-4-2 0,1 1 3 0,-2-1-1 0,0-2 1 16,0-2-3-16,-1 1-9 0,1-2-26 0,-1-3-30 16,1 0-28-16,0-3-54 0,-3-2-64 0,2-4-91 0,-2-2-129 15,2 0-106-15</inkml:trace>
  <inkml:trace contextRef="#ctx0" brushRef="#br0" timeOffset="64296.74">13379 14913 509 0,'-5'-11'670'16,"-1"2"-255"-16,3 2-172 0,0 1-116 0,-2 3-59 0,2 1-31 15,3-1-21-15,-2 3-5 0,2 0-6 0,2 3-1 16,0 0 2-16,-1 2 0 0,4 2-1 0,-1 4 0 0,1 1-1 16,0 3-1-16,1 2-3 0,4 0-1 0,-4 3 2 15,2 2 0-15,0 1 0 0,1 1 2 0,-1 0-1 0,-3 1 1 16,2-2-3-16,-3-1 0 0,1 1 0 0,-2-1 0 15,-2-3 0-15,1 1-1 0,1-4 2 0,-1 1-2 0,0-3-3 16,-2-2 2-16,1 1-1 0,1-1 1 0,-1-2-3 0,3 0 2 16,-4-1-1-16,3 0 0 0,1-2-20 0,-1 1-26 15,2-1-26-15,2-1-15 0,1-2-22 0,2 1-23 0,2 0-9 16,-1-3 10-16,4 3-11 0,2-3-33 0,0-1-34 16,1 1-69-16,0-2-94 0</inkml:trace>
  <inkml:trace contextRef="#ctx0" brushRef="#br0" timeOffset="65648.53">16518 15558 183 0,'2'-2'316'15,"-1"1"-91"-15,3-1-74 0,-4 1-49 0,3-1-26 0,-2 0-16 16,3 2 18-16,-3-3-10 0,0 1-5 0,1 0-3 15,2 1-3-15,2-1-6 0,-2 0-29 0,0-1 4 0,4 0-3 16,-2 1-6-16,3-2-8 0,-2 1-3 0,3 1-4 16,0-1-2-16,0 0 1 0,-2 0 3 0,0 1 1 0,1-1-3 15,-3 0 0-15,2-1-1 0,-1 1 0 0,0-2-1 16,1 1 1-16,-3 1 1 0,2-2 5 0,-3 2 8 0,4-2 3 16,-3 1 3-16,0 1 0 0,-1-2-1 0,0 2-1 15,-1 2-7-15,-2-2-3 0,1 3-5 0,-2-2 2 0,-2 1-5 16,2 1 3-16,0 0 10 0,-1 0 7 0,2-2 11 0,-1 2 7 15,-1 0 4-15,-1 0-1 0,-3-1-12 0,1 1-7 16,-3 0-9-16,-1 0-8 0,1 0-2 0,-1 1-3 16,-4 1 0-16,2 1 0 0,-2 0-2 0,1-2 1 0,0 2 5 15,0 0 2-15,-1 1 8 0,0-1 8 0,1 2 5 0,1-1 2 16,-3 2-2-16,5-2-1 0,-2 1-6 0,4-2-9 16,0 0-4-16,2 0-1 0,1-2 0 0,2 1-3 15,-2-1-1-15,1-1-1 0,2 0-1 0,0 0 0 0,2 0 0 0,1 0 2 16,1 0-1-16,0 0 1 0,4 0 3 0,-2-1-2 15,6-1-1-15,-2 1-1 0,1-2 0 0,2 0-2 16,0-2-3-16,2 1 0 0,0-2 1 0,-2 1-1 0,1-2 1 16,2 1 2-16,-3-1 0 0,1 3 0 0,-1-2 0 0,0 2-1 15,1-2 0-15,-3 3-1 0,2-2-1 0,-5 4 3 16,1-2-4-16,-1 0 4 0,0 1 0 0,-2 1 2 0,-1 1-2 16,-2-2-2-16,1 2 4 0,-3 0-2 0,2 2-2 15,-3-2 1-15,0 1-1 0,0 1 0 0,0-2-1 0,-3 1 0 16,0 1 0-16,-2 1-1 0,-1 1 2 0,-2 2 1 0,-5 2-2 15,2-1 1-15,-3 0 2 0,0 3 1 0,-2-3 0 16,3 2 1-16,0 0 2 0,-1 0 2 0,0-1-1 0,-2 1-1 16,3 0 3-16,0-1-2 0,0-1 4 0,2 0 7 15,1-1 3-15,4-1 0 0,1-1 1 0,0-2-2 0,4 1-4 16,-4 0-12-16,5-3 1 0,0 1-2 0,5 1-3 16,-2-2 2-16,2 1 2 0,1-1 2 0,2-1 0 0,3-1-1 15,0-2 1-15,3-1-3 0,2-1 1 0,1-1-2 16,-1 3-2-16,2-3-1 0,-2-1-2 0,-1 1-1 0,0-3 0 15,-1 2 3-15,-3 1-3 0,0-1 6 0,0 2 0 16,-2 2 0-16,0-2 1 0,-2 4 24 0,-1-3-11 0,-2 3-8 16,1 0-3-16,-4-1-2 0,2 2 0 0,-3 0-20 0,2 1 9 15,0 0 4-15,-2 0 4 0,0 0 1 0,-2 0 0 16,0 1-1-16,2 0 0 0,-3-1 0 0,-2 3-1 0,2 1 1 16,-3 1 1-16,-2-2 0 0,0 2 1 0,2-1 2 15,-1 1 1-15,-2 1-3 0,4-2 2 0,0 2-3 0,1-1 0 16,-1-2 0-16,2 1 0 0,-1-1 2 0,0 2-1 0,2-3 1 15,-1 1-2-15,2 0-1 0,1-2 1 0,-2 0-2 16,0-1 0-16,2 2-1 0,0-1-3 0,0-1-22 16,0 2-31-16,0-2-32 0,0 2-35 0,2-2-42 0,0 0-52 15,-2-2-41-15,0 2-55 0,0 0-91 0,0 0-103 0</inkml:trace>
  <inkml:trace contextRef="#ctx0" brushRef="#br0" timeOffset="83950.6">17949 6331 59 0,'0'-3'133'16,"0"-1"-62"-16,0 1-35 0,0-2-17 0,1 2-9 0,-1-1 3 0,1 1 2 15,-1 0 5-15,3 0 0 0,-3 0 4 0,0 1 0 16,1-3-8-16,-1 2-7 0,2-2-2 0,-1 1-4 16,-1 1-2-16,2-2 0 0,-2-2 2 0,0 3 11 15,2-1 21-15,-2 1 4 0,0 0 11 0,0-1 12 0,-2 2 7 0,0-1-6 16,2 1-20-16,-1-2-2 0,-1 2-10 0,2 2-9 15,0-1-1-15,0-2 3 0,0 3 0 0,0 1 0 0,0-2-1 16,0 2-4-16,0 0-11 0,-1 0-3 0,1 0-4 16,0 0-4-16,0 0 1 0,0 0-4 0,0 2 3 0,0-2-1 15,0 1 0-15,0 3 2 0,1-1 1 0,-1 2 5 16,0 2-3-16,2 4-1 0,-1-1 2 0,-1 0-1 0,2 4-1 16,-2 1-1-16,2 1 1 0,-2 4 1 0,0-1 1 15,1 1-2-15,-1-2 0 0,0 2 1 0,0 0-2 0,0-1 0 16,0 2 1-16,0-1 2 0,0 2-1 0,0-3 0 15,0 2 1-15,2 2 0 0,-1-1-1 0,-1 1-1 0,0-3 3 16,-1 2-3-16,1-4 2 0,1 3-1 0,3 0 0 16,0-1-1-16,-1-1 1 0,1 0 2 0,0 1-3 0,1-1 0 15,-2-1-1-15,2 3 0 0,-3-2-1 0,4 1 1 0,-3 0 1 16,-1-1 1-16,2 3 1 0,-1-3 0 0,1 0 1 16,-3 0-1-16,1 1-1 0,-1-2 0 0,3 2-1 0,-4-3-1 15,4 3 4-15,-2-2-3 0,-2 0 0 0,0-1 0 16,1 3 0-16,-1-4 0 0,0-1-4 0,0 1 3 0,0 1 0 15,-1-2 1-15,1-2 1 0,0 2-1 0,-2-1 0 16,-2-1 1-16,4 0 1 0,0-1-2 0,0-2-1 0,0 0 1 16,0 1 0-16,0-3-2 0,0 2 1 0,0-3-3 0,4 3 4 15,-2-3 0-15,-2 0 0 0,0-1 3 0,1 0-2 16,-1 0 1-16,2 2-2 0,-1-2 0 0,0 0 0 0,2 1 0 16,-2-1 0-16,-1 1-1 0,3 1 1 0,-3 1 0 0,3-3 0 15,-1 1-5-15,0 1 4 0,0 0 1 0,-1 1 0 16,1-1-1-16,-2 0 1 0,0 1 2 0,4 0-2 0,-2 0-2 15,-2 0 1-15,1 0 0 0,-1 0 0 0,0 2 3 16,0-2 2-16,-1 0 0 0,1 2-1 0,-2-3-1 0,4 1 0 16,-2 0-2-16,-2 0 0 0,-2 2 0 0,4-2 1 15,-2 0 0-15,1 2 0 0,-1-3 0 0,-2 1 0 0,1 0 1 16,0 0-2-16,2 2 0 0,-3-2 0 0,0 0 0 16,-2 2 0-16,4-1-3 0,-3 0-1 0,0 1 4 0,1-2 1 15,-3 2 1-15,0 1 0 0,3-3 0 0,0 1 3 0,-3 0-4 16,1 1 0-16,-3-1-1 0,5 0 0 0,0-1 0 15,-1 1 1-15,-1-2 1 0,2 0-1 0,-3-1-2 16,3 3 0-16,0-1 1 0,-3 0-1 0,2-1 0 0,2 1 1 16,-4-2 1-16,3 1 0 0,0-1 0 0,0-1 1 0,-1 0 1 15,2 0 1-15,-2 0-3 0,0-2-1 0,1 1 0 16,0 1 1-16,-1-5-4 0,0 0 0 0,-2 2 2 16,3-1 1-16,-4 5 0 0,2-3 0 0,-1 0 0 0,2 0 0 15,-1-1 1-15,2-1 1 0,-3 0-2 0,2 1-1 0,1-1 0 16,-1-1 0-16,-3 0 0 0,3-1 1 0,-1 2 0 15,0-2 0-15,1 1 1 0,-3-1 0 0,1 0 0 0,1-1-2 16,0 1 0-16,-1-2 1 0,2 1 0 0,-2 0 0 16,-1-3 0-16,2 1 1 0,-2 1 1 0,0-3 0 0,2-1-1 15,-1-2-4-15,-2 0 3 0,1 0-3 0,2-1 1 0,-2-2-1 16,-3 1 1-16,3 0 3 0,-2-2-1 0,1-3 1 16,-1 2-1-16,2 1 3 0,-1-3-1 0,-1 2-2 0,3-1 0 15,-3-2-1-15,1 4 2 0,1-3-1 0,1 2-1 0,-2-2 1 16,3-2 1-16,-1 3-1 0,-1-1 1 0,3 3 1 15,-5-2-1-15,2-2 0 0,0 3-1 0,0-1-16 16,3 1 6-16,1 1 18 0,-3-2-2 0,2 1-4 0,0-1-2 16,1 0 17-16,-4 3-22 0,3-1-13 0,-1 0 9 0,-1 0 4 15,3 0 4-15,-4 1 1 0,3-1 16 0,0 1-7 16,1 2-6-16,-1-4-3 0,2 1-1 0,-2 2 1 16,2-3-1-16,0 2-1 0,0-3 1 0,-1 1 1 0,1-1 0 15,2-1-2-15,-3 0 1 0,1 0 1 0,1-1 0 0,1-1 0 16,-1 1 1-16,0-1 0 0,-3 0 0 0,3 0-1 15,-1 0-1-15,-2 1 1 0,2 0-1 0,-4-1 0 0,2 0 0 16,1 1 1-16,0 1 0 0,2-1 0 0,0-2 0 0,-1 2 0 16,2 0-1-16,-1 0 0 0,0-3-1 0,1 2 1 15,-3 0-3-15,3 0 1 0,-1 0 3 0,1-2 15 0,-4 0-4 16,5 1-6-16,-2-1 1 0,2 2-3 0,0-1-3 16,0 0-14-16,0 0 5 0,2 1 4 0,-2 1 1 0,2 1 3 15,1 1 1-15,-3-1 1 0,0 1-1 0,1 2 0 0,-1 1 1 16,3-1 1-16,1 1-1 0,-3-2-1 0,3 2 0 15,-1-1 1-15,0 2-4 0,0-1 1 0,0 1 0 16,-1 2-5-16,0-4 3 0,0 3 3 0,1-2 4 0,-1 2-3 16,0-1 0-16,-1 0 5 0,3-1-2 0,-3 3-1 0,1-4-4 15,-1 2 2-15,-1 0 0 0,2-1 0 0,-2 0 0 16,2 1 0-16,-2 1 1 0,1-1 0 0,-1-1-4 0,0 1 1 16,0-2 0-16,2 1 0 0,-2-1 2 0,0 2 0 15,3-1 4-15,-1-1 0 0,-2 2-3 0,2-1 0 0,0 0-1 16,-1 1-2-16,1 0 2 0,1-1-4 0,1-1 2 15,-3 2 0-15,1-1 1 0,-1-1 1 0,3 3-1 0,-3-1 1 16,1-1 0-16,-2 2 0 0,0-1 1 0,5 3-1 16,-4 2 0-16,-1-3 0 0,5 2 0 0,-4 0-1 0,1 0 0 15,1 3 1-15,0-2 0 0,0 0 0 0,1 0-1 16,-1 0 0-16,3-4 1 0,-1 4-1 0,3-3 0 0,-2 2 1 16,1 0 0-16,2-1 0 0,-3 1 0 0,0 0-1 0,3 0 1 15,0 0-1-15,-1 1-2 0,-2 0 2 0,2 1 1 16,0-1 1-16,1 0-2 0,1 2-1 0,1-2-2 0,-2 1 0 15,1-2 4-15,1 3 1 0,-2-2 2 0,2 2 1 16,-1-1 4-16,-1 1-1 0,-1 0-7 0,-3-1 1 0,3 2-2 16,-2-1 1-16,1 2-1 0,0-1-2 0,0-1 1 0,2 1 1 15,-1 2-1-15,-5-2-1 0,0 2 1 0,3 0 2 16,-2 2-1-16,1-2-1 0,1 2 2 0,1 1 0 16,-1 0 0-16,3 0-1 0,-1 3 1 0,0-2-2 0,0 1 0 15,3-1 2-15,-1 2 0 0,-1 0 1 0,2 0 0 0,-1 2 0 16,-2-3-1-16,2 4 1 0,0-4-1 0,0 2 1 15,-1-3 0-15,0 2 0 0,1-2-1 0,-1-1 0 16,-1 0 0-16,0 1 0 0,0 1 0 0,-4-2-1 0,5 2 1 0,-5-3 0 16,1 3 1-16,-1-2-1 0,0 1 0 0,0-1 0 15,-4 2 1-15,5 2-2 0,-1-3-3 0,-3 1 1 16,-1-1 3-16,2 3-2 0,0-1 4 0,-2 1 1 0,1 3 1 16,1-3-3-16,-1 3 1 0,3 2-2 0,-4-2-3 0,1 0-34 15,1-1-39-15,-1 2-40 0,3-1-48 0,0 1-63 16,-3-2-109-16</inkml:trace>
  <inkml:trace contextRef="#ctx0" brushRef="#br0" timeOffset="86548.05">17468 9682 134 0,'0'-2'215'0,"-1"0"-71"0,1 1-64 0,-2-1-36 0,0-1-19 16,2 1-11-16,0 0-5 0,0-1 1 0,0 1-3 0,0-1-4 16,2-1 2-16,0 1 4 0,-2-2 5 0,1 0 1 15,-1 1 4-15,1-1 2 0,-1-1 1 0,3 2 5 0,-3-2 2 16,1 1 13-16,-1 0 7 0,-1 2 4 0,1-2-2 15,-3 0-7-15,2 0-9 0,1 1-16 0,-1-1-6 0,1-2-6 16,-2 2-1-16,0-2-4 0,2 1 2 0,-4 1-1 16,4 0 0-16,0-1-1 0,-5-1-2 0,5 4 0 0,-1-2 1 15,-1 0-1-15,2 0 0 0,-1 0 0 0,1 1 1 0,0-1 0 16,0-2 1-16,0 2-1 0,0 0 0 0,0-1-1 0,0 2 1 16,1-2-1-16,-1 0-1 0,3 0 8 0,0-2-18 15,-1 0-8-15,-2 1-4 0,4 0-3 0,-2 0-3 16,1-1-6-16,2 3 9 0,-2-2 13 0,2 1 5 0,-2 0 4 15,2-1 4-15,-5 2-1 0,4 0 6 0,0 0-4 0,-3 1 2 16,-1-1-2-16,4 5-3 0,-1-5 3 0,2 0-1 16,2-1 0-16,-1 0 0 0,3 0-1 0,-1-1 1 15,1 1-1-15,0-1 2 0,1 1-2 0,-2-1 0 0,1 2 1 16,-2 0 1-16,0 1 2 0,0 1-3 0,1-2 0 0,0 1-1 16,-1 0 1-16,0 0 0 0,1 2-4 0,-3-1 7 15,2 0 1-15,0 1-4 0,0 0 0 0,-2 0 0 16,2-1 0-16,-2 2-4 0,-1-1 1 0,0-1 2 0,1 3-1 0,-1-1 1 15,-1 1 1-15,0-2 0 0,0 0 3 0,1 2-2 16,-3-1 0-16,2 1 0 0,1 0-1 0,-3-1 0 16,3 0-2-16,1 1 2 0,-1 0-1 0,0 0 0 0,1 0 1 15,2 0-1-15,0 0 0 0,0 1-1 0,-1 0 2 16,0-1 2-16,3 1-2 0,-2 1 0 0,-1 1 0 0,-1 0 0 16,2 0 0-16,0-1-2 0,0 1 1 0,-3 1 1 0,3-1 2 15,-1 2 1-15,0-2-1 0,1 1-2 0,-1 1 3 16,1-4-2-16,-3 3-1 0,4-1-1 0,-2-1 3 0,1 1-2 15,-2-1-1-15,-2 0 1 0,2 1 2 0,0 1-1 0,-1-1-1 16,1-1 0-16,-1 1 0 0,0-1 0 0,0 3-1 16,0-4-1-16,1 4 2 0,-1-2 0 0,1 1 1 15,-2-1 1-15,2 2-1 0,-2-2 0 0,2 2-2 0,-1 0 1 16,-1 2-1-16,1-4 1 0,0 6 0 0,-1-4-1 0,1 2 2 16,-3-1 12-16,2 2-7 0,1 1-2 0,-4 0-1 15,6-2-1-15,-3 3-2 0,2-1-12 0,-2 1 0 0,2-2 5 16,-2 1 4-16,2 1 2 0,-1 1 0 0,-1 0 1 15,1 1 6-15,2 0-3 0,-2 0-2 0,0-1 1 0,-1 1-1 16,5 1 1-16,-4-1-1 0,1-2-1 0,0 0 0 16,2-1 1-16,-3 0 0 0,2 1-1 0,4 0 0 0,-2-2 2 15,-2 4-1-15,0-3 0 0,-4-1 0 0,-1 1 1 16,0 0 0-16,2 1-6 0,-2-2 4 0,-1 1 2 0,0-1 1 16,0 1-2-16,0-1-1 0,0-1 7 0,2 0-3 0,0-1-3 15,-2 2-1-15,0 1 3 0,0 0-2 0,0 0-1 16,0 1 1-16,0 0 0 0,-2-1 0 0,0 1-1 0,2-3 1 15,-1 2-1-15,1 0 0 0,-3 0-1 0,2 1 1 0,1-1-1 16,-1-1-1-16,-1 4-1 0,2-3 2 0,-1 2 0 16,1 0 1-16,0-1 0 0,0 4 0 0,0-4 1 15,0 0-1-15,0-1-1 0,0 0 1 0,0 2 0 0,0-1 0 0,-2 1-4 16,-1-3 4-16,2 4 0 0,-1-4 0 0,1 3 0 16,-3-1-1-16,2 0 6 0,1 2-1 0,-1-3-2 15,-1-2 2-15,-1 2-3 0,2-2-1 0,-1 2 0 16,-2 0 0-16,2-1 0 0,-2 1-1 0,2-1 1 0,-2 1-1 15,1-2 2-15,0 1-1 0,-3-1-1 0,4 2 1 0,-1 1-1 16,-1-2 3-16,1 1-3 0,0-6 1 0,0 4 0 0,-2 0-1 16,-1-2 0-16,2 0-2 0,-2 1 1 0,3-2 0 15,-3 1 2-15,0-1 0 0,2 1 0 0,-2-3 0 16,1 3 1-16,-1-2 0 0,1 0 2 0,-2-1-3 0,-1 0 0 16,0 0 1-16,1-1 0 0,-1 3-1 0,-4-3 0 0,4 1 3 15,-3-2-2-15,0 4-1 0,1-4-3 0,0 1 3 16,-3-1 0-16,-1 0 0 0,1 2 2 0,1-2-1 15,-1-2 2-15,3 1-2 0,1-3 0 0,-2 1 1 0,1-1-2 0,-1-3 0 16,0 1 0-16,3-1 2 0,-2 1-1 0,1 1-3 16,1 2 4-16,-4-4 0 0,4-1-1 0,1-1-4 15,-3-1 2-15,1 0 2 0,2-1-1 0,-2-1-2 0,-2 0 0 16,3-1 2-16,-2 1-1 0,1-3 1 0,1 0 0 0,-4 2 0 16,5 0 2-16,-2-2 1 0,1 3-2 0,0-2-1 15,1 1 2-15,0-1 0 0,0 2 0 0,0-2-2 0,3-1 0 16,-1 2 0-16,-2-2-3 0,2 5 1 0,-1-3 0 15,3-1 0-15,-4-1 2 0,3-5-1 0,1 2 3 0,-1-2-11 16,-2 1 3-16,2-2 3 0,1 3-1 0,-1-3 1 0,-1 0 4 16,3 1 7-16,-4 2-4 0,1-1-1 0,-2-1 0 15,2 2-1-15,-2 3-5 0,1-4-1 0,-1 4-4 0,1-1-13 16,4 0-18-16,-4 0-19 0,1-1-27 0,-1 1-30 16,-2 0-48-16,0 1-72 0</inkml:trace>
  <inkml:trace contextRef="#ctx0" brushRef="#br0" timeOffset="87714.19">12619 9747 6 0,'2'0'11'0,"-2"0"-4"0,0 0-3 0,1-2-4 15,-1 2 0-15,3-2 1 0,-1-1-1 0,4 1 0 0,-1-1 1 16,0-1-1-16,-1-1 0 0,3 3-1 0,-1-1 5 16,0 0-2-16,1 0-2 0,-3 2 1 0,1-1-1 0,0-1 1 15,-3 3-4-15,5-3 2 0,-3 3 2 0,0-1-1 0,1-1-1 16,-2 2 2-16,-1 0-1 0,0 2-1 0,-1-1 1 15,-1-1-3-15,4 0 2 0,-2 0 0 0,0 0 2 0,-1 0 1 16,-1 0 1-16,2 0 4 0,-1 0 1 0,3-1 0 16,0-1-1-16,1 2 0 0,0 0-2 0,4-2 0 0,-1 2-2 15,0-1-2-15,3 0 4 0,-1-2-1 0,-1 1 1 16,2 1-4-16,0-1 4 0,-1 2-2 0,2-1 0 0,1-1-2 16,-2 2 0-16,3 0-1 0,-2 0 0 0,2 0 1 15,-3 2-1-15,3-1 0 0,-3-1-1 0,0 3 1 0,0-1 10 16,0-1-5-16,1 1-3 0,1-2-1 0,-1 1 0 15,0 0-1-15,3-1-9 0,-2 0 3 0,0 0 3 0,-1-1 2 16,6 0 1-16,-3-1 0 0,0 1-2 0,3 1-17 0,-4-2 10 16,3 2 4-16,-3-1 1 0,2-1-23 0,-2 2 14 15,1-1 23-15,-2-1-4 0,-1 2-4 0,2 0 0 0,-2 0 25 16,0 0-13-16,-1 0-6 0,-1-1-5 0,1 1 0 16,-2 0-2-16,1 0 1 0,1 0-1 0,-2 0-1 0,-1 0 3 15,3 0-2-15,-3 0 0 0,2 0-2 0,-1 0 0 0,0 0 0 16,1 0-4-16,-2 1 2 0,3-1 2 0,-1 2 1 15,-2-1-1-15,-1-1 0 0,1 2 3 0,0-2 0 0,-1 1 0 16,3-1 0-16,-5 2-2 0,2-1 1 0,-3 1-3 0,4 0 2 16,2 0-1-16,-2 0 1 0,-2-1 1 0,1 2-1 15,-1-1 2-15,1-1-1 0,-2 1-1 0,0-1 0 0,0 0 1 16,-2-1 2-16,2 2-3 0,-2-1 0 0,0-1 0 16,-2 2 1-16,1-2 1 0,0 0-2 0,-1 0 0 0,-1 0 2 15,0 0-1-15,0 0-1 0,0 2-1 0,0-2-1 16,-1 0-4-16,-1 1 2 0,2-1-1 0,0 0-10 15,0 0-27-15</inkml:trace>
  <inkml:trace contextRef="#ctx0" brushRef="#br0" timeOffset="91174.27">17786 12804 57 0,'2'-3'167'0,"0"0"-56"0,-2 1-44 0,2 1-30 0,-2-3-18 16,0 3-8-16,2-2-4 0,-1 2 0 0,-1-2 1 16,2 1-3-16,0 1-3 0,1-2-1 0,0-2-1 0,0 3-5 15,-1-3 2-15,3 2 1 0,-4-1 1 0,2 1 2 0,0 1 0 16,0 0 0-16,-1-1 0 0,0 3 2 0,-2-2-1 15,1 2-1-15,-1 0 0 0,2 0 0 0,-1 0 1 0,-1 0-1 16,0 0 0-16,0 0 0 0,-1 0-1 0,1 0-1 16,0 0-3-16,0 0 3 0,1 0 0 0,-1 2 1 0,2-2 0 15,0 2 3-15,-2-2 1 0,0 1-2 0,0-1-2 0,0 0-1 16,1 2 2-16,-1-2-1 0,0 2 0 0,2-2 1 16,-2 0 2-16,0 0-1 0,0 0 0 0,0 3 0 15,0-2-2-15,-2 2 1 0,-3 0 0 0,2 0-1 0,-2 1 13 16,2 1-6-16,-3-1-2 0,5 1-3 0,-4-1-1 0,3-1-1 15,2 0-12-15,-1 0 5 0,-3-1 4 0,3 2 2 16,-1-1-1-16,1-2-1 0,1 1 3 0,-2 0 0 0,0 1-1 16,2-3 1-16,-1 2 1 0,1-2-1 0,0 0 0 0,0 0 0 15,0 0 1-15,0 0 0 0,0 0 1 0,0 0 1 16,-2 0-3-16,2 0 0 0,0 3 1 0,-2-3-1 16,2 0 0-16,-2 0 2 0,0 0 2 0,1 0-3 0,-3 0 1 15,3 0 2-15,-1 0 1 0,1 0 2 0,-3 0 1 0,1 0 2 16,0-3 1-16,1 3-2 0,-1 0-1 0,-1-2-1 15,1 2 0-15,-1 0 0 0,1-2 0 0,-2 1 0 0,1 1 0 16,-1 0 0-16,-1 0-1 0,1-2-1 0,0 0 4 16,4 2 3-16,-3-1 1 0,3 1 0 0,-3 0 1 0,1-2-1 15,2 1-5-15,-3 1-5 0,3-1-2 0,-3-2 0 16,0 3 1-16,1-2-2 0,2 1 1 0,-3-1 0 0,3 1 1 16,-1-3-2-16,0 4-2 0,-1-1 0 0,2 0 0 15,-1-1 1-15,0-1-2 0,-2 2 2 0,1-1 1 0,-1-1 0 16,1 0 0-16,0 0-1 0,-1 1 0 0,2-1-1 0,-1-2-4 15,-1 2 4-15,0-1-1 0,1 0 2 0,-1-1 0 16,1 2 0-16,0-2 4 0,-1 0-1 0,0 1-2 16,1-1 0-16,-3 1-1 0,5-2 0 0,-3 0-4 0,1 0 1 15,0 0 0-15,0 0 1 0,-1-1-3 0,0-1-7 0,-1 1-9 16,0-2-11-16,0 1-14 0,2-2-16 0,-1 3-19 16,0 0-13-16,0-2-14 0,-1 1-13 0</inkml:trace>
  <inkml:trace contextRef="#ctx0" brushRef="#br0" timeOffset="92989.27">13732 15487 63 0,'0'0'115'0,"0"0"-30"16,1 0-28-16,0 0-23 0,1 0-13 0,-2 0-8 0,2 0-4 16,-2 0-4-16,0 0-2 0,0 0-3 0,0 0 0 15,0 0 1-15,0 0-1 0,0 0-1 0,0 0-1 0,0 1 1 16,0-1 1-16,0 0-2 0,0 0 0 0,2 0 2 16,-2 2 0-16,0-2 1 0,0 2-1 0,0 1 0 0,0-2 1 15,0 2-1-15,0 0 0 0,0 0 0 0,0 0 0 16,0 2 0-16,1-2 0 0,-1 0-5 0,0-1 1 0,0 3 2 15,-1-2 1-15,-1 1-1 0,0-4 2 0,0 3 5 16,1-3-3-16,1 1 0 0,-1-1-1 0,1 0 1 0,0 0-2 16,0 0 1-16,-2 1-2 0,0-1-1 0,2-1 1 0,0 0 0 15,2 1 2-15,0 0-1 0,-2 0 3 0,0 0-3 16,0-3 0-16,0 3 0 0,1 3 0 0,-1-3 0 16,1 0 0-16,-1 0 2 0,0 0 1 0,2 0 0 0,-2 0 4 0,0 0 3 15,0 0 1-15,0 0-1 0,0 0 1 0,0 0 0 16,0 0-1-16,0 0 2 0,0 0-1 0,0 0 1 15,0 0-2-15,0 0 1 0,2 0-1 0,0 0 1 0,-2-3 5 16,1 3 5-16,1-3 9 0,-1 2 1 0,1 0 1 0,1-1-2 16,-1-1-5-16,1 0-9 0,0 2-6 0,0-2-5 15,0 0 1-15,0 3-2 0,1-3-1 0,0 1 1 0,1-1-1 16,1 0-1-16,-1 0 0 0,1 0 1 0,-1 0-1 16,3 0 0-16,0 0-1 0,-1 0-1 0,2 2 0 0,-1-2 1 15,1 1-1-15,2 1-1 0,-1 1 1 0,2 0 0 16,-1-2 0-16,3 2 0 0,1 2-1 0,1-2 1 0,0 1 0 15,6 1 0-15,-2 1-10 0,1-2-10 0,4 2-22 16,2 0-36-16,1-1-59 0,4-1-89 0</inkml:trace>
  <inkml:trace contextRef="#ctx0" brushRef="#br0" timeOffset="94015.28">17800 15588 275 0,'-6'-6'469'0,"-2"0"-150"15,3 0-113-15,2 1-65 0,0 1-36 0,0 1-22 0,1 0-24 16,1 1-20-16,1-1-15 0,1 1-11 0,2-1-6 16,1-4-5-16,2 2-1 0,3-4-1 0,-1 1 0 0,0-1 1 15,2 0-2-15,1-1 0 0,-2 2-4 0,4 1 0 16,-4-1 0-16,-1 1-2 0,0 3 1 0,1-1 2 0,-4 2-1 15,-2 2 1-15,1 0 3 0,-3-2 0 0,3 3 2 16,-4 0 0-16,-4 3 4 0,1-1-3 0,-3 3 0 0,-7-1 2 16,2 2 2-16,-3 1 0 0,-4 0 0 0,0 1-2 0,-2 1 2 15,-2 0 4-15,2 0 2 0,1 0 4 0,-2-2 3 16,3 0 6-16,1 0 2 0,2-2 0 0,1 0-5 16,4-2-5-16,2 0-4 0,2-1-3 0,0-1-3 0,4 1-4 0,-1-1-2 15,3-1-1-15,0 0 1 0,1 0-3 0,3 0 1 16,3-1-2-16,0-1 2 0,4-1 0 0,1-1-2 15,6 0 3-15,-3-3-2 0,4-1 1 0,1 1-3 0,0-3 1 16,-1 1 0-16,-3 0-2 0,1 1 0 0,-2 2 0 16,0-1 3-16,-2 3-1 0,-1-1 0 0,-4 0 2 0,1 0 1 15,-3 2-1-15,0 2 2 0,-1 0-1 0,-4-1 0 16,2 2 1-16,-3 0 1 0,2 0 1 0,-2 0-2 0,-2 0 2 16,1 0 1-16,-2 2-3 0,-6-1 0 0,2 0 0 0,-3 2 2 15,1-3 0-15,-5 4 1 0,3-1-1 0,-3 0 0 16,1-1 3-16,-1 3-2 0,3-3-4 0,-1 1 2 0,-2 0 2 15,5-2-2-15,1 2-2 0,-3-2 1 0,3 1 6 0,1-2-4 16,-1 2-6-16,3-2-14 0,-2 1-24 0,1-1-40 16,-1-1-55-16,2-1-49 0,-2-1-104 0,0-3-150 0,0 0-87 15</inkml:trace>
  <inkml:trace contextRef="#ctx0" brushRef="#br0" timeOffset="104155.5">12299 8633 1 0,'-3'0'9'0,"1"0"11"16,-2 0 19-16,2 0 11 0,1 0 8 0,-1 0 11 15,-1 0 9-15,3 0-5 0,-1 0-15 0,-2 0-9 0,3 0-10 16,-1 0-6-16,1 0-14 0,-1 0-9 0,1 0-3 16,0 0-4-16,0 0 0 0,0 0 12 0,0 0-6 0,0 0-2 15,0 0-4-15,0 0-1 0,1 0-2 0,-1 0-15 0,0 0 5 16,1 0 5-16,-1 0 2 0,4 0 3 0,-1 0 0 16,0 0 0-16,3 0 2 0,-1 0-1 0,0 0 0 15,2 0-1-15,-1 0 1 0,3 0 3 0,-1 0 3 0,0-1 3 0,0 0-3 16,3 1 4-16,-1-1 2 0,1 1-1 0,0-2-5 15,-2 1 0-15,3-1 1 0,0-1-2 0,-1 1-2 16,3-3-1-16,-3 3 1 0,2-1 1 0,1-1-2 0,-1 4 0 16,1-3 0-16,-1-1-2 0,-2 1-2 0,3 0-2 15,2 0 2-15,-3 2-2 0,-1-2 2 0,2 1 0 0,-1 1 2 16,1-1 2-16,-1-1-1 0,3 1 2 0,-4 1-2 16,0 0-2-16,3-4-1 0,-2 1 0 0,0 1 1 0,-1-1-1 15,1 4 1-15,-2 0 2 0,-1-1 0 0,0 1-2 0,2 0-1 16,-4 0 1-16,1 0 0 0,0 0 0 0,-1 0 1 15,3 0-3-15,-3 0 2 0,1 0 0 0,1-1 0 0,0 1-2 16,-1-1-1-16,2 1 5 0,0-2-1 0,-1 1-1 16,1 1 3-16,1-2-2 0,0 0-1 0,0 1-21 0,1 1 11 15,-3-2 4-15,5 2 2 0,0 0 2 0,-3 0 2 0,1 0 21 16,1 0-6-16,-1 0-8 0,0 0-5 0,0 0 1 16,-1 2-2-16,3-2 0 0,-2 0-2 0,0 1 0 0,3-1 1 15,-3 0-1-15,2 0 1 0,-3 0 0 0,1 0 0 16,-2 2-1-16,3-2 1 0,-2 0 0 0,-2 0 0 0,2 0 0 15,-1-2 0-15,0 1 1 0,-2 1-1 0,1-2 0 16,-1 2 0-16,-1 2 2 0,-2-2-3 0,1 0 0 0,-1 0 1 16,0 0 0-16,1 0-2 0,-1 0 1 0,-1 1 0 15,0-1 1-15,2 0-1 0,-2 0 0 0,0 2 1 0,1-2 0 16,-1 0 0-16,3 0 0 0,-2 0 1 0,1 0-1 0,1 0-1 16,-1 0 2-16,-1 0 0 0,3 0-1 0,-1 0 1 15,-1 0 1-15,1 0 0 0,2-2-2 0,-1 1 1 0,1 1 0 16,-2 0-3-16,0 0 0 0,-2 0-1 0,3 0 3 15,-2 0 0-15,-1 0-1 0,1 1 4 0,-2-1 0 0,0 0-2 16,0 2 5-16,-2-2-4 0,2 0-1 0,-3 2-1 16,1-2 0-16,-1 0 0 0,-1 0-6 0,3 0 4 0,-4 0 1 15,4 0 1-15,-4 0 0 0,1 0 1 0,2 1-1 0,-1-1 0 16,0 0-1-16,1 0 1 0,0 0 0 0,-1 0-3 16,3 0 3-16,0-1-1 0,0 1 1 0,0 0 0 15,0 0 0-15,0 0 1 0,0-2-1 0,0 2 0 0,-1-2 0 16,1 1 1-16,-4 1 0 0,2 0 0 0,1 0 0 0,-1 0-1 15,0 0 0-15,-1 0 0 0,-1 0 0 0,3 0 0 16,-3 0 0-16,3 0 0 0,-2 1 1 0,0 1 0 0,-2-2 0 16,1 0 0-16,-1-2-1 0,0 2 0 0,0 0 0 15,1 0 0-15,-1 0 0 0,0 0-2 0,0 0 0 0,0 0 2 16,0 0 0-16,0 0-1 0,0 0 1 0,0 0 1 0,0 0 1 16,0 0-2-16,2 0 0 0,-2 0 0 0,0 0 0 15,0 0 0-15,0 0 0 0,0 0 1 0,0 0-1 16,0 0 0-16,0 0 1 0,0 0-1 0,0 2 0 0,-2-2-1 0,2 0 1 15,0 0-1-15,0 0 0 0,-1 0 2 0,1 0-1 16,0 0 1-16,0 0 1 0,0 0 0 0,0 0-2 16,0 0 2-16,0 0 2 0,0 0 0 0,0 0-2 0,-1 0 0 15,1 0 1-15,0 0-1 0,-2 0-1 0,2 0-5 0,0 0 2 16,0 0 2-16,0 0-1 0,-2 0-2 0,2 0 2 16,0 0 5-16,0 0-2 0,-1 0-1 0,-2 0-1 15,3 2 0-15,-1-2-1 0,1 0 0 0,-4 0-1 0,3 0 1 16,-1 0 1-16,0 0 1 0,-1 0 1 0,2 0-1 0,-1 0 3 15,0 0-2-15,0 0-1 0,1 0 1 0,1 0 0 16,-1 0-3-16,1 0 0 0,-2 0 0 0,0 0 1 0,2 0 0 16,-1 0-2-16,-2 0 2 0,3 0 1 0,0 0 1 0,0 0-1 15,-1 0 1-15,1 0 0 0,0 0-1 0,0 0-2 16,0 0 1-16,0 0-1 0,0 0-21 0,0 0 9 0,0 0 5 16,0 0 5-16,0 0 0 0,0 0 3 0,0 0 21 15,0 0-10-15,0 1-4 0,0 1-4 0,-1-2-2 0,-2 0 0 16,3-2-2-16,-1 2 0 0,-1 0 0 0,-1 0 0 0,3 0 1 15,-2 0 0-15,2 0 2 0,-1 0-1 0,1 0 0 16,0-1 1-16,-2 1-1 0,2 0 0 0,0 0 0 16,-2 0-1-16,2 0-1 0,0 0-1 0,0 1 0 0,-2-1 0 15,1 2 0-15,1-2 1 0,0 0 1 0,-2 0 1 0,2 0 1 16,0 0-1-16,0 0 5 0,0 0-1 0,0 0-3 16,0-2-1-16,0 2-1 0,0 0 0 0,0 0-6 0,-1 0 3 15,1 0 3-15,0 0-1 0,0 0 0 0,0 0 1 16,0 0 0-16,0 0 1 0,0-1 1 0,0 1-2 0,0 0 1 15,-2 0-1-15,2 0 1 0,0 0 0 0,0 0-4 16,-1 0 1-16,-2 0-1 0,2 0 0 0,0 0-2 0,-2 0 3 16,2 0 1-16,-4 0 1 0,5 0 0 0,0 0-1 0,-2 0-1 15,1 0-11-15,-1 0-21 0,0-2-33 0,2 2-57 16,-3-3-102-16</inkml:trace>
  <inkml:trace contextRef="#ctx0" brushRef="#br0" timeOffset="105066.01">14547 8690 7 0,'-7'0'43'0,"-1"-2"-5"16,1-1-5-16,2-1-2 0,-1 4 3 15,-2-3-4-15,4-1-3 0,-1 1-3 0,0 1-3 0,0-1-1 16,0-2-8-16,-1 3 3 0,2-1 2 0,-1 0 1 16,1 0 1-16,1 0 1 0,-2 0 3 0,1 2-4 0,-4-1 2 0,5-1 4 15,-2 0-1-15,0 0 1 0,0 1-2 0,2 0 0 16,2 1 0-16,-4-1 0 0,4 2 0 0,-1-3 1 0,0 1 1 16,2 2-3-16,-1 0-5 0,-1 0-4 0,2 0-2 15,0-2-4-15,0 2-2 0,0-3-1 0,-1 3-3 0,1 0-1 16,0 0 0-16,0 0-1 0,0 0 2 0,0 0-1 15,0 0 0-15,1 0 1 0,-1 0-1 0,0 0 1 0,0 0-1 16,0 0 0-16,0 0 2 0,0 0-2 0,2 0 3 0,-2 0-2 16,1 0 5-16,-1 0 3 0,0-2 17 0,2 2-3 15,1-2-3-15,3 1-4 0,1 1-4 0,-1-2-5 0,2 0-15 16,4 2 3-16,0-3 4 0,1-1 1 0,2 1 1 16,2-2 5-16,1 3-4 0,-1-3 1 0,2 2 0 0,2-2 1 15,-1 3-2-15,-1-3-1 0,3-1 0 0,-2 1-1 16,-1 2 0-16,4-2-1 0,-1 0 1 0,-1 0-1 0,4-4-1 15,-1 4 1-15,-1 0 0 0,3-1-1 0,0-1 2 16,-1 0 0-16,1-3 2 0,-2 0-1 0,1 1 1 0,0 2 0 16,1-1-1-16,-5 2 1 0,5-1-1 0,-2 2 1 15,3-1-1-15,-3 4-1 0,3-3 0 0,-4 3 0 0,2-1 0 16,0 1 0-16,-1 1 0 0,-1-2 0 0,0 1-1 0,3-1 1 16,-5 0 0-16,5 1 1 0,-4-1-1 0,0 1 1 15,2-1 2-15,-1 1-3 0,-3-3 0 0,2 3 0 0,-2 0-1 16,-1 1 1-16,0-1 0 0,-3 1-1 0,1 1 1 15,-5 0-1-15,1 0 0 0,-4 0 1 0,-1 0-1 0,-1 0 1 16,-1 0-1-16,-1 1 0 0,0-1-3 0,-2 0 1 16,-1 2 3-16,-2-2 5 0,2 0-2 0,-1-3-1 0,-1 3 5 15,1 0-6-15,-1 0 0 0,0 1-4 0,0 1 2 0,-1-2 1 16,1 1-1-16,0 1 0 0,-1-2 1 0,1 0-3 16,0 2 0-16,1-2-2 0,0 5-18 0,4-3-32 15,0 1-30-15,1-1-56 0,2 1-98 0</inkml:trace>
  <inkml:trace contextRef="#ctx0" brushRef="#br0" timeOffset="106455.87">19063 8183 83 0,'-3'0'78'0,"2"2"-27"15,-3 0-22-15,1-1-10 0,-2 2-9 0,2-1-3 0,-2 1-5 16,1 0 0-16,-1-1-1 0,2 0-1 0,0 1 1 0,0-1-1 15,1 1-1-15,0-3 1 0,0 3-5 0,-1-1 2 16,3 0 0-16,-1 1 2 0,-1 0 1 0,2 1 0 0,-1-1 4 16,1-2-1-16,-3 2-3 0,6 0 0 0,-3-1 0 15,0 1 0-15,0-1 0 0,-3-2 0 0,1 2 0 16,2-2 0-16,-1 0 0 0,-1 0 0 0,2 0-2 0,0 0 1 16,0 0 1-16,0 0 0 0,0 0 0 0,0 0 1 0,-1 0 3 15,1 0-2-15,0 0-2 0,0 0 2 0,0 0-1 16,0 0-1-16,0 0 0 0,0 0 0 0,0 0 0 0,0 1 0 15,0-1 0-15,0 2 0 0,0-2 0 0,0 2 0 0,0-2-1 16,0 1 1-16,0 0-1 0,0-1 0 16,0 0 1-16,0 2-2 0,0-2 1 0,0 0 0 0,0 0 1 15,0 0 1-15,0 0 2 0,0 0 0 0,0 0 0 0,0 0-2 16,0 0 1-16,0 0-2 0,0 0 0 0,0 0 1 0,0 0 0 16,0 0 2-16,0 0-2 0,0 0 1 0,0-2-2 15,0 2 0-15,0 0 0 0,0 0 0 0,0 0 0 0,0 0-1 16,0 0 1-16,0-2-2 0,0 0 1 0,0 0 1 15,0 1 0-15,0 4-1 0,0-1-18 0,0-2 11 0,0 1 4 16,0 0 1-16,0-1 3 0,0 2 7 0,0-2 16 0,0 0-13 16,0 0-3-16,1 0-5 0,-1-2-2 0,2 2-2 15,-2 0 2-15,0 2 0 0,-2-2 1 0,2 0 0 16,0 1-1-16,0-1 0 0,0 0 0 0,0 1 4 0,2-1 9 16,-1 4 7-16,-1-3 5 0,2 1 2 0,1 1-1 0,-2 0-1 15,1 0-8-15,1 1 16 0,0-1 7 0,1 2 7 16,-1 0-1-16,2 0 2 0,-2 0 0 0,3 0-21 0,-3-1-13 15,0 1-6-15,2 0 5 0,0-2 4 0,1 1 4 0,2-2 13 16,-2 1 3-16,2 0 8 0,0-1 1 0,5-1-2 16,-4-1-3-16,3 0-5 0,1-1-4 0,4-3-3 15,0 0-4-15,3 0-2 0,3-3-2 0,0-3-5 0,4 0-3 16,1-2-3-16,4-2-4 0,0 0-4 0,-2-1 1 0,6-2-1 16,-2-1 0-16,3 1-4 0,-4-2 1 0,4 0 0 15,-4-1 0-15,0 0 1 0,0 2 0 0,2-3 4 16,-1 2-3-16,1-1 3 0,-1 0-1 0,0-1 3 0,3 1 5 15,-1-1 4-15,-2 0 5 0,2 0 4 0,-2 1 0 0,-2 1-3 16,-2 3-4-16,-2-4-5 0,-1 3-2 0,-3 2-3 16,-3 1-3-16,-2-2 0 0,-2 3 0 0,2 1-1 0,-3 1-1 15,0 1-2-15,-5 2 0 0,-2 1 1 0,-3 1-1 16,-2 2-2-16,1 0 0 0,-2 3-1 0,-2-1-1 0,1 1 0 16,0 1-1-16,-2 0 1 0,-4 0-2 0,0 0-15 0,-1 1-19 15,-2 3-22-15,-2 2-33 0,0 1-46 0,-4 0-59 16,-3 2-81-16,-3 2-137 0</inkml:trace>
  <inkml:trace contextRef="#ctx0" brushRef="#br0" timeOffset="109152.19">18951 11491 9 0,'1'-3'193'0,"-1"0"-59"0,2 1-50 16,0-1-26-16,-2 3-16 0,1-2-7 0,3-1-12 0,-3 0-8 16,1-1-5-16,1-1-2 0,0-2-5 0,1 2-2 15,0-3 0-15,0-1 2 0,1 2 0 0,0-4-1 0,2 2 3 16,-3 0-1-16,4 0-1 0,-2 0-1 0,1-2-2 16,-1 1 2-16,3-1 2 0,-3 0-1 0,1-1-1 0,1-2-2 15,1-3 1-15,-1 1 1 0,0 0-5 0,-1 0 1 0,0 0 2 16,-2 0 0-16,0 0 3 0,0 3-2 0,0-1 0 15,-4-1 0-15,3 1 0 0,-2-1-1 0,1 1 0 0,-3 1 0 16,0-2 2-16,0 3-2 0,0-2 0 0,-3 1 1 0,1-1-1 16,0 3 0-16,-1-2-2 0,-1 1 1 0,1 0 1 0,0-1 0 15,-1 2 1-15,0-1-1 0,-3 2-1 0,3-2 1 16,-2 0 0-16,-1 1 0 0,1-1 0 0,-2 1 0 16,0 2 0-16,2-2-1 0,0 0 0 0,-4 1 1 0,1 1-2 15,0-2 0-15,2 2 2 0,-4-3 0 0,1 2-1 16,1-2 1-16,-2 3-2 0,0-3 0 0,-1 1 0 0,2-1 1 15,-3 0 0-15,1-2 0 0,-1 0 1 0,1 0 1 16,-2 1 0-16,3 0-1 0,-4-1 2 0,7 0-2 0,-5 2 0 16,0-1 3-16,0-1-2 0,1 2-1 0,-1 0-1 0,1 0 1 15,1 2 1-15,-1-1-4 0,0 2 3 0,2 0 0 16,1 2 1-16,-2 1-2 0,1-1 0 0,2 2 1 0,2 0 0 16,-2 1 0-16,2 2 0 0,0 1-1 0,-1-1 1 15,1 2-1-15,0 0-1 0,-1 2 1 0,-1-1 0 0,2 1 0 16,-3 2-1-16,0 1 2 0,2 0 0 0,-1 0 0 15,2 3 0-15,-1-1 0 0,-1-2 2 0,0 2-1 0,-1 1-1 16,1-1 1-16,-1 2 0 0,1 0 0 0,0 0-1 16,-2 0-2-16,2 0 2 0,-3 0 0 0,3 0 0 0,0 0-1 0,-2-1 1 15,3-1 0-15,-1 0-2 0,3 1 1 0,-5 0 0 16,6 0 1-16,-2-1 1 0,0 2-1 0,1 1 1 16,-1-1 0-16,1 2-2 0,0-2 1 0,0-1-1 0,1 4-1 15,0-2 1-15,-1 2 1 0,0 0 0 0,1 0 1 0,0 1-2 16,0 1 0-16,1-1 0 0,0 1 1 0,0 0-1 15,1 2 0-15,0-1 1 0,2-2 0 0,0 1 0 0,0 1-1 16,0 1 1-16,4-1 0 0,-3-1 0 0,1 1-1 16,1 0 1-16,0 1 1 0,1 1-6 0,0-2 4 0,0 0 1 15,1 1 0-15,0 1 0 0,0-2 0 0,2 1 7 16,-3-1-4-16,3 2-2 0,0 0 0 0,0-3-1 0,-1 2 0 16,1 0-1-16,2 0 1 0,-3 1 2 0,1-2-1 0,-1 0 0 15,-1 0-1-15,1 1-1 0,-1-2 2 16,-1-1-2-16,1 0 1 0,-2 1 3 0,1 0-2 0,-1 0-1 15,1 1-1-15,-1-2 1 0,1 0 0 0,0 2-3 0,0-1 3 16,-1-1 0-16,0 1 0 0,2-3 0 0,-1 3-1 0,3 0 0 16,-3-2 1-16,1 0 0 0,0 0 0 0,2-1 1 15,-1 0 0-15,1 1 20 0,0-2-12 0,-1 2-3 0,2-2 0 16,-2-1-4-16,2 0-1 0,-1 0-20 0,-2 0 10 16,1 0 3-16,2 1 2 0,-4-3 2 0,6 1 1 0,-2-1 0 15,0 1 3-15,-2-2 0 0,0 2-2 0,-1-4 1 16,3 2-1-16,-2-1 1 0,1 1-1 0,-1-3-1 0,2 1 0 15,-2-1 1-15,0-2 0 0,2 1 0 0,-1-4 0 16,0 2 0-16,1-1 1 0,0-2 1 0,2-1-1 0,-2 1 0 16,-2 3 1-16,0-5-1 0,4 1 0 0,-6-1-1 0,3 1 2 15,-1-3 0-15,-1 3-3 0,0-3 0 0,1 0-3 16,0 0 4-16,-1-1-2 0,2 1-1 0,-1-3 3 0,2 4 1 16,-4-2 4-16,1 1-4 0,-2 1-1 0,1 0 0 15,0 1 0-15,2-2-2 0,-2 0 2 0,0 1 0 0,0-1 0 16,0 0 1-16,0 2-2 0,1-1 1 0,0 0 0 15,0 0 1-15,0 1-2 0,-2 1 1 0,0 0 3 0,1 1-1 16,-4 1-1-16,5 2-1 0,-5-2 1 0,1 2-3 0,-1-3-2 16,0 3 1-16,0 0-2 0,2 0 0 0,-2 0-9 0,0 0-21 15,0 0-19-15,0 0-31 0,0 0-44 0,0 0-58 16</inkml:trace>
  <inkml:trace contextRef="#ctx0" brushRef="#br0" timeOffset="111411.23">18994 14711 51 0,'0'-3'155'0,"0"3"-62"15,-2 0-38-15,2-3-23 0,0 3-15 0,0 0-9 0,2 0-4 16,-2 0-2-16,0 0-2 0,0 0 2 0,0 0-1 0,0 0-2 16,0 0 1-16,0 0 0 0,0 0 2 0,3 0 0 15,-3 0 3-15,0 0 8 0,0-1 8 0,0 0 15 0,0 1 12 16,0-2 17-16,-3 2 7 0,3-1 2 0,0-1-5 0,0 2-10 15,0-2-14-15,0 1-15 0,0-1-10 0,0 0-10 16,0 2-4-16,0-3-4 0,0-1 0 0,0 2 0 0,0-1-2 16,5 1 0-16,-4-1 0 0,2 0-1 0,2 0 1 15,-1 0-1-15,1-3 0 0,0 2 0 0,2-4 1 0,-1 4 0 16,2-3-2-16,-4 0 1 0,4-1-1 0,-1 1 0 16,0 0 1-16,-2-1 0 0,2 1 2 0,-6-1-4 0,2 1 9 15,2 0-3-15,-1 0-3 0,0-1 0 0,1 1 0 0,-4 0 12 16,2 0-12-16,1 0 1 0,-1 0 0 15,0-1-1-15,-1 1-2 0,-1-3-4 0,1 3 2 0,-2-2 0 0,0 0 2 16,-2 2 1-16,2-4 0 0,-1 2 0 0,1-1 1 16,-2-1 0-16,0 1-1 0,-1-1 1 0,2-2 1 15,1 1 0-15,-2-3-1 0,0-1 0 0,0 1 0 0,1 1 1 16,0-1-1-16,1-2 0 0,-2 1 0 0,0-1 1 0,2 0 0 16,-1 3-1-16,-3-3 0 0,4 2-1 0,-4 0-2 15,3 0 3-15,-3-2-2 0,1 3 1 0,2-1 1 0,-3-1 0 16,0 0 1-16,0 1-2 0,-2 0 2 0,3-2-1 15,-2 0 2-15,2 0-2 0,-2-1-1 0,1 0 2 0,-1 1-1 16,-1-2 0-16,1 1-3 0,-1 2 2 0,0-2 4 16,-1-1-3-16,-1 2 0 0,0-1-3 0,0 0 3 0,-1-1-1 15,3 1-4-15,-2 2 5 0,1-1 2 0,1 0 3 0,-2 0-2 16,2 2-1-16,2 1 2 0,0-1-4 0,-3 1 0 16,2-3 0-16,1 2-2 0,-2 1 4 0,2-1-2 0,1 1 1 15,-2-3-1-15,2 4 0 0,-2-1-1 0,4 0-3 16,-4-1 2-16,1 2 1 0,2-1 1 0,-1 3 0 0,1-1 1 15,1-1 0-15,-3 4 2 0,1-3-2 0,0 4 1 0,0-2-1 16,0 3 1-16,1-2 2 0,-2 2-4 0,4-3 0 16,-4 3 0-16,1-3-2 0,0 0 0 0,-2 2-1 15,2-3 2-15,-3 2 1 0,1 1 0 0,0-2 0 0,1 1-1 16,-1-1 1-16,-2 0 1 0,1 2-1 0,1-1 0 0,-1 0-1 16,1 0 1-16,-3 1-1 0,-1 0 1 0,4-1 2 15,0 1-1-15,2-1-1 0,0 1 0 0,0 1 0 0,0-1 0 16,-2 0-2-16,2 3 2 0,1-3 1 0,-1 3-1 0,2 0-1 15,-3-2 1-15,1 2 1 0,2 0-1 0,-3-2-2 16,3 1 2-16,-2 0-1 0,-2 0-1 0,4 0 1 16,-3 2 1-16,1 2 1 0,2-1-2 0,-3 0 2 0,1-2 0 15,2 3-1-15,-3-3 0 0,1 2 1 0,0-4-3 0,-1 2-1 16,0 0 2-16,1 1-1 0,2 1-1 0,-5 1 3 16,4 1 2-16,-2-2 3 0,1-1-5 0,0 3 1 0,-1-2-1 15,2 0-1-15,-1 0 0 0,0 2-1 0,-1-2 2 16,1 1 0-16,2 0 1 0,-1 1-1 0,0-1-1 0,-2 0 1 15,2 1 0-15,-2-1-1 0,0 2 0 0,3-2 3 0,-1 1 1 16,1 1-3-16,-3 0-1 0,1 0 0 0,2 0 1 16,-3 1-5-16,0 1 4 0,2 0 1 0,-2-1-1 0,0 2-1 15,3-1 1-15,-2 3 0 0,-3-2 0 0,0 2 0 16,1-1 1-16,0 1 0 0,0 1 0 0,2-1-1 0,-1 2 0 16,-1-2-1-16,2 3 1 0,-2 1 0 0,2-1-1 15,-4 1 2-15,4 1 0 0,-2 1 0 0,1-1-2 0,0 0 1 16,0 2 0-16,-1 3 0 0,0-2 0 0,1 2 0 0,1 1 1 15,-2 0 1-15,2 1 0 0,-2 1-1 0,1 0 0 16,-2 2 3-16,2-1-1 0,1 2 0 0,2 0-2 16,-3 0 0-16,3 0 1 0,-1 0 0 0,1 3-1 0,-2-3 0 15,2 2 1-15,1 0 2 0,4-1-2 0,-4 0-2 16,1 0 1-16,-1 2 0 0,0-2-1 0,0 2-1 0,0 0 1 16,0-2 0-16,0 1 1 0,2 0 1 0,-1 1 0 0,-1-3-1 15,0 4 2-15,0-1 0 0,-1 1 0 0,-1-1-2 16,2 0 1-16,0 0 0 0,-1 2-3 0,-2-1 1 0,2-1 0 15,-2 2 1-15,0-1-1 0,3-2-1 0,-4-1 1 0,4 0 0 16,-2-2 0-16,0 0 0 0,-1-1 1 0,2 0 0 16,-3-2 0-16,1-1 1 0,0 1-1 0,0-2 2 15,1 0-1-15,-1-1 0 0,-1-1 7 0,4-1-4 0,-4 2-2 16,1-4 0-16,2 2-2 0,-1-3-2 0,0 2-7 0,-1-1 5 16,2-1 2-16,1 0 1 0,-2 0 0 0,0-1 3 15,2-1-2-15,0 1 0 0,0-1 0 0,0-2 1 0,0 1-1 16,0-1 0-16,2 2 1 0,0-1-1 0,-2-1-1 0,0 2 0 15,1-3 1-15,-1 1 0 0,3-1 0 0,-1 0 2 16,0 1-1-16,-1 0 1 0,2-1-2 0,1 2 0 16,-4 0 0-16,4 0 0 0,2 0 0 0,-2 0 0 0,0 0 0 15,0-1 0-15,0 0 3 0,0 0-1 0,0 0-2 0,2-3 0 16,-1 1 0-16,-2 1 2 0,2-1-5 0,2 2 1 16,-1-3 0-16,-2 1 2 0,1 0-1 0,0 0 0 0,0 0-1 15,0 2 1-15,0-2 1 0,0 0 0 0,0-2 1 16,2 1-1-16,-2 1 0 0,-2 0-1 0,4 0-1 0,0-1 0 15,-3 2-1-15,1-1 1 0,2-1 0 0,0 0 2 0,0-1 2 16,-1 1 0-16,1 1 0 0,-1-3-2 0,1 2 0 16,0-2-1-16,-1 0 0 0,1-2-1 0,-1 2 0 0,2-3 1 15,-3 0 2-15,1 1 2 0,0 0-1 0,-1-1 0 16,3-2 3-16,-3 2-3 0,-1-1-2 0,3 1 1 0,-2-2 0 16,2 2 0-16,0 0-3 0,-3-1 1 0,1 1 1 15,0-2 0-15,4 0-1 0,-2 0 1 0,1 1 1 0,-2-2-1 16,3 2 0-16,-1-1 1 0,2 0 0 0,1 2-1 0,-3-3-1 15,1 1 1-15,-1-1-1 0,3 0 1 0,-3 2-2 16,2-1 2-16,-1 1 2 0,-1-1-2 0,-2 1 1 16,2-1-2-16,2 0 1 0,-2 1 1 0,-4 1-2 0,3 0 1 15,0 0 0-15,-2-1 3 0,0 2 1 0,0-1-4 0,0 0 0 16,0 0 3-16,0 0-3 0,0-1-1 0,-2 1-1 16,2-1 0-16,-2 3 1 0,1 0 1 0,-4-1 1 0,3 2 0 15,-1-3 0-15,-1 0 1 0,3 2 0 0,-3-1-2 16,2-1-2-16,-2 3 2 0,2-3 0 0,-1 1 0 0,0 0-2 15,-2 1 2-15,1-1 3 0,-1 2-3 0,2-2 0 0,-2 2 1 16,0 0-1-16,0-1-4 0,-2 1 4 0,2-2-8 16,-1 2-16-16,1-2-15 0,-2 2-10 0,0-3-13 15,-1 3-12-15,2-1-6 0,-3 1 5 0,0 0 0 0,1 0-10 0,3 0-18 16,-7 0-27-16,1 0-30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7:07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7907 11085 127 0,'-28'-20'102'0,"2"2"-19"16,3 1-14-16,0 2-5 0,1-1-14 0,0-2-6 0,-1 2-8 16,0-3-14-16,0-1-7 0,-8 0-9 0,-2 1-8 15,-8 0-16-15,-3 0-23 0,-10 0-38 0,-8-1-52 0,-9 0-79 16</inkml:trace>
  <inkml:trace contextRef="#ctx0" brushRef="#br0" timeOffset="7295.75">490 12741 197 0,'-9'-17'215'0,"0"2"-71"0,2 1-42 0,-1 2-35 0,-1-3-10 15,3 3-4-15,-1 1-1 0,1 0-3 0,0 2 0 0,1 1 2 16,-1-1-9-16,2 1-16 0,1 1-6 0,0-2-7 16,0 1-5-16,1 5-1 0,-1 0 0 0,3-1-4 0,0 3-2 15,0-2-1-15,0 3-2 0,0-1-3 0,0 1-2 16,3 1-1-16,-3-1 1 0,2 3-1 0,-1-2 1 0,1 4 6 15,1 0 0-15,0 2 0 0,-1 3-1 0,3-2 1 16,-2 3 1-16,2 0-8 0,1 3 5 0,-3 0 3 0,3 3 2 16,-2 0 0-16,2 0 2 0,-2 4 1 0,3-1-3 15,-1 0 0-15,-1 3-2 0,1-1 0 0,0 0 0 0,2 0 2 16,-3 0-1-16,2 0-1 0,1-1-2 0,-2-1 0 16,1-1 2-16,0 1-1 0,-2-1 0 0,2-2 2 0,1-3 2 15,-3 1 0-15,3-3-2 0,-3-3 1 0,2 0 0 0,0-3-3 16,-2-2 1-16,-2 1 1 0,2-4 0 0,0 1 1 15,0-4 1-15,2 1 4 0,1-4 4 0,2-3 1 0,0 0 4 16,2-4-2-16,-1-3 1 0,3-3-2 0,-1-4-4 16,2 0-1-16,1-6-4 0,2 0-2 0,1-4 0 0,1-1 1 15,2-1-1-15,2-3-1 0,-2 1 0 0,2 0-1 0,3 2 0 16,-2 1 0-16,2 0 0 0,-2 4-2 0,-1 1-5 16,1 3-15-16,-3 3-13 0,0 1-20 0,-1 4-24 15,1 0-22-15,-3 2-20 0,0 0-21 0,2 1-35 0,-6 0-50 16</inkml:trace>
  <inkml:trace contextRef="#ctx0" brushRef="#br0" timeOffset="19741.29">2958 16951 168 0,'-6'-6'169'0,"1"2"-72"15,-1 1-43-15,1 0-25 0,3-1-14 0,-1 3-7 0,0-2-5 16,1 3-1-16,2-1-2 0,-1-2 0 0,-2 3 2 0,3-2 2 16,0 1 0-16,0 1 1 0,0 0 2 0,0-2 2 15,0 2 0-15,0-1 3 0,0 1-3 0,0 0 4 0,0 0-3 0,0 0-1 16,0 1-2-16,0 1 0 0,0-1 2 0,0-2 3 15,3-2-1-15,-3 1 2 0,1 2 3 0,-1 0-2 0,0-2 1 16,2 1-2-16,-2 1 0 0,1 0 1 0,-1 0-4 0,2 0 2 16,1 1-1-16,1 1 2 0,2-2 3 0,2 2 6 0,2-2-13 15,2 1 7-15,0 1 3 0,3-2-2 0,0 0-3 0,0 0-4 16,5 0 12-16,-1 0-5 0,2 0-4 0,2-2-1 16,3 2-3-16,-1 0 0 0,2 0-2 0,1 2 1 0,-1-2-3 15,2 1 1-15,4 1 0 0,1-2-3 0,1 1 0 0,0 1 0 16,2-1-1-16,1 1-2 0,1-1-1 0,-2 2 0 15,2-1 1-15,1-1 3 0,-1 1 0 0,-1 1 0 0,-3 0 0 16,4-2-1-16,-3 3-1 0,-1 1-1 0,0-1 0 0,-2-1 2 16,-1 1 1-16,1 1 1 0,0-2 0 0,-1 1-1 0,-2-1 1 15,0 0-2-15,2 0 2 0,-2-2-2 0,-2 0 0 0,2 1 0 16,0-4 0-16,0 1-1 0,-1 0-15 0,-4-3 6 0,5-1 2 16,-2-2 0-16,-1 3 4 0,1-4 2 0,-1 3 14 15,2-3-5-15,-4 2-2 0,2 0 1 0,0 0-3 0,-2 0-2 16,0 2-1-16,2 0-1 0,-2 2 0 0,-2 1 0 0,1-1-1 15,-1-3-1-15,-1 2 3 0,-2 1-1 0,3 2 1 16,-3 0-1-16,-3 0-1 0,3-3 1 0,-1 3-1 0,0 0 0 16,0 0-1-16,-2 0 0 0,-1 0 1 0,0-2-1 0,1 2 3 15,-1-2-1-15,1 1 1 0,-1-1 1 0,0 0-2 0,1-1 1 16,-1 1-3-16,1 0 1 0,-2-1-2 0,4 0 0 16,-3 0 1-16,1-1 0 0,2 2 2 0,-2-1 2 0,1-2-1 15,-2 1-4-15,1 1 2 0,-1-1 3 0,1 1-1 0,0-2-2 16,1 3 1-16,-1-3 5 0,-2 2-3 0,5-1-4 15,-4 1 2-15,3 1 0 0,-4 2 0 0,5 0 1 0,-2-2 0 0,-1 2-2 16,-1-5 0-16,1 2-2 0,-2 3 2 0,0-2 0 16,0 0 2-16,1-1 0 0,0 1-6 0,-2 1 3 15,2-2 1-15,0 2 1 0,-2-2-1 0,-1 3 0 0,1-3 5 16,2 1-5-16,-2 1 2 0,0-1-4 0,2-1 1 0,-2 2-4 16,0-1 5-16,1 1 1 0,-1-2 1 0,-1 1-1 15,1 1-1-15,2-1 2 0,-3 1-1 0,0-1-1 0,0 2-1 16,1 0 1-16,-1 0 2 0,-2 2-1 0,0-2-2 15,0 1 6-15,1 1-3 0,0-2-2 0,-1 1-2 16,0 1 2-16,0-2 0 0,0 1-4 0,0-1 3 0,0 2 1 0,0-2 1 16,-1 1 0-16,-1-1 2 0,2 3-3 0,-1-2-1 15,-1 1-2-15,1 0 1 0,-1-1-2 0,-1 1-2 16,0-1 2-16,0 1 3 0,1 1 1 0,-2-1-1 0,-1 0 3 16,-1 1-1-16,1-1-2 0,-1-1-1 0,0 1-1 0,-2 0 0 15,0-2 2-15,0 3-2 0,-1-3 1 0,1 0 2 16,-3 2-2-16,3-2 1 0,-3 0-2 0,0 2 1 0,0-1 0 15,3-1 23-15,-3 2-13 0,2-2-6 0,-1 2-6 16,1-2-8-16,0 0-7 0,-2 3-35 0,0-3 1 0,4 2-3 16,-2 0-6-16,0-1-8 0,-1 3-7 0,2-1-6 0,-1-1-16 15,-2-2-17-15,3 3-25 0,0 0-30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7:47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6441 11543 16 0,'-1'0'72'0,"-1"-3"0"0,2 6 2 15,0-3-2-15,0 0-3 0,0 0-3 0,0-3-3 0,0 3-5 16,0-1-7-16,0 1-4 0,0 0-4 0,0 0-5 0,0 0-3 16,0 0 0-16,0-1 0 0,0 1 1 0,0 0-1 15,0-2 1-15,0 2-1 0,0-1-4 0,0 1-2 0,0-2-3 16,-3 2-1-16,3-2-3 0,-1 1-4 0,1-3-1 16,0 4 0-16,0-3-1 0,0 3 3 0,0 0 4 0,0-2 6 15,0 1 2-15,0 1 3 0,0 0-2 0,0 0-4 16,0 0-2-16,0 0-5 0,0 0-2 0,0 0-5 0,0 0-2 15,-2 0 4-15,-1 0-4 0,3 0-2 0,-1 0-3 0,2 0-1 16,1 0-4-16,-1 0-2 0,-1 1-3 0,0 1 1 16,0-2-1-16,2 0 0 0,-2 0 1 0,0 3 0 15,0 0 2-15,0-1-1 0,1 2 1 0,2 1-2 0,-3 1-1 16,2 1 2-16,-1 0-1 0,-1 1 0 0,2 1 2 0,-2 1 3 16,2 1-1-16,-1-1-2 0,-1 0 1 0,2 2 0 15,0-1-5-15,-1 0 1 0,-1-1 1 0,2-1 2 0,-1 0-1 16,-1-1 0-16,1 0 2 0,3-4-2 0,-4 1 0 15,2 0 0-15,-1-3 4 0,-1 1-3 0,2-2 0 0,-2-1 4 16,1 0 2-16,2 0 2 0,-1 0 0 0,0-1 3 0,1-4 1 16,2 0-5-16,1-2-2 0,0-2-1 0,2-4-2 15,3 1-3-15,-1-5-1 0,4 0 2 0,-1-4 0 16,2 1 0-16,-2-1 1 0,4 0 3 0,-5-3 2 0,-1 4-3 0,4 0 1 16,0 0-1-16,2 0-21 0,0 2 8 0,-1 3 3 15,-3 1 2-15,1-1-4 0,-3 3-5 0,0 2 8 16,-1-2-20-16,-2 3-19 0,-2 1-13 0,0 1-12 0,0 2-13 15,-2 0-11-15,-2 2-9 0,2-1-7 0,-1 3-9 16,1-3-7-16,-4 4-10 0,0 0-15 0,0 0-26 0</inkml:trace>
  <inkml:trace contextRef="#ctx0" brushRef="#br0" timeOffset="857.9">5477 13592 48 0,'2'-7'81'0,"1"0"-16"0,-3 0-14 0,2 0-12 0,-2-1-4 16,-2 1-3-16,2 3 0 0,-1-1-3 0,-1 2 5 15,2-1-1-15,-2 1 3 0,2 0 4 0,-1-1 0 0,-1 3 2 16,2-1-3-16,0 0-4 0,0 1-3 0,0-1-1 0,-2 0 1 16,1-1 4-16,1 3 7 0,0-2 3 0,0 2 1 15,0 0 0-15,0 0-3 0,0 0-9 0,0 0-7 0,0 0-6 16,0 0-2-16,0 2-6 0,1 0-3 0,1-1-1 0,-2 4 1 15,0-1 0-15,0 1 1 0,0 2-1 0,0 0 2 16,0 1 0-16,2 1 1 0,-1 1-3 0,-1 0-4 0,2-3-3 16,1 3-2-16,-1-2-2 0,1 1 2 0,0-1 1 15,1-1 1-15,-2 0-2 0,1 2 1 0,-1-2-2 0,1-2-2 16,0 3-1-16,-1-3-1 0,1 0 3 0,-1 0 2 16,0 0-1-16,-1-1 1 0,2 0-1 0,-1 0 2 0,0-1-2 15,-1-2 0-15,2-1 1 0,-2 2 1 0,-1-1-1 16,2 1 3-16,-2-1-1 0,1-1-1 0,1 0 3 0,0-1-2 15,1-1 2-15,-1-1-1 0,1-1-3 0,2-1 3 16,0-4-1-16,0 0 1 0,0-1-3 0,0-4 1 0,0-3-1 16,1 0 0-16,-1-2-2 0,4-1 0 0,-2-1 1 15,-1 0 0-15,2 1-2 0,1-2 1 0,1 2-1 0,-2 1-1 16,3 0-1-16,-3 2 2 0,0 0 3 0,-2 4-1 0,2 0-1 16,-2 5 0-16,-1-2-2 0,-2 3-4 0,1 2-9 15,-1-2-8-15,0 2-10 0,1 0-13 0,-2 2-13 16,-2 0-20-16,0-1-17 0,0 3-6 0,3-2-8 0,-3 0-4 15,3 0-11-15,-3 3-2 0,0 0-21 0,3-3-48 0</inkml:trace>
  <inkml:trace contextRef="#ctx0" brushRef="#br0" timeOffset="18100.16">18909 10410 21 0,'-5'-7'212'0,"5"3"-79"0,-4-1-58 16,1 2-25-16,2-1-17 0,-3 1-10 0,3 0-8 0,-1-2 1 15,1 3 7-15,-1-1 2 0,0 1 4 0,2-2 12 0,-1 1 3 16,1 1-2-16,-3-1-2 0,1 1-1 0,2 0-7 16,0 1-9-16,0-1-4 0,0-1-7 0,0 3-2 0,0-2-5 15,0 2 1-15,-1-2 2 0,1 2 3 0,0 0 0 16,0-3 0-16,0 3-3 0,0 0-1 0,0 0-5 0,0 0-2 16,0 0-2-16,0 0-2 0,0 0 0 0,1 0-1 0,-1 3 2 15,0-3 1-15,2 0-1 0,1 2 1 0,-3 0 0 16,1 1-1-16,1 2 1 0,0 0-2 0,-1 0 5 15,2 1-2-15,1 1 0 0,-3 2 1 0,1 2 1 0,1-1 0 16,-1 2-3-16,-2 3 3 0,5-4 1 0,-4 4 0 0,3-2-1 16,0 2 15-16,-1-1-5 0,0-1-7 0,0 1 0 15,0-2-1-15,1-1-5 0,-4 1-15 0,5 0 7 0,-2-2 6 16,0-3 1-16,1 2 2 0,-1-1 4 0,2-2-1 16,-1 1-1-16,-1-1 0 0,2 0-1 0,-4-2 0 0,3 1 1 15,0-2 0-15,-3 1 1 0,2-3-1 0,0 1 0 16,-1-2 0-16,2 2 0 0,-1-2 1 0,2-2-1 0,-1 2 1 15,4-2-1-15,-2 1 2 0,1-3-3 0,2 1-1 0,1-2 2 16,-2 0 1-16,1 0-1 0,2-1 0 0,-1-1 0 16,-1-2 2-16,4 0-1 0,-4-3-1 0,5 2-1 0,-1-3 0 15,0 0 0-15,2 1 0 0,0-2 0 0,2 1 0 16,-1-2 0-16,4-2 0 0,-1 1 0 0,2-1-1 0,1 0 1 16,2 1-1-16,-1 0 0 0,3-2 0 0,-4 0-1 15,2 1 0-15,3-2-3 0,-3 4 1 0,0-2-7 0,-1 3-14 16,0-1-14-16,-1 1-21 0,0 2-28 0,-4 1-31 15,-1 2-44-15,-2 0-58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8:29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16991 8020 207 0,'0'-10'169'0,"0"0"-69"16,0 1-37-16,-2-1-19 0,2 3-8 0,-3-2-5 0,0 0 1 15,-3 1-10-15,6 0-8 0,-4 0-3 0,6 0-2 16,-2 0-5-16,0 0-2 0,2 3-2 0,-2-1 0 0,0 0 3 15,0 2-1-15,0 0-1 0,0 0 0 0,0 1-1 16,3 2 0-16,-2-2-1 0,-1 1 1 0,0-3 0 0,0 3 0 16,0 0 1-16,0 1 0 0,0-1 1 0,0 1-2 15,0 1 1-15,0 0-1 0,0 0 1 0,0 0 0 0,0 1-1 16,0-1-1-16,0 0 0 0,0 0 1 0,-1 0 0 0,1 0 0 16,0 0-1-16,0 0 1 0,0 0 4 0,0 0-1 15,1 0 4-15,-1 0 1 0,0 0 7 0,0 0 3 0,0 0-1 16,0 0 2-16,0 0-2 0,2 0-4 0,-2 0-6 15,2 0-4-15,-2 0 0 0,1 0-3 0,-1 2-2 0,3-2 1 16,-1 1 0-16,3 1 2 0,1 0 0 0,-1-2 1 0,3 5 1 16,0-3 2-16,2 1 2 0,2-2 16 0,1 2 10 15,0 0 9-15,5 0 6 0,0 0 0 0,5 0 1 16,1-1-8-16,1-1-10 0,5 1-6 0,-2-2-8 0,4 1 0 16,0 1-3-16,2-1-4 0,-2 1-4 0,0-1-2 15,4-1 1-15,-2 2 1 0,0-1-4 0,1 1 1 0,0-2-25 16,1 3 10-16,-1 0 6 0,-1-2 1 0,0 2 3 15,-1 0 2-15,0 0 26 0,-1 1-13 0,1 0-6 0,0 0-2 16,1 0-1-16,-4 1-2 0,5-3-2 0,-1 2 3 0,-3-1-2 16,0-1-1-16,2 2 0 0,-3-1 2 0,-2 0-2 15,-1-1 0-15,0 1 1 0,-2 0-1 0,1 0 0 0,-3-2-4 16,-1 1 2-16,-1-1-16 0,1-1 7 0,-3 2 6 0,-3-2 3 16,0 0 2-16,-4 0 0 0,-1 0 15 0,-1 3-6 15,-1-3-5-15,1 0 0 0,-6 0-2 0,1 0-1 0,0 0 3 16,-2 0-4-16,0 0 3 0,-1 0-3 0,0 0 3 15,-2 0-3-15,0-3 0 0,0 3 2 0,0 0-2 0,0 0-5 16,0 0-7-16,0 0-15 0,3 0-22 0,-1 3-16 16,3-3-17-16,0 0-32 0,2 3-35 0,1-1-45 0,2-2-91 15</inkml:trace>
  <inkml:trace contextRef="#ctx0" brushRef="#br0" timeOffset="748.23">20128 7908 47 0,'-17'0'227'0,"2"-2"-93"0,-2-1-51 0,5 3-29 16,-2-1-8-16,2 1 0 0,3-2 1 0,1 1 0 16,2-1-1-16,3 1-6 0,-3 1-11 0,4-2-8 0,-1 2-8 15,1 0-3-15,2 0-4 0,0 0-2 0,0 0 6 16,0 0 9-16,0-1 5 0,2 1 4 0,1 0 5 0,-1 0 1 16,4 0-6-16,-2 1-3 0,3 1-9 0,4-2-7 0,1 1 0 15,6 1-1-15,-1 1-2 0,7-3-2 0,3 1 2 16,4-1 1-16,2-1 8 0,6-1 9 0,3-1 11 0,-2 0 4 15,4 0 5-15,2 0 2 0,-2 0-8 0,4 0-9 16,-2 0-9-16,-3-1-7 0,1 1-3 0,-1-1-3 0,-1 1 1 16,-3-2-2-16,1 2-2 0,-2-1 2 0,-3 0-1 0,1 1-1 15,-3 0-1-15,0 0-1 0,-3-1 1 0,1 1-3 16,-5 3 0-16,0-2 0 0,-3 1 1 0,-1-1 0 16,1 2 0-16,-1-1 1 0,0 1-1 0,0 0 0 0,-3 1-1 0,0-1-2 15,-2 2 0-15,2-1 2 0,-2 1 2 0,-2-2-2 16,0 3 0-16,0 0 1 0,0-1-2 0,-3 1-4 15,-3 1 1-15,4 1 2 0,-5-2-1 0,2-1-1 0,0 1-16 16,-4 1-16-16,1-1-21 0,-2-1-14 0,-1 3-22 0,-2-1-32 16,-2 0-21-16,-2 1-20 0,-2 0-40 0,-4-1-104 15</inkml:trace>
  <inkml:trace contextRef="#ctx0" brushRef="#br0" timeOffset="14042.26">15023 6334 92 0,'39'19'564'0,"-4"-5"-261"0,3 1-145 0,2 3-83 16,-3 3-61-16,-2 6-33 0,-2 6-37 0,-3 8-29 16,-1 7-40-16,-4 3-47 0,-1 7-65 0,-2 5-164 0</inkml:trace>
  <inkml:trace contextRef="#ctx0" brushRef="#br0" timeOffset="18902.68">4972 9963 71 0,'-2'0'173'0,"2"0"-75"0,0 0-43 0,0 0-26 15,0 0-14-15,2-2-4 0,-1 1-6 0,-1 1 0 0,2 0-4 16,-2 0 2-16,2 0 0 0,-1-2-1 0,1 0 1 0,2 2-1 15,-1 0 0-15,0 0 2 0,2 0-2 0,2-3 4 16,-1 1-2-16,0 0 0 0,0 1 1 0,1-1-3 0,1 0 0 16,1-1 2-16,-1 2-3 0,0 0 2 0,3-1-3 15,-2 2 2-15,3-1-2 0,0-1 0 0,3 2 0 0,0-1 0 16,3-1 2-16,1 1-2 0,3-1 2 0,0 0 1 16,4 0-1-16,2-1 1 0,2 0 1 0,2-2 3 0,6 2-1 15,1-2 0-15,0 0 2 0,3-2-1 0,1 0-1 16,-1 2-2-16,4-3 0 0,-4 1-2 0,1 0 2 0,1 1-1 15,-1 2-1-15,0-1 3 0,-1 2-2 0,2-1 0 0,-4 0-7 16,-2 2 2-16,0 1 2 0,-1-2-4 0,-3 3 2 16,-2 0 1-16,-2 0 1 0,-2 0 0 0,-4 1 0 0,1 1 0 15,-1-2 0-15,-2 1 0 0,-1 0 2 0,-1-1-2 16,-1 1 0-16,-1-1 0 0,-1 2 1 0,0 0 1 0,2-2-3 16,-2 0 1-16,-3 0 1 0,4 0 1 0,-2 0 1 15,-2-2 0-15,2 0-1 0,-2 2 1 0,1-1 1 0,-1 1-4 16,-2-1 2-16,6 0-1 0,-4-2-1 0,2 1 0 0,-5 0 1 15,-1-1 1-15,0 1-1 0,-2 2 0 0,-1-3 0 16,-1 1 2-16,0 0-2 0,-3 1-1 0,1-1 0 16,-1 0 2-16,-2 2 0 0,1 0 0 0,0 0 0 0,-1 0 2 15,-1 0 0-15,2 0-1 0,-2 0-2 0,0 0-6 0,-2 0-17 16,2 0-29-16,0 0-45 0,0 0-66 0,-3 0-146 16</inkml:trace>
  <inkml:trace contextRef="#ctx0" brushRef="#br0" timeOffset="19745.7">5357 13808 9 0,'-9'-5'46'16,"-2"-2"-12"-16,1 2-18 0,-1-3-9 0,0 2-3 16,0-1-2-16,1 1 5 0,-3-2 0 0,3 4 1 0,-4-1 1 15,3 1 1-15,-1-1 3 0,-2 0 0 0,3 0-3 0,0 2 1 16,2-1 2-16,-1-1 2 0,-1 2-1 0,2-1-1 15,-1 4 8-15,1-1 6 0,1-2-1 0,0 2-1 0,3-2 1 16,-1 0 1-16,0 0 2 0,1 1 3 0,3 0-2 16,-1 1 2-16,1 1 1 0,1-1-5 0,1 1-12 0,0 0-9 15,0 0-1-15,0 0-5 0,1 0-1 0,1 1-1 0,1-1 15 16,2 1-7-16,0-1-3 0,4 4-1 0,-1-3 4 16,3 2 1-16,3 0-11 0,-1 0 11 0,6 0 2 15,1 0 3-15,0 2 0 0,3-3-3 0,4 1 2 16,0 1-3-16,3-1 0 0,3-1 1 0,4 1-1 0,1-3 1 0,4 0-3 15,1 2 1-15,2-2 0 0,0-2-1 0,4 2 0 16,0-3-3-16,5-1 2 0,-1 1 5 0,3-2 4 16,0 0 3-16,-4-2 2 0,4 0 2 0,-1-1 1 0,-4 1-5 15,-2 0-3-15,-3 0-3 0,-3 0-3 0,-2 2-2 0,-2-2-1 16,-4 2-2-16,-2 0-1 0,0 2-2 0,-3-1 1 16,-3 3 0-16,-2 1 0 0,-4-2 0 0,0 1 1 0,-3 1-1 15,-3 0 0-15,-1 0 2 0,-3 0-2 0,-1 0-2 16,-1 0 2-16,-1 0-1 0,0 0-1 0,-3 1 0 0,2-1-2 15,-3 2 1-15,0-2 1 0,1 0 0 0,-2 0 1 0,2 0-2 16,3-2 2-16,-3 1-7 0,4-2-19 0,1-1-31 16,1-4-40-16,3-4-59 0,0-1-120 0</inkml:trace>
  <inkml:trace contextRef="#ctx0" brushRef="#br0" timeOffset="20933.06">17734 13641 7 0,'1'0'298'0,"-1"0"-84"0,2 0-76 16,0 0-57-16,-2 0-39 0,1 0-19 0,1 0-12 0,-1 0-8 15,1-2-3-15,0 1 0 0,-1-1 2 0,2 0 4 16,1-1 1-16,-3 1 6 0,5-1 7 0,-3 0 2 0,1 0 1 15,-3-1 3-15,2 3-1 0,1-2 0 0,-3 2-5 0,1-1 0 16,-1-1 0-16,3 2-4 0,-3-1-3 0,3-1 0 16,-2 0-1-16,1 1-3 0,1-3-4 0,-1 2-2 0,0-1-1 15,0 1-1-15,-1 1-1 0,-2 0-1 0,5 1 0 16,-5-1 1-16,1 2 1 0,-1-2-1 0,0 2 0 0,0 0 2 16,0 0-3-16,0 0 0 0,-1 0-1 0,1 0 0 0,0 0 2 15,-2 0 0-15,-1 2 6 0,3-2 2 0,-2 2 5 16,1-1 0-16,-3 1-1 0,0 0 2 0,-3 1-7 15,0-3-3-15,-1 4-4 0,-2-1-1 0,-1 0 2 0,0 1-1 0,-2 1 0 16,-1-1 1-16,0 2-1 0,-1-2 1 0,4 1-3 16,-2-2 1-16,1 2 0 0,3-1-1 0,0-3 2 15,2 3 0-15,1-1 0 0,-1-1 0 0,2 1 0 0,0-3 0 16,-1 2 0-16,0 0 0 0,1-1 0 0,1-1-1 0,-4 0-1 16,1 0-10-16,1 0-23 0,1-3-20 0,-4 1-21 15,3-1-36-15,-4-2-62 0,2-2-89 0,-3 0-109 0</inkml:trace>
  <inkml:trace contextRef="#ctx0" brushRef="#br0" timeOffset="29282.48">17308 7037 9 0,'0'-2'53'0,"0"2"-20"0,0-2-14 0,0 2-8 0,0 0-2 15,0-1-5-15,0 1-2 0,0 0-1 0,0 0 0 16,0 0-1-16,0 0-1 0,2 0 1 0,-2 0-1 0,2 0 1 16,-1 0 0-16,-1 0-1 0,2 0 2 0,0-1 0 0,-2-2 5 15,1 3 3-15,-1-3 4 0,0 2 6 0,0 1-1 16,-1 0 2-16,1 1-5 0,0-1 0 0,0 0-8 0,0 0 0 16,-2-1-1-16,2 1-3 0,0 0 0 0,0 0 0 15,0 0 0-15,0 0-3 0,0-1 0 0,0 1 0 0,0 0-1 16,0 0-1-16,0 0 1 0,0 0 0 0,-2 0 2 0,2 1-2 15,0-1 1-15,0 0 1 0,0 0-1 0,0 0 0 16,0 0-3-16,0 0 2 0,-1 0 0 0,-1 1 1 0,2 2-1 16,-2-3 1-16,-1 3 1 0,1-2-1 0,-2 2-1 15,3-1 0-15,-1 1 1 0,1-1-1 0,-3 1-1 0,4-3 0 16,-1 2 1-16,-1-2 1 0,2 1 1 0,0-1 0 16,0 3-1-16,-1-1 0 0,1-1 1 0,-2 1-1 0,0 1 0 15,1 0 0-15,-3 1 2 0,1-1-2 0,2 2 0 16,-4-1 0-16,2 2-1 0,0-2 0 0,0 1-1 0,-1 0 2 15,3 0 0-15,-1-1 1 0,1-1 0 0,-3 2 0 16,3-3-1-16,-1 3 0 0,2-4 2 0,-1 2-2 0,1 0-2 16,0 0 1-16,0 0-1 0,0 0 0 0,0 0 0 0,0 2 1 15,1-2 1-15,-1 0-8 0,2-2-10 0,-1 2-4 16,-1 0-7-16,0-1-4 0,0-2-5 0,0 0-6 0,0 0-10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29:25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10962 2542 131 0,'-11'-3'155'0,"0"-1"-57"0,3-1-32 16,-1 1-15-16,1 0-6 0,0-1-4 0,1-2-2 0,0 3-4 16,1-1-1-16,-1-2-7 0,2 1-2 0,0 0 6 0,-3 2 5 15,4-3 8-15,-1 3 2 0,2 0 3 0,1-1-8 16,-1 2-16-16,0-2 0 0,0-2 5 0,-1 4 7 0,1-2 5 15,2 5 6-15,-2-4 2 0,1 1-3 0,1 1-11 16,-1-1-12-16,-1 1-7 0,3 2-4 0,-2-3-4 0,2 1-2 16,2 0-2-16,-2 2-2 0,2-1-1 0,-1 1-2 0,-1 0-1 15,2 0-3-15,-2-2 1 0,1 1-2 0,-1 1 1 16,2 0 1-16,-2-1-3 0,2-1 0 0,-1 2-1 16,3 0 4-16,-4 0-3 0,1 0 3 0,3 0-1 0,-2 0 3 0,1 0 2 15,0 0-1-15,1 0 5 0,1 2-2 0,-1-1 3 16,1-1-2-16,1 1 1 0,0 1 0 0,-1-2 2 15,3 1 0-15,1 3 0 0,0-4 2 0,0 1 2 0,1 1-2 16,1 0-2-16,0 1 0 0,-1-3 3 0,2 0 3 16,-1 2 0-16,3-2 2 0,0 2 0 0,-1-2 1 0,5-2-2 15,-1 2-1-15,0-2-1 0,1-1-1 0,2 1-1 16,-1 0 1-16,2-1-1 0,-4 0-1 0,2 0-2 0,1-1 0 16,0 1 0-16,0-2-2 0,0 2-3 0,-2-1 3 0,3 1-1 15,-3-2 0-15,-1 2-3 0,3-1 1 0,-3 1 0 16,4-2 0-16,-1 2-3 0,-2-2 0 0,2 3 2 15,-1-3 0-15,0 3 0 0,2-3 0 0,-1-2 0 0,1 3 1 16,1 0-2-16,-2-1 2 0,3 0 0 0,0 0 2 0,1-1-4 16,0 1 2-16,-1 0 0 0,0-2-4 0,0 2 2 15,3 0 0-15,-3-2 0 0,-1 2 2 0,2-2-1 0,-2 3 2 16,0 0-2-16,-1 1-1 0,1-2 2 0,0 2-2 0,-1-1 0 16,-1 1-1-16,2 0 1 0,-1 1 1 0,-2-1 0 15,0 0-1-15,-1 2-1 0,-1 0-1 0,-3-1 2 0,3 1 0 16,-1 1 0-16,2-2 0 0,-1 2 0 0,-1 0 0 15,1 0 0-15,-1 0 0 0,1-2 0 0,1 2 0 0,1 0 0 16,-1 0 1-16,0-1 1 0,2 1-2 0,-2-2-3 0,1 0 3 16,1 2 0-16,-2-3 0 0,2 3 0 0,1-2 0 15,-2 0 3-15,1-1-1 0,2 1-2 0,-2-1 1 16,2 1 0-16,-2-1-1 0,1-1 0 0,1 0 0 0,-2 1 1 16,0-1-1-16,0 1 0 0,0-1 0 0,-2 3 0 0,3-2 2 15,-3 0-3-15,0 2 2 0,2-2-1 0,-1 1-1 16,0-1 1-16,2 0 0 0,-1 1 2 0,-2-1-1 15,2-1 0-15,1 3 0 0,1-3-1 0,0 1 0 0,0 1 7 16,1-1-4-16,-1-1 0 0,1 1-2 0,-1 1 0 0,1-1 1 16,0-1-10-16,1 3 5 0,-2-2-1 0,0 0 2 15,0 2 2-15,0-2-1 0,0 1-1 0,-4 1 0 0,2-3 1 16,-4 3 1-16,0 0-1 0,-2-1-4 0,2 1 3 16,-2 1 1-16,0-2 0 0,1 1 0 0,0 1 1 0,-2-3 4 15,1 1-2-15,-1 1 0 0,1-1-1 0,1 0-1 0,-1 0 1 16,2-1 0-16,-3 0 2 0,2 0-4 0,0-1-1 15,-2 1 1-15,2 3 1 0,0-4-1 0,2 1-1 0,-2 1 2 16,0-3 0-16,0 3-1 0,1-1-7 0,-1 0 4 0,0 0 0 16,0 2 3-16,0-1 1 0,2 1 0 0,-4-2 7 15,2 1-6-15,0 1-1 0,-1-3 1 0,-1 4-2 16,-1-1 1-16,0 0 2 0,-1-1-1 0,5 1 2 0,-4-1-3 16,2 1 1-16,-2-2 1 0,6 1 0 0,-1 1 0 0,0-3-2 15,-1 2 3-15,2-1-1 0,0-2 0 0,-2 2-1 16,2-2 0-16,0 5-1 0,-1-4-2 0,-1 1 2 15,2 1-2-15,0-1 1 0,-2 1-2 0,2 0 2 0,-1 1 0 0,0-3-1 16,1 3-1-16,-1 1 2 0,2-3 1 0,0 2 0 16,3-1 0-16,-1 2 2 0,0-1-1 0,1 1-1 15,0-2 0-15,0 1 1 0,-1 1 0 0,0-2-1 0,1 1 1 16,-1 1 0-16,0-2-1 0,-1 0 0 0,-2 2-1 0,1-1 7 16,-2 1-4-16,2-1-2 0,-2-1 1 0,-2 2 0 15,1 0-1-15,3-1-7 0,-2 1 3 0,-1-2 2 0,1 1 1 16,-3 1-1-16,2-2 2 0,-2 1 2 0,-1 1-1 15,0-2 0-15,1 2 0 0,-3-1 1 0,0-1-2 0,1 0 0 16,-2 2 0-16,2-1-1 0,-2 0-2 0,0 1 1 16,0-1 0-16,2 1 0 0,-3-2 2 0,0 1 1 0,1 1 1 15,-2-2-2-15,2 0 1 0,2 1 0 0,0-1 0 16,1 0-2-16,-1 2-1 0,-1-3 2 0,1 3 1 16,-1-2-1-16,0 0 0 0,-1-1 0 0,0 1 1 0,1 2 1 0,-1-3-1 15,-1 3-2-15,0 0 2 0,0-2 1 0,-1 0-2 16,0 1 0-16,-1 1 0 0,0-2 2 0,-2 2-3 15,2-2 0-15,-1 2-1 0,1 0-1 0,-2-1 1 0,0 1-1 16,0 1 0-16,1-1 4 0,-1 2-2 0,1-2 2 0,-1-2 0 16,0 1 2-16,0 1-1 0,-1-2-2 0,1 1 1 15,1 1-1-15,-3 0-1 0,2-1 2 0,0 1 2 0,2-3-1 16,-3 3-1-16,2 0 1 0,0 0 0 0,-1-2-2 0,0 1 1 16,-1 1-1-16,0-2 1 0,1 2-2 0,-1-1 0 15,-1 1-4-15,3-2 2 0,-3 0 2 0,0 2 0 0,0-1 1 16,2 1 0-16,1-1 4 0,-1-1-2 0,0 2-1 15,-1-1-1-15,3 1-4 0,0-2-1 0,-2 2 4 0,3 0-1 16,-1-1 0-16,2-1 1 0,-1 1 5 0,3-1-1 0,1 1 0 16,0 1-3-16,1-2 0 0,-1 5 0 0,2-3 1 15,2 0-4-15,0 2 0 0,1-2 2 0,-1-2-2 16,1 2-2-16,-1-3-5 0,2 1 3 0,0 0 0 0,-2 1 0 16,3-1 0-16,-3 2 4 0,3-1 2 0,-2 1 1 15,1-2 9-15,-3 0-7 0,3 1-1 0,-1-3-1 0,1 4-3 16,-1-3 2-16,2 3-9 0,-1 0 6 0,-3-4 1 15,1 3 2-15,3-1 2 0,-3 0 0 0,1 2-1 0,-1-3-3 16,-2 3 3-16,2-2-1 0,-2 0 1 0,-1 1-2 0,1 1 1 16,-3-2 4-16,3 0-3 0,-2 2-2 0,0-1 1 15,1 1-1-15,0-2 2 0,-1 1-2 0,-2 1 1 0,4-4 1 16,-2 4 0-16,1 0 2 0,1 0-1 0,-1-3 1 16,1 3 1-16,1-2-2 0,-3 1 0 0,2 1-1 0,-1-2 0 15,3 0 0-15,-3 2 1 0,1-1 0 0,-2 1-1 0,1-1-1 16,0 2 0-16,-2 0 0 0,1-1 0 0,0 0 1 15,-3-1-1-15,3-2 1 0,0 3-6 0,-3-1 5 0,0 1-1 16,0-2 2-16,-1 1-5 0,1 1 3 0,-1-2 8 16,0 1-4-16,1 1-2 0,-1-2 0 0,-2 2 5 0,2-1-2 15,-1-1-1-15,0 2-1 0,0-2 3 0,-1 2-3 16,1-2-1-16,0 2 0 0,0-3-2 0,-3 3 1 16,0-1 0-16,1 1 2 0,-1-2 0 0,2 0 1 0,-3 2-1 0,1-1-1 15,-4 1 0-15,4 0 0 0,-4 0 0 0,2 0-1 16,-2 0 1-16,0 0 0 0,0 0 0 0,0 0 0 15,0 0 0-15,0 0 1 0,0 0-1 0,0 0-1 0,0 0 2 16,0 0 1-16,0 0-1 0,0 0-1 0,0 0 1 0,0 0 0 16,0 0-3-16,0 0 0 0,0 0 2 0,2 0 0 15,-2 0-1-15,0 0 1 0,0 0 0 0,0 0-1 0,0 0 1 16,0 0-2-16,1 0 0 0,-1 0 0 0,0 0 1 16,0 0 1-16,0 0 0 0,-1 0 0 0,1 0 0 0,0 0 0 15,0 0 0-15,0 0-1 0,0 0 1 0,0 0 1 0,0 0-1 16,0 0-1-16,0 0 1 0,0 0 0 0,0 0-1 15,1 0-4-15,-1 0-3 0,0 0 0 0,0 0-9 0,-1 0-7 16,1 0-10-16,0 0-7 0,1 0-13 0,-1 0-15 0,0 0-17 16,4 0-12-16,-3 0-11 0,1 0-12 0,-1 0-21 15,-1 0-39-15,0 0-72 0</inkml:trace>
  <inkml:trace contextRef="#ctx0" brushRef="#br0" timeOffset="1513">16465 1483 74 0,'-2'-5'368'0,"0"-1"-130"15,2 1-98-15,0 2-60 0,0 4-39 0,0 1-22 0,2-1-13 0,0 1-6 16,-2 0-4-16,0-2 0 0,0 1-3 0,0-1 1 16,0 2-1-16,0-1 2 0,0-1 4 0,3 2-2 15,-2-2 3-15,-1 2-2 0,0-2 0 0,2 2-1 0,0-1-3 16,-1 1 2-16,1-1 0 0,-1 1 1 0,3-1 2 15,-3-1 1-15,2 2 0 0,-3-1 0 0,5 1 0 0,-4-1 1 16,3 0 0-16,-1 3 0 0,2-1 0 0,-1 0-1 16,1-3 2-16,1 5-1 0,1-2 1 0,1 2-1 0,-2-1 1 15,2 1-1-15,0 0 0 0,-4 1 1 0,5 0 1 0,0 1-1 16,-3 1 0-16,2-1 0 0,-1 2-1 0,0 0 1 0,1 4-1 16,-2-1 0-16,3 1 2 0,-3 2-1 0,1 0 2 15,2 1-2-15,-1 0 0 0,-2 2 2 0,1-1-2 16,2-2-1-16,-4 1 1 0,2 0-1 0,-1-3-1 0,2 2 0 15,-3-4-1-15,2 4 1 0,-1-1-1 0,0-2 2 0,-1-2 2 16,0 0-3-16,-1 2 1 0,1-2 3 0,0 2-1 16,-1-3-2-16,0-1 1 0,-3 2-1 0,2-2 1 15,1 0-2-15,-3 1 5 0,1-2-2 0,-1-1-1 0,1 1 0 16,0-4 0-16,-2 1-1 0,0 1-5 0,0-2 1 0,0 1 1 16,0-1 0-16,1 0 0 0,-1 0 1 0,2-1 1 15,-2 0 0-15,0 1 0 0,2 0 0 0,-2-1 0 0,0 1 1 16,1-2 0-16,-1 2-1 0,0 0-2 0,1-1 1 0,1 1-1 15,-2 0 1-15,3 0-1 0,-1-1 1 0,-2 1 1 16,1 1 1-16,-1-1 0 0,3-1 0 0,-1 1 0 16,0-1-1-16,-1 1 0 0,2 1 0 0,-3-4 0 0,2 3 14 15,-2-1-5-15,2 0-4 0,-1-1-2 0,-1 3-2 0,2-3-1 16,0 1-14-16,-2-1 6 0,0 1 3 0,0 0 3 16,1-2 1-16,-1 3 1 0,0-1-1 0,2-1 1 0,-2 1 0 15,1-1 0-15,-1 1 0 0,3-1 0 0,-1 1 0 16,-2-1 0-16,0-1 1 0,1 1 0 0,-1 1 0 0,0 0 2 15,0-1 0-15,0 1 1 0,2-2-1 0,-1 1-2 0,-1 1 1 16,0-2-2-16,0 1-1 0,2-1 2 0,-2 2-3 16,0-1 2-16,0-1 0 0,0 1-1 0,2 1-2 15,-2-2-15-15,0 0-19 0,0 0-18 0,1 0-23 0,-1-2-39 0,0 2-64 16,0 0-105-16</inkml:trace>
  <inkml:trace contextRef="#ctx0" brushRef="#br0" timeOffset="2324.03">16340 1405 47 0,'-2'-4'96'0,"0"1"-26"0,2-2-16 0,-1 2-4 0,-1 1-8 16,2-3 3-16,0 3-1 0,-2-1-2 0,2 1 2 15,-2-1 0-15,2 1-3 0,0 2-3 0,0-2-3 16,0 1-4-16,0 1-7 0,0-2-8 0,0 2-4 0,0 0-5 0,0 0-2 15,0 0-4-15,0 0-25 0,0 2 10 0,0-2 4 16,2 1 2-16,-2 1 1 0,2 0 2 0,1-2 25 16,1 3-11-16,0-1-4 0,1 1-4 0,3 1-1 0,0 0 0 15,1-1 2-15,1 2-2 0,1-1 0 0,3 0 3 16,-1 1-1-16,0 1 0 0,3-1-3 0,-2 2-13 0,6-1 6 16,-2-1 5-16,2 4 1 0,-1-1 1 0,2 0 1 0,1 0 14 15,-2-2-7-15,4 2-2 0,0 1-3 0,1 0 0 16,-1 0-1-16,-1 1 1 0,3 2 0 0,-1 0-2 0,0-2 1 15,0 0-1-15,-1 2 0 0,0 0 0 0,1 0 0 0,1 2 3 16,-1-1-3-16,-2-1 0 0,-2 2 1 0,2-1 2 16,1 1 0-16,-2-2-2 0,-1 0 3 0,0-2-1 15,1 2-1-15,-2-2-1 0,3-1-1 0,-3 1 0 0,-1-3-2 16,0 0 5-16,-2-2 1 0,-1 0-3 0,1-1 1 0,0 1 0 16,-2-4 0-16,0 2-4 0,0 0 2 0,-2 0 0 15,-2 0 0-15,3-1 0 0,-4-2 0 0,1 4 0 0,-2-3-1 16,-1 1-1-16,0-2 0 0,-3 1 2 0,-1-1-1 15,0 2-3-15,-3 0 2 0,2-2 1 0,-3 0 3 0,0 1-2 16,0-1 1-16,-1 2 4 0,-1-2-3 0,1 2 3 16,-1-2-5-16,0 0 1 0,-2 3 0 0,-1-3 0 0,-1 2 2 15,-2 1-2-15,-3 1 0 0,0 1 4 0,0 0 0 16,-3 0-1-16,1 0 0 0,-2 1 1 0,1 0 1 0,0 2 0 16,0-2 0-16,1-2 0 0,-1 5-2 0,1-2 1 0,-1 2-2 15,5-2-1-15,-4-2 0 0,-1-1-1 0,1 2 4 16,-3 0 2-16,0 1 4 0,-2 2 2 0,-3 0 7 0,2 1 1 15,-1 0 0-15,-4 0 1 0,0 0-4 0,-1 3-3 0,-1-4-2 16,1 1-3-16,-2 1-3 0,2-1-3 0,3-1 0 16,-2 1 3-16,4-3-4 0,4 0 1 0,-3-1-3 0,3 0-1 15,3 0 0-15,1-2 0 0,-1-1 0 0,5 2 1 16,0-1 0-16,-1-1 2 0,4-1-1 0,0 1-1 0,1-1-3 16,0 0 1-16,3-2-1 0,-1 0 1 0,2 0-2 15,0 0 2-15,0 0-6 0,0 0-13 0,0 0-14 0,0 0-15 16,2-2-23-16,-1 0-28 0,1 1-28 0,1-3-50 0,2 1-113 15</inkml:trace>
  <inkml:trace contextRef="#ctx0" brushRef="#br0" timeOffset="3995.85">12031 1725 35 0,'1'-5'116'0,"3"1"-17"16,-3-2-13-16,2 1-13 0,-1-2-14 0,3-3-14 0,1 3-2 15,-1-1-3-15,-1-2 0 0,0 3 5 0,0-3 1 0,0 5 2 16,1-3-7-16,-2 2-1 0,1 1-6 0,-2 0-7 15,2 1-3-15,-2 1-4 0,0-1 2 0,-1 3-10 0,-1-1-6 16,0 2-6-16,0 0-3 0,-1 0-1 0,-1 2-4 0,2-1 0 16,-2 1 2-16,-2 0 5 0,4 3 0 0,-4 2 0 15,-1 1 1-15,-2 3 3 0,1 1 2 0,-2-1-1 0,-3 6 2 16,1 0 0-16,-3 1 1 0,-1 0-2 0,2 1-1 16,-1 0-1-16,0 0 0 0,1-4-1 0,2 5-1 0,1-4-1 15,1-3 0-15,0 1-1 0,5-2-2 0,0 0 2 16,1-2-2-16,2 0 3 0,2-1-2 0,1-1 1 0,0 0 0 15,2-1 0-15,2-1 1 0,2 0 1 0,-1 0 0 16,4-1 0-16,-1 0 1 0,5-2 1 0,-2 1-4 0,5-1 0 16,0-1 1-16,3 1 0 0,-1-3 1 0,5 4 0 15,-5-3 3-15,5 1-2 0,-3 0 3 0,-1-1-1 0,-1 1-3 16,0-1-1-16,-3 1-1 0,0 0 1 0,-3 1-5 16,-2 0 1-16,1 2 2 0,-4-2 1 0,-4-1 0 0,-2 5 1 15,-2-3 1-15,0 0 0 0,0 1 2 0,0 0 1 0,-4 0 0 16,0 0-2-16,-1 2 3 0,0-2-1 0,-2 0 1 15,-1 0-1-15,-1 0 0 0,-1 0 9 0,2-1-8 0,-2 0-2 16,2 3-3-16,-5-4 1 0,2 1-6 0,4-1-17 16,-4 2-11-16,2-2-15 0,-2-3-28 0,4 0-60 0,-5 0-87 15,2-3-135-15</inkml:trace>
  <inkml:trace contextRef="#ctx0" brushRef="#br0" timeOffset="4243.99">12077 1651 536 0,'-7'-6'382'0,"3"-1"-140"0,0 1-76 16,0 0-57-16,2-2-43 0,0 3-33 0,1-2-9 0,2-1-2 15,-1 3 1-15,4 0-1 0,2-2-2 0,4 2 1 16,4-1-10-16,7 0-6 0,1 0-7 0,3-1 2 0,3-1 0 15,2 0-2-15,0 1 1 0,2 0-5 0,-1-1-6 16,1 1-13-16,0-1-18 0,-2 2-18 0,-2 0-17 0,2 0-26 16,-1 2-21-16,-3 0-22 0,0-1-34 0,-1-2-63 15,1 0-127-15</inkml:trace>
  <inkml:trace contextRef="#ctx0" brushRef="#br0" timeOffset="7035.94">17510 1800 23 0,'-2'0'148'0,"2"0"-13"0,0 0-20 0,0 0-17 0,0 0-15 16,0 0-13-16,0 0-10 0,2 0-7 0,-2 0-5 16,1 0-3-16,-1 0-7 0,2-2-3 0,-1 2-6 15,2-2-3-15,-3 2-8 0,2 0-9 0,-2 0-4 0,0 0-3 16,4 0-3-16,-2 0-3 0,1 0 0 0,1-1 1 0,-3 1 0 16,2 0 2-16,2-1-1 0,3-1-1 0,-2 1 2 15,2-1 1-15,3 1 3 0,2-2-1 0,-1 1 0 0,4-1 1 16,-2-1-5-16,2 1 1 0,0-2-1 0,1 4 1 15,0-3 0-15,1 1 0 0,-1-2 4 0,1 1-2 0,-1 1 0 16,1-2-1-16,1 1 0 0,-2 0-1 0,2 3 1 16,2-2-2-16,-4 0-1 0,2 0 1 0,-4-1 2 0,7 2 0 15,-5-1-1-15,0 0 2 0,1 0-1 0,-2 1 1 0,1-1 0 16,0 0 7-16,-3 1-4 0,4-1-4 0,-3-1 3 16,1 3-2-16,-2-3-2 0,1 1-6 0,-2 1 4 0,-1-1 3 15,1 1-1-15,-6 0 0 0,3-1 1 0,1 1 0 16,-2 0-3-16,1-1 1 0,0 1 0 0,-4 1 5 15,0-1-2-15,-1 1-1 0,0 1 5 0,-1-1-4 0,1-2 0 0,-2 3-5 16,1 0 1-16,-3 0 0 0,2 0 0 0,-1 0 2 16,0 0-1-16,-1 3-2 0,1-2 1 0,-1-1 2 0,-1 0-3 15,0 1-1-15,2 1 1 0,-2-2-10 0,0 1-8 16,0-1-15-16,3 2-12 0,-2 0-17 0,-1-2-21 0,0 1-11 16,0-1-17-16,0 0-31 0,0 0-55 0</inkml:trace>
  <inkml:trace contextRef="#ctx0" brushRef="#br0" timeOffset="9074.77">18692 991 56 0,'-2'-3'166'0,"2"-1"-54"16,-1 1-32-16,1 0-15 0,-2 0-8 0,0 1-2 0,-1 0 4 16,2 1-4-16,-1-2-4 0,0 2-7 0,2-1 1 15,0 2 4-15,0-1 3 0,-1 1 1 0,-1 0 1 0,2 0 3 16,0 0-3-16,-1-2-1 0,1 1 0 0,-2 1 0 0,2-2-2 16,0 2 1-16,0 0-4 0,0 0-2 0,0 0-6 0,0-1-4 15,-3-1-4-15,3 5-7 0,0-1-1 0,0 1 0 16,0-2-3-16,0-2-1 0,0-2-2 0,0 3-4 0,3-2-4 15,-1 2-3-15,-2 0-4 0,0 0-4 0,-2 0-1 0,2 0-2 16,-3 0-3-16,3 0-2 0,0 0 1 0,-1 2 0 16,1-1 0-16,-2 2 1 0,2 0 5 0,0 3-1 0,0 0 3 0,0 0 0 15,0-2 0-15,0 3 2 0,-2-2 0 0,2 4 1 16,0 3-2-16,0-2 4 0,2 0 0 0,0 2-2 0,-2-2-6 16,1 2 0-16,-1 2 2 0,5-6-1 0,-4 2-1 0,2 2 2 15,1-1 8-15,-2-3-2 0,4 1-1 0,-3 1-2 0,0-3 1 16,5 1-3-16,-4-3 1 0,1 2-2 0,2-1-1 15,-1-2 2-15,3 1-1 0,-1-2 1 0,0 0 0 0,0-3 2 16,5 4 2-16,-4-4 0 0,4 0-3 0,-4 0-1 16,3-4 2-16,0 4-2 0,-1-5-1 0,-1 0-5 0,2 0-1 15,-1-1-4-15,-1-1-10 0,1 1-4 0,-2-2-5 16,0-1 4-16,0 0 0 0,-1 1 5 0,-2-1 6 0,1 1 2 16,-2 1 2-16,0 0 1 0,0 1 5 0,-2 2-1 0,1-1 3 15,-3 3 3-15,-1-3 2 0,2 3 0 0,-2 0-3 0,0 2 1 16,0-1-4-16,0 1-2 0,-2 0-1 0,2 1-1 15,0-1-2-15,-1 2 0 0,1 0 4 0,0 1 1 0,0 1 2 16,-2 1 3-16,0-1 3 0,2 3 2 0,0-1-9 0,0 1 2 16,0 1 2-16,0-1-1 0,0 1 1 0,0-1-2 0,0 0 8 15,2 2-2-15,1 4 0 0,-1-5-3 16,-2-1 2-16,5-1-1 0,-4-1-1 0,3 7 1 16,0-4 0-16,-1 1 1 0,1-1-3 0,0-3 1 0,-1-1-12 15,-1 1-12-15,3-1-17 0,-4 1-26 0,2 0-15 0,2 2-15 16,-5-4-18-16,1 4-25 0,-1 1-32 0,0-3-42 15,-1 0-102-15</inkml:trace>
  <inkml:trace contextRef="#ctx0" brushRef="#br0" timeOffset="9289.94">19068 1160 141 0,'0'-9'250'0,"0"2"-89"0,0 1-48 16,0-1-25-16,0 2-9 0,0 0-2 0,0 1-8 0,1 0-14 16,-1 1-13-16,0 1-12 0,0-1-14 0,0 1-10 0,0 1-6 15,0 1-4-15,2 0-1 0,0 0-1 0,-1 1 4 16,0 1-4-16,1 0-12 0,2-1-17 0,-1 2-17 0,2 0-20 16,0 0-35-16,-1 0-46 0,1 0-52 0,-4 0-87 0</inkml:trace>
  <inkml:trace contextRef="#ctx0" brushRef="#br0" timeOffset="11955.75">19269 889 21 0,'-2'-1'120'0,"2"1"-16"0,0 0-16 16,0-2-18-16,-2 1-17 0,2 1-9 0,-1-2-9 0,-1 2-2 16,2 0-3-16,0-1 4 0,0-1 3 0,0 2 1 0,-1-2-2 15,1 2-1-15,0 0-1 0,0 0-4 0,0 0-4 0,-2 2-8 16,2-2-4-16,-1 0-6 0,1 2-3 0,0-2-4 0,0 1-2 16,-2-1-3-16,0 2 2 0,2 1 0 0,-1-2-1 15,1 2 0-15,-2 1 1 0,0 1 2 0,2 0-5 0,-4 3 1 16,3 1 4-16,1-2 1 0,-4 3 0 0,3-3 3 0,-1 1 19 15,0 1 7-15,2 2 1 0,-1-1 2 0,-1 1 2 0,2-1-1 16,2 1-17-16,-1-1-6 0,1 2-5 0,0-1-3 16,1 0-2-16,-1 1 4 0,3-2 5 0,-1 0-10 0,1-1 10 15,1 2 6-15,0-3 2 0,2 2-1 0,-2-3-5 16,2 1 12-16,2-3-9 0,1 0-7 0,-2-1-1 0,3 1-1 16,0-2-1-16,1-1 0 0,2-2 1 0,0-2 0 0,2-1-1 15,-1-2-2-15,3-2 1 0,-4 0-2 0,3-4 0 16,-1 1 1-16,-4-1 7 0,2-1 4 0,-1 0 0 0,-5-2 4 15,4-2 0-15,-4 1 16 0,-1 0 4 0,-1 2 2 0,-1-3-1 16,-2 0 1-16,0 0-2 0,-3-1-16 0,2 0-11 16,-3 0-7-16,-1 2-1 0,-1 0 0 0,-1 0-3 0,-2 2-1 15,0-1 1-15,0-1-2 0,-4 4 2 0,3 1 11 0,-4 1 6 16,1 0 1-16,0 2 0 0,-5 2 3 0,1 1-1 16,0-1-14-16,-4 3-7 0,-4 1-1 0,0 2 0 0,0 3-5 0,-3-1-6 15,5 2-9-15,-5 4-12 0,0-2-15 0,2-1-23 16,3 4-13-16,0 0-16 0,2 1-14 0,4 1-11 0,0 0-8 15,1 2-22-15,2-1-39 0,2-2-77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0:55:18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13653 9736 277 0,'0'-5'216'0,"-2"2"-74"0,2-1-47 0,0 1-25 16,0 0-15-16,0-1-7 0,0 1-8 0,0-2-3 16,2 0-7-16,-2 1-6 0,0 0 2 0,3-1 8 0,-1 0 10 15,-2 3 8-15,1-1 9 0,-1 0-1 0,0 0-5 16,0 1-10-16,0 0-11 0,0-1-7 0,0 1-1 0,0 0 0 16,-1 1 8-16,1-3 4 0,0 4 9 0,-2-3 2 15,-1 3 1-15,3-4 0 0,0 4-2 0,0-1-27 16,0-1 3-16,-2 0-1 0,2-1-2 0,0 3-9 0,0-2 6 0,0 2 24 15,0-2 2-15,0 2-4 0,0-1-2 0,0-1 11 16,0 2-3-16,0 0-7 0,0 0 1 0,0 0-11 16,0 0 1-16,0 0-7 0,0 0-6 0,0 0-4 0,0 0-10 15,0 0 3-15,0 0-1 0,0-1-3 0,0-1-2 0,0 2 1 16,0 0-2-16,0 2 1 0,0-1-5 0,0 1 3 16,0 1 0-16,0-1-1 0,2 5 1 0,-2-2 0 0,0 3 0 15,-2 1 2-15,2 2 4 0,-1-1 1 0,1 2 2 0,0 0-1 16,0-1-1-16,0 3 2 0,0-2 5 0,-4-1 7 15,4 2 3-15,-2 1 2 0,1-3 4 0,1 3-2 0,-2-2-3 16,2 1 1-16,-1 0 1 0,-1 2 0 0,2-2 1 16,-1 3-2-16,-2-1 0 0,3-1-1 0,-1 3-3 0,1 0-2 15,0-2 3-15,0 1 0 0,1 2 2 0,-1-1 2 16,3 0-2-16,-2 2-1 0,-1-3-3 0,2 0-1 0,-1 1-7 16,-1-1-2-16,2-2-4 0,-2 0 0 0,1-1-2 0,1 0 1 15,-2-1-4-15,0-2 0 0,0 0 1 0,0 1 0 16,0-2 1-16,0-1-2 0,0 2 1 0,-2 0 1 15,2-1-2-15,-1 1-1 0,1-2 0 0,-2 1 1 0,2 2 0 16,-3-1-1-16,3 0 1 0,-1 2 0 0,-2-2 0 0,3 0 0 16,0-4 0-16,0 2 0 0,0-2 1 0,0-2-1 15,0-1 1-15,0 1 0 0,0-1 0 0,0-1-1 0,0 0 0 16,-1-2 0-16,1 1-4 0,0-1-6 0,-1 0-13 16,-2 0-18-16,3 0-19 0,0 0-19 0,-1 0-22 0,1-1-17 15,-5-3-15-15,5 1-7 0,-2 1-5 0,-1-3-7 16,0-1-9-16,-1-1-9 0,1 1-8 0,2-4-13 0,-2 0-26 15,2-4-37-15,-3 1-48 0,1-2-41 0</inkml:trace>
  <inkml:trace contextRef="#ctx0" brushRef="#br0" timeOffset="2471.44">13523 9630 84 0,'-2'-2'292'0,"2"2"-66"0,-1-2-75 0,-1 2-55 0,2-2-30 15,0 2-21-15,0-3-7 0,0 3-4 0,0-2 5 0,0 2 4 16,0-3 1-16,0 3 11 0,0-1-2 15,0-1 0-15,2 2-2 0,-1-1-3 0,-1 1 3 0,2-2-10 16,0 0-1-16,-2 2 3 0,1 0-2 0,-1 0-3 0,2 0-3 16,-1 0-1-16,-1 0-4 0,2 0-5 0,0-1-2 0,4 1-4 15,2-2-2-15,0 0-4 0,-2 1 2 0,2-3-1 16,1 1-1-16,1 1 0 0,0-1-1 0,-1 1 4 0,0-1-4 16,3-1 2-16,0 1 2 0,-1-1 0 0,2-1-1 15,-1 1 2-15,1 0 5 0,1-1-1 0,-1 0 0 0,3 1-1 16,-4 0 1-16,6-1-6 0,-4-1-9 0,4 1 1 15,2-2 2-15,-3 2 2 0,0 0 1 0,1-2 2 0,-1 2 2 16,-1-2-2-16,3 2-3 0,2 0-3 0,-5-1-1 0,6 2-1 16,0-2 0-16,-6-1-1 0,6 4 0 0,0-4 3 15,-1 2 0-15,2 0-1 0,-1-2-1 0,2 0-1 16,0 1 7-16,1-1-7 0,0-1-3 0,26-7 1 16,-30 8 2-16,2 1-9 0,2-1 5 0,-3 0 3 15,-1 2 0-15,1-2-1 0,-1 1-2 0,-2-1-1 0,0 4 0 16,1-2-3-16,-4 1 1 0,1 1 0 0,-1 0 1 0,-2 0 1 15,1 0 3-15,-1-1 2 0,-1 3-2 0,-1 0 0 16,-1 0-1-16,0-2-1 0,0 3-2 0,0 0 1 0,-2-2 1 16,2 2 3-16,-1-3-3 0,-1 1 2 0,4 0-2 15,-1 2 1-15,2-3-1 0,-3 1-1 0,0 0 1 16,3 1 0-16,-1-3 1 0,0 4 1 0,1-3-1 0,-3 1 3 16,4-1-1-16,0 1-2 0,0 0 2 0,-1-1-1 0,-1 2-1 15,0 0-3-15,1 1 1 0,-2-3 0 0,1 3-1 0,-1 0 1 16,-1 0 1-16,1 0 2 0,1 0 2 0,1 0 0 15,1 0 1-15,0 0-2 0,1 0 2 0,-2 0 0 0,-1 0-1 16,2 3 3-16,0-3-3 0,2 0-2 0,1 0 1 16,-1 0-1-16,2 0-2 0,0 0-3 0,1 0 0 0,0 1 3 15,0 0 2-15,2 1-1 0,-1-1 0 0,-1 1 0 16,2 0-1-16,-4-2 0 0,4 1-1 0,-2 3 0 0,0-4-5 16,0 3 3-16,-1-3 1 0,-4 2 1 0,3 0-3 0,0 1 0 15,1-1 8-15,-3-2-3 0,1 3 0 0,0-1-1 16,-2 0 1-16,3-1 0 0,-6 1-2 0,6 0 0 0,-6 1 1 15,6-1-1-15,-5-1-1 0,4 3 1 0,-4-3 0 16,3-1 0-16,-2 0 0 0,-1 2 0 0,1-2 0 16,2 0 0-16,-2 1 0 0,1-1 0 0,0 2 0 0,-2-1-1 0,1-1 1 15,-1 2 1-15,1-2 0 0,-1 1 0 0,-1 1 0 16,1-1 3-16,-2 0-3 0,5 1 0 0,-3 1-2 0,-1 0 0 16,2-1 0-16,0 1 0 0,1-1 1 0,-1 1 0 15,-1 1 1-15,5-1 1 0,-2-1 2 0,2 1-3 0,-2-3 2 16,1 2-1-16,-3 0 1 0,2 1-2 0,-2-1 2 15,3 1-1-15,-3-3 0 0,4 0 1 0,-3 2-1 0,0-2 0 16,17-2 2-16,-19 2-4 0,1 0 0 0,-2-3 2 16,2 3-3-16,-2 0 1 0,-1-2 2 0,0 0 0 15,-2 1-1-15,3 1-2 0,-2-2 1 0,-2 0 0 16,0 2-1-16,0 0 1 0,-2 0-1 0,-2-3 0 0,0 3 1 16,0 0 1-16,-3 0-2 0,2 0 0 0,-3 0 1 0,2 0 1 15,0 0-4-15,-2 0 1 0,1 0 4 0,-1 0 2 16,0 0 2-16,0 0 2 0,0 0 4 0,0 0-3 0,0 0-1 15,-1 3-2-15,-3-3 0 0,3 0 0 0,-1 4-2 16,2-1 0-16,3-1 1 0,-1 3 5 0,0 2-2 0,-1-1-3 16,2 4 1-16,0-2 2 0,-1 2 1 0,-1 2-4 15,3-4 0-15,-4 4 2 0,3 0-3 0,-2-2 0 0,3 1-4 16,-3 2 2-16,2-1-3 0,1 0 0 0,0 0 0 16,-1 0 1-16,2 1 3 0,-3 1-4 0,2 0 3 0,0 1 1 15,-2-2 0-15,2 0-1 0,-1 2-2 0,2-1 1 0,-4 1-2 16,2-1 1-16,1 0 0 0,-4 1 1 0,4 3 2 15,-2-2-1-15,0 1 2 0,-1 0-1 0,2-2 1 0,-3 2-2 16,2-1-1-16,0 0-1 0,-1 2 0 0,-1-1 0 16,2 0 0-16,1 0 0 0,-2 0-6 0,1-1 4 0,-1 0 2 15,1 0 0-15,0-1-1 0,-2-1 2 0,3 0 12 16,-2-1-5-16,-1 2-3 0,0-3-2 0,2-1 0 0,0 1-1 16,-2-1-6-16,1 1 4 0,0 0 0 0,2 0 0 0,-2-2 0 15,-1 1 0-15,2-1-1 0,-1-1-1 0,-1-1 0 16,0 0 0-16,0-4 0 0,0 1 2 0,-1 0 0 15,-1-2-5-15,2 2 5 0,-1-3 2 0,-2 0 2 0,2 1 0 0,-2 0 0 16,1 0 5-16,-2-1-4 0,-1-1-4 16,-1 1-1-16,-1 1 0 0,1-2 1 0,0 0-1 0,-2 3 1 15,-2-3 3-15,2 1 0 0,0-1 0 0,-2 2-1 0,0-3 0 16,0 2 0-16,-2 0 1 0,1 0-1 0,-2 1-3 16,2 0 2-16,-2-1-1 0,1 3-1 0,1-5 0 0,-5 4 0 15,3-1 2-15,0-1-1 0,-1 1-1 0,2 1 1 0,-2-1-1 16,2 0 1-16,-2-1 1 0,2 0-1 0,-3 1 0 15,0 2-1-15,0-1-1 0,0 1-1 0,-3-1-1 0,2 1 8 16,1-1-4-16,-1 0-1 0,-4 3-1 0,3-4 1 16,2 2 0-16,-3 0-6 0,-2-1 1 0,2 1 4 0,-1 0 2 15,0 0-1-15,-1 0-1 0,2 0-1 0,1-1 2 16,-2 1-2-16,3-1 0 0,2-1 3 0,-3 2 3 0,0-2-1 16,2 1-1-16,0 1 2 0,-2-4 1 0,3 3-4 0,-2-1 0 15,-1 1 0-15,3-1 1 0,-3 2 0 0,0-3-2 16,4 3 0-16,-4-2 0 0,0 1 1 0,1 1 0 0,-1-1-2 15,-1 1 1-15,0-1 1 0,-3 1-1 0,2-2-1 0,-3 1 0 16,-2 0 0-16,3-1 3 0,-4 2-1 0,2 1 1 16,-3-1 1-16,0-1 4 0,0 0 0 0,1 0 1 15,-2 1 4-15,0-2 1 0,0 2-1 0,2-2 1 0,1 0 0 16,-1 2 2-16,3 0-6 0,-2-1 0 0,1 0-1 0,4 1-3 16,1 0-1-16,-1 0-1 0,2 1-3 0,-2 0 0 15,3 1 0-15,-1-3-1 0,0 2-1 0,2-2 1 16,0 1 0-16,0-1 1 0,0 1-1 0,0 0 1 0,0 0 0 15,1 0 0-15,0-1-1 0,-2 0-1 0,4 0 1 16,-4-1 1-16,2 1 0 0,-4-3 2 0,5 3 3 0,-4-1 2 16,2-2-3-16,0 0 2 0,-1-1 3 0,1 3-1 0,0-3-1 15,-2 0-1-15,3 0 3 0,-5 2-1 0,3-2-3 0,2 0-2 16,-2 0-3-16,0 0 1 0,3 0-2 0,-4 2 0 16,2-1 1-16,0-1 0 0,0 2 0 0,-2 1 0 0,0-1 1 15,3-2-1-15,-16 5 2 0,14-5-2 16,0 2-1-16,1-1 0 0,0 1 0 0,0-1 1 15,0-1 0-15,1 3 2 0,0-3 0 0,-2 2 5 0,3-2-3 0,-1 1-4 16,-2 1 0-16,3-2 1 0,-1 1 1 0,2 1-4 16,-4 1 2-16,3-3 2 0,1 1 1 0,1-1-3 15,-1 0 2-15,2 0-1 0,-2 0 4 0,4 0-2 0,-1 0 1 16,3 0 0-16,-2 0-3 0,1 0 1 0,-2 2 0 16,1-2 1-16,3 0-1 0,0 0 0 0,1 0 2 0,-4 1-3 15,2-1-1-15,1 2 0 0,-2-1-1 0,3-1 0 16,-4 0 1-16,0 2-1 0,2-2 1 0,-1 3-1 0,1-2-5 15,0 0 4-15,-1 3 1 0,1-3 2 0,0 1 0 0,0-2 8 16,1 2 1-16,0 0-4 0,0-2-2 0,0 1-3 16,0 1 0-16,-2 0-7 0,4-2 3 0,-1 1 2 0,1 1 0 15,0-2 1-15,2 1 0 0,-3 0-2 0,-1 2 4 16,2-3 2-16,-1 2 0 0,-1 0-3 0,2-1-1 0,-2-1 2 16,0 0-4-16,0 0 0 0,1 2-2 0,-2-2 3 0,1 2 0 15,0-1 1-15,0-1 2 0,0 2-2 0,1-2 0 16,-4 0 0-16,3 0 0 0,0 0 0 0,1 0-1 15,0 0 0-15,0 0 1 0,-1 0 0 0,2 0 0 0,1 0 2 16,1 0 0-16,-1 0 2 0,2 0-1 0,0 0 0 0,0 0 1 16,0 0-3-16,0 0 1 0,0 0 2 0,0 0-1 15,-1-2 1-15,-1 2-1 0,2-1 1 0,-2-1-1 16,2 2-4-16,-2-3 1 0,1-1 0 0,1 4 5 0,-1-3-2 0,1 3 1 16,0 0 1-16,0 0 0 0,0 0 0 0,-2 0-4 15,0-1 2-15,2 0-1 0,-1 1-1 0,1-2-1 16,0 1-1-16,0 1 1 0,0-2 0 0,0 0 0 0,-2 2 0 15,2-1 2-15,0 1 1 0,0-4-1 0,0 4-1 0,0-2 3 16,0-1-1-16,0 0-2 0,2 0 1 0,-2 0 1 16,0-1-3-16,0 1-3 0,1 0 2 0,-1 0 0 15,0 0 0-15,0 1 3 0,0 2 1 0,0-1-1 0,-1-1 0 16,1 2-2-16,0-1 0 0,-2 1-6 0,2-3 3 0,0 1 0 16,-1 2 0-16,1-3 3 0,0 1-1 0,-3 2 1 15,1-2 0-15,2 1 0 0,-1-1 0 0,1 0-3 0,0-1 3 16,-2 1 0-16,2-1-3 0,-2 1 0 0,2-1 2 15,0-1-3-15,0 3-1 0,0-3 1 0,0 4 0 0,0-2 2 16,-1 1-1-16,1-3 5 0,-2 3 7 0,2 0-2 0,0-2-3 16,0 1-3-16,0 2 0 0,-1-3-3 0,1 2-7 15,0-1 0-15,-2-3 2 0,0 3-2 0,2-1-5 0,-2-2 2 16,1 2-1-16,0 0 2 0,1-2 1 0,-2 3 1 16,0-3 31-16,2 2-13 0,-1-2-5 0,-2 3-4 0,3-1-2 15,0-1-1-15,0 3-30 0,0-3 6 0,0 2 0 16,0-1-3-16,0 0-4 0,0-1-2 0,0 1-1 0,0-2 3 15,0 0 6-15,0 1 6 0,0 0 1 0,0-1 2 0,0 2 14 16,0-2 9-16,0 0-14 0,0 0-9 0,0 0-3 16,0 3 0-16,0-1-17 0,0-1-14 0,-1 1 4 0,1 1-3 15,-2-1-6-15,0-1-9 0,1 1-5 16,-1 1-3-16,0 0-4 0,2-1-7 0,-1 0-7 0,-1 0-2 0,1 0-9 16,1 0-5-16,-2 0-10 0,0 0-2 0,2-1-12 15,-2 2-19-15,2 2-34 0,0-7-38 0,0 1-56 0,2 2-81 16</inkml:trace>
  <inkml:trace contextRef="#ctx0" brushRef="#br0" timeOffset="16031.28">16280 10176 421 0,'-4'-2'347'0,"2"1"-106"0,1-3-84 0,-2 1-57 0,0 1-36 15,2 0-20-15,1-1-12 0,-2 0-6 0,0 0-4 0,2 1-4 16,0 0 0-16,0-1-5 0,2-2 0 0,0 2-2 15,-2 0-2-15,1 0-1 0,-1 1 2 0,2-1 2 16,-1-1 1-16,-1 1 7 0,0 1 8 0,0-1 3 0,0 1 4 16,0-1 2-16,0 3 4 0,3-2 1 0,-3 0-6 15,0 2-1-15,0 0-3 0,1 0-1 0,1-3-3 0,-2 1-6 16,0 2-2-16,2 0-1 0,0 0-3 0,-1 0-2 16,2 0-5-16,1 0-2 0,-1 0-2 0,2 0-1 0,-1-2 1 15,2 2 0-15,-1 0 4 0,0 0 0 0,0 0 2 0,0 2 0 16,0-2-4-16,0 0-1 0,0 2-1 0,2 1 1 15,-1-3-2-15,1 4 0 0,0-3-1 0,-1 1-1 0,3 0 1 16,-1 1-2-16,2 1 2 0,-2-1-1 0,4 0 1 16,-3 0-2-16,2 1-2 0,0-1 2 0,2 3-2 0,1-1 1 15,0-1 1-15,0 1-1 0,0-1 4 0,2 2-5 0,2 0 3 16,-1 1-1-16,2-3-1 0,3 4 2 0,-1-3 1 16,3 2 5-16,-1 0-1 0,1 0-4 0,1 0 2 15,-1 3-2-15,5-2 1 0,-3-1-3 0,1 3-1 0,2-1 1 0,1 1-1 16,0-2-1-16,0 3 1 0,0-2 0 15,0 1-1-15,1 0 0 0,-1 2 2 0,-3 0 0 0,3-2-2 16,0 2 1-16,0 1 0 0,0-1 0 0,0 0-3 16,2 0 1-16,0 0 4 0,-2 0 5 0,0 0-2 0,0 2 1 0,0-2 1 15,0 0-1-15,-2 1 0 0,0-2-8 0,3 2 0 16,-3-1 1-16,2 2 0 0,-2-2 0 0,-2 1-2 16,3 1-4-16,-3-1 3 0,1 1 2 0,0 0 0 0,0-1 0 15,0 0-3-15,-1 2 7 0,-1-2-2 0,1 3 0 0,0-3-1 16,0 1 1-16,0 1 0 0,0-2 4 0,0 2-2 15,-2-2 1-15,4 1 0 0,1 0 1 0,-3 1 2 16,1-2-4-16,-2 2 5 0,2-1-2 0,2-1 0 0,-3 2-4 16,0-2-2-16,-1 3 1 0,2-3-6 0,2 1 4 15,-3 1-1-15,1 0 3 0,-1-2 1 0,0 3 2 0,-3-2 0 0,4 3-1 16,-4-2 1-16,-2 1 1 0,1 1-1 0,0-2 8 16,0 1-4-16,-3 1-2 0,3 0-1 0,-3 0-1 0,0-1 2 15,2 3-11-15,-3-1 4 0,0-2 0 0,3 1 1 16,-3 1-1-16,-2 0 0 0,3 1 2 0,0-1 0 0,0 3 1 15,-2-2 2-15,1 0 0 0,-1 0 1 0,1-1-2 16,-1-1-1-16,-1 0 1 0,3-1-2 0,0 2-2 0,-5-2 1 16,3 1 2-16,-1-2-1 0,-2 1 0 0,-1-1 2 15,1-1 5-15,1 2-2 0,-2 0-3 0,0-2 0 0,2 1 0 16,0-1 4-16,0 3-6 0,1 1 3 0,0-3-2 16,-1 4 2-16,0-2 0 0,0 2-4 0,1-3 2 0,1 1 0 15,-2-2 4-15,2 2-4 0,-1 0 2 0,-2-4 0 0,2 3-2 16,-2-4-1-16,3 5 0 0,-2-2 0 0,2-2 0 15,-4 0 0-15,6 1 0 0,-5 1 0 0,0-3 1 16,-1 0 1-16,0-1 18 0,1 0-10 0,-3 0-4 0,1-1-1 16,-1 1-1-16,-1-2-2 0,2 1-19 0,-2 1 11 0,0-1 5 15,0 0 2-15,0 0 0 0,1 3 1 0,3-1 3 16,1 2 1-16,0 1-4 0,-2 0 1 0,4 3 2 0,-2-1-1 16,2-1 2-16,-2 0-3 0,2 1 4 0,1-3-2 15,-1 3-2-15,1-2 1 0,-1 0-3 0,3 0 1 0,0 1 0 16,-1-2 0-16,0-2-1 0,2 3 0 15,0-1 0-15,-1 1 1 0,0-1-2 0,-2-1 0 0,2 0-2 0,0 1 1 16,-2-1-2-16,3 0-1 0,-2 1-1 0,1-2 0 16,-1 0 2-16,2 2 2 0,-1-3 0 0,2 1 0 0,-1 1 1 0,0-1 2 15,1 0-3-15,-5 1-1 0,5 0 0 0,-1 1 1 16,-2 1-9-16,1 0 3 0,-1 2 2 0,-3-3 3 16,0 3-1-16,3 0 2 0,-2-4 12 0,0 4-7 0,0-2 0 15,-2-2-3-15,0 1 0 0,0 1-2 0,0-4 0 0,-1 3 2 16,0-1-1-16,2-1 0 0,-4 1 1 0,3-1 0 15,0-1-16-15,-2 3 8 0,0-3 6 0,-4-1 0 16,3 1 1-16,0-2 0 0,-1 0 18 0,0-2-12 0,-1 2-3 16,-1-1 0-16,2-1-1 0,-1 0 1 0,-2 1-2 0,0-1 3 15,-1-3-3-15,0 2-2 0,-3-1-1 0,1 0-1 16,2 0 1-16,-3-1 2 0,-1-1 1 0,-1 2 3 0,3-2 1 16,-2-2-1-16,-1 1-2 0,2 2-3 0,-2-1-2 0,1 0 1 15,0 0 0-15,2 1 2 0,-4-1 1 0,1-1 0 16,3 3-1-16,-2-3-1 0,-1 3 1 0,2 0 0 15,1 0 0-15,1-2-1 0,-3 2 1 0,4 1 1 0,-2 0-2 16,1 0 2-16,3-1-1 0,-1 3 3 0,-1-1 2 0,2 0-3 16,0 0 1-16,-1-2-3 0,0 2 2 15,2-2-2-15,-1 0-1 0,1 1 2 0,-3 0 1 0,3 0 2 0,-4-2-3 16,2 2-1-16,1-2 2 0,-2 1-1 0,-1-1 0 16,3 1-1-16,-5 0 1 0,4 0-2 0,-4-1 0 0,0-1-1 15,-1 2-1-15,0-3-3 0,1-1-1 0,-3 3-2 16,1-3-4-16,-2 1-6 0,0-1-7 0,0-1-5 0,-2 2-11 15,1-2-9-15,1 1-10 0,0-1-11 0,-2 0-15 0,0 0-17 16,1-1-17-16,-3 1-18 0,1-2-22 0,-2 2-28 16,0-3-20-16,0-2-44 0,-2 3-53 0,-1-4-54 0</inkml:trace>
  <inkml:trace contextRef="#ctx0" brushRef="#br0" timeOffset="18416.79">15512 7940 261 0,'-2'-2'292'0,"2"-1"-61"0,0 1-52 0,0 1-38 15,0 0-26-15,0-2-15 0,0 3-11 0,2 0-6 16,-2-3-5-16,2 2-4 0,-2 1-3 0,0-1-1 0,0-1-3 15,0 2-1-15,0-2-2 0,0 2 2 0,0-1 1 0,0-1 3 16,0 2 4-16,0 0 4 0,0-1 1 0,2 0-1 16,-2 1-5-16,0-3-2 0,0 3-2 0,0 0-1 0,0 0-1 15,0 0-4-15,0 0 2 0,0 0-9 0,0 0-6 16,0 0-7-16,0 0-8 0,0 0-6 0,0 0-9 0,0 0-4 16,0 0-7-16,0 0-3 0,-2 0-6 0,2 0-1 15,0 3-2-15,0-3-3 0,0 2 1 0,-2 1 0 0,0 2 0 16,2 2 0-16,-1 2 1 0,-3 1 4 0,3 0 0 15,-2 4 14-15,3 2-1 0,-1 1 0 0,1 3 1 0,0-1-2 16,0 3 1-16,0 0-13 0,0 0 6 0,0-1 1 0,-1 4 0 16,-1-2 0-16,2 1-1 0,0 2-1 0,0-3-2 15,0-1 0-15,0 5 0 0,0-3 0 0,0-1 0 16,0 1-1-16,0 0 0 0,0-1 0 0,0 0 0 0,-1 3-1 16,1-5 2-16,-2 3 1 0,-1 1-2 0,3-3 3 15,0 0-2-15,-2 0 0 0,1 0-3 0,1 0 2 0,-2-1-4 16,2 3 1-16,-2-4 2 0,2 1-1 0,0 1 1 15,0 0 0-15,2-3 4 0,-2 1-2 0,2 1 1 0,-1-3 0 0,1 2 1 16,3 0-3-16,-4 0 3 0,3-1 1 0,0-1-1 16,1 1 0-16,-1 0 1 0,1-2 1 0,-3 1-2 15,4 0-3-15,-2-1 0 0,2 0-1 0,-3-3-1 0,3 1-3 16,-3 0 2-16,2 1-1 0,-2-3 0 0,1 0 0 0,-1-1 1 16,0 1 0-16,0 2 0 0,0-3 1 0,2 0 0 15,-4-2 1-15,1 1-1 0,-2 2 0 0,3-1 2 0,-1 0 19 16,-1 0-9-16,-1 0-3 0,4 0-3 0,-4 0 0 15,0 1-1-15,4 1-20 0,-2 0 8 0,0-1 4 0,-1 0 2 16,-1 2 2-16,1 0-1 0,1 0 1 0,-2 0 0 0,3 0 0 16,-1 0 0-16,-1 0-1 0,1 0 3 0,0 0-2 15,-2 0-1-15,1 0 0 0,-1 0 1 0,0 0 0 0,0 0-1 16,0-2 0-16,0 2 0 0,0 0 3 0,-1-1-1 16,1-1-2-16,-2 0 0 0,0 0 0 0,2 2 3 0,-3-1-2 15,0 0 0-15,1 0 2 0,1 1 0 0,0 2 0 16,-3-2-1-16,3-1 1 0,-2 0 0 0,3 3-3 0,0-1 0 15,-2 0 3-15,0 0 0 0,2-1-1 0,-1 1-1 16,-1 0 5-16,2 1-1 0,-3-2-4 0,3 1 0 0,0-1 1 16,-2 2 2-16,2 0-2 0,0-2 0 0,-1 1 1 15,1 1-3-15,-2-2 3 0,2 0-1 0,0-2-2 16,-3 1 0-16,3-1 0 0,-2 0 0 0,1-1-1 0,1-2 0 16,0 0-5-16,-1-1 2 0,1 0 3 0,0 0 1 0,0 0-1 15,0-2-1-15,0 0 7 0,0-2-5 0,0 0-5 16,0 0-4-16,0-1-6 0,0-1-18 0,0 0-19 0,0 0-18 15,0-1-19-15,0-1-15 0,0-1-7 0,-2 2 1 0,0-2 2 16,2 0-3-16,0-2-12 0,0-1-17 0,2 0-25 16,0-3-29-16,-2 1-30 0,1-4-24 0,2-3-31 0,0 0-41 15,0-2-71-15,-1-4-84 0</inkml:trace>
  <inkml:trace contextRef="#ctx0" brushRef="#br0" timeOffset="19798.93">15537 7735 71 0,'-3'-3'261'0,"0"-1"-58"0,2-1-52 0,-2 2-38 0,3-2-21 16,-1 0-10-16,1 2-2 0,-2-1-2 0,-1-1-2 0,3 2-3 16,0-2 1-16,0 1-1 0,3 1-1 0,-1 1-1 15,-2-1-3-15,1-1-7 0,-1 1-10 0,2-2-8 16,-1 2-5-16,0-2-9 0,2 3-4 0,-2-1 1 0,1 0-6 16,0 0 5-16,-2 1-1 0,1 2 4 0,-1-2 2 15,2 2 3-15,0-3 8 0,-2 3-5 0,4 0-4 0,-1 3-4 16,2-3-3-16,0 2-5 0,4-2-3 0,2 2 2 15,2 1-4-15,2 0-1 0,0 0-3 0,3 1-1 0,0 1-2 16,4-1-6-16,0 1 1 0,3-2-1 0,0-2-2 0,0 2 0 16,3-1 0-16,2 1 0 0,0 1-1 0,2-3 2 15,1 3-1-15,0-3 4 0,3-1-1 0,-1 2 0 0,0-1-1 16,0-1 7-16,-2 1-3 0,0 2-4 0,1-3 3 0,-3 0 0 16,-1 3 1-16,-1-3-9 0,-4 1 2 0,-2 0 2 15,-2 1-2-15,0 1-1 0,-3-1 2 0,-3-2-2 16,-3 5 0-16,0-3-1 0,-3-1 2 0,-1 2-1 0,-3 0-1 15,-1-1 1-15,0-1-1 0,-3 0 2 0,2 3-3 0,-3-1 4 16,0 0 2-16,-1 0-1 0,-1 3-2 0,1-2 3 16,-3 4 0-16,3-1-2 0,-2 3-1 0,-1-1 2 0,1 2 0 15,-3 1 1-15,3 3 1 0,-2 1-2 0,4 3 2 16,-3-1-2-16,3 3 1 0,-2 1 3 0,2 1-4 0,1-2-1 16,-1 4 0-16,1 0 0 0,0-2 0 0,0 2-6 0,0-1 5 15,0-2 0-15,0 2 1 0,-2-2 0 0,2 1 0 16,0 1-1-16,-1-1 0 0,1 1 2 0,-2-2-2 0,-1 0 0 15,3 2-1-15,0-1 2 0,0-2 0 0,-3 0 0 16,2 0 2-16,-3-1 0 0,3 2 1 0,-1 0-3 0,1-1 1 16,-1 2-1-16,0-1-1 0,2 0 1 0,-1 1 0 15,-1 2 0-15,2-3 2 0,0 1 4 0,0 2-1 0,0-1-1 16,-2 1 1-16,2 1-4 0,-1 0 2 0,-1 0-3 16,2 2 3-16,-1-1 1 0,1 1 2 0,0 1 1 0,0-3 0 15,0 2-4-15,0 1-2 0,0-1-1 0,0-1 0 16,0 1-4-16,0-1 1 0,1 0 3 0,-1 0 0 0,2 0-1 15,-1 2 1-15,1-3 1 0,1 3-1 0,-1-2 2 16,1 1-2-16,0 0-2 0,1-1 2 0,0 1-2 0,-4-1-1 16,6 0-1-16,-3-1 1 0,1 3 3 0,-1-3-2 0,0 1 1 15,0-2 1-15,1 1 1 0,-3 1 3 0,2-1-1 0,0 0 2 16,-1 2-2-16,-1-3 1 0,1 0-2 0,0 0-2 16,-2 1 0-16,0 1 0 0,0-1 0 0,0-1 1 15,-2 1 3-15,2-1-2 0,0-1-1 0,0-1 1 0,0 0 0 16,0-4 0-16,0 0-2 0,0 1 1 0,0-1 4 0,0 1-3 15,0-2-1-15,0 0-8 0,0 1 5 0,2 0 0 16,-2-3-3-16,0 0 0 0,0-1 2 0,0-1 8 0,0-2-3 16,0 0-1-16,0 0 2 0,0-2 7 0,0-1-4 15,0-1-4-15,0 11-2 0,0-11 0 16,0-1-7-16,0-4 6 0,-2 0 1 0,0 0 1 0,2-1 3 0,-1-1-1 16,-1 1 1-16,-1 0 0 0,-1 0 2 0,-1 0 2 15,0-1 5-15,-2 2 2 0,1 0 1 0,-1-1 2 0,-1 0 0 16,-2 1-4-16,-2-1-13 0,0 1 0 0,-2-1 1 15,0 0 2-15,-1 1-1 0,0 1 3 0,-2-1 8 0,2-1-4 16,-4 3-2-16,2-3-1 0,-4 1 1 0,-1 0-3 16,0-1 1-16,-3-2 0 0,-1 2 3 0,0 1 2 15,-3-3 1-15,0 0 5 0,-2 2 3 0,1-2 9 0,-3 3 6 0,0-3 10 16,-1 1 6-16,3-1 1 0,-2 2 8 0,-1-1-1 16,2-1-2-16,2 2-11 0,0-2-3 0,2 1-6 15,0 1-10-15,3-1-14 0,1 0-4 0,5-1-3 0,-2 0-3 16,4 0-1-16,3 0-2 0,0 0 5 0,2 0-5 15,3 0 0-15,2 0-2 0,-2-1-3 0,4 0-9 0,2 1-15 16,2-3-29-16,-4 1-32 0,5-2-38 0,0-1-35 0,3 0-30 16,0-3-24-16,1-1-17 0,4-3-13 0,1 1-12 15,0-1-20-15,4-1-38 0,-2-2-65 0,5-4-96 0</inkml:trace>
  <inkml:trace contextRef="#ctx0" brushRef="#br0" timeOffset="22183.44">16244 8216 128 0,'-1'-1'493'0,"-2"0"-119"16,3-2-121-16,-1 0-89 0,1 3-62 0,0 0-35 0,0-2-19 16,0 2-13-16,1 0-6 0,-1-1-2 0,0-1 0 0,0 2 0 15,3-2 1-15,-3 2 5 0,0 0-1 0,1 0 0 16,-1 0 0-16,2 0 0 0,-2 0-4 0,4 0-1 0,-3 0-7 15,2 0 0-15,1 0 1 0,0 0-4 0,1 0-4 0,1 2-1 16,1-2 0-16,-1 2 1 0,0-1-6 16,2-1 0-16,2 2 0 0,-1 1 0 0,3 0-2 0,-2-1-1 15,1 3-2-15,2 0 0 0,1 1-2 0,-1 0 0 0,1 1 1 16,-1 1 0-16,1 1 0 0,0-2 3 0,0 2-3 0,1 2-1 16,0-1-1-16,1 1 0 0,2-1-1 0,-2 1-1 15,2 2 3-15,0-1 1 0,-2 0 1 0,2 1 4 16,2-1 8-16,2 0 1 0,1 1 5 0,-1 0-1 0,2 0 0 15,3 0-3-15,0 0-3 0,1 0-1 0,-1 3-7 0,3-4 1 16,0 5-3-16,0-2-2 0,2-2 1 0,0 2-2 0,-2 0 4 16,1 5-2-16,3-1 2 0,-3-3 1 0,2 4 1 15,0-3-1-15,1 0 0 0,-1 0 2 0,1 1-1 0,0 1-3 16,1 2 0-16,-1 0 1 0,1-1-2 0,0 4-1 16,1-2 5-16,-1 2 2 0,1 1-3 0,2-1 1 0,1-1 0 15,1 5-3-15,2-4-3 0,-3 1 0 0,2 1-3 16,-1-2 0-16,-1-1 1 0,2 2 0 0,0-3 0 0,1 0-2 15,-3 0 4-15,0 2-2 0,1-4-2 0,-1 1 3 0,-4 1-2 16,2-3 1-16,-3 2 0 0,1-2 1 16,-1 1 2-16,-1 1-1 0,1-1 2 0,-1 0 0 0,-2 2-2 15,2-3 3-15,0 0-2 0,-2 3-1 0,1-2-1 0,1 1 2 16,2 0 4-16,-2 2-3 0,1-4 0 0,-1 2 0 16,1 2-1-16,1-2 1 0,-2 1-2 0,1-1 0 0,-3 2 0 15,3-3 0-15,-4 2 1 0,3-1-2 0,-2 1 1 0,1-1-1 16,-2 0 1-16,0 0-6 0,-2-1 6 0,4-1 0 15,-2 0 2-15,0 2-1 0,3-1 3 0,-1 0 3 0,-2-1-3 16,0 2-2-16,2-1 1 0,-1-1-1 0,-1 3-1 16,1-3 0-16,2 0 0 0,-1 2 1 0,2-1-2 0,-3 1 0 15,3-1 0-15,-3 2 2 0,2-2 0 0,1 0-3 16,-4 0 18-16,3-2-6 0,0 3-4 0,0-2-4 0,-3 2-3 16,4-3 4-16,-3 2-22 0,1-1 10 0,1 1 0 0,-4 1 1 15,3-1 1-15,-2-1 1 0,-1 1 3 0,4 1-2 16,-1-1 0-16,-2 1-1 0,-2-1 1 0,-1 2 0 15,0-2 1-15,2 1 3 0,-3-2 3 0,1 1-1 0,-3-1 0 16,3 1-1-16,-5-1-1 0,3 0 0 0,1 0-2 16,-5-1 1-16,3 1 3 0,-1 0 0 0,-1 1-1 0,-1-1 3 15,1 2-1-15,-4-1 2 0,4-2-1 0,0 2 0 16,-1-3-3-16,1 3-1 0,-1-2 0 0,0 0 1 0,-3 0-1 16,4 0 1-16,-2-2 1 0,2 3 2 0,-2-1 2 0,-1 0-2 15,2-2 0-15,-3 2 0 0,2-1 1 0,0 0-2 16,0-3-1-16,1-2 0 0,0 3-2 0,0-1-2 0,1 6-1 15,0-4 1-15,0-1 2 0,1 1-3 0,0 1 2 0,0-1-2 16,1-1 1-16,-2 2 1 0,4-2-6 0,-3 0 3 16,1 0 1-16,-2 0 2 0,0 0 0 0,0 0 0 0,2 0 2 15,-1 0-1-15,-2-2-2 0,0 2 0 0,1 0 4 0,-1 0-1 16,2 0-2-16,-1 0 1 0,0 0 2 0,-2 0-2 16,1 0-3-16,0 0 0 0,-2 0 2 0,5 0 1 15,-1-1 0-15,-1 0-1 0,-1 0-1 0,1 0 0 0,-1 1 0 16,4 0-1-16,-6-1 1 0,1 2 2 0,1-3 0 15,-2 0 0-15,2 3 1 0,-4-1 3 0,4-1-2 0,-3 1 1 16,0-1 1-16,1 1-1 0,1-1-2 0,0 3-1 0,1 0 1 16,1 0 3-16,-2 1 1 0,3 0 1 0,3-1 2 15,-3 1 0-15,1 4 1 0,0-3-1 0,-1 2 0 0,3-1 1 16,0-2-2-16,0 5 0 0,-1-2-1 0,0-1-2 0,1 1-1 16,1 1-2-16,-2-2 1 0,2 3-1 0,-1 0-2 15,-1-1-1-15,1 0 2 0,0 1-2 0,-3-1 1 16,1-1-1-16,-3 2 0 0,1-2 0 0,-2 1 1 0,-1-3 1 15,2 3 5-15,-3-1-3 0,0-2 3 0,-1-1-3 0,-1 0-1 16,-1 1 3-16,0-4-4 0,-1 5 2 0,-1-2 2 16,1 1 1-16,-3-3 3 0,1 0-1 0,-2 1 0 15,-2 0 2-15,1-3 1 0,1-1 2 0,-2 1-2 0,0 0 1 16,0 1-3-16,0-3 2 0,-2 2 2 0,2-1 0 0,-1-2-4 16,0 3-4-16,1-1 0 0,-2 2-1 0,0-3-3 15,1 1 0-15,0 0 3 0,-3 0-3 0,1-1 3 0,2 0 0 16,-3 1-2-16,1-1-1 0,0 0 1 0,-1-1 1 0,1 1 0 15,2 0-1-15,-4-2-1 0,3-2 1 0,0 3 0 16,1-2-1-16,1-1 0 0,-2 0 2 0,2 1 1 0,0 1 0 16,0 0 1-16,1-2 0 0,-3 1 2 15,2-2-2-15,0 2 0 0,1 0 0 0,-2 0 1 0,-1 0 0 0,1-2-2 16,-2 1 0-16,4 0-4 0,-4-2 0 0,-4 1-3 16,1-1 2-16,1-1 1 0,0 1 0 0,2-2 3 0,-3 0 0 15,3 0 1-15,-3 1-3 0,0-2 0 0,-1-1-1 16,-1 0 1-16,1-1 0 0,2 1 0 0,-3 0 3 0,0-2-1 15,1 3-2-15,-1-3-2 0,0 2-5 0,0-2-8 0,0 2-7 16,-1-1-9-16,1-1-11 0,-4 2-12 0,1-2-10 16,-4 2-14-16,3-1-19 0,0 1-19 0,0-2-17 0,0 1-19 15,0 0-20-15,-1-1-17 0,0-1-18 0,1 0-32 16,0 1-45-16,-1-2-75 0,-2-1-87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0:59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22640 3202 88 0,'-43'15'103'0,"-2"0"-37"0,-1 3-22 0,-2 2-17 0,1 1-11 16,-4 1-8-16,3 3-8 0,-3 1-10 0,-4 3-20 16,-2 3-17-16,-3 3-11 0,-4 5-7 0,-2-2 1 15,-2 6 13-15,-6 0 31 0,2 5 30 0,0 1 29 0,2 0 22 16,1 3 10-16,2 1 0 0,4-1-10 0,1 3-16 0,4-2-18 15,4 4-28-15,2-1-45 0,7 4-65 0,3 2-110 16</inkml:trace>
  <inkml:trace contextRef="#ctx0" brushRef="#br0" timeOffset="1075.83">19370 8121 361 0,'1'-55'701'0,"-1"4"-248"0,0 4-177 0,2 4-104 0,-1 8-68 15,-1 5-36-15,0 6-22 0,2 6-16 0,-2 4-13 0,0 5-7 16,2 0-4-16,-2 4-6 0,0 2-2 0,1 0-1 16,2 6 0-16,1 0 8 0,1 2 13 0,0 6 18 0,3 5 18 15,2 4 22-15,0 12 21 0,2 0 17 0,-2 7 1 16,5 5-2-16,-2 5-12 0,3 4-17 0,-2 1-19 0,1 6-19 15,0 0-10-15,0 4-12 0,2-3-6 0,-2-1-5 16,1 2-2-16,-3-3-4 0,3-1-4 0,-3 0 0 0,-1-6 0 16,-1-1 3-16,0-1 1 0,-3-3 0 0,0-2 1 0,-1-3-1 15,0-2-1-15,-2-6-2 0,0-1-4 0,-1-6-1 16,0-2-3-16,-1-5 1 0,-1-6 0 0,-1-3 2 16,-1-4 2-16,0-2 2 0,0-3 0 0,0-7-2 0,-1-5-9 15,-1-8-19-15,0-6-21 0,-1-6-24 0,0-6-21 0,-2-8-21 16,0-7-14-16,-1-8-2 0,2-2-1 0,-3-7 9 15,-1-4 14-15,2-3 14 0,-2-3 19 0,3 1 19 16,2-1 19-16,0 3 13 0,1 5 12 0,4 3 6 0,-1 6 9 16,3 6 5-16,1 8 5 0,2 5 4 0,0 7 1 0,-3 5-2 15,3 6-3-15,-1 5-3 0,3 4-3 0,-1 2-5 0,4 5-2 16,-2 3 0-16,1 5 2 0,1 2-2 0,2 4 6 16,0 4 8-16,3 4 11 0,1 2 9 0,3 4 10 0,1 5 14 15,1 2 7-15,0 5 5 0,0 3 0 0,4 0-4 0,-2 7-7 16,2-4-8-16,-2 7-10 0,-1-2-7 0,2 2-8 15,-3-1-5-15,2-1-3 0,-1-1 0 0,-1-1-3 16,-3-2-5-16,0-3-2 0,0 0-3 0,0-2-2 0,-1-2-2 16,-2-4-1-16,1 0 2 0,-2-2 0 0,-1-5 3 0,1-1-3 15,-2 0-4-15,1-4-19 0,-5-5-32 0,2 2-37 16,-4-4-46-16,-3-3-50 0,0-1-54 0,-1-2-53 16,-4-3-74-16,0 0-109 0,-8-4-108 0</inkml:trace>
  <inkml:trace contextRef="#ctx0" brushRef="#br0" timeOffset="1299.74">19726 8632 214 0,'-13'-1'948'0,"-1"-3"41"0,2-1-302 0,1 1-246 15,2-1-177-15,4 2-114 0,2 1-60 0,1 0-43 16,2 2-24-16,2-3-14 0,1-1-5 0,5 1 0 0,5-2-12 15,1-2 4-15,8-3 5 0,3-2 2 0,5-3 1 0,4-4-8 16,4-3 6-16,6-3 2 0,-1 0 1 0,5-5-13 16,-1 4-32-16,-2-1-52 0,-4 3-73 0,-3 2-73 15,-6 3-79-15,-3 2-68 0,-6 4-56 0,-4 3-54 0,-5 0-88 0,-6 4-71 16</inkml:trace>
  <inkml:trace contextRef="#ctx0" brushRef="#br0" timeOffset="1528.78">19014 8027 470 0,'-22'-5'809'0,"5"-2"-241"0,4 0-201 0,3 2-128 16,3 1-78-16,2-1-66 0,5 2-41 0,4-2-23 0,1 0-17 15,7-1-7-15,1-3-7 0,5-3 1 0,5-2 0 16,6-2 1-16,4-5 0 0,2-1 0 0,5-2-2 0,2-3 1 15,3 0-2-15,-1-1-6 0,-1 2-15 0,1 0-33 16,-6 3-39-16,-2 3-52 0,-1 2-56 0,-3 3-60 0,-1 3-59 16,-1 1-78-16,-3 3-136 0,-2 0-61 0</inkml:trace>
  <inkml:trace contextRef="#ctx0" brushRef="#br0" timeOffset="1803.83">20282 7715 205 0,'6'5'684'0,"1"1"-233"0,-1 3-188 16,3 5-123-16,1 2-64 0,-1 4-15 0,5 2-27 0,1 4-13 15,0 1-6-15,1 1-5 0,0 0-3 0,-2 3-24 16,0-3 6-16,-1 3 11 0,-1-4-1 0,0 1-2 15,-2 1 2-15,0-4 1 0,2-1 0 0,-4 0-6 0,1-4 3 16,0 0 1-16,-2-2 0 0,-2 1-2 0,3-5-3 0,-3 1-16 16,-1-3-16-16,-1-3-22 0,-2-3-19 0,1-1-24 15,-4-3-28-15,-1-2-22 0,0-7-32 0,-3 0-33 16,-3-4-42-16,2-4-45 0</inkml:trace>
  <inkml:trace contextRef="#ctx0" brushRef="#br0" timeOffset="2247.55">20204 7576 458 0,'-9'-20'377'0,"0"3"-136"16,4 2-88-16,0 4-59 0,2 2-31 0,1 3-19 0,2 0-18 16,2 2-7-16,3-1-7 0,1 3-4 0,5-4-3 15,2 4-4-15,1-1 5 0,2-1-3 0,2 3 0 16,0 0 2-16,3 1-1 0,1 0-2 0,-3 0 0 0,3 1-1 16,0 0 1-16,0 3-1 0,-1 0 0 0,1 3 2 0,-2-2-2 15,-1 4 0-15,-1-1 1 0,-2 2 0 0,-1 2 1 16,-4 2-1-16,2 0 1 0,-7 0 2 0,1 0 0 0,-3 1 0 15,-2 0 0-15,-2 2-1 0,-2-5 2 0,1 2 1 16,-2-2-1-16,-1-1 0 0,-1-2 1 0,2 1 2 0,2-3 2 16,-3-2-4-16,1 0 2 0,2-3-2 0,1 1-1 15,0-3-2-15,0 2-4 0,0-2-2 0,1 0-6 0,2 0-1 16,2 0-1-16,0-2 1 0,3 2 0 0,5-3 2 0,-1 1 3 16,7 0-1-16,1 1 2 0,1 1-2 0,1 1 1 15,3 3 2-15,-2 1-1 0,2 0 0 0,-1 3 1 0,0 5 1 16,0-1 2-16,-2 4-1 0,0 3 1 0,0-2 5 15,-5 4-2-15,4 1 0 0,-7 1-4 0,3 0 4 0,-4 1 0 16,0 0-4-16,-7-2 2 0,0 2 1 0,-2 1 11 16,-3-3 13-16,-1 2 16 0,-3 0 17 0,-3-2 18 0,1 1 13 15,-3 1 8-15,-6-2-2 0,1 0-3 0,-3 0 2 16,0 0 0-16,-2-4-3 0,-1 0 0 0,1 0-1 0,-1 1-7 16,2-6-14-16,-2 2-18 0,0-3-9 0,0-2-16 15,2 0-10-15,0-3-11 0,0-2-9 0,4 0-22 0,-2-3-30 16,3-2-47-16,0-2-52 0,4-3-67 0,0-2-80 15,3-5-101-15,2-3-163 0,2-8-89 0</inkml:trace>
  <inkml:trace contextRef="#ctx0" brushRef="#br0" timeOffset="2846.74">21444 7004 473 0,'0'-20'786'16,"0"1"-229"-16,0 0-198 0,0 4-139 0,3 3-95 15,-2 3-56-15,-1 2-28 0,0 1-19 0,2 4-13 0,-2-1-6 16,2 1-3-16,-2 2 0 0,1 2-3 0,2 1 3 0,2 3 9 15,1 5 14-15,1 4 21 0,1 3 27 0,1 7 32 16,4-1 24-16,0 7 9 0,-3 4 3 0,3 4-12 0,0 3-28 16,1 2-28-16,-1-1-23 0,1 2-18 0,-1-2-11 0,1 1-9 15,-2 2-2-15,2-5-1 0,-1 0-5 0,-1-2-2 16,1-1 0-16,-1-1-13 0,0-3-30 0,-1-2-46 16,-1-4-52-16,1-1-62 0,-3-4-63 0,0-3-61 0,-2-1-42 15,3-4-47-15,-4-3-66 0,-2-3-127 0,-3-3-28 0</inkml:trace>
  <inkml:trace contextRef="#ctx0" brushRef="#br0" timeOffset="3037.73">21336 7452 80 0,'-8'-6'905'0,"2"1"45"0,-2-1-285 15,4 2-229-15,0-1-160 0,3 2-110 0,1 2-76 16,0-1-49-16,1-3-17 0,5 1-12 0,1-1-7 0,1-5-2 0,5 0-3 15,1-4-6-15,6-2-15 0,2-2-15 0,5-4-28 16,3-1-40-16,0-3-56 0,4 0-57 0,-3-2-56 16,2 3-60-16,1-2-67 0,-5 4-94 0,0 2-138 0,-2-1-40 15</inkml:trace>
  <inkml:trace contextRef="#ctx0" brushRef="#br0" timeOffset="3842.73">22032 6960 200 0,'1'3'754'0,"2"-1"-167"0,-3 0-208 15,2 1-153-15,3 0-104 0,-1 2-58 0,1 2-34 16,2 1-15-16,-1 2-9 0,5 3 0 0,-3 2-5 0,1 1 1 16,2 0-1-16,-1 5-1 0,0 1 3 0,0 0-3 15,1 2 2-15,-1 2-2 0,-1 0 2 0,-1-1 0 0,0 3 2 16,-1-2 2-16,2-1 0 0,-3 2 1 0,-1-2 0 15,0-2 0-15,-2 2-6 0,-1-4 1 0,4-1 1 16,-5-4 22-16,2 0-9 0,-3-7-7 0,2-1 1 0,-2 0 11 0,-2-4 12 16,2-1-17-16,-3 0 15 0,-1-4 12 0,-1-2-1 15,-1-3-13-15,-2-2-1 0,-3-2-12 0,0-7-10 0,-1-1-9 16,-1-4-2-16,-2-3-3 0,0-7-18 0,0-2-5 16,-2-6-6-16,1-3-6 0,-1-4-6 0,-1-2-1 0,1-2 0 15,-1-3 10-15,3 0 5 0,0-2 6 0,3 0 7 16,-1 2 5-16,2 4 5 0,3 1 3 0,2 3 1 0,1 4 3 15,1 3 2-15,4 7-1 0,0 4 1 0,2 4 0 0,1 5 1 16,1 3 2-16,2 3-6 0,1 4 2 0,3 1-1 16,3 3 2-16,1 2-4 0,4 1 0 0,-1 2 2 0,1 2 3 15,2 4 0-15,-3 0 2 0,4 3 5 0,-2 1 0 16,-1 2-2-16,0 4-1 0,-2-2 0 0,0 3 0 16,-3 1 0-16,1 3 5 0,-3 0 4 0,0 0-2 0,-5 1 5 0,-1 2-2 15,0-1 4-15,-4 2-2 0,-1-1 4 0,0 0 2 16,-1 0 2-16,-1-1 4 0,-1-1-3 0,0-1 0 15,-2-2 1-15,-1 1-2 0,1-5-1 0,0 2 0 0,1-6-1 16,-1 1-4-16,0-2-2 0,2 0-3 0,-3-5-1 0,3 1-4 16,1-2-1-16,0-1-1 0,2 0 0 0,-1-3 1 15,1 2-1-15,0-2 0 0,0-2-1 0,0 1-1 16,0-2-3-16,1-2-5 0,-1-1-1 0,4 0-3 0,-3-1-3 16,1 0 2-16,4 0 2 0,-5 1 2 0,2 1 2 0,1 1 2 15,-1-1 3-15,0 3-2 0,0-1 1 0,1 0 1 16,-3 1 0-16,1 1-1 0,-2-1 0 0,3 2-1 15,0-1-2-15,-3 1 4 0,0 0 0 0,0 0 1 0,0 0-1 0,0 0 1 16,0 0 1-16,0 0 0 0,0 0-2 0,0 0 2 16,-3 0-4-16,0 0 4 0,3 0 3 0,0 0 1 15,0 0 3-15,0 0 3 0,0 0 5 0,0 0-4 0,0 0-4 16,0 0-7-16,0 0-1 0,0 0 0 0,0 0 0 0,-2 0-1 16,2 0 1-16,0 0 5 0,0 0-1 0,0 0-2 15,0 0-3-15,0 0 0 0,0 0 0 0,0 0-3 0,0 1-2 16,0-1 2-16,0 0-2 0,0 0-1 0,0 0 0 15,0 0-4-15,0 2-4 0,0-2-10 0,0 1-5 0,0 1-5 16,0-2-6-16,0 1-4 0,-1 1-2 0,1-1-1 0,-2 1-1 16,0 0 3-16,2 2-5 0,0-3-4 0,0 1-5 15,0 0-4-15,0-2-3 0,0 2-3 0,-1-1 2 0,1-1 2 16,-3 2 4-16,1 0-2 0,-1-2-7 0,-1 1-9 16,1-1-17-16,-4-1-16 0,4 1-23 0,-2-2-24 0,-2 0-24 15,1 1-30-15,-2-1-45 0,2 0-59 0</inkml:trace>
  <inkml:trace contextRef="#ctx0" brushRef="#br0" timeOffset="4272.5">22201 6718 18 0,'3'-2'182'0,"0"2"-43"0,-1-1-38 16,-1 1-25-16,3-2-17 0,-1 2-12 0,0 0-8 0,1-2-4 15,1 2-2-15,-2 0-3 0,2 0-3 0,0 0 1 16,0 2 4-16,4 0 9 0,-1 3 7 0,0-1 4 0,3 2 7 15,-3 2 9-15,1 1 6 0,3 3 1 0,-2 3 6 16,2 1 14-16,-2 4 4 0,2 1-1 0,-3 4-2 0,4 1-5 16,-4 2-10-16,3 3-6 0,-3 1 1 0,1 4-1 15,2 2-1-15,1 1-17 0,-4 0 5 0,2-1-4 0,0 3-10 16,0-4-9-16,2 1-4 0,-4-2 5 0,2-3-10 0,2-2-8 16,-3 0-6-16,1-6-4 0,0 1-6 0,-2-5-2 15,3-2-2-15,-2-1-2 0,-2-1 0 0,0-4 0 0,1 1 1 16,-2-5 0-16,-2-2-2 0,0-3-5 0,-4 1-9 15,2 0-12-15,-1-4-26 0,0 1-40 0,-4-5-45 0,0 0-51 16,-2-4-54-16,-1-1-61 0,-2-4-71 0,-2-2-98 16,0-4-77-16</inkml:trace>
  <inkml:trace contextRef="#ctx0" brushRef="#br0" timeOffset="4858.17">22171 7218 375 0,'-4'0'528'0,"1"0"-167"0,2-2-135 0,-2-1-85 0,1 2-47 16,1-1-30-16,2 1-17 0,-1-2-6 0,5-2-9 0,-1 1-7 16,1-3-5-16,2-1-7 0,-1-1 0 0,2-1 1 15,0 0 0-15,0-2 3 0,0 0-1 0,7 0 2 0,-2 1-4 16,1-5-2-16,1 3-1 0,-1-4-4 0,2 4-3 0,-2-2 0 16,3-1-2-16,0 3-3 0,-2 0-9 0,0 1-17 15,-2 1-27-15,0 1-40 0,-3-1-42 0,0 3-54 16,0-2-66-16,-5 1-90 0,-1-1-120 0</inkml:trace>
  <inkml:trace contextRef="#ctx0" brushRef="#br0" timeOffset="5569.46">22704 6546 37 0,'5'-2'774'0,"-1"-1"-84"16,-3 2-213-16,3-1-174 0,-3 0-126 0,4 2-84 16,0 2-49-16,1-2-22 0,3 3-9 0,3 2-7 0,-1-1-5 15,3 4-1-15,-1 0 2 0,2 4-1 0,0 2-5 0,-1 0 2 16,-1 2 3-16,0 2 2 0,-1 2-3 0,-3-2 5 16,4 3 2-16,-4 1 0 0,-1-1-1 0,2 0-2 15,-5 2 3-15,1-1-2 0,-2 1-1 0,2-1 1 0,-3-1-1 16,-1 0 1-16,-2-1-1 0,0-2 1 0,0-2 0 15,-2-2-1-15,0-2-3 0,-1-2 3 0,-1-2 0 0,1-1-1 16,-1-1-1-16,-3-3-1 0,0-1 1 0,-2-2-1 0,-2-2 0 16,2-3-1-16,-4-2-3 0,4-5-1 0,-4-1-6 15,1-3-5-15,-1-7-8 0,0-3-16 0,0-3-15 0,0-3-13 16,-2-4-7-16,1-5-10 0,1 0 1 0,2-3 9 16,0 0 11-16,2 1 12 0,0-1 15 0,2 3 12 0,2 3 10 15,0 4 7-15,4 0 7 0,1 7 3 0,0 5 1 16,0 1 0-16,1 3 5 0,4 3-2 0,2 3 1 0,2-1-2 0,0 3-3 15,3 1-1-15,2 0-9 0,0 2 2 0,2 2 2 16,0 2-3-16,-1 2-13 0,0 2-8 0,0 4 0 16,1 1-6-16,2 1-4 0,-1 1 2 0,-3 2 14 15,1 4 11-15,-1-2 3 0,-3 1 3 0,0 5 9 0,-6 0-3 16,-1 1 4-16,-1-2 2 0,-3 0 5 0,0 0 2 0,-3 0 6 16,-2 1 0-16,1 0 1 0,-2 1 1 0,-3 0-3 15,2-3-4-15,-1 2-4 0,-2 0 1 0,5-3-5 0,-1-1-4 16,1-2-3-16,2-3-2 0,0-2 2 0,0-1-2 0,3-2 1 15,0-1 0-15,0-1 2 0,0 1 0 0,0-3-2 16,5 0-2-16,0-1 1 0,5-4-1 0,3 1-1 16,3-4-3-16,4-2 1 0,6 1 1 0,-1-3-2 0,5 0-1 15,3 0 1-15,-1 1 2 0,-1 2 0 0,-1 2-1 0,0 1 1 16,-1 1 1-16,-5 5 1 0,0 0-1 0,-1 3 2 16,-1 3-2-16,-3 2 3 0,-1 1 1 0,-2 3 5 0,-2 0 1 15,-5 2 4-15,-2 0 12 0,3 3 8 0,-5 1 17 16,-2 3 17-16,-1-2 13 0,-1 4 10 0,-1-1 5 0,-3 2 11 15,-4 0 3-15,-4 2-4 0,2-1 1 0,-3-4 1 0,-4-1 3 16,3 2-4-16,-4-2-2 0,3-2-5 0,-3-3-6 16,0 2-14-16,-1-3-14 0,-3-2-17 0,2 0-14 0,-1 0-15 15,-2-2-28-15,-1 1-36 0,-2-3-53 0,0-3-64 16,-4-2-82-16,-1-3-73 0,0-5-68 0,0-2-78 0,-1-5-111 16,-4-2-104-16</inkml:trace>
  <inkml:trace contextRef="#ctx0" brushRef="#br0" timeOffset="5816.3">22284 6156 257 0,'-4'-3'833'0,"1"1"-120"0,1-1-233 16,2 2-180-16,2-1-124 0,-2 2-84 0,7-4-44 0,1 3-28 15,2-2-13-15,6-2-4 0,0-2-1 0,7 0 0 16,2-2-2-16,5-1 2 0,1-4-1 0,2 1-2 0,2-2-3 16,-1-4-1-16,5 0-6 0,-4-2-11 0,2 1-19 15,-1-4-24-15,-1 2-33 0,-1 0-35 0,-3-2-41 0,-1 4-45 16,-1-3-59-16,-4 5-75 0,-3-1-103 0,-3-1-126 16</inkml:trace>
  <inkml:trace contextRef="#ctx0" brushRef="#br0" timeOffset="7114.63">21891 9483 356 0,'0'-25'587'0,"1"3"-187"0,1-3-153 16,0 4-105-16,-2-1-61 0,4 3-28 0,-4 1-2 16,0 2-3-16,2 1 3 0,0 3 6 0,-2 0 11 15,1 1-1-15,-1 2 1 0,0 2 8 0,0 2 3 0,0 1-6 0,0 1-4 16,0 1-9-16,0 2-9 0,-1 2-13 0,1 1-11 15,-4 3 3-15,3 3 6 0,-2 4 15 0,-1 4 20 16,-1 5 20-16,0 2 12 0,-2 6 5 0,1 3-2 0,-1 1-15 16,3 4-19-16,-2 2-19 0,-1-2-16 0,4 1-11 0,0 2-8 15,0 0-6-15,-1-3-4 0,1 2-1 0,-1-2-1 16,2 1-1-16,2-3-2 0,-1-2 0 0,1 0-2 0,0-2-7 16,0-1-21-16,0-2-29 0,0-2-38 0,0-1-41 15,0-4-45-15,0 0-43 0,1-5-30 0,1-1-28 0,-2-3-16 16,6-3-15-16,-6 2-27 0,1-7-34 0,-1-1-60 15,0-4-82-15</inkml:trace>
  <inkml:trace contextRef="#ctx0" brushRef="#br0" timeOffset="7587.44">21818 9466 398 0,'-4'-28'389'16,"0"-1"-120"-16,3 2-82 0,-2 1-57 0,3-2-39 16,0 3-21-16,3 0-13 0,0 0-10 0,2 2-7 0,1-1-4 15,2-2 3-15,-3 3-1 0,4 1-1 0,-1 1 3 0,5 1 3 16,-4 3 4-16,1 0-2 0,1 5-4 0,-2 0-8 16,3 2-4-16,-3 5-7 0,0 0-6 0,2 2-2 15,2 2 0-15,0 2 7 0,-1 4 7 0,0 1 10 0,4 4 14 0,1 2 12 16,1 5 9-16,-2 1 7 0,5 4 1 0,-1 3-2 15,0 4-13-15,1 0-12 0,0 5-9 0,-2-1-10 16,2 4-8-16,-1 1-10 0,-1 2 1 0,2 1-3 0,-3-2-4 16,2-1-2-16,2 1-1 0,-4-3-1 0,3-2-2 0,0-1-3 15,-4-1 1-15,4-4-8 0,-4-1-15 0,-1-2-26 16,0-2-28-16,-4-2-32 0,2-2-34 0,-5-2-32 0,0-2-24 16,-2-1-15-16,-2-4-21 0,-1-1-19 0,-4-1-40 15,-4-3-54-15,-1-1-84 0</inkml:trace>
  <inkml:trace contextRef="#ctx0" brushRef="#br0" timeOffset="7789.94">21986 9670 768 0,'-8'-7'752'0,"2"0"-220"0,-1 0-185 0,4 1-128 0,0 0-82 15,0 2-57-15,7-3-35 0,0 2-18 0,4-4-11 16,2 0-6-16,2-1-3 0,2-5-3 0,2 1-2 15,1-1-2-15,1-2-5 0,0 0-9 0,3-4-17 0,1 1-27 16,0-4-32-16,3 0-34 0,1-2-39 0,-4 1-38 0,3-2-46 16,2-2-46-16,2 3-68 0,-3-3-98 0,0 2-95 15</inkml:trace>
  <inkml:trace contextRef="#ctx0" brushRef="#br0" timeOffset="8013.68">22870 8899 130 0,'9'-5'793'0,"-3"2"-96"0,-1-2-207 16,1 3-170-16,-3 1-113 0,1-1-80 0,-3 1-55 16,2 1-29-16,0 1-13 0,-1-1-5 0,1 3-4 0,1-1 1 15,5 1 6-15,-4 1 28 0,2 2 19 0,0 3 27 0,1 2 20 16,0 1 17-16,-2 3 7 0,2 3-25 0,1-1-14 16,1 4-29-16,-2-1-22 0,3 2-19 0,-2-1-14 15,3 2-11-15,-2 0-6 0,2 1-4 0,-1-1-10 0,0 0-20 0,-1 2-37 16,-3-3-46-16,2-1-51 0,-2-1-55 0,-2-1-50 15,-4-1-37-15,2-3-24 0,-3 0-14 0,-3 0-16 16,-2-3-25-16,-1 0-50 0,-5-5-79 0,-2-1-42 0</inkml:trace>
  <inkml:trace contextRef="#ctx0" brushRef="#br0" timeOffset="8189.67">22770 9223 459 0,'-6'-5'809'0,"-2"-2"-158"0,1 2-198 0,2 0-147 0,4 0-102 16,-2 0-65-16,3 3-44 0,0-1-26 0,0 1-20 0,3-1-8 15,2-2-12-15,-1 1-8 0,5-2-2 0,0 0-6 16,0-1 0-16,4-2 0 0,3-4-3 0,0 1 0 16,3-4-8-16,1-2-10 0,1-2-16 0,2-4-25 0,3 1-36 15,0-1-42-15,1-2-49 0,-3 1-51 0,3 0-52 0,-2-2-60 16,1 2-75-16,-4 2-113 0,-5-2-90 0</inkml:trace>
  <inkml:trace contextRef="#ctx0" brushRef="#br0" timeOffset="8663.49">23260 8431 135 0,'-17'0'641'15,"-4"2"-181"-15,2-2-179 0,-3 3-116 0,6-3-69 16,-5 3-42-16,4-1-22 0,1 1-12 0,-3 1-7 0,3-1-5 16,-2 2-7-16,0-1 0 0,1-1-6 0,0-1-9 0,-1 1-6 15,-1-3-12-15,-1 2-4 0,0-2-2 0,-2 2-1 16,-1-1 6-16,2 3 6 0,-3-1 9 0,1 0 11 0,-2 4 9 15,1 0 10-15,1 2 13 0,1 0 9 0,4 4 13 0,-2-1 5 16,3 4 1-16,3 3 2 0,-2 2-6 0,7 3-4 16,0-1-9-16,-2 3-3 0,4 5-3 0,0-1-3 0,4 3 2 15,1 1 2-15,4 2 6 0,0 2 14 0,1 1-1 16,2 0 4-16,0 0 5 0,3-1-3 0,1 1 5 0,-1-1-7 16,1 2 10-16,5-5 3 0,-1 2 6 0,3-1 3 15,-2-1-3-15,3-2-5 0,1-1-11 0,1-2-7 0,3-2-9 16,0-2-9-16,4-3-6 0,0-3-3 0,3-2-2 15,1-4-2-15,1-4-1 0,2-3-14 0,1-7 2 0,1-4 1 16,1-4 0-16,-1-4-1 0,-1-5-2 0,0 0 10 0,1-2-7 16,-4-5-2-16,-2-2-4 0,1-2-5 0,-5-1 1 15,-2-2-2-15,-3 0 1 0,-2-4-5 0,-3 2-3 16,-3-4-3-16,0 1-10 0,-3-3-6 0,-5 3-9 0,0-4-2 0,-8 3-8 16,0-4-6-16,-5 2-1 0,-3 0-5 0,-3 1 2 15,3-2 2-15,-6 2 5 0,-1 4 12 0,0 1 7 16,-3 3 14-16,1 5 5 0,0 0 2 0,-2 5 7 0,2 3 0 15,-1 3 0-15,0 2-1 0,1 2 0 0,2 5-1 0,-3 0-12 16,0 3-21-16,3 2-28 0,-1 3-30 0,1 1-36 16,3-1-41-16,-1 1-35 0,5 1-41 0,1 0-62 15,0-3-106-15,2 3-113 0</inkml:trace>
  <inkml:trace contextRef="#ctx0" brushRef="#br0" timeOffset="9341.43">23452 8318 10 0,'4'0'796'0,"-2"0"29"0,1 2-263 0,0 0-205 16,3 3-145-16,2 3-99 0,2 4-52 0,2 2-28 0,0 6-13 16,4-1-7-16,0 3-5 0,6 2 0 0,0 3-5 15,-1 0 0-15,1 1 0 0,0 0-2 0,-2 2-2 0,-2-1 0 16,3-3 1-16,-5 2 0 0,-1 0-1 0,0-4 0 0,8 23-2 15,-15-28 3-15,-1-3-1 0,-1 0 2 16,-1-2 1-16,-4 0 2 0,1-4-3 0,-1 1 1 0,-1-3 4 16,-1-1-1-16,-1-1 1 0,-2-4-3 0,-1 1 3 15,-1-4-17-15,-4-3-26 0,-1-2-26 0,-3-5-25 16,-1-3-23-16,-2-4-14 0,-2-3-4 0,3-2 14 0,-2-3 16 16,1-8 11-16,-3 1 13 0,0-6 3 0,0-3 4 15,2-4-2-15,2-2 2 0,-4-3 8 0,6-2 8 0,-2 0 15 0,2 4 8 16,0-1 15-16,5 6 10 0,1-1 6 0,2 8 10 15,1 1 2-15,3 4 5 0,2 4-5 0,5 3-2 16,3 3-1-16,0 2-8 0,1 2 2 0,4 3-1 0,1 3 1 16,1 2 2-16,1 3-5 0,4 4 3 0,-3 1-1 0,4 5-1 15,-4 3-1-15,4 4 2 0,-1 2 3 0,-2 1 2 16,1 5 4-16,-2 0 6 0,-1 6 4 0,-2-3 8 0,-5 3 13 16,1 4 17-16,-4-2 13 0,-1 6 9 0,-4-2 10 15,-2 3 4-15,-4-2 2 0,-1-1-6 0,0 1-6 0,-2-4-3 16,-3 1-4-16,1-1-8 0,1-3-9 0,-2-3-10 15,3-1-10-15,0-3-11 0,1-4-6 0,1-2-9 0,3-2-5 16,2-4-6-16,-1-2-2 0,4 0-2 0,-1-3 1 16,2-3-4-16,5-3-5 0,2-5-5 0,-2-3-12 0,9-3-14 0,-1-5-15 15,3 0-12-15,3 0-8 0,-1 1 0 0,0 1 9 16,1 2 9-16,0 5 12 0,-2 3 14 0,1 1 11 16,-1 4 8-16,-3 3 3 0,0 6 5 0,-1 0 3 15,-2 7 4-15,-1 0 1 0,1 4 5 0,-3 5 13 0,-3 4 14 16,2 0 16-16,-2 0 8 0,-4 5 10 0,0 0 5 0,-3 1 2 15,1-1-3-15,-4 1-3 0,1 0 0 0,-3 0-3 16,0 0-2-16,-4-1 1 0,-2 0 3 0,0 0-4 0,0-2 3 16,-6-3 0-16,2 3 1 0,-4-5-4 0,1-1-5 0,2 1-6 15,-3-3-8-15,0 0-8 0,1-1-13 0,-1-1-10 16,1 0-11-16,-1-4-23 0,1 0-42 0,-1-1-54 16,0-2-65-16,-1 2-70 0,-1-5-72 0,1-2-69 0,-2-2-54 15,-1-3-66-15,1-3-97 0,-6 1-70 0</inkml:trace>
  <inkml:trace contextRef="#ctx0" brushRef="#br0" timeOffset="10357.53">20089 9144 147 0,'0'1'227'0,"-1"-1"-61"16,1 0-50-16,0 0-41 0,0 0-29 0,0 0-16 0,1 0-12 16,-1 0-4-16,2 0-1 0,-2 0 1 0,0 0 3 0,1-1 9 15,-1 0 7-15,2 1 10 0,0 0 7 0,0 0 10 16,-1 0 9-16,1 0 5 0,2 0 4 0,-1 0-1 0,0-3-3 16,0 3-1-16,2-2-6 0,2-1-3 0,0-1-1 0,1 1 3 15,2-2-1-15,2-3-1 0,4-1-2 0,1-3 2 16,3-2-2-16,5-5-8 0,3-2-3 0,4-3-1 15,3-2 0-15,6-5-6 0,2-1-10 0,4-4-2 0,0 0-4 16,5-1-6-16,-1 0-9 0,1-1-5 0,2 1-1 0,0 0-5 16,-1 1-1-16,-3 4 1 0,0-1 0 0,-1 3 3 15,-8 0-3-15,-1 7-2 0,-5 3-2 0,-5-1-8 16,-4 7-11-16,-4 0-14 0,0 4-10 0,-6 2-14 0,-3 3-13 16,-2 0-11-16,-5 0-5 0,1 3-9 0,-1-1-5 0,-6 3-5 15,5-4-4-15,-4 3-14 0,1-3-15 0,-1 1-21 16,3 1-26-16,-3-1-40 0,3-2-61 0,-1 0-84 0</inkml:trace>
  <inkml:trace contextRef="#ctx0" brushRef="#br0" timeOffset="10931.37">22942 7423 69 0,'-5'-1'666'0,"2"-1"-189"0,2-1-183 16,1 1-118-16,1-3-69 0,5 1-43 0,5-3-25 0,2-1-12 15,4 0-5-15,1-4-1 0,2-1-1 0,4 0-3 16,0-1 2-16,1-2-3 0,2 0-1 0,2-1-2 0,-3 0-3 16,3-2 2-16,-1 0-4 0,1 1-1 0,-4-1-2 0,1 0-1 15,-3 1 0-15,2 0-2 0,-3 0 0 0,-2 1-2 16,3 1 2-16,-1 0 2 0,-1 2 1 0,-4 0 1 0,1 2 0 15,-1-3-2-15,-1 4-2 0,-7 0-3 0,3 4-4 16,-3 2-4-16,-4 2-8 0,-1 0-7 0,0 2-10 0,-3-1-13 16,1 2-14-16,-4 0-16 0,1 0-19 0,-3 0-27 15,0 2-27-15,-4-1-28 0,-2 4-43 0,-1-1-44 0,-2 2-78 16,-4-1-98-16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3:27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19766 6016 163 0,'2'-3'563'0,"-2"3"-135"0,-2-2-121 0,2 1-89 16,-1 1-50-16,-2-1-16 0,3-1 1 0,-1 2 4 0,1-1 4 16,-4-1 1-16,3 1-7 0,1 1-20 0,-2-2-24 15,0 2-22-15,2 0-17 0,-1 0-16 0,-1 0-7 0,2 0-5 16,-2 0 1-16,2 0 2 0,-1 0 7 0,-1 0 1 0,2 0-3 15,-3 0-4-15,-2-1-16 0,0-1-2 0,-4 2-12 16,0 0-11-16,1 0-35 0,-5 0 14 0,4 2 12 16,-1-1 7-16,-1-1 6 0,3 2 10 0,0-2 29 0,-2 1-15 0,-2 1-6 15,-3-1-12-15,0 2-6 0,-3 0-11 0,5 0 1 16,-4 2 3-16,4-2-6 0,-1 1 3 0,1-1 1 16,2 2-1-16,-2-3 0 0,2 5 0 0,1-6 1 15,0 3-1-15,0-1-2 0,2-1 1 0,0 3-1 0,-1 0-11 16,4-2 4-16,-3 2 6 0,-3 0 2 0,3-1-1 0,2 4 0 15,-2 1 11-15,-1-2-5 0,4 3-5 0,-2-1 0 16,2-2-1-16,2 2 1 0,-3-2-2 0,3 2 0 0,0 0 0 16,0 0 2-16,1 0 2 0,0 0 1 0,2 1 2 0,2-1-4 15,0-1 1-15,-2 0-2 0,4 0 1 0,0 2-1 16,2-3 0-16,-2 1 0 0,1 1 13 0,2-1-6 16,1-1-1-16,2 0-2 0,-2-1 3 0,4-1 2 0,2 1-11 15,-3-2 6-15,3 1 0 0,-1-1 2 0,1 0 0 0,0-2 2 16,2 1-1-16,-2-1 2 0,1-1 0 0,0-1 3 15,0-1-2-15,0-1-3 0,2-1 0 0,-2 1 0 0,-1 0-1 16,0-3-5-16,-1 2 1 0,-3-3 4 0,0 2-1 16,0-1 1-16,1 1-3 0,-3-2 1 0,0 0 0 0,-2-1 1 15,2-1-3-15,-2-1 3 0,-1 1 4 0,2 1 4 0,-2-4 1 16,-1 2 5-16,1-1-1 0,-4-1 0 0,2-1-2 16,-1 0 5-16,-1 2 9 0,-1-1-1 0,0-1 4 0,0 2-4 15,0-3 1-15,-1 1-7 0,-1 0-11 0,2 2-5 16,-3 0-8-16,2-1 1 0,-1 1 0 0,0 0 0 0,1 1 0 15,-3-1 0-15,0 3 7 0,3-1 3 0,-3 2-4 16,3 3 0-16,-1-1-1 0,0 1-2 0,-1 1 1 0,2 1-8 16,-2-3 2-16,-1 3-4 0,3 0 2 0,-5 0-3 0,1-2 0 15,-2 3 0-15,0 1-2 0,0 1-12 0,0-1-3 16,2-1-4-16,0 1-15 0,0 0-20 0,0 1-31 0,-4 0-35 16,3 1-55-16,-2 0-51 0,0 1-45 0,-5 2-29 15,4 2-21-15,-5-1-6 0,2 1-2 0,1 1-12 0,1 1-33 16,0 0-90-16,1-2-72 0</inkml:trace>
  <inkml:trace contextRef="#ctx0" brushRef="#br0" timeOffset="1109.58">19619 9965 129 0,'2'-2'603'0,"0"-3"-116"0,-2 3-140 0,0-1-105 0,0 1-77 16,0 0-47-16,0 2-20 0,0-1-3 0,0 1 9 0,0 0 18 15,0 0 15-15,0 0 6 0,-2 0-4 0,2 0-14 16,0 0-22-16,0 0-23 0,-2 0-19 0,2 0-14 0,-2 1-12 15,1-1-8-15,-2 2-2 0,-3-2-7 0,0 0-4 0,-2 5-8 16,0-1-2-16,-5 1-2 0,4 2-2 0,-5 3 0 16,2 1 0-16,0 2 6 0,-1 0 2 0,4 4 6 15,-3 2 3-15,0-2 4 0,2 2 8 0,1 3 1 0,-5-3 5 16,6 2-4-16,-4 2-2 0,2 1-1 0,3 0-7 0,-1 0-7 16,-1-2-6-16,3 1-2 0,1-1-4 0,2 1 0 15,-1-1 0-15,1-4-6 0,3 2 4 0,3-4 0 0,1 0 6 16,-1-2 0-16,2-2-4 0,3 0 5 0,-1-2-3 15,3 0 1-15,0-1-5 0,2-3 1 0,-1 1 2 0,5-5-1 16,0 1 2-16,3-3-2 0,-2-2 0 0,4-1 2 16,-1-2-3-16,-1-3 1 0,3 0 0 0,0-1 0 15,-1-3-4-15,1-1 2 0,0-1 2 0,0 0 0 0,-3-3 1 0,2 0-3 16,-3-1 4-16,-3 0 5 0,-4 1-5 0,2 0-2 16,-5-5 0-16,0 6 1 0,-3-4 0 0,-1 3-5 15,-3 0 2-15,-2 2 2 0,-3-1 18 0,-1-1 16 0,-3 0 18 16,1 0 12-16,-3 0 14 0,-2 0 13 0,3 0-5 0,-5 0-8 15,-1 2-8-15,0 2 0 0,-1 0-5 0,-2-1-7 0,1 4-7 16,-1 2-5-16,1-1-9 0,0 1-13 0,0 2-5 16,0 1-5-16,0 0-10 0,1 2-2 0,1-1-3 15,0 1-3-15,1 3-4 0,5-2-1 0,-3 2-4 0,3 0-5 16,3 0-22-16,-1 2-32 0,2-2-56 0,2 0-73 0,-3 0-89 16,3 0-81-16,2 0-68 0,1 0-64 0,0 0-61 15,0 0-87-15,0 0-51 0,1-5 14 0</inkml:trace>
  <inkml:trace contextRef="#ctx0" brushRef="#br0" timeOffset="3145.04">21009 7804 156 0,'-3'0'207'16,"1"0"-45"-16,2 0-32 0,0 2-21 0,0-2-17 0,0 0-6 16,0-2-4-16,0 2 2 0,0-1 1 0,2-1 2 15,1 2 6-15,-2 0-1 0,-1-1-6 0,0 1-5 0,-1-2-10 16,1 1-6-16,0-1-5 0,0 0 4 0,0-1 8 16,1 3 11-16,-1-2 8 0,0 0 3 0,-1 1 0 0,1-2 0 15,-3 2-2-15,-1-2 1 0,2 3 0 0,0-3 0 0,0 2-7 16,2-2-4-16,-1 1 2 0,-2 1-4 0,3-2-4 15,0-1-4-15,-4 1 5 0,4 1 1 0,-1-1-5 16,-2-1-5-16,-1 1-3 0,0 0-7 0,-1-2-4 0,2 2-12 0,0-1 2 16,0 1 11-16,-1 0 6 0,3 0 2 0,-2-1 5 15,-1 1 4-15,3-2-11 0,-4 2-19 0,1-1-10 16,-1 0-8-16,-2 1-6 0,1 2-8 0,-2-3-1 0,2 2-4 16,-2-1-1-16,0 3 1 0,-1 0-2 0,1 0 4 0,0 0-5 15,0 3 3-15,0-2-4 0,-2 2-1 0,1 0 0 16,1 4-2-16,0-3-2 0,0 4 2 0,0-1-3 0,1 0 3 15,-1 2 1-15,1 3 1 0,1-1-2 0,3 3-1 16,-3 1 3-16,2 1 2 0,1 2-2 0,2-1 2 0,-1 3 1 16,0 0 3-16,2-2-1 0,2 1-3 0,0 1 2 0,1-4-1 15,2 2 3-15,1-1-1 0,0 1-2 0,0-3 1 16,2 0 2-16,3-2-1 0,0-2-2 0,1 2-4 0,2-2 0 16,-1-1 1-16,-1-3 0 0,6-2 2 0,-3-2-1 15,0 0 3-15,2-1 0 0,-3-4-1 0,2 1 1 0,-2-3-3 16,2 0 0-16,-3-3 2 0,2 0-3 0,-2-1 2 15,-1-3 1-15,-2 1 1 0,-2 0-1 0,-1 0 2 0,-2-2 3 16,-2 1-5-16,1-1 1 0,-3-3 3 0,-1 2 0 16,0-2-1-16,-3 2-2 0,-2-2 1 0,0-1-3 0,0 2-2 15,-2 0 0-15,-1-1 0 0,2 4 2 0,-3-1-1 0,1-1 0 16,-1 3-1-16,0 1 0 0,5 1-1 0,-4 2-4 16,4 0 2-16,0 3-4 0,-1 0 0 0,0 3-6 0,2-2-7 15,-2 2-21-15,1 0-45 0,0 2-54 0,-2 0-68 0,-4 2-63 16,0 3-54-16,3 1-33 0,-4 3-19 0,3 1-12 15,-1 2-11-15,-4 3-43 0,4-4-81 0,-1 3-54 16</inkml:trace>
  <inkml:trace contextRef="#ctx0" brushRef="#br0" timeOffset="3943.85">21048 8598 241 0,'2'-8'221'0,"0"1"-47"0,-2-1-35 0,0 2-24 0,0-1-16 15,-2 1-9-15,2 0-8 0,-2 1 5 0,2-2-3 0,-1 0-1 16,-1 0-1-16,2 1-2 0,-2-1-3 0,2 1-6 16,-3 0-1-16,2 1 3 0,-2-1-5 0,2 0-1 0,-3 1 0 15,1 0 7-15,0-2 4 0,0 3 0 0,-1 0 5 16,-1 0 6-16,2 0 3 0,-1 1-3 0,-1 0-10 0,2 1-10 16,-3 0-12-16,2-1-7 0,0 3-5 0,-1 0-3 0,-4 0-1 15,1 0-2-15,1 0 0 0,-1 3-6 0,-1-2-8 16,1 0-5-16,0 2-6 0,-2-1-4 0,3 1-1 15,-1 1-2-15,0-1 0 0,-1 1-1 0,1-1-2 0,3 2 3 16,-2-1-2-16,0 1 2 0,2-1 11 0,-2 3-5 0,3 1 10 16,-3 1 10-16,0 1 15 0,0 3 15 0,1 2 9 15,-2-1 17-15,5 3 1 0,-3-2-8 0,-1 2-13 16,4-3-15-16,-2-1-18 0,4 4-12 0,-4-1-6 0,5 1 3 16,0 0-1-16,0-4-6 0,0 2-1 0,0-2-2 0,5-1 0 15,-1 0-10-15,1-2 0 0,0 0 0 0,3-1-1 16,-5-2 2-16,6 1 3 0,-2-1 6 0,2-2 1 15,1 2 0-15,-1-4 7 0,2-1-3 0,0 0-1 0,2-2 0 16,3 0 0-16,-2-4 2 0,3 1-7 0,-1-6 1 0,2 1-2 16,0-2-3-16,-2 0-5 0,1-1 0 0,-2-4 2 0,0 3-3 15,-2-5-1-15,1 5 1 0,-2-4 3 0,-3 3-2 16,0-1 0-16,-2-1 3 0,-2 2-1 0,0-2 2 0,-4 2-3 16,1-1 5-16,-2 1 4 0,-2-1 11 0,-1 2 5 0,0 2 9 15,-4 0 8-15,1-2 3 0,-3 3-5 0,1 2-9 16,-2-1-8-16,-1 0-7 0,0 3-10 0,0 1-5 15,-2-1-3-15,2 2 0 0,-2 0 2 0,3 2-5 0,-3-1 18 16,-1 2-12-16,1 2-4 0,1-1-26 0,-1 1-42 0,-3-1-67 16,2 2-98-16,-2 2-64 0,0-1-72 0,1 1-48 15,-3 3-31-15,2 0-18 0,0 1-23 0,-3 1-80 16,1-1-40-16</inkml:trace>
  <inkml:trace contextRef="#ctx0" brushRef="#br0" timeOffset="34151.58">2801 13145 35 0,'2'0'134'0,"-2"0"-10"0,0 2-11 0,0-1-15 15,-2 4-11-15,2-2-6 0,-1 3-13 0,-1-2 3 0,2 4-1 16,-2-2 0-16,1 2-4 0,1 0-6 0,-4-1-4 0,4 0-24 15,0 1-11-15,-2-3-9 0,2 5-4 0,0-2-2 16,0 2 21-16,0 0 20 0,0 2 9 0,0 0 4 0,0 1 3 16,0 4-1-16,-2-2-20 0,2 1-16 0,0 1-6 15,-1 1 5-15,-1 2 13 0,2 0 11 0,-3 1 3 0,1-1 4 16,1 2-5-16,-3-1-9 0,1 1-15 0,0-3-13 16,1 1-6-16,-3-3-5 0,5-2-2 0,-2 1 26 0,0-3-14 15,2-2-5-15,-1-1-3 0,-1-3-2 0,2 0-2 0,-1-2-27 16,1-2 12-16,0-1 8 0,0-1 12 0,0 1 17 15,0-2 21-15,0-2 20 0,0 1 11 0,0-1 5 16,0-3-4-16,1-2-15 0,-1-5-22 0,0-3-17 0,0-2-13 16,2-4-6-16,-1-1-4 0,-1-4 1 0,2-1-1 0,-2-2 0 15,0-1 4-15,2 1-1 0,-2-2-1 0,0 2-2 16,4 0 1-16,-3 0-1 0,-1 2-5 0,2 1 2 0,0 3 1 16,-1 0 3-16,1 3-2 0,1 0 2 0,0 2 0 15,-1 1-1-15,3 2 0 0,-2 0-3 0,3 2 1 0,-3 2-2 16,2 0 1-16,0 3 1 0,0 1 4 0,-1 2-1 0,0 0 10 15,5 3-5-15,-3-1-5 0,1 3 0 0,1 0-6 16,2 0 3-16,0 3-11 0,0 2 7 0,1 2 3 0,1 0 4 16,2 1 0-16,-3 3 5 0,1 3 1 0,3 1-1 15,-2 2-1-15,0 0-1 0,1 2 1 0,-2 1-2 0,1-1 1 16,-3 3 1-16,2-1 0 0,-1-1-3 0,-1 0 0 16,1 0 0-16,-2-2-3 0,-1 2 2 0,2-1 0 0,-2-1 4 15,-2 0-2-15,0-1 0 0,2 0 4 0,-3 0-4 0,0-3-3 16,-2 3-3-16,0-2-1 0,0 0-31 0,-1-3-44 15,-2 0-55-15,0 0-55 0,-2-2-72 0,-3-1-109 16,1-1-143-16,-3-1-77 0</inkml:trace>
  <inkml:trace contextRef="#ctx0" brushRef="#br0" timeOffset="34378.81">2835 13510 538 0,'-3'-5'474'0,"3"0"-170"16,-1 1-116-16,1-1-74 0,0 3-54 0,0-1-27 0,1 0-17 15,3 0-9-15,-1 0-6 0,4-1 0 0,2 1 1 16,1-2-1-16,1-1 0 0,3-1-2 0,0-2 14 0,3-1-7 16,1 0-7-16,-1 0 0 0,1 2-2 0,2 1 0 0,-4-1-16 15,2 1-3-15,-1 1-23 0,-3 1-35 0,0 1-37 16,-1-1-63-16,-1 2-90 0,-4 1-132 0,0-1-103 0</inkml:trace>
  <inkml:trace contextRef="#ctx0" brushRef="#br0" timeOffset="35039.43">3413 13210 217 0,'0'-5'531'0,"0"3"-159"0,0-1-133 0,-2 1-87 15,1 0-55-15,1 2-38 0,0 0-24 0,1 0-17 16,1 2-12-16,-2-2-2 0,3 3-4 0,-1 4-2 16,3 0 2-16,0 1 0 0,1 6 1 0,2 0 3 0,0 3-2 15,0 2 3-15,1 0-2 0,-2 1 2 0,0 2-3 0,1 0 0 16,-3-1-16-16,1 1 8 0,0-2 4 0,-2-5 0 16,-1 2 4-16,0-2 0 0,-1-4 15 0,-1-1-10 15,1-3-6-15,-2 0 1 0,3-2-8 0,-3-3 9 0,0 1 28 0,0-1 23 16,-3-4 16-16,1-1 3 0,-1-2 8 0,0-7-7 15,0 0-29-15,-3-5-19 0,2-3-16 0,-2-3-5 16,1-5-4-16,0 0-1 0,-1-3-1 0,1-3 2 0,0 2 0 16,-2 0 2-16,2-1-3 0,-1 1 0 0,0-1 0 15,2 4-2-15,-2-2-2 0,4 4-1 0,-1 2 1 0,3 2 1 16,0 3 1-16,0 3-13 0,3 2 5 0,-2 0 6 0,0 1 0 16,3 5 1-16,1 2-2 0,0 6 12 0,1-1 0 15,1 2-7-15,4 2 0 0,-2-1-1 0,4 2 1 0,-1-1 1 16,1 5-4-16,1-1-1 0,-1 1 3 0,1 1 1 0,0 4-1 15,0 0 1-15,-1 0-1 0,-3-1 1 0,2 5 3 16,-4-1-1-16,-1-1 3 0,-2 3-3 0,-1-2 4 0,-1 1 5 16,-3 1 3-16,-3-2 2 0,1 2-2 0,-4-2-4 15,-2 1 2-15,0 1 0 0,-1-2-5 0,-2 2-3 0,1-3 2 16,1 0 2-16,-1-4-2 0,4 0-5 0,0-3 1 16,2 1-2-16,1-3 1 0,-1-1-1 0,4-3-1 0,0-1 1 15,0-3-3-15,4 1-2 0,-1-3-1 0,3 0-1 0,4-2 1 16,4-5 0-16,1 1 1 0,2-3-2 0,2 0 3 15,3 2 1-15,0-3 1 0,2 3-1 0,-3 1 1 16,2 2 1-16,1 1 0 0,1 3-3 0,-4 3-1 0,3 1 1 16,-4 3 1-16,-4 1 6 0,1 3-3 0,-2 3 3 0,2 0 1 15,-4 1 1-15,-1 2-3 0,-1 0-2 0,-2 2 0 16,1-2 4-16,-5 0-1 0,0 1 0 0,-2 1 3 0,-3 0 2 16,0 1-2-16,-3-1-1 0,-2 3 1 0,-1 0 0 15,-5 0 0-15,1-1-2 0,-3 2 1 0,-1-1 0 0,-2 2 0 16,1-1-3-16,-5-2-1 0,3 1-2 0,0 0-1 15,-2 0-3-15,0-2-18 0,-1 2-35 0,-3-3-48 0,0 1-51 16,-1-2-81-16,-1-1-118 0,0 0-168 0,-3-2-77 0</inkml:trace>
  <inkml:trace contextRef="#ctx0" brushRef="#br0" timeOffset="35592.64">3118 14076 224 0,'-10'-10'486'0,"0"0"-162"0,-2 4-115 15,4-1-69-15,0 2-37 0,-1 2-16 0,2 1-19 0,1-1-10 16,1 1-8-16,0 2-9 0,-1 0-13 0,3 0-16 0,0 2-5 16,1 1-3-16,-2 1-2 0,0 2-1 0,0 3-1 15,2 1 2-15,3 4 1 0,-1 1 0 0,0 2-4 0,-1 2-1 16,1 2 3-16,-2-1 2 0,2 0-4 0,-4 1 1 16,4 1 2-16,0 0-7 0,0 0 4 0,0-4 1 0,0 3 1 15,4-2 2-15,-2-2-2 0,3-5 10 0,0-1-5 16,1-2 8-16,0-3 11 0,4-1 13 0,-1 0 9 0,1-2 7 15,2-1 5-15,3-4-4 0,3-3-13 0,0 0-8 0,1-4-11 16,1-2-4-16,-2-1-6 0,2-2-3 0,1 2-3 16,-4-5-1-16,1 3-1 0,-4-1-2 0,-2 0 0 0,0 1-1 15,-4-1 1-15,2 2 2 0,-3 1 5 0,-4 0 16 16,0 3 13-16,-3 0 16 0,0-1 9 0,-3 0 3 16,-2 1-3-16,-1 1-3 0,-3-2 6 0,2 3 0 0,-4 0 0 15,-1 0 2-15,0 0 1 0,-2 2-10 0,0 0-15 0,-2 0-14 16,0 3-5-16,-3-1-4 0,2 3-1 0,-2 0-5 15,3 0 1-15,-4 3-4 0,-1-1-2 0,4 1-2 0,-1 1-2 16,0 1-3-16,3 0-4 0,1 2-1 0,1-1-2 16,0 0 0-16,3 1-1 0,0 3-3 0,1-3-1 0,4 3-2 15,-3 2-8-15,3 0-38 0,0-1-54 0,2 1-61 16,-1 0-60-16,4 2-58 0,0-2-41 0,4 3-40 0,1-3-64 16,2 1-127-16,-1-1-39 0</inkml:trace>
  <inkml:trace contextRef="#ctx0" brushRef="#br0" timeOffset="36063.65">3913 13950 408 0,'2'-14'458'0,"3"2"-139"0,-5 2-87 15,0-1-42-15,0 3-6 0,-1 1-12 0,-3 2-13 0,3 0-16 16,0 2-19-16,-1-1-25 0,-1 4-31 0,0 0-22 16,3 0-14-16,-2 2-14 0,-1 3-8 0,-2 2-1 0,0 5-3 15,-1 3-2-15,-3 4-1 0,2 5 1 0,-1 1 1 0,-2 3-3 16,0-1 2-16,2 2 0 0,0-2 1 0,2-1-1 16,1-2 0-16,2 1 0 0,3-3 0 0,0 1-1 0,3-3-3 15,-1 0 1-15,4-1 1 0,-2-3 0 0,6-1 3 16,0-2-1-16,-1-1 9 0,2-3 0 0,-1 1 5 15,0-5 4-15,5 0 2 0,-2-2 3 0,4-2-4 0,-2-1-2 16,0-3-5-16,0-1-5 0,3-3-4 0,-1 0-1 0,-2-3-4 16,2-2-1-16,-3 0-1 0,2-2-1 0,-5-1 1 15,2-2 0-15,-2 0 0 0,-3 2 0 0,0-2 0 0,-3 3 5 16,-1-1 6-16,-1 1 15 0,-3 0 6 0,-1 2 9 0,-5-1-1 16,1 3 2-16,0-2-6 0,-1 0-9 0,-2 2-8 15,-3-2-9-15,0 2 0 0,-1 1 0 0,-2 0-4 16,0 1-2-16,-2 3-2 0,2-2 3 0,-3 5-2 0,4-3-6 15,-3 5 1-15,2 0-3 0,2 0 1 0,-2 2-7 0,1 3 0 16,0 2 0-16,-2 0-23 0,0 2-42 0,0 1-53 16,3 2-50-16,-1 1-52 0,3 2-54 0,0 4-24 15,3-1-29-15,-3 3-39 0,0 1-73 0,-1-1-84 0</inkml:trace>
  <inkml:trace contextRef="#ctx0" brushRef="#br0" timeOffset="36626.64">3386 14861 361 0,'-9'-13'459'0,"-2"3"-148"16,1 1-115-16,-2 3-61 0,1 3-29 0,3 0-31 0,-3 1-11 15,0-1-9-15,4 5-2 0,-2-1-6 0,-1 2-5 0,4 2-10 16,-2 1-12-16,-2 1-10 0,0 3-3 0,2 5-3 16,-2 1 2-16,-1 2-2 0,0 3-3 0,1 1 7 15,-1 2-2-15,2 2 8 0,1-1-7 0,-3 4 0 0,5-1 17 16,-1 2 3-16,4 0 6 0,0 1-4 0,1-5 5 0,2 3 4 15,3-4-5-15,2 1 5 0,2-2 1 0,2-4 11 16,2-1 11-16,2-3 13 0,4-2-2 0,2-3 2 0,2-2 1 16,2-1-2-16,3-5-12 0,1-3-11 0,3-3-8 15,0-2-9-15,3-2-11 0,-2-3-9 0,1-4-2 0,-2 0-3 16,0 1-3-16,-2-4-3 0,-1 3 5 0,-3-4-3 16,-3 0-3-16,-4 1-1 0,-3-1-1 0,0 0 1 0,-6 1-4 15,-3 1 5-15,-2-1 4 0,-1 3 8 0,-4-1 18 0,-1-2 12 16,-2 3 9-16,-1-1 1 0,-5 4 3 0,0-3-3 15,-3 1-3-15,-2 1-12 0,0 2-9 0,-1-2-6 0,-4 4-3 16,1-1 0-16,1 0-22 0,-2 1 1 0,1 1-1 16,1 2 1-16,-2 1 1 0,3-1-8 0,1 2 4 15,0 3-2-15,3-3-1 0,-2 3 1 0,3 3-1 0,1-3 1 16,1 2-1-16,4 1 0 0,-1 1-4 0,3 0-23 0,1 3-39 16,1-1-50-16,0 1-50 0,3 1-46 0,3-1-47 15,3 0-26-15,0 3-2 0,2 0-1 0,2-2-16 0,2-1-50 16,3 1-104-16,2-4-59 0</inkml:trace>
  <inkml:trace contextRef="#ctx0" brushRef="#br0" timeOffset="36922.75">4121 14689 499 0,'-3'-9'428'0,"1"2"-129"0,1 1-77 0,1 1-57 16,0 2-43-16,-2 0-13 0,2 2-14 0,0-1-17 16,0 1-18-16,0 2-15 0,2-2-3 0,-2 4-16 0,0 0-4 15,3 4-6-15,0 4 3 0,1 1 2 0,1 1 1 0,0 3-7 16,0 0-3-16,-2 2-2 0,2 1-3 0,-2 1-2 16,2-1 1-16,1 4-2 0,-1-1 1 0,-2 1-2 0,2 2-1 15,-2 2 0-15,0-1-1 0,2 2 2 0,-3 2-1 16,2-1-1-16,-1 0 0 0,1 2 0 0,-1-1 0 0,-2-1-3 15,3-2-1-15,-1 1-2 0,0-3-1 0,0-1-11 16,2 2-20-16,-1-4-38 0,0-1-52 0,-1-3-46 0,0-1-81 16,-1-3-108-16,-2 1-163 0,0-4-66 0</inkml:trace>
  <inkml:trace contextRef="#ctx0" brushRef="#br0" timeOffset="37705.68">3306 15810 317 0,'-3'-12'466'15,"-2"2"-138"-15,2 4-112 0,-1-1-48 0,1 2-31 0,0 3-20 16,1 0-18-16,1 2-19 0,-1-1-18 0,2 2-14 16,-3-1-15-16,6 2-9 0,-3 5-9 0,0 1-6 0,2 5-1 15,-1 4 1-15,1 3 3 0,1-1-5 0,2 2 0 0,-2 1 1 16,2 1-1-16,-3-1-2 0,4 1-3 0,-2 0 3 15,1 1-1-15,-2-1 0 0,2 0 0 0,-3 1-1 0,1 0 1 16,-1 1-2-16,3-1 0 0,-4-1-2 16,3 2-2-16,-3-1 0 0,2 0-2 0,-2-2 0 0,2-2-3 0,-1-1 1 15,3-2 2-15,0 1-28 0,1-2-42 0,2-4-54 16,0 0-62-16,0-4-102 0,2 0-170 0,0-4-109 0</inkml:trace>
  <inkml:trace contextRef="#ctx0" brushRef="#br0" timeOffset="38155.29">4123 15729 533 0,'2'-9'509'0,"-1"1"-193"0,-1 5-135 0,0 2-80 16,0 2-34-16,-1 2-10 0,-1 5 7 0,2 2 13 0,-2 4 7 15,2 3 2-15,0 0-5 0,0 3-12 0,2 2-23 16,0 3-18-16,-1 1-10 0,3 2-6 0,1 1-5 0,2-2-3 16,-1 1-2-16,2 0 0 0,3-1-1 0,-1-2-1 15,1-2 2-15,1-1-1 0,1-1 2 0,1-2 0 0,2-5 2 16,0 1 2-16,0-1 2 0,1-1 8 0,1-2 4 0,-1-3 0 16,3-3 3-16,-4-1 4 0,3-3-2 0,-1-4-5 15,2-2-1-15,0-2-5 0,-3-3-2 0,3 0-6 16,-4-3-4-16,3-2-1 0,-3-2 0 0,-1 0 0 0,-1 0-1 15,-4-3-8-15,0 1 8 0,-4 2-1 0,0-1 1 0,-1 2 1 16,-4-1 2-16,-1 3 7 0,-1-1-3 0,-4 2 0 16,-1 1-1-16,-2-1 5 0,-2 1 7 0,-4-1 5 15,1 1 1-15,-2 2 0 0,-3 0 5 0,0 2-6 0,-2 1-6 16,-2 1-2-16,0 0-5 0,-4 3-2 0,5 0 5 0,-3 0 5 16,2 1 4-16,-2 2 29 0,2 2-11 0,-2-1-7 0,1 4-12 15,4-1-9-15,1 2-9 0,-2 2-33 0,4 1 9 16,-2 1 2-16,4 1 4 0,0 1-1 0,3 3-29 0,-1 0-49 15,2 0-59-15,4 0-68 0,-1 0-70 0,1 0-88 16,1 1-91-16,0 1-114 0,1 0-43 0</inkml:trace>
  <inkml:trace contextRef="#ctx0" brushRef="#br0" timeOffset="38566">3728 16794 539 0,'-8'-13'477'0,"0"5"-158"0,-1 0-105 0,1 3-83 16,0 3-48-16,1 1-28 0,2 4-18 0,-1 4-9 0,1 2-6 15,2-2-7-15,2 1 0 0,-1-4-2 0,4 7-5 16,1 1-1-16,0 2 0 0,2 2-1 0,1 2-26 0,0 2 12 16,1 2 13-16,1 0 19 0,1 4 13 0,-3-2 7 0,2 2 26 15,-1 1-8-15,-1 2-12 0,2 0-16 0,-2 3-11 16,-1-1-12-16,-3 1-3 0,4 2-3 0,-3 2-2 0,3 0-3 15,-3-2-6-15,2 1 2 0,-2-5 1 0,1-3-4 0,-1-2 2 16,0-2 1-16,-1-3 0 0,-1-1 3 0,1-4-5 0,1 0 1 16,-6-4-22-16,3-1-34 0,0-1-43 0,0-4-49 0,4-2-60 15,-4-3-74-15,0 0-91 0,2-5-136 0</inkml:trace>
  <inkml:trace contextRef="#ctx0" brushRef="#br0" timeOffset="38877.96">4485 16638 637 0,'-2'0'627'0,"1"1"-215"0,-1 4-163 15,-1 2-112-15,1 3-61 0,2 4-22 0,0 3-3 16,0 2 3-16,0 3-3 0,2 2 3 0,3 2 3 0,-2 2-6 16,5 3-11-16,1 3-9 0,-1 2-7 0,0 3-4 0,2 0-10 15,-1 4-6-15,1 0-2 0,0-1-5 0,-2 0 0 16,2-2-4-16,-2 1 0 0,3 0 0 0,-3-3-2 0,0-1-2 16,-1-3 3-16,1-2 2 0,0-3 0 0,-1 0-2 0,2-5-20 15,-3 0-23-15,-1-4-40 0,-1-1-36 0,-1-4-47 0,-2-2-50 16,1-3-42-16,-2-3-52 0,0-7-76 0,0 0-115 0</inkml:trace>
  <inkml:trace contextRef="#ctx0" brushRef="#br0" timeOffset="39759.55">4434 13099 4 0,'2'-18'265'16,"-1"2"-70"-16,-1 4-47 0,0 0-30 0,0 1-15 0,0 2-8 15,0 0-6-15,0 2-10 0,0-1-16 0,0 4-9 16,0-2-13-16,-1 3-14 0,1-1-6 0,0 0-9 0,0 1-3 15,0 1-3-15,0-1-2 0,0 3-6 0,1 3 0 0,-1-3 0 16,0 0-1-16,0 0 3 0,0 0 0 0,3 2 6 16,-1-2 37-16,0 2-20 0,-1-1-11 0,1 1-2 15,1 0 1-15,0 3 3 0,1 3-35 0,3 1 29 0,1 4 13 16,0 2 7-16,0 5 2 0,1 1 11 0,1 1 0 16,1 6 2-16,3-1 1 0,-1 9 21 0,4 2 22 0,-1 6-3 15,1 2 5-15,4 9-1 0,-4 1-3 0,5 7-24 16,0 5-22-16,-1 4-13 0,3 6-12 0,1 6-7 0,-3 3-2 15,2 1-3-15,0 2-2 0,-2 2 1 0,1 1 5 0,-2-1 2 16,3 5-2-16,-2 0-1 0,-1 4 4 0,1 1-3 16,-2 4-5-16,2 1-1 0,-4-2 0 0,4 1 0 0,-2-4-1 15,1 0 19-15,0-2 32 0,-1 0 17 0,-1-3 12 16,3-1 5-16,0-3 3 0,-1 0-17 0,0-3-29 0,5-3-20 16,-4-3-6-16,0-5-7 0,2-4-2 0,0-4-6 15,1-2-1-15,-1-3 4 0,-3-3 0 0,2-1 1 0,-1-1 2 16,-2-4 4-16,0-3-3 0,-2-1-1 0,0-2-4 0,-2-2-2 15,-2-2 32-15,2-3-17 0,-3 0-8 0,-1-1-4 16,1-2-3-16,-2-2 0 0,0-1-35 0,-1-3 18 0,-1-3 7 16,-3-2 5-16,-1 0 3 0,1-3 0 0,-1-1 2 0,5-2-1 15,-1 0-2-15,-3-2 0 0,1-3 1 0,-1 1 1 0,0-2 0 16,-4-3 0-16,3 0 0 0,-4-3 0 0,1-1 0 16,-2-4 0-16,2-1-1 0,-2-1-1 0,0-3 1 0,0 0-1 15,-2 0-4-15,2-1-28 0,-2-2-46 0,-1-1-47 0,-2-4-61 16,-1-1-73-16,0-5-81 0,-1-1-81 0,-2-4-114 0,1-3-64 15</inkml:trace>
  <inkml:trace contextRef="#ctx0" brushRef="#br0" timeOffset="41143.17">1978 14258 249 0,'0'-3'206'0,"3"1"-84"15,-3-1-52-15,3 1-32 0,0-1-19 0,2-1-9 16,3 1-6-16,1-2-1 0,3-1 1 0,3 2 0 0,1-4 10 15,1 2 18-15,4-1 16 0,1 0 15 0,0 2 6 16,2-2 11-16,0 0 7 0,3 1-9 0,1-1-6 0,2 0-7 16,0 2 6-16,2-1 6 0,-2 0-3 0,3 0 0 15,-1 0 3-15,-1-1 5 0,1-3-4 0,2 3-4 0,0-3 1 16,-1 0-5-16,-1-2-3 0,1 0-2 0,-2 0-2 16,3 0-5-16,-3-2-9 0,3 1-1 0,-1-2-5 0,0 2-11 15,2 0-8-15,1-1-4 0,0-1-6 0,2 1-5 0,0-1-3 16,3 2-1-16,-2 0 2 0,0-2-1 0,3 1-2 15,0 0 1-15,-1 1-2 0,4 1 0 0,-3 2-1 16,3-2-2-16,1 0 2 0,-3 2-2 0,0 1 0 0,1-1 0 16,-1 3-3-16,-1-1 1 0,-1 1-1 0,-1 2 2 0,-2 1 0 15,-1-1 1-15,1 2 12 0,-1 1-5 0,1 0-2 16,-3-1 11-16,4 1-8 0,-5-1-4 0,3 0-13 0,-2 0 5 16,2-1 3-16,0 0-11 0,-2-2 7 0,2 0 4 15,-1 1 1-15,1 0 0 0,0 0 0 0,-1-2 0 0,1 0-1 16,-1-1 4-16,2 0 0 0,3-1-1 0,-3 0 1 0,-3 0-2 15,0 1-1-15,2-2 0 0,0 1-2 0,-2-1-4 16,0 2-1-16,-2 1 3 0,-1-1 4 0,1 2 0 0,-3-1 1 16,-2 0 5-16,-1 2-2 0,0 0-1 0,-1 0-3 15,1 0 0-15,0 0-1 0,-3 0 2 0,3 0-1 0,0 0-3 16,0-1-3-16,1 2 3 0,-1-3 3 0,0 2 0 16,3-1 0-16,3-1 2 0,-1 4 5 0,1-4-4 0,-1 2-3 15,1 2 2-15,0-2 0 0,-1 1-2 0,-2-1-3 16,1 0 3-16,-1 2 6 0,2-1-4 0,-2 1-2 0,0 0 2 15,0 1 1-15,-1 1-2 0,-1-3-4 0,2 4 3 16,2-1 0-16,0 1 0 0,2 0 0 0,-2 0 0 0,-1 1 0 16,2-1 0-16,0 0 3 0,-3 0-2 0,-1 0-1 0,4 0 0 15,-3 0 0-15,0 0-2 0,2 0 0 0,-1-1 2 16,-1-2 0-16,0 0 0 0,-3-1 0 0,-1-1 2 0,1 0 3 16,-3-3-2-16,2-1 1 0,-1-1 0 0,-1 1-1 15,0-1-2-15,1 1-3 0,-1 0 2 0,-1 0 0 0,-3 2 0 16,3 0 0-16,-2 0 1 0,-2 2 1 0,0 0 0 0,0 0 0 15,-3 2-1-15,2-1 0 0,-3 1 3 0,2 1-3 16,-1 1-2-16,0-1 1 0,-2 1-2 0,3 1 0 0,-2-2 0 16,0 0-1-16,-2 1 2 0,3-2 0 0,-2 2 1 0,2-1 0 15,-2-1 1-15,0 2-1 0,0-2 1 0,2-1-2 16,-4 3-3-16,1-1-2 0,-3 0 0 0,0 1 1 16,0-1-2-16,-1 0 0 0,-3 1 5 0,-1 1-3 15,-2 0 0-15,1 1-17 0,-2-1-24 0,-2 2-28 0,-2 1-34 0,-2-1-31 16,-1 0-35-16,0-1-9 0,-1 6-6 0,-1-3-8 15,-3 2-12-15,3 2-24 0,-4-5-41 0,0 1-85 16</inkml:trace>
  <inkml:trace contextRef="#ctx0" brushRef="#br0" timeOffset="48001.58">5259 13668 5 0,'0'-3'66'16,"0"3"-2"-16,0 0-3 0,0 0-6 0,0 0-8 16,0 0-3-16,0 0-4 0,0 0-5 0,0 0-3 0,0 0-3 15,0 0-2-15,0 0-7 0,0 0 0 0,0 0-5 0,0 0-5 16,0 0-3-16,0 0-2 0,0 0-2 0,2 0-3 15,-2 0 2-15,0 0 0 0,0 0-1 0,0 0 2 0,0 0-1 16,0 0 0-16,0 0-1 0,0 0 3 0,0 0 1 0,0 0 3 16,0 0 4-16,0 0 4 0,0 0 5 0,0 0 4 15,0 0 4-15,0 0 2 0,0 0 3 0,0 0-1 16,-2 3-3-16,1-3-1 0,-1 2-3 0,2-2 0 0,2-2-6 16,-1 2 1-16,-1-1-1 0,2-1-3 0,-2 2-2 0,0-2-4 15,0 2 4-15,0-1 0 0,0-1 3 0,0 2-2 16,0-2 2-16,0 2 0 0,0 0-6 0,0 0-4 0,0 0-2 15,0 0-3-15,-2 0-1 0,2 0 0 16,0 0 0-16,0 0 1 0,0 0 1 0,0 0-2 0,0-3 1 16,0 3 0-16,0 0-3 0,2 0-1 0,-2 0 0 15,0 3 1-15,0-3 0 0,0 0-1 0,0 0 2 0,0 0 1 16,0 0 0-16,0 0 1 0,0 0 4 0,0 0 9 0,0 0 3 16,0 0 2-16,0-3 3 0,0 3-2 0,0 0-2 15,0 0-9-15,0 0-1 0,0 0-3 0,-2 0-1 0,2 0-4 16,0 0 0-16,0 0 1 0,0 0-1 0,0 0-2 15,2 0 0-15,-2 0-14 0,0 0 5 0,0 0 3 0,0 0 2 16,0 0 2-16,0 0 0 0,0 0 18 0,0 0-8 16,0 0-3-16,0 0-4 0,0 0 1 0,0 0 1 0,0 0-1 15,0 0-1-15,0 0 2 0,0 0-3 0,0 0 0 16,0 0-3-16,0 0 3 0,0 0 0 0,0 0-1 0,0 0 1 16,0 0 0-16,0 0-1 0,0 0 1 0,-2 0-1 0,2 0 1 15,0 0 2-15,2 0 2 0,-2 0-2 0,0 0-2 16,0 0 1-16,0 0 0 0,0 0-1 0,0 0 1 0,0 0 1 15,0 0-1-15,0 0-1 0,0 0 0 0,0 0-1 16,3 0-1-16,-3 0 1 0,2 0 1 0,-4 0-1 0,2 0-1 16,0 0 0-16,0 0-1 0,0 0-2 0,0 3 2 15,0-3-1-15,0 0 0 0,0 0-1 0,2 2 2 16,-1 1-1-16,1-1 3 0,0 3 0 0,2-2 3 0,-2 4-1 0,3-1 1 16,-1 3 3-16,-1-2-1 0,2 4-2 0,0-1 0 15,1 2-2-15,-1 0 0 0,3 0-2 0,-2 2 2 0,-1-1 0 16,1 2 0-16,2 1 3 0,-2-2-1 0,2 3-2 15,-1-2-2-15,-1 0 3 0,2 0-2 0,-2-2 0 0,-1 4 1 16,1-2 1-16,-1 0 0 0,1 0-1 0,-1-2 3 16,0 4-1-16,0-4-1 0,-2 1-1 0,0-2 1 0,1-2 1 15,1 1-4-15,-2-3 2 0,-1 3-1 0,1-4 0 16,0 2 1-16,1-1 0 0,-1-1 1 0,-2-2-1 0,1 0-4 16,1-1 0-16,-3 1 3 0,0-1 1 0,0 2 0 0,-1-3 0 15,2 0 6-15,-1-5-3 0,0 1-2 0,1 1 0 16,-1-1-1-16,3-1 1 0,-3 2 0 0,0 0 2 15,0 0 1-15,-3 0-2 0,3 0 4 0,0 0 12 0,0-1 11 0,0-1 6 16,-1 1 1-16,0-2 2 0,-1 0-2 0,-1-2-15 16,0 0-9-16,-1-2-7 0,1 0-1 0,-2-3-4 15,2 1 1-15,-3-1 0 0,0 0-3 0,1-2 2 16,-2-2-1-16,1 1-1 0,-3-3 1 0,1 2-2 0,-2-1 1 0,1-2 2 16,0 0-1-16,-1 1 0 0,0 0 0 0,0-1 1 15,3 0 0-15,-1 0-2 0,-3-1 1 0,3 1 1 0,-1 2-2 16,0-2 3-16,0 4 1 0,3 0 2 0,0 1 0 15,-2 1 2-15,3 4 1 0,1-3-2 0,2 3-3 0,-1 0-1 16,1 2 1-16,-1 0-2 0,1 1 0 0,1 1-2 16,-1-1-2-16,0 0-1 0,-2 0 1 0,4 1 1 0,-2 0-2 15,1 2 4-15,1-2 1 0,-2 3 0 0,2-2 0 16,0 2-1-16,0 0 0 0,0 2-1 0,0-2-1 0,0 0 1 16,0 0-4-16,0 1 0 0,2 1 0 0,-2-1 1 0,3 4-1 15,1-1 2-15,0 4 4 0,-1-1 0 0,3 4-2 16,-2 1 1-16,4 0 1 0,-1 1 1 0,-2 0 0 15,3 4 0-15,0-2 0 0,1 2 3 0,-1-1-2 0,-1 1 1 16,-1-2-2-16,3 2 0 0,-4-2-1 0,5 1 1 0,-4 0 0 16,0 0-3-16,2-1 1 0,-2-1 0 0,-2-2 1 15,2 2-1-15,-2-3 1 0,1 1 2 0,0-3 2 0,-2-1 0 16,0-1-2-16,-1 0-1 0,0 0-1 0,1-1-1 0,-2-1-5 16,-1-2 2-16,2-2 0 0,-2 2 0 0,0-1-1 15,0-1-11-15,-2 2-12 0,1-2-28 0,-2 1-44 0,1 0-62 16,2-2-93-16,-5-4-133 0,-1 3-99 0</inkml:trace>
  <inkml:trace contextRef="#ctx0" brushRef="#br0" timeOffset="53271.89">5701 14480 277 0,'-4'-4'389'0,"1"-2"-155"0,1 2-101 0,-1 1-61 15,0-1-32-15,0 3-12 0,3-2-8 0,-2 0-4 16,2 2 0-16,-1-1-1 0,-2 1-2 0,1 1-4 0,2-2-4 16,-1 1 0-16,1 1-4 0,0-2 0 0,0 2-2 0,0 0 1 15,0 2 0-15,0-2 0 0,0 0 2 0,0 0 1 16,0 0 12-16,0-2 7 0,0 0 4 0,0 4 9 0,-2-2 9 15,2 0 6-15,0 0-8 0,-2-2-6 0,2 1-2 16,-1 0-8-16,1-1-8 0,0 2-7 0,-2-1-2 0,2-1-2 16,0 2-2-16,0 0-1 0,0 0-1 0,0 0 1 0,0 0-2 15,0 0-2-15,0 0 0 0,0-1 1 0,0 1 0 16,0 0-1-16,0 1 0 0,2 1 1 0,-1-1 7 16,1 2-4-16,1 2-2 0,-1 1 5 0,4 1 2 0,0 3 4 15,-1 1-5-15,2 3 5 0,-1-1 3 0,3 4-4 0,-3 1-1 16,3-1-4-16,0 0 1 0,0 1-2 0,-1 2-4 15,2-3 0-15,1 3 2 0,-2 0 20 0,1 1 10 16,2-1 9-16,-2 0 5 0,2 0 2 0,-2-1-1 0,-2-1-18 16,-2-1-28-16,0 1-16 0,1-3-7 0,-2 1 15 0,1 0 9 15,1 0-1-15,0 0 21 0,-2-2 10 0,0 0 5 16,-1 1-18-16,0-4-8 0,-2 0-5 0,2-1-4 0,0-3-1 16,-2 0-2-16,-2-2-1 0,3 0 0 0,2-1 4 0,-2-1-1 15,-1 0 1-15,1-3 0 0,-6 1 1 0,1 0-1 16,1-1 1-16,-1-1 1 0,2 0-3 0,-2-2 2 0,-1 0 1 15,1-2 0-15,-1-4-2 0,-1 1 1 0,0-2-1 16,2-4 0-16,-2 0-4 0,-2-3 0 0,1-3 0 16,0 0-1-16,-3 0-9 0,2-5 3 0,-2 0 1 0,0 0 0 0,-2-2 0 15,0-2 0-15,0 3 7 0,-2-2 0 0,2 1 0 16,2 4 0-16,-2-1 0 0,0 5 0 0,2 1 0 16,0 1 0-16,2 3 0 0,0 3-1 0,2 1 1 0,-2 2 0 15,4 1 0-15,1 2-3 0,-2 2-1 0,3 1 1 0,-2 0-2 16,2 1-3-16,-1 1 15 0,1 1-4 0,1 1-4 15,1 0 0-15,1 4-1 0,0 2 1 0,0 1-13 16,2 3 5-16,1 1 5 0,-1 3 2 0,3 0 3 0,-2 2 2 16,1 3 0-16,2-1-1 0,0-1 0 0,-1 0-2 0,0 0-1 15,-2 1-2-15,2-2 1 0,0 3 0 0,-4-3 1 16,4 0 3-16,-2-1-1 0,0-2 0 0,-1-1-1 16,0 0 2-16,-1-1 4 0,0-2-5 0,-2-2-2 0,2 2-1 0,-2-2 1 15,0-3-3-15,-2 0-7 0,2-1 3 0,-2 2 1 16,0-3-10-16,-2 0-29 0,2 1-39 0,-4 0-42 15,-1-3-64-15,0 3-85 0,-1-3-113 0,-2 1-132 0,-3-2-55 16</inkml:trace>
  <inkml:trace contextRef="#ctx0" brushRef="#br0" timeOffset="60136.67">6010 15432 260 0,'-3'-2'279'0,"2"-1"-96"0,-1 0-68 0,0 0-45 0,-1 0-24 16,2 0-12-16,-1-1-1 0,2 1 7 0,0-2 0 0,-2 2 3 15,2 1-3-15,0-3-4 0,0 2-10 0,0 0-13 16,0-1-2-16,0 1 5 0,0 2 7 0,0-2 3 15,0 3 6-15,0-1 5 0,0 1-3 0,0 0-7 0,0 0-7 16,-3 0-24-16,3 1 4 0,0 1 3 0,2 0 8 0,1 4 15 16,2 1 14-16,-2 0 30 0,2 4 1 0,0 1-1 15,2 0-9-15,-2 4-11 0,1-1-15 0,-1 2 4 0,1 1 10 16,-1 1 11-16,0-1 4 0,1 2 2 0,1-2-2 16,1 1-13-16,1-1-23 0,-3 2-10 0,2 2-8 0,1-1-5 15,-2-2 0-15,1-2 0 0,-2-3-2 0,2 1 0 16,-2-2 0-16,-1-1 0 0,0-1 0 0,-2-2-1 0,0-2 1 15,1 1-2-15,-3-4-5 0,2-1 4 0,-3 0 0 0,3-1 14 16,-3-2 13-16,2 0 11 0,-2 0 7 0,-2-2 0 16,2-1-2-16,-3-3-12 0,0-3-14 0,0-1-9 0,1-3-4 15,-2-1-1-15,0-4-3 0,-1 1 0 0,-1-2 0 16,-1 0-1-16,0-1 0 0,-1-3-6 0,0 3-1 16,-1-2 0-16,-1 0-2 0,-1-2-3 0,0 2-1 0,0 0 2 0,-2 1 1 15,1 2 1-15,1-1 0 0,0 4 4 0,3 1 2 16,1 4 3-16,1 3 0 0,1 1 2 0,-1 3 0 15,2 0-2-15,3 4-1 0,0 3 2 0,-1-1-1 0,2 5-1 16,0 1 1-16,2 4 0 0,-1 3-6 0,3 3 5 16,-1 0 3-16,1 0 3 0,2 2-2 0,-1 0 2 0,0 1 4 15,0-1-2-15,1 1-4 0,0 1 1 0,-1-3-4 16,2 0 3-16,-1 1 0 0,0-3-1 0,0 2-2 0,-1-3 1 16,-2 1 2-16,2-1-1 0,-2-1 1 0,-1-1-2 0,0 1 2 15,-1-2-2-15,1-1-3 0,-2 1-25 0,-2-1-42 16,2 1-49-16,-3-1-45 0,1-1-57 0,-1 2-77 0,0-3-78 15,-2-1-113-15,-2 1-71 0</inkml:trace>
  <inkml:trace contextRef="#ctx0" brushRef="#br0" timeOffset="64244.81">6455 16719 126 0,'-4'-13'671'0,"-1"2"-164"0,0-1-174 0,-2 4-114 16,2 3-66-16,0-2-50 0,2 2-27 0,-2-4-16 16,2 1-10-16,1 2-4 0,-1-2-16 0,0 1-4 0,2-1 7 15,1 1-1-15,-2 2 2 0,2 0-1 0,0 3-1 16,0-1-8-16,2-1-12 0,-2 4 10 0,0-3-10 0,0 1 6 15,0-1 14-15,0-1 12 0,0 0 21 0,0 3 0 0,0-2 31 16,0 0 15-16,-2 0 10 0,2 1 5 0,0-1-11 16,-3 2-9-16,2-2-22 0,-3 1-17 0,3 1-6 0,-2-1 0 15,1 1 6-15,-1 1 7 0,3 0 1 0,-2 0 3 16,-1 1-16-16,-3 1-16 0,1-1-38 0,-3 2-1 0,2 0-3 16,-1 3-2-16,0-1 3 0,-1 2-2 0,0 1 21 15,-3 2-10-15,1-1 4 0,1 3 15 0,-2 2 38 0,1-2 10 16,-1 3 10-16,-1 0 6 0,2 0-5 0,0 0-15 0,1 0-38 15,1 0-7-15,2 0-10 0,-1 0-3 0,1-2-2 16,3 2-1-16,-2-2-3 0,2 1-3 0,2 1-1 0,-1-3 1 16,2 3 4-16,3 0 2 0,-1 1 2 0,1 0 1 0,0-1-3 15,3 1-1-15,1-1-4 0,-1 0-3 0,2 0-1 0,1-1 0 16,2-1 0-16,-1-2 0 0,2 2 0 0,-2-2-3 16,3-1 0-16,-2 1-2 0,3-2-1 0,2 1 0 0,-2 1-1 15,5-3 1-15,-3 1 1 0,3-1-2 0,1-1 1 0,-1-2 0 16,2-1-1-16,-1 0-1 0,1-3 0 0,1-1 1 0,0-1-3 15,0-2-1-15,-3-2-8 0,3 0 4 0,-3-2 3 16,-1-1 1-16,-1 1 2 0,-1 0-1 0,0-4 8 0,-2 1-5 16,2-3 1-16,-4-2-2 0,2 1-3 0,-4-3 2 0,0 1 1 15,0 0-2-15,-2-3-3 0,-2 1 2 0,1-1 2 0,-2 0-2 16,-1-2 0-16,-2 1 3 0,-2-3-1 0,0 3 1 16,-2-2 0-16,-2 0 1 0,-1 1 2 0,-2-1-3 0,1 0 0 15,-2 0 1-15,-2 0-1 0,-2 1 0 0,0-1 0 0,-1 2 1 16,-1-1-1-16,-2-2 1 0,0 2 0 0,-1 3 0 15,0-2 1-15,-1 4 1 0,1-1 1 0,1 3 1 0,-1 0-2 16,-1 2 2-16,1 1-2 0,-2 4-1 0,3-1-1 16,-1 4 1-16,-1 1 1 0,0 1-1 0,1 2-1 0,-1 2-1 15,0 2 0-15,1 0-1 0,-3 3-1 0,6 0 0 0,-3 2 1 16,1 2-9-16,-1 1-9 0,0 1-27 0,1 2-32 16,-1 0-58-16,1 1-78 0,0 1-85 0,0 1-92 0,0 2-58 15,3 0-51-15,1 4-47 0,-1-3-59 0,2 2-90 16,-3-2-7-16</inkml:trace>
  <inkml:trace contextRef="#ctx0" brushRef="#br0" timeOffset="73309.83">5073 12891 117 0,'-2'-7'351'0,"-2"3"-137"0,1 0-93 0,-1 1-51 0,1-2-31 16,1 2-11-16,-1-1 5 0,0-1 7 0,1 2 3 16,2 0 0-16,-1 0 1 0,-1 1-3 0,2 0-15 15,0-1-13-15,0 1-6 0,0 1 1 0,0-2-4 0,0-1 6 0,0 4 7 16,0-2 10-16,0 2 10 0,0 2 9 0,0-2 7 15,0 0-5-15,0 3-3 0,0-3-10 0,0 1-9 16,0 0-12-16,0-1-7 0,0 2-2 0,0 1-4 0,2 2 0 16,-1 0 5-16,2 4 2 0,1 5 4 0,-1 1 5 0,0 5 0 15,2 2 4-15,1 3-3 0,0 4-4 0,-1 1-3 16,3 2-6-16,-1-3 1 0,2 2-5 0,-1 0 1 0,2 2 0 16,0-2-2-16,2-1 2 0,-3-2-1 0,4-2 1 0,-4-2 0 15,2 0 0-15,0-2-1 0,0 0 3 0,-3-3-1 16,2-1-2-16,-4-2 1 0,0-1 2 0,-1-5-2 0,0 0-4 15,-1-1 2-15,-2-3 0 0,0-2 1 0,-1 0 9 16,-1-1 22-16,2-1 25 0,-2-2 16 0,0 0 10 16,-2-2 5-16,1-1-8 0,-3-4-20 0,0 0-18 0,-1-3-19 15,-1-2-11-15,-2-3-7 0,3-1-3 0,-3-6-3 0,2 0-2 16,-2 0 0-16,0-7 1 0,-3 1 2 0,3 1-1 16,-1-7-1-16,-2 2-1 0,1-3-3 0,-1-2 0 0,-3 2 0 15,2-3-1-15,0 2 1 0,1-1-1 0,3 1 0 16,-3 3 1-16,3 1-2 0,2 2 2 0,-1 4-1 0,1 1 3 15,0 4 3-15,3 5 0 0,0 1 2 0,1 5-1 16,0 0-2-16,1 3-1 0,1 5-1 0,1 1-1 0,3 1-1 16,0 3 2-16,4 5 2 0,0 4 2 0,0 1 5 0,3 5-1 15,1 3-2-15,2 4-2 0,-1 0 1 0,2 6-1 16,0 0-5-16,2-1 3 0,3 1 2 0,0-4 3 0,1 1-3 16,0 1 0-16,-1-4 0 0,1-1-1 0,1 0 1 15,0-4 1-15,0 3 0 0,0-1 2 0,0-3 1 0,0-1-1 16,-4 0-3-16,2-3 1 0,1 0-5 0,-4-1 3 0,2-3 0 15,-4 0 1-15,0-2 6 0,0-2 0 0,-3-1 7 16,-1 1-3-16,-1 0-2 0,0-4-1 0,-1-1 1 16,-3-2 10-16,2-2 10 0,-2-1 8 0,-1-1 11 0,0 1 6 15,-2-2 7-15,-1-2-3 0,-1 0-10 0,1-2-6 0,-1-1-11 16,-2-2-16-16,-1-1-6 0,1-1-7 0,-3-3-1 16,1 1-2-16,-2 0 1 0,-1-3 8 0,-2 1-6 0,0-3 2 15,0 2-4-15,-1-3 0 0,0-3-3 0,-1 2-1 16,-1-1 3-16,3-2-3 0,-3-1 2 0,0 2-1 0,2-2 2 15,-1 4 0-15,0 1-1 0,-2 0 1 0,4 4-3 16,-2 2-23-16,1 1-16 0,1 1-51 0,1 2-41 16,3 3-32-16,-3 3-39 0,5 2-24 0,0-1-31 0,0 3-9 0,2 2-29 15,0 0-65-15,2 5-99 0</inkml:trace>
  <inkml:trace contextRef="#ctx0" brushRef="#br0" timeOffset="73794.39">5618 13026 135 0,'2'-3'350'15,"-1"1"-132"-15,-1 1-87 0,2-1-50 0,-1 2-32 0,-1 2-21 16,2-1-15-16,1 2-6 0,2 2 0 0,0 2 2 0,1 3 1 16,2 2-1-16,-2 0 2 0,2 2-1 0,0 1-1 15,0 4-3-15,1-2 0 0,0 1 0 0,0 2-2 0,0-2-1 16,-1-1-2-16,0-2 2 0,0 3 0 0,-2-3-2 15,1 0 1-15,-2-6 1 0,-1-1-1 0,2 0-3 0,-4-2 4 16,1-2 1-16,-1-1 21 0,-1 0 22 0,1 0 24 0,-2-2 25 16,0 1 16-16,0-2 15 0,-2-2-14 0,2 2-18 15,-1-2-18-15,-1-3-24 0,-1 1-20 0,0-3-14 0,-2 1-11 16,2-6-2-16,0 0-5 0,-3-1-2 0,4-5-2 16,-3 1 2-16,0-5 0 0,-1 0-1 0,0-2-1 0,0-2 1 15,-1-1 0-15,1-1-1 0,-3 0-1 0,0-1 2 16,0 0-1-16,1-1 1 0,-1 3 1 0,1 0 1 15,1 2-1-15,-2 2 0 0,4 4 1 0,0 3 0 0,1 2-1 0,0 3-1 16,3 4 5-16,-1 1-5 0,2 3 0 0,0-1-2 16,3 3 0-16,2 2 0 0,3 3-3 0,0 0 4 15,0 2 3-15,5 3 2 0,-2 1 0 0,1 2-1 0,-2 3 2 16,4-1 1-16,2 4-2 0,4 0-2 0,-2 0 1 0,2 1 0 16,2 0-1-16,-4-2 0 0,2 0 1 0,1 0 0 15,-2-1 0-15,1-1 0 0,-1 0 1 0,-2 0 0 0,3-3-2 16,-3 0-1-16,-1 0 0 0,1 0-3 0,-4-2-2 15,0 2 2-15,-1 0 0 0,-4 0-9 0,-3-1-23 0,-2 1-37 16,-1 0-28-16,-5 1-39 0,-2 2-53 0,-3-3-54 0,-5 1-60 16,1-1-89-16</inkml:trace>
  <inkml:trace contextRef="#ctx0" brushRef="#br0" timeOffset="74468.17">5705 13156 11 0,'-3'-10'530'15,"2"-1"-171"-15,-1 2-140 0,0 1-81 0,2-1-44 16,2 1-24-16,0 2-17 0,2-2-12 0,2-2-18 0,1 1-6 0,2-1-6 16,1 0-2-16,2 0-3 0,0-2-2 0,0 6 1 15,2-2-5-15,0 1-1 0,-2-1 6 0,2 4-6 16,-2-2-1-16,1 3-3 0,1-1 1 0,-3 2 1 0,3 0-10 16,-2-1 6-16,-2 1-2 0,3 2-4 0,-3-3-4 0,1 1-9 15,0 0-7-15,-3-1-5 0,3 0 2 0,0-4 4 16,0 1 5-16,0-2 7 0,0-1 6 0,2 1 7 0,-1-3 3 15,1 0 2-15,-1 1 1 0,1-2 1 0,-1 2 0 16,0 0-1-16,1 2 1 0,-2 3 0 0,0-1 0 0,-1 2-1 16,-1 1 2-16,0 6 0 0,1-1 2 0,-2 3 1 15,3 2 3-15,-3 2 3 0,0 5 11 0,1 0 8 0,-1 5 9 16,0-2 0-16,0 2 2 0,1 0-2 0,-2 1-13 16,2 0-9-16,-1 2-6 0,1-3-3 0,-1 0-3 0,0 1-2 15,-1 0 3-15,0-2-3 0,1 1 0 0,-3-2 0 0,2 1 1 16,0-5 0-16,-2 0-1 0,1-1 0 0,-2-2-1 15,-2-3 0-15,4-1 2 0,-5 0-1 0,1-3 5 0,-2 0 21 16,0-1 15-16,0-1 21 0,0-1 10 0,-2-1 6 16,1-1-5-16,-2-2-12 0,-1-4-19 0,1-1-21 0,-3-1-10 15,2-4-6-15,0-1-5 0,-2-2-5 0,-1-1 2 16,2 0-1-16,-1-3-2 0,-3-1 1 0,2-2-2 0,1-5 1 16,-2 1 1-16,-1 0 0 0,2-1 1 0,1 2 0 0,0 1 1 15,2 3 2-15,-2 0-1 0,3 6 1 0,0 2-2 16,1 2 1-16,2 6-1 0,2-1-5 0,-2 5 2 0,2 0 0 15,-1 2-3-15,2 2 2 0,0 1 2 0,0 2 0 16,1 1 2-16,0 1 1 0,2 1 4 0,1 3-3 0,-1 0 0 16,-1 0 2-16,1 4-1 0,-1 0-1 0,2-1-2 0,2-1 1 15,-1 0 1-15,-1 0-2 0,2 0 2 0,0-2-1 16,-1 2 1-16,0-2-2 0,3 2 0 0,-3-3 1 0,2-1 0 16,0 1 0-16,0-1 0 0,0-1 3 0,0-1 2 15,0 0-2-15,-3 0-2 0,3 0 1 0,1-1-1 0,-3 0 0 16,-1-3 1-16,-3 1-2 0,3-1 3 0,-3 0-1 15,0 1 0-15,-1-3 0 0,-2 2 1 0,1-2-1 16,0 0 1-16,-1-2-2 0,-1 2-1 0,0-3 1 0,0 1-1 16,-1-3 0-16,-1 3-2 0,2-3 2 0,-2-2 0 0,2 3-1 15,-4-2-1-15,0-2-3 0,1 3-8 0,0-3-26 16,1 0-22-16,-1 0-33 0,2-1-44 0,-2-1-48 0,0 0-40 16,-1-3-40-16,0 1-64 0,0-1-92 0</inkml:trace>
  <inkml:trace contextRef="#ctx0" brushRef="#br0" timeOffset="75014.78">6508 12640 462 0,'3'0'312'0,"-3"0"-124"0,3 1-78 0,-1 3-30 16,1 0-9-16,2 3 4 0,1 3 0 0,0-1 2 0,-1 3-3 16,3-1 2-16,0 5-6 0,1 0-7 0,-1 0-4 0,1 3-5 15,1-3-2-15,-2 2-22 0,2 1-11 0,2 0-10 16,-4-1-2-16,2 0-6 0,-1 0 0 0,1-4-2 0,-2 1 3 15,-2-2 0-15,3-1-1 0,-5-1-1 0,4 1 1 16,-2 0 2-16,-1-2-2 0,-2-3-1 0,-3 1 4 16,0-1 2-16,0-3-5 0,0 0-2 0,4-3 1 0,-2 1 0 15,0-2-1-15,-2 0-1 0,0-2 2 0,0 1 2 0,-4-1 0 16,0-1-1-16,-1-3 0 0,-1 0-2 0,-1-1 1 16,1-2-1-16,-3-2 1 0,1-4 1 0,0 0 5 0,0-3-3 15,-1-1-1-15,1-2-8 0,1-3-1 0,1 0 1 16,-2-3-4-16,3 1 3 0,-1-1 2 0,3 1 7 0,-1 4 0 15,3 0-2-15,1 0 0 0,1 3-1 0,3 4 1 0,1 1-2 16,1-1 1-16,5 3-2 0,-2 2-1 0,4 0 1 16,1 2-2-16,-1-1 4 0,3 5 0 0,0-1 1 0,-2 3 1 15,0 2 0-15,2 0 1 0,1 1 0 0,6 1 0 16,1 2-2-16,-2 0 0 0,-1 2 1 0,-2 2 0 0,1-2-3 16,-2 2 3-16,1 1-1 0,-3 1 2 0,1 2 3 15,-1-2-2-15,1 2 4 0,-4 2-2 0,1 1 0 0,-1-1 3 16,-1 1 8-16,0-1 15 0,-4 1 15 0,4 4 11 0,-4-2 14 15,-3 0 9-15,0 4 11 0,-2-1 3 0,1-1 1 16,-4 2 4-16,-4 0 13 0,1 0 4 0,-2-1-5 16,-3 0-3-16,0-1-5 0,-3 2-11 0,0-3-30 0,-3 0-11 15,3-1-15-15,-4 0-13 0,0-2-10 0,-1 0-3 0,-2 0 7 16,1-1-8-16,1 0-2 0,-1-2 2 0,1 0-5 16,2 0-3-16,-2 0-2 0,2-2-2 0,0 2-1 0,0-4-3 15,2 1 0-15,1-1-2 0,2-3-22 0,-1 2-57 16,1-1-71-16,1-2-80 0,0 1-74 0,0-2-95 0,-2-2-126 15,0 1-115-15,-2-4-39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2:17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20527 6228 150 0,'-2'-2'658'0,"2"2"-150"0,-2 0-157 0,2 0-134 0,0 0-93 16,0 0-42-16,0 0-12 0,0 0 3 0,0 0 14 0,0 0 13 16,0 0 2-16,0 0-8 0,0 0-17 0,0-1-20 15,2-1-23-15,-2 2-18 0,2 0-10 0,-2 0-7 16,0 0-3-16,0 0-3 0,0 0 1 0,0 0 3 0,0 0-2 15,0 0 4-15,0 0-3 0,1 0-12 0,-1-1-23 0,0 1-29 16,0-2-37-16,-1 2-52 0,1-3-66 0,-2 1-66 16,0-5-74-16,2 2-90 0,-3-5-116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6:2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9316 10626 69 0,'-25'-5'194'0,"0"1"-57"0,0 1-30 0,0 0-16 16,1 0-3-16,3 0-5 0,-2-1 3 0,-1 2 2 0,2-3 3 15,4 2 7-15,0 2 13 0,2-2 2 0,2 1-5 0,-1-1-2 16,3 1-8-16,1 2-8 0,1-5-12 0,1 2-1 15,2 1 8-15,3 0 5 0,0 2 3 0,1 0 8 0,0-3 3 16,-1 3 3-16,2 0-3 0,0 0-2 0,2 0-2 16,0 0 0-16,0 0 0 0,0 0 0 0,0 0 1 0,0 0 1 15,0 0-5-15,2 0-7 0,-2 0-11 0,3 0-10 16,0 0-11-16,-2 0-11 0,1 0-12 0,1 0-6 0,-1 0-11 16,0 0-5-16,1 0-7 0,0 3-5 0,0-3 1 15,0 2 3-15,5 0 10 0,0 3 13 0,3-2 13 0,1 4 11 16,3-3 4-16,1 1 3 0,3-2 1 0,4 1-1 15,4-1-3-15,3 0 4 0,2-1 5 0,1-1 1 16,4-1-5-16,-2 0-9 0,2 0-10 0,-1 0-6 0,-1 2-12 16,-2-2-8-16,1 3-7 0,-1-2-2 0,4 2-1 0,-3 0-5 15,-1-1-1-15,0 3 2 0,2 0 0 0,-3-1 0 0,1 1 0 16,0 0 4-16,1 0-1 0,-4 2-1 0,1-3 0 16,-1 2-1-16,0-1 1 0,0-1-4 0,0 1 0 15,0-2 0-15,0 0 1 0,0-2-1 0,2 0 3 0,-3-2-1 0,5 0 1 16,-2-2 3-16,0 0-10 0,-1 0 9 0,-1 0 2 15,1 0 1-15,-1 0 4 0,-1 0-5 0,-2 1 8 16,2-1-8-16,-4 2-4 0,0-2 8 0,-2 3-6 0,-2 0-2 16,1 0-3-16,-1 0 1 0,-2 0 0 0,1 0-10 0,-1 0 5 15,-1 0 0-15,-1 0 5 0,2 0 0 0,2 0 1 16,-1 0-1-16,1 0 1 0,3-2-1 0,-2-1-1 0,3 1 0 16,-2-3-4-16,-1 3 1 0,4-3 0 0,-4 2 2 0,1-1-9 15,0-1 7-15,2 2 3 0,-1-1 0 16,1-1 3-16,-3 3 0 0,-1-3 7 0,0 2-6 0,-1 0-1 0,-1 2 4 15,0-3-6-15,-3 2-1 0,0-1 0 0,1 0 2 16,-1 0-1-16,-2 0-2 0,3 1 1 0,-4-1 0 16,1 1 0-16,-1-1-1 0,-1-1 1 0,0 3 0 0,-1-1-4 15,0 0 3-15,-2-1 1 0,3 2 0 0,0 0 2 0,-2-1-8 16,0 1 6-16,0-3 0 0,1 3-2 0,0-3-1 16,-1 2 1-16,-2 1 2 0,1-3 0 0,-1 2-2 0,-2-1-5 15,4 1-4-15,-1-1-1 0,1 0 2 0,-1 0-4 0,-2 0-2 16,3 2 2-16,-1-2-2 0,-1 1 1 0,1 1-5 15,-3-1-2-15,2 1-1 0,-1-1-3 0,0 1-1 0,0-1-3 16,-3 2-12-16,0-3 4 0,0 1 0 0,-2 2 0 16,1 0 0-16,-3 0-4 0,2 0 6 0,-2 0-12 0,0 0-7 15,4 0-5-15,-4 0-12 0,2 2-14 0,-1-2-11 16,-1 0-15-16,0 0-49 0,-1 3-9 0,-1-3-2 0,2 0-6 16,-4 2-5-16,4 1-2 0,0-2 37 0,-2 1-12 15,-1-2-6-15,0 1-7 0,0-1-9 0,-5 2-18 0,4 1-23 16,-5-3-33-16,1 1-56 0,-1 0-83 0,-4-1-82 0</inkml:trace>
  <inkml:trace contextRef="#ctx0" brushRef="#br0" timeOffset="22013.48">19455 10749 273 0,'-1'-2'214'16,"-1"1"-73"-16,2 1-23 0,-1-2-35 0,1 2-15 16,-2-1-4-16,-1 2 5 0,3-1 1 0,0 0-20 15,0 0 12-15,0 0 4 0,0-1 0 0,0-1-1 0,0 2-2 16,0 0 0-16,0 2 10 0,0-2-3 0,0 0 2 0,0-2 0 16,0 1 4-16,0 1 3 0,0-2-8 0,3 1 8 15,-3 1 7-15,2-2 0 0,-2 2 0 0,1 0-5 0,-1-3-8 16,2 1-7-16,-1 2-5 0,4-3-7 0,-4-1-5 0,2 1-4 15,0 1 0-15,1-1-4 0,-1-1-5 0,2 1-2 16,1 0-6-16,0-1-4 0,2 2-1 0,-1 1-3 0,2-4-1 16,3 1-4-16,2 1 3 0,1-2 3 0,0 1 6 15,1 1 5-15,1-2-6 0,0 1 7 0,-1-1 2 0,1 0-1 16,2 0-2-16,-3-2-4 0,3 3 6 0,-1 0-2 0,-1-1-5 16,1-1-3-16,-1 1-2 0,0 1 0 0,1 0-1 15,0-1-6-15,0 0-1 0,1 0-2 0,-1 0-2 0,0 1 2 16,-1-1-2-16,-1 3 5 0,3-3-2 15,-3 2-1-15,3-1-1 0,-2 1 0 0,1 1-2 0,1 0-7 0,-6 1 3 16,7-3 2-16,-2 4-1 0,-1-1-1 0,2 1 0 16,-3-2 2-16,1 0-7 0,1 2 2 0,-2 0 2 0,1 0 2 15,1 2-1-15,1 0 0 0,1-2 4 0,2 0-3 16,0 1-2-16,-2-1-1 0,3 2-1 0,3 0-2 0,3-1 1 16,-4 1 1-16,3 0-1 0,1 1 1 0,-3 1 1 15,0-1 0-15,3 0-3 0,-6 1 3 0,4-1-3 0,-2 2 0 16,-1-1-1-16,-2 1 1 0,2-1 1 0,0 1-3 15,1-1 2-15,-3 1-2 0,2 1 5 0,-1-3-3 0,-2 2-2 16,6 0 1-16,-5-1 0 0,3-1 3 0,1 1-5 16,-1-1 2-16,-2-1 1 0,-1-1 0 0,4 1 0 0,-2-2 0 15,-1 0 0-15,0 0 2 0,-1 0 1 0,0 0 0 0,0 2-1 16,-1-2 0-16,-3 0 2 0,3 0-3 0,-5 0 0 16,3-4-1-16,-2 1 2 0,4 1-4 0,-1 1-3 0,-1 4 4 15,2-1 0-15,-2-1-1 0,-2-1 2 0,4 2-1 16,-4-2 0-16,4 0-3 0,-3 2-1 0,2-2 1 0,-1 3 2 15,-1-1 0-15,2-1-1 0,-2 1 1 0,2 1 2 0,0-2 0 16,0 1-8-16,1 1 1 0,0-2 1 0,1 1 1 16,0-1-2-16,0 1 5 0,0-2 1 0,-1 1-3 0,-2-1-1 15,4 0-2-15,-2 3 1 0,-1 0-6 0,-3 0 4 16,3-1 1-16,-6-4 13 0,2 1-5 0,1-1-6 0,-1 2 5 16,-2-1-10-16,0-1-8 0,-1 2-16 0,3-1 2 15,-3-1-2-15,-1-2-12 0,1 1-2 0,-1 0-2 0,1 0 4 16,-2 4 1-16,2-1 1 0,-2 0 7 0,0 0 10 0,0 0 6 15,-1-1 1-15,-1-1 2 0,2 2 5 0,-1-1 1 16,-1 1 2-16,2-2-1 0,-1 1 0 0,-1-1-4 16,0 2-2-16,1-3-3 0,0 1-3 0,-1 2-6 0,-1-2 8 15,-2 1-6-15,1-1-3 0,-2 0-1 0,0 2 2 0,-1-1 5 16,0-1-4-16,0 0 4 0,-1 2 2 0,-2 0-6 16,1-3-9-16,0 3-13 0,-1-1-14 0,-1 0-15 0,2 1-14 15,-2 0-4-15,-2 0-13 0,1 1-14 0,-3-2-11 16,3-1-11-16,-1-1-10 0,-3 0-22 0,1-1-8 0,0 2-19 15,-1-3-35-15,-2 3-63 0,1-3-100 0</inkml:trace>
  <inkml:trace contextRef="#ctx0" brushRef="#br0" timeOffset="59367.16">5427 6541 4 0,'3'-3'9'0,"1"3"0"16,-2-2 3-16,0 1 1 0,-1 1 1 0,-1 0 1 0,0 0 1 16,0 0 4-16,-1 0-3 0,-1 1 0 0,2-1-3 15,-2 0-4-15,-1 0-4 0,3 0-12 0,0 0-15 0,0 0-26 16,0 0-37-16</inkml:trace>
  <inkml:trace contextRef="#ctx0" brushRef="#br0" timeOffset="60382.9">5472 6558 121 0,'2'0'205'15,"-2"0"-38"-15,2 0-27 0,-1-2-19 0,-1 2-8 16,0 0-13-16,2 0 0 0,-2 0-1 0,0 0 4 0,0 0 0 0,2 0-11 16,-2 0-2-16,0 0-2 0,0 0-2 0,0-2-4 15,0 2-4-15,1-1-3 0,-1 1-1 0,0-2-3 16,2 2-2-16,-2-1-2 0,0 0-5 0,0 1-3 16,0 0-4-16,0 0-5 0,0 0-3 0,-2 0-4 0,2 0-4 15,0 0-2-15,0 0-2 0,0 0-1 0,0 0 2 0,0 0 1 16,0 0-2-16,0 0-1 0,0 0-2 0,0 0-3 15,0 0-9-15,-1 0-1 0,1 0 0 0,0 0 1 0,0 0-2 16,-2 0 6-16,2 0 1 0,0 0 1 0,0 0-2 16,-2 0-3-16,2 0-4 0,0 0-5 0,0 0-2 0,-1 0-6 15,-1 1-1-15,0 0 0 0,1-1-1 0,-2 2 0 16,-1-2-2-16,0 3 1 0,1-1-1 0,-2-1-2 0,2 1 0 16,-2 2 27-16,2-1-11 0,-2 0-8 0,-2 4-4 0,-1-3 3 15,4 1-5-15,-4 0-27 0,0 0 11 0,2 1 6 16,-2 0 5-16,2 1 1 0,-2-1 3 0,2 0-1 0,-2 2 1 15,3-1-1-15,0 0-2 0,-3 1-1 0,2 1-1 0,0-1 0 16,-2 1 0-16,3-2-1 0,-1 2 3 0,3 0-1 16,0-2 1-16,0 5 1 0,1-3-1 0,0-1 2 0,1 1 1 15,1 0-1-15,0 2 2 0,1-1-3 0,-1 1 3 16,2-1-2-16,0 0 0 0,2 1-1 0,1-2 0 0,-1 2-1 16,1-1 0-16,0-3-2 0,0 1 5 0,1 1-1 15,2-2 1-15,0 1 3 0,0-3 0 0,0 1 3 0,3-2-3 16,-2 2-1-16,3-3 0 0,0 0 2 0,-2-1-2 15,5-1 0-15,-2-1 1 0,-1-1 2 0,3-1 0 0,-1-1-2 16,0 0-2-16,-1-1 0 0,1-1 1 0,-1-1-1 16,-2 0 1-16,2-1 0 0,-1-1 2 0,-1-1-1 0,0-1 5 15,-1 1-1-15,-1-3-1 0,-1 0 0 0,-3 1 1 16,1 1-4-16,-2-1-1 0,-3 1 0 0,2 1 0 0,-3-2 2 16,-3 1 0-16,3 1 4 0,-3-1 0 0,1 1-1 0,-1-3 2 15,-2 2-1-15,2 0 1 0,-2-1-2 0,-1 2 1 16,0 3 1-16,0-4-4 0,-1 3 2 0,2-1 3 15,-1-1-3-15,-2 2-1 0,0 2-2 0,2-1 3 0,-2-1-1 16,0 2-11-16,2 0 6 0,-1 2 0 0,2 0-2 0,1 0-1 16,-4-1 1-16,2 1 2 0,-1-2-9 0,1 3 4 15,-4 2 0-15,4 0-2 0,0 0-22 0,1 0-1 0,-1 0 3 16,-2 0-10-16,2 0-11 0,-1 2-16 0,-1 0 5 16,0-1-18-16,2 3-20 0,0-1-15 0,1-1-10 0,-1 1-8 15,1-1-5-15,2 1-6 0,0 0-7 0,1 0-8 0,-2 0-7 16,0-2-5-16,1 4-12 0,-2-2-13 0,-1 1-26 15,3 0-49-15,0-1-95 0</inkml:trace>
  <inkml:trace contextRef="#ctx0" brushRef="#br0" timeOffset="61006.87">5783 6585 185 0,'-2'0'261'0,"2"0"-60"0,-2 0-44 0,2 0-32 16,-1-2-25-16,-1 2-15 0,2 0-11 0,-5 0-8 15,-1 0-7-15,3 0-7 0,0 0-9 0,5 0-3 0,-2 2-9 16,-2-2-9-16,0 2-4 0,-2 1-4 0,2-1-3 0,-3 3-5 16,2-1 8-16,-3 4 5 0,1-2 3 0,0 1 1 15,0 2-1-15,1-2 10 0,-1 4-7 0,2 0-6 16,-2-1 2-16,2 2 2 0,0 2 2 0,0-1-3 0,1 2-1 16,0-1 0-16,-1 1-2 0,3 0-8 0,0-2-4 0,0 2-2 15,0-1 0-15,0-1-3 0,2 0-1 0,-1 1 1 16,3-1 0-16,-3 2 2 0,3-3-3 0,-1-2-7 0,0 0 3 15,1 1 1-15,1-3 1 0,0 1-1 0,0 2 0 16,0-3 7-16,1 0-2 0,0-1 0 0,0-3-2 0,1 1 2 16,-1-1-1-16,2 1 0 0,-2-2 1 0,1-2 0 15,2 1 0-15,2-2 1 0,-1-2 1 0,-1 1 0 0,2-2 0 16,-1-2-2-16,2 1 0 0,1-1 0 0,-2-1-2 16,1-2 1-16,-2-1 0 0,1 1 2 0,0-3-1 0,-1-1 0 15,-2 0 1-15,-2 2 0 0,0 0-1 0,-1 0 0 16,-4 0-1-16,-1-2-1 0,0 0 0 0,0 1-1 0,-1-1 0 15,-3 1 0-15,-1-2 1 0,-1 0 1 0,1-1 2 0,-2 1 0 16,-1-1 2-16,1 2 2 0,0 2 5 16,1 0 6-16,-1 1-2 0,0 2 4 0,0 1-3 0,-2-1-3 0,4 2-3 15,-2 1-5-15,1 1 3 0,0 1-4 0,0-3-5 16,2 5-1-16,-2-3-2 0,0 1-1 0,1 2-5 0,2-2-2 16,-3 2-3-16,2 0-13 0,1 2-16 0,-2 0-21 0,-1-1-24 15,3 1-17-15,-2-2-15 0,1 0-16 0,2 2-13 16,0-2-6-16,-1 3-6 0,0-3-17 0,3 0-25 15,0 0-48-15,0 0-81 0</inkml:trace>
  <inkml:trace contextRef="#ctx0" brushRef="#br0" timeOffset="61463.97">6179 6568 391 0,'-3'0'312'0,"0"0"-92"0,0 0-69 16,-2 2-49-16,1-1-33 0,0 1-21 0,1 0-11 15,0 3-3-15,-2 0-4 0,3 0-4 0,-2 2-1 0,-1-1-3 0,2 2-5 16,2 2-2-16,-1 0-2 0,0 2 3 0,2 0 0 16,-1 3 4-16,-1-3 0 0,2 3-1 0,0 1-3 15,2 1-4-15,-1-2 0 0,1 0-2 0,1 2 1 16,0-1-3-16,2 1-2 0,-1-4 1 0,0 2-5 0,1-1 0 0,-1-3-1 15,4 4 1-15,-2-5 3 0,1 0-1 0,1-1 2 16,1 0-3-16,1-3 0 0,2 0 0 0,-1 0 1 16,0-4-16-16,2 3 8 0,0-3 5 0,-1-2 3 0,2 0 1 15,-1-2 0-15,1-1 16 0,-1-1-7 0,-2-3-4 0,2-2-2 16,1 0-2-16,-2-2-1 0,1 1-2 0,-3 0 1 16,-1-5-2-16,-1 4 3 0,0-1 7 0,-3 0 11 15,-1 1 13-15,-1 1 13 0,-3-2 7 0,2 1 4 0,-4-1-2 16,1 1-2-16,-5 3-10 0,1 0-9 0,0-2-4 0,-3-1-2 15,2 0-3-15,-3 2-4 0,-1 1-6 0,2-2 0 16,-3 2-5-16,3 2-2 0,-1-1-6 0,-2 2-4 0,1 0-2 16,1-1-1-16,2 3-5 0,-2-2-6 0,1 2-10 0,0 1-16 15,-1 0-16-15,2 1-23 0,1-1-22 0,0 0-18 16,2 1-16-16,1 1-20 0,-3 0-21 0,6 0-24 0,-1 0-30 16,1 0-48-16,0 0-83 0</inkml:trace>
  <inkml:trace contextRef="#ctx0" brushRef="#br0" timeOffset="62206.92">7354 6646 331 0,'-2'-6'399'0,"-1"0"-110"0,0 1-80 16,1 2-39-16,-1 1-23 0,0-1-8 0,0 0-10 0,-3 1-19 15,4 1-10-15,-3-1-12 0,2-1-15 0,-3 3-16 16,1 0-13-16,-1 0-7 0,-1 1-8 0,1 1-8 15,-3 4 20-15,-2 1-9 0,1 0-6 0,1 1 1 0,-2-1 3 16,1 2 6-16,-1-1-16 0,1 3 14 0,1 1 7 16,-2 2 4-16,1 0 1 0,-1 5-5 0,2-3-7 0,-1 1-6 15,2 1-2-15,-1 1-5 0,1 1-7 0,0 1-3 0,3-1-1 16,0 1-2-16,1-2-4 0,4 0-1 0,0-1-3 16,0-1 1-16,4-1 3 0,1-1-3 0,-2-3-2 15,4 1 3-15,-1-1 1 0,2-2 1 0,1-1-3 0,1 0-1 16,0-2 5-16,2-1-2 0,-1-1 2 0,5-1-1 0,-2-3 1 15,2 1 2-15,0-4-1 0,1 0 1 0,-1-3-1 16,2-1-3-16,-1-1 1 0,0-1-3 0,-1-3-1 0,0 2 1 16,-1-4 2-16,0 1 2 0,-4-1 2 0,1 1-1 0,-2-2 3 15,-5 3-2-15,2-4-5 0,-2 2 0 0,-2-2 0 16,-1 2 1-16,-2 0-2 0,-2-3 1 0,-1 1 2 0,-2 0-1 16,0 0 0-16,-1 1-1 0,0-2 0 0,1 1 1 15,-3 0 0-15,-1 0-2 0,0 2 2 0,-1-1 1 0,-1 1-2 16,-1 4 1-16,2-2 3 0,2 2-1 0,-1 0 1 15,-1 3-2-15,1-1 0 0,1 2 0 0,1-1-3 0,-2 3-7 16,3-2 2-16,-1 2 0 0,-1 1-2 0,2 2-2 16,-2-2-6-16,2 2-11 0,1 0-23 0,1 0-30 0,0 2-33 15,2-2-32-15,-2 2-32 0,2 1-16 0,-1 1-17 16,2 0-8-16,1 0-9 0,1 0-17 0,2-1-37 0,-1 2-90 16,1-3-107-16</inkml:trace>
  <inkml:trace contextRef="#ctx0" brushRef="#br0" timeOffset="62684.98">7588 6626 64 0,'1'-1'521'0,"-1"1"-113"15,-1 0-112-15,1 0-79 0,0 1-68 0,0-1-49 16,0 2-35-16,0-1-18 0,-2 4-4 0,-1-1-5 0,0 4-2 15,1 3 3-15,-1-1 0 0,0 4-3 0,0 1-7 0,1 0-1 16,0 2-5-16,1 2-4 0,-1-3-3 0,2 2-3 16,-3 0 0-16,3 0-5 0,0-1-4 0,3-2 1 0,-1-1-2 15,-1 1-1-15,3-3-2 0,-3 1 0 0,4-1 1 0,0 0 0 16,0-3-2-16,2 1 1 0,1 0 2 0,-1-4 1 16,1 2-2-16,-1-5 2 0,1 2 3 0,0-2 1 15,0-2 1-15,1-1 0 0,1-1-1 0,1-2 0 0,2-2-1 16,-2-1-2-16,-1 1 0 0,0-4 0 0,0 2 0 15,0-3 4-15,0 2-1 0,-2-2-1 0,-1 1 1 0,-2-2-1 16,2 3-1-16,-4-4 1 0,1 2 1 0,-3 0 2 0,1-2 5 16,-2 1 3-16,-2-1 6 0,2 2 10 0,-4 0 7 15,3-3 3-15,-2 1-15 0,-4 2 12 0,3-2-3 16,-2 3-7-16,-3-1-7 0,4-2 3 0,-5 2 18 0,2-1-2 0,0 3 5 16,-2-2 7-16,3 2 10 0,-1 2 2 0,0-1-2 15,-1 2-9-15,1 0-9 0,-2 0-9 0,0 1-13 16,2 3-11-16,-1-3-7 0,0 1-4 0,-2 3-4 0,3-2-1 15,0 2-2-15,-1 2-5 0,1-2-14 0,1 3-19 0,1-1-25 16,-2 1-32-16,2 0-33 0,1 1-29 0,2 0-22 16,-2 1-14-16,2 0-9 0,1 0-7 0,-1-1-12 15,3 2-10-15,0-2-40 0,2 1-73 0,-1 0-131 0</inkml:trace>
  <inkml:trace contextRef="#ctx0" brushRef="#br0" timeOffset="63015.09">7959 6574 528 0,'2'0'446'16,"-2"-1"-118"-16,1 1-100 0,1 0-67 0,-1 0-45 15,3 1-29-15,-3-1-26 0,-1 1-15 0,1 2-10 0,-1-3-8 16,2 2-8-16,-2 1-6 0,2 2 0 0,1-1 2 0,0 2 7 15,3 3 4-15,-2 0 15 0,0 3 13 0,-2 1 8 16,1 3 5-16,0-3-1 0,-1 2 3 0,1 2-3 0,-1-3-5 16,1 5-4-16,0-3-2 0,-2 1 0 0,1-1-10 0,0-1-25 15,-1 3-4-15,-1-1-5 0,2-2-5 0,-1-1-3 16,-1 1-3-16,0-1 19 0,0-2-12 0,0 0-1 16,0 0-3-16,0 1-2 0,0-1-1 0,0-2-1 0,0 0 0 15,0-2 0-15,0 1-7 0,0-2-20 0,0-1-28 0,0 0-38 16,0-4-41-16,0 2-42 0,0-1-42 0,2-1-38 15,-2-1-43-15,0-1-71 0,0 0-142 0,0 0-68 0</inkml:trace>
  <inkml:trace contextRef="#ctx0" brushRef="#br0" timeOffset="63913.07">8931 6691 489 0,'-3'-7'450'0,"-1"-1"-139"0,0 4-95 16,1-1-46-16,1 1-19 0,1 1-1 0,-1 0 5 0,-1-1 0 0,3 1-3 16,-2 1-5-16,-1 0-9 0,2 1-17 0,-1 1-18 15,2 0-18-15,-2 0-19 0,1 0-17 0,-3 1-17 16,0 3-15-16,-1 1-7 0,-1 2-4 0,-2 1-2 0,1 0 12 15,-2 4-3-15,3 1-3 0,-2 0 1 0,-1 3 0 0,2 0 1 16,-1 2-8-16,4 0 2 0,-4 1 1 0,3 0-2 16,0-1-1-16,1 20-3 0,2-21-3 15,4-2-2-15,-1 0 1 0,2-2 4 0,2 2-1 0,0-3-1 16,3-1 1-16,0 0 1 0,1-1 2 0,2-1-2 0,3-2 2 16,0 1 2-16,2-4 0 0,0-1 1 0,0 0-1 15,1-6 0-15,1 3-2 0,-1-5 5 0,3 0-1 0,-4-2-2 16,3 2-3-16,-3-2-2 0,2-4 1 0,-2 2-6 0,-1 0 1 15,-2-1 0-15,-1-2 3 0,-2 0 1 0,-2 1 1 16,0-1 1-16,-2 0 0 0,-3 1 0 0,0-1-1 0,-1 0 2 16,-2 0-1-16,-2 1 2 0,-1 0 0 0,-2 1 2 15,1-2 8-15,-2 1 8 0,3 0 8 0,-4 2 3 0,1 1 0 16,-1-3 0-16,-2 4 2 0,1 1-2 0,0-1-7 16,-3 0-4-16,3 2-3 0,0-2-1 0,0 2-10 0,-1 2-7 15,1 1-1-15,-2-1-12 0,1 1-19 0,-1 0-22 16,3 2-29-16,-3 2-28 0,1-2-29 0,2 2-22 0,1-1-15 15,1 1-18-15,2-2-13 0,0 2-13 0,0 1-7 0,3 1-6 16,0 0-11-16,0 0-23 0,0-4-54 0,3 5-125 16,1-1-68-16</inkml:trace>
  <inkml:trace contextRef="#ctx0" brushRef="#br0" timeOffset="64252.03">9263 6619 264 0,'-2'-1'561'15,"2"1"-141"-15,0 0-128 0,0-2-91 0,0 2-61 16,0-1-43-16,0 1-21 0,0 0-12 0,2 0-10 0,0 1-9 16,-2-1-11-16,1 2-6 0,-1-1-13 0,1 2-8 15,1 1-4-15,0 3-1 0,1-2-1 0,0 3 4 0,1 3 4 16,-1-1 7-16,-2 1 9 0,0 2 3 0,4-1 6 0,-5 1-2 15,2 1 0-15,-2 1 0 0,2-4-6 0,-1 1-2 16,0 1-3-16,1 1 0 0,-2-1-1 0,2 1-4 16,-2-1-3-16,3 1-5 0,-3-2-1 0,3 1-3 0,-1 0-1 15,-2-2-2-15,2 0 2 0,-1-1 1 0,-1 0-2 0,0-1-2 16,2 2 0-16,0-3 0 0,-2 0-2 0,0-1-6 16,0-1-5-16,0 1-16 0,0-1-21 0,0-1-28 0,0-1-21 15,0-1-28-15,0 0-39 0,0 0-28 0,0-3-22 16,0-1-17-16,3-1-29 0,-3 2-55 0,4-3-75 0,-1 0-87 15</inkml:trace>
  <inkml:trace contextRef="#ctx0" brushRef="#br0" timeOffset="64616.02">9581 6561 205 0,'2'0'431'0,"-2"0"-117"0,0 0-100 16,0 0-71-16,0 0-53 0,0 0-26 0,0 0-16 0,-2 0-6 16,-1 2-4-16,3-2-5 0,0 2-4 0,3-1-12 0,-1 4-3 15,2-1-4-15,-2 3 1 0,4 1 15 0,-3-1 17 16,2 3 24-16,0 2 16 0,-2 3 16 0,0 0 8 0,0 1 4 15,1 0 4-15,1 2-2 0,-1-1-8 0,-1 2-7 0,0-1 1 16,-1 1-10-16,1 0-12 0,0 2-14 16,-1-2-7-16,-1-1-10 0,0 1-9 0,3 0-44 0,-1-3 5 0,-2 2 4 15,1-3-1-15,1 2 1 0,-1-3-1 0,0 0 32 16,-1 1-14-16,1-2-9 0,1-1-5 0,-1-1-5 16,-1-1-31-16,-1-2-37 0,2-1-41 0,-1-1-42 0,-1 0-44 15,1 0-47-15,-1-2-35 0,0-2-42 0,0-2-76 0,0 0-158 16,0 0-57-16</inkml:trace>
  <inkml:trace contextRef="#ctx0" brushRef="#br0" timeOffset="65949.03">10668 6751 87 0,'-3'-3'581'0,"0"0"-141"0,1 0-143 16,-4 1-100-16,3-1-58 0,2-1-28 0,-3 3-1 15,0-1 10-15,4 0 14 0,-4 2 15 0,3-3 6 0,-1 2-3 16,-1 1-15-16,1-1-16 0,1 1-22 0,-1-2-24 0,-1 4-20 15,2-1-15-15,-2 3-14 0,-2 0-7 0,0 4-4 16,-3-1-1-16,3 3 2 0,-4 2 2 0,-1 3 6 0,2 0-2 16,-3 3 3-16,3-1 1 0,-1 2-2 0,2-1 1 0,-2 3-1 15,4-3 0-15,-1 3-5 0,1-3 0 0,0 3-1 16,1-4-5-16,2 0-3 0,2 0-3 0,0 2 2 0,0-5-2 16,2 0 0-16,2 1 1 0,-1-3-2 0,4 0 1 15,-1-2-1-15,1 1-1 0,4-2 0 0,-2-2 1 16,2 1 0-16,2-4 0 0,1 1-2 0,2-3 1 0,3-2 0 0,-2 0 0 15,2-2 1-15,-1-1-1 0,2-2 0 0,-3-2-2 16,3-1 3-16,-2 1-3 0,0-4-1 0,-1-1-1 16,-1-1-1-16,0-1 0 0,-2 1 0 0,-2-2 0 0,0-1 1 15,-2-1 0-15,-2 0 1 0,-1 1 3 0,-4 1-1 16,1 0 2-16,-4-1 1 0,-2 2 1 0,-1-3-2 0,-1 4 3 16,-2-1-2-16,-1 1-25 0,-1-1 9 0,-1 1 3 15,-3 1 11-15,2 1-4 0,-1 1-1 0,-3 0 25 0,1 1-6 16,1 4-4-16,-2-2-9 0,-2 3 0 0,2 0 1 0,1 1-2 15,-1 1-2-15,1 1-2 0,-1-1-1 0,4 4-1 16,-1-1-6-16,4-1-13 0,-1 2-26 0,-2 1-34 0,5 0-44 16,-1 0-49-16,3-1-37 0,0 3-24 0,0-3-7 0,2 3-1 15,0 0 5-15,1 2 7 0,1-3 4 0,0 1-9 16,3-2-27-16,0 2-60 0,0-3-118 0</inkml:trace>
  <inkml:trace contextRef="#ctx0" brushRef="#br0" timeOffset="66280.33">10999 6631 56 0,'0'-2'508'0,"0"2"-119"15,0 0-104-15,0 0-84 0,0 0-58 0,0 0-41 16,0 0-29-16,0 0-17 0,0 2-16 0,1-4-11 15,-1 4-10-15,2 0-5 0,-1 1 3 0,-1 6 0 0,2-1 2 16,1 2 4-16,-1 0 0 0,-1 2 5 0,-1 2 11 0,2-2 4 16,-2 5 4-16,2-3 1 0,-1 0 3 0,-1 1-3 15,2 0-15-15,1 2-9 0,-3-5 10 0,1 2-14 0,-1 0-7 16,2 1-3-16,-2 0-2 0,0-1-3 0,3-1-15 16,-3 0 7-16,0-1 2 0,2-1 1 0,-2 1 1 15,0-2 1-15,0-1 1 0,0 0 0 0,0 0 0 0,0-1-4 16,0-2-7-16,0-1-17 0,0 0-23 0,0-3-25 0,0 0-23 15,0 1-22-15,1-3-25 0,-1 2-13 0,0-2-17 16,0-2-30-16,0 2-53 0,-1-5-96 0,-1 0-125 0</inkml:trace>
  <inkml:trace contextRef="#ctx0" brushRef="#br0" timeOffset="66753.97">11280 6580 445 0,'0'0'479'0,"-2"-2"-135"0,-1 2-108 0,2 0-83 16,-1 0-52-16,0 0-32 0,-1 2-21 0,0 0-14 0,0 1-7 15,0 2 1-15,2 2-2 0,-3 0 0 0,1 4 1 16,0 0 7-16,0 4 0 0,-1 1 1 0,1 0-1 0,1 2 0 15,-2 0-1-15,3 1-1 0,-1 1-3 0,1 0-6 16,1-2-2-16,0 3-3 0,1-3-3 0,-1 0-4 0,3 0-4 16,0-1 1-16,0 0-3 0,0-5 0 0,1 2 0 15,0-1 0-15,0-2 0 0,1 0-2 0,2-4 3 0,-1 0 0 16,1-1 0-16,-1-1 4 0,2-2 3 0,1 0 2 0,0-2 2 16,0 1 2-16,0-4 0 0,1 1-4 0,0-2-1 15,2-3-1-15,-1 0-5 0,0-1-1 0,0-2 1 16,0-2 0-16,-1 0-1 0,1 1 1 0,-3-2 2 0,-2 1 1 15,2 0-1-15,-3-1 5 0,-1-3 4 0,-2 4 4 0,0-3 2 16,-1 1 4-16,-2 0 7 0,-1 0 5 0,0 0-2 16,-1-1 8-16,2 1 9 0,-4 1-2 0,-1 2-6 15,1-3-6-15,0 2-5 0,-1 2-15 0,-1 1-11 0,0 0-7 16,0 1-3-16,-1-1-5 0,0 5-4 0,-1-2-5 0,1 0-19 16,0 2-30-16,1-1-35 0,-1 1-35 0,0 2-31 0,-1 0-27 15,-3 1-16-15,-1 1-3 0,2 0-2 0,-3 2-6 16,1-1-7-16,-2 3-29 0,0-2-48 0,0 1-110 15,-1 1-64-15</inkml:trace>
  <inkml:trace contextRef="#ctx0" brushRef="#br0" timeOffset="68980.91">10569 8226 25 0,'-2'-5'501'0,"-1"0"-110"0,0 3-118 0,1-4-91 0,1 4-57 16,-1-1-36-16,-1 1-16 0,1 0-3 0,1-1 4 16,-1 1 6-16,2 1 5 0,0 1 2 0,0-2-11 15,0 2-16-15,0 0-16 0,0 0-15 0,0-1-12 0,0 1-9 16,0 0-1-16,0 0 0 0,0 0 3 0,0 0 4 16,0 0 7-16,0 0 5 0,0 0 3 0,0 0 10 0,0 0 8 15,0 0 2-15,0 0 11 0,0 0 8 0,0 0 5 16,0 0 4-16,0 0 3 0,0 0-2 0,0 0-5 0,0-2-6 15,-1 2-11-15,-1-1-9 0,2-1-11 0,0 2-10 0,-3-2-6 16,3 2-6-16,0-1-5 0,0 0-3 0,0 1-2 16,0 0-2-16,0 0-1 0,0 0-1 0,0 0 1 15,0 0 0-15,0 0 1 0,-2 0-1 0,2 0-1 0,0 0 0 0,0 0 0 16,0 0-1-16,0 0-1 0,0 0-1 0,0 0 3 16,0 0 0-16,0 0 0 0,0 1-1 0,0 0 1 15,0-1-1-15,0 0-2 0,0 0 1 0,-1 0 2 0,1 0-2 16,0 0 0-16,0 0 1 0,0 0-1 0,0 0 1 0,0 0-1 15,0 0 0-15,1 0 1 0,-1 0 0 0,0 0 1 16,0 0-1-16,0 0 1 0,2 0 0 0,-2 0 0 0,0 0 0 16,0 0-3-16,0 0 3 0,-2 0-2 0,2 0 2 15,0 0 0-15,0-1 0 0,0 0 1 0,0 1-1 0,0 0 1 16,0 0 0-16,0 0 1 0,0 0 0 0,0 0-1 0,0 0 0 16,0 0 0-16,0 0 0 0,0 0-1 0,2 0-1 15,-2 0 0-15,0 0-1 0,0 0 1 0,0 0 1 0,0 0 3 16,0 0-1-16,0 0 0 0,0 0 1 0,0 0-2 15,0 0 0-15,0 0-1 0,0 0 0 0,0 0 2 0,0 0 0 16,0 0 1-16,0 0-1 0,0 0-2 0,0 0 0 16,0 0 0-16,-2 0-2 0,2-2 0 0,0 2 1 15,-1 0 2-15,1 0-22 0,0 0 11 0,-2 0 6 0,0 0 2 16,2 0 21-16,-2 0-11 0,0 0 17 0,0 0-12 0,-1 0-5 16,0 2-6-16,1-2-22 0,-2 1 8 0,-1 0 5 15,1-1 0-15,1 2 3 0,-1-2 2 0,1 2 1 0,-2-1-1 16,2 1 1-16,0-1 1 0,-2 1-1 0,1 1-1 0,-1 0 1 15,1-1 2-15,0 0 0 0,0 0-1 0,1-1-1 16,2 1-1-16,-3 1-1 0,2-3-4 0,1 3-21 16,-1-1 6-16,-1 0 3 0,2-1 2 0,-2 1-4 0,3 0-2 15,-2-1 17-15,2-1-17 0,0 0-2 0,0 0 5 0,0 0 1 16,0 0 1-16,0 0-2 0,0 0 8 0,0 0 0 16,0 0-8-16,0 0 4 0,0 0 4 0,0 0 5 0,0 0 4 15,-1 0 1-15,1 0 1 0,0 0 1 0,0 0 1 16,0 2-1-16,0 0 0 0,0-2 0 0,0 0 0 0,0-2-1 15,0 0 1-15,0 2-2 0,0 0-1 0,0 0 1 0,0 0 1 16,0 0 0-16,0 0 1 0,0 0 1 0,0 0-1 16,0 0 0-16,0 0-1 0,1 0 0 0,-1 0-2 15,0 0 2-15,0 2 2 0,0-2 0 0,0 0 1 0,-1 2 0 0,-1-2 0 16,2 0 1-16,0 0-2 0,-1 3 0 0,1-3-1 16,0 0 1-16,0 1 1 0,0-1-1 0,-2 0 0 15,2 0 0-15,-2 0-1 0,2 0 0 0,0 0-1 0,0 0 0 16,0 0 4-16,0 1-3 0,0-1 0 0,0-1 0 0,0 0 0 15,0 1 0-15,0-3-5 0,0 6 5 0,0-3 0 16,0 1-2-16,-1-1 9 0,-1 1-5 0,2 1-1 16,-2-2 0-16,2 1-1 0,0 1 0 0,0-2-8 0,-1 2 5 15,-1-2 3-15,2 0 0 0,0 0 0 0,0 0 0 0,0 0 0 16,0 0 0-16,0 0-2 0,0 0-1 0,0 0 1 16,0 0 2-16,0 0-1 0,0 0 0 0,0 0-4 0,-2 0 0 15,2 0-4-15,-1 0-7 0,2 0-11 0,-1 0-6 16,0 0-6-16,0 0-5 0,-1 0-3 0,1 0 3 0,-2 0 5 15,2 3 6-15,0-3 8 0,0 2 8 0,0-2 5 0,-1 0 3 16,-1 2 8-16,2-2-1 0,0 1 0 0,0 1 2 16,0-2 1-16,0 0-2 0,0 0-2 0,0 0 2 0,0 0-2 15,0 0 2-15,0 0-6 0,0 0-9 0,0 0-14 16,0 2-16-16,0-2-18 0,0 0-22 0,-1 1-25 0,-2 0-18 16,3-1-21-16,-2 2-26 0,1-1-25 0,-1 0-36 15,2-1-53-15,0 0-98 0,0 0-92 0</inkml:trace>
  <inkml:trace contextRef="#ctx0" brushRef="#br0" timeOffset="71156.97">5803 8419 12 0,'-3'0'231'16,"0"0"-55"-16,6 0-46 0,-2-1-32 0,-1 1-27 0,2-2-17 15,-2 4-12-15,0-1-9 0,3-1-6 0,-3 0-10 16,0-1-4-16,0-1-5 0,0 2-3 0,0 0-1 0,0 0-2 16,0 0 1-16,2 0 3 0,-1 0 7 0,-1 0 7 15,2 0 8-15,-4 0 6 0,2 0 9 0,-1 0 4 0,-1 0 0 16,2-1 0-16,0 1 1 0,0-2-2 0,0 2-3 0,-3 0-3 16,3 0-6-16,0 0-2 0,0 0-7 0,0 0-5 15,0 0-5-15,0 3-4 0,0-1 1 0,0-1-4 0,0-1 0 16,0-1-2-16,0-1 0 0,0 2-1 0,0 0-2 15,0 0 3-15,0 0-1 0,0 0 0 0,0 0-1 0,0 0 2 16,0 0-2-16,0-1 2 0,0 1 1 0,0-2 3 16,0 2 0-16,0 0-3 0,0 0 3 0,0 0-2 0,0 0-1 15,0 0 0-15,0 0 2 0,0 0 1 0,0 0-3 0,0 0 0 16,0 0-2-16,0 0 0 0,0 0-3 0,0 0 1 16,-2 0-1-16,2 0-2 0,0 0 0 0,0 0 0 15,0 0-1-15,0 0-2 0,0 0 1 0,0 0 0 0,0 0-4 16,0 0-5-16,0 0-11 0,0 2-4 0,0-1-16 0,0-1-17 15,-1 0-18-15,1 0-22 0,-3 0-22 0,3 0-24 16,-2 0-22-16,2 0-28 0,0 0-46 0,0 0-73 0</inkml:trace>
  <inkml:trace contextRef="#ctx0" brushRef="#br0" timeOffset="72189.87">5823 8419 18 0,'-1'-3'82'16,"1"0"-9"-16,-1 2-5 0,-1-3-3 0,0 2-1 0,2-2-3 15,-1 2-4-15,-2-3-3 0,1 3-1 0,0-1-1 0,2 1 4 16,-3-1-4-16,0 0-5 0,3-1-5 0,-2 2 1 16,1 0 2-16,-2-1 0 0,3 1 2 0,-2-1 4 15,2 2-1-15,-2 0 1 0,1-2-4 0,0 0-4 0,-1 3-1 16,2-3-5-16,-2 1 2 0,-2 0-1 0,4 0 2 0,-2 0 5 16,0 1 1-16,2-1-2 0,0-1 4 0,0 2-3 0,-1-1-6 15,1 1 2-15,-2 1-5 0,2-2 2 0,-3 0-1 16,3 2 1-16,0-1-6 0,0 1 0 0,0 0-2 15,0 0-1-15,0 1-5 0,0-1-5 0,0 4 1 0,0-3-6 0,0-1-7 16,0 0-3-16,0-1-2 0,0 1-2 0,0 0 0 16,0 0-1-16,0 0-2 0,0 6 2 0,0 0 0 15,0 0 1-15,0 3-1 0,-2-4 2 0,2 4 1 0,-1 1-1 16,-2 2 1-16,3 0-1 0,0 0 0 0,-2 3 0 0,2-1-2 16,-1-2 3-16,-1 3-1 0,2-1 1 0,-1 0-1 15,-1 4 1-15,0-1 3 0,1-3-2 0,-2 1-14 0,3-1 6 16,-2 3 3-16,0-2 0 0,2-2 1 0,-1 0 0 15,-4 1 15-15,3-1-7 0,-2-1-3 0,2 0-1 0,2-2-3 16,0 0 0-16,0 0-5 0,-3-1-15 0,3 0-20 16,-1-1-23-16,1-3-27 0,0 2-32 0,0 0-35 15,0-5-29-15,1-1-36 0,-1-1-60 0,0 0-110 0,0 0-99 0</inkml:trace>
  <inkml:trace contextRef="#ctx0" brushRef="#br0" timeOffset="72746.8">6028 8322 202 0,'-2'-2'263'16,"2"2"-72"-16,0 0-60 0,-2 0-38 0,2 0-25 0,-1 0-7 16,-1 0-16-16,2 0-12 0,0 0-6 0,-1 2-8 15,1 3-6-15,-2-1-1 0,2 2 1 0,-2 3 1 0,-1 0 3 0,0 1 4 16,0 3 8-16,0-1 0 0,0 0 5 0,0-1-2 16,1 1 1-16,-1-1-3 0,-1 4 3 0,3-3 6 15,-3 2 1-15,0-3-1 0,3 4-2 0,-1-2 0 0,-2 2-8 16,3-3-11-16,0 0-5 0,-1-2-3 0,4 0-3 15,-1 1-2-15,-1-1 0 0,1 0 0 0,2 2-5 0,-2-3 0 16,2-1 1-16,0 0-1 0,0-2 0 0,2 1 0 0,-2-2 4 16,2 0-1-16,2-2-1 0,0 1 0 0,4-3 1 15,-1 3 0-15,2-4 0 0,1 0-1 0,-1-4-1 0,1 1 2 16,-1 0 0-16,2-1-1 0,-2-1 0 0,1-1-2 0,1-1 3 16,-2-1-3-16,0 1 0 0,-1-2 2 0,0 0 0 15,-3-1 1-15,0-2-3 0,0 2 2 0,-2-2-1 0,0 1 0 16,-2 0 0-16,-1 0-1 0,-2-1 1 0,1 2-10 15,-4-3 5-15,1 3 4 0,-2 0 1 0,-1-1 1 0,-2 1-1 16,0-1 9-16,-2 1-6 0,0-1-2 0,0 1-2 16,-3-1 1-16,0 1-1 0,-1 1 0 0,0 2 0 15,1-3 0-15,-3 4 0 0,3-1 4 0,-1 4-2 0,0-1-1 0,1 2-1 16,0-1 1-16,3 3-1 0,2-2-6 0,-1 2 0 16,4 0-9-16,-3 2-13 0,3-2-18 0,1 0-25 15,2 1-23-15,-1 1-23 0,1 0-13 0,0 3-13 0,1 0-9 16,1-1-10-16,1 0-32 0,0 1-64 0</inkml:trace>
  <inkml:trace contextRef="#ctx0" brushRef="#br0" timeOffset="73164.87">6434 8274 344 0,'0'-2'268'15,"-2"2"-83"-15,2 0-64 0,-1 2-41 0,1-2-31 16,0 2-20-16,-2 0-10 0,2 3-1 0,-4 2 14 0,3 2-2 16,0 2 2-16,-2 4 4 0,-1 0 1 0,3 3-1 0,-1 2-10 15,0-1 3-15,-1 0 0 0,3-2-2 0,0 3-4 16,0-3-4-16,0 0-4 0,2-4-2 0,-1 1-2 16,3-2-4-16,-1-2 0 0,3-1 1 0,-1 1 0 0,0-3 1 15,4-1 0-15,-2 0 0 0,-2-2 0 0,4-1 0 0,0 0 2 16,1-3 3-16,-1 0 3 0,2-1 0 0,0-2 1 15,-1-1-1-15,2-1-2 0,0 0-4 0,-3-3 8 0,2 2-8 16,0-1-3-16,-3-2 1 0,3 1-1 0,-3-4 0 16,0 2-10-16,0-2 8 0,-2 0 8 0,-1 0 6 0,-2-2 8 15,0-2 5-15,-1 2 5 0,-2 1 0 0,-2 0-7 16,1-2-5-16,-2 1-10 0,-1-1-3 0,-1 3-1 0,-1-1-3 16,0 2 2-16,-2-2-1 0,2 2 5 0,-1 1-1 15,-2 0-7-15,1 3-2 0,0 1-3 0,0 0-11 0,-1 2 2 16,2 1-1-16,1 0-10 0,-2 1-2 0,1 2-22 15,0-2-11-15,-1 4-30 0,2-2-23 0,-2 2-21 0,5 1-26 16,-2 0-10-16,0 1-12 0,0 2-17 0,2 0-30 16,2-1-33-16,-1 1-85 0</inkml:trace>
  <inkml:trace contextRef="#ctx0" brushRef="#br0" timeOffset="73659.12">7373 8182 454 0,'2'-4'415'15,"-2"1"-111"-15,0-2-91 0,0 3-68 0,0-1-38 0,0 3-23 16,0-2-8-16,0 2-11 0,-2 0-10 0,2 0-12 15,0 0-13-15,0 0-11 0,0 0-13 0,2 2-8 0,-1-2-4 16,-1 5 0-16,3 0 2 0,-2 1 3 0,1 3 3 16,-2 2 4-16,2 2 6 0,-2 4 6 0,-2-1 6 0,0 3 4 15,-2 4 7-15,3-1 8 0,-1 0-3 0,-2 3 0 0,3 0-6 16,-1-1-6-16,-1 0-10 0,3-2-8 0,-4 0-2 16,4-3-5-16,-1 1-2 0,1-3-1 0,0 2 1 0,0-4 3 15,0 0 0-15,0-1 0 0,0-2-2 0,0 0 0 16,-1-2-12-16,1 0-9 0,-2 1-13 0,2-2-23 0,0-2-22 15,0-1-25-15,0 1-17 0,0-4-33 0,2 1-22 0,-1-1-15 16,-1-1-16-16,1-2-26 0,-1 0-50 0,6-4-91 16</inkml:trace>
  <inkml:trace contextRef="#ctx0" brushRef="#br0" timeOffset="74154.88">7556 8170 213 0,'-3'-2'422'0,"0"-1"-118"0,3 3-98 16,-2-2-74-16,-1 2-51 0,1 0-30 0,1 2-16 0,-1 1-15 16,2-1-5-16,0 3-2 0,0-1-4 0,0 4 2 15,0 2 1-15,0 1 3 0,0 5 2 0,0 0-1 0,0 0 0 16,0 0 1-16,0 2-1 0,2 2-3 0,-1-1-1 0,-1 1-1 15,2-3-5-15,0-1 1 0,-1 0-4 0,1-1 2 16,3-2-1-16,-2 2-1 0,1-3 5 0,1 0-4 0,-2-2 3 16,2-2-3-16,0 2 1 0,0-3-2 0,2-1 0 15,0 2 1-15,-1-1 1 0,2 0 2 0,3-4-2 0,-2-3 2 16,1 0 0-16,1 0 0 0,-2-3-1 0,1 1-1 16,2-3 2-16,-2 0-1 0,0 0-1 0,0-1-3 0,0 0 1 15,-2-2-1-15,-1 0 0 0,2 2-1 0,-3-3 0 0,-1-2 4 16,1-2 3-16,-4 2 0 0,0-3 1 0,2 3 3 15,-4 1 8-15,0-2 4 0,0-1 3 0,-4-5 4 16,2 1-1-16,-3 1 1 0,0 0 0 0,1-1 1 0,-3 2-3 16,0-1 2-16,0 3 1 0,1 0-2 0,-2 0-2 0,-1 2-9 15,1-1-5-15,1 1-5 0,-1 3-6 0,1-1 1 16,0 1 0-16,1 1 0 0,-1 2 1 0,2 0-2 0,-2 2 5 16,2-1-3-16,-1 4-3 0,1-3-1 0,0 3-3 15,0 0-3-15,-1 3-5 0,0-3-17 0,1 3-15 0,0-1-19 16,2 1-22-16,0-1-20 0,-2 3-17 0,4 0-11 15,-1-1-7-15,-1 1-7 0,3 2-9 0,-3 0-8 0,6-1-19 16,-1 2-33-16,-1-2-66 0,2 0-115 0</inkml:trace>
  <inkml:trace contextRef="#ctx0" brushRef="#br0" timeOffset="74455.92">7989 8121 142 0,'-2'1'528'0,"2"1"-150"0,0-2-137 0,0 2-93 0,2 8-20 16,1-5-96-16,-1 5-2 0,-1-1 5 16,3 3 5-16,0-1 3 0,0 5 6 0,0 1 1 0,2 2-7 15,-1-1-9-15,0 0-6 0,0 1-7 0,0 1-6 0,-1-3-4 16,2 0-2-16,-2 0-1 0,-1 0-1 0,0 0 4 15,-1 0 2-15,-1-3 2 0,1 1 1 0,0 1-1 0,-2-3-1 16,0-2-6-16,0 1-3 0,0-2-1 0,0-2-1 16,0 2-1-16,0-3 1 0,0 0-1 0,0-2-2 0,0 0-7 15,0-2-15-15,0 1-26 0,0-1-26 0,0-1-36 16,1-1-40-16,1 1-41 0,-1-2-51 0,-1 0-82 0,5-4-151 16</inkml:trace>
  <inkml:trace contextRef="#ctx0" brushRef="#br0" timeOffset="75428.81">9072 8243 369 0,'0'0'361'0,"0"-3"-81"16,-2 3-69-16,2 0-48 0,0-2-30 0,0 2-21 0,0 0-11 15,0 0-9-15,0 2-6 0,0-2-11 0,0 0-11 0,0 0-12 16,2 3-10-16,-2-3-12 0,0 0-8 0,2 2-6 15,-1-2-9-15,-1 3 0 0,5 1-4 0,-4 1 4 0,2 1 6 16,2 0 4-16,0 1 9 0,0 3 3 0,0 0 10 16,-2 4 3-16,4-2 0 0,-2 3 0 0,0-1 1 0,2 1 0 15,-3 4-1-15,4-2-1 0,-2 0 5 0,-1 0 0 0,0 4-3 16,0-3-6-16,1 0-7 0,-2 0-7 0,-2-1-7 16,1 0-8-16,1-4-1 0,-3 3-3 0,1-1-1 0,1-1 0 15,-1-2-1-15,-1-2 1 0,1 2 0 0,-1-3 1 0,-1 1 1 16,1-2-1-16,-1-1-2 0,4 0-2 0,-3-2-6 15,-1 0-14-15,0 0-21 0,0-1-23 0,-1-1-24 16,-3 2-31-16,4-4-23 0,0 1-17 0,0-2-16 0,0 2-11 16,4-2-16-16,-3-2-16 0,1 1-40 0,-1-1-73 15,1-5-121-15</inkml:trace>
  <inkml:trace contextRef="#ctx0" brushRef="#br0" timeOffset="75854.89">9359 8224 184 0,'-2'0'157'16,"2"-1"-27"-16,0 1-24 0,0-2-17 0,0 2-15 15,0 0-1-15,0 0-16 0,0 0-13 0,2 0-8 0,-2 0-5 16,0 2 3-16,2-1 5 0,-2 1 7 0,3 0 9 16,-1 2 6-16,-1 2 4 0,3 1-2 0,-1 1 1 0,0 1 3 15,0 1 7-15,0-1-1 0,0 3 4 0,0 2 7 0,-1 1-2 16,1 1-10-16,-1 1-11 0,-1 1-4 0,1-1-11 16,1 0-13-16,-1 0-6 0,0-1-9 0,-1 0-2 0,2-2-6 15,0-1 0-15,0 3 0 0,1-4-2 0,-1 5 0 0,0-5-2 16,0 0 1-16,0-1 1 0,-1 1-2 0,1-1 1 15,0-3 16-15,0 1-10 0,-1-2-6 0,-1 1-7 0,1-4 0 16,0 1-1-16,-1 0-19 0,-1 0 12 0,2-1 4 16,-1 1 3-16,-1-2 1 0,2-1-1 0,-2 0 1 0,1 1-7 15,1-3-13-15,-2 2-9 0,0-1-13 0,0-1-13 16,0 0-15-16,0 0-10 0,0 0-7 0,0-1-14 16,0-1-20-16,0-1-24 0,2 0-24 0,-1-1-22 0,-1-2-29 0,2-1-39 15,0 1-47-15,-2-1-63 0</inkml:trace>
  <inkml:trace contextRef="#ctx0" brushRef="#br0" timeOffset="76548.88">9656 8165 117 0,'0'0'329'0,"0"-2"-98"0,0 2-82 0,2 2-51 0,-2-2-33 15,2 3-16-15,-1-1-2 0,3 3 1 0,-3 1 8 16,1 3 6-16,3 0-1 0,-1 3-3 0,0 0-12 0,2 1-5 16,-2 1-12-16,1-1-8 0,0 2-8 0,0 1-4 0,0 0 1 15,1-1-2-15,-2 0 2 0,1 0-4 0,-3-1 0 16,4 2 1-16,-2-1 3 0,0 1 2 0,-2-1 5 0,2 0 6 16,-1 2 0-16,1-3 0 0,-1-3-4 0,-2 2-4 15,-1 1-4-15,2-1 0 0,-2-1 0 0,3 0-2 0,1-2-2 16,-4 2 1-16,3-2-3 0,-2-1-2 0,1 1-1 0,2-3-2 15,-3-2 3-15,1 2-3 0,-2-1-5 0,2-2-11 16,1 1-16-16,-1-2-18 0,-1 0-26 0,1 0-26 16,1-2-32-16,1 1-31 0,-4-2-44 0,0 0-74 0,4-2-127 15</inkml:trace>
  <inkml:trace contextRef="#ctx0" brushRef="#br0" timeOffset="77398.8">10612 8221 226 0,'0'-2'380'0,"0"-1"-98"0,0 2-93 15,0 0-51-15,0 1-31 0,-1-3-31 0,2 3-2 16,-1 0-1-16,3-3 11 0,-2 3-14 0,-1 0-10 16,0 0 1-16,0 0-18 0,2 3-19 0,0-3-11 0,-1 3-4 15,1-1-1-15,-1 1 3 0,2 2 1 0,0 3 7 0,-1 0 1 16,3-1 11-16,0 3 6 0,-5 2 7 0,3-1 3 15,-2 0 4-15,3 4 6 0,0-3 7 0,-1 1 1 0,2 2-2 16,-2 0-3-16,0 2-1 0,1 0-8 0,-1-4-15 16,0 3-11-16,0-1-5 0,0 2-1 0,0-3-4 0,0-1-4 15,-1 3 0-15,3-1 1 0,-4-1-3 0,3 1-3 0,-4-2-4 16,4 0 1-16,-2-1-3 0,1-2 1 0,0 2 1 16,-1-2 1-16,1-1 1 0,-2-1-2 0,3-1-1 15,-3 0-5-15,1-1-12 0,-1-1-17 0,-1-1-16 0,2 1-25 16,-2-3-23-16,0 0-18 0,0-1-15 0,0 1-12 0,0-2-12 15,2 0-20-15,-2-2-28 0,0-1-42 0,3-2-60 16,-2-3-94-16,1 1-99 0</inkml:trace>
  <inkml:trace contextRef="#ctx0" brushRef="#br0" timeOffset="77796.86">10869 8140 213 0,'1'-1'329'0,"-1"-2"-90"0,0 0-72 0,2 3-48 16,-2-2-30-16,0 2-17 0,0-1-9 0,0-1-5 15,0 2-6-15,1 0-9 0,1 0-8 0,-2 0-8 0,2 2-7 16,-1-1-6-16,-1-1-4 0,2 2 2 0,1 1 11 15,1 4 17-15,-3 1 13 0,2 1 10 0,1 1 12 0,-3 1 2 16,3 1 5-16,-1 3 2 0,-1 0 5 0,2 2 4 16,-3 0 3-16,-1 1 4 0,2 0-9 0,-1 0-16 0,-1 0-12 15,2-1-12-15,0 1-8 0,-2-1-9 0,0-1-8 0,0-1-2 16,0-1-3-16,1 0-7 0,2-1-6 0,-1-1-1 16,0 0-3-16,-1-1-2 0,5 0-1 0,-3-2-1 15,1-1 0-15,-3 2 0 0,-1-3 3 0,2 0-4 0,-1 0 1 0,-1-2 1 16,2-1-3-16,-2 2-1 0,2-3-8 0,-1 1-11 15,-1-2-21-15,0 1-27 0,0-1-24 0,0-2-24 16,0 2-20-16,0-2-13 0,2 0-15 0,-2 0-16 0,0 0-28 16,1-2-40-16,-1 2-66 0,0-5-92 0,0-3-97 0</inkml:trace>
  <inkml:trace contextRef="#ctx0" brushRef="#br0" timeOffset="78357.92">11124 8168 45 0,'0'-3'354'15,"3"1"-80"-15,-2 0-73 0,-1 1-48 0,0 1-34 16,0 0-18-16,0 0-12 0,-4 0-12 0,4 1-11 0,0 1-5 15,0 0-1-15,0 3-2 0,0 0 5 0,0 2 5 16,-4 4 6-16,3-1 3 0,-1 3-3 0,-1 3-2 0,3-1 1 16,-2 0 1-16,-2 1 2 0,-1 2-1 0,2 1 1 15,-3-3-2-15,4 0-14 0,0 1-9 0,-1 1-8 0,0-2-6 16,3-1-5-16,0 0-6 0,0 0 1 0,0-1-2 0,3-1-5 16,-3 0-5-16,0 0-3 0,3-3-4 0,1 0 0 15,0 2-2-15,1-2-3 0,0-3 2 0,1 1 2 0,2-3 1 16,0 2 1-16,0-3-1 0,3 1 0 0,-2-3-1 15,-1 0 0-15,3 0-2 0,-4-1-1 0,3-2 0 0,3-1 1 16,-2-1-3-16,-1-1 0 0,2-1 2 0,-2 1-3 16,0-2 0-16,0 0 0 0,0 1-3 0,-2-4 2 0,-1 1 0 15,0-1 0-15,0-2 0 0,-3 3 0 0,1-1 3 0,-2-1-1 16,-1-1 0-16,0-1-1 0,-2 0 0 0,2-1-1 16,-2 1 1-16,0-3 0 0,0 2 1 0,-2-2 0 0,2-2 0 15,-2 2-1-15,0-2 0 0,-1 1-1 0,2-1-1 16,-4-1 1-16,2 3 0 0,-2-1 1 0,0 1-1 15,0-1 0-15,-1 1 1 0,1 2 0 0,0 2-1 0,-1-1 3 16,1 4 7-16,-2-1 8 0,0 1 5 0,2 1 2 0,1 4 6 16,-1-2-1-16,1 1-8 0,-1 1-8 0,-1 1-7 15,2 2-5-15,-2-1-2 0,1 1-7 0,-3 0-2 0,3 1-15 16,-1-1-23-16,0 2-34 0,1 1-35 0,-3-2-40 0,3 2-37 16,-1 0-26-16,0 2-24 0,-4 1-23 0,4-1-31 15,-2 0-57-15,2 2-104 0,-4-3-79 0</inkml:trace>
  <inkml:trace contextRef="#ctx0" brushRef="#br0" timeOffset="85278.63">9021 8743 163 0,'0'0'133'15,"-2"0"-31"-15,2-2-28 0,-1 2-18 0,1 0-15 0,0 0-12 16,0 0-4-16,0 0-3 0,0 0 1 0,0 0 4 16,0 0 3-16,0 0 2 0,0 0 1 0,0 0 0 0,-3 0 0 15,3 0 1-15,-1 0 1 0,1 0 3 0,0 0 5 16,0 0 7-16,0 0 4 0,-2-1-1 0,2 0 6 0,0 1-2 16,0 0-3-16,0 0 0 0,-2 0-3 0,2 0-3 0,0-3-3 15,0 3-4-15,0 0-4 0,0 0-5 0,0 0-9 16,0 0-5-16,0 0-7 0,0 0-4 0,0 0-3 0,0 0-1 15,0 0-2-15,2 0-1 0,-2 0 0 0,0 0 0 16,0 0-2-16,2 0-1 0,-2 0-2 0,0 0 0 0,0 0 1 16,0 0 2-16,0 0 1 0,0 0 1 0,0 0 2 15,0 0 2-15,0 0-3 0,0 0-3 0,0 0 3 0,0 0-1 16,0 0 0-16,1 0 0 0,-1 0 2 0,3 0 0 16,-2 0-2-16,-1 0 0 0,0 0-2 0,0 0 1 0,2 3-5 15,-2-3 2-15,0 0 0 0,0 0 1 0,0 0 3 0,0 0-2 16,0 0 2-16,2 0 2 0,-2 0 0 0,1 0-2 15,-1 0-3-15,2 0 3 0,-2 0-1 0,0 1-4 0,2-1 1 16,-1 0 4-16,-1 1 0 0,2-1 0 0,-1 0 0 16,-1 0 4-16,2 2-9 0,0-1 1 0,-1-1 1 0,2 0-1 15,-1 2 1-15,1-2 3 0,5 2 6 0,-2-1 0 16,-1 1-14-16,1 0-8 0,-2 1-4 0,2 1-5 0,-3-3 0 16,2 1-5-16,1 0 16 0,1-2 7 0,-3 3 5 15,4-3 2-15,-2 2 3 0,1-2 3 0,1 0-1 0,-1 2-1 16,0-2-1-16,-1 1 2 0,1 1-5 0,-2-2-1 0,3 2 2 15,-3-2 2-15,2 0-1 0,-1 0 2 0,-2 1 2 16,4-1-2-16,-1 2 0 0,-2-2 0 0,3 0 2 0,-1 0-3 16,-1 1-1-16,1-1 0 0,1 1 0 0,0-1-1 0,-1 0-1 15,0 1 2-15,1-1-2 0,-1 0 1 0,0 0 0 16,-2 2-1-16,1 0 0 0,-1-2 0 0,2 1 1 16,0-1-1-16,1 2 0 0,0-1 1 0,0-1 0 0,1 3-1 15,-1-1 0-15,-1-1 0 0,-1 1 0 0,3 0 0 0,-2 0 0 16,1 0 0-16,1-1 0 0,-1 2 2 0,0-1-1 15,2-2-1-15,-1 3 0 0,-1-1 0 0,2-2 0 16,0 3 0-16,0-1 0 0,1 0 2 0,0-1 0 0,-1 3 1 0,-1-4 0 16,2 0-2-16,-1 3-1 0,1-3-4 0,0 0 2 15,-3 0 0-15,1 2 0 0,2-2 2 0,-3 2 0 16,0-2 5-16,0 0-2 0,1 0-1 0,-2 0-1 16,2 0 0-16,-1 1-1 0,-2 1 0 0,1-2 0 0,-1 0 0 0,-2 0 0 15,5 0-1-15,-5 2-5 0,1-2 3 0,2 0 6 16,-2 0-3-16,5 0 0 0,-3 0 0 0,1 0 3 0,0 0-3 15,-1-2-4-15,1 2 2 0,0 0 2 0,0 0 2 16,1 0 0-16,-1 0 0 0,1-2 0 0,1 1-1 0,1 1-1 16,-2-2 0-16,1 0 0 0,0 2 0 0,-2 0 1 0,0 0-1 15,0 0 0-15,-4 0 0 0,3 0 0 0,-1 0 0 16,-1 0 0-16,3 0 0 0,-2 0 0 0,-1 0 0 16,1 0 0-16,-1 0 2 0,1-3-2 0,-3 3-1 0,0 0 1 15,0 0 0-15,1 0 0 0,-1 0-1 0,-1 0 3 0,-1 0 0 16,3 0-2-16,-3 0 1 0,2 3 1 0,0-3-1 15,0 0-2-15,0 0 0 0,0 0 1 0,1 0 0 16,-1 0-2-16,-1 0 1 0,-1 0 1 0,3 0 2 0,-4 0-2 16,0 0 1-16,1 0 1 0,-1 0-2 0,0 0 0 0,0-3-1 15,0 3 1-15,0-2 2 0,0 0 0 0,0 4 1 16,0 0 1-16,0-2-1 0,0 0 0 0,0 0-5 0,0 0 3 16,0 0 3-16,0 0 11 0,0 0-4 0,0 0 3 15,0 3 2-15,0-3-7 0,0 0-5 0,0 0-13 0,0 0 3 16,0 0-4-16,0 0 3 0,0 0 6 0,0 0 2 15,0 0 0-15,-1 0 1 0,1 0 0 0,0 0-1 0,0 0-1 16,0 0 0-16,0 2 0 0,0 0 1 0,0 1 0 0,0-6-3 16,0 3 3-16,0-2-13 0,0 0 7 0,0 2 3 15,0 0 2-15,0 0 5 0,0 0-3 0,0 0 17 0,0 0-9 16,0 0-5-16,0 0-2 0,0-3 0 0,0 3-2 16,0 0-2-16,0 0-1 0,-2 0 1 0,2 3 1 0,0-3-1 15,-2 0-1-15,2 0-3 0,-1-3-7 0,-1 3-10 0,0 0-13 16,-1-2-16-16,0 0-11 0,-2 2-11 0,2-1-9 15,-1-1-6-15,2 2-8 0,1-2-11 0,-1-1-14 16,-1 2-17-16,3 1-24 0,-4-4-39 0,-1 2-53 0</inkml:trace>
  <inkml:trace contextRef="#ctx0" brushRef="#br0" timeOffset="87920.56">7398 7171 72 0,'-2'-3'212'0,"1"0"-70"15,-1-1-48-15,-2 2-19 0,3-1-9 0,-2 0 1 0,2 2 9 16,-1-2-5-16,2 0-6 0,-2 0-7 0,2 0-1 0,-1 1-6 16,1-1-12-16,0 3-6 0,0 0-5 0,0 0-2 15,0 0-2-15,-3 2-3 0,3-1 0 0,-1-1-1 16,-1 0 0-16,4-1-2 0,-4-1-1 0,2 2-6 0,0 0-3 15,0 0-2-15,3 0-3 0,-3 0-5 0,3 2 0 16,-2-1 0-16,-1-1 0 0,0 0-1 0,0 0 0 0,0 2 2 16,2-1-2-16,-2-1 0 0,2 0-1 0,-1 2 1 0,-1-2-1 15,3 1 1-15,-2 1 2 0,3-2 1 0,-1 1 0 0,-1 1-2 16,3-2 2-16,-2 0 0 0,3 0-1 0,0 0 0 16,1 0 2-16,-1 0 3 0,3 0 3 0,-1-2 0 0,2 1 5 15,2-1 0-15,0 1 0 0,-1-1-2 0,1-1-2 16,1 3-3-16,-1-1-1 0,-3-1 0 0,0 2 0 15,-1-1-1-15,3 1-1 0,2 0 0 0,-1 0-2 0,1 0-1 16,-2 1 0-16,3-1 2 0,-1 3 0 0,1-1-1 0,-1-1 3 16,2 2 0-16,0 0-2 0,-1 0-1 0,0 0 1 15,4 0 2-15,-4 0 0 0,3-1-2 0,-1 0 1 0,1 3-4 16,0-2 3-16,0 0 0 0,0 1 0 0,1-4 0 0,-3 0 2 16,1 3 3-16,1-3-8 0,-1 1 0 0,2-1 2 15,-6 0 0-15,4 0-3 0,-2 0 3 0,2 0 2 16,-3 0 1-16,-2 0-2 0,3 0 0 0,-3 0-1 0,0 0 0 15,-1 1 3-15,-1 1-2 0,0-2 0 0,-1 2 0 0,-1-2 0 16,-1 1 1-16,-2 1-1 0,5-2 0 0,-4 0 0 16,-1 2-1-16,1-2 0 0,-2 0 0 0,1 3 0 0,-1-3 0 15,1-3 0-15,-2 3 0 0,-1-2 1 0,1 2 1 16,1 2-2-16,-3 1 1 0,2-3-1 0,-1 0-5 0,-1 2 2 16,2-2-1-16,-2 0 1 0,0 0 2 0,0 0 2 15,0 0 5-15,0 0-3 0,0 0 2 0,2 0-4 0,-2 0 0 16,1 1-1-16,-1-1 0 0,0 2 0 0,0-4-2 15,-1 2 2-15,-1-1 0 0,2 1 1 0,0 0 0 0,0 0 0 16,0 0 2-16,0 0-3 0,2 0 0 0,-2 0 1 0,0 0 1 16,0 0 0-16,1 0 0 0,-1 0 0 0,0 0 2 15,0 0-2-15,-1 0-2 0,1 0 0 0,0 0 0 0,0 0 1 16,0 0-1-16,-2 0 1 0,2 0 1 0,0 0 0 0,0 0 0 16,-2 0 1-16,2 0 0 0,0 0 1 0,0 0-2 15,0 0-1-15,0 1 0 0,0-1 2 0,-1 2-1 16,-1-1-2-16,-1-2 2 0,1-1-2 0,1 2-3 0,-1-1-8 15,-1 1-9-15,-1-2-11 0,2 2-14 0,0 0-21 0,-1 0-17 16,0 0-17-16,0 0-13 0,0 0-10 0,-1 2-7 16,3-2-7-16,1 0-19 0,0 0-41 0,0 0-82 15</inkml:trace>
  <inkml:trace contextRef="#ctx0" brushRef="#br0" timeOffset="89882.67">10762 7246 50 0,'0'0'92'0,"3"-1"-20"0,-2 1-11 16,-1-2-13-16,2 0-9 0,-2 2-1 0,2-1-8 15,-2 1 4-15,0 0 7 0,0 0 3 0,0 0 4 0,0-2 5 16,0 2 11-16,0 0-3 0,-2 0-7 0,2 0 1 0,-2 0-1 16,2 0-2-16,0 0-5 0,0 0-3 0,0-2-1 15,0 2-7-15,0 0-4 0,0 0-8 0,0 0-2 0,2 0-6 16,-2 0-4-16,0 0-3 0,0 0-2 0,2 0-1 15,-2 0 0-15,1 0-2 0,-1 2-2 0,0 0 0 0,1-1-2 16,2-1 1-16,-3 0 0 0,1-1 0 0,2-1 2 16,-2 2-1-16,2 0 3 0,-1 0 0 0,1 2 1 0,1-1 1 15,2-1 4-15,1-1 2 0,0-1 1 0,-1 0-1 16,2 0 1-16,1 2-2 0,-2 0-1 0,3-1-2 0,-1-1-2 16,3 0 2-16,2 1 2 0,-1 0 0 0,0-2 2 0,2 0 1 15,2-2-1-15,0 2-1 0,1-1-5 0,2-1 1 16,1-1-3-16,-4 3 0 0,2-4 0 0,0 1 0 15,-1 2-1-15,0-3 0 0,0 2-1 0,-1 0-1 0,-1 2 0 0,0-2-1 16,-3 1 0-16,1-1-1 0,-2 2 2 0,0-1 2 16,0 1-3-16,-1 0 1 0,3 1-1 0,-3-1 0 15,2 0 1-15,0 0-1 0,0 0 1 0,-1 1 1 0,1-1-1 16,-2 1 0-16,1-1-2 0,-2-1 0 0,0 4 0 16,0-4 0-16,0 3-1 0,-2-1 1 0,1 2 0 0,-2-1 0 15,-3 1-1-15,1-2 0 0,0 0 1 0,4 2 0 16,-4 0 0-16,1 0 0 0,-1 0 1 0,0 0 0 0,-2 0 0 15,-3 0 0-15,0 0 0 0,3 0-1 0,3 0-1 0,-2 0 1 16,-1 0 0-16,0 0 0 0,-1 0 0 0,-1 0 1 16,3 0 0-16,-3 0-1 0,1 0 1 0,4 0 0 0,-3 0-1 15,0 0 0-15,0 0 0 0,1 0 2 0,-3 0-2 0,2 0 0 16,1 0 1-16,-1 0 0 0,1 2-2 0,-1-2-1 16,1 0 1-16,-1 0 2 0,0 0-2 0,0 0 1 0,0 0 1 15,-1 0-1-15,0 0 0 0,-1 0 0 0,-1 0 3 16,2 0-3-16,-2 0 1 0,0 0 1 0,0 0 9 0,0 0-6 15,0 0 0-15,0 0-1 0,0 0 0 0,0 0-2 16,-2 0-8-16,-1 0 6 0,1 0 0 0,1 0 0 0,-1 0 1 16,5 0-1-16,-3 0 0 0,2 0-1 0,-2 0-1 15,2 0 0-15,-1 0 0 0,-2 0 1 0,1 0 1 0,0 0-1 16,0 0 1-16,0 0 1 0,0 0 0 0,0 0 2 0,0 0-2 16,0 0 3-16,0 0-2 0,0 0 0 0,0 0 2 15,0 0-3-15,0 0 1 0,0 0 1 0,-2 0-1 16,2 0-2-16,0 0 0 0,0 0 0 0,0 0 1 15,0 0-1-15,0 2-1 0,0-2 2 0,0 0 0 0,0 0 0 0,0 0-2 16,0-2 0-16,0 0 2 0,0 1 0 0,0-1 0 16,-2 4-1-16,2-1 0 0,0-1-1 0,-1 0-2 0,-1 0 3 15,2 0 0-15,-1 0 1 0,-1 0-1 0,0 0 0 16,2 0 2-16,-1 0-2 0,-1 2-6 0,1 0 2 0,-3-2 0 16,3 0 3-16,-5 0-1 0,4-2-1 0,-1 0 3 0,1 2-3 15,-1 0-1-15,0 0-2 0,0 0-1 0,-1 0-1 16,3 2-4-16,-1 0 4 0,-1-2 2 0,-1 0 1 0,4 0 0 15,-2-2 1-15,2 0 4 0,-1 2-1 0,1 2-5 16,0-2-2-16,0 0-1 0,0 0-3 0,0 0-3 0,0 0-5 16,0 0-7-16,0 0-1 0,0 0-2 0,0 0-1 15,0 0-3-15,0 0 4 0,0 0 2 0,-2 0-1 0,2 0-2 16,-2-2-3-16,2 2-8 0,0 0-8 0,-1 0-8 0,-1 0-3 16,1 0-5-16,-1 0 4 0,0 0 5 0,-1 0 3 15,1 0 3-15,1 0 3 0,-1 0 1 0,-1 0 0 16,0 2-1-16,-1 0-2 0,2-2-3 0,0 1-8 0,2-1-8 15,0 0-14-15,0 0-46 0</inkml:trace>
  <inkml:trace contextRef="#ctx0" brushRef="#br0" timeOffset="92460.4">5580 8803 78 0,'-6'-2'243'0,"1"1"-99"0,-2-2-64 0,4 0-33 15,-1 2-9-15,1-1 0 0,0 2 8 0,1-1 5 0,1-1 5 16,-1 2 0-16,2 0-5 0,-2-1-9 0,1 1-11 16,-1 0-7-16,2 0-3 0,0 0-7 0,0 0-1 0,0 0 2 15,0 0 7-15,0-2-1 0,0 0 0 0,-2 1-1 16,1 0 3-16,1 0 2 0,-2-2 6 0,2 1 5 0,0 2 11 15,0-2 7-15,0 1 1 0,-2 1-2 0,2-2-6 16,0 2-7-16,0 0-10 0,0 0-7 0,0 2-7 0,0-2-5 16,2 0-3-16,0 0-3 0,-2 0-4 0,1 0 0 0,-2 0-2 15,1 0-3-15,0 0 0 0,-2 0-7 0,2 0 7 16,2 0 0-16,1 0 2 0,0 1 2 0,2-1 2 16,0 0 6-16,2 2-2 0,2-2 0 0,0 2 0 0,2-2 2 15,0 0-3-15,0 0 2 0,3-2 0 0,-1-1 1 0,3 1 0 16,0 2-1-16,1 0 1 0,1 0 0 0,0 0 0 15,3-2-1-15,-2 2 0 0,2-3 0 0,2 3-2 0,-4-2-1 16,5 2 0-16,-2-3-3 0,1 3 3 0,0-2-2 16,2 0-1-16,-3 2 2 0,2 0-1 0,-2 0 0 0,2-3-2 15,-2 1 3-15,2 0 0 0,-3-1-1 0,2 1 1 0,-1 2 1 16,0-1-3-16,-3-1 1 0,3 2-1 0,-3-1-1 16,-1 0 2-16,1 1-2 0,-2-3 0 0,0 3 0 15,-2 0-1-15,2-2 1 0,-1 2 0 0,-2-1 0 0,-3-1 1 16,2 2 0-16,3-1 0 0,-1 1 0 0,1-2-1 0,0 2 1 15,-2-2-4-15,0 2 2 0,1-1 0 0,-1 0 0 16,0 1 2-16,3-2 0 0,-2 1 2 0,0 1 2 16,-2-2-3-16,1 2 0 0,-2-1-2 0,-1-1 0 0,1 2 0 0,-4-1 0 15,2-1-1-15,-1 2 1 0,-1 0-1 0,-2 0 1 16,-1 0-1-16,1 0 0 0,-1 0-1 0,-3 0 2 16,2 0-1-16,0 0-1 0,-3 0 2 0,2 0 2 0,-1 0-1 15,0 0-1-15,-1 0 2 0,1 0-1 0,1 0 1 0,1 0-2 16,0 0 0-16,-1 0 0 0,0 0 0 0,0 0 0 15,0 0 2-15,-1 0 0 0,0 0-1 0,-1 0 0 0,1 0 0 16,1-1 1-16,3 1-1 0,-1-2-1 0,-2 2 0 16,0 2-5-16,-2-2 4 0,1 0 0 0,-2-2 1 0,2 4 1 15,-2-1-1-15,0 1 5 0,0-1-3 0,0-1-1 16,0 0-1-16,0 0 0 0,0 0 0 0,0 0 0 0,0 0 1 16,0 0-1-16,-2-1 0 0,-1 1 0 0,2 0 1 0,-1 0-1 15,4 0-1-15,-1 0 2 0,0 0 0 0,1 1-3 16,0-1 0-16,0 0 1 0,-1 0 0 0,1-1-1 0,-2-1 2 15,2 2 2-15,-2 0 0 0,0 2-2 0,0-2 0 16,0-2 0-16,1 2-1 0,-1 0 0 0,0 0 5 0,-1 0-2 16,-1 0 1-16,2 0-1 0,0 0 2 0,-2 0 0 15,2 0-4-15,0 2 3 0,0-1-1 0,-1-1 2 0,1 0-2 16,-2 0 1-16,2 0-1 0,-2 0 0 0,-1 0-1 16,0 0-1-16,-3 0 0 0,4 2-1 0,-4-1 1 0,0-1-3 15,-1 2 0-15,-2-2 2 0,-2 1 1 0,3 1 2 0,-3-1-1 16,-2 0 4-16,0 1-2 0,-2 1 1 0,0-1-3 15,-2-1 1-15,1 1-1 0,-1 1 1 0,-1-1-1 16,-1 1 0-16,-1 2-1 0,-1-1 0 0,2-1-1 0,-3-1 1 0,1 1 0 16,-2 1-3-16,0-1 3 0,2-1 1 15,2 0 1-15,-2-1-2 0,-1 1 1 0,3 0 1 0,-1-2-2 0,-1 1-2 16,2-1 1-16,2 0 1 0,1 0 0 0,-1 0 1 16,-1 0-1-16,2-1 0 0,-1 1 0 0,1 0 1 15,-1 0-1-15,4 0-1 0,-4 0 2 0,2-2-1 0,0 2 0 0,0 0-1 16,0 0 1-16,0 0 0 0,1 2 0 0,0-2 1 15,2 0-3-15,-1 0 2 0,1 0-3 0,-1 1 3 16,0 1-2-16,3-2 2 0,-1 1 0 0,2-1 1 0,-1 1-1 16,0 0 0-16,0-1 1 0,3 2-1 0,-2 0-2 15,4-2 0-15,-1 1 2 0,-1-1 0 0,1 2-1 0,4-1 1 16,-4-1 0-16,3 2 0 0,0-1 0 0,1-1 0 16,-2 2-2-16,4-2-1 0,-2 1 2 0,2-1-2 0,-2 0 2 15,2 0 0-15,0 0 0 0,0 0-1 0,0 0 1 0,2 0 0 16,-2 0-2-16,2 0 1 0,-2 0-2 0,0 0 0 15,3 0 0-15,-2-1 1 0,1 1 1 0,1 0 0 16,0-2 0-16,5 2 2 0,0-1-1 0,3-1 1 0,3 1-1 16,1-1 2-16,3-1-2 0,0 0 1 0,6 1 2 0,1-3 0 15,0 0 0-15,3 0-2 0,1 0 3 0,-1-2-2 16,2 2 0-16,-3 0 2 0,-1 1-1 0,1-1-1 0,-2 1 2 16,-1 0-1-16,-4 2-1 0,2-1-2 0,-4 1 2 15,1-1-3-15,-2 2 0 0,0-1 1 0,-4 1 1 0,-2-3-1 16,0 4 0-16,-3-1 3 0,0 0-1 0,-2 1-2 0,0-1 1 15,-2 1 2-15,-1 0-1 0,0 0 1 0,-1 0 1 16,-1 0 1-16,-1 0-4 0,1 0 0 0,-1 0-4 0,0 0-9 16,0 0-9-16,0 0-12 0,0 0-13 0,0 0-17 15,0 0-14-15,0 0-12 0,0 1-13 0,0-1-10 0,3 1-6 16,-2-2-7-16,-1 1-7 0,2 1-8 0,-2-1-12 16,0 0-28-16,0 0-48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8:33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16269 5056 563 0,'-3'-13'423'0,"-1"1"-193"16,1 4-102-16,2 1-47 0,1-1-21 0,-2 3 0 0,0-3 9 16,2-1 17-16,-1 4 16 0,1 0 9 0,0 0 3 0,-2 3-6 15,2-1-14-15,0 2-19 0,0-1-21 0,2 2-20 16,-1-2-13-16,-1 2-10 0,0 0-7 0,0 0 0 0,0 2-3 15,2-2 0-15,0 0 1 0,-1 2 2 0,4-1 14 16,1-1 10-16,5 2 11 0,0-2 6 0,3 1-4 16,4 1 19-16,4-2 7 0,3 0 2 0,4 3-1 0,1-3 2 0,3-3 13 15,3 3 2-15,2-2-24 0,5 1-9 0,1-1-4 16,5-1-5-16,0 1-8 0,7 1-18 0,1-2 3 16,3 1 0-16,0-2-6 0,-2 1-2 0,0 0-2 0,1 1-1 15,-1 0-39-15,-1-1 17 0,-1 0 10 0,-1 1 3 0,0 1 7 16,1-1-1-16,-4 0 39 0,3-1-19 0,-1-1-10 15,-2 4-3-15,2-1-8 0,-2 2-3 0,2-1-4 16,1 2 1-16,-1 0-2 0,1-2-8 0,-2 0 6 0,-2 3 5 16,0-3 0-16,-5 2 9 0,0-2-3 0,-5 2 4 15,0-1-14-15,0-1 1 0,-3 2 4 0,2 0-7 0,-3-2 5 16,-3 1 2-16,-1 1 12 0,-7-2-1 0,-1-2-1 0,0 1-4 16,-2 1 2-16,-1-4 0 0,-2 3-1 0,-2 1-2 0,0-2-1 15,-2 0-1-15,-1-1 0 0,0 3-1 0,0-4-2 16,-2 1 2-16,-2 1-1 0,0-1-1 0,-3-1-1 0,-1 3-1 15,-1-1 2-15,0 2-3 0,-3-2-3 0,0 1-1 16,1-1-2-16,-4 1-22 0,0 1-56 0,-2-1-76 16,-3-2-80-16,-1 1-83 0,-3 1-67 0,-3-1-47 0,-3 1-15 15,-1 2-17-15,-6 1-62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39:14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17385 4330 3 0,'0'-2'60'15,"0"-1"3"-15,0 3 3 0,1-4-1 0,-1 3-2 16,2-1-5-16,-2 1-1 0,0-3-1 0,0 4-1 15,0-2-2-15,0-1-2 0,0-1 1 0,0 0 2 0,0 0 5 16,0 1 10-16,0 1 8 0,0-1 2 0,0 1-3 0,0 0-7 16,0-1-5-16,0 0-14 0,-2 0-11 0,2 1-5 15,0-1 0-15,-1 0 10 0,1 0 9 0,-2 1 9 0,0 0 7 16,2 0 5-16,-1-1-4 0,-1 1-11 0,2-1-11 0,-1-1-8 16,1 1 2-16,-2-2 7 0,2 2 11 0,-2 2 5 15,2-2 9-15,0 0 4 0,0 0-3 0,-1 2-9 0,-1-2-6 16,2 0-4-16,0 1-8 0,0-1-8 0,0-1-10 15,0 1-6-15,0-3-9 0,0 1-6 0,2-2-2 0,-1 1-3 16,-1-1 4-16,2 0 4 0,0-1 2 0,-2 2 0 0,-2 1 0 16,2-1 1-16,0 1-3 0,0 2 2 0,-2 0-1 15,2 2 3-15,0-1 1 0,0 1-2 0,0 1-2 0,0-2-8 16,0 2-5-16,0 0-6 0,0 2-7 0,-1-2 0 0,1 1 0 16,0 1 0-16,0-2-1 0,-2 1 0 0,2 2 4 15,0 0 1-15,0 0-1 0,0 2 3 0,0 3 7 16,0 1-3-16,0 3 0 0,0-2 2 0,-1 2-1 0,1 1 0 15,0 1-5-15,0 0 4 0,-2 1-2 0,2-4 3 16,0 3 0-16,-3-1 1 0,3-1 0 0,0 2 1 0,0-1 4 16,0 0-3-16,-1 0 1 0,1-1-1 0,-2 3 0 15,2-2 0-15,-3-1 2 0,3 0 0 0,0-1-2 0,0-1-1 16,0 0 0-16,0 2 0 0,0-4-2 0,0 3 2 0,0-2 0 16,0-2 3-16,-2 1-1 0,2-1 1 0,0 1-2 15,0-3 0-15,0 2 3 0,0-2-1 0,0-1 4 0,0 0-4 16,0 0-1-16,0-1-2 0,0-1-10 0,0 1-18 0,0 1-30 15,0-3-24-15,0 1-27 0,0-2-26 0,0 1-21 16,0-1-17-16,0-1-21 0,2-1-27 0,-2-3-45 0,0 0-75 16,3-3-118-16,-1-3-82 0</inkml:trace>
  <inkml:trace contextRef="#ctx0" brushRef="#br0" timeOffset="280.94">17185 4321 86 0,'-1'-3'331'0,"-2"2"-113"0,1-3-73 0,2 4-37 16,0-2-28-16,0 2-15 0,2-2-11 0,1 2-9 16,-3 0-3-16,1 0-10 0,4 0-3 0,0 0-7 0,1 0-6 15,4 0-2-15,2 0-6 0,0 0-1 0,1 2-1 0,0-2-4 16,1 0 2-16,-1 2-1 0,0-2 0 0,-1 0-1 15,1 3-1-15,-1-2 0 0,1-1 1 0,-1 1 0 0,0 1-2 16,-1-2 2-16,2 1-1 0,-4-1 1 0,-1 0 0 16,0 0 0-16,1 0-2 0,-4 0-1 0,0 0-9 0,2 2-14 15,-4-2-26-15,3 0-28 0,-6 0-36 0,4-2-44 16,-4 2-80-16,0 0-141 0</inkml:trace>
  <inkml:trace contextRef="#ctx0" brushRef="#br0" timeOffset="916.1">17363 3907 65 0,'-5'-6'233'0,"2"0"-101"16,-1 2-57-16,0 1-29 0,-3 3-20 0,2-2-6 0,-4 2-1 16,3 0 1-16,-2-3-2 0,-1 3 0 0,-1 0 1 0,0 0 0 15,-2 3-4-15,1 2-4 0,-1-1-4 0,-1 2 0 16,0 2 1-16,-3 1 2 0,3 3 3 0,-3 1-2 16,2 2 3-16,-2 0 2 0,2 3-2 0,-2 1 2 0,2 1-5 15,0 0 3-15,1 4 0 0,0-2 22 0,1 0-12 0,1 3-8 16,-1 0 3-16,0-1-6 0,3 0-2 0,-2 2-25 15,1-2 11-15,4 1 6 0,-1 0 1 0,0-2 1 0,4 1 2 16,-4 1 3-16,4-1 1 0,-3-1-2 0,6 1 3 16,-4-1 2-16,0-2 3 0,4 0 0 0,-3-2 5 0,6 0-1 15,0 0-2-15,-2-1-2 0,3-1-1 0,0-1-3 0,1-1-3 16,2-1 4-16,2 0 2 0,0 2 0 0,3-2 0 16,2-3 1-16,0-1-2 0,2 0-8 0,5 0 1 15,-3-2-1-15,3-1 1 0,-1-2 0 0,4 0-2 0,-2-1 9 16,3-4-5-16,-2 0-1 0,1 0-3 0,-3-2-3 0,5-1 1 15,-3-1-1-15,0-1-3 0,0 0 3 0,-1-1-1 16,2-1 0-16,-3-1-2 0,-1 1 0 0,1-3 0 16,-4 0 0-16,0 0 1 0,-4-2 2 0,3 1 0 0,-3-1 3 0,1-1-1 15,-5 1-3-15,2-1 1 0,-1-3-3 0,-2 0 3 16,-2 1 0-16,0-1-1 0,-2-3 4 0,-1 0 1 0,1-1 6 16,-4-1-1-16,0 1-5 0,-1-2 0 0,-3 1-2 15,0 4 0-15,-1-2 3 0,1-2-12 0,-1 1 5 0,-3-2-1 16,2 0 2-16,-1 1-2 0,-1 1-6 0,2 3 12 15,-3-3-1-15,1 5-3 0,0-2-2 0,0 3-1 0,-1-2 0 16,1 3 0-16,-1-1 0 0,0 2 1 0,1 2-1 0,0 0-3 16,-1 1-6-16,1-1-8 0,0 0-9 0,2 4-10 15,-4-2-8-15,-1 4-10 0,3-1-15 0,-1 0-14 0,1 1-8 16,2 1-9-16,-1 0-9 0,1 2-26 0,-2-1-34 16,0 2-61-16</inkml:trace>
  <inkml:trace contextRef="#ctx0" brushRef="#br0" timeOffset="3793.95">22648 4534 200 0,'-3'0'155'15,"2"0"-34"-15,1 0-22 0,-2 0-7 0,0 0-1 0,2 0 3 16,-1 0 3-16,-1-3 5 0,2 1-1 0,-1 1-2 15,1-1-6-15,-2 1-2 0,0 0-7 0,2-2-6 0,-1 0-5 16,-1 3-5-16,1-2-10 0,-3-1-10 0,3 1-7 0,-1 0-13 16,0-1-8-16,-2 0-9 0,3 0-4 0,1 0-1 15,-2-1 0-15,0 2 0 0,2 0 2 0,0 2-1 0,0-1-7 16,2 0 2-16,0-3 2 0,-2 3-4 0,1-3-1 16,5-1 1-16,-1-1 2 0,1 0-5 0,1-2-3 0,-1-2 1 15,3 2-1-15,-1 1-1 0,-1-3 4 0,-1 4 1 16,0-1 2-16,-3 2 1 0,-1 0 2 0,0-2 4 0,-2 5-4 15,0-3-1-15,-2 2-2 0,0 0 0 0,-1 2-3 16,-3-2-3-16,0 0 1 0,-1 3 3 0,-1 0-1 0,-2 0-19 16,-2 0 10-16,1 3 3 0,-3 0 4 0,1-1 2 0,1 3-1 15,1 0 18-15,1 0-7 0,-1-1-4 0,2 1-2 16,1 0-5-16,3 0 2 0,-3-2-1 0,8 1-1 0,0-1 0 16,0 2 1-16,2-2-1 0,0 1 1 0,0-1 0 15,0 2 0-15,1-2 1 0,0 0-2 0,1 1 3 0,2-1 0 16,0-2 4-16,2 1 2 0,0-2-3 0,2-2 2 15,3 1-1-15,0-2 2 0,3-1-1 0,-2-2-3 0,3-2 0 16,-2 1 1-16,-1-1-4 0,-1-1-5 0,-5 1-5 16,2-4-8-16,-5 3-6 0,-1-2-13 0,-4 2-2 0,-4-3-6 15,-1 2 0-15,-5-2 8 0,0 0 4 0,-4 7 12 0,0-3 6 16,-5 4 5-16,1-2 5 0,-4 1 3 0,2 2 3 16,-3 2 1-16,1-1-1 0,0 4 1 0,1-2 0 15,1 3-1-15,1-1 0 0,2 3 1 0,-3 0 3 0,5 0 0 0,0 2 0 16,5-2 0-16,-3 3 1 0,5-1-2 0,-1 0 2 15,5 0-1-15,0 1-3 0,3-2 1 0,1-1 0 16,0 2 2-16,3 0-2 0,3 2 0 0,-2-1 5 0,4 0-2 16,1-1 3-16,0-2 0 0,4-1 0 0,-2-2-3 0,4 0 0 15,0-4-1-15,4 1 0 0,-2-3-3 0,3-1 2 16,3 0 2-16,-1-3 2 0,-1-3-3 0,1 1-2 16,-1-1 2-16,-3-2-4 0,3 1-5 0,-4-1-4 0,-4-3-2 15,0 3-9-15,-3-2-9 0,-3 0-4 0,-4 2-5 0,2-2 4 16,-5 1-3-16,-2-1 12 0,-3 1 1 0,-1 2 10 15,-4-1 3-15,-2 1 3 0,1 0 2 0,-3 4 3 0,-2 1 1 16,-2-1 3-16,2 3 1 0,-1 3-1 0,-1 0 2 16,1 2 2-16,-1 2 2 0,1-1-3 0,4 2 0 0,-3 3-1 15,1 0 2-15,3 3-2 0,-6 0 4 0,2 1-2 0,1 1 3 16,1 1 0-16,4 0 1 0,-3 0-3 0,5-1-2 16,2 2 2-16,-1 1 0 0,3-1 1 0,1 2-1 0,1-3 0 15,2 2 0-15,4 0-2 0,-1-2-1 0,3 0 0 16,2-4-2-16,0 3 2 0,0-4 2 0,4 1 1 0,-1-1-1 15,5-1 2-15,-2-2-2 0,4-1-1 0,-1-2-1 16,0 0-2-16,0-1-1 0,1-1-1 0,1-3-3 0,-3 2-6 16,0-1-2-16,-3-2-2 0,-1 1-9 0,-3-2-17 0,-4-1-13 15,1 2-15-15,-4-1-16 0,-2-1-15 0,-2 2-10 16,-2 0-5-16,-3 2 0 0,-2-2-4 0,-5 1-11 16,-2 3-28-16,-4 1-50 0</inkml:trace>
  <inkml:trace contextRef="#ctx0" brushRef="#br0" timeOffset="19322.91">13806 12934 272 0,'-5'-1'267'0,"-2"-1"-103"0,1 1-74 16,2-1-43-16,-4 1-21 0,6 1-17 0,-1 0-4 16,0 0-3-16,-1 0 3 0,3 0-1 0,0 0-1 0,-1 0-1 15,0 0 0-15,2 0-3 0,0 0-3 0,2 0 1 0,-2 1 0 16,2 1-1-16,-2-2 0 0,1 1 0 0,-1 2 1 16,1-1-1-16,1-1 0 0,-2 2 2 0,0-2 1 15,0-1-1-15,0 2-1 0,2 0 2 0,-2-2 1 16,0 0-1-16,0 0 0 0,-2 0 1 0,2 0-1 0,-2 0 0 0,1 0 1 15,1 0 0-15,-1-2 2 0,1 2-2 0,-2-2 1 16,0 2 0-16,2 0-2 0,-3-1-1 0,3 1-6 0,-1 0-5 16,-4 0-7-16,4 0-9 0,-1 0-6 0,0 0-7 15,-1 0 0-15,2 0 3 0,-3 0 5 0,1 1 7 0,2-1 8 16,-3 0 8-16,0 0 6 0,1 0 3 0,0 2 2 16,-1-2 0-16,1 0 1 0,2 0-1 0,1 0-14 0,-2 2-7 15,0-2-4-15,2 1-1 0,-3-1-3 0,2 0 2 16,-3-1 12-16,0 1 7 0,2-2 4 0,-1 0 1 0,3 1 2 15,-1 1 0-15,1-3 0 0,-2 2 0 0,0-1 0 0,2 2-3 16,-3-1 1-16,3-1 4 0,-1 2 0 0,-1-1 1 16,2 1-1-16,0-2 2 0,0 1-2 0,-2 1-3 0,2-2 2 15,-2 0 0-15,1 2 0 0,1 0 1 0,-1 0 0 0,1 0 0 16,-2 0-1-16,0 0 0 0,-2 0-1 0,4 2-1 16,-1 0 1-16,0-2-1 0,-2 0 0 0,3 1-3 15,0 1-3-15,0-2-5 0,0 0-11 0,0 0-14 0,0 0-23 16,0 0-31-16</inkml:trace>
  <inkml:trace contextRef="#ctx0" brushRef="#br0" timeOffset="21307.99">17462 13876 176 0,'-3'-5'158'0,"1"0"-74"16,-1 2-40-16,6-1-22 0,-1 1-12 0,1 2-14 0,2-2-19 16,0 0-17-16,-1 0-21 0,1 0-31 0,3 0-27 0,1 2-30 15</inkml:trace>
  <inkml:trace contextRef="#ctx0" brushRef="#br0" timeOffset="21810.65">17201 13681 399 0,'-5'-10'377'0,"1"-1"-100"16,-1 1-52-16,2 1-23 0,0 1 1 0,1 1-7 16,0 2-15-16,1 0-29 0,1 1-13 0,0 1-10 0,0 0-21 15,1 0-18-15,3 0-9 0,3 0-7 0,1-1-21 0,7-1-15 16,4 0 4-16,4 0 5 0,6 0 4 0,6-2-1 16,4 0 3-16,4 2-2 0,8-1-20 0,2-2-10 0,6-1-8 15,4 0-3-15,1 2-3 0,5-3-7 0,0 3 0 16,1 0-1-16,-4-1-1 0,1 2-1 0,-7 0-1 0,-2 1 1 15,-6 3 0-15,-1 0 1 0,-10 1-3 0,-1 2 0 16,-10 1 2-16,-5 0-3 0,-5 2-1 0,-5 0 0 0,-6 2 5 16,-7 2 1-16,-4 0 1 0,-7 1 3 0,-7 1 2 15,-8 2-3-15,-4 0 4 0,-6 1-4 0,-4 1 1 0,-6-2 0 16,-2 2 1-16,-1-3 1 0,-4 1-1 0,-3-1 1 0,1-3-3 16,-4 4-1-16,-1-5 3 0,-4 0-1 0,3 1 1 15,-1-4 0-15,2 1 0 0,4-1 22 0,3 1 36 0,7-1 29 16,6-3 10-16,8 3 7 0,5-1 6 0,9-3-22 0,4 1-42 15,5 1-26-15,6 1-16 0,4-1-3 0,8 1-3 16,1 2 0-16,10-1 1 0,4-1-3 0,4 1 1 16,8-3-3-16,0 1-1 0,6-2 0 0,2 2-1 0,1-2 1 15,0-2-4-15,1 2-27 0,-5-2-36 0,2 1-41 0,-3-1-40 16,-6 0-46-16,-1-3-47 0,-5 5-19 0,-5-3-14 16,-3-1-13-16,-7 3 4 0,0-2 4 0,-3-1 2 0,-5-1-31 15,-2-1-80-15,-4 0-90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0:56:38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4382 5303 69 0,'0'-3'213'16,"0"3"-42"-16,0-2-41 0,0 0-33 0,0 2-25 0,0-1-12 15,0 1-7-15,0 0-7 0,0 0 3 0,2 0-1 16,-2 0 1-16,0 0-1 0,-2 0-1 0,2 0-4 0,0 0-4 16,0 0-1-16,0 0-1 0,-2 0-4 0,2 0-1 15,-2 0 0-15,2-2 0 0,2 0 1 0,-2 2 1 0,0 0 4 16,0 0 5-16,2 0 4 0,-2 0 4 0,0 0-1 16,0-3 6-16,0 3 0 0,0 0-1 0,0 0 5 0,0 0 4 15,0 0 3-15,0 0 1 0,0 0 4 0,0 0 6 16,2 0 1-16,-2 0 6 0,0 0 1 0,0-2 1 0,0 2-2 15,1-2-6-15,-1 2-5 0,0 0-7 0,0 0-1 0,0 0-1 16,0 0 1-16,0 0 2 0,0 0 6 0,0 0 3 16,0 0 4-16,0 0 6 0,0 2 4 0,0-2-1 0,0 2-5 15,-1-2-8-15,1 0-13 0,0 0-15 0,-2 3-16 16,2-3-8-16,-2 0-12 0,0 4-8 0,1-3-7 0,-2 3-2 16,-4 3-1-16,2 2-2 0,-2 1 0 0,-1 4 1 15,-2-1 3-15,3 4 0 0,-3 0-1 0,-3 2-2 0,3 0 6 16,0 2 0-16,-4 1 0 0,0 3 2 0,-2-2 5 0,0 2 1 15,2 0-2-15,-2 2-1 0,0-2 0 0,2 1-1 16,-3 0-4-16,4-3 0 0,-3 2 0 0,2-2 0 0,0 1-3 16,1-4 33-16,3 1-14 0,-4 1-7 0,3-3-5 15,1-3-3-15,0 2 1 0,1-4-36 0,3-1 3 16,-1-1-7-16,2-1-13 0,0-2-25 0,0 0-31 0,1-2-36 0,0 3-37 16,-1-3-32-16,3-2-28 0,0 2-16 0,1-2-14 15,1-2-5-15,1 1 3 0,-1-1-7 0,0-3-26 16,0 0-62-16,0 0-95 0,0 0-56 0</inkml:trace>
  <inkml:trace contextRef="#ctx0" brushRef="#br0" timeOffset="417.73">3848 5565 206 0,'-10'-6'422'0,"2"0"-120"16,-2 1-84-16,2 0-39 0,1 2-23 0,2 0-12 16,1 1-18-16,1 0-11 0,1 1-16 0,1-1-21 0,-1 0-23 15,-1 2-20-15,3 0-13 0,0 0-12 0,3 0-6 16,0 0-2-16,5 0 20 0,-2 0 12 0,2 0 23 0,3 0 18 15,3 4 14-15,2-3 15 0,2 1-8 0,2-2-3 16,-1 2-19-16,3 1-12 0,1-2-12 0,3 0-14 0,-2 0-13 16,3 3-8-16,1-1-4 0,-1 0-1 0,3 1-1 0,-2 0 0 15,1 1-2-15,-1 0-1 0,-1 2-1 0,3-1-1 16,-1 1-1-16,1 0-1 0,-2 0-4 0,2 1 1 0,0-1-1 16,0 1-4-16,0 0 2 0,-4 2 0 0,2 0 1 15,-1-3-1-15,0 3-1 0,-2-1 0 0,-3-1-1 0,-1 0 16 16,0 0-6-16,-3 1-8 0,-2 0-31 0,0-2-37 0,-2 0-43 15,0 1-62-15,-4-1-36 0,0 0-41 0,0-1-8 16,0 1-17-16,1-2-27 0,-2-1-49 0,-2 0-90 16,-4-2-60-16</inkml:trace>
  <inkml:trace contextRef="#ctx0" brushRef="#br0" timeOffset="1123.3">4642 5363 170 0,'-4'-5'426'0,"-1"-2"-146"0,2 2-104 0,1-1-68 0,1 0-33 16,-1 0-14-16,2 1 0 0,0 2-2 0,0 0-4 15,2 2-4-15,-1 0-4 0,1-2-7 0,1 3-6 0,1-2-10 16,-1 2-3-16,0 0-5 0,1 2 4 0,1-2 7 0,2 3 17 16,-1-2 18-16,2 3 9 0,1 1 6 0,-2 1-4 15,4-1-10-15,0 3-19 0,-3-1-17 0,5 3-11 0,-1-1-5 16,-1 1-4-16,0 1 1 0,2-1-1 0,1 2 0 16,0 0 1-16,-3 1-1 0,3-1-3 0,-2 0 0 15,-1-1 2-15,1 1 1 0,-2 2-1 0,2-2-2 0,-2-2 4 0,3 2-1 16,-1-2-3-16,-1 0 7 0,-1 0-5 0,2-2-1 15,0 0-1-15,-3-1-3 0,2 0 1 0,-1 0-8 16,-2-4 4-16,-1 2 0 0,-1 2 0 0,1-5 1 0,1 1 1 16,1 0 1-16,-3-1-1 0,1-1 1 0,0-1 0 15,-3 0 2-15,2-1-3 0,-1-1 2 0,0 1-12 0,1-3 9 16,-1 1 2-16,3-2 1 0,-4-2 3 0,3-5-1 16,-1 2 11-16,-1-2-6 0,0-1-4 0,1-1 5 0,0 0-5 15,-1-5-1-15,-2 1-3 0,-1 0-3 0,1-2-2 0,0 0-13 16,-1-3 5-16,-2 3 1 0,0-2 0 0,0 0 4 15,0 4 1-15,-2 0 5 0,1-1-2 0,-1 4 2 16,-1 2 1-16,3 1 0 0,-2 3 0 0,1 2 3 0,-1 1 2 16,2 2 1-16,-1 0-4 0,-1 3 0 0,2 1-2 0,-2-2-4 15,2 2-6-15,0 2-1 0,0 1-5 0,0 2-2 16,0 0 2-16,0 3 3 0,0-1 5 0,0 2 3 0,0 5 4 16,0-1 1-16,0 3 4 0,0-1-4 0,0 2-1 15,0 2 0-15,0 1 0 0,0 1-8 0,0 2 6 0,0 0 3 16,0 2 3-16,0 0 2 0,0 3 0 0,0-2 9 0,0 3-3 15,0-2-7-15,0 0 0 0,-1-1-3 0,-1 1 0 16,2 1 1-16,-2 0 0 0,1 0-1 0,1-2-1 0,-2-1 0 16,2 3 1-16,-1-3-3 0,-2 0-3 0,3 0 2 15,0-3 1-15,0 1 2 0,0-2-3 0,0 0 3 0,0-2 0 16,0 0 0-16,0 0-5 0,3-3 0 0,-2-1-1 16,-1 0-15-16,2-3-22 0,-2-2-20 0,1 0-26 0,1-3-38 15,-2-1-31-15,3-1-19 0,-1-1-30 0,-2-4-52 0,0 0-83 16,3-3-112-16</inkml:trace>
  <inkml:trace contextRef="#ctx0" brushRef="#br0" timeOffset="1755.9">5309 5326 306 0,'-4'-1'494'0,"0"-1"-142"0,0-1-116 0,1 0-78 16,0 1-48-16,3-1-31 0,0-1-5 0,0 0-5 0,3 0-12 15,0 0-7-15,-1 3-8 0,0-3-6 0,1-1-11 0,0 0-14 16,0 0-7-16,5-3-4 0,0 0 0 0,1-1-1 15,2-1 0-15,2 1 3 0,-1-2 1 0,4-1 2 16,0 2-2-16,2-4 2 0,0 2 2 0,2-3-1 0,0 2-2 16,2-1 1-16,-3-1-1 0,0 2-2 0,-3 1-2 0,1 0 1 15,-1 4 0-15,-3 0 1 0,-2 1 1 0,1 1-1 16,-2 2 0-16,0-1-2 0,-1 2 0 0,-3 1-1 16,1 1-1-16,-1 1 0 0,-1 1 0 0,1 1-1 0,-3 3 1 0,0-2 0 15,0 4-1-15,-1 1 3 0,-2 2 9 0,2 1 5 16,-2 0 4-16,-2 3-1 0,0 3 5 0,1-3-2 15,-1 5-7-15,-1-4-5 0,0 1-2 0,1 2 0 0,-2 1-2 16,1-1 0-16,-1 2-3 0,1 1 3 0,0 0-1 16,0 2-1-16,0-1 3 0,-2 1-1 0,2-1-1 0,-2 2-2 15,2 0 4-15,-2-1-2 0,2-1-5 0,0 1 2 16,0 1 1-16,-1-3 2 0,3 1 0 0,-1-2 0 0,1-2 3 16,-1-2-2-16,4 1-3 0,-1-5 0 0,1 0 1 0,1-2 5 15,0-1 6-15,0-1 7 0,2-2 5 0,2-2 0 0,0 1 0 16,1-2-6-16,0-2-3 0,2 1-5 0,2-4-1 15,0-1 4-15,0 0 5 0,4-3 6 0,1 0 0 16,-1-3 3-16,1-1-2 0,1-1-2 0,-2-1-5 0,2-1-8 16,0-1 0-16,-1 2-3 0,0-1-3 0,1 1-3 0,-2-2-2 15,1 2 1-15,-1 0-3 0,-2 3-2 0,1-1 1 16,-1 0-3-16,-3 2-1 0,1 1 0 0,-2 0 0 0,0 0-16 16,-2 1-21-16,-1 1-30 0,0 2-33 0,-3 0-34 15,1 2-37-15,-3-1-20 0,2 1-12 0,-3 1-11 0,-1 0-12 16,0 0-9-16,0 0-18 0,0 0-37 0,-5 1-64 15</inkml:trace>
  <inkml:trace contextRef="#ctx0" brushRef="#br0" timeOffset="16972.53">20380 5513 115 0,'0'-2'432'0,"0"0"-105"0,0 1-97 16,0-1-69-16,3 2-54 0,-1-2-34 0,-2 1-19 16,1 1-16-16,-1-2-8 0,2 2-2 0,-1-1 2 0,-1 0-2 15,1-2-2-15,2 1 3 0,-3 1 1 0,0-2-2 0,0-1-7 16,0 0-3-16,1 0-2 0,-1-1 4 0,0 0 5 15,2 2 9-15,0-2 12 0,-2 2-6 0,0 1 6 16,0 0-5-16,0 2-7 0,0-3-11 0,0 3-8 0,0 0 1 16,0 0-8-16,0 0-4 0,0 3-5 0,0-3-1 0,1 0 0 15,-1 0-2-15,3 0 0 0,-2 0-1 0,-1 0 3 16,0 0 0-16,0 0 1 0,0 0-1 0,0 0 1 0,2 0-1 16,0 0 2-16,-2 0-2 0,1 0 1 0,1 0 1 0,3 0-1 15,0 0 2-15,4-3 0 0,2 3 2 0,-1 0 0 16,7-4-1-16,-4 3 0 0,5-1-2 0,-2 0-2 0,3-1 1 15,1 3 0-15,-2-4 1 0,2 1 1 0,-2 0 0 16,4 1 1-16,-2 0-2 0,0-1 1 0,0 3-1 16,2-3 0-16,-2 1 1 0,0-1 6 0,-1 0-3 0,2 0-2 0,-3 2-1 15,1-1-1-15,-1 1 0 0,-1-1-6 0,-1-1 3 16,1 0 1-16,-1 1 1 0,-2 0 1 0,-1 1 2 16,0-1 0-16,-5 1-3 0,1-1 1 0,-1 2 0 0,-5 0 0 15,2 0-2-15,-4 0 0 0,1 0 4 0,0-2 0 0,-2 2 0 16,0 0 2-16,0 0 0 0,0 0 0 0,0 0-1 15,0 0 1-15,0 0-2 0,0 0 0 0,0 0-2 0,-2 2 1 16,0-2-1-16,2 0-2 0,-1 0 1 0,-2 2-13 16,-2-2 5-16,0 0 1 0,2 1 4 0,-2-1 1 0,1 2 0 15,-1-2 11-15,0 1-5 0,-3 1-3 0,4 0-3 16,-4 1-3-16,-2 0 3 0,-1-1 0 0,0 1 0 16,0 0 2-16,-3 1 0 0,-1-1-1 0,1 2-3 0,0-2 2 0,-2 1 1 15,2-1-1-15,-3 2 4 0,1-3-2 0,-5 3 0 16,2-2-1-16,2 1 1 0,-5-1-1 0,1-3-4 15,0 4 5-15,-1-1-7 0,-1 0 4 0,0 0 3 0,1-1 3 16,0 0 2-16,0 1-2 0,1 0 10 0,1-1-6 0,0-1-6 16,4 1 1-16,-3-1-1 0,4 1-1 0,1-1-1 15,5-1 2-15,1 1 1 0,0 1-1 0,3-2-3 0,2 2 1 16,2-2-3-16,-4 0-1 0,5 0-1 0,0 0-6 16,0 0-9-16,0 0-3 0,0 0-7 0,3 0-2 0,-1 0-4 15,-1 0 3-15,2 0 7 0,2 0 4 0,0 1 8 0,3-1 3 16,-2 2 5-16,4 1 5 0,0-3 3 0,2 3 3 15,-1-3-3-15,3 1-1 0,-1-1-5 0,1-1-1 0,-1 1-2 16,4-3 0-16,-4 3 2 0,5 0 0 0,-3-3 3 16,0 0 3-16,1-1-1 0,-2 2-1 0,2 0 1 0,0 1 2 15,-1-1 2-15,0 1-2 0,0-1 7 0,-2-1-4 16,0 2-3-16,1-3 1 0,-1 3-2 0,-3 0 2 0,0 0-4 16,0-2 3-16,-2 3 3 0,-1-2-3 0,0 2 1 15,-2-2-1-15,-2 2-2 0,0 0-1 0,1 0 1 0,-3 0 2 16,1 0 0-16,-1 0 2 0,-1-1 2 0,0 1-2 15,-1 0 1-15,-1 0 2 0,1 1-1 0,-3 1 2 0,1-2-2 16,-3 2 3-16,3-1-3 0,-7 1-2 0,1-1-1 16,-1 1 0-16,-2 0 1 0,2 0-1 0,-3 1 0 0,-1-2 1 15,1 2-1-15,-4 0-2 0,3 0 1 16,-3 0 0-16,1 0 4 0,-2 0 0 0,1-1-4 0,1 2 1 0,-3-1 0 16,3 0-1-16,-2 2-2 0,1-3 2 0,0 1 1 15,1 1 0-15,6-1-1 0,-3-1-2 0,2 1 2 0,1 1 0 0,4-3-1 16,1 1-6-16,-1 0-7 0,5-1-5 0,-3 1-4 15,4-1-10-15,0 1-5 0,0 2 1 0,4-1 1 0,1 0 2 16,0 0 2-16,2-2 5 0,1 2 0 0,2-2 4 0,0 1 6 16,0 0 5-16,0-1 0 0,2-1 4 0,-3 2-2 15,2-2-3-15,-1 1-9 0,-2 1-11 0,-1-2-10 16,1 3-12-16,-1-3-10 0,-2 1-11 0,1 0-10 0,-3-1-12 16,1 0-15-16,-4 0-26 0,0 0-32 0,0 0-50 15</inkml:trace>
  <inkml:trace contextRef="#ctx0" brushRef="#br0" timeOffset="83045.89">20099 5853 14 0,'-3'1'192'0,"-1"1"-21"15,0-1-23-15,-1 2-21 0,0 0-21 0,-2 0-20 0,3 0-12 16,-5 2-5-16,4-1-4 0,0 2 0 0,-2 1-5 0,3-2-5 15,-5 2-7-15,5-3-5 0,1 2-3 0,-2-2-3 16,2 1 0-16,-1-1-3 0,2 1 2 0,-1-2-1 16,1-1 0-16,2 0-2 0,0 0 4 0,0-1 5 0,-1-1 4 0,1 2 4 15,0-2 3-15,0 0-1 0,0 1-1 0,0 1-5 16,0-1-1-16,0 1-5 0,0-2-5 0,0 0-8 16,-3 0-5-16,3 0-1 0,0 0 1 0,-2 2 2 15,2 3 3-15,-2 0 3 0,2 0 0 0,-1 0-5 0,1 2-3 16,-2-3-8-16,-1 2-5 0,3-2-3 0,0 1-1 0,0 1 2 15,0-2-2-15,0 5 5 0,3-3-4 0,-3 0 3 16,2 0 0-16,-2-2 0 0,1-1 1 0,3 2-1 0,-1-1 3 16,-2-1-3-16,4-1-2 0,-3 1 0 0,4-1 2 0,-3 0 2 15,2 1 1-15,-2-3 5 0,2 1 1 0,1 0 0 16,-2 0 1-16,3-1 1 0,-2-1-1 0,0-1-2 0,5-1 0 16,-2-1-6-16,2 1 0 0,0-2-1 0,-1 0-3 15,0 1 0-15,-1-3-1 0,5 1 1 0,-4-1-7 0,1 1 0 16,1-2 0-16,-2 1-1 0,0-1 0 0,0 1 0 0,-2 0 5 15,2-1 0-15,-3-1-3 0,2 2-2 0,-2 0 1 16,0 1 1-16,-1-1-1 0,0 1-2 0,1 0 2 16,-3 0 0-16,2 2 0 0,-2-1 0 0,1 1 0 0,-1-3 4 15,-2 4-1-15,-1-2 4 0,2 3-1 0,-2-1 1 0,0-2-1 16,-2 3-4-16,2 0 1 0,-1-1-2 0,1 0-1 16,-3-2-4-16,1-1 3 0,0 2 1 0,-1-1-1 0,0 0 0 15,0 2-2-15,-2-2 1 0,1 2 0 0,-1-1-1 16,0-3 0-16,0 4 0 0,0-2 1 0,-1 3 1 0,2-3-2 15,-3 2 2-15,0 1 0 0,1 0-2 0,-1-1 0 16,0 0-2-16,2 1 3 0,-1-1-4 0,0 1 0 0,0 1 4 16,-2 1-2-16,1 0 2 0,1 0-4 0,-3 0 2 15,2 0-1-15,-1 1-1 0,2 1 2 0,-1-2 0 0,-2 2 2 16,4-1-2-16,-1 1 4 0,-1 1-2 0,3 0-5 0,-5-1 0 16,5 3 0-16,-1-2-3 0,1 1-5 0,0-1-5 15,0 1 1-15,-2 1-7 0,1-2-7 0,-2 4-11 0,3-1-10 16,-3 1-14-16,1 1-11 0,0 1-15 0,-2 0-9 0,3 1-3 15,-1-3-6-15,-4 2 1 0,4 1-2 0,0-3-16 16,-2 2-7-16,-1-1-13 0,4-1-21 0,-3 1-55 16,1-1-83-16,1 0-90 0</inkml:trace>
  <inkml:trace contextRef="#ctx0" brushRef="#br0" timeOffset="83612.56">20393 5837 321 0,'0'-2'345'16,"0"-1"-69"-16,0 1-60 0,0 0-48 0,0 2-24 0,0 0-22 16,0 0-10-16,0-3-6 0,0 3 0 0,0 0-2 15,1-2-13-15,-1 0-2 0,0 1-6 0,0 1-4 0,0-2-2 16,0 0 1-16,0 2 6 0,0 0 1 0,0-3 0 15,0 3 0-15,2 0-7 0,-2 0-7 0,0 0-12 0,0 0-9 16,0 3-12-16,0-3-12 0,0 0-7 0,0 2-10 16,0 0-7-16,0-2-4 0,0 1-1 0,0 1-1 15,0 0 2-15,0 1 2 0,2 1 0 0,-2 1 0 0,0 0 1 0,1 1 0 16,-1 2 1-16,0-3-3 0,0 3 0 0,0-1 1 16,0 1-1-16,0 1 0 0,0 1-1 0,0-3 4 15,0 1 1-15,0 2 0 0,0 0 1 0,0 2 1 0,0-1 0 16,0-1-2-16,0 1-2 0,0-2 1 0,3 1 0 15,-3-1-1-15,0 0-1 0,0 0 0 0,0-1-3 0,0 1 1 16,1-1 0-16,-1 1 1 0,0-1-4 0,0 0 3 0,0-1 1 16,0-1-9-16,0-1-13 0,0-2-15 0,0-1-16 15,0 1-22-15,0-1-18 0,0 1-15 0,0-1-6 0,0-2-6 16,0 2-3-16,0-2-2 0,0 3-2 0,-1-3-5 16,-2 0-7-16,3 0-8 0,0 0-9 0,-1 0-11 0,1 0-22 15,0 0-41-15,0 0-58 0,-4-5-92 0</inkml:trace>
  <inkml:trace contextRef="#ctx0" brushRef="#br0" timeOffset="84060.29">20608 5738 34 0,'-2'-2'344'0,"0"0"-75"0,2 2-67 0,0-1-56 15,-1 1-37-15,1 1-25 0,-2-1-17 0,2 4-6 0,-1-1 1 16,1 2 3-16,-2 2-5 0,0-3-2 0,2 2-7 15,-1-1-6-15,-1 3-12 0,2-2-12 0,0 2 0 0,0-1 8 16,0 0 8-16,0 2 3 0,2-1 1 0,-1 3 1 16,-1-2 7-16,0 1-6 0,0-1-8 0,0 0 1 0,0 0-1 15,2-1 3-15,0 2-9 0,-2 1-3 0,0-2-5 0,0 0-1 16,0 0-1-16,0 1-2 0,0-1-3 0,0 1-3 16,0-2 0-16,0-1-4 0,0 2 3 0,0-3-5 15,0 1 0-15,0-1-3 0,0 1 1 0,0-2 1 0,0 1-3 16,0-1 2-16,0 2-1 0,0-2-1 0,0-1 1 0,0 1-3 15,0-2-2-15,1 1-2 0,-1-1-9 0,0-1-16 16,0 1-23-16,0-3-21 0,0 1-24 0,2-1-24 0,-2 1-23 16,0-1-17-16,0 1-12 0,-2-1-20 0,2 0-35 15,0 0-52-15,-5 0-94 0</inkml:trace>
  <inkml:trace contextRef="#ctx0" brushRef="#br0" timeOffset="101816.43">19304 13725 133 0,'-4'1'139'0,"0"-1"-23"0,-1 0-21 0,2 0-22 16,-1 0-18-16,1 0-12 0,2-1-4 0,-4 1-3 16,4-2-3-16,-1 2-7 0,0-2-6 0,2-3-6 0,-1 2-6 15,-1-1-3-15,2 1-5 0,0 1-3 0,0-3-4 0,2 2-7 16,-1-2-6-16,1 0 0 0,0-1-3 0,-1 1 0 15,2 0 3-15,-1-2 5 0,-1 2 1 0,2-2 0 0,-3 2 0 16,4 0 0-16,-4-2-1 0,1 3-4 0,-1 0-4 0,2-1-4 16,-2 0-7-16,0 1-13 0,0-2-10 0,-2 3-13 15,2 3-10-15,0-5-6 0,-1 2-1 0,-1 0 7 16</inkml:trace>
  <inkml:trace contextRef="#ctx0" brushRef="#br0" timeOffset="102337.11">19286 13518 78 0,'0'-5'85'0,"2"2"0"15,-2 1-2-15,0-1 1 0,0 1-1 0,0 0-3 0,0-1-7 16,0 1-7-16,0-1-6 0,0 1-4 0,-2 0-6 16,0 1-3-16,2-3 2 0,-3 3 1 0,2-1 4 0,1 1 6 15,-2-2 9-15,2 2 8 0,0-1 5 0,0 1 4 16,0-2 0-16,-3 3 2 0,3-2-2 0,-1 0-2 0,1 2 4 15,0-1 5-15,0 1 3 0,0-1-3 0,0-1 2 0,0 2-1 16,0-1-4-16,0 1-8 0,0 0 0 0,0 0-2 16,0 0-2-16,0-2 1 0,0 2 3 0,0 0 3 15,0 0 3-15,0 0 3 0,0-1-2 0,0 1-2 0,0-2-5 16,0 2-4-16,0-1-8 0,0 1-7 0,0 0-10 0,0 0-11 16,0 0-5-16,1 0-8 0,-1 0-6 0,0 0-4 15,0 1-6-15,0-1-2 0,3 2-3 0,-1-1-3 0,-2 1-3 16,1-1 1-16,1 2 1 0,-1 2-3 0,3-1-1 0,-3 1 0 15,1 0 0-15,1 2 1 0,0-2 4 0,-1 2 1 16,-1-2-1-16,3 2 0 0,-4 0 0 0,1 1 1 16,2-1-6-16,-1-1-2 0,-1 0 1 0,1 0 2 0,-1 0 1 15,-1 1-2-15,2 0-2 0,0 1 4 0,-2-1-1 0,0 0 3 16,0 1-2-16,0-1-2 0,0 1 2 0,0-1-2 16,0 0 1-16,1 0-4 0,-1 2-2 0,0-4 1 15,0 2 2-15,2-2 0 0,-1-1 1 0,-1 0 1 0,2 1 3 16,0-1-1-16,-2 2-4 0,0-3-6 0,0 2-1 0,0-4-5 15,0 2-8-15,0 0-9 0,0 0-7 0,0-2-9 16,0 1-17-16,0 0-16 0,0-2-16 0,0 1-14 0,0 1-18 16,0-2-13-16,0 0-8 0,0 0-10 0,0 0-5 15,0 0-8-15,0 0-4 0,0 0-9 0,0 0-9 0,0 0-12 16,-2 0-21-16,0-2-31 0,2 2-46 0,0 0-57 0,0 0-68 16</inkml:trace>
  <inkml:trace contextRef="#ctx0" brushRef="#br0" timeOffset="102882.77">19808 13348 10 0,'0'0'531'0,"0"0"-110"0,0-2-128 0,-2 2-93 0,0-3-61 0,1-1-29 16,-1 3-15-16,2-3 5 0,-1 3 1 0,1 1 3 16,0-2-8-16,0 2-7 0,0 0-13 0,0 0-16 15,0 0-13-15,0 2-6 0,0-1 6 0,1 3 5 0,-1-1 10 16,2 2 13-16,-1 0 3 0,1 2-2 0,0-2-9 16,-2 3-17-16,5-1-11 0,-5 2-13 0,1-1-5 0,-1-1-3 15,2 0-5-15,-1 2 0 0,-1 1-1 0,2-3-3 16,0 3 0-16,-2-2-2 0,0 1-2 0,0 0-1 0,1 0-2 15,-1-1-1-15,3 0 2 0,-2 1-2 0,-1-1 0 0,2-1 1 16,0 0-1-16,-2 0 2 0,1 0-8 0,-1 0 2 16,2-3 3-16,-1 2 0 0,-1-1 0 0,0-2-1 0,0 2 8 15,0-3-2-15,0 1-5 0,2 1-8 0,-2-4-8 16,0 3-11-16,2-3-19 0,-2 2-16 0,0-2-19 0,0 2-15 16,0-1-17-16,0-1-13 0,0 0-7 0,0 0-10 0,0 0-6 15,0 0-9-15,0 0 1 0,3 0-7 0,-1 0-5 16,-1-1-12-16,1-1-23 0,-2 2-41 0,5-5-53 15,0 3-69-15</inkml:trace>
  <inkml:trace contextRef="#ctx0" brushRef="#br0" timeOffset="103227.55">20290 13372 341 0,'3'1'283'0,"-1"-1"-100"0,-1 4-78 0,1-3-29 16,-1 2-13-16,3 0 1 0,-3 0 2 0,1 1 5 0,-1 0 14 16,4 0-12-16,-4-1-5 0,3 3-9 0,-1-1-3 15,-3 0-2-15,5 0 0 0,-2 2 2 0,0-2-7 0,0 2 1 16,0-2-4-16,3 3-8 0,-2-1-4 0,-1 1-6 15,2-1-7-15,-2 0-9 0,2 0-5 0,-4 0-1 0,3 0-5 16,0 0-2-16,-1-1 1 0,0-1 1 0,-1 3 1 16,3-2-2-16,-4-2-1 0,2 3-1 0,1-3-7 0,-3 2-9 15,3-1-12-15,-3-2-12 0,-1 2-15 0,3-3-16 0,-2 3-18 16,-1-3-12-16,2 1-16 0,0-1-14 0,-2 0-16 16,0-1-15-16,0 1-22 0,0-2-38 0,0 0-33 0,0 0-48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0:58:58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13455 8911 52 0,'-2'-1'195'0,"2"1"-38"16,0 0-37-16,0 0-30 0,-1-2-25 0,-1 0-19 0,2 2-7 15,0 0-4-15,0 0-2 0,0 0-4 0,-3 0-1 0,3 0-3 16,0 0-4-16,0 0-3 0,0 0-4 0,0 0-5 16,0 0-1-16,0 0 1 0,0 0 1 0,0 0 0 0,0 0 2 15,0 0 9-15,0 0 3 0,0 0 3 0,0 0 5 16,0 0 7-16,0 0 5 0,0 0 3 0,-1 0 0 0,-1 0 2 16,2 0 4-16,0 0-3 0,0 0 0 0,0 0-3 0,0 0 3 15,0 0 1-15,0 0-1 0,0 0 1 0,0 0-3 16,0 0 0-16,0 0-2 0,0 0-4 0,-1 0-3 0,1 0-6 15,0 0-3-15,0 0-4 0,0 0-1 0,0 0-2 16,0 2-2-16,0-2 3 0,0 0-1 0,0 0 2 0,-2 0-1 16,2 0 1-16,0 0 6 0,0 0-1 0,2 0 3 15,-1 0 1-15,-1-2 3 0,0 2-2 0,-1 0-4 0,-1 0 0 16,0 0 1-16,2 0-4 0,0 0-3 0,0 0 0 0,0 0-3 16,0 0-2-16,0 0-4 0,0 0-2 0,0 0-2 15,0 0-3-15,0 0-1 0,0 0-3 0,0 0-2 16,0-3 1-16,-1 3-4 0,1 0 0 0,0 0-1 0,0 0 2 15,0 0-1-15,-2-2-1 0,2 2 0 0,0 0 1 16,0-2 1-16,0 2-3 0,0 0 1 0,0 0 0 0,0 0-1 16,0 0 1-16,0 0 0 0,0 0 2 0,0 0 0 0,-1 0 2 15,1 0-1-15,0 0 0 0,0 0-2 0,0 0 0 16,0 0 0-16,0-1-3 0,-2 1 3 0,0-2-1 0,2 0 1 16,0-1 0-16,-1 2 2 0,-1 0 0 0,2-2-2 0,0 3-1 15,-2-2 0-15,2-1 1 0,-1 0-3 0,1 1 1 16,-2 0 0-16,2 0 1 0,-1-1 2 0,1 2-1 0,0-1 2 15,0-1-1-15,0 2 6 0,-2-1 5 0,2 0 0 16,0 2 3-16,0-1 1 0,-3 0 0 0,3 1-2 0,5-1-7 16,-4 1-1-16,-1-2 0 0,2 2-3 0,-4 0-2 15,1 0-1-15,-1 0 0 0,-1 0-1 0,3 0-4 16,0 0-2-16,0 2 1 0,0-1-1 0,0 0-1 0,3 4 1 0,-1-1 1 16,-2 2 3-16,1 3 1 0,-1 0 2 0,2 2 5 15,-1 1-2-15,1 2 3 0,-2-1-5 0,2 2 3 16,-1-1 1-16,-1 3-5 0,4-1 3 0,-4 1 2 0,1 0 1 15,2 0-1-15,-1 0 2 0,0 0-2 0,-1-3-2 0,2 1-3 16,2 0-1-16,-2 1 1 0,0-5-3 0,0 2 2 16,1-1-1-16,-3-2 2 0,2 0-1 0,1-2 0 15,-4 1 1-15,4-2 1 0,1-1-1 0,-2 1 0 0,-1-1 4 16,-1-1 2-16,2 0-3 0,-1-2-2 0,0-1-1 0,-2 1 3 16,1-1-1-16,-1-2-2 0,0 2 1 0,0-1 4 15,0-1 1-15,0 0 0 0,0 0 4 0,0 0 2 0,2 0 7 16,-2 0 9-16,0 0 11 0,0-1 12 0,0-1 1 15,0 1 8-15,-2 0 3 0,2-2-5 0,0-2-10 0,-1 0-11 16,-1 0-6-16,0-1-11 0,-1-2-10 0,2 1-4 0,-1-3-5 16,0 1-25-16,-1-3 12 0,0 1 4 0,2-1-1 15,-2-1 0-15,3 0 1 0,-2-1 20 0,0-1-16 0,-1 0-6 16,2 1-5-16,-1-1-9 0,0-1-5 0,-1-1 0 0,1 2-1 16,1-2 2-16,-1 3 4 0,1-1 5 0,-1-2 6 15,2 3 5-15,-3 0 1 0,0 3 3 0,3-1 0 16,-1 1 0-16,1 1-1 0,-2-1-2 0,0 4 0 0,2-2 2 15,-1 2 1-15,-1 0 0 0,2 2 0 0,0 0 2 0,0 0 2 16,0 3 0-16,0-1-1 0,0-1-1 0,0 3 0 16,0-1 0-16,0 2-2 0,0 0-2 0,0 0-1 15,0 0 1-15,0 0-5 0,0 0-2 0,0 3 1 0,2 1 0 16,-1-1 3-16,1 6 1 0,0-2 3 0,-2 2 1 0,1 3 3 16,1 0 0-16,-1 1 0 0,2 0 1 0,0 3 1 15,-1-1 1-15,-1-1 0 0,1 1 1 0,-2 0 1 0,2 1 0 16,-1 0-3-16,-1-1 1 0,2 1-1 0,0 0 1 0,-2-1-2 15,0 0 0-15,1-2 0 0,-1 0 29 0,0 2-12 16,2-3 19-16,-2 0-16 0,1-4-8 0,-1 3-5 0,2-4-36 16,-2 1 15-16,2-1-23 0,-2 0 16 0,0-2 9 15,0 0 4-15,0 0 5 0,0-1 4 0,0-1 1 0,0 0 0 16,0-1 0-16,0-2 1 0,0 0 2 0,0 0-4 16,0-2 0-16,0 1 4 0,0 1-16 0,0 0 11 15,0 0 9-15,0 0 10 0,0-2 1 0,0-1 2 0,-2-1 15 16,0-3-10-16,-1 2-9 0,2-3-8 0,-1-1-3 0,0 0-7 15,-1-2 3-15,1 0-1 0,2 0-2 0,-3-3 0 0,2 0-5 16,-1-2 5-16,-1 0-1 0,3-1-5 0,-1 0-2 16,-1 0-3-16,2 0-1 0,-1 3-6 0,1-3-4 15,-2 2 1-15,0-2 1 0,2 4 4 0,-1 1 1 0,-1 1 3 0,2 1 8 16,-1 3 0-16,1 0-3 0,0 1 3 0,0 2 4 16,0 2 1-16,0-1-3 0,0 0 0 0,0 3 3 15,0-2-8-15,0 2-3 0,0 0-1 0,0 0 0 16,0 0-1-16,0 0-3 0,0 0-4 0,0 2-2 0,0 0-2 0,0 1 2 15,1 0 1-15,-1 5 4 0,2 1 8 0,-1-1 2 16,1 3 3-16,0 0 2 0,-1 3 2 0,2 0 1 16,-3 3 0-16,3 0 0 0,-3 0 2 0,2-1-3 0,-1 4 0 15,-1-3 2-15,2-1-2 0,-1 0 0 0,-1 1-1 0,2-3 1 16,-2 1 0-16,2-2-1 0,-1-1 1 0,-1-2 1 16,2 1-1-16,0-1-1 0,-2-3 2 0,1 2-3 0,-1-2 1 15,0-2 0-15,0 0 0 0,0-2 0 0,0 0-1 16,0 0 2-16,0 0-1 0,0-1 0 0,0-1 0 0,0 1 0 15,0-4 0-15,0 1 1 0,2 1 6 0,-2 0 0 16,0 0 1-16,0-2 2 0,0 1 0 0,-2-2 0 0,2 0-1 16,-1-3-2-16,1 0-5 0,-2-4 0 0,0 1-2 15,2-1-1-15,-1-2 0 0,-1 0-3 0,2-2 2 0,-2 1-3 0,2-1-2 16,-1-2-2-16,-1 0-1 0,2-1-1 0,-1 0-1 16,-1 3 2-16,2-1 3 0,-3 3 11 0,3 0 0 15,-1 3-2-15,1 1 8 0,0 3-5 0,0 0-3 0,0 1-9 16,0 1-1-16,0 1 2 0,0 0-7 0,0 1 5 15,0 1 2-15,0 1 1 0,0-1 0 0,0 4 2 0,0-1 0 16,1 1-1-16,-1 1 0 0,0 0 0 0,0 2 3 16,0-1-1-16,0 5 2 0,0-2 1 0,0 2 0 0,0 1-1 15,3 0 0-15,0 0 2 0,-3 0 0 0,3 0-1 0,-3 0 1 16,2 1-1-16,-2-2 3 0,2 1-2 0,-1-2-1 16,-1-1 0-16,2 1 1 0,0 0 0 0,-2 0 0 0,1 0-1 15,-1-3-8-15,2 0 5 0,-1 0 2 0,-1-2 1 16,2 0-1-16,0 1-1 0,-2-2 11 0,0 0-7 0,0 1-2 15,0-2-5-15,0-1-10 0,0 1-15 0,0-1-19 0,0 0-18 16,0-1-22-16,0-1-18 0,0 0-12 0,3 0-6 16,-2 0-3-16,-1 0-2 0,0 0-3 0,0-1-5 15,-1-1-13-15,-2 2-25 0,3-1-34 0,0 1-44 0,0 0-58 16,-5-1-77-16</inkml:trace>
  <inkml:trace contextRef="#ctx0" brushRef="#br0" timeOffset="3342.91">7355 9428 147 0,'-3'0'177'0,"-3"-4"-59"0,3 3-48 0,-2-3-28 15,2 1-11-15,-3 1-1 0,4-1 3 0,-1 0 3 0,-2 0 3 16,2-1 5-16,1 2-1 0,-1-1-7 0,0 1-4 0,0-1-4 16,0 0 4-16,0 2 3 0,2-3 4 0,-2 3 5 0,2-1 5 15,-1-1 8-15,-1 1 2 0,1 0-5 0,-1 1-8 16,2-3-5-16,-1 1-8 0,-1 1-7 0,1-3-6 16,2 3-3-16,-3-3 2 0,2 2 1 0,-2-2 3 0,2 1-1 15,-2-1-1-15,0-1-2 0,0 2 7 0,1-1 8 0,2-1-5 16,-3 1-1-16,3 2-2 0,-1-4 0 0,-1 2-5 15,2 0-7-15,-1-2 1 0,-1 4 0 0,2-4-1 16,-2 2-1-16,2 0 3 0,-1 0 11 0,1 2-2 0,-2-1 5 16,2 1 5-16,-1 1 0 0,1-1-8 0,1 0-11 0,-1 0-2 15,0 0-5-15,2 2-2 0,-2 0 0 0,0-1 3 16,0 1 0-16,0 1-2 0,0 0 3 0,0 0-4 0,1 0-5 16,-1 0-5-16,2 1-2 0,0 1 0 0,-1 0 0 0,2 3 2 15,2-1 0-15,1 4 2 0,-2-1 1 0,3 3-1 16,-2 2 1-16,3 0-1 0,-2 0 1 0,1 1 2 15,-1 0 0-15,2 3 1 0,0 1 1 0,-3 0 2 0,4 1-1 16,-3 0 2-16,2-1-1 0,-1 2 1 0,0-3-2 0,0 1-1 16,2 1 2-16,-3-1 1 0,1-2 0 0,-1 3 4 15,-1-3-1-15,1 2 3 0,0-3-3 0,-2-1-3 0,1-2-3 16,-4-1-3-16,2-2 0 0,-1-1-1 0,1 0 0 16,0-4 3-16,-2 4 2 0,1-5 0 0,0 1 0 0,-4-1-2 15,2 0 3-15,0-2 4 0,0 0 9 0,0 0 11 16,0 0 7-16,0-2 5 0,-2 0 1 0,1-3-2 0,-2-2-10 15,0 2-11-15,1-3-6 0,-1-1-7 0,-2-1-4 0,1-2-3 16,2-3-2-16,-3-1 1 0,2-1-2 0,-3-1-1 16,2-1-2-16,0-2-9 0,-2 1-7 0,2-3-9 0,1 0-5 15,-3 1-4-15,1 0 2 0,2 1 5 0,-2-1 7 16,0 2 3-16,2 0 3 0,-3 4 7 0,3 0 2 0,0 1 2 16,-1 5 1-16,1 0 4 0,2 1 2 0,-1 3 0 15,-2 2 2-15,4-1 1 0,-1 3 0 0,1 0-1 0,0 2-3 16,0-3-1-16,0 3-5 0,0 3 0 0,0-3-1 15,0 4 1-15,1 1 9 0,-1 0-2 0,0 1 0 0,0 3 2 16,3 2 1-16,-2 0 0 0,-1 1-4 0,2 2 0 0,-1-1 3 16,-1 1 1-16,2 0 1 0,-1 3-1 0,1-2 2 15,-2 0 1-15,2 2 1 0,-1-1 0 0,1-1-1 0,-2 2 1 16,3-2-2-16,-3 0 3 0,3-2 2 0,-3 2-16 16,2-3 1-16,-1 0 4 0,1-1 5 0,-1-1 1 0,0 0 0 15,2-2 14-15,-2 1-1 0,-1-2-5 0,2-2-6 0,-1 0-2 16,-1 0-3-16,0-3 0 0,2 1 0 0,-2-1 1 15,0-1 0-15,0 1-1 0,0 0 2 0,0-2 3 16,0 0-2-16,0 0-1 0,0 0 8 0,-2 1 5 0,1-1 3 16,-1 0 5-16,2-1 4 0,0-3-1 0,0 1-1 0,-1-4-5 15,-2 2-5-15,3-5-9 0,-1 1-4 0,-2-3 0 16,2 0-4-16,-1-1-2 0,-1-2-5 0,-2-1-1 0,2-1-11 16,0 0-1-16,1 2 1 0,-1-2 2 0,-1 5 5 15,2-2 4-15,-1 3 12 0,-2 2-1 0,5 0-1 0,-3 2 0 16,1 1-5-16,1 2 1 0,-1 1 2 0,2 1 1 15,0 0-1-15,0 1-13 0,0 1 8 0,0 1-2 0,0 1 2 16,2 0-3-16,-1 3 2 0,1 0 15 0,1 0-7 0,-3 2 0 16,3 0-2-16,0 2 2 0,-1 2 0 15,-1-1 0-15,0 2 2 0,3 0-2 0,-1 0 2 0,0 0-2 16,1 0 0-16,-1 2-4 0,0-4 2 0,0 2 2 0,-1-2 0 16,-1-2 0-16,2 3 1 0,-2-4 3 0,-1 1-2 0,3-1 0 15,-2 0-2-15,1-4 2 0,-1 4-4 0,1-2 0 16,-1-3-5-16,1 3-11 0,0-2-15 0,-2 0-21 0,2-1-13 15,-1 2-24-15,-1-1-18 0,3 0-19 0,-2 0-13 16,-1 0-14-16,2-2-9 0,-2 0-18 0,0-1-34 0,0 0-58 16,0 0-103-16</inkml:trace>
  <inkml:trace contextRef="#ctx0" brushRef="#br0" timeOffset="18942.18">13081 8783 26 0,'-4'-2'289'0,"0"-2"-64"15,0 0-57-15,3 1-47 0,-2 1-19 0,-1-1-8 16,1 1 0-16,1-1-16 0,-3-1-1 0,3 4 8 0,0-3 3 15,1 3 7-15,-1-4 7 0,2 4 17 0,-1-1 4 0,1-1 5 16,0 2 5-16,0 0-4 0,0 0-2 0,0 0 3 16,0 0-3-16,0-2-3 0,0 2-3 0,1 0-4 0,-1 0-3 15,0 0-6-15,2-1-7 0,-2-1-12 0,0 1-9 16,1 0-11-16,-1 1-8 0,0-3-13 0,2 3-9 0,-2 0-11 16,2 0-7-16,-2 0-9 0,4 0-6 0,-1 0-3 15,0-2-2-15,4 2 0 0,-1-1-1 0,1-1 2 0,3 2 1 16,0-1-2-16,0-1-1 0,5 2 2 0,-2-2 1 0,3 2-1 15,-2 0-9-15,3 0 2 0,-1 0 5 0,2 0 0 16,0-1 1-16,2 0 0 0,0 1 9 0,0-3-3 16,1 1-5-16,0 1 1 0,-1-1-2 0,-1-1 0 0,3 0-1 15,0 0 0-15,-1 1 0 0,3-3-2 0,-4 2 1 0,4-1 0 16,-3 1-2-16,1-2 2 0,0 1 2 0,-1-3-1 16,-3 4 0-16,0-2 0 0,1 3 1 0,-2-1 0 15,-3 0-2-15,2 0 1 0,-3 1-1 0,1 0-1 0,-1 1 0 16,-4 0 0-16,4-1 2 0,-4 2-2 0,1 0 3 0,1 0-1 15,-2 0 0-15,4-1 0 0,-4 1 2 0,1-2 0 16,1 2-2-16,-2 0 2 0,2 0-1 0,0 0-1 0,-1-1 2 16,-1-1 0-16,4 2 1 0,-3-1-2 0,-1-1-1 0,2 2-4 15,-1 0-2-15,-4-1-2 0,2 1-1 0,0 0 0 16,-4 0 1-16,0 0-2 0,-1-2 0 0,-2 2 1 0,1 0-4 16,-2 0 3-16,0 3 2 0,0-1 0 0,-2-1-5 15,-1 1-12-15,-2-4-15 0,1 2-16 0,-4 0-13 0,0 0-11 16,-2 0-14-16,0 2-4 0,-2-1 1 0,-1 1-2 0,-1-1-1 15,0 2 2-15,0 0-12 0,-2 0 3 16,0 2 4-16,0-2-1 0,1 2-3 0,-1 0-2 0,-1-1 13 0,1 1-4 16,-2 2-4-16,0-2-7 0,0 2 1 0,-2-2 0 15,-1 1 5-15,0 2 11 0,-2-1 8 16,1 1 12-16,-2 0 7 0,0 1 6 0,-3 1 1 0,2-1 7 0,-2 0 2 16,0 1 5-16,0 0 6 0,2 0 4 0,0-2-1 15,-1 4 4-15,1-3 3 0,-2 1 0 0,2-2-2 0,3 2-1 0,-3-2-5 16,5 0-16-16,-1-1-12 0,2 1-18 0,0-1-17 15,0 2-13-15,1-4-5 0</inkml:trace>
  <inkml:trace contextRef="#ctx0" brushRef="#br0" timeOffset="19576.8">12932 8969 64 0,'-8'2'149'0,"2"0"-4"0,-1-2-5 0,2 0-17 0,-1-2-14 16,3 0-5-16,0 1-3 0,1-1-7 0,-1 1-6 16,3 0-8-16,-1-2-13 0,1 3-14 0,-2-2-15 15,2-1-10-15,0 2-8 0,-2-1-7 0,2 0-2 0,-1 0-4 16,-1 0-2-16,2 1 1 0,-1-1 4 0,1 2 2 0,-2-1 4 15,0-1 4-15,1 2-1 0,-1 0 2 0,-1 0-6 16,2 0-6-16,-1 2-3 0,2-1-4 0,-1-1 1 16,-1 0-5-16,2 0 2 0,0 2-3 0,0-2 0 0,0 3-4 15,0-1 0-15,0 0 1 0,0 3 3 0,2-2 5 0,-1 2 0 16,1 2 6-16,-1-2 2 0,2 2 7 0,-1 1 4 16,-1-1 8-16,1 1 9 0,0 2 6 0,-2 0 2 0,1 2-2 15,1 1-1-15,-1-1-5 0,1 1-7 0,0 2 0 16,1 1 2-16,0 1-2 0,0 1-3 0,3 0-2 0,1-2 0 15,-3 4-5-15,3 0-8 0,-1-5 3 0,-1 5-2 0,3 0 4 16,-4-3 1-16,3 1 1 0,-1 2 0 0,-1-2-2 16,1-1 2-16,-3 0-6 0,2-1-2 0,-2 2 0 15,1-1 1-15,-1 0 2 0,-2 1-1 0,3 0 0 0,-4-1 1 0,0 0 1 16,0-2-1-16,0 1 17 0,0-1-11 0,0-1-7 16,0 1-3-16,4-3-6 0,-3-2 1 0,-1-1-24 15,2 0 10-15,-2-2 3 0,0 1 1 0,2-3 3 0,-2-2 0 16,1 2 2-16,-1-1-2 0,0-4 0 0,0 3 1 0,0-3 1 15,0 2-2-15,0-2 1 0,0 2 2 0,0-2-1 16,0 0 1-16,0 0-2 0,2 0 0 0,-1 0-2 16,-1 0 0-16,2 0-1 0,0 0-1 0,3-2 3 0,-1 2 1 15,0-2 2-15,6 2 0 0,0-3-1 0,0-1 3 0,4-1-2 16,-2 2 0-16,6-4 0 0,-2 0-1 0,4-1 0 16,1 1-3-16,1-2 2 0,0 1-1 0,0-1-2 0,1 1 3 15,0-1 0-15,1 1 4 0,0-1-4 0,4 1 1 16,-5-1-1-16,4 0 0 0,-1 1 1 0,2-2 2 0,1 1-1 15,-3 1 0-15,3-4-1 0,-1 2 2 0,2 0-2 16,-3-1-2-16,3 1 1 0,-1 0 2 0,1 1 1 0,-2-4 4 16,-1 3 5-16,1-1 0 0,-2 2-1 0,-1 1-1 15,-3 0-2-15,0 1-6 0,-3 2-4 0,-1-2 0 0,-4 3-1 16,2 1-1-16,-5 1 3 0,0-1 0 0,-3 3 2 0,-2-1-1 16,1 1 2-16,-3 0-3 0,1 0-3 0,-4 0-5 15,-1-1-10-15,2 1-5 0,-2 0-12 0,-2 0-11 0,2 0-16 16,-1 1-13-16,-4 0-17 0,4-1-26 0,-2 0-27 15,-2 0-37-15,3-1-38 0,-3 0-51 0,-1 1-56 0,-5-3-37 16,1 3-47-16</inkml:trace>
  <inkml:trace contextRef="#ctx0" brushRef="#br0" timeOffset="21425.64">7014 8891 317 0,'-3'2'267'0,"1"-1"-54"15,0-1-52-15,1 2-33 0,0-2-22 0,-1 0-14 0,2 0-3 16,0-2-4-16,0 2 4 0,0 0 1 0,0 0 3 16,0 0 3-16,0 0-5 0,2 0-4 0,-2-1-11 15,1 1-11-15,-1 0-18 0,0 0-14 0,0 0-13 0,0-2-10 0,1 2-8 16,1 0-8-16,-2 0-2 0,2 0 0 0,2 0-1 15,1 0 0-15,1 0 2 0,1 2 1 0,5-1 5 16,1-1-1-16,4 2 4 0,-1-2 1 0,5 0 2 0,-2-2-1 16,3 1 2-16,0-2-1 0,5-1-3 15,0 2-1-15,1-4 0 0,-1 2-1 0,0-1 2 0,3-2 1 0,0 0-1 16,0-1 1-16,2-1-2 0,1-1-1 0,1-2-3 16,1 2-1-16,-1 0 2 0,0 1-1 0,1-1 2 0,0 3 2 15,-2-2 3-15,1 4 0 0,0-2 0 0,-1 1 0 16,-1 2-2-16,-1-1 1 0,0-1-3 0,3 2-2 0,-4 1-1 15,0-2 0-15,0 2 0 0,-1 2 0 0,-1-4 0 16,-1 3 3-16,1-1-1 0,-3 1-5 0,0-1 0 0,-2 1-1 16,0 0-1-16,-4-1 0 0,4-1 0 0,-5 1 2 0,-1 1 0 15,0 2 0-15,-4-3 0 0,-5 1 1 0,1 0-1 16,-3 1 1-16,0-1 1 0,-2 2 2 0,0 0 3 0,-3 0 0 16,2 0 4-16,-2 0 2 0,-1 2 2 0,-1-1 0 15,-2-1-2-15,0 2-1 0,1 0-4 0,-1 1-2 0,-2-1 0 0,-1 3-2 16,0 0 1-16,0-1 3 0,-1 2 0 0,2-1 3 15,1 3 0-15,-1 0-1 0,0 1 0 0,-1-1-3 16,3 2-3-16,1 2-2 0,-1 0 1 0,1 1-1 0,0 2 3 16,1 3 1-16,-1 1 3 0,2-1 2 0,-1 2-3 0,1 3 5 15,0 1 1-15,1 0 1 0,-1 1 1 0,2 1 1 16,-2 0 5-16,0 4 1 0,0-3-1 0,0 1 2 16,0 4-4-16,0-4 2 0,0 0-3 0,0 0 1 15,0 0-3-15,0-2 1 0,0 1 1 0,0 1-4 0,0-4 1 0,1-1-3 16,1 0 1-16,-2-1-6 0,2 0 3 0,0-1-1 15,-1-1 1-15,1 2 2 0,1-2-2 0,1 0 4 16,-1 0-8-16,-2 0 2 0,3-5-2 0,0 2-2 0,-2-2 1 16,2 1 0-16,-1-4 4 0,0 0 1 0,-1-1-1 0,1-1-2 15,1-2 1-15,-3-1 0 0,2 1-1 0,-2-1-1 16,1-5-1-16,0 1 0 0,-1 1-1 0,-1-4-3 0,0 3 4 16,0-3 2-16,0 2 2 0,-1-2 5 0,1 0 4 15,-2 0 7-15,2 0 4 0,-2 2 3 0,-2-2 1 0,2 1-1 16,-4 1-2-16,0 0-8 0,-2-1-19 0,-1 2-1 0,-3-1 2 15,2 2 1-15,-3 0-2 0,-1 1 4 0,0-1 12 16,0 1-7-16,0-1 0 0,-2 2-4 0,-1 0 1 16,-4-1-2-16,1 0 0 0,-2 4 0 0,-1-2-1 0,0 1 0 0,-2-1-1 15,-4 2 3-15,2-2-1 0,-3 2-2 0,2 0 3 16,-4 1 0-16,-1-1-1 0,-1 1-2 0,1 0 0 16,0-2 2-16,-2 0 3 0,2 3 1 0,0-2 2 0,-3 1 2 15,3-1 2-15,-2-2 2 0,3 2-7 0,-1-2-1 0,0 4-3 16,1-4 0-16,1 2 4 0,5 0 0 0,-1-2 9 15,2 2-2-15,0-1 0 0,3 0 1 0,-3-2-7 0,2 1 0 16,4-1-8-16,-1 0 1 0,1 0 1 0,4-2-4 16,0-1 1-16,2 2 0 0,1-3-3 0,2 3-2 0,0-3-4 15,4 1-4-15,-3-1-9 0,7 0-14 0,-1-2-14 16,0 3-19-16,1-3-21 0,1 0-24 0,-1 0-25 16,2 2-16-16,2-2-5 0,-1 2-3 0,2 1 0 0,1 2-3 0,-1-3-6 15,0 3-24-15,3-1-29 0,-1 1-6 0,1-1 9 16,2-1 26-16,3-1 38 0,-1-1 45 0</inkml:trace>
  <inkml:trace contextRef="#ctx0" brushRef="#br0" timeOffset="21538.57">7943 9888 3 0,'37'-7'1'0,"0"2"-1"15,1 2-1-15</inkml:trace>
  <inkml:trace contextRef="#ctx0" brushRef="#br0" timeOffset="21562.56">8282 9876 1 0,'28'0'0'15,"-1"5"0"-15,1-3 0 0</inkml:trace>
  <inkml:trace contextRef="#ctx0" brushRef="#br0" timeOffset="21582.55">8413 9890 1 0,'19'3'0'0,"0"1"1"16</inkml:trace>
  <inkml:trace contextRef="#ctx0" brushRef="#br0" timeOffset="21624.52">8555 9910 1 0,'12'0'2'15,"1"0"-2"-15,-3 0 0 0,2-3 0 0,0 1 0 0,2 0-1 16,-2 1 0-16</inkml:trace>
  <inkml:trace contextRef="#ctx0" brushRef="#br0" timeOffset="21844.38">7927 9980 1 0,'-30'7'5'0,"2"0"-3"0,0 0 0 0,5 0 0 0,0-1-2 16,2 3-1-16,2-4-1 0,2 2 0 0,4-2 1 16,2 0-2-16</inkml:trace>
  <inkml:trace contextRef="#ctx0" brushRef="#br0" timeOffset="21886.36">7730 10033 1 0,'10'-2'0'16</inkml:trace>
  <inkml:trace contextRef="#ctx0" brushRef="#br0" timeOffset="21969.31">7818 10012 2 0,'12'-1'5'0,"3"-1"-4"0,0-1 0 16,2 0 1-16,0 0-3 0,-1-1 1 0,3 1 1 15,-3 0-1-15,1 0 1 0,-4 1 0 0,4-1 2 0,-1 1-4 16,1-1-2-16,-1-2-1 0,3 1-1 0,-2-1 3 16</inkml:trace>
  <inkml:trace contextRef="#ctx0" brushRef="#br0" timeOffset="22026.27">8280 9928 1 0,'20'-2'5'0,"-1"1"-2"0,1 0-3 16,-2 1 0-16,0-2-2 0,2 1-4 0</inkml:trace>
  <inkml:trace contextRef="#ctx0" brushRef="#br0" timeOffset="22512.97">8654 9948 2 0,'20'3'5'0,"3"2"-3"16,-1 2-2-16,-1 0-2 0,3 1 1 0,1-1 2 0,-1-1 0 16,-3 2 1-16,2-1 2 0,1 1 1 0,-1 1 0 15,2-1-3-15,-2-3-2 0,2 2 0 0,-1 0-1 0,-1-1-1 16,-3 0-1-16,-2 1 0 0,1-2 2 0,1 2-1 16,-2-1 2-16,-2 1 0 0,3 0 1 0,-2 2-1 0,-2-1 1 15,3-1 0-15,-1 0-3 0,1-1 1 0,-2 0 1 16,3 1 0-16,0 0 0 0,0-1 0 0,0-1 2 0,0 0-1 15,2 2-2-15,1-5 1 0,1 3 2 0,0-3 5 0,0 1-3 16,4-1-2-16,2-2 0 0,-1 0 0 0,2 0-3 16,-2-2-6-16,3 2 1 0,0 0 4 0,1-3 1 0,1 1 1 15,0-3 2-15,1 3-1 0,0-3 1 0,2 3-1 16,-1 1 2-16,3-3-2 0,0-1 1 0,0-1-1 0,3-1 0 16,0 5 2-16,2 0-3 0,0 1 0 0,1 1 1 15,2 1 1-15,3 1 0 0,-2 0-2 0,0 2 1 0,1-1-1 16,3 0-1-16,-1 0 0 0,1-1-1 0,1 1 3 0,3 1 1 15,3-3-2-15,-1 1 0 0,1 0 0 0,0 1 0 16,4-3-5-16,0 0 2 0,2 0 1 0,1 0 0 0,-2 0 2 16,2 0 3-16,1-5 2 0,-1 3-1 0,6-3-2 15,-4 0 3-15,6 0-19 0,0-3 7 0,0 3 1 0,3-6 3 16,-1 1 1-16,-1 0 0 0,0-2 14 0,-1 7-5 0,1-4-4 16,-1 1-3-16,-3-2 0 0,0 1 3 0,-2 0 0 15,1 1-2-15,-5 1 3 0,2 0-2 0,-4-1 3 16,1 1-2-16,-3 0-3 0,0 3-1 0,0 0-4 0,1 0 5 15,-1 1 0-15,-5-1 3 0,4 1 1 0,-4 1 3 0,0-1 2 16,-1 3-4-16,-6 0 2 0,4 3-3 0,-4-3 0 16,-3 2 0-16,0-1-1 0,0 4 1 0,-4-2-6 15,0 0-1-15,-5 1 1 0,-2 1-1 0,-3-1 3 0,-1 2-3 16,-3 0-1-16,0 1-38 0,-6-3 22 0,-2 4 9 0,1-4-1 16</inkml:trace>
  <inkml:trace contextRef="#ctx0" brushRef="#br0" timeOffset="23318.46">14093 10057 5 0,'10'6'28'0,"-2"0"-19"15,0 1-2-15,-3 0-3 0,-4-1-2 0,-2 3-10 0,-1-1 18 16,-5 1-3-16,3-1-4 0,-2 1 1 0,-1 0-4 0,-6 1-2 15,3 1 4-15,-2 0 0 0,-1-3-5 0,0 4-1 0,-3-3 3 16,3-1 0-16,-4 1-6 0,3 2 4 0,-4-1 2 16,1 1 0-16,-4 1 0 0,1 0-2 0,-1-2-1 0,-1 2 4 15,0 0 2-15,0 0 0 0,-2 0-2 0,0 0 3 16,-1 0 2-16,0 0-6 0,2 2-1 0,0-1 2 0,-3-1 0 16,2 2-1-16,-3-1-2 0,2-2 2 0,0 2 0 15,-1 2-2-15,0 0 1 0,4-1 0 0,-1 1 1 16,2 0 4-16,-1 0-3 0,3 0 1 0,1-1-1 0,0-1 0 15,3 2 1-15,0-3-3 0,2 1 2 0,0 0-2 0,2-1 2 16,1-1 0-16,1 0-2 0,1 2 0 0,2-2 1 16,-1 1-9-16,0-3 5 0,1-1 3 0,-1-1 0 0,2-1 2 15,0 0-2-15,1 0 13 0,-2 1-7 0,3-2-1 16,-3 1 0-16,3-1-1 0,0 2 18 0,2-3-8 0,-2 0-6 0,3 1-3 16,0 0-3-16,0-3 1 0,0 3-18 0,0-2 6 15,0 0 5-15,3 0 3 0,-3-1 1 0,1 1 1 16,-1-2 5-16,0 1 1 0,-1-1-4 0,-2 1 1 15,2-2-1-15,1 0-2 0,-1 1-1 0,-1-1-2 16,1 3 4-16,-5-3-3 0,3 3 2 0,-1-1 2 0,-1-1-5 0,1 1 4 16,-3 0-1-16,0 2 0 0,3-3 2 0,0 1-1 0,-1 2 1 15,2 1 0-15,-2-2 2 0,2 2-1 0,-3 0-1 16,4 2-1-16,-1-2-3 0,0 1 1 0,-1-1-3 0,1-1-1 16,2 2 2-16,-3-1 1 0,-1 1 3 0,0 0-2 15,3-3 1-15,-1 2 2 0,0 0-2 0,-1-1 0 0,3 2 0 16,-2-2 0-16,-1 1 0 0,1-3 1 0,1 3 2 15,-3-2 1-15,3 0-1 0,0 0 1 0,-1 0-2 0,0 0-2 16,0-2-2-16,3-1-1 0,-3 2 0 0,-1-1 2 0,1-1 3 16,-4 0-1-16,7 0 1 0,-4 0 1 0,1-1-1 15,2-1-1-15,-1 1-2 0,0-2 3 0,2-2 0 16,0 2 0-16,0-1 1 0,2-1-1 0,0 1 2 0,-1-2-2 16,2-1-1-16,1 2 0 0,1-2 3 0,-1 2-3 0,1-1-1 15,-2 0 1-15,2-2 1 0,-2-1-1 0,0 2-1 16,3-2 2-16,-3 2-1 0,2-1 1 0,-2 0 0 0,0 1-1 15,2-2 1-15,-2 1-1 0,-1-1 0 0,0 0 0 16,-2-1-1-16,4 0 1 0,-3-2-3 0,-1 2 2 0,2-2-4 16,-2-1 3-16,2 2 2 0,-1-4 1 0,3 1 2 0,-3 1 2 15,2 0 2-15,-1-2-2 0,1 2-5 0,0-1 0 16,1 0-2-16,-1 2-1 0,1 1 1 0,-1 1 1 0,2 1 3 16,-9 0-1-16,3 1-1 0,1-1 1 0,1 4 0 0,8-2-1 15,-3 0 1-15,-2 0-2 0,3 1 6 0,-4 0-4 16,1 3 5-16,-1 0-1 0,0 1-5 0,0-3 1 15,-1 3-1-15,0 1 1 0,-2-1-3 0,0 2 2 0,-4 0 2 16,2 0-2-16,1 0 0 0,-1 2 0 0,2-1-1 0,-1-1-2 16,-1 2-1-16,1-2 3 0,-3 2 1 0,3-2-3 15,-1 3 0-15,2-3 0 0,0 0 2 0,0 0-2 0,0 2 1 16,0-2 1-16,0 1-2 0,0 1 1 0,0-2 0 16,0 0 2-16,0-2-2 0,2 1 1 0,-1 1 0 0,-1-2 1 15,4 2-1-15,-3 0-1 0,-1 0 0 0,3 0 1 0,-1 0 3 16,1 0 1-16,-3 0-4 0,5-3 1 0,0 3-2 15,1 3 0-15,-1-3-3 0,-1 0 0 0</inkml:trace>
  <inkml:trace contextRef="#ctx0" brushRef="#br0" timeOffset="24216.9">13250 10513 78 0,'0'0'123'0,"0"-1"29"0,0 1 12 0,-4-2 2 0,3 2-30 16,-3-3-48-16,1 1-37 0,-1 0-18 0,2 1-2 15,-1-1 9-15,2-1 13 0,-3 1 6 0,1 0 2 0,2 2-7 16,-3-4-11-16,0 1-9 0,3 0-9 0,-2 0 2 16,2-1 3-16,-2 1 3 0,1-2 6 0,2 3 3 0,-1 0-2 15,-1 0 0-15,2 1 0 0,0-1-4 0,0-1 0 0,-1 2-3 16,1-1 3-16,0-1-3 0,-2-1-2 0,0 1-4 16,2-2 2-16,-2 2 0 0,1-2 2 0,1 0 8 15,-2 2 9-15,2-1 9 0,-1 1 7 0,-1 1 6 0,2 0 3 16,-1 1-2-16,1-3-4 0,0 4-6 0,0 0-9 0,0 0-7 15,0 0-12-15,-3 2-12 0,3 0-9 0,0 1-7 16,0-1 2-16,3 5 0 0,-3 3 9 0,0 4 14 0,0 5 12 16,-3 4 12-16,3 2 6 0,-1 4 9 0,1 1 0 15,0 3-2-15,0 0 0 0,1 0 0 0,-1 1-2 0,4 2 2 16,-2-1-1-16,1 2-4 0,0 1-6 0,1 1-2 16,-1-3-2-16,0 1 1 0,0-2-1 0,1-3 3 15,0-4 2-15,1-1-5 0,-3-2-7 0,2-5-7 0,-1-2-7 16,0 2-8-16,2-3-3 0,-4-5-2 0,2 0-5 15,-2-2-3-15,-1-3 1 0,3-2 0 0,-2-1 6 0,-1-1 7 16,2-1 9-16,0-2 4 0,-2-1 1 0,0-3-2 0,0-2-4 16,0-5-11-16,1-2-6 0,-1-5-6 0,3-4-5 0,-3-1 0 15,2-4-5-15,-2-2-4 0,2-2-3 0,-4-1-5 16,0-4-10-16,-1-1-13 0,-2-4-14 0,1 0-14 0,0-3-14 16,-3-2-9-16,0 0-3 0,-1-2 3 0,0 0 9 15,-1 2 11-15,1-1 13 0,-2 4 15 0,0 4 18 0,1 3 4 16,2 5 8-16,-1 5 2 0,0 5 30 0,2 2-9 15,1 5-8-15,2 5-2 0,-1 0 0 0,1 3-4 0,2 3-27 16,-2 1 6-16,0 2 6 0,3 2 5 0,0 4 2 0,0 2 3 16,0 6 5-16,0 2 0 0,-2 6 4 0,2 0 0 15,0 4 6-15,0 3 3 0,0-1 0 0,2 3 2 0,-2 1 1 16,3-2 3-16,0 4 2 0,-2-1 6 0,2 1 3 16,-2-3 5-16,3 0 0 0,-2-1 2 0,-1-1-3 0,1-4 0 15,1-1-3-15,-1-2-2 0,-1-1-2 0,1-1-3 16,0-5-6-16,1-1-3 0,0-4-2 0,-3-3 0 0,1 0-2 15,-1-2 0-15,0-2 11 0,0-1-1 0,0 0 1 16,0 1 4-16,0-3 4 0,0 0-1 0,-1-1-8 0,1-4 0 16,-3-2-6-16,0-3-2 0,3-1-6 0,0-3-4 0,-2-3-3 15,0-3-5-15,1-2-7 0,-1-3-12 0,-1-3-11 0,1-1-13 16,-1-3-11-16,2-1-1 0,-3-1-1 16,0 0 8-16,-2 2 12 0,2 1 11 0,1 0 12 0,-2 6 5 15,2 1 3-15,-1 4 5 0,3 3 3 0,-2 6 1 16,3 1-1-16,-2 3-1 0,2 2-4 0,-1 1-9 0,1 3-4 0,0 1-3 15,1 1-3-15,-1 3 5 0,2 3 6 0,0 3 5 16,-1 1 4-16,0 4 4 0,2 4 1 0,-3 3 2 16,1 1 1-16,-1 3 6 0,2 3 5 0,-1 0-15 0,-1 2 13 15,2 0 10-15,-2-1 8 0,2 1 4 0,-1 1 3 0,-1-3 19 16,0 0-11-16,2-2-9 0,-1 1-7 0,-1-5-8 16,0 1-6-16,0-2-5 0,2-3-7 0,-2-3 3 15,2 1-3-15,-2-2-1 0,0-1-4 0,3-3-6 0,0 0-11 0,-3-2-36 16,0-2-36-16,0 1-46 0,-3-5-42 0,0 2-44 15,3-1-35-15,-2-1-32 0,0-1-26 0,-1-2-23 16,-2 0-43-16,-2-2-24 0,1-1 12 0,-1-1 37 0,-1-1 47 16,0 0 64-16</inkml:trace>
  <inkml:trace contextRef="#ctx0" brushRef="#br0" timeOffset="26133.72">7654 10737 16 0,'-4'0'197'0,"4"0"30"0,-2 0 14 16,0-2-12-16,-1-1-63 0,0 1-61 0,0 0-42 15,1-1-29-15,0 1-5 0,-1-1 1 0,3 1 5 0,-1-2 2 16,-1 3 4-16,2-2 0 0,-2-1-2 0,2 3 3 15,-1-1 4-15,1 0 6 0,-2 0 8 0,2 1 7 0,0 1 4 16,0-2-5-16,0 0-9 0,0 2-10 0,0-1-10 0,0 0-8 16,0 1-6-16,0 0 2 0,0 1 0 0,0 0 4 15,0-1 9-15,0 0 7 0,0-1 3 0,0 1 4 0,-1 0 2 16,-2 0-6-16,3 0-8 0,0 1-7 0,0-1-12 0,0 2-11 16,0 0-8-16,0-1-4 0,3 1-3 0,-2 3 1 15,2 2-1-15,1 0 2 0,0 3 4 0,0 1 1 0,-1 3 2 16,2 0 0-16,0 3 3 0,0 0-1 0,0 1 1 15,0 0 1-15,0 1-3 0,1 1-1 0,-2-2 4 16,1 3 5-16,-1 0 8 0,-1-2 6 0,0 2 1 0,0 0 3 0,1 1-4 16,-3-3-3-16,2 0-9 0,-1 0 1 0,0 1-2 15,3-3-1-15,0-1 0 0,-4 1-2 0,3-4 2 16,-1-1-8-16,-1 0-1 0,0-3 1 0,-1 2-3 0,2-4 1 16,-3-1 0-16,2-1 0 0,-2-2 1 0,2-3-2 15,-2 3 2-15,0-3 2 0,0 0 4 0,0-3 11 0,0 3 7 16,0-3 8-16,-2 3 4 0,2-6 2 0,-2 0-5 15,2-3-10-15,0-3-12 0,-1-3-6 0,-1 0-6 0,2-3-4 16,-1-3-1-16,-1 1 0 0,-3-22-9 0,1 21 4 16,3 1-3-16,-4-4-3 0,0 1-6 0,1 0-2 15,0-1-3-15,-1 2-1 0,-2 0-1 0,2 2 2 0,-2 0 7 16,2 4 6-16,0 2 1 0,0 0 6 0,-1 3 2 16,3 0 2-16,-3 4-1 0,4-1 2 0,1 4 0 0,-1 1-1 15,1 0-1-15,-1 0-1 0,2 3 3 0,-2-2-7 0,2 2-2 16,0 2-3-16,0 1 1 0,2 0 1 0,-2 3-4 15,2 3 3-15,-1 0 4 0,-1 5 1 0,0 1-1 0,0 2 0 16,0 3 3-16,0 1 0 0,0 1 3 0,0 2 2 16,2 0 4-16,-1-2 3 0,-1 3 0 0,2-4 1 0,-2 1-2 15,2-1 0-15,2-3-3 0,-3 0-2 0,-1 0-2 16,2-3 2-16,-2-1-1 0,2-2 0 0,-1-3 2 0,-1 1 0 16,2-4-1-16,-1 1 2 0,-1-3 0 0,2 1-1 15,-2-3-1-15,0 1 2 0,0-3 0 0,0 0-1 16,0 0 1-16,0 0 5 0,0 0 4 0,0-3 7 0,0 1-1 15,0-2 2-15,0-1-1 0,0-2-3 0,-2-2-7 0,2-3-6 16,-1-1-5-16,-1-2-6 0,-1-2-3 0,1-1-4 0,-3-3-5 16,3 2-4-16,0-3-1 0,-2 2-1 0,0-1 2 15,-1 1 0-15,2 3 5 0,0 3 7 0,0 2 5 16,1 3 1-16,-2 1 2 0,2 4 1 0,2 1-5 0,-1 0-4 16,1 4-1-16,1 2-1 0,-1 2-1 0,2 5 2 0,2 3 4 15,-1 4 7-15,-1 2 0 0,1 4 4 0,0 0 3 16,1 6 4-16,-1-4-1 0,2 1-1 0,-2 0 1 0,3 0 0 15,-3-1-3-15,2-1-2 0,-2-1 1 0,2 1-1 16,-2-2-4-16,0-2-1 0,1 1 0 0,0-3-5 0,-1-2-8 16,0-1-18-16,1 0-27 0,-3-3-37 0,2-1-43 0,-1-2-45 15,0 0-40-15,-2-3-33 0,0 1-35 0,0-7-46 16,0 0-7-16,0 0 21 0,-4-5 34 0,-4 0 44 0</inkml:trace>
  <inkml:trace contextRef="#ctx0" brushRef="#br0" timeOffset="28451.27">7472 8678 14 0,'3'3'192'0,"-3"2"30"0,2-1 23 15,-1-4-9-15,-1 0-49 0,0 0-48 0,0 0-43 0,0 0-28 16,0 0-23-16,0 0-12 0,0 0-11 0,0 0-6 0,2 0-5 16,-2 3-5-16,0-3 1 0,0 0-2 0,0 0 1 15,0-3 0-15,2 3-1 0,-2 0 2 0,0 0 1 0,0 0-10 16,0 0 7-16,0 0 2 0,1 0 4 0,-1 0 2 15,0 0 4-15,0 0 13 0,0 0-2 0,0 0-1 16,0 0 1-16,0 0 2 0,0 0-4 0,0 0-3 0,0 0-3 0,0 0-5 16,2 0-6-16,-2 3-4 0,0-3-3 0,2 2 0 15,-1-2 5-15,2 3 1 0,1 1 3 0,1 0-2 16,0-2 4-16,0 3-1 0,0-2-1 0,3 2 2 0,1 0 2 16,-1 0 2-16,2 0 0 0,-4-1-1 0,3 0-1 15,-1 1-3-15,2-1-5 0,6-1 1 0,-5 1-1 0,4-1 1 16,0-1-1-16,-1 1 20 0,-1-3-10 0,0 2-3 15,1-2-5-15,-2 0-2 0,1 0-1 0,0 0-23 0,1 0 6 16,-2 0 6-16,0 0 1 0,-1 0 3 0,1 0 0 16,-1 0 1-16,0 0 1 0,2 0 1 0,-1 0 2 0,1 0-3 15,1-2 7-15,-1 2-4 0,3 0-4 0,-2 0 0 0,-1 0 7 16,3-3-4-16,-2 3-5 0,2 0 2 0,-2-2 1 0,2-1-1 16,-2-1-9-16,0 1 7 0,0 1 0 0,-1-1 1 15,-2-1 1-15,3 0 1 0,1 0 0 0,0-1-1 0,-2 0 2 16,2 1-1-16,-2 0 1 0,-1-1 0 0,0 0 3 15,-1 2-3-15,2-2 0 0,-4 0-4 0,-1 3-1 0,-1-3 1 16,-1 2 0-16,-2 1 0 0,-3 0 2 0,3 2 2 0,-4 0 2 16,2-3-1-16,-2 6 3 0,0-3 5 0,0 0 5 15,0 0 6-15,0 0 6 0,0 0 10 0,0-3 6 16,-2 3 3-16,2 0 1 0,0 0-5 0,0 0-1 0,0 0-9 16,0 0-8-16,0-2-6 0,0 2-8 0,0 0-2 0,0 2-5 15,0-2-3-15,0 0 1 0,0 0 0 0,0 0-3 16,0 0-2-16,0 0 3 0,0 0-1 0,0 0-2 0,-1 0-1 15,-2 0 1-15,3 3-2 0,0-3-4 0,-1 0 2 16,1 0 2-16,0 4 2 0,-1-3-1 0,-1 3 1 0,1-1 0 16,-2 1 2-16,0 1-4 0,3-1 0 15,0 2 1-15,0 0 1 0,0 0 0 0,0 0 1 0,0 0 2 16,0 2 1-16,0 1 1 0,0 1 2 0,0-1 4 0,3-1-5 16,0 0 0-16,-3 0-2 0,1 1-1 0,2 0 1 15,-3-2-1-15,1 3 5 0,2-3-1 0,-2 0 2 0,-1 1 2 16,2-1 3-16,-2 2 4 0,1-2 5 0,-1 3 1 0,2-2-8 15,-2 1 5-15,2-2 2 0,-2 1-4 0,0-1-3 16,0 1-1-16,1 2 12 0,-1-2-2 0,0 2-4 0,0 3 0 16,-1-2 2-16,1 1-1 0,0-1-4 0,0 2-1 0,1 2 3 15,-1-2-4-15,3 3-1 0,-1-1-1 0,0-2-2 16,1 2-2-16,-1 0 3 0,2 2 1 0,-2 0 2 16,2 1 1-16,-1 1 2 0,2 0 1 0,-1 0 0 0,-1 0 0 0,2 3-2 15,0 0 1-15,0-1-2 0,-2-1 4 0,2 4-2 16,-3-2-1-16,1 2 2 0,-1 1 1 0,3-1 3 15,0-1-6-15,0 2 5 0,0-1 7 0,0-1 13 0,1 1 3 16,-1-1 1-16,0-1 0 0,1-1-1 0,-2 2-7 16,2-3-9-16,-2 0 1 0,1 1 0 0,3 0 2 0,-2-1-1 15,-1-1-3-15,1 3-4 0,-1-5-5 0,1 1-3 16,-1 0-1-16,-1-1-4 0,2 2 1 0,-2-1-5 0,1 2 0 16,1-2 1-16,-3 3-4 0,2-2 3 0,-2 2-2 0,2-2 7 15,-2 3-1-15,2-1-1 0,0-1 4 0,-1 1-2 16,1-1 3-16,0 0-4 0,0-1 2 0,0 2 3 15,1 0-1-15,-2 2 2 0,1 1 2 0,-1-2 2 0,0-1-4 0,1 1-1 16,0 0-1-16,-1-1-2 0,1 1 0 0,-2 0-2 16,2 0 1-16,-2-1-1 0,2-1-1 0,-2 2-1 15,3-1 0-15,-3 0-11 0,2 1 6 0,-1 1-7 0,-1-1 5 16,0 0 7-16,0 2 0 0,0-2 9 0,-1-1-4 16,2 1 3-16,-2-1-5 0,0 0-6 0,-1 2 0 0,2-3-2 15,-1 2 3-15,-2-1-2 0,2-1 0 0,-2 0 1 0,0 0 3 16,1-2-3-16,-1 2-1 0,3-3 1 0,-3 0-1 15,2-1 2-15,0 1-5 0,-2-2 3 0,4 0-3 0,-2 0 3 16,2 0-2-16,-2-3 1 0,1 1 1 0,-1-1-1 0,-4-3 1 16,2 0-3-16,0 0 1 0,2 0 0 0,-1 0 1 15,1-1-1-15,0 0 1 0,-1-1 2 0,-1 0 0 0,2 1 1 16,-1-1-2-16,-1 1 0 0,2-1-2 0,-2 1 8 16,0-1-2-16,0-1-5 0,0 1-2 0,0-3-1 0,0 0 1 15,0 0-8-15,0 1 3 0,0-2 3 0,0 0 3 0,-2 2 3 16,2-3-2-16,0 3 2 0,0-2-2 0,0-1 1 15,0 1-5-15,0-2-4 0,-1 1 4 0,-1 1 0 0,2-2 2 16,0 0-1-16,0 3 2 0,0-4 2 0,0 3 0 16,0-3-2-16,0 4 6 0,0-3-5 0,0 1 1 0,-1 0-3 15,-1-1-3-15,2 1 3 0,-2 0-7 0,4 1 2 16,-2-3 3-16,0 3 8 0,0-1-2 0,0 0-1 0,0-1-1 16,0 3 1-16,0-2-3 0,0 1-6 0,0 0 2 15,0 0-1-15,0 0 2 0,0-1 2 0,2 0 6 0,-2 2-2 16,0-1-3-16,0-2 3 0,0 2-1 0,1-3-1 15,-1 2-6-15,0-1-9 0,0-1 8 0,0 2 2 0,0-2-3 16,0 0 2-16,0 0 5 0,-1 0 5 0,1 0 2 16,-2 0 0-16,0 0 6 0,2 0-6 0,-1 0-2 0,-1 0 4 0,2 0-6 15,0 0-1-15,0 0-2 0,-1 0 5 0,-1 0-4 16,0 0 2-16,-2 0 1 0,1 1-4 0,0 1 2 16,-1-2-5-16,1 0 3 0,0 0 0 0,1 1-2 0,-2 0 0 15,0-1 0-15,-2 2 2 0,0 0-1 0,1-2 0 0,-3 3 1 16,-1 0 0-16,1-1 2 0,-2 2-2 0,-2-1-1 0,2 2-4 15,-3-1 1-15,1 2-2 0,-2-2-1 0,-4 2 0 16,2 0 3-16,-1 0 2 0,0 0 0 0,-9 2 0 0,4-2-1 16,0 0 1-16,1 1-3 0,4 0-1 0,1 0-1 15,-3-1 3-15,-1 1-1 0,2-2-8 0,-4-1-3 0,2 0 3 16,-1 0 2-16,2 0-3 0,-1-1-1 0,1 2 7 16,2-1 0-16,-2 1-6 0,3-5-6 0,-2 3-10 0,4 0-17 15,-2-2-20-15,5-1-27 0,0-1-28 0,3-2-35 16,0 3-40-16,4-3-39 0,-1 0-34 0,2-3-30 15,-1 0-27-15,4-4-21 0,2-1-11 0,1-4-58 0,4-2-37 16,-1-1 12-16</inkml:trace>
  <inkml:trace contextRef="#ctx0" brushRef="#br0" timeOffset="30679.88">13659 8673 141 0,'9'-4'166'16,"-3"0"-22"-16,1 0-31 0,0 2-24 0,-2-1-19 15,0 0-9-15,-1 0-5 0,0 2 0 0,0-2 4 0,-3 1 6 16,1 2 10-16,-1-1 11 0,-1-1 11 0,0 2 15 0,-1 0 7 16,-1 0 9-16,1 2 4 0,1-1 3 0,-4-1 0 15,2 2-1-15,1-2-2 0,0 1-12 0,-3 1-7 16,3-2-14-16,-2 0-16 0,1 1-22 0,-2 0-16 0,-1-1-12 15,0 0-6-15,0 2-4 0,0-2 1 0,-1 0 4 0,-3 2 2 16,2-1 3-16,-1-1-1 0,-1 2-2 0,1-1 0 16,-2 1 2-16,1-2 5 0,-4 3 3 0,2-1 3 0,1 0 3 15,-2-1-2-15,-1 3 1 0,1-1-2 0,-1-1-2 16,-2 1-2-16,0 1-5 0,0 1 1 0,0-2-2 0,0 1-2 16,-2-1-4-16,0 0 2 0,1 0 1 0,-1-1-1 0,3 3-6 15,-6-2 0-15,2 2-3 0,0-2-2 0,0 1-4 16,-3-1-6-16,-1 2 1 0,-1 0 1 0,3 0 5 0,-1 0 2 15,-1 0 8-15,0-1 4 0,2 1 5 0,-1 0 7 0,1-2-7 16,2 2-1-16,1-1 0 0,2 1 2 0,0-2-3 16,2 1-6-16,2-1 2 0,2 0-2 0,2-2-8 15,1 1-3-15,0 0-4 0,3-1-4 0,1-1-4 0,-1 2 0 16,3-1-2-16,-2-1-1 0,2 0-2 0,-1 0-1 0,1 0-3 16,0 0 1-16,0 0-2 0,1 0 1 0,-1 0 2 15,2 0 1-15,-2 2 1 0,0 1 0 0,3-1 1 16,0 3-1-16,-1 2 1 0,0-2 2 0,-1 2 3 0,3 3 3 15,-2-3 3-15,1 1 0 0,0 1 8 0,2 0 3 0,-1 1 3 16,0 3 0-16,0-1 3 0,3-2 0 0,-2 2-2 16,1-1 0-16,-1 2-2 0,2 1 0 0,0-4 0 15,0 2 5-15,-3-2-7 0,3 2-6 0,-2 2-2 0,2-1-3 0,-2 1 0 16,0 0-6-16,0-1 0 0,-1 2 2 0,0-1 1 16,3 3 1-16,-3-1-1 0,0 1 3 0,1 0-1 0,-2 0 1 15,2 2-3-15,-3-1 1 0,5 1-2 0,-4 0-2 16,1 1-2-16,-3 1 21 0,2 1-11 0,1 2-5 0,-1-1-4 15,-2 3-4-15,1-2 0 0,0 0-21 0,-2-2 10 16,3 0 4-16,-3 2 5 0,0-3 3 0,0 2 2 0,-3 0-1 16,3-1 0-16,-2 0 2 0,0 0-3 0,-1-2 2 0,0 0 0 15,-2 1-2-15,0 0-2 0,1 0-1 0,-4 0-2 16,3 2 1-16,-3-2-1 0,2-1 1 0,-3 2 0 16,2-2 0-16,2-1 0 0,-3 0 2 0,2 1 0 0,-2-1 0 0,2 1 2 15,0-1-1-15,1-2 1 0,1 2 0 0,-1-1 0 16,1 0 0-16,1 0 1 0,2 1 1 0,-3 0 0 15,1 0-2-15,1 1 2 0,-1 1 1 0,0-3-4 0,1 1 0 16,1-2 1-16,-3 2 0 0,4-1-1 0,-4 0 0 0,3 2 2 16,-1-1-1-16,-1 1-4 0,1-1 2 0,-1 0 1 15,0 1-5-15,1 0 2 0,-1-1 3 0,1 2 0 0,1 1 1 16,-2-2-2-16,2 1 5 0,-3 1-1 0,4-3-2 16,-1 2-1-16,1-3-1 0,0 4 5 0,1-4-3 0,-1 3-1 15,2-2 0-15,0 2 3 0,-1-4-1 0,2 3-2 0,-2-3 0 16,1 2 1-16,0-3 1 0,-1 2-3 0,2-3 3 15,-1 1-3-15,0 1-2 0,-1-3 2 0,3 2 1 16,-4-2 0-16,1 0-1 0,-1 1 1 0,2-1-21 0,-1-2 9 0,-1 1 7 16,4 1 0-16,-4 1 3 0,4-1 1 0,-3-1 21 15,-1 1-9-15,2-2-8 0,-2 0 0 0,2-2 3 16,-1 2-4-16,-1-4 0 0,2 1-1 0,-1-2-1 0,-1 1-2 16,2-2-5-16,-2 2 5 0,0-1 0 0,0-2 0 0,0-1 0 15,0-1 2-15,0 0 0 0,2-1-1 0,-2 0-4 16,1 1 2-16,-1-3 1 0,0 2-1 0,2 1 0 0,-2-2 3 15,2-1 1-15,-2 2 0 0,1-1-2 0,-1-1 0 16,2 2 2-16,-1-2-1 0,-1 0 0 0,2 0-1 0,0 0 0 16,-2 0 1-16,0 0-4 0,0 0 2 0,0 0-3 0,0 0 5 15,0 0-6-15,0 0 4 0,0 0 2 0,4 0 2 16,-3-2 1-16,-1 2-5 0,2-1 7 0,-2-1-5 0,3 1 1 16,1-1-6-16,-3-1 3 0,4 0 2 0,0 1 0 15,0-3 1-15,2 1-1 0,0-2 3 0,-3 1-3 0,4-2-1 16,0 2 0-16,-2-1 0 0,2 1 0 0,-1-1-2 15,-2 2 0-15,4-1 1 0,-3 1 0 0,2-1 2 0,-1 2 0 16,2-2 0-16,-1 0 0 0,0 1 1 0,0-2 0 16,0 4-1-16,1-3-2 0,-1-2 1 0,1 4 1 0,-1-1 0 15,0 0 1-15,2 0-3 0,-2-1 2 0,4 1 1 0,-2-1 0 16,2 1 0-16,0 1-1 0,-2-2 4 0,2 0-3 16,-3 2 2-16,0-1-2 0,3-1-1 0,-6 2 0 15,5 1-1-15,0-1-1 0,-1-2 0 0,-1 1 0 0,2 2 2 16,0 1-2-16,0-3 3 0,-1 2 0 0,-1-1-1 0,2 0 0 15,0 0 0-15,-1 1 1 0,-1 1-2 0,2-2-2 16,-1 0 2-16,1 0 1 0,-2 1-7 0,3-1 1 0,0 2 4 16,-1-1 1-16,2-1 1 0,-1 0-1 0,0 1 6 0,2 0-3 15,-3-1-2-15,0 0 0 0,3 2-3 0,-4-2 1 16,4 3 0-16,-3-3 2 0,-1 3-3 0,0 0-6 0,-2 0-5 16,0 3-4-16,-1-3-3 0,0 0-1 0,-2 0 2 15,2 3 4-15,-6-3 5 0,4 1 3 0,-2 0 1 0,-1-1 1 16,1 2 4-16,-2-2-3 0,-1 0 4 0,2 0-2 0,-2 0 2 15,1 0 1-15,-1 0-3 0,2 0-1 0,-2 0-9 16,0 2 1-16,-2-2-1 0,2 0-3 0,-1 0-4 16,-1 0-4-16,2 1-1 0,-1-1-13 0,-4 0-10 0,4 0-11 0,-3 0-10 15,1 0-15-15,2 0-19 0,-3 2-18 0,0 0-22 16,-1 1-22-16,-1-1-18 0,1-1-13 0,0 1-6 16,-2-1-4-16,1 2-2 0,1-1 0 0,-2-1-3 0,2 1-4 15,-2 1-4-15,1-2-6 0,1 1-6 0,-2-1-14 16,1 1-10-16,-1-2-2 0,-2 0-64 0,1 0-15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00:07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20505 7722 52 0,'0'-2'273'0,"1"2"-77"16,-1 0-65-16,0 0-47 0,0 0-31 0,0 0-13 15,0-2-5-15,0 2 0 0,2 0 4 0,-2 0 3 0,0 0 1 16,2-3 0-16,-2 3-1 0,0 0 2 0,0 0-1 0,0 0-2 16,0-2-4-16,0 2 6 0,0 0-1 0,0 0 6 15,0 0 4-15,0 0 5 0,0 0 7 0,0 0 0 0,0 0 1 16,0 0-2-16,0 0 3 0,0 0 0 0,0 0-2 15,-2 0 3-15,2-2 0 0,0 2-2 0,0 0-5 0,0 0-5 16,0 0-9-16,0 0-5 0,-2 0-11 0,2 0-4 16,0-1-6-16,0 1-6 0,0 0-5 0,0 0-2 0,0 1-2 15,0-2-2-15,0 1-4 0,0-2-3 0,0 1 1 0,0 2 3 16,0 1 0-16,0-2-2 0,0 1 2 0,0-1 0 16,2 0 1-16,-2 2-3 0,0-2-2 0,0 0 0 15,0 2 1-15,0-2-1 0,-2 0 1 0,2 0-3 0,0 0 4 0,0 3 0 16,0-3 1-16,0 0 0 0,0 2-1 0,-1-2 2 15,1 0-3-15,0 2 1 0,0-2 0 0,0 4 1 16,-2-1 0-16,2-1 0 0,-1 0 4 0,1 0 0 0,-2 3-1 16,0-1 0-16,2 2 1 0,-1 0-1 0,1 2-1 15,0-3-1-15,-2 4 1 0,0-2 1 0,2 3-1 0,0-2 1 16,-3 2-2-16,3 1 1 0,0 1 1 0,0 0 1 0,3 0-2 16,-3 3 1-16,2-2 3 0,0 2-1 0,-2 1-2 15,0 1-2-15,0 1-1 0,0 0-2 0,0 1 1 0,0 5-1 16,0-4 1-16,0 3 2 0,0 0 0 0,1-1 4 0,-1 0-4 15,2 2 0-15,0-1-1 0,-1 1 1 0,1 1-1 16,-1-1-1-16,1-1 2 0,0-2 2 0,-2 1 3 16,4-1-3-16,-2 0 3 0,0-1 3 0,-1 0-3 0,3-5-3 15,-2 3 2-15,0-3-1 0,-1 2-4 0,-1-2-2 16,3-1 1-16,-3-1 1 0,2-2-1 0,-2 2-1 0,2-2 1 16,-2-3 2-16,0-1 0 0,0-1 0 0,0-2 0 15,0-1 0-15,0 0 2 0,0-1-3 0,0-1 1 0,0-1-1 16,0 0 1-16,0 0 0 0,-2 0-1 0,2 0 1 0,-2-1-20 15,2-1-22-15,-3-2-30 0,3-2-31 0,-1 0-33 16,1-4-43-16,0-2-24 0,0-2-26 0,1-3-40 0,-1-2-58 16,2-3-85-16,-1-3-76 0</inkml:trace>
  <inkml:trace contextRef="#ctx0" brushRef="#br0" timeOffset="1676.95">20378 7636 73 0,'2'-3'253'0,"-2"2"-56"0,0 0-53 0,0 1-43 16,0 0-34-16,3 1-28 0,-1-1-15 0,-2 0-5 0,1 0 1 15,-1 0 0-15,2 0 7 0,-1 0 4 0,3 0 2 0,-3-1-2 16,3 1-4-16,-3-3-4 0,3 3-6 0,1-4-4 16,-3 3 2-16,4-1-1 0,-2 1 7 0,2-3 9 15,1 3 19-15,-2-3-1 0,3 1-3 0,-1 1-5 16,-1-1-6-16,3 2-7 0,-1-2-19 0,0 0 2 0,1 0-2 0,0 1-1 16,-1 2 1-16,1-1-3 0,3-1-5 0,-3 2-2 15,4 0 2-15,-1 0 1 0,1 0-4 0,-1 0 5 16,2 2 1-16,0-2 2 0,1 0-3 0,0-2-2 0,2 2 6 15,-1-1-4-15,-1-1 2 0,2 2 2 0,-1-2 0 0,2 2-1 16,0-1-1-16,2 0-1 0,-3-1-1 0,5-1-3 16,0 2 0-16,-1-1 1 0,1 1 0 0,-1-1-1 0,1-1 1 15,-2 3 0-15,-1-2 0 0,2 2 2 0,-3 0-2 16,0-2 1-16,-1 2-1 0,0 0 3 0,3 0 0 0,-3 0-2 16,1 0 2-16,-2-2-2 0,2 1 0 0,1 1-1 0,1-2-7 15,-2 1 1-15,3 0 3 0,-2-2 1 0,0-1-1 16,1 1 3-16,-1 0 6 0,3-1-5 0,0-2-1 15,2 2-2-15,-4 0 2 0,4-2-2 0,-2 2-1 0,2-1 3 0,-4 1 0 16,3-1 1-16,-3 2 1 0,1 0-2 0,0-2 2 16,-3 3-5-16,0-1 2 0,-1 1 0 0,-2 1 0 15,0 1-2-15,-2-1 1 0,1 1-2 0,-1 0-1 0,1 0 4 16,-1 0-1-16,1 0 2 0,2 0-3 0,-3 1 6 16,4-1 0-16,-3 0 1 0,3 0-3 0,4 0-1 0,-4 0 0 15,1 0 0-15,3 0 0 0,0 0-1 0,-3 0 1 16,5 0 1-16,0 0 2 0,-1-1 1 0,0 1-3 0,-2 0 0 15,0 0 0-15,1 0-1 0,0 0-2 0,0 0 2 0,1 0 1 16,-3 0 2-16,1 1-2 0,-1-1 2 0,-1 1-1 16,4 1 0-16,-3-2-2 0,0 1-3 0,0 1 2 0,-1-2 1 15,0 2 1-15,1-2-1 0,0 0 2 0,2 0 1 0,-1-2-2 16,-1 2-1-16,3-3 0 0,-1 1 0 16,-2 0-2-16,3-1 1 0,0-1 4 0,0 1-2 0,-2 2-1 15,-1-3-2-15,2 2 0 0,-3-1-2 0,0 0-1 0,-3 1 3 16,4 0 1-16,-3 1 0 0,-2 1-1 0,-3-1 2 0,1 1 1 15,-2 1 0-15,0-1 1 0,-4 1 2 0,1 1-1 0,-2-2 1 16,0 2-5-16,-2-2-1 0,2 0 2 0,-2 3-1 16,2-3 2-16,1 0-3 0,-1 3 1 0,0-1 1 15,0 0 1-15,1 0-4 0,1-1 2 0,2-1 2 0,-1 2 0 16,1-1-2-16,-1-1 0 0,1 0 3 0,4 0-2 0,-3 0-3 16,2-1-1-16,1-1 2 0,-4 4 0 0,3-1 2 15,-2-1-2-15,0 0 3 0,0-3 1 0,-1 2-1 0,-1 1 1 16,-1-2-3-16,0 0 2 0,1 2-1 0,-4 0-2 15,0 0 1-15,-1 0-3 0,0 0 3 0,0 2-2 0,2 0 2 16,-2-2-1-16,2 1 1 0,-5-1 1 0,1 3 0 16,2-2 1-16,-1 2-1 0,0 1 1 0,-1-1 1 15,3 0 1-15,-3 1 0 0,0-1-6 0,1 0 4 0,2 3 1 16,-4-2 0-16,1 1 0 0,-1 0 9 0,2 1 14 0,-1-1 8 16,-1 2 2-16,3 2 4 0,-1-1 3 0,-2 2-3 15,-2-1-6-15,-1 0-5 0,3 3-4 0,-3-1-1 0,2 3-6 16,-3 0-3-16,0 1-3 0,0 1 3 0,-1 1-9 15,1 1 3-15,-4-1 5 0,5 1 0 0,-1 1 0 0,0-2-5 16,1 2 9-16,-1-3-2 0,1 4-4 0,0-3-2 0,-1 2-5 16,2-1 2-16,1 0-1 0,-1-3-7 0,0 2-2 15,2 0 2-15,0-2 0 0,0 0-1 0,0-1 3 0,0 0 1 16,0 1 3-16,0-4-2 0,0 1-2 0,0-2 3 0,2 3-2 16,-2-3-2-16,0 1-1 0,0-1 0 0,0 1 2 15,-2-1 0-15,2 0 1 0,-2 0 1 0,2-2 0 16,0 1 3-16,-1-4-2 0,-1 2-1 0,1-2-1 0,-1-2 4 15,1 1 2-15,-3 0 0 0,3 0 1 0,-1-1 0 0,2 0 0 16,-1-1 3-16,-3-1-1 0,0 2-3 0,-1 0 1 16,2 0 0-16,-2 0-1 0,0-1 0 0,-1 1 0 15,-1 0 0-15,1-1 2 0,0 1-2 0,0 1-2 0,-3-3-4 16,2-1 1-16,1 2-4 0,-1 0 0 0,-2-2 0 0,1 0 1 16,2 3 2-16,-2-2 16 0,-3 0-4 0,1 1-6 15,1-2-4-15,-4 1-1 0,4 1 0 0,-3 0-17 0,-1-2 4 16,1 3 7-16,-2-1 3 0,0 1 2 0,-2 1-1 0,3-2 1 15,-4 0-1-15,3 0 1 0,-5 3-1 0,1-2-1 16,0 0 1-16,-3 0 1 0,3 0 1 0,-3 0 1 0,1 0-1 16,-2-1 2-16,3 1 0 0,0 1-4 0,-1-1 1 15,-1 0 0-15,2 0 3 0,-1 1 0 0,-2 0-1 0,2-1 4 16,-2 2 1-16,2 0 0 0,0-2-3 0,0 2-4 0,-2-1-1 16,2 1 0-16,1-1 0 0,-3 1-5 0,0 0 3 15,1 0 1-15,-1 0 1 0,0 0 2 0,1 0 3 16,-1 2 2-16,-1-3 2 0,0 0 4 0,2 0-1 0,-2 1-2 15,0 0 1-15,2 0-5 0,0-2-1 0,-1 2 0 0,0-2-1 16,0 2 0-16,0-2 1 0,-2 1 2 0,0 1-2 16,-1-2 1-16,3 1 6 0,-5 0-4 0,2-2 3 0,-2 3 2 15,2 0 10-15,-2-3 6 0,0 1 0 0,1 1 3 16,-1 1-2-16,1-3-1 0,2 1-9 0,-3 2-3 0,4-3-6 16,-1 3 0-16,0-2-3 0,0 1 0 0,1-1-3 15,0 1-2-15,1 0 2 0,0-1-4 0,5 0 1 0,-4 2 2 16,2-2 2-16,2 1-4 0,0-1-1 0,3-1 0 15,-1 1 1-15,2-1-2 0,1 0-2 0,2 1 0 0,-1-1 1 16,0-2 1-16,3 0-1 0,0 3 0 0,2-3-2 0,-3 2-3 16,2-2 2-16,2 0-2 0,0 0-1 0,2 0 0 15,2 0 0-15,-3 0 2 0,1 0-19 0,2 0-25 0,1 0-30 16,-1 0-40-16,1-2-40 0,-2-1-51 0,0 1-43 16,2-5-49-16,-1 4-56 0,-2-6-86 0,3 1-86 0</inkml:trace>
  <inkml:trace contextRef="#ctx0" brushRef="#br0" timeOffset="2838.23">17146 9065 267 0,'-2'-4'290'0,"2"-1"-88"0,-1 2-65 0,-1-1-43 0,2-1-22 16,-1 2-6-16,1 1-2 0,-4-1 4 0,3 0-3 16,-1 0-1-16,1 1 5 0,-3 0-3 0,3 0-10 15,-1 0-12-15,0 1-8 0,2-1-3 0,-2-1-6 0,2 2 0 16,0-1 1-16,-2 2-1 0,0-1 2 0,2 1-5 15,0 0-4-15,0 0-9 0,0 0-6 0,0 1-4 0,0-1-1 16,0 3-4-16,0-1-2 0,0 1-2 0,0 2 3 0,0 2 1 16,2 1 2-16,2 4 5 0,-2 4 5 0,1 2 10 15,-1 1 1-15,0 6 4 0,-1-1-1 0,1 1-8 0,-1 1 0 16,-1 1-8-16,4 1-2 0,-4 4 0 16,1-4 1-16,-1 2 5 0,2 1 11 0,-1-2 8 0,-1 3 7 0,2-1-1 15,-1 1 2-15,1-5-3 0,0 4-8 0,1-2-10 16,-2-1-5-16,1 4-1 0,-1-3 2 0,3 0-2 0,-4 0-2 15,1-4 3-15,-1 0-2 0,0 0 3 0,0-2-4 16,0 0 1-16,0-3 1 0,0-1-4 0,0-4 0 0,-1 0 3 16,1-1-2-16,-2-2-4 0,0 0-4 0,2-2 2 15,-1-3 0-15,1-1-5 0,0-1 3 0,0-2 3 0,0-1 1 16,0 0-1-16,0 1-2 0,0-3 0 0,0 0-1 0,0 0-1 16,0 0 1-16,-2-3-15 0,2 0-24 0,0-3-30 15,0-1-30-15,0-3-28 0,0-2-34 0,0-4-17 0,0 1-12 16,0-3-18-16,-1-1-20 0,-2-2-34 0,-1-2-48 15,1 0-51-15</inkml:trace>
  <inkml:trace contextRef="#ctx0" brushRef="#br0" timeOffset="5303.69">17005 8993 241 0,'2'0'182'0,"-2"-3"-49"0,3 3-36 0,0 0-32 16,0 0-14-16,2-2-10 0,2 2-9 0,-2-2-5 0,2 2-7 15,-1 0-5-15,1 0 6 0,2 2 6 0,0-2 8 16,1 2 9-16,2 1 9 0,-2-2 8 0,1 0-7 16,3-1-6-16,-1 2-8 0,1-2 1 0,2 3-2 0,0-1-3 15,-2-1-1-15,3 1-2 0,0-1 0 0,0-1-8 0,-2 1-7 16,5 0-4-16,0-1-3 0,-1 2-1 0,3 0-2 16,-1-2-1-16,1 1 0 0,3-1 0 0,0 0-3 15,2 0 4-15,2-1-3 0,-1-3-1 0,1 3 2 0,1 0 0 16,1-2 3-16,-1 0-2 0,0 0 0 0,2 1 0 0,-2 0-2 15,-2-1 0-15,-1 3-2 0,0 0-1 0,0 0 0 16,-1 0 0-16,-3 0-3 0,-1 0 0 0,1 0-2 0,-1 0 0 16,0 0 0-16,-2 0-2 0,-1 3 1 0,-1-3 2 0,1 1 0 15,1 0 2-15,-1-1-1 0,-1 0 3 0,0 0 2 16,3 0 0-16,-6 0 2 0,5-1-1 0,-1 0-1 0,1-2-1 16,1 1-2-16,-4-1 1 0,5-1-1 0,-1 1-2 15,-2-2 1-15,1 0 1 0,2 1 1 0,-2-1-3 16,0 1 0-16,0 0 1 0,-4 2-3 0,2-1 2 0,-2 0 0 0,-2 1 1 15,0-1 2-15,-2 3-3 0,-1-1 2 0,-2 1-1 16,5 0-3-16,-7 0 4 0,2 0-1 0,-3 0 0 16,3 1 0-16,-3-1-2 0,1 2 3 0,1-1-2 0,0-1-2 15,-1 0 3-15,2 0 0 0,0 0 1 0,1 0-1 0,-2 0 2 16,1 0-1-16,4 0 0 0,-4 0 2 0,5-1-1 16,-4-1-2-16,1 2 0 0,1 0 2 0,1-1 0 0,0 1-3 15,-2 0 1-15,0 0 0 0,1 0 0 0,-2 0-1 16,1-2-1-16,0 0 1 0,-1 2-2 0,-5 0 0 0,5 2 3 15,-2 0-1-15,0-2 0 0,-1 0 3 0,0 0-2 16,1 0 0-16,-1 0-1 0,-2 0 1 0,5 0-1 0,-3 0-1 16,1 0 1-16,0 0 2 0,3-2-1 0,-3 0 0 15,0 1-2-15,3 0 1 0,-1-2-1 0,-1 0-4 0,5 0 5 16,-5-1-1-16,1 1 0 0,1 1 2 0,-2-1 2 0,3-1-2 16,-3 1 0-16,0 3-2 0,-1-4 0 0,1 3-1 15,0-1-2-15,-3 0 1 0,0 1 3 0,3-1 1 0,-2 2 1 16,1-1-1-16,0 1 2 0,-1 0 1 0,2 0-3 0,-5-1 1 15,4 1 1-15,-1-3-1 0,0 3-1 0,1 0 1 16,0 0-1-16,1 0 0 0,0 0-1 0,0-2 1 16,1 2 0-16,1-1 0 0,-2-1 3 0,3 2-2 0,0 0-1 15,-1 0 0-15,2 0 1 0,-2 0-2 0,0 0-1 0,0 0-2 16,-2 0 4-16,0 0 1 0,0 2-1 0,-3-1 1 16,-1-1 0-16,0 0-1 0,1 0-2 0,2 2 0 0,0-2 0 15,-2 3 1-15,1-2 0 0,2 0-1 0,-5 1 2 16,5-1 0-16,-3 3 0 0,0-3-2 0,2 1 1 0,-4 0 1 15,2 1-2-15,-3-1 2 0,6 1 0 0,1-1 1 16,-4 0 1-16,-1 1 1 0,3-2-1 0,-1 0 0 0,-1 1 0 16,1 1 1-16,0-3-3 0,-2 2 0 0,5-2 2 0,-3 0 0 15,1 1-1-15,2-1-1 0,-2 2 2 0,4-2-2 16,-3 0 0-16,4-2-2 0,0 1-1 0,-3 1 3 0,3-2 0 16,-2 0 0-16,3 1 1 0,-2-1 0 0,0 0 3 15,-3-1-4-15,1 3-1 0,-1 0 1 0,-1-2-3 0,0 2 3 16,-3-2-1-16,0 1 2 0,1 1 1 0,0-2-3 0,-1 2 4 15,-2 0-3-15,1 0 0 0,-6 0 0 0,0 0-1 16,2 0 3-16,0 2-1 0,0-2 3 0,0 0-4 16,0 0-1-16,0 0 1 0,0 0 0 0,0 0 0 0,-1 0 0 15,1 0 2-15,0 0-1 0,0 0-1 0,1 0-2 0,-1 0 1 16,0 0-2-16,2 0 3 0,-2 0 1 0,0 0-1 16,0 0 2-16,2 1-2 0,-2-1 3 0,0 0-3 15,0 0-14-15,0 0 7 0,0 0 3 0,0 0 7 0,0 2-3 0,0-2 0 16,0 0 12-16,0 0-4 0,0 0-5 0,0 0-11 15,0 0 7-15,0 0 1 0,0 2-3 0,0-2 1 16,0 0 3-16,0 3 2 0,0-3-1 0,0 1-3 16,1 0 2-16,-1 1 0 0,2-2 0 0,-2 1 1 0,2 1 0 15,-2 1-1-15,0 0-1 0,0-1-1 0,0 2 1 0,0-3-1 16,1 4 1-16,-1-2 3 0,0 1-1 0,0 1 0 16,0-1-2-16,0 1 1 0,0 0-1 0,0 0-4 0,0 2 4 15,-1-2 0-15,1 2 0 0,-2-3 0 0,4 2 0 0,-2-1 2 16,0 3-2-16,0 7 2 0,0-7 0 0,-2 1 0 15,0-1 1-15,2 1-2 0,-1 1-1 0,1 0 1 16,0 1-3-16,0-1-2 0,1 2 2 0,-1 1 2 16,0 0 1-16,2 0-1 0,-2 1 3 0,0-1 0 0,2 1-2 15,-2-1 2-15,1 1-4 0,-1 1 1 0,0 0 0 0,0-1 3 16,3 2 0-16,-3-1-4 0,1-2 1 0,-1 2 0 16,0 1 1-16,0 0-1 0,2 1 0 0,-2-3 1 0,2 1 2 15,-2 0 1-15,0-1 3 0,0 1 4 0,0-2 0 16,0 0 4-16,0 1-1 0,0 2-2 0,0-2 1 0,0-1-5 15,-2 3 3-15,2-3-5 0,0 1 0 0,-2-2 1 16,2 0-2-16,0-4 2 0,-1 3-4 0,1-2 1 0,-3 0-1 16,3 0 1-16,-1 1-1 0,1-3-1 0,-2 2 0 15,0-1 3-15,2-1-1 0,0 0-4 0,0 0 1 0,0 1 0 16,0-1-1-16,0 1-1 0,0-1 1 0,2-3 2 16,-2 1-2-16,0-2 0 0,0 2 0 0,0 0 0 0,0-1-1 15,0-1 1-15,0 0 2 0,0 2 0 0,0-2-1 0,0 1 0 16,0-1 1-16,-2 0-1 0,2 2-1 0,0-2-2 15,0-1 2-15,0 1 2 0,0-1-2 0,-1 0-1 0,1-1 0 16,0-1 1-16,0 2 1 0,0-2-1 0,0 0 0 16,0 0 0-16,0 0 0 0,0 0 2 0,0 2 11 15,0-2-9-15,0 0-2 0,0 3-1 0,0-3 2 0,-2 0-2 0,2 0-14 16,0 2 8-16,0 0 2 0,0-1 1 0,0 1-1 16,0 0 3-16,0-2-2 0,0 0 0 0,0 3 2 0,0-3 2 15,0 0-3-15,0 2-1 0,0-2 2 0,0 2-1 16,0-2-2-16,0 0 1 0,0 0 4 0,0 0 0 0,0 0 1 15,-2 0-1-15,2 0 1 0,-1 0 0 0,-1 1-4 16,1-1 1-16,-3 0-2 0,1 0 0 0,2 0 1 0,-4-1-1 16,1 1 2-16,-1-2 0 0,1 2 0 0,1 0 1 15,0 0 1-15,-2-2 1 0,2 2-3 0,-2 0 0 0,-1 0-1 16,0 0-1-16,-1 0-3 0,3-3 2 0,-6 3 1 16,2 0 2-16,0-2 1 0,0 0 0 0,-1 1 3 0,-1 1-1 15,2 0 0-15,-2 0-1 0,0 0-2 0,0 1 0 0,-2 1 0 16,2-2-2-16,-1 0 1 0,-1 2 5 0,1-2 10 15,-1 0 2-15,2 0 2 0,-4 3 3 0,2-3 3 0,1 0-5 16,-2 2-2-16,-2-2-4 0,3 2 4 0,-1-1-5 16,0 1-5-16,-3 0 0 0,3 1-6 0,-2-2-1 0,0 0-4 15,1 0 4-15,1 3 1 0,-4-3 0 0,3 2 1 0,-2 0 0 16,0-1 1-16,-1 1-7 0,-1-1 3 0,1 3 4 16,-1-2 4-16,0 2 2 0,-1-3 0 0,1 3 6 15,-2-2-4-15,0 4 0 0,1-3-4 0,-1 1 4 0,3-2 3 16,-4 2 0-16,3 0 6 0,-2-1-2 0,0 1 1 0,1-1-5 15,0-1-3-15,-2 2-2 0,1-3 3 0,2 3-4 16,0-2 0-16,0 2 1 0,1-3 4 0,1 3 1 0,-3-2-5 16,0-1 0-16,5 3 1 0,-4-3-2 0,2 1-5 0,1 1-1 15,0-1-2-15,0-1 1 0,0 0-1 0,0 1 0 16,0 0 2-16,1 0-2 0,2 1 1 0,-2-2 1 16,-1 2-5-16,0-1 0 0,1 2 2 0,0-3 0 0,-2 3-1 15,0 0 2-15,1-1 6 0,0 0-2 0,-2 1 0 0,2-1-1 16,0 1 0-16,0 0-1 0,0-3 4 0,-3 1-5 15,5 1-1-15,-4-1 1 0,4 0 1 0,-4-1-2 0,0 0 0 16,2 1 1-16,-3 0 2 0,1-1 2 0,-1-1-2 16,1 2 3-16,-2-1 1 0,3-1 5 0,-1 1-2 0,3 0 3 15,-3 0 1-15,1-2-2 0,2 3-2 0,1-1-3 0,-3-1-2 16,3 2 0-16,-2-1-1 0,5-1-2 0,-3 2 2 16,2 0 1-16,2 0 12 0,-1-1 5 0,1 0 4 0,-1 1 2 15,2-1-1-15,-2 1-1 0,2 1-10 0,-3-1-8 16,0-1-4-16,-4 1 3 0,0 2-4 0,2-1-2 0,-4 2-1 15,2-1 0-15,-2 1-1 0,1-2-3 0,-1 1 2 16,1-1 2-16,-3 0 3 0,3 1-1 0,-1-2 4 0,-2 1 0 16,3-1-1-16,-1 2 0 0,0-1-3 0,0-1 0 0,1-1-2 15,0 0 6-15,2 1-1 0,-2 0 2 0,1-1 0 16,0 0 0-16,1 1 0 0,0-3-1 0,2 2-3 16,2-1-5-16,-1 2 2 0,1 0 2 0,1-1 0 0,1 1-3 15,0-1 0-15,2 2 2 0,-2-1-1 0,0 0-3 0,3 0 0 16,-1-2 2-16,-1 2 1 0,3 0 0 0,-1 0 0 15,1-1 1-15,-1 3-2 0,-2-3 1 0,1 1 1 16,-2 1 0-16,2-4-2 0,3 3 1 0,-4-1 0 0,2 0 2 16,2-1-1-16,-3 1-2 0,5 0 1 0,-4-1 0 0,3-1-1 15,-1 2-2-15,1-2 0 0,-1 0 3 0,2 0-1 16,1 0 1-16,-2 0 0 0,0 0-1 0,2 0 1 0,-1 0 0 16,-1 0 0-16,2 0 1 0,-2 0-1 0,2 0 2 0,0 0-2 15,0 0 1-15,-1 0 0 0,-1 0-1 0,2 0 0 16,0-2-2-16,-2 2 0 0,2-1-1 0,0-1 1 0,0 2-1 15,0 0 1-15,0-2 0 0,0 2 0 0,-2-1 1 16,-1 1 0-16,3-2 0 0,0 2-1 0,0 0 1 0,0 0-1 16,0-2-4-16,0 2-14 0,0 0-14 0,0 0-21 15,0 0-22-15,0-3-19 0,0 3-20 0,0-2-12 0,3 0-13 16,-1 1-5-16,-2-3-9 0,2 1-13 0,-2 1-14 16,2-1-15-16,-1-2-20 0,-1 5-35 0,0-4-46 0,2-1-67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00:38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20867 5649 41 0,'0'-3'95'0,"1"0"-35"0,-1 1-25 0,0 1-17 16,0-1-10-16,2 2-7 0,-1-2-9 0,-1 1-9 16,1 1-10-16,-1 0-8 0,0 0-10 0,0 0-9 0,4-3-4 15</inkml:trace>
  <inkml:trace contextRef="#ctx0" brushRef="#br0" timeOffset="1473.08">21224 5541 96 0,'0'-4'166'0,"0"-1"-56"0,0 1-41 0,-2 1-18 16,2-1-4-16,0 3 1 0,-1-3 5 0,1 1 0 0,0 1-2 16,0 0-8-16,0-1-5 0,0 0-12 0,-3 0-9 0,3-1-5 15,0 4-6-15,3-3-3 0,-2 0-5 0,1-1 4 16,-2 2 9-16,0-1 9 0,0 1 6 0,0 1 7 0,0-1 1 15,0 2 0-15,0-1-7 0,0-1-8 0,0 2-4 16,0 0-5-16,0 0 2 0,0 0-5 0,0 0 0 0,0 0-1 16,0 0-2-16,0 0 0 0,0 0-4 0,0 0 2 15,0 0 0-15,0 0 0 0,0 2-2 0,0-2 1 0,0 0 0 16,0 0-2-16,3 0-1 0,-3 1 0 0,0-1 2 16,0 2-2-16,0 1 0 0,2-2 1 0,-2 2 3 0,0 2-2 0,1-2 0 15,-1 3-1-15,0-2 0 0,0 1 1 0,0 0-1 16,0-2 2-16,0 2-1 0,-1 2-1 0,1-5 1 15,-2 3-1-15,-1-2-2 0,3 0-2 0,-2 1 0 0,1 1-3 16,-4-2-8-16,4 1-13 0,-3-1-9 0,3 0-11 16,-1 2-6-16,1-2-2 0,-3 0-5 0,3-1-1 0,-1 0-5 15,1 1-9-15,-3-1-12 0,4-2-14 0,0 0-14 16,0 0-19-16,0 0-35 0</inkml:trace>
  <inkml:trace contextRef="#ctx0" brushRef="#br0" timeOffset="13116.18">16434 5719 187 0,'-3'-8'140'0,"-3"1"-32"15,3 0-17-15,2 1-11 0,-3 0-12 0,1-1-8 16,0 0-8-16,0-1-6 0,-1 3-7 0,1-2 0 16,2 0 4-16,-1 1 2 0,-1 0-2 0,0 2-1 0,2-2 2 15,1 0 1-15,-2 2-1 0,0-1 1 0,2 1 0 0,0-1-2 16,-1 2-3-16,-1-1-2 0,2-1-4 0,0 3 7 16,-1-1-1-16,1 0 4 0,0 1 0 0,0 1-3 0,0 0-1 15,0-2-13-15,0 3-3 0,1 0-9 0,-1 0-4 16,0 0-3-16,0 0-3 0,0 0-2 0,0 0-4 0,0 0 0 15,0 0 0-15,-1 3-1 0,1-3 3 0,-2 2 3 0,0 0 6 16,1 4-1-16,-3 1 3 0,0 2 2 0,-1 1 1 16,-1 0-1-16,-1 2-4 0,3 2 1 0,-4 3-4 0,1-2 0 15,-2 2-2-15,3 1 2 0,-2 2 0 0,-2 0 1 16,2 0 2-16,0 0 2 0,0 0 0 0,-1 2-2 0,1-4-2 16,0 0-17-16,1-3-10 0,-1 2-5 0,1 0-3 15,-1-2 1-15,1 1-3 0,0 1 16 0,-2-2 8 0,-1 0 0 16,1-2 6-16,2 2 0 0,2 0 2 0,2-3-1 15,-2 1-2-15,2-1 4 0,-2-2-5 0,0 1 1 0,1-1-2 16,1-3 2-16,0 0 0 0,0-2-1 0,3 2-1 16,0-2-3-16,0-3-2 0,0 1 0 0,0 0-8 0,0-1-7 15,0-1-12-15,0-1-14 0,0 2-11 0,3-2-19 0,-2 0-22 16,-1-2-20-16,2-1-26 0,1 0-28 0,2-5-34 16,-1-1-54-16,-1-1-82 0</inkml:trace>
  <inkml:trace contextRef="#ctx0" brushRef="#br0" timeOffset="13555.9">16124 5718 79 0,'-3'-8'138'0,"3"1"-46"0,-2 2-24 0,0 0-6 0,2 2-2 0,-1-2-5 15,1-2-8-15,0 4 1 0,-3-2 0 0,3 1 1 0,0 1 1 16,0-1 0-16,0-1 0 0,0 2 1 0,0 2-5 16,0 0-7-16,0 1-3 0,0-3 20 0,0 3-35 15,0-2 0-15,0 2-1 0,-1 2-5 0,2-2 0 16,2 0 0-16,-2 3 1 0,3-1-3 0,-1 3 0 0,1 0-3 16,1 0 0-16,-2 0-3 0,2 2-1 0,0 0-3 0,0-1 2 15,0 1-2-15,3 2 1 0,0 2 1 16,0-3 0-16,1 4 2 0,0 0 0 0,-1-2 2 0,0 2 3 0,2-2 2 15,2 2 0-15,-2 0 0 0,3 2 1 0,1-2-8 16,-1-1 0-16,0 3 0 0,2-2 0 0,-2 0 0 16,4 2-3-16,-2-4 11 0,0 2-8 0,2 0-5 0,-4 0-1 0,2 1 2 15,-1-1-2-15,-1 0-2 0,1 1 4 0,-1-3 1 16,-4 0-1-16,4 1-3 0,-4-2 1 0,-1 1 1 16,1-1-2-16,-1-2 0 0,-3 1 1 0,0-3-4 0,-2 1 2 15,2-1 0-15,-4-2-1 0,2-1-1 0,-3 2-5 0,2-3 2 16,0 1-7-16,-2 1-6 0,0-3-8 0,-2 1-6 15,0 1-11-15,1-2-18 0,-1 1-29 0,-2-1-40 16,4 0-56-16,-7-3-101 0,3-1-137 0</inkml:trace>
  <inkml:trace contextRef="#ctx0" brushRef="#br0" timeOffset="14238.48">15997 5397 51 0,'0'1'155'0,"0"-1"-62"0,0 2-41 0,0-1-22 0,3-1-10 15,-3 0-2-15,1 2 4 0,1-2 1 0,1 1 5 16,0-1 0-16,1 0 1 0,0 2-1 0,1-2-1 0,3 0 0 16,-2 0 0-16,1-2-1 0,3 1-1 0,3-1-3 0,0-1-3 15,3 0-8-15,0-1-3 0,2 1-2 0,0 0-2 16,1-4-2-16,1 4-1 0,1-2-1 0,0-2 0 0,1 3 0 16,-3-2 1-16,3-1 0 0,-2 2 1 0,0-1-5 0,-2 2 3 15,-2-2 0-15,2 1-1 0,-6 1 1 0,-1 3 0 16,-1-2 5-16,-4 1-1 0,0-1-1 0,-3 3 1 15,-1-2 0-15,-1 2-1 0,-2 0 1 0,-2 2 5 0,-2-2-3 16,-3 3-3-16,0-1-2 0,0 1-1 0,-2-1 0 0,-2 1-7 16,-2 3 3-16,1-1 27 0,1-1-10 0,-2 1-5 15,-1-1-1-15,1 1-2 0,1-1 1 0,-2 2-27 0,0-2 9 16,1-1 6-16,2 2 4 0,-14 2-7 0,15-3 5 16,3-1 0-16,-3 0 2 0,3-1 1 0,2-1 1 15,1 1 1-15,-1 0-1 0,1-2 0 0,4 2 0 16,-1-1-1-16,0-1-1 0,2 2 0 0,-1-1 2 15,1-1 0-15,0 0 1 0,0 0 2 0,0 0-1 0,1 0 0 0,1-1 0 16,0 1 1-16,-1 0-1 0,3 0-2 0,-1 0-1 16,1-2 1-16,-1 2 0 0,0-1 0 0,2-1 1 0,0 0 1 15,-1 1-1-15,2 0-1 0,-1 1-3 0,0 0-4 16,0-1-8-16,0 1-11 0,-1 0-13 0,2 1-18 0,1-1-31 16,-2 1-52-16,2 0-88 0</inkml:trace>
  <inkml:trace contextRef="#ctx0" brushRef="#br0" timeOffset="15922.43">15621 5706 87 0,'-4'-8'269'16,"3"2"-99"-16,-2 1-59 0,-1-2-27 0,1 2-13 15,0 0-7-15,-1-2-9 0,0 2-3 0,0 0-3 0,0 1 4 16,1-2 6-16,0 3 4 0,3-2 4 0,-2 2 0 0,1 2-8 16,-1-2-7-16,-1 3-12 0,3-2-5 0,-2 2-5 15,1 0-5-15,1-1-3 0,-1 1-6 0,1 0-2 0,-2 1-3 16,0-1-6-16,-2 3 1 0,0 0-1 0,-2 3-2 16,-1 0-1-16,-2 3-1 0,0 1 1 0,-3 5-2 0,-1-3 2 15,3 1 0-15,-1 0 2 0,0 2-1 0,0 0-1 16,-2 2 0-16,2-1-1 0,0 1 2 0,0 0 0 0,0 2 1 15,4-3 1-15,0 2 1 0,0 0-3 0,3-2 2 0,0 2 1 16,1-1 1-16,1-1-2 0,1 1 3 0,2-2 1 16,1 0-2-16,1-2 0 0,1 1 1 0,0-3 4 15,3 3-4-15,0-6-1 0,0 1 0 0,2-1 0 0,-2-1 0 16,4-1-6-16,-2-1 3 0,1-2-4 0,4 0 1 0,-1-2 1 16,1-2-20-16,-2-1 9 0,2-2 4 0,1-1 5 0,0-1 2 15,-2-1-1-15,1-2 20 0,1 0-8 0,-2 0-6 16,1-3-3-16,-3 2-4 0,1-3 1 0,-1 1 2 15,1 1-2-15,-3-4 2 0,-1 1 1 0,-2 2 1 0,-1-3-3 16,2 1-2-16,-3 1 1 0,-1-3-1 0,-2 1-1 0,1-1 2 16,-4 3 0-16,1-2 0 0,-2 1 3 0,-1-1-3 15,0 3 1-15,-1-1-1 0,-1 1-1 0,-1-1 0 16,-2 5 0-16,3-1 0 0,-2 1 0 0,0 1 0 0,-3 1-1 16,2 1-2-16,1 1-1 0,-4 1-6 0,2 1-4 0,-2 2-8 15,2 0-6-15,-2 2-15 0,1 2-12 0,-4 0-11 16,3 3-11-16,-2 1-11 0,0 0-15 0,2 3-6 0,-1 1-11 15,-3-1-7-15,3 3-7 0,0 3-12 0,1-3-26 0,1 1-53 16</inkml:trace>
  <inkml:trace contextRef="#ctx0" brushRef="#br0" timeOffset="16472.08">15782 7415 248 0,'-2'-9'213'0,"-1"-4"-66"0,0 3-32 0,1 1-17 0,-1-2-14 16,1 4-5-16,-1-2-25 0,1 2 18 0,1 2 6 15,-1 1 8-15,2-2 6 0,-1 4-3 0,-2-1-22 16,3 1-13-16,0 0-15 0,0 2-11 0,0 2-14 0,3 0-7 16,-3-1 7-16,0 6-4 0,0-2-3 0,-3 4-2 0,3 3 0 15,-1 2 4-15,-2 1 5 0,1 5 3 0,-1 0 3 16,-1 3 0-16,1-1-3 0,1 2-2 0,-1-1-2 0,1 1-3 16,-1 0-3-16,3 0-2 0,-1 0 1 0,1 1-1 15,0-1-3-15,1-1 1 0,-1 4 0 0,2-4-1 0,-1 2-1 16,-1-1 2-16,2 0 0 0,0-2 0 0,-4-1-2 0,2 0 2 15,2-1 2-15,-2-2-2 0,1-1 0 0,1 1-1 16,0-5 1-16,-1 2-3 0,1-3-3 0,0-1-2 0,-1 1-2 16,-1-3-7-16,2-2-11 0,-1 0-16 0,-1-1-23 15,1 0-31-15,2-1-37 0,-3-2-31 0,1-1-27 0,-1-2-49 16,0 0-79-16,0 0-113 0</inkml:trace>
  <inkml:trace contextRef="#ctx0" brushRef="#br0" timeOffset="20856.34">17285 3563 16 0,'-2'-3'43'0,"2"2"3"0,0 1-5 16,0-3-8-16,0 2-4 0,0-1-7 0,2-1 1 15,-2-1-4-15,0 1-2 0,0 1 3 0,2-1 1 0,-2 2 4 16,1-1 4-16,-1-1 3 0,0 2 0 0,0-1-3 16,0 1-1-16,0-2-6 0,0 1 0 0,0-1-1 0,0 0 4 15,2 2 5-15,-1-2 3 0,-1 1 5 0,0 1 2 0,0-1 1 16,0 2 4-16,0-1-2 0,0 1-2 0,0-2 1 15,0 2 2-15,0 0-5 0,0 0-3 0,0 0-4 16,0 0-5-16,0 0-5 0,0 0-8 0,0-3-2 0,0 3-5 16,0 0-2-16,0 0-1 0,4 0 0 0,-4 0-1 0,1 0 2 15,-1 3 0-15,0-3 0 0,-1 0-14 0,1 2 8 16,1-1 1-16,1 2 2 0,1 2 4 0,1-1 0 0,-1-1 16 16,2 2-8-16,-1 1-3 0,0 1-2 0,1 0-2 15,2 1 0-15,0 2 0 0,1-1-1 0,-1-1 2 0,1 2 0 16,-2 1-1-16,3 1 0 0,-1 0 0 0,3 1 1 15,-1-2-1-15,-2 1-1 0,-2 0 1 0,5 0-2 0,-2 0-4 16,0 1 0-16,0-1 3 0,0-1 0 0,1-2 1 16,-1 2 3-16,-1-1 2 0,-1-1-8 0,1 0 1 0,1 0-1 15,-3-2-2-15,1 1-2 0,-3 0-1 0,1-2 7 0,3 0-1 16,-5-2 0-16,0 2-1 0,0-1-1 0,1-2 0 16,-1 1 1-16,0-1-2 0,-2 0 0 0,1 0 0 0,0-2 2 15,-1 2 1-15,-1-3-3 0,2 0 0 0,-2 3-2 0,3-3 1 16,-3 0 1-16,0 0 0 0,0 0 1 0,0 0 2 15,0 0-2-15,0 0 1 0,0 0-2 0,0 0-2 16,0 0 0-16,0 0-4 0,0-3-2 0,-3 3-7 0,1 0-9 16,2 0-11-16,0-3-12 0,0 1-5 0,-1-3-7 0,-1 1-9 15,2-2-7-15,-2 1-8 0,1-1-10 0,-1-1-14 16,2 0-11-16,-1 0-11 0,-1 1-15 0,2-4-20 0,0-1-28 16</inkml:trace>
  <inkml:trace contextRef="#ctx0" brushRef="#br0" timeOffset="21198.14">17614 3500 13 0,'0'-7'167'0,"0"2"-40"0,0-2-31 15,0 2-18-15,0 2-2 0,0-2 4 0,0 3 1 0,0-1-2 16,0 2-10-16,0-1-15 0,0 2-16 0,0 0-17 0,0 0-8 16,0 2-7-16,1 0-2 0,-1 2-1 0,-1-1 1 15,1 4-1-15,0-2-1 0,-2 0 1 0,0 3 1 0,-2 3-1 16,3-2-1-16,-1 3 3 0,0-1-2 0,-1 3 1 0,-2 1 1 15,1 0 3-15,0 0 1 0,1 3 5 16,-3 0 3-16,1 3 2 0,0-3 2 0,1 2 0 0,-1 0 0 16,0 0-5-16,-1 3-3 0,1-4 1 0,0 2-6 0,1-1-1 15,-1-1 1-15,0 2-1 0,0-2 0 0,-1 1 5 0,1-2 0 16,1 2 0-16,-1-3-2 0,0-1 2 0,0-1-3 16,-1 0-6-16,1-2 1 0,1-1-1 0,0 0-2 15,-1-2-2-15,1 1 1 0,-1-2 0 0,2-1 0 0,0 0 0 16,0 1 0-16,1-2 0 0,0-2 0 0,-1 0 0 0,3 0-1 15,-1-2-2-15,1 1-1 0,-2-1-1 0,0 2-1 16,2-2-4-16,0 0-17 0,2 0-20 0,0-2-22 0,-1 1-26 16,1-2-37-16,-2 0-57 0,3-5-85 0,2 1-130 0</inkml:trace>
  <inkml:trace contextRef="#ctx0" brushRef="#br0" timeOffset="21870.72">17764 3526 27 0,'1'-1'52'0,"1"-2"3"0,1 1 3 0,0-1-1 0,-1 2 1 16,0 1-6-16,-1-2 1 0,2 1-4 0,-1 1-5 0,0 0-7 16,-1 0-2-16,-2 0-2 0,1 0-6 0,0 0 0 15,0 0-1-15,7 0-1 0,0 0 0 0,-3 1-3 0,3 1 3 16,1-2-1-16,1 0-3 0,1 1-5 0,-2-1-2 0,1 0-1 16,-3 0-6-16,2 0 0 0,-1 3-3 0,2 0 1 15,-1-1 0-15,0-1-1 0,-2-2 1 0,3 1-1 0,-2-2-3 16,-1 2 2-16,1 0-1 0,-2 0-1 0,0 2 0 0,0-2-1 15,-1 0 1-15,-3 0-1 0,2 1 0 0,1 1-2 16,-3-2 2-16,2 3 1 0,1-2-1 0,-4 1-2 16,4 1 1-16,-3-1 2 0,-1 2-3 0,2-1-1 15,-2 4 4-15,-2-1 3 0,1 2 1 0,-3 0 0 0,0 2 2 0,1 0 0 16,-3 2 0-16,-1 2 3 0,-3 0 0 0,3 1 0 16,-2 2 3-16,-1 0-2 0,-1-1 2 0,1 4 0 0,-3-4 0 15,5 2-1-15,-4-1-2 0,3 3 2 0,-4-3-2 16,4 0 2-16,-1 1 1 0,1-1-1 0,-1 1 1 0,2-3-1 15,-1 1 1-15,3-1-3 0,-2-1 0 0,3-2-1 16,-3 1-1-16,3-1 0 0,2-2 0 0,-2 1 1 0,2-4 3 16,2 0 0-16,-1 0-2 0,0-4 2 0,2 0-1 15,0-1 0-15,0 1 2 0,0-1 0 0,0-2 3 0,0 2-1 16,2-2 8-16,0 0 2 0,-2 0 3 0,1 0 2 0,2-2-2 16,1 2 2-16,4 0-3 0,1-2-3 0,2-1-3 15,4-2-4-15,2-2-2 0,1 0-4 0,0 0-1 0,4-1-3 16,0-1-1-16,1 0-3 0,2-1 0 0,3-3-1 15,1 4-2-15,1-4 0 0,-2 3-2 0,0-2 2 0,-1 1-3 16,-2 2 2-16,-2 3 1 0,-3-3 0 0,1 1-1 16,-5 4 0-16,-1-2-1 0,-3 3-5 0,-2-1-2 0,-2 4-5 15,0-3-6-15,-3 1-9 0,-2 2-12 0,-1-1-12 0,2 1-18 16,-4 1-16-16,0-1-23 0,0 2-21 0,0-2-25 16,0 0-40-16,-6 3-55 0,2 1-94 0</inkml:trace>
  <inkml:trace contextRef="#ctx0" brushRef="#br0" timeOffset="23617.63">17682 4700 11 0,'0'-2'159'0,"0"0"-46"0,0 1-38 0,-2-3-24 15,2 4-10-15,0-3-3 0,0 3-2 0,0 0-1 16,0-2-2-16,0 2-3 0,0-2-9 0,0 2-5 0,0 0-5 16,0 0-2-16,2 0-3 0,-2 0-4 0,0 0 0 15,0 0-1-15,0 0 1 0,0 0 3 0,0 0 1 0,0 0 3 16,0 0 3-16,0 0 0 0,0 0 1 0,0 0-1 15,0 0 2-15,0 0-3 0,-2 0-1 0,2 0 3 0,0 0 2 16,0 0 2-16,2 0 3 0,-2 2 0 0,0-2 3 0,0 0-1 16,0 0 3-16,0 0-3 0,0 0-2 0,0 0 1 15,0 0 0-15,0 0 3 0,0 0-5 0,0 0 4 16,0 0 7-16,0 0 3 0,0 0 4 0,0 0 0 0,-2-2 1 16,2 2 3-16,-2-1-7 0,2-1-5 0,-1 2-5 0,-1-2-6 15,2 1-4-15,-1 1-6 0,-1-3 4 0,0 3 2 16,-2-1 2-16,3-2 3 0,1 0 1 0,-2 3 2 15,0-2 1-15,0 1-3 0,1-1-3 0,-1-1 2 0,1 2-3 0,-1-1-4 16,1 1-4-16,-2-2-2 0,2 1-2 0,-2 1-2 16,0-1 0-16,1-1-1 0,-2 0 0 0,3 1 3 15,-1-1 0-15,0 1 2 0,-1 0 1 0,0 1 3 0,-3-1 2 16,2 0-1-16,-1-1-1 0,1 3 1 0,4-2-3 16,0 0-3-16,-1 2-1 0,-5-1-1 0,3 1 2 0,0-2-6 0,-1 1 1 15,7 1 1-15,-3-1 1 0,-3-2 0 0,2 3-2 16,0 0 5-16,-2 0-2 0,-2 0-1 0,2 3-1 15,-2-2 0-15,0-1 0 0,1 3 0 0,-1-2 2 0,0 1-3 16,-1 0 0-16,1 3 0 0,0-2 0 0,1 5-2 16,-3-1-3-16,1-4 8 0,0 2-2 0,1-2-1 0,0 1 0 15,0 1 0-15,0 1 2 0,1-2-6 0,-1 4 2 16,2-3-1-16,0 4 3 0,0-2-2 0,0 1 1 0,-1 0 0 16,-1 1 0-16,1 0 2 0,4 0-1 0,-5 2 1 0,2-2 0 15,0 1 1-15,1 1 0 0,-1-2-2 0,3 1 0 16,-2 1-1-16,2-3 0 0,0 1 1 0,2 3 1 15,-2-4 0-15,3 0 0 0,1 1 2 0,-1 1-1 0,3-2 0 16,-2-1 0-16,1-1-2 0,2-1 0 0,-1 0-1 0,2 0 1 16,1-1-1-16,-1 1 1 0,3-2 4 0,-1 1-3 15,-1-3-1-15,4 1 1 0,-3-2 1 0,2-2-3 0,1 1-2 16,-1-1 2-16,-2 0 0 0,2 1-1 0,-1-1 1 16,-1 2 1-16,-1-5-1 0,1 1 0 0,-2-1 0 0,1 0 1 15,-1 0 0-15,0-1 2 0,0 0 0 0,-2 0-2 0,-1 0 0 16,0-1 0-16,-2 0 0 0,2 1-4 0,-2-3 1 15,1 1 2-15,0-1-1 0,-3 1 0 0,-1 1 0 0,0-3 0 16,0 2-1-16,-1 0 2 0,1 0 0 0,-2 1 1 0,0-2 0 16,-2 1 0-16,3-4 1 0,-3 2-1 0,1 1 0 15,-2 2 0-15,2 2 0 0,-2 1 3 0,2 0-4 16,-3-1 0-16,3 1-1 0,-2-1 2 0,0 0-2 0,0 0-3 16,1 1 2-16,-4 1 2 0,1-2 1 0,3 3 13 0,-3-4-6 15,3 4-2-15,-1-3-1 0,-1 1-2 0,2 1-1 16,-2-1-15-16,1 2 7 0,1-1 4 0,-4 0 1 15,1 1 0-15,1-1-2 0,1-1 1 0,1 3 2 0,-1-1 1 16,-1 0 1-16,1-1-1 0,0 3 3 0,1-2-2 0,0 0-4 16,3 2-6-16,-4 0-12 0,2 0-7 0,-2 0-17 15,2 2-10-15,-2 0-7 0,0-2-5 0,0 3-4 0,1-1-7 16,-2 0-4-16,7-1-12 0,-1 3-13 0,0-3-15 16,0 2-17-16,-4-2-20 0,4-1-46 0,0 0-72 0</inkml:trace>
  <inkml:trace contextRef="#ctx0" brushRef="#br0" timeOffset="24314.2">17996 4618 49 0,'-4'-2'106'0,"-1"-1"-30"0,-1-1-16 0,0 3-7 15,1-1-6-15,-2-1-7 0,2 1-1 0,1 1 3 0,-1 0 2 16,0-2 1-16,-1 3-1 0,1-3-1 0,-1 3-3 15,1 0-4-15,0 0-3 0,-2 0-6 0,3 0-2 16,1 0-2-16,2 0-3 0,-3 0 0 0,1 3-3 0,0-3-6 0,0 3-4 16,-1-1-2-16,-1 1 1 0,5 2-3 0,-4-1 2 15,1 3 2-15,-2-2 1 0,2 2 6 0,-2-1-3 16,2 1 0-16,-2 1-1 0,-1-1-2 0,3 1-3 0,-2-1-1 16,4 2-1-16,-3 2 1 0,1-1-2 0,0-2 2 0,0-1 2 15,-2 2 0-15,4-2 2 0,-1 3 1 0,1-3 0 16,1 3 2-16,0 0 1 0,0 0 0 0,0 0-1 0,1 0 0 15,2 0 0-15,2 1 0 0,0-1 0 0,1 1 0 16,-1-1 0-16,6 0 1 0,-2-2-1 0,1 0 0 0,0 1-2 16,7-3 0-16,-4-1 1 0,2 0-1 0,4 0-1 0,-1-3-1 15,0 1 1-15,2-3-2 0,2 0-3 0,-3 0 0 16,4-3 0-16,-4 1-1 0,3 0-2 0,-1-3 0 0,-4 1 0 16,4 0 4-16,-7-1-3 0,2 0 0 0,-3 1 2 15,1-2-3-15,-5 0-1 0,-1 1 0 0,1-2 2 0,-1-1 2 16,-3 1 8-16,0 0 10 0,-2-1 5 0,-1 1 3 15,-1-3 6-15,-2 2 0 0,-1-2-2 0,1 0-6 0,-3 2-4 16,0-4 4-16,-1 2 5 0,-2 0-1 0,0-2 1 0,-1 1-4 16,-2-1 1-16,-1 0-12 0,0 0-8 0,0 2-5 15,-1-3-4-15,-1 3 1 0,-1 0-2 0,-1 1 1 16,1 2 0-16,1-1 0 0,2 0 0 0,-3 2-3 0,1 2 2 16,0 1-1-16,0 0 1 0,-1 1-2 0,1-1 3 0,0 3 0 15,1 0-1-15,-1 0 24 0,0 2-12 0,2-1-7 16,1 1-10-16,0 1-9 0,0 1-10 0,4-1-38 0,-3 2-5 15,1 0-17-15,4-1-14 0,-1 0-11 0,1 3-15 16,0-3-4-16,3 2-3 0,-3-1-4 0,4 2-22 0,4-1-45 16,-3-1-103-16</inkml:trace>
  <inkml:trace contextRef="#ctx0" brushRef="#br0" timeOffset="25534.44">19142 4643 80 0,'0'0'171'15,"-1"-1"-34"-15,1 0-34 0,-2 1-26 0,2-1-24 0,-2 1-15 16,2 0-12-16,-2 0-7 0,1 0 2 0,0-2 1 16,1 2-1-16,-2-1 2 0,0 1 3 0,1 0-3 0,-1 0-2 15,0 0-3-15,-2 0-1 0,3 0-3 0,-3 0 1 0,1 1-1 16,0 1-4-16,-1-2-1 0,2 0-4 0,-3 1 0 16,-1-1 1-16,1 2-1 0,0 0-1 0,0 0 2 0,1-1-1 15,0 2-5-15,-2 0 1 0,3 0 0 0,2 0 1 0,-4 2 0 16,2-2 2-16,-3 3 2 0,4-2-1 0,-3 2-3 15,0 1 1-15,1-2-1 0,-1 4-2 0,3-4-1 16,1 2 0-16,-3 1-1 0,2-1 2 0,1 2 3 16,-1 0 0-16,2 0 2 0,0 2 1 0,0-1 1 0,2-2 1 15,-1 1 1-15,3 1-1 0,-1-1 0 0,-1 0 0 0,4 0 1 16,-1 0 1-16,3-2 0 0,-4 1-2 0,3-1 0 16,-1-2-3-16,3 1 2 0,-3 0-5 0,3-2 0 0,-1 0 0 15,1-1 0-15,-1 3 2 0,-2-2-4 0,5 2 0 0,-3-2 2 16,2-6 0-16,0 2-2 0,0 0 1 0,1 0-1 15,-1-2 2-15,1 2 0 0,-2-1 0 0,1-1 1 0,3 0-3 16,-4 1 2-16,-1-1-1 0,1 1-1 0,1-3 0 16,-2 1 0-16,0 0-1 0,-2-1 0 0,-1 2 2 0,0 0 0 15,-1 2 1-15,1-3-1 0,0-1 0 0,-1-3 0 0,0 1-21 16,0-1 11-16,0-3 5 0,0 1 2 0,0-1 4 16,-4 2 2-16,0 0 23 0,0-1-9 0,-2 1-3 15,0 2 0-15,-2-1-1 0,0-2-4 0,1 1 0 0,-2 1-1 16,-1 0-1-16,-2-1-5 0,2 1 3 0,0-1-1 0,-2 2-2 15,0 1-1-15,1-3 1 0,0 4 0 0,0-3 0 16,0 2-4-16,2 2-1 0,0-1 2 0,0 1-2 0,-1 0 2 16,1 0 0-16,-3-1 2 0,3 4-2 0,-1-3-1 15,0 1 0-15,-2 1 1 0,0-1-1 0,2 2-1 0,-1-2 2 16,-2 2 0-16,3 0 0 0,-2 0-2 0,0 2 0 16,-1-2-3-16,0 2-1 0,1-1-5 0,-1 1-3 0,0-2-7 15,-1 3-8-15,0 0-12 0,1-2-15 0,1 0-12 0,0 2-12 16,2 1-11-16,-3-1-10 0,1-1-8 0,2 1-10 15,0-3-20-15,2 4-36 0</inkml:trace>
  <inkml:trace contextRef="#ctx0" brushRef="#br0" timeOffset="26431.91">19572 4579 55 0,'0'-4'174'0,"0"1"-37"0,-1-1-20 0,1 2-10 0,0 1-3 0,0-2-7 16,-2 1 1-16,2 0-7 0,0 2-5 0,2-1-7 15,-2 1-8-15,1 0-3 0,-1 0-10 0,0-2-8 16,0 4-9-16,-1-2-8 0,1 0-5 0,0 0-7 0,0 0-7 15,1 0-4-15,-1 0-3 0,0 1-2 0,2-1 0 16,-2 4-4-16,2-3-1 0,-2 1 0 0,0-1 0 0,3 1 0 16,-1 2 0-16,0-1 0 0,0 3 1 0,-1-2 0 15,2 4 0-15,1-1 0 0,-3 2 0 0,2-1 0 0,-1 3-2 16,0-2 1-16,-1-1 1 0,3 3-1 0,-1-1 0 0,3 2 0 16,-5-2 1-16,2 2 0 0,1 0-1 0,-1-1 0 0,0 1 1 15,0-1 0-15,1 2 0 0,-3-2 1 0,1-1 0 16,-1 1-1-16,4-2 1 0,-4 1 2 0,-1 1-2 0,3-3 1 15,-1 1-3-15,0 3-1 0,-1-4-1 0,2 0 0 16,-1 1 1-16,0-2 0 0,-1-1 3 0,-1 0-2 0,2-1 3 16,0-3-2-16,-2 1-2 0,0-1 0 0,0 1 0 15,0-3 1-15,0 2 0 0,0-2 3 0,0 0 0 0,0 0 1 16,0 0 3-16,0 0 10 0,0-2 15 0,0 2 11 0,-2-1 9 16,0-1 2-16,2-1 0 0,-3-1-9 0,1-2-14 15,1-1-13-15,-1 0-10 0,-1-2-3 0,-1 1-2 16,2-1-3-16,-3-3-1 0,1 0 1 0,0 1-2 0,-1-3-3 15,1 1-2-15,0 0-3 0,0-2-4 0,-2 1-5 0,1-3-1 16,-2 3-1-16,-1 1 2 0,2-4 3 0,-1 4 3 16,0-1 3-16,1 1 5 0,0 2 1 0,2 2 0 15,-3-1-1-15,7 3 3 0,-4-1 1 0,3 4 0 0,-3 1 1 16,4 0 0-16,-1 1 1 0,-1 2 0 0,2 2-1 0,-1-2 1 16,1 0-2-16,0-2-1 0,0 1 0 0,1-1-4 15,-1 2-1-15,0 0-1 0,0 0 0 0,0 0-3 0,0 0 1 16,2 2 1-16,-1-1 2 0,-1 1 0 0,2 4 3 15,0-2 3-15,-2 2-1 0,1 1 2 0,-1 0 0 0,2 0 1 16,0 3-1-16,-2-2 1 0,5 1 0 0,-3 2 0 0,0-1 1 16,0 0-1-16,2 2-1 0,-1 0-2 0,2-2 2 15,-2 0-1-15,1 1 1 0,3 2 0 0,-3-3 1 16,2 4 0-16,-2-4-1 0,0 0 1 0,1-1-1 0,-2 0-1 16,3-2 1-16,-5 1 0 0,2-3 0 0,1 2-1 0,-3-2 1 15,2 0 1-15,-1-2-1 0,-2 1 0 0,2 0 1 16,-1-2 0-16,-1 0 0 0,2 1-6 0,0 0-3 15,-2 0-8-15,1 0-13 0,-1-1-20 0,0-1-26 0,0-1-28 0,-1 0-32 16,1 0-49-16,0 0-76 0,0 0-114 0,-4-3-89 16</inkml:trace>
  <inkml:trace contextRef="#ctx0" brushRef="#br0" timeOffset="27484.26">21087 4617 63 0,'0'-4'113'0,"0"2"-40"0,0 0-28 16,0 1-14-16,0-1-8 0,-2 2-1 0,2 0 2 0,0 0 3 16,0 0 1-16,0 0-1 0,0 0 0 0,0 0-4 15,0 0-2-15,0 0-1 0,0 0-2 0,0 2-3 16,-2-1 2-16,2-1 1 0,0 0 1 0,0 0 3 0,0-1-1 15,0 1 6-15,0 0 1 0,0 0 2 0,0 0 6 0,0 0 1 16,0 0 4-16,0 0 1 0,0 0 1 0,0 0-1 16,0 0-2-16,0 0 0 0,0 0 1 0,0 0 0 15,0 0 0-15,0-2 0 0,0 2 0 0,0 0-7 0,0 0-3 16,0 0-9-16,0 0-5 0,0 0-6 0,0 0-3 0,-1 0-3 16,1 0-4-16,-2 2-1 0,2-2 0 0,2 0 1 15,-2 0 2-15,1 0-1 0,-1 1 2 0,0 1 5 0,2 0 3 16,0 2 0-16,-2-1 2 0,1 2-1 0,1 0 0 0,-2 2-3 15,1-1-2-15,0 2 0 0,2 0 1 0,-2 1 1 16,3-2-3-16,-1 4 0 0,-1-2 0 0,1 1-1 0,1 1-2 16,-1-2-1-16,0 2-1 0,0 2 2 0,-1-3-3 15,1 2-1-15,1-1 1 0,-1-1 10 0,-1 1-5 0,0-1-3 16,1 1-1-16,-1-1 1 0,-1 1-1 0,3-1-1 0,-3 1-2 16,1-2 2-16,-1-2 0 0,3 2-1 0,-4 0 0 15,1-1-6-15,-1-3 4 0,2 3 0 0,0-1 2 16,-2-2 0-16,0 3 0 0,0-4 3 0,0 2 1 0,2-2-1 15,-1-2-2-15,-1 1-1 0,2 0-1 0,-2 0-6 0,0-1 3 16,-2-1 3-16,2 1-1 0,-1 1-1 0,1-3 0 16,1 1 0-16,-1 0-4 0,2-1-7 0,-4 2-4 0,-1-2-3 15,1 1-8-15,0 1-9 0,6-2-11 0,-2 0-19 16,-1 0-21-16,1 0-25 0,0 0-29 0,-2 0-48 0,2-5-74 16,-2 0-105-16</inkml:trace>
  <inkml:trace contextRef="#ctx0" brushRef="#br0" timeOffset="28200.81">21327 4588 42 0,'0'-3'211'0,"-3"2"-45"0,2-1-28 16,1 1-22-16,0 1-16 0,-1-2-9 0,1 1-5 15,0 1-8-15,-3 0-4 0,-2 0-3 0,5-2-4 0,-2 2-3 16,4 0-3-16,-2 0-6 0,0 0-8 0,3 2-8 0,-1-2-9 15,-2 1-5-15,0 1-7 0,0-2-2 0,0 0-3 16,0 0 2-16,0 0-2 0,0 1 0 0,0 1-1 16,0-1 0-16,0 2 1 0,0 0 1 0,0 2-2 0,1-1-2 15,-1 0 0-15,2 1-4 0,-1-1 0 0,-1 3 0 0,0-2 1 16,1 2 0-16,2 1 2 0,-3 0-1 0,1 0 0 16,-1 2 1-16,2-1-1 0,0 2 1 0,-1-1-3 0,2 1 0 15,-1-2 1-15,0 3 0 0,0-2-2 0,0 2-1 0,-2 1-1 16,5-1-2-16,-4-2 1 0,1 0-1 0,0 2 0 15,1-1 3-15,-2 0-2 0,3 1 5 0,-1 0-3 0,-2-2-1 16,3 0-2-16,-2-1-1 0,0 2-1 0,1-1 0 16,-1 0-2-16,-1 2 2 0,3-4 1 0,-4 1 0 0,3 0 0 15,-2-1 0-15,1 1 0 0,0-1-11 0,-1 0 5 0,2-1 5 16,-1 2 0-16,0-2 1 0,-1-1 0 0,4-1 14 16,-4 2-5-16,1-1-5 0,-1-2-1 0,1 1-2 0,0-2-1 15,-2 0 0-15,0 1 0 0,0-1 1 0,3 0 0 16,-2 0 4-16,-1-1-5 0,0-2 0 0,0 2-1 0,2-2-3 15,0 0-1-15,-2 0-7 0,0 0-2 0,0 0-5 16,0 0-15-16,0 0-12 0,1 0-18 0,-1 0-27 0,1 0-28 16,1-2-46-16,2 0-64 0,-3-4-98 0,4-1-141 15</inkml:trace>
  <inkml:trace contextRef="#ctx0" brushRef="#br0" timeOffset="29136.39">22895 4565 222 0,'0'-2'239'15,"0"1"-67"-15,0 1-48 0,0-2-29 0,0 0-14 16,0 2-5-16,0 0-3 0,1 0-5 0,-1 0-6 0,2 0-6 15,-2 0-12-15,0 0-11 0,0 2-7 0,0 0-7 0,0-2-5 16,0 1-1-16,0 1 3 0,0-1-1 0,0 3-2 16,0-1 0-16,1 2-1 0,-1-1-2 0,1 2-2 15,-1-1-2-15,3 2 1 0,-3-1 0 0,0 1 0 0,0 1 2 16,1 1-1-16,-1 1 3 0,0 0-2 0,2 0 4 0,-1 1-4 16,-1-1-2-16,2 0-1 0,-1 2 0 0,-1-2 0 15,2 0 1-15,-2 2 0 0,2-1-7 0,-1 1 7 0,1 0 0 16,0 0-14-16,-2-1 3 0,6 2 4 0,-5 0 12 0,1 1-4 15,-1-2-1-15,3 0 45 0,-3-3-24 0,1 1-11 16,-1-1-9-16,2 2-3 0,-1-4-3 0,0 1-35 16,0 1 16-16,-2-4 8 0,1 2 4 0,1-2 3 15,0-2 0-15,-2 0 1 0,0-1 1 0,0 1 0 0,0 0-1 0,0-1-2 16,2 1-5-16,-2 1-6 0,0-1-11 0,0 0-14 16,0-1-15-16,0-2-23 0,0-2-21 0,-2 2-10 15,2-1-43-15,0 1-59 0,-2-5-92 0,-1 1-127 0</inkml:trace>
  <inkml:trace contextRef="#ctx0" brushRef="#br0" timeOffset="29814.96">23299 4533 50 0,'2'-4'309'0,"0"3"-97"0,-2-2-63 16,0 3-36-16,0-1-23 0,0 1-15 0,0-3-7 16,0 3-7-16,0 0-14 0,0 0-8 0,0 0-7 15,0 0-11-15,0 3-7 0,-2-2-7 0,0 0-6 0,1 4 0 16,-2 0 2-16,-1 0-1 0,3 0 8 0,-4 4 2 0,-1 1 5 15,0 0 2-15,1 1 2 0,-2 2 0 0,2-3-5 16,0 2 3-16,0 0 1 0,-2 0 0 0,2 0 1 16,1 2 0-16,0-2 0 0,-1 0-3 0,1 0-3 0,3-1-4 0,-2 2-1 15,3-1 1-15,-2-2-1 0,2 3-2 0,0-4 2 16,2 3 1-16,-2-4 0 0,3 4-1 0,-2-1 1 0,-1-1-1 16,4 0-1-16,-3 2-2 0,3-4 4 0,0 0-1 15,0 1-1-15,3-2 1 0,-1 1 0 0,2-2 1 16,-2 1-7-16,2-1 9 0,-1-2-4 0,3 3-2 0,-1-2-3 0,0-2 1 15,3 1-2-15,-2-3-7 0,0 3 4 0,1-3 0 16,0 1 3-16,-2-2 0 0,4 0 1 0,-2 0-4 16,-1-2 1-16,4 1 0 0,-1-3 1 0,0 3-2 0,0-1 2 15,1-3 0-15,-2 0-1 0,-1 1 1 0,-1-3-2 16,1 1 1-16,-1-1 0 0,1-1 1 0,-3 1 5 0,-1-2 7 16,-3 2 11-16,2-3 14 0,1 1 19 0,-1-1 10 15,-1 0 0-15,0 0-3 0,0 0-7 0,-3-3-12 0,2 2-11 16,-1-3-4-16,-2 0 1 0,-1 1-1 0,0 0 1 15,0 1-2-15,-1-1 5 0,-2 1-6 0,-1-1-1 0,2 1-4 16,-2-1 1-16,0 2-2 0,0 1 5 0,0-1-7 0,-3 1-6 16,0-1-1-16,-1 1-4 0,1 1-10 0,1 0-9 15,-3 3 3-15,1-2 3 0,0 5-1 0,-1-4 1 0,0 2 8 16,1 0-4-16,0 1-1 0,0 1 2 0,-2 0 2 16,-2 1-2-16,3 1-3 0,0 0-3 0,-1 1 0 0,2 0-4 15,-1 0 4-15,0 0 0 0,2 1-20 0,-4 0-14 0,1 1-18 16,2 1-17-16,-1 0-24 0,-4 1-19 0,4 0 1 15,-1 0-4-15,-2 0-5 0,0 1-3 0,0 2-8 0,1-1-3 16,-6 1-13-16,4 0-23 0,0-1-28 0,-1 2-53 16,1-1-78-16</inkml:trace>
  <inkml:trace contextRef="#ctx0" brushRef="#br0" timeOffset="36569.58">17631 3259 40 0,'0'-1'172'0,"0"-1"-43"0,0 1-34 0,0-1-19 16,0 2-10-16,0 0-5 0,0-2-8 0,2 2-3 0,-2 0-7 15,0-1-3-15,0-1-5 0,0 2-7 0,0-2-3 0,0 4-3 16,0-2-3-16,0 0-2 0,2 0-2 0,-2 0-1 15,0 0-1-15,0 0 1 0,0 0 6 0,0 0 4 0,1 0 7 16,-1 0 8-16,0 0 7 0,0-2 4 0,-3 2 0 16,1 0 0-16,0 0-1 0,2 0-3 0,2-2-5 0,0 1 1 15,-2-1-1-15,2 0-5 0,-2 1-3 0,0 4-5 0,0-3-2 16,0 2-3-16,0-2-1 0,1 0 3 0,-1 0 4 16,0 0 5-16,3 0-2 0,-3 0-1 0,1 0-1 0,-1 0-5 15,2 0-5-15,0 0-7 0,-2 0-1 0,0 0-1 16,0 0-1-16,0 0-1 0,1 0 0 0,-1 0-2 0,2 0-2 15,-1 0-3-15,4 0 4 0,0 1-5 0,2 1 1 16,3-2 2-16,0 2 1 0,4-2 0 0,0 2-4 16,5-1 3-16,0 1 0 0,2-2-1 0,2 2-1 0,1-1 0 0,5-1 0 15,-1 2 2-15,2-1 0 0,4-1 3 0,3 0 1 16,1 0 3-16,0 0 0 0,5 0-1 0,-2-1 0 16,-1-1 0-16,-1 2-3 0,-3-1-1 0,1-1-5 0,-1 2 3 15,1-2-2-15,-3 1 1 0,1 1-2 0,-4-2 0 16,3 2 4-16,-4-2-5 0,0 2 0 0,-4 0-1 0,4-2 1 15,-4 1 0-15,3 1 2 0,-3-2 3 0,-4 2-2 0,0 0-3 16,1 0 1-16,0 0-1 0,0 0 0 0,-1 0-1 16,-2 0 1-16,2 0 2 0,0 0-1 0,1 0 1 15,1 0 0-15,-2 0-2 0,1 0 0 0,2 0 0 0,-1 2 1 0,3 1 0 16,0-3-1-16,-2 0 3 0,4 0-1 0,-1-3 2 16,0 1-2-16,1-1-1 0,-1 2-1 0,1-1 2 0,-1 1 1 15,2-1-3-15,-1 1 2 0,-4 1-1 0,4-3-1 16,-2 4 0-16,-2-1-1 0,3-1 26 0,-3 1-13 0,1-3-5 15,-5 0-4-15,4 1-1 0,-3 1 0 0,-2-1-25 16,-1 2 10-16,0-1 6 0,0-2 2 0,0 3 3 0,0-2 3 16,-1 2-1-16,0-1 0 0,0-1-1 0,1 1 1 15,0 1 0-15,0-2-1 0,0 2 0 0,4-3 1 0,-2 1 1 16,0 2 0-16,1-3-1 0,0 1 2 0,-3 0 1 16,1 1-1-16,1-3 0 0,-4 4-1 0,0-3-1 0,0 3 0 15,-2 0 0-15,0 0-1 0,-1 0-1 0,-2-1 2 0,4 1 0 16,-2 0 2-16,-1-1-1 0,1 1 2 0,-1 0-2 15,2-2-1-15,-1 2-10 0,1 0 4 0,0-1 2 0,2-1 3 16,-3 2 2-16,2-2 2 0,-3 1 10 0,2 1-6 16,-3-2-4-16,1 2-2 0,0-2-1 0,-1 2 0 0,-2 0 0 15,0 0 3-15,0 0 0 0,0-2-2 0,-2 1 0 16,0 1 0-16,-2-2-4 0,2 2-2 0,-3-2 4 0,-2 2-2 16,1 0 2-16,-4 0 0 0,4 2 5 0,-2-2-2 15,0 0 0-15,-1 0 1 0,-1 0-2 0,1 0-1 0,2 0 1 16,-1 0-1-16,0 0 3 0,-1 0-2 0,3 0 1 0,-1 0 0 15,-2 0-1-15,3 0 1 0,-1-2-5 0,2 2 4 16,-3 0-4-16,5 0 3 0,-1 0 1 0,1-1 0 0,1 1 1 16,2-1-1-16,-2-1 1 0,2 2 0 0,-1 0-1 15,-3 0 0-15,1-1 0 0,-1-1-1 0,-1 2 1 0,3 0 0 16,-4 0-1-16,1 0 1 0,-1 0 2 0,-1 0-2 16,-1 0 0-16,1 0-1 0,-3 0 2 0,1 2 1 0,-1-1-1 15,0-1 2-15,0 2 2 0,0-4 1 0,-1 1 0 0,1-1 0 16,-2 2 2-16,1 0-2 0,1 0-1 0,-2 0-1 15,0 0-6-15,1 0-11 0,-6 0-15 0,-1 0-19 16,-4 2-29-16,-3-1-37 0,-3-1-41 0,-8 2-49 0,0-1-60 0,-8 2-94 16,-2-3-151-16,-5 2-64 0</inkml:trace>
  <inkml:trace contextRef="#ctx0" brushRef="#br0" timeOffset="37619.93">18355 2710 160 0,'0'-4'407'0,"-1"-1"-125"0,1 0-99 16,-2 3-60-16,0-1-31 0,2 0-12 0,-1 1-6 0,1-1-27 15,0 2 2-15,0-1-5 0,0 2-6 0,0 0-6 16,0 0-7-16,0 0 3 0,0 0-7 0,1 0-7 0,1 0-3 15,1 0-1-15,0 2-2 0,1-1-3 0,3 2 0 16,0 2-15-16,1-1 5 0,0 2 5 0,2 2 1 0,0-1 3 16,0 3 1-16,4-1 14 0,-5 3-6 0,5-2-4 0,1 0-2 15,0 4-3-15,0-2 0 0,0 1 2 0,1-1-2 16,1 2-2-16,0-1 1 0,-3-1 0 0,2 2 2 16,1 0-4-16,-4 1 0 0,2 1 3 0,0-1-3 0,-1 0-1 15,-2-2 2-15,1 3-2 0,0-5 1 0,-4 3-1 0,4-2 1 16,-4-1 0-16,1 0-1 0,1-2 0 0,-7-2 1 15,1 1 0-15,0 0-1 0,1-4 0 0,1 1-11 0,0-1 6 16,-2-1 4-16,-1 0 2 0,0 0 5 0,0-2 0 0,-3 1 11 16,-1-2-4-16,2 0-1 0,-1 0 2 0,1-2-4 15,2 1 0-15,0-2 1 0,2-1 0 0,0-4-2 16,2 1-2-16,2-2-2 0,-2-1-1 0,0-3-2 0,6-2-1 16,-5 0 0-16,1-1-1 0,1 0 3 0,-2-3 0 0,1 0-3 15,1-1-1-15,-3-1-3 0,0-1-2 0,2-3-4 16,-2 4-3-16,1-4 1 0,-1 3-1 0,-4 1 2 0,2-1-9 15,-1 5 10-15,-2-1 4 0,1 4 4 0,-3 1 2 16,1 0 0-16,-2 1 11 0,0 3-6 0,0 1-2 0,0 0 2 16,0 2-1-16,0 0-1 0,0 2 1 0,0 2-1 0,0-2 2 15,0 3-3-15,0-2 0 0,0 1 1 0,0 0-3 16,0 2 2-16,0 0-2 0,0 0 0 0,0 2 0 16,0 0 0-16,-2-2 0 0,2 0-3 0,0 0-2 0,-3 1-1 0,-1 1 0 15,1 0 12-15,0 3-6 0,3 1 0 0,-4 2 0 16,-1 3-3-16,-1 1 1 0,-1 4-11 0,1-1 8 15,-1 1 4-15,-3 3 0 0,3 1 6 0,-1 0 0 0,-2 3-1 16,1 0 0-16,0 3-1 0,-2-3 1 0,3 1-2 0,-2 0-1 16,1 0 3-16,-4 2-2 0,4-1 3 0,2-1-2 15,-3 0 2-15,3 2 1 0,-1-5-1 0,2 1-1 16,-3 2-3-16,1-3 3 0,-1 2-4 0,2-3 1 0,0 4-4 16,0-5 2-16,0 0 3 0,1 2 0 0,-4-2 3 0,4-2 1 15,0 3 4-15,-2-1-4 0,0 0-1 0,3-2-2 16,-1 3-3-16,-1-2-2 0,4-1 1 0,-3-1-13 15,1-1 6-15,1 0 6 0,0 0 2 0,0-2 1 0,0-1-3 16,1-2 16-16,2 1-7 0,-4-1-1 0,4-1-2 0,-1 1-3 16,0-1 3-16,2-1-2 0,0-3-2 0,0 1-1 0,2 0-2 15,0-1-3-15,-1-1-1 0,2 1-5 0,-1-1-10 16,-1 0-7-16,2 0-37 0,-1-1-11 0,0 0-17 16,-1-3-28-16,2 0-39 0,1-3-54 0,-1 0-68 0,0-5-154 15</inkml:trace>
  <inkml:trace contextRef="#ctx0" brushRef="#br0" timeOffset="38620.3">18337 2513 11 0,'0'0'164'0,"0"0"-64"0,0 0-43 0,2 0-23 0,0 0-11 0,-1 2-3 16,2 0 4-16,1 1-2 0,2 2 5 0,1 0 1 16,5-2 4-16,-1 2 5 0,5-2 2 0,-2 1 2 15,3-3 0-15,1 3-1 0,2-3-3 0,2 1-3 0,-2-4-2 16,5 1-3-16,-2-1 3 0,0 0 3 0,1 0 0 16,1-1-2-16,2 0-7 0,-1-2-1 0,1 2-10 0,3-4-6 15,2 1-3-15,0-1 0 0,-1 0-2 0,-1 0-1 16,0 0-1-16,-1 3 0 0,-4 0 3 0,-2-2-5 0,-3 2 3 15,1 0 0-15,-3 1-2 0,0 0-1 0,-6-1 0 0,-1 2 1 16,-3-1 1-16,-1 2 5 0,-4 1 4 0,-1 0 5 16,-2 0 6-16,0 0 5 0,0 0 5 0,-2 0-1 15,0 0 1-15,1 0-6 0,-6 0-5 0,-1 1-7 0,-6 2-3 0,1-3-7 16,-5 3-1-16,0 0-2 0,-4 2 0 0,-3-1 0 16,1 1-1-16,-4 5-2 0,-1-1 1 0,-4 0 1 0,1 1 1 15,-1-5-1-15,1 2 1 0,-1-2 1 0,3 3 2 16,0-2-2-16,2 0 0 0,-1 0 2 0,3-1-1 15,2 2-1-15,3-2-2 0,1 0 1 0,4 0 0 0,2-3-1 16,2 1-1-16,4 1 0 0,1-3 1 0,2-1-5 0,0 2-2 16,4 0 3-16,1-2 7 0,0 0 1 0,0 0 0 15,3 0 5-15,2-2 2 0,2 0-3 0,4 1-7 0,1-3-1 16,3 1 3-16,3-2 0 0,0-2-1 0,5 2-2 0,-4-2 0 16,1 2 1-16,2-1-1 0,4 0-1 0,-2 0 1 15,2 0 2-15,1 0 0 0,2 2 1 0,-2-3 1 16,-1 2-1-16,1 1 0 0,-2-1-2 0,-1 0-1 0,0 2-2 15,-2-2 0-15,-4 2 0 0,-1 2 1 0,-4-1-1 0,-3 1 0 16,-1 1-1-16,-6-2 0 0,3 1-3 0,-3 1-2 16,-1 0 3-16,-2 0 0 0,-2 1 1 0,-2 1 1 0,-3-1 1 15,-3 2-1-15,-3 0 2 0,-4 2-3 0,-1-2-3 16,-6 4 1-16,0 0 1 0,-3-2 5 0,0 2 0 0,-1 1 1 16,0-3 3-16,-3 1 1 0,1-2-4 0,0 2-1 0,0 0 0 15,0-2 0-15,2 1 2 0,1 0-2 0,-1 0 4 16,7-3 0-16,0 1-3 0,3 1 0 0,5-1 1 0,3-3-1 15,3 2 0-15,0 0-1 0,4-2 2 0,1 0-2 16,1 0 0-16,2 0 0 0,3 0 0 0,0-2 0 0,7 0 0 16,0-1-2-16,6 3 1 0,1-5-1 0,3 1 0 15,2-1-2-15,0-2 1 0,0 3-1 0,1 0-5 0,0-1-7 16,0 0-10-16,-1 1-19 0,-1 0-23 0,2-1-24 0,-2 2-25 16,0 0-25-16,-1 1-35 0,-2-1-70 0,0-1-128 15</inkml:trace>
  <inkml:trace contextRef="#ctx0" brushRef="#br0" timeOffset="45314.1">19504 4371 27 0,'0'0'265'0,"0"0"-78"0,0 0-62 0,0-3-41 15,2 3-24-15,-2 0-10 0,0 0-2 0,0 0 1 16,3 0 4-16,-3-2 0 0,2 2-3 0,-2-1-4 0,0 2-4 15,0-1-3-15,1 2-8 0,-1-2-2 0,2 0 0 16,-2 0-4-16,0 0-2 0,1 0-5 0,-1 0-2 0,0 0-3 16,0 0-8-16,0 0 1 0,0 0-2 0,0 0 0 15,0 0-2-15,1 0-2 0,-1 0 1 0,0 0-2 0,0 0 0 16,-1 0-1-16,1 0 1 0,0 0 1 0,0 0 0 0,-1 0 0 16,1 3 0-16,-2-3-17 0,2 0 8 0,0 0 3 15,0 3 3-15,0-3 0 0,0 1 0 0,-1-2 17 0,1 1-7 16,0 0-2-16,0 0-3 0,0 2-1 0,-2 1-1 0,-1 1 0 15,3-3 1-15,0 1-3 0,0 0 1 0,0 1 0 16,0-2 1-16,0 0 0 0,-2 1 0 0,2-2 1 0,0 1 0 16,0-1-1-16,0 0-1 0,0 0 1 0,0 2 0 15,0 0 0-15,0-2-2 0,0 0 0 0,0 0 9 16,0 0-5-16,0 0-1 0,0 3-1 0,2-3 1 0,-2 2 0 16,0-2-7-16,5 0 5 0,-4 2 0 0,2-2 1 15,3 1 1-15,0-1 0 0,3 2-1 0,1 0 5 0,0-2 2 16,1 0-6-16,-2 0-1 0,4 0 2 0,-1 0 0 0,-4 0-6 15,0 0-3-15,1 0 4 0,-3 0 2 0,-1 1 0 16,3-1 0-16,-7 1 2 0,2-1-2 0,-1 0 2 0,0 0-1 16,-2 0-1-16,0 0 0 0,0 0-1 0,-2 2 1 15,0-2-4-15,-1 1 2 0,3 0 1 0,0-1 0 0,-6 2 3 16,2 0-1-16,-8-1 1 0,3 2-1 0,-4 0-3 0,4 0 1 16,-3 0 0-16,2 0 0 0,2 0 2 0,0-1-1 15,-1 1 3-15,4-3 0 0,1 0-1 0,1 3 2 0,2-3-2 16,1 1 3-16,-2-1-2 0,2 0-2 0,2 0 0 15,-2 0 0-15,1 0-1 0,2 0 0 0,2-1-1 0,2 1 10 16,1-3-4-16,2 3-1 0,4-3 1 0,-2 1-1 0,1-1 0 16,-2 0-10-16,1 0 4 0,2 2 2 0,-4-2-2 15,-1 0 0-15,-1 1-1 0,-2 1 4 0,-2-1-3 16,-1 0 0-16,-2 2 2 0,4 0 3 0,-2 0 0 0,1 0 0 16,-4 0 2-16,0 0 1 0,0 0-2 0,0 0 1 0,-4 0 1 15,3 0 1-15,-1 0 0 0,-1 2-2 0,0-2 1 16,0 0-3-16,-2 2 1 0,0-1-3 0,-3-1-2 0,3 2-3 15,1 1-8-15,-2-2-15 0,5 1-19 0,1-2-26 16,0 1-24-16,0-1-19 0,0 2-22 0,0-2-43 0,0 0-92 16,8-2-112-16</inkml:trace>
  <inkml:trace contextRef="#ctx0" brushRef="#br0" timeOffset="46124.59">21340 4338 74 0,'0'0'177'0,"-2"-1"-53"0,4 1-39 0,-2-2-25 16,2 0-12-16,0 2-10 0,1-1-3 0,0 1-4 0,1-2-2 15,-1 2-3-15,-2 0 0 0,3-2-7 0,-3 2-3 16,2-3 0-16,-3 3-4 0,2 0-3 0,0 0-2 0,-2 3 0 16,0-1-1-16,0-2 0 0,0 2-1 0,-2-4 3 0,0 2-1 15,2 0 2-15,-1-2 0 0,-1 2 0 0,1 0 0 16,-3 0-2-16,0 2 1 0,-1 1-2 0,-2 1-1 15,-2-3-2-15,-1 3 0 0,1-1-2 0,0 2-1 0,1 1 0 16,1-2 1-16,1 1 1 0,0-2-1 0,3 0 1 0,0 0 2 16,-1-1-2-16,3 0-2 0,-1 1 1 0,0-1 1 0,2-1-2 15,2-1 1-15,0 2 0 0,-1 0 1 0,3-2 0 16,-1 0 2-16,3 3-1 0,2-3 1 0,0 0-3 16,0-3-1-16,1 3-1 0,4 0-1 0,-4-2 1 0,2 0 0 15,-4 1 0-15,2-1 1 0,0-1 0 0,-2 1-1 0,1 1-1 16,-3 0 1-16,-1 1 1 0,1-3 2 0,0 3-2 15,-4 0 1-15,1 0-1 0,-1 0 1 0,-1 0 4 0,0 0 1 16,0 0 8-16,0 0 5 0,0 0 4 0,-1 0 4 0,1 0 0 16,0 0 1-16,-2 0-8 0,2 0-6 0,0 0-2 15,0 0-3-15,0 0-4 0,0 0-3 0,0 0-3 16,2 0-4-16,-2 0-8 0,1 0-4 0,-1 3-6 16,4-3-12-16,-4 1-18 0,8-1-25 0,-4 0-40 0,-4 0-78 0,5-1-132 15</inkml:trace>
  <inkml:trace contextRef="#ctx0" brushRef="#br0" timeOffset="47911.48">17540 8811 71 0,'0'-2'216'0,"-4"2"-53"0,4-1-44 16,-3-1-34-16,3 2-18 0,-1 0-11 0,1 0-1 0,-3-1 4 15,2-1 1-15,1 2 0 0,0-2-2 0,-1 2-4 0,-1 0-10 16,2-1-9-16,-2 0-5 0,2 1-5 0,-1-2-4 16,-2 1 1-16,3 1 3 0,-2-2 5 0,-1 2 1 0,3-1 0 15,-3-1 0-15,2 2-4 0,-3-1-3 0,1 1-6 16,2-2-3-16,-3 2-1 0,3-1 3 0,-1 1 5 15,0 0 2-15,1-2 6 0,-2 4 0 0,3-2 31 0,-2 0-34 16,-1-2-1-16,3 0 0 0,-1 2 2 0,-1 0 0 16,2 0 0-16,-1 0 3 0,1-1-2 0,-2 1-3 0,0 0-1 15,1 0-4-15,-1-1-2 0,1 1-1 0,1 0 2 16,-3 0 1-16,2 0 3 0,1-1 5 0,-1 1 3 0,1 0 2 16,0 0-1-16,0 0 0 0,0 0-3 0,0 0 0 15,0 0 2-15,0 0-2 0,1 0-1 0,-1 0 18 0,1 0-9 16,2 0-3-16,-3 0-7 0,1 0-1 0,1 0-2 0,1 0-19 15,0 0 7-15,5 0-1 0,0 0 2 0,1 0-1 16,4-2-2-16,1 1-2 0,5-1-3 0,0-1 12 16,3 1-8-16,2 0-7 0,1-1-6 0,2-1 2 0,0-1-2 15,2 2-10-15,1-1 6 0,-2 1 3 0,4-2 4 0,-4 3-1 16,2-3-1-16,0 2-1 0,0-2 3 0,0 0 0 16,-1 0-1-16,-1 1 1 0,-3-1 0 0,1 1 0 0,-1 1 0 15,-3-2-1-15,-1 3 1 0,-4-1 1 0,-3-1 0 0,-3 3-1 16,0-1-1-16,-3 0 1 0,-1 2 1 0,-4 0-1 15,0 0-1-15,0 0 0 0,-2 2-2 0,-1-2 0 16,0 2-2-16,-1-2-1 0,1 1 3 0,-5 1 3 0,2 0 1 16,-2 1 0-16,1 1 1 0,-4 1 1 0,-2 1-2 15,0 1-2-15,3-1 2 0,-6 1 0 0,3 1-1 0,0 0 1 0,0 1 2 16,-1-2 1-16,1 1-3 0,-2-1-1 0,-1 0 2 16,-2 2-1-16,3 0 0 0,0 0-1 0,-6 1 0 15,0 2 2-15,3 0 0 0,-2 0-1 0,-1-1-1 0,0 1 2 16,0 3-1-16,1 0 1 0,-4 2 0 0,4-1 0 15,-4 2 2-15,2 1-2 0,3-2 0 0,-2 0 0 0,2-1 0 16,2 0-1-16,-1 3-1 0,0-4 0 0,0 1 1 16,1-1 0-16,1 2-1 0,2-3-1 0,-3 2 2 0,3-1 11 15,-1 0-8-15,2-2-3 0,-1 3-2 0,0-4 1 0,1-1-1 16,2 1-1-16,2-1 2 0,-2 1 1 0,2-4 1 16,0 4-1-16,2-5-1 0,1 0-8 0,0-1 2 15,-2 2 2-15,2-3 2 0,2 0 2 0,1-2 1 0,-2-1-1 0,2 2 0 16,0 0 1-16,2 0 1 0,-2-3 1 0,1 1-2 15,2 0 6-15,2-2-3 0,0 0 1 0,0 3 1 16,2-3-2-16,1 0-1 0,3 0 0 0,0 0 0 0,3-3 0 16,-1 3 1-16,0-2-2 0,4 0 2 0,0 1-1 0,0-3 1 15,1 1-2-15,0-2-3 0,2 2 2 0,1-2 1 16,0 1-2-16,1-1 1 0,1-1 0 0,-1 1 1 0,2 2-3 16,0-2-2-16,0-2 1 0,-1 4 2 0,0-4 0 15,0 2 0-15,2 1 1 0,-2-1 1 0,2 0-4 0,-3-1 2 16,3-1 3-16,-1 3 0 0,-1 0-1 0,-2-1 4 0,1 0 1 15,0 2-2-15,0-2-3 0,-2 2 1 0,-3-1 0 16,-1 1-2-16,-1 3-1 0,-2-2 2 0,1 0-2 16,-1 1 0-16,-3 1 0 0,1 0 0 0,-3 0-1 0,0 0 0 15,-1 0 0-15,0 1-1 0,-3 1 3 0,0-2-1 0,0 2-1 16,0-2-1-16,-4 0 0 0,4 0-2 0,-4 0-4 16,3 0-2-16,-3 0-2 0,0 0-9 0,0 0-10 15,0 0-12-15,0 0-19 0,0 0-17 0,0 0-22 0,0-2-21 16,0 2-31-16,0-2-26 0,0 1-28 0,-3-3-31 0,2 1-53 15,-2-1-82-15,-4-1-112 0</inkml:trace>
  <inkml:trace contextRef="#ctx0" brushRef="#br0" timeOffset="48607.04">17468 8374 36 0,'0'-1'190'15,"0"-1"-26"-15,0 2-30 0,0-2-32 0,0 2-26 16,1 0-16-16,2 0-11 0,-3 0-1 0,1 0 0 0,-1-1 2 16,2 1 5-16,-1 0 2 0,4 0 1 0,3 0 3 0,0-2-4 15,1 2 0-15,4-1-4 0,6 0-7 0,1-2-7 16,1 3-7-16,5-3-5 0,0 1-6 0,4-3-5 0,0 1-2 16,4-2 3-16,1 0-4 0,0 0-1 0,2-1-2 0,-1 3 2 15,1-4 2-15,-2 4-5 0,0-3-2 0,-3 1-3 16,-3 2 0-16,-5-2-2 0,1 4-1 0,-5-1-2 15,-4 1 2-15,-2 1 1 0,-4 0-1 0,-4 1-9 0,0-2 10 16,-1 2 13-16,-3 0 7 0,-1 0 13 0,-2 0 11 0,-3 2 15 16,0-2-6-16,-5 2-13 0,-4 0-4 0,-3 3-14 15,-2-2-10-15,-1 2-7 0,-4 0-5 0,2 2 1 0,-1-2 0 16,0 0-2-16,-1 0 0 0,3-1 3 0,-3 2 2 16,-1-1 0-16,1 0 4 0,2 1-2 0,-1-1 1 0,-5-1 4 15,7 1-3-15,-1 1 6 0,0-4-2 0,3 3 6 16,0-2 5-16,2 1 5 0,7-4 4 0,-1 3-2 0,3-2 0 15,2-1-1-15,1 0 1 0,1 0-8 0,3 0-7 16,-2 0-1-16,4 0-5 0,1-1-2 0,2-2-7 0,3 1 0 16,1-3-1-16,4 0-3 0,4 0-5 0,0-1-13 0,1 0-18 15,3-2-33-15,-2 0-33 0,1 3-31 0,2-1-35 16,0-1-38-16,-1 2-38 0,1 1-69 0,0-1-129 0,1 0-68 16</inkml:trace>
  <inkml:trace contextRef="#ctx0" brushRef="#br0" timeOffset="49782.49">22578 8543 42 0,'0'-3'546'0,"-1"1"-109"0,0-1-119 0,-1-1-81 15,0 4-46-15,2-3-25 0,0-1-8 0,0 3-3 0,2-3 4 16,0 1-3-16,-2 2-2 0,1-3-8 0,0 4-11 16,-1-3-14-16,2 1-20 0,2-1-18 0,1 1-22 0,-1 0-15 15,0-1-11-15,0 1-11 0,3-1-3 0,0 0-2 16,6 2-2-16,-4-3 5 0,7 2-1 0,-3-1 2 0,4 0-3 15,-1 0 1-15,4 1-4 0,1 0-9 0,1-1-3 16,3-1-4-16,2 1-2 0,2 1-2 0,1-1 1 0,1-1 0 16,2 1 2-16,4 1 2 0,-1-2 1 0,3 0 1 15,1 1-2-15,-2 1 3 0,1-1 1 0,-1 0-4 0,-1 2-1 16,-4-1-2-16,-3 2-1 0,-1 2-4 0,-6 0-4 16,-2 2-1-16,-6-1-2 0,0-3-3 0,-6 3-1 0,-3 0-2 15,0-1-1-15,-3 1 2 0,-3 1 3 0,-5 1 3 16,-2 0 3-16,-2 2 4 0,-3 1 3 0,-5 1 4 0,0 2 1 15,0-1 3-15,-2 2 1 0,0 1 1 0,1-1 5 0,0 1-3 16,1 0-3-16,-1 1-3 0,1 0-1 0,-1 2-1 16,1-1-5-16,-1 0 0 0,-1 1 0 0,5 1 1 0,-3 0 1 15,-1 0 0-15,2 1 1 0,-1-2 2 0,3 3 0 0,-3-2 1 16,1 0-1-16,2 0 1 0,1 0-3 0,-1 0-2 16,-2-2 1-16,2 1 1 0,-1-1 0 0,0 0 0 0,3-1-1 15,1 1 2-15,-1-1 3 0,2-2-1 0,2 0-3 16,-1-4 2-16,3 1 3 0,-1-1-5 0,2 0 2 0,0-2-2 15,1 1-2-15,4-2 0 0,-5 1 2 0,5-2 0 0,-1 1-3 16,1-1 5-16,1 1 1 0,-1-4 4 0,5 3 2 16,-5-1 3-16,6-1 2 0,-2 3 2 0,3-3 0 15,1 1-2-15,3-1-2 0,-1-2-2 0,4-1-3 0,0 0-4 16,1 1 1-16,3-3-2 0,3 3-2 0,-3-2 1 0,0-1-1 16,3-1 5-16,0 1-2 0,1 1 0 0,1-1 0 15,1-1 0-15,-2 1 2 0,0-2-5 0,3 2 1 0,2-4 2 16,-2 2-1-16,0-1-2 0,1-1 0 0,0 1 0 15,0-1 0-15,1 0 0 0,-1 0-1 0,0 0 1 0,-2-1-2 16,2 3 2-16,-2-1 0 0,2 1-1 0,-1 1 2 16,-2-1 34-16,-1 1-14 0,0 0-9 0,0 1-9 0,-5 0-2 15,4 1-3-15,-4 0-38 0,2 1 14 0,-2-1-1 0,-1 0-3 16,2-1-10-16,-2 3-15 0,-2-2-18 0,-2 0-18 16,1 1-11-16,-5 1-11 0,3-2-11 0,0 0-15 15,-5 2-8-15,2 0-8 0,-4 0-9 0,-3 0-11 0,1-3-10 16,-2 3-10-16,-2-4-18 0,-1 1-39 0,0-2-43 15,-4 0-62-15,-2-1-97 0</inkml:trace>
  <inkml:trace contextRef="#ctx0" brushRef="#br0" timeOffset="51322.53">22569 8119 76 0,'2'0'222'0,"-1"0"-72"0,4 0-55 16,2 0-35-16,0 0-18 0,1-1-3 0,3 1 2 0,2-2 3 15,0-1 5-15,0 2 7 0,4-1 1 0,1 0-2 16,6 0-5-16,0 0-1 0,3 1-1 0,1-2-4 0,1 1 1 16,1-1 5-16,0 1 5 0,-2-1 3 0,2 1-2 15,0-3 0-15,0 3-6 0,-1-4-8 0,-1 2-9 0,-1 1-7 16,0-1-5-16,-2 1-4 0,-1-2-5 0,0 2-5 15,-4-1-1-15,-2 1 0 0,-1 0-3 0,-3 0-2 0,-1 1 2 16,-5-1 1-16,-3 3 0 0,-1-2 4 0,0 2 9 16,-4-1 8-16,0 1 7 0,-2 0 3 0,-3 1 1 0,-3-1-5 15,-3 2-7-15,-5 1-7 0,-2 0-7 0,-2 0-2 0,0 2-2 16,-4-1 1-16,2 1 0 0,-3-2 0 0,-2 4 2 16,-2-1-3-16,3 1 1 0,-3-3-3 0,0 1 2 0,3 2-3 15,1-2 2-15,1-1 1 0,-1-2 2 0,7 2 1 16,0-1-5-16,3 0 0 0,2 0 0 0,1 1-3 0,4-1-2 15,0 0 0-15,3-1 4 0,2 1-2 0,-2-3 1 0,5 0 0 16,0 3 3-16,0-3-1 0,5 2 4 0,-1-2-4 16,1 2 3-16,2-1 2 0,2 1-1 0,4 1 1 0,0-3-1 15,2 2 3-15,1-4-5 0,1-1-5 0,4 1 0 16,-4 1-1-16,5-1-1 0,0 1 1 0,-1 0 0 0,1-2 3 16,2 3-2-16,-2 0-3 0,4-3 0 0,-3 3 1 15,1-2 2-15,-2 1-3 0,0-1 1 0,-1 2 0 0,-1 0 0 16,-2 0-1-16,-3 0-1 0,0 0 3 0,-5 2 0 0,0-1 0 15,-3-1 0-15,-3 0 1 0,0 2 1 0,-4-2-1 16,0 0 4-16,0 0 1 0,-4 3 4 0,-4-3-1 16,0 3 1-16,-6-2 1 0,-2 2-3 0,-1 0 3 0,-1 0 1 15,-4 1 0-15,-1 0 0 0,2-1 1 0,-1 2 0 0,-3-2-2 16,-4-1-3-16,3 3 0 0,-2-1-5 0,0-1 1 16,2 0-1-16,-1 0 2 0,6-1 0 0,0-1 1 15,4 1 2-15,4 1-1 0,2-2 0 0,2 1-3 0,3-2-2 16,1 1 0-16,1 0-2 0,4-1 0 0,0 0 0 0,0 0 2 15,4 2-1-15,1-2 0 0,1 2-1 0,5-2 1 16,-2 0-1-16,4 0-1 0,3-2 0 0,-2 2 3 0,3-2-2 16,2 0 0-16,-3-1 0 0,2 0-1 0,-1 0 1 0,0 0-2 15,-2-1 2-15,-1 2 1 0,0 0-1 0,0 0 1 16,-3-2-1-16,2 3-2 0,-4-1 1 0,-1 2 1 0,-1-2 1 16,-1 2-1-16,-1-3 1 0,-2 3 1 0,-2 0 0 15,-1 0-1-15,0 0 0 0,-1 0-1 0,-2 0 1 0,-2 0 2 16,-4 3-3-16,-1-3 1 0,-1 2-1 0,-4 0 0 15,3-1 0-15,-4 3 0 0,0-2-1 0,0 0 2 0,-3 0 1 16,1 2-2-16,-3-1-1 0,4 0 1 0,-1 0 0 16,6 0-2-16,-2-2 0 0,3 0 3 0,5 1-2 0,-3 1 0 15,5-1 0-15,0-2 1 0,1 3-1 0,2-3-2 0,-3 0 3 16,4 3-1-16,0-3 1 0,4 0 0 0,-1 0-1 16,0 0 1-16,3 0 0 0,3-3 0 0,0 3-1 0,0-3 0 15,5 1 1-15,-3-1-1 0,1-1-1 0,3 1-1 16,0-2 3-16,-1 1 0 0,-1 0 0 0,-1 0 0 0,0 0-1 15,-2 1 2-15,3-1-1 0,-4 1 0 0,2-1-3 16,-1 1 2-16,-1 1 1 0,2-1-2 0,-3 3 1 0,-1-4 2 16,-1 3 4-16,-1-1-4 0,1 0 0 0,-5 2 2 0,3-1 0 15,-4 1-3-15,1 0-1 0,-2 0 2 0,-1 0-1 16,-1 0-1-16,-6 1-2 0,1-1 3 0,-4 2 0 0,-2 0-1 16,-2-1 1-16,0 3 1 0,-4-1-1 0,3 1-1 15,-6-1 1-15,2 2 0 0,-3-1-1 0,-3 2 1 16,-2-2 3-16,3 1 0 0,-1-1 1 0,-2 1-1 0,6 0 4 0,-1 0 3 15,3-3 3-15,1 4 0 0,5-4 2 0,0 3 0 16,7-2-3-16,0 1-5 0,0-4 1 0,3 3-3 0,4-2-3 16,1 2 2-16,1-2 0 0,4 1 0 0,4 0-2 15,4-2-2-15,3 0 0 0,0 3 0 0,7-3-2 0,1-3 0 16,0 3-4-16,1-5-2 0,2 1 1 0,-2-3-1 16,1 2 1-16,-1 1 0 0,0 0 4 0,-2 1-4 15,-2-2 0-15,1 2-1 0,-2-1 1 0,-1 1 1 0,-1-2-1 0,-2 2 3 16,2-1 6-16,-1 1-2 0,0 0 0 0,-2 0 1 15,-1 1 2-15,-1-3-2 0,1 3-1 0,-3-1-2 16,0 0 3-16,0-1-1 0,-1 4 1 0,-4-4 1 0,0 4-1 16,-1-1 2-16,-4-1-2 0,2 2 4 0,-3 0-5 15,-1 0-1-15,-2 0-3 0,-5 0 1 0,0 0 0 0,-3 2-5 16,-3-1 2-16,-1 3 2 0,-2-1-3 0,0-2 1 16,-4 3 6-16,1 0 0 0,-1 1 1 0,-3-3-1 0,2 3 8 15,-1-1-4-15,3-2-4 0,-2 3 2 0,4 0 1 0,-1-2-1 16,4 1-3-16,0 1 0 0,5-2-1 0,-3 3-6 15,4-2-8-15,1-1-6 0,2 2-13 0,1-3-14 0,2 2-19 16,0-1-22-16,3-2-17 0,0 1-20 0,0 0-24 16,3-2-26-16,-2 3-36 0,-1-3-63 0,0 0-98 0,5-3-100 15</inkml:trace>
  <inkml:trace contextRef="#ctx0" brushRef="#br0" timeOffset="63676.42">20974 5476 102 0,'0'-3'307'0,"0"0"-86"0,0 1-75 0,0 1-51 0,0 0-29 15,0 0-17-15,2-1-10 0,1 1 2 0,-3-1 2 0,1 2 7 16,1-2 0-16,0 1-2 0,1-1-10 0,-2 0-8 16,3 2-11-16,0-3-11 0,0-1-4 0,0 1-5 0,1 1 8 15,-4-1 9-15,2 1 10 0,-3 0 11 0,2 1 5 16,-2-1 5-16,2 2-1 0,-2-2-8 0,0 1-8 16,0 1-10-16,0 0-6 0,0 1-5 0,0-1-4 0,0 2-5 0,0-2-6 15,1 2-2-15,-1-1 1 0,2 1 0 0,0 3 0 16,-2 0 5-16,4 2 0 0,0 3 3 0,1 2 0 15,0 1 1-15,0 5 0 0,3 1 1 0,0 1 3 0,1 3 0 16,-2 4 0-16,-1 0 2 0,2 2-3 0,-3 5-1 0,2-1-4 16,0 2 0-16,-2 3 0 0,1 3-1 0,-2-1 1 15,1 3-2-15,0 1 3 0,2 0 0 0,-4 3-1 16,0-3 0-16,2 3 0 0,-2 0 2 0,-1 3 0 0,0 2 0 16,0-1 2-16,-4 1 1 0,2 0 0 0,-4-2 3 0,3 1-2 15,-3 0-1-15,1-2 3 0,0 2-2 0,0-1-5 16,-2-1-1-16,1-2 0 0,-1 0-1 0,2-3-3 0,-1 0 4 15,1-1 2-15,0-1 1 0,1 1-1 0,1-6-1 16,1 2 0-16,0-3-1 0,0-1 2 0,1-3-4 0,3-1 4 16,-1-2-1-16,-2-3 1 0,4-1-2 0,-1-1 1 0,1-6 2 15,2 2-2-15,-2-4 1 0,-1 0 0 0,3-2 0 16,-2-2-1-16,1 0-1 0,-3-1 1 0,-2-2 1 0,3 0-2 16,-3-1 1-16,2-3-1 0,2 1 1 0,-1-1-2 0,0-3-1 15,-3 3 2-15,-1-2-2 0,0-1 1 0,0-1-3 16,-1 1 2-16,-1-2-2 0,0 1-12 0,-2-1-11 0,3-1-26 15,-3 1-42-15,0-3-49 0,0-2-61 0,0 0-76 16,-2-2-124-16,-1-4-103 0</inkml:trace>
  <inkml:trace contextRef="#ctx0" brushRef="#br0" timeOffset="65796.1">20962 5223 90 0,'3'2'266'0,"0"-2"-107"15,0 3-73-15,0-2-40 0,2 0-25 0,-2 1-6 0,2-5-2 16,0 3 4-16,3-1 5 0,1 1 3 0,0 0 1 0,3-3 0 15,0 3-6-15,-1 0-5 0,2 0-2 0,3 3-5 16,-2-3 0-16,3 1 2 0,0 2 0 0,0-2 0 16,1 3 1-16,0-1 2 0,2-1-1 0,1 1 0 0,-4 2 1 15,4-2 4-15,1 0 0 0,0-2 3 0,0 2 3 16,4 0 1-16,-1 0 0 0,2 0-3 0,1-1-2 0,2 1-5 16,1-2-3-16,-1 0-5 0,5-1-1 0,0 0 2 0,3 0-3 15,1 0-2-15,1-1 0 0,2 0 1 0,-1 1-1 16,0-3-2-16,1 3 2 0,-3 0 21 0,0-2-11 0,-1 1-5 15,-2 1-3-15,0 0-2 0,1 0-4 0,-1-2-22 0,-1-1 11 16,0 1 6-16,-4 1 3 0,1-2 1 0,0 2 2 16,-2-1 0-16,1 1 1 0,-1-1 1 0,0-1 1 15,0 2 0-15,-1-1-1 0,-1 0 1 0,2 0-2 0,0 1 0 16,-1-1-1-16,1 1-1 0,0-3 0 0,0 1-1 16,0 1 1-16,-2-1 1 0,1 3-1 0,1-4 2 0,-2 3 0 15,4-3 0-15,-2 4-1 0,0-3 1 0,0 1 1 16,-2 0-2-16,-1 1-1 0,-1-1 1 0,1 0 2 0,-3 1-2 15,4-1 1-15,-5 1 0 0,2 0 0 0,0 1-1 0,0-3 2 16,-2 3-1-16,1 0 0 0,-1-2 2 0,-2 1-1 16,1 1 0-16,0-2-2 0,-2 2 2 0,0-3-1 0,-1 1-2 15,-1 1 1-15,0-2 0 0,-2 2 1 0,2-2 0 0,-1 1 0 16,-4-1 1-16,-1 0 1 0,2 0-1 0,-2 1-1 16,0 0 1-16,-1-1-1 0,0 0 0 0,2 0-2 0,0 2 2 15,1-2-1-15,-3 3 0 0,3-4 0 0,0 3-1 16,-2 2 1-16,1-1-3 0,0 2 2 0,1 0-1 0,-1-6 2 15,1 4 1-15,-3-1 1 0,1 1-1 0,2-2 0 0,-5 2 1 16,3-2-2-16,-3 2-1 0,0-3 1 0,-2 3 2 16,2 0 1-16,-4-2-2 0,-2 2 3 0,0 0-2 15,-1 0 1-15,-1 0 3 0,1 0-3 0,0 0 3 0,-2 0-3 16,0 0 1-16,0 0 0 0,0 0-3 0,0 0 0 0,0 0-2 16,0 0-2-16,0 0 1 0,0 2-2 0,0-2-3 15,0 3 4-15,0-1 1 0,0 1 0 0,1 4 3 0,1-3 0 16,-2 4 1-16,0 0 1 0,0 1-2 0,0 2 1 15,0 0-1-15,0 3 0 0,0 0-1 0,0 1-4 0,0 1 3 16,-2 2 1-16,1 1 0 0,1-1 2 0,-4 4 0 16,3-1 3-16,-1 3-1 0,0-2-1 0,-1 4 0 0,-1 1 0 15,3-2-1-15,-3 3 1 0,3 2 3 0,-4 2-1 0,5 0 0 16,0-1 1-16,-2 2 0 0,0 2-1 0,-1 0-4 16,2-1 0-16,-1 2-4 0,0 0 1 0,1 0 1 0,-2 1 2 15,3 1 1-15,-4 1-1 0,3-2 5 0,1 2-2 16,-3-1 0-16,3 2-3 0,0-5 0 0,0 2 1 0,3-2-1 15,-3-3-4-15,1-3 1 0,0 0 3 0,2-4 0 0,-3 1 0 16,1 0-1-16,-1-1 6 0,0-1-3 0,0 0-1 16,0-2-1-16,0-1 2 0,0 1-1 0,0-2-1 15,2 0 0-15,-2 1 0 0,0 0 0 0,0-1-1 0,0 0 1 16,0 1 1-16,0 1-1 0,1-3 1 0,-1-1 1 16,2 1 1-16,0 0-2 0,-2-2 2 0,1-1 1 0,1 4 1 15,-1-2-4-15,-1 0 0 0,2-1-2 0,0-2 0 16,-2 1 0-16,0 1 0 0,0-2 27 0,3 0-12 0,-1 0-7 15,-2-1-1-15,1 2-4 0,2-1 0 0,-3-2-27 0,0 4 12 16,-3-3 7-16,2 5 3 0,-4 0 1 0,5 2 1 16,-4 0 4-16,1 3-3 0,2-4 1 0,-1 1-1 0,0-1 0 15,1-3 0-15,1 1 0 0,-2-1 1 0,1 3 0 16,1-3-1-16,-4-2 0 0,4 2-1 0,-1-1 1 0,2-1 0 16,3-1-1-16,-4-1 1 0,1 1 1 0,-1-2 0 0,0-2-1 15,0 2 4-15,-1 0-2 0,1-4-1 0,0 1 1 16,-3 0 0-16,2-2 0 0,0 1 10 0,-2-3-5 0,2 3-5 15,1-1-2-15,-5-3 2 0,5 1-2 0,-2 2-12 0,-1-3 6 16,0 2 3-16,-1 0 3 0,3-1-1 0,-2 1 1 16,-1-2 1-16,3-1 0 0,-2 2-1 0,1-1 0 15,-2 1 0-15,2-1 1 0,-1 3-2 0,0-2-2 0,-1 2 2 16,0-2 0-16,0 3 0 0,3-2-2 0,-4 1 2 0,1 2 1 16,2-1 1-16,-1 1-1 0,0-1 2 0,1-3-1 15,0 2 2-15,1 0-2 0,-2-3 1 0,1 2-2 0,0 0-1 16,2-1 0-16,-1 1-1 0,1 0 2 0,0 0 0 15,0-1 1-15,-2 0 1 0,2-1-1 0,0 3 3 0,0-3-4 16,0 0 0-16,2 1-1 0,-2 0 1 0,0-1 1 16,0 0-1-16,1 1 1 0,-1 0 0 0,0-2-3 0,0 1 2 15,0-1-2-15,0 2 0 0,0-2 7 0,-1 0-1 0,1-1-4 16,-5 1 0-16,4-1 0 0,-2 0 0 0,-1 0-7 16,0 1 5-16,-1 1 5 0,-2-1-1 0,0-2 1 0,2 3-2 15,-1-1-1-15,-3-1 0 0,0 1 1 0,1 0-1 16,0 0 0-16,0-1 1 0,-3-1 0 0,2 0 1 0,1 1-2 15,-1 1 1-15,1-1 2 0,0-1-3 0,0 1 0 16,-3 1 0-16,2-2 0 0,2 1 2 0,-4 1-3 0,1-2-2 16,1 1 5-16,-2-1-1 0,-1-1-1 0,1 2-2 15,1 1 0-15,-2-3 5 0,0 3-5 0,-3-3-2 0,3 1 4 16,-6 0 2-16,3-1-2 0,-3 0 0 0,-2 0 0 0,-1 0 2 16,-2-1-3-16,-3 1-1 0,3-1 2 0,-6 1 0 15,3 0 1-15,-2-3 1 0,0 3-1 0,-2 0-1 16,-5 0-1-16,2 0 1 0,2 0-2 0,-1 0 1 0,0 0 1 0,2 0 3 15,0 0-1-15,2 0-2 0,-1 0 0 0,1 3 0 16,1-3 0-16,1 1 0 0,1 0 4 0,2 2 8 16,-4-1 9-16,7 0 2 0,-3-1 2 0,1 3 1 0,2-4-5 15,-1 3-8-15,0-1-5 0,-1 1-6 0,3 1 0 16,-1-1 0-16,-1-1-2 0,2 1 4 0,-1 0-3 0,-1 0 4 16,-1-1-3-16,2-1 0 0,1 0 1 0,-2 1-1 15,0 1-2-15,1-1-1 0,-1-1 2 0,-3 1 0 0,1 1 1 16,-2-3-2-16,-2 3 2 0,-2-3 0 0,2 1 0 0,-1 1 3 15,1-2 4-15,2 1 5 0,-1-1 3 0,3 2 0 16,-3-1-1-16,6-1-1 0,-2 2-5 0,0-2-3 0,2 3-2 16,-2 1-1-16,2-1-2 0,-1 0-1 0,1-3 0 0,-2 3-1 15,0-2-1-15,2 2 2 0,3 0 0 0,0-2 0 16,-1-1 0-16,4 1-1 0,-5 1 0 0,2-2-1 0,1 1 0 16,-1 1 0-16,2 0 1 0,-2-2 1 0,3 3-1 15,0-3-1-15,-2 2-1 0,6-2 3 0,-2 0-1 0,-3 2-2 16,1-2 1-16,-2 1-1 0,-1 1 2 0,3-2-1 15,-2 2 0-15,5-2 1 0,-2 2 0 0,4-2 0 0,1 2 0 16,-1-2-1-16,1 1-1 0,-1 0 0 0,5-1 1 16,-3 0 0-16,3 0-1 0,1 2 1 0,0-2 1 0,1 0-3 15,0 2 2-15,2-2-2 0,-1 1 0 0,1-1 0 16,0 2 0-16,0-1 0 0,0 1 0 0,0-1 1 0,-2 1 2 16,0 1-6-16,2-2 3 0,-1 0 1 0,-1 1 1 15,2 1-1-15,0-1-2 0,0-2-4 0,2 0-13 0,-1 3-9 16,1-3-14-16,0 0-11 0,1 3-15 0,2-3-8 0,-2 0-22 15,3 0-29-15,-1-3-43 0,-1 3-73 0,1-5-108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03:42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6671 6481 184 0,'-13'-2'177'0,"-2"1"-76"0,0-1-42 16,1 0-18-16,1 2-14 0,2-2-1 0,-3 1-3 0,4-1-7 15,-2 1-4-15,1-1-4 0,1 1-5 0,0-1-2 0,1 2 0 16,1-3-3-16,0 3-1 0,2-1-10 0,-2-2-11 15,2 1-23-15,0-1-32 0,-2 0-61 0,-1-3-83 0</inkml:trace>
  <inkml:trace contextRef="#ctx0" brushRef="#br0" timeOffset="810.66">5429 5576 105 0,'-17'-17'161'0,"0"0"13"16,3 3-9-16,0-1-22 0,3 1-19 0,-2 3-19 15,4 1-12-15,-1 0-10 0,2 2 1 0,-1 1-2 0,1 0 0 16,3 2 4-16,0 0 11 0,2 2 11 0,-1 1 13 0,1-1 15 16,1 1 8-16,0 0 9 0,1 2 4 15,-2-3 0-15,3 3-11 0,-1 0-11 0,1-2-16 0,0 1-18 16,0 1-21-16,0-2-21 0,0 2-14 0,1-1-12 0,-1 1-8 16,0 0-6-16,0 0-6 0,0 0-2 0,0 1-3 15,3-1-6-15,-2 0-2 0,-1 2 3 0,2-2-2 0,0 3-4 16,3-3 0-16,-1 5 1 0,2 0 2 0,1 0-5 0,3 0 4 15,3 2 3-15,-2-2 1 0,5 4 4 0,-2-1 3 16,5 1 4-16,-2 0-1 0,3 2-2 0,3-1 3 0,1 1 0 16,-2 1-2-16,4-2-4 0,0 2-2 0,0 0 4 15,0 0 0-15,3 1-2 0,-1-1-2 0,-2 2-2 0,2 0 2 16,2-2-3-16,0 1-3 0,-2 1-1 0,1-1-1 16,0-1 1-16,-1 2-2 0,2-1 3 0,0 1 0 0,0-2 0 15,0 0 2-15,-3 0-1 0,1 0 0 0,-1 0-2 0,0 0 0 16,-3 0-2-16,3 0 2 0,-2-2 1 0,0 1 0 15,-1 2 1-15,-2-1 2 0,2 1-1 0,0-1 0 16,-2 1 1-16,1-1 0 0,-6 3 1 0,3-2 0 0,3 2 1 16,-3 1 0-16,2-2-2 0,0 3 2 0,-2-1-3 0,1 0-2 15,-1 0 1-15,1-1 0 0,3 3 1 0,-1-1-2 16,-1-1 1-16,1-1 1 0,0-2 0 0,1 2-1 0,0-2-2 16,1 2 1-16,-4-3 1 0,2-1-2 0,2 1 0 15,-1-1 1-15,-3-1 1 0,3 1 0 0,-4-1-1 0,-1 0 2 16,-1-2 0-16,3 0-1 0,0 1 3 0,-2 0-4 15,1-2 0-15,-3 3 2 0,1-1-1 0,-3 1 2 0,5 0-3 16,-3-4 3-16,-2 3-1 0,-1-1 1 0,0 0-5 0,1 0 2 16,-3-1 2-16,1 2-1 0,1-1 0 0,-3 0-1 15,3-1 7-15,-3 1-7 0,-1-1-1 0,1 1-1 0,-2-3-1 16,-1 0 2-16,0 0-3 0,2 0 5 0,-5 0 0 16,2 2-1-16,-2-3 2 0,3 1 2 0,-2 0-1 0,-2 0 0 15,5 1-3-15,-3 1 3 0,-1-1-2 0,3 0-1 0,-2 0 0 16,-1 0-8-16,0 0 4 0,-2-1 2 0,3-1 1 15,-3 0 2-15,0 0-2 0,-2 1 7 0,3-2 2 16,-2-1-7-16,-1 1-1 0,1-1-1 0,-2-1-4 0,1-1-4 16,-1 2-17-16,0-1-9 0,0-1-24 0,-1 0-40 0,-1 2-48 15,-1-2-52-15,-2 1-50 0,-3-1-49 0,-1 0-45 16,0-1-52-16,-4-1-84 0,0-1-100 0,-4 0-31 16</inkml:trace>
  <inkml:trace contextRef="#ctx0" brushRef="#br0" timeOffset="2363.73">2269 7112 371 0,'-8'-2'516'0,"-2"2"-177"0,-2 0-121 0,5 2-73 16,-1-1-42-16,2 1-31 0,0 0-22 0,1 1-20 16,0 0-10-16,4 2-2 0,-2 1-6 0,1 0 0 0,0 1-1 15,1 2 5-15,-1 5 0 0,2-1 2 0,2 4 2 16,-1 1 13-16,-1 4 11 0,2 3 17 0,-2 1 12 0,0 3 13 15,0-1 16-15,-2 2 8 0,2 2 5 0,-1-2 4 16,-1 1-2-16,-1 2 1 0,0-1-6 0,0 2-6 0,-2-4-14 0,0 2-14 16,1-4-10-16,-1 2-11 0,0 0-14 0,-1-6-11 15,1 1-8-15,0 1-4 0,-1-5-5 0,1-1-2 16,2 1 0-16,-3-6 1 0,6-2-11 0,-2-2 9 0,2-4-6 16,0 1-1-16,-3-4 0 0,2-1-4 0,-1-2 10 15,2 1-5-15,0-2 17 0,0 0 8 0,-2-2 9 0,2-3 3 16,-1-3-3-16,-1-5-13 0,0-5-17 0,1-8-17 0,1-4-14 15,-2-4-20-15,-1-5-14 0,1-4-16 0,-2-6-15 16,1-3-28-16,-1-5-21 0,0-3-7 0,-1-5 0 0,0-1 10 16,-1 0 9-16,0 2 28 0,1 1 29 0,2 5 21 0,-3 3 16 15,4 9 13-15,0 6 12 0,-1 5 3 0,3 5 3 16,-2 4 1-16,2 5 0 0,0 5 1 0,0 4-2 0,-1 3 0 16,1 3-2-16,0 2-2 0,1-1-1 0,1 3-3 15,1 2 1-15,1 3 0 0,2 3 1 0,2 1 0 0,1 3 5 16,2 3 3-16,-1 4 6 0,4 2 12 0,0 5 26 15,2-1 26-15,0 5 21 0,1 2 13 0,2 3 10 16,-3 3 6-16,4-3-13 0,0 4-18 0,0-2-14 0,0 2-11 16,1-2-7-16,0 1-9 0,-3-1-9 0,0 0 3 0,0-5-6 15,2 1-4-15,-4 0-7 0,-2-5-4 0,2-1-8 16,-3-1-7-16,2-1-6 0,-3-2 2 0,0 0-3 0,-1-2-2 16,-1-1-1-16,-1 0-5 0,1-1-16 0,-2-2-32 0,-1-2-42 15,-1-1-61-15,-1-1-71 0,0-3-68 0,-2-1-52 16,-1-2-41-16,-2-1-37 0,0-4-80 0,-5 0-108 0,-1-4-23 15</inkml:trace>
  <inkml:trace contextRef="#ctx0" brushRef="#br0" timeOffset="2606.94">2017 7678 402 0,'-4'0'685'0,"0"2"-172"0,1-2-154 0,-1 0-106 16,4-2-78-16,-2 2-48 0,2-1-36 0,2 1-26 0,-1-3-21 16,4 0-16-16,0-3-9 0,0-2-5 0,5-2-3 15,3-2-3-15,-2-2-3 0,3 1-2 0,-1-2-1 0,2 0-1 16,0 2-1-16,1-3-1 0,0 3 0 0,-2 1 0 0,2-2-7 16,-2 2-13-16,0 2-26 0,-1-3-30 0,1 2-38 15,-1 0-42-15,2 2-38 0,-3 0-34 0,-1 0-33 0,3 3-30 16,-3-1-61-16,-3 0-133 0,1 0-55 0</inkml:trace>
  <inkml:trace contextRef="#ctx0" brushRef="#br0" timeOffset="3668.28">2495 7086 362 0,'0'-2'335'0,"0"-1"-85"15,0 3-63-15,0 0-48 0,0 0-32 0,-2-2-18 16,2 0-15-16,0 0-13 0,0 1-12 0,0-2-9 16,0 3-7-16,-2-2-9 0,0 1-8 0,0 1-4 0,2-2-2 15,0 2-5-15,2 0 0 0,0 2-3 0,-2-2-1 0,2-2 1 16,-2-1-2-16,0-1 1 0,0 1-1 0,0 1 1 15,0-1 0-15,0 2 1 0,0-1 2 0,0 1-1 0,0-1 1 16,0-1-1-16,0 1 1 0,0-1-1 0,0-2 2 16,0 1 2-16,0-3-2 0,0 2-5 0,0 0 0 0,-2 0 0 15,2 1-1-15,0-1-3 0,0 1 3 0,0-1 6 16,0 2-1-16,0 2-1 0,0-2 1 0,0 1 1 0,0 1-2 16,0 1 0-16,0-2 0 0,2 2 0 0,-2 0-2 0,0 0-1 15,0 0-1-15,0 2-2 0,3-2 1 0,0 3-3 16,2-2 2-16,0 2 1 0,3 0 0 0,1 3 1 0,-1 2 2 15,2 1-1-15,4 3 4 0,-2 2-1 0,3 2 4 16,-1 2 4-16,-3 2-2 0,5 4 7 0,-2-2 5 16,2 2 6-16,1 5-2 0,-2-3 9 0,-1 4 4 0,2-1 1 15,-2-1-1-15,0 1 3 0,-1-1-2 0,-1-2-5 0,0 1 0 16,0-5-5-16,-2 1-2 0,-1 1 5 0,-2-5 0 16,3 1 4-16,-2-2-2 0,-1-1-2 0,-2-3-4 0,4-3-4 15,-4 1-6-15,-1-2-4 0,-2-2-1 0,1 1-5 16,-1-5 3-16,1 3-3 0,-1-5 1 0,-2 1 4 0,0-1 10 15,0 0 26-15,0-2 29 0,3 0 23 0,-3 0 8 0,-3-4 2 16,-1-1-10-16,-4-3-21 0,0-4-30 0,-4 0-24 16,2-4-13-16,-3-2-9 0,0-4-11 0,0-3-13 15,-3-3-14-15,2-6-13 0,-3-2-15 0,2-6-8 0,-4 0-6 16,2-4-1-16,-1 1 9 0,1-2 8 0,3 2 15 0,0 4 9 16,1 1 14-16,3 5 5 0,0 0 5 0,3 5 2 15,2 1 3-15,1 4-2 0,2 2 0 0,2 2 0 0,0 3 1 16,3 3-1-16,2 0 0 0,1 4 0 0,-1-1-1 0,4-1 2 15,1 1 0-15,1 2-1 0,0 1 2 0,2-2 1 16,1 3 2-16,-1 3 0 0,-1-2-1 0,2 3 3 16,-1 1-2-16,-2 3 1 0,2 0-3 0,-3 3 2 0,2 3-1 15,-1 1 0-15,1 3 2 0,-2 0 2 0,1 4 2 0,-2 1 3 16,0 2 5-16,-1 3 3 0,-2 1 6 0,0 3 7 16,-1 3 9-16,-3-1 53 0,-2 2-9 0,0 4 0 0,-2-2-1 15,-3 4-26-15,-1-1 1 0,-2 1-47 0,-1-3 14 16,2 0 0-16,-4-1-1 0,2-1 25 0,-1-2-11 0,-1-5-7 15,1-2-4-15,2-2-2 0,1-5-4 0,2-1-5 16,2-1 0-16,1-4 0 0,1-2-3 0,-1 1-1 0,0-3-2 16,1-2 0-16,1-1 1 0,0 0-2 0,1-3-2 15,3-1-6-15,1-5-8 0,1-5-11 0,5-2-5 0,0-5-5 16,4-2-2-16,2-2 6 0,1-2 8 0,2 4-4 0,0 0 6 16,1 1 4-16,4 3 2 0,-3 1 2 0,3 4-1 15,2 0 17-15,-2 2-3 0,2 2 1 0,0 3 1 0,1-1-1 16,-2 4-2-16,-1 1-1 0,2 0-1 0,0 3-1 0,-2 0 0 15,-1 3 0-15,-3 1-1 0,1 4 2 0,-3 0 1 16,0 4 0-16,-2 3 2 0,-4-1 6 0,2 1 7 16,-3 4 7-16,-3 2 13 0,-1 1 12 0,-5 2 15 15,0 0 19-15,0 1 15 0,-5-2 21 0,-1 0 17 0,0 1 6 0,-2-1-6 16,-5 0 0-16,0 1-18 0,-4-3-25 0,1 0-23 16,-4 0-13-16,1-2-8 0,-1-1-14 0,-1-1-3 0,3-3 0 15,-3 2 2-15,2-3 0 0,0-2-5 0,-4 1-4 0,1-3-5 16,0 0-5-16,-2-2-5 0,3-1-2 0,-2 1-6 15,2-5-3-15,0 1-7 0,-1-1-18 0,2-2-20 16,-1-3-33-16,3 0-44 0,-1-1-60 0,0-4-61 0,3-1-61 16,1-2-49-16,2-1-33 0,2-3-13 0,3-1 16 15,2-1 6-15,3-2 4 0,3-1-49 0,2 1-94 0</inkml:trace>
  <inkml:trace contextRef="#ctx0" brushRef="#br0" timeOffset="5772.74">7615 4900 183 0,'3'-4'180'0,"1"-1"-20"0,-1 2-15 0,-1 0-7 0,1 0 1 16,-1 2 0-16,-1-2-1 0,-1 0 3 0,2 0 3 16,-2-1 2-16,0 2 3 0,0 1 8 0,0-1 8 15,-2 1 8-15,2-3 4 0,-1 4 1 0,-1-1 0 0,2 1-5 16,0-2-11-16,0 2-10 0,0 0-19 0,0 2-14 0,0-1-14 15,-1-1-13-15,1 2-7 0,0-4-8 0,0 1-5 16,0 1-8-16,0 0-2 0,-2 0-6 0,2 0-5 0,-2 1-12 16,-1-1-8-16,-3 0-8 0,0 2-9 0,1 0-7 15,-3 1-7-15,-3-1-1 0,0 3-1 0,1 1-2 0,-7 0 0 16,1 3-2-16,-1-1 3 0,2 2-2 0,0 0 2 0,0 2 3 16,0-2 0-16,0 3 5 0,0 0 0 0,0 2-3 15,1 1 0-15,2-1-2 0,-1-2 0 0,0 2-7 16,4 1 0-16,-2 0 4 0,2-1-1 0,4-2-2 0,-3 2 2 0,3 1 2 15,2 3 2-15,0-4-2 0,1 2 0 0,1 1-3 16,2-1 3-16,1-2-4 0,1 0-3 0,3-2 3 16,-1 0 1-16,4-1 3 0,1 3-1 0,1-3 4 0,3-2 1 15,3-1-1-15,-1 0 2 0,-2-1 2 0,1 0-1 16,0-1-4-16,3-3 10 0,7-1-3 0,-1-1 3 0,-1-2-4 16,0 0 3-16,-1-4-2 0,0 3-6 0,-1-3 1 0,-1-1-5 15,1 2 2-15,-4-2-1 0,2 1 3 0,-4-2-1 16,5-1 20-16,-3 2-6 0,-1 0-8 0,0-1-6 0,-4 2-13 15,1 0-17-15,-3-1-57 0,-1 2-43 0,2-1-55 16,-5 0-66-16,2-1-68 0,1 0-70 0,1 0-59 0,-2-2-77 16,0-1-137-16,-1-1-54 0</inkml:trace>
  <inkml:trace contextRef="#ctx0" brushRef="#br0" timeOffset="6152.84">8222 4845 470 0,'-5'-9'610'0,"0"1"-149"0,0 1-129 16,1 4-85-16,3-2-41 0,-2 2-19 0,3 0-24 0,-1 2-31 15,1 1-27-15,0-2-21 0,0 2-18 0,0 2-15 0,0-2-18 16,1 1-12-16,-1 1-8 0,3 0-9 0,-2 3-2 16,5 0 3-16,-1 3 9 0,1 4 9 0,2 0 9 15,0 1 2-15,-2 2 4 0,4 0 1 0,0 2 4 0,0 3 3 16,0 0 1-16,1 1 1 0,1 1-2 0,-2-1-5 16,2 0-7-16,0 2-13 0,0-1-1 0,-1-1-7 0,0-1-2 15,-1 1-2-15,2-1-1 0,-2-1 0 0,2 3-1 16,-2 2-1-16,1-1-1 0,-2-1-2 0,-1-1-10 0,0-5-4 0,0-2-16 15,0 0-27-15,-2-3-32 0,1 1-40 0,-1-2-47 16,0-1-53-16,-3-1-44 0,1-3-32 0,-1 1-28 16,0-3-25-16,0 0-41 0,-3-3-98 0,0 0-72 0</inkml:trace>
  <inkml:trace contextRef="#ctx0" brushRef="#br0" timeOffset="6658.73">8218 4971 46 0,'-8'-11'604'16,"1"4"-158"-16,2-1-147 0,-1 3-87 0,2-2-39 16,1 2-22-16,0-2-18 0,3 2-13 0,0-2-18 15,0 1-17-15,3 2-14 0,0-4-13 0,4 2-12 0,1-1-14 16,3-3-8-16,3 0-8 0,-3 2-5 0,2-4 2 0,2 2-5 15,0 3-4-15,3-1-1 0,1 1 2 0,-3 1-1 16,2 1-6-16,2 3 2 0,0 0 2 0,3 1 2 0,-1 1-1 16,2-2 1-16,-1 1-3 0,1 2 2 0,0 1 4 0,0-1 0 15,1-1 9-15,0 0 4 0,2 0 8 0,-2 0-1 16,0 0-2-16,1 0 1 0,-2 1-11 0,1 0-4 16,-3 1-5-16,-1 1-2 0,-1 2-1 0,1-1-2 0,-2 2 1 15,0-1 3-15,-1 2-2 0,-3 1 0 0,0 0 6 0,0 1 2 16,-1-1 3-16,-3 1 1 0,0 0 5 0,0 1 11 15,-3 3 5-15,2-3 9 0,-1 2 4 0,-3 0 3 0,1 0 5 16,-2 0-1-16,-1 2 1 0,0-1-2 0,0-1 7 0,-2 4 11 16,-2-2 9-16,-2 1 3 0,-1 0 2 0,0 0-5 15,-2-1-3-15,-1-1-9 0,-2 2-7 0,-3-2-9 0,1-1-7 16,-1 3 3-16,-5-2-9 0,2-1-3 0,-5 1-5 16,1 0 0-16,-1 1-6 0,-1 0-7 0,-1-3 0 0,1 2 0 15,-3-3-5-15,-4 2 0 0,0-2-1 0,2 2-4 16,-2 0-2-16,4-4-2 0,0 0-1 0,-2 0-5 0,1 0 0 15,0-1-6-15,-1 0-19 0,0-2-28 0,-1 0-41 16,1 0-63-16,1 0-74 0,-3-3-73 0,4 3-55 0,-1-3-38 16,5 1-22-16,3-2-3 0,1 1-11 0,1-2-55 0,3 0-80 15</inkml:trace>
  <inkml:trace contextRef="#ctx0" brushRef="#br0" timeOffset="9574.25">5417 7449 55 0,'0'-3'362'0,"-1"1"-90"0,-1 1-76 16,2-1-50-16,0-1-23 0,0 2-13 0,0-1-8 15,2 0-6-15,-2 2-5 0,0-1-4 0,0 0-5 0,-2 1-5 16,2-2-3-16,-2 2 3 0,1-1 0 0,1-1 1 0,-2 2 3 16,2-3 12-16,-1 2 12 0,-1-1 8 0,-3 2 11 15,3-3-1-15,-2 1-1 0,0 2-13 0,-1-2-12 16,0-1-4-16,-3 1-5 0,2 0-4 0,0-1-4 0,-4 0 4 15,2 2 4-15,0-2-1 0,-3 2 3 0,1 1 2 0,-3-2 3 16,3 0-9-16,-4 2-17 0,1 0-11 0,-1-1-15 16,0 1-13-16,-2 1-8 0,3-1 1 0,-4 2-2 0,3 0-1 15,-2-1 1-15,2 2 4 0,-2 1 1 0,3 0 2 0,-1 0 3 16,0 0 2-16,2 1 2 0,0 1-2 0,2-1-6 16,1-1-6-16,0 4-1 0,1-1-1 0,-1 1-11 15,3 4-2-15,-3 0 0 0,4 1 5 0,-1 0-8 0,1 3-1 16,0-1 5-16,-1 2 2 0,3-1 5 0,0 0-5 0,1 2 8 15,1 0-2-15,1 1-2 0,1-2 2 0,-1 3-3 0,3-1 3 16,-1 0 0-16,3 0-1 0,-1 0-3 0,1-1-4 16,1 1-2-16,1-2 1 0,0 0-4 0,3-1 4 15,-2 1 1-15,3-4-1 0,1-1 1 0,2 2-4 0,1-5 4 16,1 2 1-16,1-2 1 0,1-2 1 0,2-2 1 16,1-2 1-16,1-3-3 0,0-3-3 0,2 1-3 0,1-5-1 15,-1-3 0-15,2 0-2 0,0-2-3 0,-1-4 4 0,1 3 1 16,-1-4 1-16,-2 0 3 0,-2 0-2 0,1-1 3 15,-3-1-1-15,-3 1-1 0,1 0-1 0,-4 0 0 0,-1 1 1 16,-2 1-4-16,-3-1-1 0,-1 2 0 0,-3-1-3 0,1 1 1 16,-2-1 0-16,-2 2 3 0,-2-1 1 0,-2 1 2 15,-1 1 1-15,-1 1 1 0,-2 0-1 0,1 1 0 0,-2 1 2 16,1 1 0-16,-3 0 5 0,0 0-1 0,0 2 2 16,-2-1 1-16,-1 1-2 0,1-1-3 0,-4 3-4 0,1 1-2 15,-1-2 1-15,-1 1 0 0,1 2-1 0,-2 0-1 16,0 0 0-16,2 2 0 0,-2-1-1 0,3 1-3 0,-1 1 0 15,-1 1 1-15,0 1 0 0,3-1-1 0,-1-1-2 0,2 2 0 16,0-2-2-16,1 1-5 0,1 0 14 0,2 1-16 16,2 0-18-16,-1-1-18 0,3 2-22 0,1-1-28 0,0 1-58 15,0-2-41-15,2 1-50 0,0 1-51 0,0-1-40 16,7 2-38-16,-1 4-16 0,2 0-1 0,2 0 9 0,-1 0 15 16,3-1-5-16,1 0-45 0,-2-1-91 0</inkml:trace>
  <inkml:trace contextRef="#ctx0" brushRef="#br0" timeOffset="10244.62">6146 7379 284 0,'-8'-2'475'0,"-3"-1"-140"0,3 0-103 0,0 1-64 15,0 1-31-15,-1-1-2 0,3 2 10 0,-1 0 8 16,2 0 8-16,-2 2-2 0,0-2-13 0,1 3-28 0,1 0-29 15,-2 1-23-15,0 1-16 0,-1 1-5 0,2 0 1 16,-1 2 16-16,-2 2 17 0,1 0 13 0,0 2 17 0,0 2 11 16,-2-2-1-16,3 2 2 0,-1 1-16 0,0 1-13 15,0 2-18-15,2-1-12 0,-1 2-7 0,-1-1-18 0,0 1-1 16,4 0-5-16,-4 0-3 0,1-1-5 0,2-2-3 16,2 1-5-16,6 0-2 0,1 0-1 0,1-2 1 0,0 0-3 15,-1 0-1-15,2 1 2 0,2-4 2 0,0-1-1 0,2 1-3 16,1-1 0-16,2-2 4 0,0-1-1 0,2 1-2 15,1-2 3-15,1-2-1 0,3 0-45 0,0-2 20 0,2-1 11 16,2-4 3-16,-2-1 2 0,3-2 1 0,1 0 45 16,-1-5-21-16,-2 0-11 0,1 0-5 0,-2-2-5 0,0 0-5 15,0 1-2-15,-4-3 0 0,-2-1-2 0,1 1 2 16,-4-1 2-16,1 1 1 0,-2 1 0 0,-3 1-1 0,-4 0 0 16,2 1-1-16,-1-1 0 0,-1 2 1 0,-2 0 2 0,-1-2-13 15,-2-1 6-15,-2 1 16 0,-1-1-6 0,-2-1-3 16,-1 2-2-16,-1-2 9 0,0 0-5 0,-1 0-16 0,-3-1 7 15,0 0 0-15,-3 1 4 0,1-2 3 0,2 3-5 16,-5-2 1-16,3 1 1 0,-4 4 1 0,3 0 2 0,-2-2-1 16,0 4 4-16,-1 2 0 0,1-2-2 0,0 2-3 0,-1 3 3 15,1 0-3-15,-1 2-1 0,1 1 0 0,-1 1-2 16,2 0-1-16,-2 1-4 0,4 4-7 0,-4-1-9 0,3 1-13 16,-2 0-19-16,3 1-28 0,-2 1-40 0,2 1-46 15,-1-1-47-15,1 3-49 0,0 0-43 0,1 2-26 0,0 2-8 16,0 2 4-16,2 2 7 0,-1 1 15 0,2 2 3 15,-1 0-22-15,2 0-67 0,0-1-76 0</inkml:trace>
  <inkml:trace contextRef="#ctx0" brushRef="#br0" timeOffset="11582.15">5504 9312 332 0,'-3'-6'273'0,"0"0"-73"0,-1 1-57 0,0 0-25 0,-1-2-10 16,2 2-1-16,-2 1 5 0,2-1-4 0,0 0 2 0,0 0-1 15,-4 2 3-15,5-2 0 0,-2 3 6 0,1-1 3 16,0 0-1-16,1 0-6 0,-1 1-10 0,0-1 2 0,-2 1-15 16,0 1-9-16,1 0-8 0,-2 2-4 0,2-1-8 0,-2 1-16 15,-2 3-4-15,0 0-2 0,0-1-8 0,-1 3-4 16,-2 0-7-16,0 3 2 0,-2 2 4 0,1 1 2 0,0 0 5 15,-2 0 6-15,3 2 11 0,1 0 4 0,-3 2 4 16,3 0 4-16,1 0 2 0,1 1-1 0,1 1-8 16,1-1-6-16,1-1-8 0,2 0-5 0,0 1-8 0,1 0-6 15,4 2 1-15,2-1 0 0,0 1 3 0,-1 0-3 0,5 0 0 16,-2 0-2-16,3 1-1 0,1-3-6 0,0 2-3 16,0-3-2-16,2 1-3 0,1-2 4 0,2 0-1 15,1-3 1-15,1-2-2 0,2 1-2 0,-1-4 4 0,2 2-2 0,0-5 0 16,3 3 2-16,-1-6 1 0,3 1 3 0,-1-2-4 15,-2-2 1-15,2-1-4 0,0-2-6 0,-1 1-2 16,0-2 0-16,-1 0 0 0,-2-3-1 0,-1 1 5 0,-1 0 0 16,0-2-2-16,-3 1 0 0,-1 1 0 0,-3-1-2 0,-1 0-2 15,-1 0 3-15,-3 0 4 0,-1 0 1 0,-3-1-1 0,2-2 2 16,-4-1-1-16,-1-2-1 0,-2 2 3 0,-1-2 1 16,-2 0 12-16,-2-2 5 0,0 0 4 0,0-1 2 15,-4 3-3-15,-2-4-3 0,1 1-6 0,-4 0-5 0,1 2-2 16,-2 0-1-16,-2-1-1 0,-1 2 2 0,1-1-2 15,-1 5-2-15,3-1 0 0,-2 0 0 0,1 0-1 0,1 4-2 16,0-1-14-16,0 2 5 0,1 1 0 0,2 0 1 0,2 1 1 16,1 3 0-16,2-1 12 0,2 1-8 0,1-1-13 15,1 3-17-15,-1-2-23 0,5 2-35 0,0 2-46 0,0-2-59 16,1 1-61-16,1 1-62 0,0-2-49 0,1 2-30 16,3-2-4-16,0 3 2 0,4 1 2 0,0-1-29 0,0-1-93 15,3-1-38-15</inkml:trace>
  <inkml:trace contextRef="#ctx0" brushRef="#br0" timeOffset="11938.74">6312 9174 392 0,'-5'-5'844'15,"-1"1"-89"-15,0-1-189 0,-1 2-173 0,1-1-139 0,1 1-82 16,1 1-18-16,0 1-5 0,0-1-6 0,4 1-13 0,-2 0-8 16,2 1-19-16,0-3-23 0,0 3-25 0,2 3-25 15,-2-2-16-15,0 2-9 0,3 5-5 0,-2 0-3 0,-1 4 1 16,0 3 2-16,2 1 4 0,-2 5 6 0,2-2 5 16,-1 4 6-16,-1 1 2 0,3-1 2 0,-1 2 3 15,0 2-5-15,1 1 0 0,1 0-3 0,-1 1 1 0,1 1-5 0,2 0-6 16,-2 0-2-16,3 0-2 0,-1-3 0 0,1 1-2 15,2 0 2-15,-1-1 1 0,1 1 1 0,-1-1 0 16,-3-3-4-16,2-2-4 0,0 0-2 0,-2-3-2 0,0-3-4 16,0-1 1-16,-3 2-3 0,4-4-11 0,-3-1-31 0,1 0-49 15,-1-3-67-15,-3 0-76 0,2 0-77 0,-2-2-65 16,3 2-49-16,-1-1-41 0,-2 1-57 0,0-1-119 0,-2-4-25 16</inkml:trace>
  <inkml:trace contextRef="#ctx0" brushRef="#br0" timeOffset="13391.48">5564 11509 54 0,'-2'-4'461'15,"-1"-1"-101"-15,-1 1-97 0,4 2-76 0,-3-1-53 0,3 2-31 16,-2-1-16-16,2 1-8 0,-1 1-13 0,1-2-11 15,0 2-11-15,0 0-10 0,0 0-7 0,0 0-11 0,1 2-4 16,-1-1 2-16,2 2 2 0,-2 2 3 0,3 2 4 16,-3 2 13-16,4 2 10 0,-2 4 6 0,-1 2 9 0,1-1 11 15,2 5 11-15,-1 0 0 0,0 1 1 0,0 2 3 16,0 1 3-16,-1 1 6 0,1-2-8 0,1 1-4 0,-1 1-8 16,1-3-5-16,-1 0-4 0,0 1-10 0,1-4-3 0,0 1-4 15,0-1 1-15,0-1-5 0,1-4-13 0,-2-1-8 16,0-2-6-16,0-2-4 0,-1-3-5 0,1 0 1 0,-1-2 2 15,-1-2 3-15,-1-1 3 0,2 0 1 0,-2-2 2 16,2-2-2-16,-1-3-4 0,2-2-3 0,-3-3-4 0,2-5-6 16,-1 1-3-16,-1-5-1 0,0-3-5 0,-1-1-7 0,-1-3-7 15,-2 0-27-15,0-6-39 0,-2-1-43 0,1-3-37 16,-3-1-30-16,-1-1-11 0,1-1 15 0,0 0 33 16,0 3 40-16,-1 0 40 0,2 6 35 0,-1 3 17 0,3 4 17 15,-2 7 6-15,2 5 5 0,2 1 1 0,0 3 4 16,-1 0 1-16,3 4 0 0,-1 0 1 0,2-1-3 0,0 4-1 15,0 0-3-15,0 0 1 0,2 3 2 0,-2 1 0 0,1 3 6 16,1 3 8-16,-2 3 11 0,3 4 7 0,-3 1 5 16,2 2 5-16,0-1 2 0,-1 3-2 0,2 0 5 0,-1 2 1 15,1-2 6-15,1-1-1 0,-2 2-1 0,-1-3-2 16,1-2-11-16,0 2-9 0,1-2-10 0,-1 0-5 0,-1-2-6 16,1-1-3-16,1-2-6 0,-1 1-3 0,-1-2-1 0,1-3-2 15,0 0-1-15,-1-3-1 0,-1-1-7 0,3-1-11 16,-2-1-18-16,-1-1-24 0,2 1-25 0,-2-3-24 15,3 0-25-15,-1-3-25 0,1 1-21 0,2-5-20 0,0-1-23 16,1-2-17-16,2-1-26 0,-2-1-36 0,2 0-44 16,0-1-66-16</inkml:trace>
  <inkml:trace contextRef="#ctx0" brushRef="#br0" timeOffset="14419.35">6573 11448 569 0,'-3'-2'646'16,"-1"1"-163"-16,1-1-162 0,0 2-126 0,0 0-83 0,0 0-51 16,3 0-32-16,-1 0-23 0,1 2-3 0,0-2 3 0,1 3 6 15,1 0 7-15,-1 6 9 0,4-1 11 0,-1 4-2 16,-2 4-4-16,3 0-1 0,-2 3-1 0,2 3 9 0,0-2 22 16,-1 5 23-16,1 0 30 0,-2 0 21 0,2 3 21 0,-2 1 3 15,2 0-10-15,0-2-16 0,1 0-19 0,-2-1-16 16,1 0-14-16,0-1-17 0,0-1-11 0,-2-2-10 15,3 0-6-15,-1-5-14 0,1-1-11 0,-2-2 1 0,0-1-2 16,0-3-1-16,-1-1-1 0,3-3 3 0,-3-2 1 0,-1 1 0 16,2-2 1-16,-2-2-1 0,0-1 0 0,-1 0-3 15,2-3-3-15,-1-2-4 0,-2-1 10 0,2-6-7 0,-1-2-4 16,1-4-4-16,-2-3-1 0,0-3 0 0,0-3-18 16,0-2-11-16,-2-3-16 0,-1-3-28 0,0-2-40 0,-4-1-44 15,1-3-36-15,-3-1-22 0,-1 1-6 0,2 1 16 16,0 0 31-16,-1 5 44 0,3 4 42 0,-1 1 36 0,2 5 24 15,-2 3 16-15,2 3 9 0,0 3 3 0,0 5 2 0,2 2 1 16,1 2 3-16,1 0 0 0,-1 3 4 0,2 2 3 16,0-1 1-16,0-1-1 0,0 4-4 0,0 0 0 0,0 5 5 15,2 2 7-15,-1 3 19 0,1 2 17 0,0 5 17 16,1 0 17-16,0 4 8 0,0 2 2 0,-1 1-2 0,1 2-2 16,-1 1 2-16,2 0-6 0,-1-1-6 0,0 2-8 0,1-1-9 15,-1-2-13-15,0-1-16 0,2-1-14 0,-2 0-7 16,3-1-9-16,-3-3-3 0,2 2-2 0,-2-1-6 15,2-4 2-15,-2 2-3 0,-1-4-2 0,1 3-3 0,-1-2-4 16,-2-1-9-16,4-2-25 0,-2 2-52 0,-2-4-66 16,-2-1-72-16,2 0-74 0,0 1-65 0,0-3-56 0,0 1-47 15,-4 0-71-15,4 1-82 0,-5-1-16 0</inkml:trace>
  <inkml:trace contextRef="#ctx0" brushRef="#br0" timeOffset="15170.68">5580 14140 611 0,'-6'-10'623'0,"0"0"-192"0,-1 2-159 16,1 1-109-16,1 0-69 0,2 2-41 0,0 0-24 0,1 0-13 15,-1 1-5-15,3-2 4 0,0 1-4 0,0 1-3 0,0-1 0 16,3 1-2-16,-1-1-2 0,1 1-8 0,0-2 4 15,2 1 0-15,1 0-2 0,1-2 3 0,-1 2-1 0,-1 0 4 16,0 1-2-16,0 0-1 0,-3 1 2 0,1 2 1 16,-1-1 5-16,1 1 4 0,-1 1 6 0,-1 0 8 0,1 0 8 15,-2 1 3-15,3-1 7 0,-1 2 16 0,-1 2 27 0,4 4 30 16,1 5 26-16,-1 3 23 0,0 3 7 0,0 3-9 16,-1 3-19-16,1-2-28 0,3 5-29 0,-3 1-25 15,-1-2-16-15,3 3-9 0,-1 0-10 0,0-3-13 0,1 4-1 0,-3-5-2 16,3 3-4-16,-1-2-1 0,0-1-1 0,-1-1 3 15,1 2-3-15,1-3-3 0,-2 0-3 0,2-2-2 16,-2 2-6-16,0-2-2 0,0-1-13 0,0-1-38 0,-1-2-59 16,2-3-72-16,-4-2-60 0,4-1-63 0,-2-5-58 0,0 0-34 15,1-2-40-15,0-2-80 0,-5-3-78 0,4-3-15 16</inkml:trace>
  <inkml:trace contextRef="#ctx0" brushRef="#br0" timeOffset="15855.55">6653 13890 85 0,'-3'-3'484'0,"-3"1"-73"0,0 0-90 16,-1 2-64-16,2 0-46 0,-5 0-28 0,3 2-20 15,-1 0-8-15,0-1 11 0,-1 3 5 0,1-1 8 0,0 2 8 16,2 0 4-16,-2-1-2 0,2 3-12 0,-2 1-18 0,1 1-25 15,-1-1-22-15,4 2-16 0,2 1-17 0,-1-1-14 16,1 1-7-16,1 1 4 0,-1 1 1 0,2 0 2 0,2 1 1 16,-1 1 4-16,3-1-5 0,-1 1-5 0,0 2-8 15,3-3-6-15,0 3-7 0,2-3-3 0,-1 4 3 0,2-1 0 16,1 2 1-16,-1-2-5 0,2 1-4 0,0 0-3 16,-1-1-14-16,4-1-2 0,-3 1-3 0,-1 1-4 0,5-4 0 15,-3 3-3-15,0-2 0 0,1-1-2 0,-2-1-1 16,3-1 2-16,-3 0 0 0,2-3 5 0,-1 0-1 0,-2 0 2 15,2-1 0-15,-2-4-2 0,2 2-3 0,-2-5-1 0,1 1 1 16,0-4-2-16,0 1 2 0,0-5 0 0,2 0 2 16,-3-3-2-16,1-1-2 0,0-2 0 0,-2 0-2 0,1-3 0 15,1 0 2-15,-3-3 0 0,-2 1-1 0,2-3 1 16,-4 3 0-16,1-4 0 0,-2 1-1 0,1 1-1 0,-3 1 0 16,1-3 1-16,-2 2 5 0,-2 0-2 0,1 0-2 15,-3 1 1-15,1 1 0 0,-2 3 6 0,-2-2-8 0,0 1 1 16,-1 0-2-16,0 0 1 0,-1 1 1 0,0-1-4 0,-1 2 1 15,1 1 2-15,-5 2 2 0,4-1 1 0,-3 1 0 0,1-1-3 16,-2 1 1-16,1 1 4 0,0 0-1 0,-2 1 0 16,3 2-3-16,0-1 4 0,0 2-4 0,-3 0 0 15,2 1 0-15,-1 1-2 0,0 1 1 0,-1-1-1 0,1 1 0 16,0 2-5-16,-2 0-5 0,3 0-9 0,-1 0-18 16,0 0-24-16,-2 0-36 0,3 0-50 0,-4 0-72 0,3-2-77 15,-2 1-73-15,0-3-67 0,1 0-61 0,-1-2-70 16,-2 0-92-16,-2-3-64 0,-1 0 11 0</inkml:trace>
  <inkml:trace contextRef="#ctx0" brushRef="#br0" timeOffset="17141.52">4755 6948 221 0,'0'-3'392'16,"0"1"-110"-16,0 0-81 0,-3-1-53 0,0 3-30 0,3-2-17 15,-2 2-6-15,1 0-4 0,-1 0-7 0,2 0-11 16,0 0-7-16,0 0-16 0,0 0-13 0,0 0-12 0,2 0-8 15,-2 0-5-15,1 0-11 0,-1 0 0 0,0 0-1 16,0 2-3-16,0 0 0 0,0 3 4 0,0-1 1 0,0 4 2 16,0 2 3-16,0 1 7 0,-1 4 3 0,-1 1-3 0,0 3 4 15,-1 1 1-15,1 0-4 0,0-2-2 0,0 3-5 16,-1-2 2-16,1 1-3 0,1-3-3 0,-1 3-1 0,2-2 0 16,-1 2 0-16,-1-1-3 0,2 1 4 0,-3-4-2 15,3 1 2-15,0-2 2 0,-2 0 3 0,2-3-2 16,-1-2-2-16,1-5 1 0,0-1 2 0,0 0 2 0,0-2-1 0,1 1 8 15,-1-3 6-15,2 2 6 0,-2-2 8 0,0-2 6 16,0 2 6-16,0-3 1 0,0-1-3 0,0-5-8 16,0-3-12-16,0-3-10 0,3-5-9 0,-3-2-6 0,3-3-4 15,-3-1 2-15,2-3-1 0,-1 1-1 0,-2-4-2 16,-1 0-5-16,2-3 2 0,-1 1-8 0,-1-1 2 0,2-2-2 16,0-1 2-16,-3 1 3 0,3 1 3 0,0 4 6 0,0 0-3 15,0 5 2-15,-2 4 3 0,2 3-2 0,-3 3 1 16,3 5 0-16,-2 3 0 0,2 3 0 0,2 2-3 0,0-1-1 15,-1 3-1-15,1 2 0 0,1 0 1 0,3 0 0 0,-1 2 1 16,3 3 3-16,0 1-2 0,0 2 1 0,4 2-10 16,-2 3 9-16,0 1 4 0,3 3 1 0,-1-1 2 15,3 3 2-15,-2 1 11 0,2 2-9 0,-3-1-2 0,4 2-7 16,1-1 2-16,-2-1-11 0,0 2 7 0,-5-2-20 0,0 1 11 16,0 1 11-16,1-1-1 0,0 0 11 0,-3 0-5 15,2-3 19-15,-3 2-11 0,3-3-5 0,0 0-3 16,-2-1-4-16,1 1-1 0,-3-3-3 0,2 0-15 0,-3-2-19 15,1 1-32-15,0-3-38 0,-1 0-37 0,-2-2-42 0,1-2-40 16,-1 0-40-16,-3-3-61 0,0-4-116 0,0 0-85 16</inkml:trace>
  <inkml:trace contextRef="#ctx0" brushRef="#br0" timeOffset="17375.72">4735 7149 482 0,'-7'0'497'0,"3"0"-157"0,-1 0-116 16,3 0-65-16,-1 0-40 0,3-2-20 0,-2 1-17 15,4 1-11-15,0-3-11 0,1 1-12 0,3-4-11 16,2 0-13-16,6-1-8 0,-2-3-7 0,8-3-1 0,-1 0-2 16,0-1-4-16,1 1-2 0,2 1 0 0,-2-2 1 0,0 2-2 15,-1 0-6-15,2 0-8 0,-1 2-13 0,-1-1-20 16,0 5-28-16,0-2-28 0,-3 2-28 0,4-5-27 0,-1 0-23 15,-1 2-27-15,2 0-23 0,-1 2-53 0,0 2-108 16</inkml:trace>
  <inkml:trace contextRef="#ctx0" brushRef="#br0" timeOffset="18217.38">5735 6747 395 0,'2'-2'403'0,"1"-1"-118"0,-2 3-89 16,-1-2-68-16,2 2-44 0,-2-2-32 0,0 1-23 0,0 1-20 15,-2 0-10-15,2 0-13 0,-1 3-9 0,-2-3-4 16,3 5 1-16,3-2 5 0,-2 3 4 0,1 3 17 15,3 3 13-15,-2 1 12 0,3 2 7 0,-1 2 8 0,0 1-1 16,1 0-2-16,2 1-7 0,-2 1-5 0,0 0-8 0,2-1-1 16,0 3-2-16,0-5 0 0,0 3-1 0,0-2-3 15,0 2-1-15,0-3-1 0,0 1-2 0,1 0 0 0,-2 1-3 16,-1-5 2-16,-2 0-2 0,0-1-1 0,0-1 1 16,-2-5 2-16,1 1 3 0,-3-1 7 0,2-4 6 0,-1 3 7 15,-1-3 5-15,0-1 10 0,0 1 15 0,-1-1 16 16,-1-2 10-16,0 0 8 0,-1-2-2 0,-1-1-9 0,-2 1-17 15,-2-5-19-15,1-1-20 0,-2 1-11 0,-1-3-8 16,1-2-6-16,-2-2-4 0,1-1-3 0,1-4-6 0,-2-2-7 16,1-2-7-16,1-3-4 0,1 0-3 0,-1-4-1 0,1-1 4 15,4 0 4-15,-2 1 5 0,4-1 2 0,4-1 6 16,-2 3 2-16,5 1-2 0,0 5 2 0,-1-1 1 0,1 5 1 16,4 1 0-16,1 2-1 0,1 1 1 0,0 1 2 0,3 2 1 15,2 0-2-15,0 2-1 0,1 0 2 0,0 1 2 16,1 2 2-16,-2 1 0 0,3 2 2 0,1-1 0 15,0 3 0-15,0 1 0 0,2 2-3 0,-3 1 2 0,0 1 0 16,-2 1 1-16,-1 1 1 0,0 1 1 0,-3 3 8 0,-2 3-2 16,1 0-6-16,-4 3 2 0,-1 3 3 0,-2 2 5 15,-1 2-5-15,-4 2 8 0,0 2 8 0,-4-1-1 16,-1 2 1-16,-2 1 2 0,-1-2-1 0,-2 1 4 0,-2 0 1 16,1-3-1-16,-3 0 2 0,3-1-2 0,-3-2-1 0,-1-1-2 15,1 0-2-15,2-4-1 0,0 0 1 0,0-4-1 16,2-2-4-16,2 0-3 0,-1-3-1 0,4-2-3 0,2 1-2 15,-2-2-1-15,2-2-1 0,1-1 1 0,1-1 0 0,-4-1 5 16,2-1-3-16,0-1-2 0,-1-1-2 16,3 0-1-16,0 1-1 0,-1 0-2 0,-1-2-3 15,1 3 1-15,1-3 2 0,-1 2-3 0,2-1 0 0,0 1 1 16,0-2 0-16,0 2-1 0,0 0-2 0,0 0-1 0,0 2-1 16,2-1-5-16,-2 1-3 0,1-1-1 0,-1 2 2 15,2-1 2-15,1-1 2 0,-1 2 3 0,0-1 2 0,2 1 0 16,2-2 2-16,-3 2-2 0,2 0 1 0,0 0 0 15,0 0 1-15,1 0 0 0,0 0 2 0,0 0 0 0,1 0 1 16,1 0 0-16,1 0 1 0,-1-3 0 0,0 3-1 0,0-2 1 16,1 2 0-16,-1 0 0 0,0-2 0 0,1 1-1 15,0 1 0-15,-1-2-8 0,-2 2-12 0,-1-2-11 0,2 1-16 16,-2 1-15-16,-2 0-18 0,1 0-16 0,-1 1-12 16,-2-1-11-16,1 0-11 0,-2 0-11 0,2 0-13 0,-2 0-17 15,0-1-38-15,0 1-62 0,0 0-115 0,-4-4-89 16</inkml:trace>
  <inkml:trace contextRef="#ctx0" brushRef="#br0" timeOffset="18991">6092 6918 84 0,'-1'-3'389'15,"-1"-2"-106"-15,-1 4-88 0,3-2-57 0,-2 1-28 0,4 1-13 16,-2 1-19-16,2-2-16 0,-1 2-18 0,2-1-9 15,2-1-13-15,3 2-14 0,1-1-2 0,1-1 0 0,1 2-3 16,5-3 1-16,-2 3 0 0,2-2-1 0,1 2-2 0,-1 0 0 16,1 0-1-16,-1 0 1 0,2 2 0 0,4 1 0 15,-4-1 1-15,0 1-1 0,-2 0 3 0,-4 0-1 16,-2 1-1-16,1 2 0 0,0-1 2 0,0 2-2 0,-3 1-1 16,0 2 2-16,-2 0 5 0,1-1 9 0,-2 2 1 0,-1 1 5 15,-2 0 4-15,-2 1 3 0,0 2 3 0,0 2-4 16,-2-2 0-16,-1 2 1 0,-2 1 1 0,1-1 0 15,-3 2-4-15,-1-1 3 0,1 1 1 0,-3 0 1 0,2-2-2 16,-3 1 0-16,1-2 1 0,-2 2 8 0,-1-4-9 0,0 1-4 16,-3-1-5-16,2 0-4 0,-3 1-4 0,1-3-12 15,-3-2 2-15,2 0-2 0,-2-1-1 0,-1-3 0 0,-1 0-4 16,0-1 2-16,-1-2 0 0,0 3 2 0,3-2 2 16,-3 0 1-16,0-4 3 0,2 0-3 0,2-4-2 0,-1 1-5 15,5-2-3-15,1 0-8 0,1-3-18 0,2 1-28 0,1-2-33 16,2-2-39-16,4-2-42 0,1-4-52 0,1-1-67 15,2-3-126-15,-1 1-95 0</inkml:trace>
  <inkml:trace contextRef="#ctx0" brushRef="#br0" timeOffset="21950.73">8275 5918 84 0,'0'-2'101'0,"2"2"-15"16,-2-1-16-16,0 1-13 0,0-2-11 0,0 2-5 16,0 0-2-16,2 0-1 0,-2 0 1 0,0 0 4 0,0-1 3 15,0 1 5-15,0-2 2 0,0 2 2 0,1-2 1 16,-1 2 0-16,0 0 1 0,0 0 0 0,0 0 2 0,2 0-2 16,-2 0-3-16,0 0 1 0,0 0-2 0,0-1 3 15,0 1 2-15,0 0 1 0,0 0 1 0,0 0 3 0,0-2 1 16,0 0 1-16,0 2 7 0,0 0 6 0,0 0 9 15,-2 0 6-15,2 0 9 0,0 0 9 0,0 0-2 0,0 0 7 16,0 0-2-16,-1 0-4 0,1-3-16 0,-2 1-20 0,0-1-7 16,0 1-11-16,1 0-3 0,-1-1-1 0,1 1 14 15,-1 0 10-15,1-1 6 0,-2 0-8 0,2 0-11 0,-2 2-8 16,-1-2-16-16,1-2-14 0,1 2-9 0,-3 0 1 0,2-1-2 16,0 1 1-16,-3 1 8 0,4-1 8 0,-1 2 6 15,-3-3 2-15,2 2 3 0,1 1-6 0,-2-2-6 16,-2 1-9-16,3-1-9 0,-3 1 0 0,0 0-13 0,1 2 0 15,-1-3 2-15,0 3 0 0,0-2 4 0,1 2-10 16,1 0 12-16,-1 2 10 0,-3-2-7 0,4 0-4 0,-2 3-2 16,2-3 0-16,-1 2-4 0,0 1-9 0,0 1 2 15,-1-1 5-15,-1-1-2 0,-1 4 8 0,1 0-2 0,0 3 0 16,-2 0-3-16,-2 0 0 0,2 1 0 0,1-1-7 0,-2 3 1 16,1-2 1-16,2 0 2 0,-2 2 3 0,2 0-1 15,0 2 0-15,0-2 0 0,2-1 1 0,-1 2 0 0,2-1-2 16,0 1 2-16,1 2-1 0,-1 2 2 0,1 1-1 0,0 1-1 15,2 2 4-15,1-1-1 0,0 0-6 0,-1 0 2 16,2-1 2-16,0 1 2 0,2-5-1 0,-1 3 3 0,2-1 8 16,-1-2-3-16,1-2-9 0,2 0 3 0,1 2 1 15,0-3-3-15,-1 3 1 0,2-5 2 0,-1-1 6 0,3 0-6 16,-1 0-3-16,0-2-1 0,3 0 2 0,0 0-2 16,0-2 0-16,3 0 2 0,-1 2 1 0,3-5 1 0,0 1-2 15,1 1-1-15,1-4 1 0,2 0 2 0,1-2-7 16,-2-1 4-16,3-1-2 0,1-3 1 0,-1-1 3 0,-2-1-3 15,3 1 6-15,-1-2-4 0,0 0-4 0,-2 0 2 0,-2-1-4 16,0-1 6-16,-1 0-4 0,-2-1-5 0,-1 1 7 16,-2 1-3-16,-2-1 7 0,-4 0-1 0,0 2-1 0,-2-2 6 15,-3 1-2-15,1-1 1 0,-4 1-7 0,1-1 3 16,-3-3 2-16,0 2 4 0,-3-2 2 0,-2 2-1 0,1-1 0 16,-2 1-2-16,-2-3-2 0,-1 3 3 0,-1-2-2 0,1 4-13 15,0-4 5-15,-4 1 3 0,1 3 2 0,-1-1-9 16,0 0 4-16,2 1 11 0,-3 1-2 0,3 1-4 15,-2-1 0-15,3 3 5 0,-2-1-3 0,3 2-5 0,-2 0-3 16,3 3-1-16,1 0-1 0,-1 0-6 0,0 1-5 0,2 1-6 16,2-1-14-16,-2 2-24 0,2 2-39 0,-1-1-41 15,3 2-44-15,-1-1-44 0,2 1-35 0,2 0-28 0,1-1-4 16,1 3 8-16,2 0 19 0,1 0 15 0,1 0 13 16,4 0 5-16,1 2-21 0,0-4-66 0,2 1-125 0</inkml:trace>
  <inkml:trace contextRef="#ctx0" brushRef="#br0" timeOffset="22450.49">8855 5992 636 0,'-6'0'553'0,"-2"0"-173"0,0 1-148 15,0-1-98-15,2 4-52 0,-2-3-26 0,-1 2-3 0,-1 0 0 16,2 3 2-16,-3 0 2 0,2 2-1 0,0-1-8 16,2 0-14-16,-1 1-10 0,0 1-10 0,3-1-3 0,0 2 1 15,-2 2 4-15,2 4 7 0,-1 3 8 0,2 1 8 16,0 0 2-16,0 1-5 0,1 1 2 0,-1-3-5 0,4 0-6 16,0 1-3-16,0-1-2 0,4-1 0 0,-1 0-5 0,1-1 2 15,0 0 3-15,3-1-5 0,1-1-2 0,3 0 0 16,-3-2-2-16,7-2-3 0,-2-1-3 0,0 0-3 0,4-3 1 15,4-1-2-15,-4-2 1 0,5-1 3 0,0-3 1 0,0-1 1 16,-1-5-3-16,1 1 0 0,3-2 1 0,-1-2-4 16,-2-2-4-16,2-1 0 0,-2-1 0 0,0-2-1 15,-4 4-1-15,2-4 2 0,-4 1 4 0,-2-1 0 0,-1-1 4 16,-1 1 0-16,-4 0 7 0,-1-2 16 0,-1 3 24 16,-3-1 20-16,-2 1 14 0,-1-3 19 0,0 2 8 0,-2 1-1 15,-3-3-8-15,0 1-10 0,-3 3-9 0,-3-4-11 16,0 0-2-16,0 2 4 0,-3 1 1 0,-1-1-1 0,0 1-1 15,-1 2-5-15,-1-1-11 0,1 3-18 0,0 1-16 0,0 2-12 16,-3 0-7-16,2-1-3 0,3 4-8 0,-4-1-3 16,2 0-2-16,1 2-5 0,0 1-10 0,1 2-16 0,1 0-15 15,0 2-31-15,1-1-38 0,3 3-37 0,-1-1-39 0,2-1-39 16,0 1-40-16,4-1-24 0,-4 0-23 0,5 1-24 16,1-1-19-16,2-2-34 0,-1 5-91 0,1-5-82 0</inkml:trace>
  <inkml:trace contextRef="#ctx0" brushRef="#br0" timeOffset="23241.55">10766 6010 177 0,'-6'-7'627'0,"1"-1"-139"15,0 3-147-15,1-2-102 0,0 2-55 0,2 2-29 16,-2-1-9-16,3 3 4 0,-2-1 8 0,1 0 7 0,2 2 3 15,-2 0-7-15,2 0-18 0,-1 0-30 0,-1 0-31 0,2 0-29 16,-1 0-21-16,1 4-17 0,-4-3-9 0,0 3-2 16,2 3 1-16,-1 1 7 0,-2 0 9 0,1 3 8 0,0 1 7 15,-2 1 0-15,4 3 5 0,-1-3-8 0,0 0-6 0,0 2-5 16,3-2 1-16,0 3-3 0,0-3-4 0,3 1-5 16,0 0 4-16,2 1-2 0,0 0-5 0,0 1 2 0,4-1-2 15,0-2 2-15,1 2-4 0,0 1-1 0,2-2 0 16,-2 1-3-16,4-3-1 0,-2 2 4 0,2-1-4 0,2 1-4 15,-2-2-1-15,2 0 4 0,-2-3-2 0,4-2-4 16,-2 1 0-16,1-3-2 0,0 0 2 0,0-3-3 0,1-4 2 16,2-1 3-16,0-1 2 0,-1-2 2 0,3-3 1 15,-3 0-1-15,0-1 1 0,0-2 0 0,-2 0 2 0,-1-1-1 16,2 1 3-16,-6-1-2 0,1 0 1 0,-4-2 4 16,-1 1 1-16,2-1 7 0,-6 1 11 0,0-1-9 0,-1 1 15 15,-2-5 9-15,-1 1 10 0,-1-1 5 0,-2 0 0 0,-2-3 19 16,-3 4-6-16,0-2-5 0,-1 5-5 0,1-4-6 15,-5 1-7-15,0 2-9 0,-1 1-6 0,2 1 3 0,-4-1-7 16,2 2-8-16,-2 1 3 0,1-1 2 0,0 5-2 16,0-2-10-16,3 5 0 0,-1-2-1 0,-1 5-8 0,3-1-3 15,-2 1-2-15,1 2-2 0,1 2 1 0,-1-1-2 16,0 1 0-16,2 3-3 0,-1 0-6 0,-1 2-10 0,0-2-12 16,-1 3-15-16,1-1-24 0,1 2-26 0,0 2-43 15,3-3-55-15,0 0-53 0,3 1-51 0,0 1-33 0,0-3-24 16,1 1-9-16,3 2 4 0,1 0 1 0,1 1-20 0,1-1-82 15,2 1-95-15</inkml:trace>
  <inkml:trace contextRef="#ctx0" brushRef="#br0" timeOffset="23555.57">11601 5884 42 0,'3'-3'767'0,"-1"0"-54"16,1 1-150-16,-2 2-142 0,1-1-118 0,0 0-91 0,-1 1-67 16,-1 0-48-16,3 0-37 0,-3-2-21 0,2 2-11 0,0 0-8 15,-1 2-5-15,4-1-3 0,-4 0-2 0,2 2 0 16,1 2 1-16,0-1 5 0,0 3 6 0,0 1 12 0,-2 1 16 16,1 2 14-16,1 1 10 0,-2 2 10 0,0 0 7 0,-1 5-19 15,-1-1-7-15,0 3-12 0,0 3-8 0,2 1-15 16,-2 2-15-16,0 4 8 0,0-3-9 0,0-3-7 15,0 1-1-15,2-2-5 0,-2-4 0 0,0 0 1 0,3-1-4 16,-2-3 1-16,1-1-4 0,0-3-3 0,-1 0-7 0,3-2-22 16,-3-2-38-16,1-1-50 0,-1-1-53 0,3-1-60 15,-2 0-65-15,1 2-44 0,-1-3-30 0,3-1-29 16,-2-2-73-16,-3-1-126 0,0 0-30 0</inkml:trace>
  <inkml:trace contextRef="#ctx0" brushRef="#br0" timeOffset="24523.46">14278 5874 281 0,'-2'-3'665'0,"1"0"-169"16,0 1-178-16,-1-1-126 0,0 1-75 0,2 1-40 0,0 1-22 15,0-1-6-15,0 1 4 0,0 0 8 0,0 0 7 16,0 1 2-16,0-1-5 0,2 0-5 0,-2 1-11 0,2 1-11 16,-2 1-10-16,0-1-3 0,1 4 3 0,-1-1 15 15,1 4 10-15,-1 3 20 0,0 3 16 0,0 1 12 0,-1 2 2 16,1-1-9-16,-1 4-9 0,-1-2-16 0,0 1-17 0,1 2-14 16,-2-2-9-16,2 2-7 0,-1-1-8 0,0 0-3 15,2-2-4-15,-1-1-4 0,1 1 1 0,0 0-3 16,1-3-1-16,-1-1-3 0,2 1-1 0,0 0-5 0,-1-3-4 15,2-1-13-15,0-1-41 0,0-1-56 0,0 0-60 0,1-2-58 16,0-1-56-16,3-2-53 0,0-1-35 0,1-1-60 16,0-3-128-16,1-3-39 0</inkml:trace>
  <inkml:trace contextRef="#ctx0" brushRef="#br0" timeOffset="24824.59">14606 5772 533 0,'-5'0'798'0,"1"0"-202"15,3 1-199-15,0-1-147 0,-1 2-94 0,2-1-63 16,-1-1-37-16,1 2-6 0,0-2 5 0,0 1 11 0,0 1 12 16,0 2 11-16,1 2 6 0,-1 2-10 0,2 2-11 0,-1 1-14 15,0 2-12-15,3 2-11 0,-1 0-26 0,-1 3 11 16,-1 1 4-16,2-1 2 0,-1 2 0 0,0 0 0 0,-2 0 28 15,0 0-11-15,0 0-3 0,0 3-1 0,0-2-2 16,1-1-6-16,-1 2-9 0,2 2 7 0,-2-5-15 0,0 0-8 16,0 1-7-16,0-1-1 0,0-1-4 0,0 2-26 0,0-2-6 15,0-1-24-15,3 0-43 0,-3-3-57 0,2-1-66 16,-1 1-60-16,1-2-58 0,0 0-52 0,2-2-67 16,1-4-137-16,-4-1-60 0,0-1 0 0</inkml:trace>
  <inkml:trace contextRef="#ctx0" brushRef="#br0" timeOffset="25739.08">17016 5878 538 0,'4'-6'417'16,"-4"2"-127"-16,1-1-81 0,-1 1-49 0,0 1-30 0,0 1-16 16,2 1-2-16,-1-1 3 0,-1 2-2 0,0 0-1 15,0 0-9-15,0 0-10 0,0 0-20 0,2 0-22 0,-2 2-15 16,2 1 0-16,-2 1-5 0,1 2 2 0,3 2 25 0,-2 2 43 15,0 1 3-15,2 2-1 0,0 1 8 0,-3 2 6 16,3 0-17-16,-1 1-38 0,0 2-1 0,-1-2-4 0,-1 1-12 16,3 2-11-16,-2-3-10 0,0 2-8 0,-2-1-4 15,4-1-5-15,-2 2-3 0,0-3 2 0,-1 2-2 16,3-1 3-16,-4 0-2 0,1 0 2 0,1-2 1 0,-1 1-3 16,-1-1-6-16,2 1-14 0,-1-1-19 0,-1-2-36 0,0 1-47 15,2-2-48-15,-2 2-49 0,4-4-44 0,-2 0-35 16,0-1-24-16,3-2-17 0,-1 0-38 0,1-4-88 0,1 0-95 15,2-5-29-15</inkml:trace>
  <inkml:trace contextRef="#ctx0" brushRef="#br0" timeOffset="26235.43">17450 5896 184 0,'0'-10'726'0,"-2"3"-131"0,0 2-163 0,-1 0-109 15,1 2-70-15,2 0-46 0,-3 3-31 0,3-2-23 0,-1 2-14 16,1 0-9-16,-2 0-7 0,0 2-5 0,1 0-8 16,-2 1-8-16,1 3-14 0,-2 1 3 0,1 3-21 0,-2 2-13 15,-2 1-13-15,2 2-9 0,1 3 0 0,-2-1-13 16,-1 2 7-16,2 0-4 0,1 2 6 0,-3 0-4 16,4 1-3-16,-1 1-2 0,-1-1-2 0,5 2 7 0,-2-4-3 15,2 4 2-15,2-2-5 0,-2 1 1 0,5-2-2 0,-1 0 1 16,2 1-6-16,1-3-5 0,1-2 4 0,3 2 0 0,-2-2-1 15,3-3 1-15,0 1 2 0,2-3 2 0,2 1-7 16,0-4-4-16,1-1 1 0,-1-1-2 0,2-2 0 0,2-3-1 16,0-2 1-16,-1 0 2 0,2-2-2 0,-2-2 1 15,0 0-2-15,-1-3-1 0,0-2-1 0,1 1 0 0,-3-2 2 16,0 0 3-16,-2-2-1 0,-2 1-3 0,0-2-1 16,-1-3-2-16,0-1-1 0,-2-1-5 0,-2-1 6 0,2-2 9 15,-3 1 6-15,-2-3 12 0,-3 3 0 0,1-5 2 0,-4 1 0 16,1 2-5-16,-4-2-2 0,-3-2-10 0,2 4 0 15,-2-5-2-15,-2 1-6 0,-1 2 0 0,2 0 2 0,-1 1-2 16,-4 3-3-16,3 0-4 0,-1 0 4 0,-1 4-2 16,1-1-6-16,-1 4 5 0,1 1 1 0,0 0 2 0,1 3 0 15,1 0-4-15,1 3-3 0,1 0-6 0,0 2-5 0,0 0-14 16,-2 2-19-16,3 1-23 0,-1-1-30 0,-3 4-39 16,1-1-43-16,1 3-45 0,-4 1-38 0,4 1-32 15,-1 1-19-15,-2 2-4 0,1 0-2 0,1 1 1 0,1 2 4 16,-2 0-14-16,1-1-40 0,-3 1-101 0,4 0-71 0</inkml:trace>
  <inkml:trace contextRef="#ctx0" brushRef="#br0" timeOffset="34097.37">11563 5511 97 0,'-5'-2'284'15,"2"-1"-106"-15,2 3-63 0,-3-2-37 0,3 1-15 0,-1 1-5 16,1-2 0-16,1 2 0 0,-2-1-5 0,0 1-2 16,2 0-6-16,0-1-8 0,0 1-10 0,0 0-6 0,0 0-3 15,0 0-1-15,0 0 2 0,0 0 6 0,0 0 3 16,0 0 8-16,0-3 3 0,0 3 6 0,-1 0 0 0,1 0 1 16,-2 0 0-16,2 0-1 0,0 0-6 0,0 0-3 0,0 0-2 15,0 0-3-15,0 0-6 0,0 0-4 0,0 0-3 16,0 0-4-16,0 0-2 0,0 0-5 0,-4 0-1 0,2 0 2 15,-1 0-1-15,3 0 2 0,2 0 0 0,-1 0-2 16,1-2 4-16,-2 2 1 0,0 0 2 0,4 0 2 0,-4 2 2 16,0 2 5-16,2-3-4 0,-2 1-1 0,0-4-2 0,1 0 0 15,-1 2-3-15,0-3-2 0,4 3 0 0,-3 0-4 16,1-2-5-16,-1 2-2 0,-2 0-1 0,1 0 0 0,1 0 0 16,1 0 0-16,1 2 3 0,2-2-1 0,0 0-6 0,6 0 3 15,-3 0 1-15,1 0 3 0,2 0 0 0,0 0 0 16,5-2 7-16,-1 1-4 0,3 1-1 0,1-2 0 15,2-1-3-15,1 1 1 0,0 0-1 0,3 0 1 16,1-1-1-16,1 0 2 0,2 0-1 0,1-2-1 0,2 3 0 0,1-2-2 16,-1-1 2-16,1 1-1 0,-1-3 2 0,1 2 1 15,1 2-2-15,-6-2 2 0,0 0-3 0,0 2-1 16,-1-1 0-16,0 2-2 0,-5 1 2 0,2-1 1 0,-2-1-1 16,0 0 1-16,0 2 0 0,-2-1 1 0,-2-1-2 0,3 2-1 15,-5-1 1-15,4-1 0 0,1 3 0 0,-4-1 0 16,2-1 1-16,-3 2 1 0,4 0-1 0,-2 0-1 15,3 0-1-15,-2 0 1 0,5 0 1 0,-1 0-2 0,0 0 3 16,4 0 1-16,-1 2 1 0,0-1 1 0,3-1 0 0,-2 0-2 16,1 0 0-16,-1 2 0 0,2-1-2 0,-1 1-2 15,-1 1 2-15,0 0 1 0,0-1-1 0,0 2 0 0,-4-1 1 16,0 0 0-16,0 0-1 0,1 1-2 0,-2-1 1 0,-3 0 0 16,1-1 4-16,-1 0-3 0,-1 1 1 0,1 1-1 15,-2-1 1-15,1-1-1 0,0 1-3 0,-2-3 2 0,3 2 0 16,-3 0 1-16,1 1 2 0,1-1-1 0,-1-2-1 15,2 3 0-15,-3-3 0 0,4 1 0 0,-3-1-1 0,5 1 1 16,-4 0-1-16,0-1 0 0,2 2 0 0,-2-2 0 16,1 3-2-16,0-3 0 0,0 3 0 0,1-3-1 0,-2 2 4 15,1-1 0-15,0 1-1 0,-2-2 1 0,2 1 0 16,-3-1 2-16,0 2-3 0,-1-1 1 0,1-1 1 0,1 1 0 16,-2 1 0-16,0 0-2 0,0-1 1 0,-1 1 1 0,0-2-1 15,0 1-2-15,1 1 3 0,0-2 1 0,0 3 0 16,-1-3-3-16,0 1 1 0,1 0 2 0,0-1-18 0,-2 2 6 15,1-2 4-15,1 3 4 0,0-3 0 0,0 2-1 16,0-1 18-16,0 1-5 0,-1-2-6 0,0 2-2 0,0-2-1 16,-1 3-1-16,-3-3-2 0,3 0 0 0,-3 2 2 15,2 0-16-15,-2-2 7 0,1 1 7 0,-2-1 2 0,-1 2 0 16,-3 0 1-16,0-2 14 0,-5 0-5 0,3 0-5 0,-3 0-4 16,2 0-1-16,1 0-1 0,0 0 1 0,-2 0-3 15,-1 0 1-15,2 0 0 0,-2 0-1 0,0 0 2 0,-2 0-1 16,2 0 2-16,0 0-1 0,0 0 0 0,0 0-1 15,0 3-1-15,0-6 3 0,0 3-2 0,0 0 0 0,0 0 2 16,0 3-2-16,0-3 1 0,0 0-1 0,0 0-2 16,0 0 1-16,0 0-4 0,0 0 0 0,0 0-2 0,0 0-5 15,-1 0-4-15,-2 0-2 0,2 0-4 0,1 0-6 0,0 0-5 16,1 0-7-16,-1 0-4 0,3 0-8 0,-3 0-13 16,0 0-9-16,0 0-14 0,0 0-17 0,-3 2-20 0,3 0-20 15,-1-2-23-15,1 0-34 0,0 0-34 0,-7 3-40 16</inkml:trace>
  <inkml:trace contextRef="#ctx0" brushRef="#br0" timeOffset="42220.76">8098 16007 165 0,'0'1'305'0,"0"-1"-91"16,0 2-81-16,0-2-58 0,0 0-35 0,0 0-21 15,0 0-10-15,2-2-6 0,0 2-3 0,-1-1 1 0,1-1 0 16,0 2 4-16,2-2 5 0,-1 1 4 0,0-1 2 15,0 0 6-15,-1 2 8 0,1-3 5 0,-1 3 6 0,-1-2 12 16,-1 2 12-16,2 0 9 0,-2-2 10 0,0 2 7 0,2 0 5 16,-2 0-2-16,0 2-7 0,0-2-6 0,0 2-8 15,0-2-5-15,0 0-8 0,0 3-5 0,0-6-6 16,0 3-5-16,0 0-2 0,3 0-9 0,-1 0-13 0,-2 0-5 16,2 0-6-16,-2 0-5 0,2 3-8 0,-1-1 16 0,4 3 24 15,0 2 22-15,3 7 26 0,1 1 17 0,2 7 7 16,-1 2-7-16,2 2-20 0,1 4-21 0,0 0-25 0,-1 1-14 15,0 0-8-15,5 0-7 0,-4-2-3 0,5 3 1 16,-3-1-1-16,1-2 2 0,-2 3-1 0,0-3 3 0,0-1-2 16,-1 0 0-16,-2 0-1 0,0-2 0 0,2-1-3 0,-4 0-1 15,2-3 23-15,-5-1-10 0,0-2-6 0,-2-3-4 16,-1-1-1-16,0-3-1 0,-1-2-22 0,-2-2 7 0,2-1-8 16,-1-2-29-16,-1-3-39 0,0 1-52 0,-1-2-63 15,-1-5-82-15,-3 0-90 0,0-4-116 0,-3-4-134 0,-4-4-45 16</inkml:trace>
  <inkml:trace contextRef="#ctx0" brushRef="#br0" timeOffset="42612.11">8154 16008 122 0,'-7'-8'736'15,"1"-1"-158"-15,-3 4-210 0,5-2-138 0,1 2-84 16,0 1-56-16,1 3-37 0,2-2-29 0,2 0-14 0,1-2-9 0,2 1-1 15,4-2-1-15,-1 0-1 0,5-2 2 0,1 1 0 16,4-2 0-16,2 2 1 0,1-1 2 0,3 0-1 0,1 1-2 16,3 4 0-16,-1-1 0 0,1 3 0 0,0 1 1 15,1 0 0-15,-2 3 1 0,1 2 0 0,-1-2 0 0,-3 2 1 16,0 3-5-16,1-1 2 0,0 2-1 0,-1 1 2 16,-3 2-1-16,1 0-1 0,0 3 6 0,-3-1-2 15,2 3-1-15,-3-2 14 0,0 3 11 0,-1 0 7 0,-2 1 6 16,0 1-1-16,-2 1 4 0,-1 1-13 0,-2-2-9 0,-2 3-7 15,-1-3 6-15,3 2 5 0,-3 0 10 0,-1-1 16 16,-1 1 10-16,-1 0 5 0,-2-1-7 0,-1-2-1 0,-2-1-5 16,-1 2-2-16,-2-2-3 0,2 0 1 0,-3-1-4 15,-1 0-4-15,0 0-7 0,-3-1-13 0,2-1-8 0,-3 0-4 16,2-3-2-16,-2 0-1 0,0 0-3 0,2-1-3 16,-3-3 0-16,0 2-3 0,1-3-7 0,1-2-31 0,-2 1-53 15,1-3-40-15,-2-2-66 0,1 1-73 0,-1-4-73 0,-3-2-64 16,-2-2-83-16,-1-4-133 0,-4-3-29 0</inkml:trace>
  <inkml:trace contextRef="#ctx0" brushRef="#br0" timeOffset="42986.3">7708 15733 314 0,'-10'-6'519'0,"-1"-1"-171"0,0 2-156 0,2-1-91 16,2 2-44-16,1 1-24 0,0-1-15 0,4 1-7 16,-1 1-4-16,0-1-1 0,1 0 0 0,2-1 1 0,0 1 1 15,2 2-1-15,0 0-7 0,-1-1 3 0,2-1 3 0,1 1 15 16,5 1 14-16,-1 1 33 0,1-1 24 0,5 1 10 15,-1-3 12-15,4 0 2 0,3 1 9 0,3-3-16 16,2 0 1-16,2-1 2 0,3-3 1 0,2-2 5 0,2-2-6 16,3-3-10-16,2-1-11 0,3-4-12 0,-1-4-14 0,3-4-17 15,0-2-17-15,4-1-8 0,-4-3-7 0,3 2-6 16,-1 0-4-16,0 4-8 0,0 1 0 0,1 3-3 16,-4 5-1-16,3 2-1 0,-3 6-16 0,-1 2-38 0,-1 2-39 0,-1 2-46 15,-2 2-42-15,2 1-41 0,-1 1-27 0,-1-1-20 16,-1 1-26-16,2 2-27 0,-3 0-57 0,2-2-109 15,0 2-68-15</inkml:trace>
  <inkml:trace contextRef="#ctx0" brushRef="#br0" timeOffset="44642.28">17710 15930 455 0,'-10'-10'822'16,"-1"1"-166"-16,2-3-196 0,-1 1-125 0,1 3-96 0,4 1-49 15,1 1-60-15,0 1-49 0,1 2-22 0,2 2 2 0,1-2 4 16,-2 3 9-16,0-2 22 0,2 2 16 0,0 0 8 15,0 0-9-15,2 0-14 0,0 2-17 0,-2 1-8 0,1 2-8 16,-1 8-9-16,-1 2-2 0,2 6-7 0,-1 1-4 0,3 4 7 16,1 1-16-16,-3-1-13 0,4 2-10 0,-2 1-3 15,2-1-2-15,3 2-23 0,0-1 9 0,-2 0 5 0,1-2 2 16,2 2 4-16,-3-2-2 0,1-1 2 0,1 0-1 16,2-2-2-16,-2-1 0 0,0-4-2 0,1-1 1 0,-4-3-3 15,-1 1-1-15,0-7 1 0,0 3-13 0,-3-4-14 16,2-2-28-16,-3 0-40 0,2-3-47 0,-2 0-55 0,0 0-48 15,0-1-45-15,0-1-35 0,0 1-26 0,0-2-20 0,-2-2-15 16,2 1-14-16,0 1-36 0,-4-5-63 0,-1-4-62 16</inkml:trace>
  <inkml:trace contextRef="#ctx0" brushRef="#br0" timeOffset="45090">17519 16021 491 0,'-9'-11'656'0,"1"-1"-173"16,1 0-164-16,1 0-118 0,-2 4-80 0,7-3-41 16,-1 4-37-16,4-3-17 0,1 2-12 0,3 1-7 0,2-3 1 0,-2 1-2 15,5 0 0-15,3 0 2 0,-1 0-3 0,3 3 1 16,0 0-3-16,3 2 3 0,3 1-2 0,-3 3-4 16,4 1 1-16,1 2 0 0,1 2 1 0,0-1 0 0,1 2 0 15,1 0-9-15,0 2 9 0,3 2 14 0,0 1 13 0,0 2 11 16,0-2 6-16,2 2 14 0,-2 1-9 0,0 2-6 15,-1-2-14-15,0 1-8 0,-1 0-5 0,-1 0 0 0,-2 1 8 16,1 0 2-16,-4 0 10 0,2 0 4 0,-2 1 7 16,-3 0 9-16,0-1-2 0,-2 2-3 0,-1 0-6 0,0 2-1 15,-2 0-3-15,-2 1-1 0,1 0 1 0,-1 2 2 0,-2 1-1 16,-2 0-2-16,0 1-2 0,0-1-11 0,-2 0-5 16,-1 0-4-16,-2 0 4 0,1 2 8 0,-1-3 6 0,-2-1 11 15,3 0 2-15,-4-3 1 0,0 0-1 0,-2 0-8 16,0-1-8-16,-2 0-5 0,-1 0-1 0,-2-1-1 0,-3-1 1 15,3 1-1-15,-2-2-1 0,-5-1 0 0,6 2-4 16,-2-1-2-16,-2-3-7 0,0 1 0 0,1 1-4 0,-3-2-13 16,1-2 3-16,-1 1 0 0,-2-1 1 0,1-2-1 0,-1-1-1 15,-2 1 8-15,2-3-6 0,-2 0-11 0,0-1-16 16,4-1-35-16,-5-3-47 0,2 0-62 0,-3 0-60 0,0-5-52 16,3 0-46-16,-4 0-26 0,4-4-7 0,-4 1 8 0,4-2 6 15,-1-1 2-15,1 1-8 0,3-2-21 0,-2 0-43 0</inkml:trace>
  <inkml:trace contextRef="#ctx0" brushRef="#br0" timeOffset="45865.51">17163 15473 471 0,'3'0'553'16,"-2"0"-131"-16,2 0-117 0,-3 0-89 0,1 0-65 16,1 2-50-16,1-2-33 0,0 0-2 0,6 0 18 15,-1 0 21-15,5 0 19 0,1 0 17 0,0 0 6 0,5-2-5 16,0 2-18-16,2-3-23 0,4 3-16 0,2-2-14 0,3-1-9 15,2-1-5-15,1 1-1 0,0-1 6 0,1 1 14 16,2 0 15-16,3 0 6 0,-1 2-7 0,0-5-8 16,1 4-15-16,0-1-20 0,-5 0-20 0,1 2-13 0,0-1-7 15,-2 1-4-15,-3 1-1 0,0-2 0 0,-1 2-2 0,-2 0-1 16,-4 0 1-16,-2 2 0 0,-2-2-1 0,-3 0-1 0,-2 1 1 16,-3-1 4-16,-3 2-2 0,-2-1-1 0,-1-1 3 15,-2 2 1-15,-1-1-5 0,-1-1 0 0,-1 0 4 16,-1 2 10-16,-1-1-3 0,1 1-3 0,-6 1 4 0,1 1-1 15,-2 2-4-15,-3 1-11 0,0 1 2 0,-3-1 2 0,2 0-1 16,0 0-1-16,-4 1 1 0,0-2 1 0,-3 1-2 16,0-2-1-16,2 2-2 0,-5-1-2 0,0-2-9 15,-3 2 1-15,4-1-11 0,-5-1-4 0,1-1-1 0,2-1 1 16,2-2 10-16,-1 2-4 0,1-2 3 0,5 0-11 0,-1-2-13 16,3 2-21-16,1 0-26 0,1-2-25 0,5-1-25 15,0 3-23-15,3-2-27 0,-1 2-21 0,2-2-24 0,3-1-24 16,0-2-26-16,3 1-11 0,0-2-21 0,3-1-36 0,-1-1-54 15,2 1-91-15</inkml:trace>
  <inkml:trace contextRef="#ctx0" brushRef="#br0" timeOffset="53295.09">8267 5713 89 0,'0'-6'67'0,"0"0"-28"0,0-2-19 15,2 5-8-15,-1-4-8 0,1 2-7 0,1-3 2 16,1 1 0-16,-1 2 1 0,0-2-1 0,1 0 1 16,0 1 1-16,0-1 1 0,1 1 1 0,-2-1-1 0,2 4 0 15,-3 0 3-15,1-1 2 0,-1 1-3 0,0 1 1 0,0-1 1 16,-1 3-2-16,-1 0-7 0,1 0 4 0,-1 3 5 15,4-1 3-15,-2 1 7 0,0 1 9 0,0 0 10 16,2-2 1-16,-1 3-1 0,2 0-2 0,2-2-2 0,0 1-5 16,1-1-5-16,0 0 0 0,4-1-3 0,1 1-1 0,3-3 0 15,1 3-4-15,2-3 0 0,2 0-2 0,-1-3-3 16,3 3 2-16,0-2 1 0,2-1-4 0,1 0 0 0,1 0-2 16,-2 0-1-16,3 0-1 0,-1 0-1 0,2-1 1 0,-1 0-3 15,-1 1 2-15,1 0 0 0,-3-2 2 0,5 1-3 16,0 4 1-16,-2-3-1 0,2-1 1 0,0 1 1 0,2 1-1 15,-1-1 0-15,5 3-1 0,-3-4-1 0,2 3 0 16,0-1-1-16,3-1-1 0,1 1 0 0,-1 2 1 0,0-2 0 16,1 2 0-16,2-3 1 0,1 3 0 0,2-3 2 0,-1 0 0 15,2-1 1-15,2 2 0 0,3-1-3 0,-2 0 0 16,1 0 1-16,-2-2-2 0,-6 1 1 0,2 0-1 16,-2-1 1-16,2 1 6 0,-2-3-4 0,1 2 0 0,-2 2-2 15,0-1 1-15,0-1 2 0,0 2-7 0,-3-2 1 0,1 3 2 16,1 1 2-16,-3-1-1 0,2 2-1 0,0 0-1 15,1 0 0-15,-2 2 2 0,1-1-1 0,0 1-1 0,1 1 0 16,1-1 0-16,1 1 2 0,1 2 0 0,-2-1-23 0,3-1 12 16,0-3 6-16,-2 4 3 0,1-4 2 0,-1 1 0 15,-1-1 24-15,1-1-13 0,-1-1-5 0,0 0-4 16,1-3-2-16,-1 2 0 0,-2-2-1 0,0 1 0 0,2-2 3 16,-2 1 1-16,-2 2-1 0,1-1-2 0,-4 1 0 15,4 1 2-15,-3-1-5 0,0 0 0 0,1 1 2 0,-1 0 3 16,-1 1-2-16,0-1 0 0,3 1 2 0,-3 1-1 0,0-2-2 15,2 2 0-15,0-2 2 0,0 1 0 0,0-3-1 16,2 4 2-16,-3-3-1 0,2 1-1 0,-4-1 0 0,-1-1-3 16,-2 1-1-16,-2 1-5 0,-4 0-10 0,-2 1-16 15,-1-1-18-15,-3-1-25 0,-2 1-33 0,-2 1-67 0</inkml:trace>
  <inkml:trace contextRef="#ctx0" brushRef="#br0" timeOffset="53797.15">10720 4921 88 0,'-6'-1'404'0,"-2"-1"-146"16,2 0-122-16,-2 2-59 0,-9 0-19 0,9 4-51 15,-2-3-4-15,1 3-3 0,-2 3 0 0,-2 1 1 16,0 0-2-16,-1 3 1 0,-2 1-1 0,-1 3 1 16,1 2-3-16,-3-2 9 0,2 2 1 0,-2 1 1 0,1 2 4 15,3-2 0-15,0 1 5 0,1-1-4 0,3 0 4 0,2 1-1 16,3-3-2-16,-1-1 0 0,5 2-3 0,1-1-1 16,2 0-2-16,1 0-1 0,1 1 0 0,2 0-3 0,0-2 0 15,4 0-1-15,2-2 4 0,2 0-1 0,0-1 1 16,1 0 1-16,3-2 3 0,2-3-1 0,-1 1-3 0,4-2-1 15,3-2 2-15,0 1 0 0,2-4 0 0,3 1-2 0,3-4 1 16,0 1 0-16,0-3-2 0,2 2-2 0,-3-1-3 16,1-2-2-16,-1 2-9 0,-2-2-13 0,-5 3-22 15,2-1-31-15,-6 2-37 0,-2-1-47 0,-4 2-63 0,-7 2-105 0</inkml:trace>
  <inkml:trace contextRef="#ctx0" brushRef="#br0" timeOffset="54812.92">3815 9551 263 0,'-5'-31'149'0,"-2"-3"-63"0,3 4-29 0,-1-2-8 15,2 2 4-15,2 1 8 0,1 0 3 0,1 3 14 16,2 1-4-16,2-1 1 0,-1 0-4 0,1 4-5 0,0 0-1 16,3 1-13-16,-4 3-3 0,4 1-3 0,-3 3-3 0,0 4-4 15,-3 1-5-15,1 3 0 0,-1 0-6 0,-1 5-7 16,-1-3-9-16,2 4-6 0,-1 4-2 0,-1-3-3 0,1 5 1 16,4 1 0-16,-3 1 0 0,3 4 2 0,-2 2 1 0,0 1-1 15,2 4 0-15,-2 2 2 0,0 4 1 0,2 4 1 16,-4 5-2-16,1 1 3 0,-2 5 2 0,2-2-2 15,-1 6-2-15,-1-4-1 0,0 0 0 0,0-2-1 0,0-3-3 16,0-4 0-16,0-2-1 0,0-5 1 0,0-2 1 0,0-4-2 16,0-4-1-16,0 0 0 0,0-6 3 0,0 0-2 15,0-2 1-15,0-3 6 0,0 0 15 0,0-2 21 16,0-1 25-16,0 0 22 0,0-3 11 0,0 0-2 0,-1-2-11 0,-1-3-23 16,0-4-30-16,-3-3-26 0,5-5-15 15,-1-1-10-15,1-5-9 0,0-5-8 0,0-1-4 0,0-5-8 16,0 1-11-16,1-4-8 0,-1 0-5 0,5-3-3 0,-1 2 2 15,0-2 3-15,1 1 6 0,0 1 9 0,2 0 13 16,3 2 6-16,0 0 8 0,-2 5 8 0,3 1 7 0,-2 4 7 16,1 4-3-16,2 1 2 0,-2 5 3 0,-2 3-1 0,3 0-2 15,-2 4 0-15,-1 2 2 0,1 1 0 0,-1 3-2 16,0 2-1-16,1 1 0 0,0 4 1 0,-1 2-2 0,1 2 3 16,0 1-1-16,1 2 3 0,0 4 0 0,0-3 1 15,0 6 2-15,0-1-2 0,2 3 3 0,-2 3 0 0,1 1 2 16,1 1 1-16,-2 3 0 0,1 1 2 0,0-1 4 15,-1 3-2-15,3-1-2 0,-1 1-2 0,-2-1-2 0,0 0-2 16,0 0-6-16,1-1 2 0,-2-3-8 0,1 0 4 16,-2 1 4-16,2-2-1 0,-1-1-6 0,-1 0-6 0,0 0-9 15,-2-3-18-15,1-1-27 0,-1-1-23 0,-3 1-23 16,3-3-23-16,-4 0-17 0,0 1-28 0,-2-2-44 0,-4-1-103 16</inkml:trace>
  <inkml:trace contextRef="#ctx0" brushRef="#br0" timeOffset="55041.17">4170 9556 280 0,'-3'-6'560'0,"1"0"-189"16,1-1-137-16,-1 2-86 0,2 0-58 0,0 0-43 0,3-2-20 15,-1 2-13-15,4-2-7 0,1-5-5 0,4-1-2 0,1-3 1 16,3-3-1-16,4-1 1 0,1-3 0 0,-1 0 1 15,2-1-1-15,2-3-1 0,-2 3 0 0,1 0-1 0,-1 2-6 16,-1 3-10-16,-4 2-16 0,1 3-16 0,-2-1-21 16,-3 4-24-16,-1 2-22 0,-4 1-22 0,-1 2-22 15,-3 4-23-15,-3 2-38 0,0 0-89 0</inkml:trace>
  <inkml:trace contextRef="#ctx0" brushRef="#br0" timeOffset="55374.16">3615 8881 96 0,'-1'-1'344'0,"-2"-1"-128"0,6 2-83 0,-2-2-53 0,2 0-33 16,4-3-23-16,1-1-10 0,4-1-7 0,3-4 0 0,2-3 2 15,1-1 5-15,2-2 3 0,2-1-1 0,2-2 6 16,0 0-4-16,-1 1-1 0,1 0-2 0,-2-1-1 0,2 1-2 16,0 1-4-16,-1 0 0 0,-3 3-1 0,3 0-7 15,-3 1 0-15,2 1-1 0,-4-2-5 0,2 2-7 0,-2 1-14 16,-1 2-11-16,0 3-16 0,-2-1-24 0,2 3-25 15,-3 1-23-15,2 1-23 0,0 2-43 0,1-1-87 0</inkml:trace>
  <inkml:trace contextRef="#ctx0" brushRef="#br0" timeOffset="56805.88">19851 7399 158 0,'-4'0'592'0,"3"0"-195"0,-1 0-175 16,2 4-117-16,-1-1-68 0,1-1-34 0,0 5-16 16,0 0-1-16,0 2 6 0,0 1 1 0,0 2 4 0,-2 1 1 15,2 3 1-15,0 0 1 0,-3 2 1 0,3 2-1 16,0 0 3-16,0 0-1 0,-2 0-1 0,0 2 1 0,-1 0-2 16,2-2 2-16,-3 1-2 0,0 1 0 0,1-5 0 15,-2 1 2-15,2-3 1 0,0 0 1 0,-2-2 4 0,2-1-1 16,-1-5 6-16,0 0 5 0,1-1 8 0,0-3 6 0,-1-3 7 15,0-1 3-15,-1-1 4 0,-2 2-6 0,-2 0-5 16,1 0-2-16,0-3-9 0,2-1-3 0,-2-2-4 0,3-4-4 16,0-2 2-16,-1-1-7 0,3-2-1 0,0-2-3 15,-2-1-4-15,2-2-5 0,3-4-5 0,0 0-3 0,0-2-4 16,0-2-9-16,2 0-3 0,-1-4-6 0,4 0-4 16,-4-3-1-16,3 1-1 0,0 0 5 0,1-1 3 0,2 3 5 15,0 0 8-15,0 0 3 0,0 3 6 0,2 6 3 0,1 3 3 16,-2 6 1-16,2 1 2 0,-2 3-3 0,4 2 1 15,-2 2 1-15,1 3 0 0,-2 0-1 0,1 2 2 16,2 2-1-16,-2 1 1 0,0 1 0 0,0 3 1 0,0-2-2 16,-2 4 1-16,0-1 2 0,-2 0 0 0,1 3 0 15,-4 0 0-15,2-1 4 0,-4 3 0 0,-1 0-1 0,0 1-2 16,-3-1 2-16,0 0-1 0,0-1 1 0,-2 1 0 0,0-1-1 16,-2-2 1-16,3-1-2 0,1 0 1 0,0-1 0 15,0-2-3-15,1-1-1 0,0 1 2 0,2-2-1 0,4 2 0 16,-3-2-2-16,6 1 0 0,-2-1 2 0,7 2 0 0,2-2 0 15,8 1 2-15,3-1 1 0,5 0 2 0,4-1-1 16,2 1 0-16,5 1-1 0,0 1-2 0,2-2 0 16,-2 2 0-16,2 0-2 0,-4 2-2 0,0 1 3 0,-4 2-1 15,-1 3-1-15,-4 2 1 0,-2-1 0 0,-4 3 0 0,0-1-1 16,-4 1 0-16,-5 1-2 0,-3 2 5 0,-4-2 3 16,-3 0-1-16,-4 1 5 0,-4 1 6 0,-5-2 5 15,-1 0 9-15,-5-1 8 0,-6 0 10 0,1 0 6 0,-6-1 5 16,-1-1 5-16,-1 0 3 0,-3 0 1 0,0-1-3 0,-4-4-1 15,3 4-4-15,-1-5-1 0,2 2-10 0,-2-2-9 16,2-6-6-16,4-2-7 0,-3 0-6 0,2-1-8 0,4-1-2 16,2 0-5-16,1-2-6 0,1-1-14 0,3-1-19 0,1 0-35 15,1-3-38-15,5 1-45 0,-2-2-54 0,4-2-71 16,3 0-103-16,-1-4-129 0,5-2-58 0</inkml:trace>
  <inkml:trace contextRef="#ctx0" brushRef="#br0" timeOffset="57072.15">19302 6843 460 0,'-13'-7'728'0,"4"2"-253"0,1 0-204 16,3 1-114-16,5 2-64 0,3-1-41 0,8 1-29 15,4 2-16-15,7-3-5 0,8 1-1 0,3-1 0 0,8-1 0 16,6-1-1-16,3-2 0 0,2 2-26 0,4-3 10 0,0 1 6 16,2-1 1-16,1 1-1 0,-3-1-7 0,3 2 10 15,-6 1-28-15,3 0-33 0,-4 1-24 0,0 1-26 0,-2 2-20 16,-5 0-20-16,0 1-19 0,-3 1-18 0,-4 3-41 16,-1 0-105-16,-6-1-111 0</inkml:trace>
  <inkml:trace contextRef="#ctx0" brushRef="#br0" timeOffset="58204.99">20114 14200 505 0,'-5'-3'533'0,"2"1"-177"0,0 2-136 0,-1 0-91 15,3 0-53-15,-1 2-37 0,-2 1-16 0,3 3-7 16,-1 0-2-16,1 3 9 0,1 1 17 0,-2 2 11 0,2 3 15 16,2 2 17-16,-2 1 19 0,0 3 10 0,1 3 8 15,2 0 3-15,1 5 0 0,-1 0-4 0,3 3-26 0,-2 1-3 16,1 2-8-16,0-1-7 0,2 1-8 0,-1-1-11 16,-2 1 9-16,3 0-19 0,-1 2-15 0,1-1-13 0,-1-2-7 15,-2-5-5-15,-1-3-6 0,2-4 0 0,-1-1-2 16,-3-6 1-16,3 0-1 0,-4-5-1 0,1-3 2 0,1-2 2 15,-2-2 2-15,1-1 1 0,-1-1 2 0,0 1 1 0,-1-5-5 16,-1-2-11-16,1-5-22 0,-3-5-30 0,3-5-24 16,-4-5-22-16,1-4-18 0,1-4-7 0,0-2-1 0,-2-8 7 15,3 1 10-15,-2-4 3 0,1-2 4 0,2-1 6 0,-3 2 9 16,3 0 15-16,-1 3 4 0,2 0 10 0,2 4 16 16,-1 2 12-16,3 1 8 0,0 5 10 0,2 1 7 15,1 6 7-15,1 0-1 0,2 5 5 0,0 0-1 0,1 3-1 16,5 2 1-16,-2 1 2 0,5 5 0 0,-1-1-4 15,1 0 2-15,1 5 2 0,-1 1-1 0,0-1 1 0,1 5 1 16,-2 2 5-16,-1 3-4 0,-1 0 0 0,-2 2 1 0,-1 3-2 16,-3 0 1-16,1 1 2 0,-5 3 2 0,-1-1 5 15,-3 2 6-15,-2 2 7 0,0-2 9 0,0 3 1 0,-5-1 5 16,-2 1 2-16,-2-2-1 0,0 2 0 0,-3 0-4 16,-2 0 0-16,0-1-5 0,-2-2-5 0,2 1-3 0,2-1-4 15,-1-3-3-15,1 0-5 0,3-3-4 0,1 2-3 16,2-4-8-16,3-1-15 0,-1-1-10 0,3-2-4 0,2 1-6 15,3-3 0-15,2 1 2 0,4 0 12 0,4-4 4 0,2 2 4 16,4-2 0-16,2 1-2 0,1 1 0 0,3 0 0 16,0 3 2-16,0 0 0 0,-1 1 4 0,-3 1 2 0,-1 3 2 15,1-1 1-15,-1 1-1 0,0 0 2 0,-3 3-1 0,3 0 4 16,-3-1 0-16,-1 0 3 0,-3 2 3 0,2 1 4 16,-3 0 2-16,-3 0 3 0,2 3 5 0,-4-1 4 15,-4 0 5-15,1 3 22 0,0-2 15 0,-5 3 17 0,-2-2 16 16,-2 3 12-16,-1-2 15 0,-2 2-6 0,-2-1-6 0,2-1-4 15,-3 0-1-15,-3-1-1 0,-1 3 1 0,1-5 0 16,-3 3 2-16,0-1-4 0,-2-2-12 0,0 0-13 16,-1 0-15-16,-1-2-14 0,0-1-15 0,2-2-10 0,-3 0-9 15,3-3-10-15,0 1-16 0,-2-4-21 0,2-1-35 0,-3 0-52 16,2-3-53-16,-1-3-54 0,-2 0-53 0,1-4-48 16,-1 0-33-16,1-5-42 0,4-1-80 0,-5-2-105 0,1-4-24 15</inkml:trace>
  <inkml:trace contextRef="#ctx0" brushRef="#br0" timeOffset="58506.18">19834 13616 319 0,'4'-11'647'0,"7"-4"-208"0,1 3-194 16,4 0-116-16,3 1-55 0,2 1-28 0,4 1-20 0,5 0-10 16,5 0-4-16,1-1 6 0,2 0-6 0,3 1-6 15,3 0-6-15,-1-1 1 0,3 1 1 0,0 1-3 0,0 2 1 16,0 1-1-16,-1 0 2 0,0 1-2 0,-1 4-1 16,-3 0 0-16,-3 0 0 0,0 4 2 0,-7-1-2 15,-1 0 1-15,-6 1-3 0,-2 1-2 0,-1-1-8 0,-4 2-11 16,1-2-8-16,-7 1-11 0,1-2-17 0,-4 2-14 0,0-3-15 15,-1 1-18-15,-3-1-26 0,-1 0-30 0,-3-2-46 16,0 0-87-16,0 0-131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06:41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20470 11301 66 0,'6'-15'375'16,"-2"0"-87"-16,2-1-78 0,-3 1-59 0,1 1-28 16,0-3-18-16,-3 2-15 0,1-1-9 0,0-1-5 15,1 0-4-15,0 0-2 0,-1 0 1 0,2 0 0 0,0 0 4 16,-3 0 10-16,3 2 4 0,-2 3 6 0,0 3 7 0,-2 0 6 15,1 3 3-15,-1-1 1 0,0 4-1 0,0-1-3 16,0 3-8-16,0 0-8 0,-1 1-15 0,1 0-14 0,-2 0-7 16,0 2 0-16,2 3 10 0,0 4 11 0,-3 1 9 0,2 0 6 15,1 3-2-15,-1 1-11 0,1 2-17 0,-2 1-15 16,0 0-13-16,2 1-7 0,0 3-4 0,0 0-2 16,0-1-7-16,0 1-2 0,0 2-2 0,0-2-2 0,2 1-2 15,0 0 3-15,-2-1-2 0,1 1-6 0,3-3-1 0,0-2 0 16,-3 3 0-16,2-6-3 0,1-2 1 0,1 0 4 15,-5-1 0-15,4-2-4 0,0-2 0 0,-2-1-1 16,3-2 1-16,-2-1 2 0,0-3 0 0,-1 0 3 0,3-3 1 16,-2-1 0-16,4-2 0 0,-1-4-5 0,-3-1 0 0,1-3-6 15,0 1-6-15,-1-4-1 0,0-3-8 0,-1 2-10 16,-1-2-15-16,-1-1-15 0,-1-1-13 0,-1 1-13 0,1 0-2 16,-3 0 5-16,1 1 13 0,-2 1 14 0,2 0 16 15,-3-1 14-15,3 6 9 0,-2 0 8 0,2 3 4 0,-2 2 5 16,3 3 3-16,-1-1 1 0,2 5-3 0,-3-1 1 0,4 1-16 15,-4 4 13-15,3 1 14 0,-1 2 14 0,0 3 22 16,-2 3 10-16,4 4 31 0,-2 0-1 0,0 4-5 0,1 2-5 16,-1 0-7-16,2 2-9 0,0 1-11 0,2-1-11 0,-1 2-9 15,3-2-9-15,-4-3-7 0,4 0-3 0,1-2-3 16,-1-1-3-16,1-3-2 0,0-1 1 0,2-2-1 16,-3-3-2-16,0-2-1 0,-2 1 2 0,3-4 1 0,-3 0 4 15,-1-1 0-15,1-1 7 0,-1-2 1 0,1-2-1 0,0-2-3 16,-1-2-29-16,3-4 9 0,-3-3-1 0,1 1-2 15,-1-7 0-15,1 1-1 0,0-4 17 0,-2 0-28 16,-2-4-26-16,0 1-22 0,-1 0-24 0,2-3-17 0,-4-1-6 16,1 1 7-16,0 1 14 0,-3 3 21 0,5 0 27 0,-3 3 25 15,0 4 22-15,0 3 21 0,0 3 18 0,0 0 9 16,1 7 2-16,-1 1-4 0,1 2-3 0,-1 4 4 0,0 0 3 16,0 5 6-16,-1 5 3 0,1 0-1 0,1 3 1 0,0 1-8 15,0 1-11-15,2 6-10 0,0-4-10 0,2 3 1 16,2 1-7-16,0-1-3 0,1 1-6 0,-2-2-8 15,3 1-14-15,-1-4-27 0,0 2-29 0,0-1-36 0,-2-1-32 16,2-1-31-16,1-2-27 0,-4-1-18 0,1 0-16 0,-1-1-16 16,-1-4-13-16,1 1-9 0,-4-3-14 0,1 1-26 15,1-4-44-15,-3 1-74 0,-2-2-52 0</inkml:trace>
  <inkml:trace contextRef="#ctx0" brushRef="#br0" timeOffset="1924.39">10572 9450 20 0,'0'-3'278'0,"0"1"-58"0,0 2-54 16,-2-2-46-16,2 2-35 0,-1 2-28 0,1-2-19 0,1 0-12 16,-1 0-4-16,0 0-4 0,0 0-3 0,0 2 1 15,0-2 1-15,0 1 2 0,0 1 0 0,0-2 0 0,0 0 0 16,0 0-1-16,0 2-3 0,2-2-2 0,-2 1-1 16,0 1 0-16,3-2-2 0,-3 1 2 0,2 0 2 0,-1 0 1 15,-1 1 2-15,2 0 0 0,-1 1 1 0,1 1 9 16,1 1 6-16,-1 1 5 0,0 0 3 0,1-2 3 0,1 4 2 15,-1 0-10-15,-1 1-5 0,1 1-8 0,0 2 2 16,0 0-4-16,1 1-2 0,-1 3-1 0,-1-1-3 0,1-1-1 16,1 3-6-16,-1-1-2 0,-1 0-3 0,1 3-6 15,2-3 3-15,-3 2 0 0,6-1 3 0,-4 2 1 0,4 1 3 16,-2 1 9-16,2-1-2 0,3 2 1 0,-3-1 1 16,3-1 2-16,-1 4-5 0,2-1 0 0,1 2 0 0,-1 4-3 15,1-3-1-15,0 2-2 0,-4 1 6 0,3 1-4 16,0 0 1-16,-1 0 21 0,1 0-7 0,-4 0 0 0,1 1-3 15,-1 0-1-15,-2 1 2 0,1 1-17 0,0-1 9 0,-2 0 5 16,0 2 2-16,0-1 6 0,0-1-2 0,2 1 3 16,-1-1 1-16,-1 0-3 0,0-3-6 0,2 2-3 0,0-1-3 15,-1-4-2-15,2 3-3 0,-1-3-1 0,0-1 3 0,1 1-5 16,-1-2-2-16,-1 0-2 0,2-2-2 0,0-1 6 16,-2 0-2-16,1 1-1 0,0-2 0 0,-2 1 0 0,0-2 0 15,0 2-7-15,0-2 4 0,-1 0 0 0,1 2 0 16,-4 0 2-16,1-1 0 0,1 1 1 0,0 3-2 15,0-2 0-15,-1 2 0 0,0 1 1 0,-1-3 0 0,3-1 1 16,-3 1 1-16,1 0-4 0,-1 0 2 0,3-1 0 0,0 2 1 16,-1-3-3-16,0 3 0 0,1 1 3 0,-4 0 0 15,3 0 1-15,-2 0-2 0,3 1-1 0,-3-4 0 0,1 3 0 16,-1 1 1-16,1 0-1 0,2 0 3 0,-4 0 2 0,2 0-1 16,-2-1-1-16,0 0 1 0,0 1 1 0,0 1-2 15,0-2-1-15,0 0 2 0,0-3 0 0,0 2 0 0,0-2-2 16,0-1-1-16,0-1 3 0,3 1-1 0,-3-2-2 15,0 0 0-15,0 0 0 0,-3-1 9 0,3-2-5 0,0 1-6 16,0-1 0-16,-2 0-3 0,2 0 2 0,0 0-10 16,0 2 5-16,0-1 4 0,0 2-1 0,2 1 8 0,-2-2-3 15,0 3 2-15,0-2 0 0,0-1 2 0,3 1 1 16,-1 0-2-16,3 4 0 0,-2-2-7 0,0-3-1 0,2 1 5 16,0-2 2-16,-1 3 2 0,2-4 0 0,-2-2 6 0,0 2 2 15,-2-2-7-15,1-1-1 0,0 2-3 0,-1-2-2 16,1 0 2-16,2 2-3 0,-4-3 0 0,-1 1 1 0,2-3 0 15,-1-1 3-15,-1 0-2 0,0-1 3 0,0 1-1 16,0-1 0-16,-1 1-2 0,-1-1-4 0,1 1 2 0,-4-3-3 16,5 2-1-16,-3 0 0 0,3 0 1 0,-2-2 3 15,-1 0-2-15,2-1 3 0,-1 2-4 0,0-3-11 0,2 0-11 16,-4-1-15-16,4 1-19 0,-2-3-23 0,0 0-25 0,-1-2-15 16,0-1-22-16,-1-1-21 0,0-4-21 0,1-1-17 15,0-1-21-15,-3-4-43 0,2-4-76 0,-2-4-114 16</inkml:trace>
  <inkml:trace contextRef="#ctx0" brushRef="#br0" timeOffset="2842.21">10563 9648 135 0,'1'-4'157'0,"4"3"-44"0,-4-1-37 0,1 0-25 0,1 0-14 15,2-1-11-15,-2-1 0 0,4-1 1 0,-3 1 3 16,2-1 3-16,-1 1 0 0,0-1-1 0,0 3 0 16,0-3-5-16,-1 0-1 0,2 0-5 0,-1 3-4 0,-2-1-3 15,1 3-2-15,-4-2-5 0,4 0 0 0,0 2 0 0,-1-3 0 16,-2 3-1-16,4 0 1 0,-2-2 0 0,-3 0-1 16,3 2-1-16,0-1-2 0,-1 1-1 0,0-4 0 0,2 4-2 15,-2-1 0-15,1-1 1 0,-2 2 0 0,1-1-2 0,1 1-2 16,0 0-2-16,-1 0-5 0,1 0-5 0,-1 0-12 15,-1 0-13-15,1 1-19 0,0-1-13 0,-2 2-14 16,4-1-20-16,-4-1-29 0,0 0-45 0</inkml:trace>
  <inkml:trace contextRef="#ctx0" brushRef="#br0" timeOffset="6859.29">11021 12801 405 0,'0'0'421'0,"0"0"-157"16,0 3-109-16,0-2-66 0,0 2-39 0,0 0-26 0,0-1-12 0,0-1-7 15,1-2-7-15,-1-3 2 0,2 4-1 0,-2-1 1 16,0 1-1-16,3-2 2 0,-1 1 7 0,-1 2 2 16,2-1 4-16,-1 0 5 0,-2 0 4 0,0 3 4 0,0-1 0 15,0 0-3-15,0 1-5 0,0-6-4 0,0 1-2 16,2 0-9-16,-1 2-2 0,1-1-1 0,0 1 2 0,-1 1 0 16,2-1 0-16,2 2 4 0,-2 0 6 0,2-2 13 0,-1 3 9 15,3-1 11-15,-1 1 7 0,0-3 0 0,1 2 0 16,-2 0-4-16,3-1-6 0,-4 1-3 0,4 0 0 0,-2-2-1 15,-2 3 2-15,4-3-4 0,-2 0-4 0,0 0-7 0,0 0-3 16,-2-3-7-16,2 6-3 0,0-3 0 0,4-3 5 16,-4 3 7-16,2 0 9 0,0-2 6 0,1 2 7 0,2-2-3 15,-1 1-1-15,4-1-4 0,-2 0-6 0,4-1 0 16,-2 3-4-16,4-4 1 0,-2 1-1 0,3 0-8 0,1 0-4 16,0-1-1-16,2 1-4 0,0 0-2 0,-1-1-3 15,0 0 0-15,3 0-1 0,-2-2-2 0,1-1 0 0,0-1 0 16,-2 4 2-16,2-1-1 0,-4 2 0 0,3-1 2 15,-3 1 0-15,1-2 2 0,0 1 2 0,0 0 6 0,0 0 1 16,0 1-1-16,-1-2 0 0,-1 2-5 0,3 0-1 16,0 2-3-16,1-2 0 0,0 1 0 0,0 1 0 0,-1-2 1 15,3 1 2-15,-1 0-1 0,1 2 3 0,-3-1 0 0,7 1 0 16,-3-1 2-16,2-2 3 0,0 0 7 0,1 0 5 16,2-1 9-16,1-3 7 0,0 2 7 0,2-3 8 0,1-1-2 15,2 0 1-15,1-2-2 0,0 0-5 0,1 3-8 16,0-4-8-16,2-2-9 0,2 1-3 0,1 2-5 0,1 2-1 15,-3 0-2-15,3-1 6 0,1 1-1 0,-2-1-6 16,1 1-2-16,-1-1-4 0,-1 2-3 0,3 0-6 0,-2 0-1 16,-1 1 1-16,-1 1 2 0,1-1-1 0,-2 2 2 15,-2 1-3-15,1-1 4 0,-4-2-4 0,-2 4-1 0,1-2 2 16,-3 3 3-16,-2-1-3 0,-2 0-1 0,-2 1 1 0,-1 2-2 16,-1-1 1-16,-1 1-2 0,-1 0-1 0,-3 1 2 15,0-1 0-15,2 2 4 0,-4 0-4 0,3-2 2 0,-2 1 2 16,-4 1-3-16,2-2 0 0,1 1-2 0,-2 1 2 0,5-2-4 15,-2 3 0-15,2-2 2 0,-3-1 1 0,1 1 2 16,0 1 2-16,-2-2 1 0,0 0 4 0,0 0-6 16,2 1 1-16,-2-1-6 0,2-1 0 0,-3 1 1 0,4-2 1 15,-4 1 2-15,3 1 2 0,-2-1-3 0,0-2-1 0,0 1-1 16,0 2-2-16,0-1 5 0,2 1-3 0,-4-2 2 16,4 1 2-16,-3 1-2 0,2-2 2 0,-2 0-9 15,0 2 1-15,-1 0 3 0,0 2 2 0,-1 0-3 0,1-2 2 16,1 1 3-16,-3 1 1 0,1-1 0 0,0 1-6 0,1-2 1 15,-1 4-4-15,1-1 4 0,-1 2 1 0,-2-2-2 16,1 2 0-16,3-1 4 0,-1 1 5 0,1 0-3 0,-1 0 0 16,3 0 1-16,-2-2 1 0,1 4-2 0,0-4-3 15,0 1 1-15,0-1-1 0,0 2-2 0,-1-2 2 0,-1-2 1 16,4 1 0-16,-4 2-1 0,4-1-2 0,-5 0 3 16,4-1 2-16,-3 1-3 0,0-1 0 0,-1 1 0 0,2-1 1 15,-3 1-2-15,1-1-2 0,-1 0 4 0,1 1 0 0,-2-1 2 16,0-2-1-16,0 2-3 0,1 1 3 0,0 0-2 15,-1-1-3-15,1-1-1 0,0 0 2 0,2 0 3 0,1 3-3 16,-2-3 2-16,2 1 1 0,-2 2 1 0,1-1 0 16,0-1 1-16,0-1 2 0,3-1-3 0,-3-1-2 0,2-1 0 15,0 2 1-15,0-1-10 0,-2-1 2 0,1 2 3 0,1 0 3 16,-1 0 2-16,-3 0-3 0,-1 0 10 0,3 0-3 16,-3 0-12-16,-3 2 5 0,3-1-5 0,-2-1 6 15,-3 2 2-15,0-1 0 0,-3-1 7 0,2 0-7 0,0 0 4 16,-3 0-6-16,-1 0 1 0,2 0-1 0,0 0-1 0,-2-1 3 15,2 1-1-15,-2 0 0 0,0 0 0 0,2 0 6 16,-1 0-1-16,1 0-2 0,1-2 0 0,0 2 0 0,1 0-3 16,-1 0-6-16,2-1 4 0,-2-1 1 0,1-1-1 15,1 2 2-15,-2-1 2 0,2 2-1 0,-2-1-2 0,-1 1 1 16,-1 0 1-16,-1 0-2 0,2 0-2 0,-2 0 1 16,0 1 2-16,0-1 1 0,0 0 0 0,0 0-2 0,0 0 3 15,0 0 0-15,0 2-1 0,0-2-1 0,0 0-1 0,0 0 1 16,0 0-1-16,2 0-1 0,-1 0 1 0,-1 0-2 15,0 0 3-15,-1 0 1 0,-1 0 0 0,0 0 0 16,2 0 1-16,-1 0 0 0,1 0-1 0,1 0 0 0,-1 0 1 16,-1 0 5-16,-1 1-3 0,1-1-4 0,-3 0-1 0,1 2 0 15,-2-1-4-15,0 1-3 0,0-1 1 0,1 1 3 16,0-1 0-16,0-1-2 0,1 1 2 0,1-1-3 0,1 2 9 16,-1-2-6-16,2 2-1 0,-1-2 2 0,1 0-6 15,0 0-3-15,0 0-4 0,1 0-6 0,-1 0 4 0,0 0-1 16,0 0 4-16,0 0 5 0,0 0-5 0,0 0 9 0,0 0-2 15,0 0 1-15,0 0 0 0,0 0 7 0,0 0 2 16,0 0 0-16,0 0 2 0,0 0-2 0,0 0-1 0,0 0-3 16,0 0-1-16,0 0 2 0,0 0-2 0,0 0 3 15,0 0 0-15,0 0 2 0,0 0-1 0,2-2-6 0,-2 2-1 16,0 0-7-16,0 0-4 0,0 0-12 0,0-2-9 16,3 2-6-16,-1 0-15 0,-1 0-13 0,1 0-16 0,-4 0-13 15,1 0-12-15,1 0-8 0,0 0-2 0,0 0-2 0,0 0 3 16,0 0 3-16,0 0 1 0,-2 0 6 0,2 0 6 15,0-1 3-15,-2 1-2 0,2 1-5 0,-1 3-10 16,-2-3-17-16,-1 1-19 0,-1-2-15 0,-3 0-12 0,4 1-9 16,-1 1-16-16,-3-2-39 0,-1 4-70 0</inkml:trace>
  <inkml:trace contextRef="#ctx0" brushRef="#br0" timeOffset="9193.74">10883 9593 49 0,'0'0'281'0,"0"2"-80"0,0-2-69 0,0 0-49 0,2 0-37 16,-2 0-20-16,2 0-12 0,-2 0-8 0,1 0-2 15,-1 0 0-15,3 0 2 0,-1 0 3 0,0 0 5 0,1 0 6 16,-1 0 5-16,1 0 5 0,-1 2 4 0,2-2 3 16,-3 3 2-16,2-1 0 0,1-1-3 0,0-1 10 0,0-1 13 15,3 1 9-15,0 0 5 0,1 0 9 0,0 0 9 16,2 0-8-16,0 0-13 0,1 1-11 0,2 1-9 0,-2-2-11 15,1 0-12-15,1 0-9 0,4 0-2 0,-4 0 1 0,4 0 4 16,-1 0 4-16,3 0 9 0,-1 0 7 0,1 0 5 16,1 0 4-16,-2-2-3 0,4 1-2 0,-1 1-4 0,2-2-10 15,1 2-11-15,-1-3-4 0,-1 1-3 0,2 0-2 16,0 2-2-16,4-3 0 0,1 1 6 0,-1-1-2 0,-1-1-4 16,1 1-7-16,1 1-1 0,-1-1 0 0,-1-1-1 0,-1 1 2 15,1 1-1-15,0 0 6 0,-1-1-4 0,-1 0-1 16,2 0-1-16,-2 0-1 0,-2 0 0 0,2 0 0 0,0 0 1 15,-3 0 2-15,4 2-1 0,-4-3 2 0,0 2 0 16,2 1 0-16,-1-2-1 0,0 1 0 0,0-1-2 0,3-1-1 16,-1 1 0-16,0 1 0 0,-2-3 0 0,3 3 0 15,0-5-2-15,0 2 0 0,0 0 1 0,-1 0-1 0,-1-1 0 16,1 2-1-16,-1-1 3 0,-1-1 0 0,2 1-1 0,-4 2 0 16,1-2 1-16,2 0 0 0,0 0 0 0,-5-2 1 15,6 2 0-15,-3 0 0 0,-1-2 0 0,1 2-1 16,-1 0-1-16,2 0 2 0,-2 0 10 0,-1 0-2 0,2 1-4 15,-2 0 1-15,-2 2-2 0,3 1-6 0,-4-1-9 16,4 2 4-16,-4 0 2 0,3 0 1 0,1 0 2 0,-2 0 6 16,2 2-2-16,1-2-1 0,1 1 2 0,-2-1-1 0,5-1-1 15,0-2-1-15,0 1 0 0,0 0 1 0,1-1 0 16,3 1-1-16,0-1 2 0,0 1 1 0,0-1-2 0,3-1-1 16,-2 1 0-16,2-1 2 0,-2-1 6 0,-1 2-6 15,0-2-1-15,0 3-1 0,-3-1 1 0,0 0-3 0,-6 1-10 16,3 1 8-16,-2 0 1 0,-1 1-1 0,2 1 0 0,-3 0 10 15,2-1-4-15,-2 2-2 0,1 0 0 0,-1-1 0 16,2-1 1-16,-2 2-5 0,1-1 7 0,0 1-2 0,2 1-1 16,2-2 1-16,1 0 0 0,0-1 0 0,1 0-5 15,3-1-1-15,-1 0 0 0,1-2-4 0,0-2-4 0,1 2-3 16,3-1 0-16,-3-1 1 0,-1-1 2 0,2 1 4 0,-2 2 2 16,0 0 1-16,2-2 1 0,-4 1 2 0,2 1 3 15,-2 1-2-15,-2-1 0 0,1 1 2 0,0 0 0 16,0 2 0-16,1 0-2 0,1 0 2 0,-6 0 0 0,4-3 3 15,-5 3-1-15,2 0 2 0,1 0 0 0,-3 0-4 0,-2 0 0 16,5 0 0-16,-2 3 0 0,-1-3-4 0,1 0 2 16,0 0 3-16,-1 0 1 0,4 2 0 0,-4 0 4 0,2-2-3 15,-2 1 2-15,4 1-3 0,-4-2-2 0,3 2 0 16,-2-2-6-16,1 3-2 0,-1-1 1 0,-2 0 3 0,3 1 3 16,-2 2 1-16,-3-3-3 0,2 3 5 0,-4-1-1 15,-1-1 0-15,-1 2-2 0,-2-1 3 0,1 2 0 0,-1-1-1 16,-2 0-1-16,1 0-4 0,-2 2 1 0,3-3-2 0,-4 1 2 15,-1 0 0-15,2 0 0 0,-1-2 2 0,-1 1-2 16,0-3 0-16,3 3 1 0,-1-3-1 0,1-1-1 16,1 0 0-16,-1 0 0 0,-1-1-1 0,1-1 0 0,-2 0 3 15,4 1-1-15,-5 0 3 0,2 0 0 0,-2 1 0 0,-3-2 0 16,-3 1 0-16,0 1-1 0,-1 0-3 0,1 1 0 16,-2 1 2-16,3-2-2 0,-1 2 1 0,-2-1 2 0,1 4 0 15,-1 0 3-15,2 1 0 0,-1 1 1 0,-1 1-3 16,1 1 0-16,-1-1 0 0,3 4-3 0,-2 2 18 0,-1 0-7 15,2 1-3-15,0 2-2 0,-2 2-1 0,1 0 0 0,-1 2-18 16,2 0 8-16,0 3 5 0,-2 0 3 0,2 1 1 16,-4 2 2-16,2 2-2 0,0 2 1 0,0 0 2 15,2 1-1-15,0 2 1 0,-2 0-2 0,1 4 2 0,1-1-2 16,-2 2 4-16,5 4 0 0,-4-2 2 0,1 2 3 0,-1-2 0 16,3 3 0-16,-1-1-3 0,0 1 1 0,1-1-2 15,0-2 0-15,-3 3-1 0,1 0-2 0,1 2 0 0,0-2-1 16,-3 1 2-16,2-3 1 0,-2-1 1 0,0 0 1 0,-2-4 1 15,2-2 2-15,0 2 0 0,0-3-1 0,2-1 3 16,0-1 0-16,-2-1 1 0,0 1 1 0,0-3-3 16,4 0 2-16,-2 0-1 0,0 0 1 0,-1-1-2 0,0 0 1 15,1-1 3-15,-2-1-2 0,5-1-1 0,-4-1 0 0,1 0 2 16,1 2 0-16,-3-2 5 0,0 3 7 0,0-1 5 16,0 0 0-16,-3-2 1 0,3 1-2 0,0-2-5 0,-2 1-3 15,2-1-4-15,-1 2-28 0,1-1 11 0,0 3 5 16,0 0 5-16,1-1-1 0,-1 0 4 0,2-1 26 0,-2-3-12 15,3 0-5-15,0-1-8 0,1-1-7 0,-1 0-1 16,0-2-4-16,0-1 0 0,3 1-3 0,-3 4 4 0,1-4 1 16,-1-1-12-16,0 0 6 0,-1 0 3 0,-2-2 2 0,4-1 1 15,-2 1 1-15,0-1 10 0,-1 0-5 0,2-2-2 16,0 3-2-16,-1-2-1 0,1 1-1 0,0 1-2 0,0 0-1 16,1 3 3-16,-1-1 2 0,-2-2 0 0,3-1 0 15,-3 0 2-15,2 2 2 0,0-4-5 0,0-1-2 0,-1 0-3 16,-1-1 1-16,1-2 0 0,-2 2-3 0,2-2 0 15,-2 1 1-15,0-1 1 0,0-1-2 0,-2-2 0 0,2 0 1 16,-2-1 2-16,2-1 2 0,0 2 0 0,-1-2 1 16,-1 1-1-16,1 0-1 0,-4 1-1 0,2 0-2 0,-2 0 0 15,1 0 1-15,0 0-2 0,-1 0 0 0,2-3 0 0,-3 3 2 16,3-3 1-16,-2 3-3 0,1-2 0 0,0 1 0 16,0-1-1-16,-3-1-7 0,1-1-13 0,-3 3-20 15,2-3-37-15,1 1-40 0,-5-1-48 0,1 1-50 0,1-4-42 16,-4 2-44-16,4-1-34 0,-5-2-55 0,1-2-95 0,0 1-74 15</inkml:trace>
  <inkml:trace contextRef="#ctx0" brushRef="#br0" timeOffset="11017.46">11599 12723 49 0,'0'-7'341'0,"-4"0"-111"0,4 1-89 0,-2 0-68 0,2 1-32 0,0-2-20 16,0 2-11-16,0 0-8 0,0-2-3 0,2 2 0 15,2-3-2-15,-2 2 0 0,-1-2 2 0,3 3 4 16,-4-1-2-16,4-1-1 0,-2 2 0 0,1-3 3 0,-1 3 1 16,-1 0 9-16,1 1 10 0,0-1 7 0,-1 2 11 0,-1-1 9 15,0 3 3-15,0-2-6 0,0-1 0 0,0 4-2 16,2-2-2-16,-2 1-2 0,0-2 3 0,0 1 4 0,-2 0-4 16,2 1 2-16,-1 1-6 0,1-1-5 0,0-1-7 0,0-1-9 15,0 2-2-15,0-1-2 0,0 1 2 0,0 1 0 16,0-2 1-16,1 1 4 0,-1 1-4 0,0 0-3 0,0 0-2 15,0 0 0-15,0 0-5 0,2 0-1 0,1 0-2 16,-3 1 0-16,0 1-1 0,-5-2-2 0,4 1 0 0,-1-1 1 16,2 2 0-16,0-1-1 0,-2-1 1 0,2 2-1 0,-3-1 0 15,3 1-3-15,-1-1-2 0,-1 2 3 0,2 2-3 16,-2-2 0-16,-2 2 2 0,4 2 2 0,-4 1 4 16,1 4-2-16,-3 0 0 0,3 1 1 0,-3 3 1 0,-2 1 2 15,3 1-3-15,-3 0-1 0,0 3 0 0,0-1 1 0,0 2-1 16,-1 0 3-16,1 2 3 0,-2 2 4 0,1-1-1 15,0 2 3-15,-1-3-2 0,-1 0 1 0,3 2-1 0,0-4-1 16,0 1 3-16,-3 0-2 0,2 1 1 0,-1-1-2 16,-1 0-1-16,0 4-2 0,1-3-2 0,0 0 1 0,0 1 0 15,0-1 0-15,-3 2 2 0,4-1 1 0,-1 1 0 16,2-2-1-16,-4 5-4 0,2 0 1 0,-2 3-2 0,1-3 0 16,0 0 1-16,0 0 1 0,0-2 0 0,-1-2 0 15,-1 3 0-15,5 0 2 0,-5 2-1 0,4 1-1 0,-1 1 2 16,-2-1-1-16,2 0-1 0,-1 3-1 0,2-3-1 0,1 1 0 15,-2 0 0-15,2 0-3 0,0-1 3 0,0 1-1 16,0 1 1-16,-1-3-1 0,1 1 0 0,-3 0 1 0,0-3-3 16,0 2 0-16,0-1 0 0,-2-1-1 0,2 2 0 15,-3 0 0-15,1 0-1 0,-4 0 0 0,3 0 0 0,-4 0-1 16,0 0 1-16,0 0 1 0,-1 0 0 0,0-3 4 16,-2 4-3-16,1-2 1 0,1 2 0 0,-3 1 0 0,-1 1 0 15,5-1-3-15,-4 4 1 0,-2-1-1 0,0-1-1 16,2 4 4-16,0-4-2 0,-2 3 2 0,2 1-3 0,0-1 0 15,0 1 0-15,0-1-4 0,2-1 1 0,0 0 2 16,1-1-3-16,1-2 2 0,2 0 2 0,-1-2-1 0,2-1 0 16,0-1 0-16,1-1 2 0,1 0 1 0,-2 0-2 0,2 0-1 15,0-2 0-15,1 1 0 0,2-1 0 0,-2 0-2 16,4 1 2-16,-2 0 1 0,-2 0 1 0,4 2-1 16,-2-3 1-16,1 0 0 0,0-1 0 0,-1 2 0 0,2-4-2 0,-4 1 1 15,5 1 0-15,-1-3 0 0,-1 2 0 0,-1 1 0 16,2-3 0-16,0 3 1 0,-3-2 1 0,0 1-2 15,0-1 0-15,0 0 1 0,1 1-1 0,-3 0 1 0,0 0-1 16,0-2 1-16,1 1 0 0,0-1 0 0,2 1-1 0,-2-4 1 16,1 2 0-16,0-1 0 0,0-3-1 0,-1 1 0 15,2 0 0-15,0-1 0 0,2 1 0 0,-2-1 0 0,0 0 0 16,4-1 14-16,-4 1-7 0,2 0-6 0,2 1-1 16,-1 0 0-16,0 0 0 0,1-2-16 0,2 1 7 0,-1 0 6 15,2-1 2-15,0 2 0 0,-1-1 0 0,2 1 1 0,-1-2 0 16,1 1-2-16,2 1 0 0,-1-4 2 0,-2 3 0 15,3-2 1-15,0 1 0 0,3-2 2 0,-2 1-2 0,-1 0 0 16,2 0-1-16,1 1 2 0,-2-2-1 0,2-1-1 16,-1 1 0-16,1 3 0 0,0-3 0 0,1 3-1 0,1 1 0 15,-1 2 0-15,2-2 1 0,-3-1 0 0,2-3 1 0,-2 1-1 16,-1 2-5-16,3-3 2 0,-2 1 2 0,0-2 1 0,-1 2-2 16,2-3 2-16,0 1 6 0,-1 1-3 0,0-1-2 15,-2-1 0-15,1 2 2 0,1 1-2 0,-1-1 1 0,-2 1-1 0,2-1 0 16,-1 3 2-16,-1-1-2 0,0 4 0 0,0-2-1 15,0 0 2-15,0 0-1 0,0-4-2 0,2 3-1 0,-1 0 0 16,1-1 0-16,0 0 14 0,0-2-6 0,-2-2-3 0,0-1 0 16,0-2-1-16,0 1-1 0,0-2-14 0,0 2 6 15,0-2 2-15,0-3 2 0,0-3 2 0,1 1 1 0,2-1 0 16,-3 0-1-16,1 1 0 0,-1-1-1 0,0 1 0 0,0 2 1 16,0-1 0-16,0 2 1 0,-1-1 0 0,1-1 2 0,0 0 1 15,0 1-2-15,0-3 1 0,0 1-11 0,-3 1 5 0,2-1 2 16,1 2 1-16,-2-2 1 0,0-1 1 0,2 1 11 15,-2-1-6-15,2 0-1 0,0-1-2 0,0-1-3 0,0 0-1 16,0 0 4-16,0 0-2 0,0 0-1 0,0 0 0 0,0 2 1 16,0 0-1-16,0-2-2 0,-1 0 2 0,1 3 0 15,-2-3-2-15,2 2 1 0,-1 1-1 0,-1 1-1 0,2-1 0 16,0-1 2-16,-2 1 1 0,2 0-1 0,-1-1 9 0,1 1-3 16,0-2-3-16,0 1-1 0,0-1 0 0,0-1-1 0,0 0-7 15,0 0 1-15,0 0 4 0,0 0 2 0,1 0 0 16,-1 0-1-16,0 0 0 0,0 0-3 0,0 0-1 0,0 0-3 15,-1 0-5-15,1 0-4 0,1 2-7 0,-1-1-4 0,0-1-7 16,0 0-5-16,0 0-6 0,0-1-6 0,0-1-8 0,0 2-9 16,0 0-12-16,0-3-11 0,0-1-11 0,0-4-11 15,2 1-6-15,-2-3 1 0,2 3-4 0,-1-2 0 0,-1 0-4 16,2 0-11-16,-1-1-27 0,-1-3-49 0,0 2-86 0</inkml:trace>
  <inkml:trace contextRef="#ctx0" brushRef="#br0" timeOffset="16535.15">5346 8633 136 0,'-3'-2'678'0,"1"1"-191"0,1 1-191 0,-2 0-111 15,1 0-65-15,2 1-46 0,-1 1-33 0,1 5-19 0,1 0 1 16,1 4-6-16,1 2-3 0,0 4 3 0,0 0 1 0,-1 2 4 16,1 3 6-16,0 2 7 0,2 2 2 0,1-1 3 15,-2 4 6-15,0-3 8 0,1 4 8 0,-2 2 4 0,0 3 8 16,-1-2 6-16,-1 2-1 0,-1 2 2 0,0 0 5 0,0 3 1 16,-1-1-2-16,-1 2 8 0,-1 2 2 0,0 0 5 15,-2 1-7-15,1 0-1 0,-1-1-2 0,0-2-14 16,0-2-7-16,0-5-10 0,2-2-6 0,-3-5-5 0,3-3-6 15,1-5-6-15,-2-4 4 0,4-2 1 0,0-3 1 0,-2-2 6 16,2-3 8-16,0 0 15 0,0-3 4 0,-2-2 1 16,2-2 0-16,-1 1-10 0,-1-7-12 0,-1-4-14 0,1-4-17 15,2-8-14-15,-1-8-11 0,-1-6 23 0,2-6-18 16,0-7-6-16,0-4-6 0,3-5-4 0,-1 1-10 0,-2-4-35 16,0 1 6-16,3-2 5 0,-1 1-5 0,-1-1-4 0,3 3 3 15,-1 3 5-15,0 2 5 0,3 3 0 0,0-1 9 16,1 6 9-16,-2 1 8 0,4 2 3 0,2 7 6 0,-3 1 1 15,2 7 2-15,0 2 4 0,-2 3 0 0,-1 5-12 16,-1 7 5-16,3 0 1 0,-2 4 1 0,-1 2 0 0,1 2-1 16,0 5 14-16,-1 3-5 0,1 1-2 0,1 4 1 15,3 4 1-15,-2 2 4 0,1 5-2 0,2 3 11 16,0 5 7-16,-1 4 5 0,-1 4 1 0,2 3 5 0,2 1 4 0,-3 1-4 16,2 4-2-16,1 0-2 0,0 3-2 0,-1 0 3 15,3-1 2-15,1 3-2 0,-1-5-3 0,1 1 5 0,-1-1 1 16,2-2-4-16,0 0 28 0,-2-3-18 0,3 0-10 15,-3-3-8-15,1 3-9 0,-3-5-5 0,2-3-34 0,-2 0 14 16,2-3 6-16,-2-2 5 0,1-1 2 0,-4-2-7 0,3-3 5 16,-6-1-1-16,2-3-1 0,-2 0-7 0,-1 0-14 15,0-6-10-15,-2 0-28 0,-1-7-26 0,-2 1-31 16,1-1-34-16,-3-2-48 0,-1-2-65 0,-3-2-70 0,0-2-70 16,-3-4-66-16,-4-3-80 0,0-3-121 0,-2 0-50 0</inkml:trace>
  <inkml:trace contextRef="#ctx0" brushRef="#br0" timeOffset="16816.52">5367 9318 623 0,'-6'-2'686'0,"4"2"-221"16,-1-1-166-16,-2-1-100 0,5 2-67 0,-2-1-49 0,2 1-34 15,2-4-22-15,-2 3-11 0,5 0 3 0,0-2 9 0,1-2 13 16,3 0 27-16,2-5 15 0,3 0 34 0,4-2 20 16,-1-2 7-16,4-1 1 0,1 1-11 0,0-5-8 0,-1 1-26 15,4 0-25-15,-3 0-15 0,3-1-16 0,-1 1-16 0,-2 0-5 16,-1 3-13-16,-2 0-8 0,-3-1-9 0,1 5-19 16,-3-1-23-16,-1 3-34 0,-2 2-34 0,-1-1-39 15,-4 4-37-15,0-3-35 0,-1 2-32 0,-4 0-25 0,1-2-35 16,-2-1-35-16,0 2-74 0,-3-3-138 0,-4 1-56 0</inkml:trace>
  <inkml:trace contextRef="#ctx0" brushRef="#br0" timeOffset="17354.58">5743 7699 67 0,'0'0'101'0,"0"-1"-28"0,0 1-23 15,0 0-18-15,0 0-13 0,0 0-7 0,0-2-8 16,3 2-7-16,0 0-5 0,-3 0-12 0,0 0-20 0,0 0-28 16,0 0-39-16</inkml:trace>
  <inkml:trace contextRef="#ctx0" brushRef="#br0" timeOffset="18259.87">5759 7710 46 0,'0'-2'213'0,"0"1"-37"0,0 0-35 0,0-2-28 16,0 3-20-16,-2-3-11 0,2 2-9 0,0 1-4 15,0-1 0-15,0-1 0 0,0 2-4 0,0 0 1 0,0 0-3 16,0 0 0-16,0 0-1 0,0 0-2 0,-1 0 2 0,1 0-2 16,0 0-2-16,0 0-6 0,0 0-5 0,0 0-5 15,0 0-5-15,1 0-7 0,-1 0-7 0,0 0 0 0,0 0-7 16,-1 0-2-16,1 0-1 0,-3 0 2 0,3 0 2 15,0 0 1-15,0 0 3 0,0 0 3 0,0 2-1 0,0-2 1 16,0 0 0-16,0 0-2 0,0 1 0 0,0-1-4 16,0 0-2-16,0 1 24 0,0-1-15 0,-2 3-11 0,2-3-7 15,0 0-2-15,-2 3-5 0,2-2-26 0,0 0 12 0,2 2 7 16,-2 1 3-16,2 1 3 0,-2 1 1 0,0 3 3 16,3 2 0-16,-2 1-2 0,-1-1 3 0,2 5 4 15,-2-1 2-15,2 1 2 0,-1 1 3 0,-1 6 7 0,0-4 1 16,0 2 2-16,0-2 0 0,0 1 0 0,0 1-2 0,0-2-6 15,2 0-5-15,-2 0-3 0,1-4-4 0,-1 0-1 16,0-2-2-16,2 2 5 0,-2-1-1 0,3 1 3 16,-2-2 0-16,-1 2 2 0,0-2-1 0,2-1-2 0,-2 0 0 0,0-5-3 15,3 0-1-15,-3-3-3 0,0 1-1 0,0 0 2 16,0-2 2-16,0-2-2 0,0 1 0 0,0-2 5 16,0 0 7-16,0 0 12 0,0 0 17 0,0-2 23 0,0 1 22 15,0-1 17-15,0-1 5 0,0 0-2 0,0-3-15 0,2-1-18 16,-1-3-25-16,-1-2-20 0,2-5-10 0,-2 2-7 15,2-4-4-15,-2-1-6 0,0-1-2 0,3 0-5 16,-3 1-8-16,0-4-9 0,-3 2-5 0,3 1-4 0,0 0-4 16,-2 3-6-16,0 0 4 0,-1 3 3 0,0 2 4 0,3 1 8 15,0 0 7-15,-2 4 3 0,2 3 3 0,-1 1-1 16,1 1-1-16,-3 0-7 0,3 1-5 0,0 1-2 0,0 1-3 16,0-2-7-16,0 4-4 0,0-2 1 0,3 3 3 0,-2 0 4 15,-1 1 6-15,2 4 9 0,-2-1 7 0,0 3 3 16,3 2 2-16,0-1 3 0,-1 1-4 0,0 3 1 0,-2-2 3 15,0 3-1-15,0-1 1 0,0-4-1 0,0 2 2 16,0-1 3-16,-2-2-1 0,2 0-2 0,0 0 0 16,0-3 0-16,0 0 0 0,0-3-2 0,0 0 2 0,0-1 1 0,0-1 1 15,0-1 1-15,0 1 0 0,2-2 1 0,-2 0 1 16,0-2-2-16,0 2-1 0,0-3 1 0,0 2-1 16,0-3 1-16,3-1-4 0,-2-3-5 0,-1-2-4 0,2-4-6 15,-2 1-9-15,2-2-3 0,-1-2-4 0,-1-1-8 0,0 0-8 16,0 0-1-16,0 0 1 0,0 4 2 0,0-2 7 15,-1 3 7-15,-1 4 13 0,2 0 7 0,-2 4 7 0,2 0 4 16,-1 1 0-16,2 3 1 0,1-1 0 0,-2 1-1 16,2-1-2-16,-4 1-3 0,0 2 1 0,2 2 1 0,-1 4 3 15,1 3 2-15,0 0 5 0,0 1 5 0,0 0 4 16,0 4 3-16,0-2 3 0,0 2-1 0,0 0 0 0,0 1-1 16,0 0-4-16,0-3-1 0,0-1-2 0,0 0-1 15,1 0-3-15,-1-2-1 0,0 1 0 0,2-1-1 0,-2-1 0 16,0-1-1-16,0 1-2 0,0-2-2 0,0-2 0 15,0 2 1-15,3-1-3 0,-2 1-1 0,1-3-1 0,0 0-4 16,-4 0-10-16,0 1-13 0,1 0-20 0,1-2-24 16,-1 0-24-16,1-1-21 0,0 0-19 0,0 1-16 0,0 0-9 0,-2-1-14 15,2 1-15-15,-2-2-17 0,2-1-30 0,-4 2-56 16,4-2-107-16</inkml:trace>
  <inkml:trace contextRef="#ctx0" brushRef="#br0" timeOffset="22504.02">13801 7788 178 0,'-3'-6'281'0,"1"2"-104"15,-1-1-77-15,2-2-48 0,-1 2-25 0,0 0-11 0,2-1-4 16,-1 2 0-16,1-2 8 0,0-1 4 0,0 2 4 15,0-1 7-15,0-1 12 0,0-1 11 0,0 0 3 0,-2 0 15 16,2 3 14-16,-1-3 9 0,-2 4 2 0,1-2-2 16,1 0-1-16,-1 1-11 0,0 1-4 0,-1-1-3 0,2 2 0 15,-3 1-1-15,2-1 4 0,1 1 3 0,0-1 0 0,-1 1-2 16,0 1 0-16,2 1-2 0,0 0 0 0,0 0-5 16,0 0-4-16,0 0-7 0,-1 0-9 0,1 0-4 0,0 0-6 15,-2 0-8-15,2 0-4 0,0 0-7 0,0 0-4 0,0 0-6 16,0 0-6-16,-1 0-7 0,1 0-2 0,0 1-3 15,0 1-1-15,0-2-2 0,0 1-2 0,1 1 5 16,-1 0 0-16,-1 3 0 0,1-2 2 0,-5 5 0 0,4-1-1 0,-3 2-1 16,1 2 0-16,2 1-1 0,-1 0-1 0,-2 1 0 15,2 2 2-15,-2 0 3 0,0 1-1 0,1 0 0 16,0-1 2-16,-1 1 2 0,1 4-1 0,2 0-1 0,-3-1 3 16,2 0 2-16,0 1 1 0,0 1 0 0,-1 0 5 0,0 0 2 15,2 1-1-15,-3 2 3 0,1-3-2 0,0 2 2 16,0 1-2-16,-1 0 1 0,1 0 0 0,2 5-1 15,-3-1 2-15,0 2 1 0,2 0-2 0,-1 0 0 0,2 0 1 16,-4-3 1-16,5-1-2 0,0 3-3 0,0-3-2 0,0 2-2 16,0 1 0-16,0-2 1 0,3-1-1 0,-1-1 1 15,-2 0-1-15,1 0-1 0,3-1 3 0,-3 1-4 0,3 1-4 16,0-1 9-16,-3-3-5 0,2 1-2 0,1-4-8 16,-3-1 2-16,1 0 4 0,-1 0-9 0,3-2 8 0,-3 1 6 15,3 1 6-15,-3 1 10 0,3 5 13 0,0-4 21 0,-3 3 8 16,-1 1 9-16,1-3 5 0,-1 1-3 0,0 1-16 15,-1 1-14-15,1 0-11 0,-1 0-5 0,1-2-7 16,-2-1-4-16,2 2 1 0,0-2-1 0,0-1-3 0,0-1-5 16,2-2-1-16,-2 7-3 0,1-2-3 0,-1 0 0 0,1 2 0 15,1-2-2-15,-2-2-2 0,2 1 2 0,0-2 2 16,-2 1 5-16,1 1 5 0,-1 1 0 0,2 0 1 0,-1 2 4 16,-1-2-3-16,2 0-6 0,-2-3 0 0,0-1 6 15,0 1 2-15,0 0 0 0,2 0-1 0,-1 0-2 0,-1 1-4 16,2 4-6-16,0-5-1 0,-2 1 0 0,1-1-2 0,-1-2 1 15,3-1-2-15,-2-1-1 0,3-2-1 0,-4 1 0 16,1 0-1-16,0-1 1 0,1-1 1 0,0 3-1 16,0-1 3-16,-1 3-4 0,1-3 2 0,-1 1-3 0,1 0-6 0,-2-1 5 15,2 0-5-15,-2 2 9 0,0-1 2 0,-2 1 3 16,2 3 8-16,-2 0-5 0,2 0 2 0,-1 3-5 16,-1 0-3-16,2 0 0 0,-1-4-3 0,1 0 4 0,-2 1-4 15,0-3 4-15,2 0-1 0,-2 1 2 0,1 0-3 16,1 2 2-16,0 0 0 0,1 3-6 0,-2 0 1 0,1 0-1 15,-1-4 2-15,1 2 0 0,0-3-1 0,0 0 4 0,0 0-1 16,0 1-3-16,0-2 0 0,-2 1 1 0,0 1 1 16,2 1-3-16,0 0 0 0,2 3 0 0,0-3 1 0,-2 1 1 15,0-1 1-15,1 0-3 0,-1-5 1 0,0 1 0 0,0 0 1 16,0 0-1-16,0-1-1 0,0-2 1 0,0-2-1 16,1 2-1-16,1-1 0 0,-2-1 0 0,0 0-1 0,0-1 0 15,0-1 2-15,0-2 0 0,0 2-3 0,0-1-6 16,0 1-3-16,-2 1-3 0,1-2-1 0,1 1-5 0,-1-3-2 15,1 0 3-15,-4-1-3 0,4-1-8 0,-4-1-9 16,3 1-20-16,-1-1-26 0,-1-2-37 0,-1-2-43 0,0 2-56 16,-2-5-67-16,0 3-54 0,1-3-43 0,-2-3-28 15,1 1-24-15,0-3-40 0,0-4-90 0,0-1-57 0</inkml:trace>
  <inkml:trace contextRef="#ctx0" brushRef="#br0" timeOffset="25986.05">14205 7565 130 0,'0'2'133'0,"0"-2"-41"0,0-2-30 0,-2 2-17 0,0 0-11 16,2-2-6-16,-1 2-2 0,-1-2-1 0,0 1 1 0,2 1-3 16,-1 0-4-16,1 0-6 0,-2 0-1 0,2 0-3 15,-1 0-3-15,1-3 1 0,-2-1 1 0,0 4 12 0,2-4 6 16,-2 4 7-16,1-1 2 0,1-1-1 0,-1 2 4 15,-1-1-7-15,0 1-1 0,2-2-6 0,-1 0 1 0,-3 2-1 16,3-1 2-16,0 1 1 0,-1 0-2 0,1 0 3 16,2 0 0-16,-1-1 1 0,0 1 1 0,0 0 0 0,0-3 1 15,0 3 0-15,0 0-1 0,0 0-1 0,0 0-3 0,0 0 1 16,0 0 1-16,0 0-2 0,0 0-3 0,-1 0-3 16,-1 0-4-16,2 0-1 0,0 0-2 0,0 0-2 15,2-3 0-15,-1 3 0 0,-1 0 3 0,0 0-2 0,0 0 2 16,0 0-1-16,0 0 0 0,0 3-3 0,0-3 3 0,0 0-3 15,0 0 0-15,0 0 0 0,0 0 2 0,0 0 2 16,0 0 2-16,0 0 3 0,0 0 15 0,0 0-2 0,0 0-1 16,0 0 3-16,0-3 2 0,0 3 2 0,0 0-13 15,0 0 8-15,0 0 2 0,0 0 1 0,0 0-2 0,0 0 1 16,0 0-3-16,0 0-3 0,2 0-4 0,-1 0-3 0,-1-2-3 16,0 2-6-16,0 0-3 0,0 0-3 0,1 0-3 15,-1 0 0-15,0 0-2 0,0 0-2 0,4 0 0 0,-3 0 0 16,1-2 1-16,1 1 1 0,0 1-2 0,1-1 2 15,-3 1-2-15,4-2 1 0,-2 1-1 0,1-1 0 0,5 1 0 16,-3-1 0-16,0 1 1 0,-1-1-1 0,4 1 0 16,-1-1-1-16,0 2-1 0,2-3 1 0,-1 3-2 0,1-2 3 15,0 1 1-15,1 0-2 0,1 1 1 0,0 0-1 16,1 0 1-16,0 0 0 0,3 0 0 0,-2 0 0 0,0 1 1 16,1 0-1-16,0-1 0 0,1 0 1 0,1 0 1 15,0 2-1-15,0-2-1 0,0 0-4 0,-1 0 4 0,-1 0-4 16,0 0 3-16,1 3 1 0,0-1 1 0,-2-1 4 0,0-1-1 15,2-1-2-15,-4-1-1 0,4-1-1 0,-2 1 2 16,-2 1-2-16,2 2 0 0,-1 1 2 0,-2-2-2 0,1 0 1 16,-1-3-1-16,3 0 2 0,-2 0 2 0,2 0 0 15,-5 2-1-15,2-1 1 0,2 2 1 0,-2-3-1 0,3 1 0 16,-1 0 1-16,1 0 0 0,-3 1-2 0,2-2-2 0,-1 3-1 16,0-1 0-16,1-2 0 0,-1 3 0 0,2-3 0 15,0 2 1-15,-3-2 0 0,3 2-1 0,-1 1 0 16,1-4 3-16,1 3-1 0,0 0 0 0,-2-2 0 0,2 0 2 0,0 1 1 15,0-1-3-15,2 2 1 0,1-2 1 0,-1 0-3 16,1 1 1-16,0 1-1 0,1-1 1 0,1-1 0 16,-1 3-1-16,0-1 3 0,2 1-3 0,-4 0 0 15,2 1 1-15,-3-1-2 0,5 2 1 0,-3-1 0 0,0-1-1 0,1 2 1 16,3-1 0-16,-4 1 1 0,5 1-2 0,-1-2-2 16,1 1 1-16,-1-1 1 0,1 2 0 0,1-1 0 15,-2-2 1-15,3 3 1 0,2-3 0 0,0 0-1 16,0 3-1-16,-1-3 2 0,1 1-2 0,-2-1 0 0,1 0 2 0,0 1-2 15,-3-1-6-15,6 0 3 0,-4 0 2 0,2 2 1 16,-2 0 0-16,1-1 2 0,-4 1 6 0,4-1-3 16,0 3-2-16,-4-4 5 0,4 0-4 0,0 3-2 0,1-3-2 15,1 0 0-15,1-3 3 0,1 3-9 0,1-4 4 16,1 3 2-16,1-1 1 0,1 1-1 0,-1-1 1 0,2 0 0 16,1 0 1-16,0-1 0 0,-1 0 0 0,1 3-1 0,2-2-1 15,-2-1-1-15,2 3-6 0,-1-1 4 0,-2 1-1 16,0-2 4-16,-2 2-1 0,3 0 1 0,-1-1 3 0,-5 1-1 15,0 0 0-15,0 0-3 0,-4 1 0 0,0 2 3 0,-1-2-1 16,1 1-1-16,-1 0 0 0,-2-4 4 0,0 2-2 16,-1-2-3-16,-2 2-3 0,2 0 3 0,-1 0 0 0,3 0-1 15,3 0 1-15,-2 2 2 0,2 0 1 0,-2 1-2 16,2 0 0-16,2-6 1 0,-3 3 2 0,3-3 2 0,-1 1-2 16,2 2 0-16,-1 0 1 0,-3 0-2 0,1 0 0 15,-2 5-3-15,1-2 1 0,-1-2 1 0,-3 0-2 0,2-2 1 16,-3 0 0-16,-1 1-6 0,1 0 1 0,-4 0 4 15,2 2 1-15,-4 2-1 0,3-3 1 0,-1 2 6 0,-2-4-5 16,0 1-1-16,2 0 0 0,-2-2 0 0,0 1 0 16,-1 1 0-16,1-2 1 0,1 0 1 0,-2 2 1 0,2 0-2 15,0 0 0-15,0 0 1 0,-2 0-1 0,0 0 1 0,-1 0-2 16,-2 0 0-16,2 0-1 0,-2-1-1 0,0 1 1 16,-2 0-1-16,-1 0 0 0,-1 0 0 0,0 0 1 0,-2 0 0 15,0 0-2-15,-2 0-2 0,0-1-9 0,1 1-13 16,-4 0-8-16,1 0-10 0,-1 0-12 0,-1 0-12 0,1 0-17 15,-4 1-15-15,1 0-27 0,-3-1-19 0,-5 2-19 16,1 1-10-16,-4 0-2 0,-4 4 7 0,-2-3 4 0,1 3-4 16,-4-1-23-16,-6 3-50 0</inkml:trace>
  <inkml:trace contextRef="#ctx0" brushRef="#br0" timeOffset="30419.21">14478 10301 128 0,'-2'-2'344'16,"2"-3"-113"-16,-1 2-87 0,-1-1-50 0,2 2-31 0,-1-1-13 0,1 1-9 16,0-1 0-16,0-1-3 0,0 1-2 0,0 1 5 15,0-1-1-15,0 1 6 0,0-1 2 0,0-1 4 16,0 1 4-16,1 1-2 0,-1 0 3 0,0 1 0 0,0 1 3 16,0-2-1-16,0 0-2 0,0 2-4 0,0 0-5 0,0 0-4 15,-1 0-10-15,1 0-6 0,0 0-4 0,0 0-5 16,-2 0-5-16,2 0-2 0,-3 2 1 0,3 0-4 15,0-2-2-15,-2 1-2 0,0-1-5 0,1 2 0 0,-2 0 7 16,-1 1-4-16,1 1-1 0,-3-1-1 0,3 2 2 0,-3-1-4 16,2 2-8-16,-2 1 3 0,0-4 2 0,-2 5 0 15,3-3 1-15,-1 3 3 0,-1 1 2 0,-2-1 1 16,3 2-2-16,-2 1 3 0,0 2-1 0,-1-1 0 0,0 3 0 16,0 1-2-16,-2 3 2 0,3-1-1 0,-2 3-1 0,0-1 2 15,0 4 0-15,0 1 2 0,-2 1-2 0,-1 3 0 16,2-2 1-16,-3 1-1 0,1 1 1 0,-2 0-1 0,0 1 2 15,1 1 2-15,-1 0 1 0,2 1 1 0,-2 1-1 0,1 0 1 16,-2 2 1-16,1-1 2 0,0 1 4 0,-2 3-2 16,3-1 1-16,-2 1-2 0,3 1-12 0,-1 2 4 0,0-3-2 15,1 5 1-15,1 1 1 0,5 1 0 0,-1 1 8 16,-3 1-6-16,0-1-3 0,-2-2-3 0,1-2 0 0,-1-1-2 16,2-3-1-16,0 3 1 0,0-2-1 0,-2 2 2 0,3 2-2 15,3-1 2-15,-4-2 0 0,-1-1 0 0,2-2 3 16,-3 0 0-16,4-1-1 0,1 0 0 0,-3 0 0 15,2 6 1-15,-1-2-3 0,2-2 1 0,-2-1 1 0,2-3 2 16,-2-3-1-16,-2-1-1 0,4-2-1 0,-2 2-1 0,2-1-1 16,-1 1-2-16,1 0 0 0,1 1 0 0,-1-1 0 15,0-1 1-15,1-3 0 0,-3 4 0 0,3-5-1 0,-1 2 1 16,-1 1 2-16,1-1-1 0,2 3 0 0,-2-1 0 16,0 4 0-16,0 0 2 0,3-2-1 0,-3 3 0 0,2-4 1 15,-3 1 3-15,1-2-2 0,0-4-2 0,-2 1 0 16,4 0 1-16,-2-2 1 0,0 1-3 0,0 1 1 0,0 1 2 15,2 2 0-15,-1 0 3 0,-2-3 0 0,1-1 0 0,0 0 0 16,-1-1 0-16,-1-3-1 0,2 1-1 0,-1-1-2 16,-2 0-1-16,1 2-2 0,2-4 0 0,-4 2-1 15,2 0-3-15,1-2 1 0,-2 1 1 0,1 0 2 0,-2-2 0 16,4 1 1-16,0-1 2 0,-2 2 0 0,-2-2 0 0,2-1 0 16,-2 2-1-16,4 0 0 0,2 1-1 0,-3 2-1 0,1 1-1 15,-2 0 1-15,0 1 1 0,1-1-3 0,-2 0 4 16,1-1 0-16,0-1 0 0,0-2 1 0,0-1-1 15,0 3 4-15,-2-1-4 0,2-2 0 0,-1 2 1 0,-1 0-2 16,1-1 1-16,-3 0 0 0,2 1 0 0,-1-1 2 0,0-1-2 16,0 2 3-16,0-2-1 0,0-1 1 0,1 2 0 15,1-3-2-15,0 0 1 0,-2 3 0 0,4-2-2 16,-3-1 0-16,0 0 0 0,2 2 0 0,1-1 0 0,-2-1 1 16,1 2 2-16,-1 0 2 0,0 1-1 0,3 0 3 0,0 2 2 15,-1 1-2-15,1 1-1 0,-1 1 0 0,2 2 0 16,-2 1-1-16,2 1 6 0,-1 0 3 0,0-2 2 0,-4-1 0 15,2 1 0-15,-2-2 0 0,2 0-5 0,1 1-1 0,-2-1 1 16,1 0-13-16,-1 0 6 0,-3-2 8 0,2 3 2 16,2-4 1-16,-3 1-1 0,2-1 13 0,0 0-8 15,0 0-3-15,1-2-5 0,0-2-2 0,2 1-2 0,-2 0-1 16,4 0 1-16,-5 0-3 0,4-1-3 0,-1 1 1 0,-1-4-2 16,3 3 0-16,-1-2 1 0,3 2-1 0,-3-1 0 15,0-1 0-15,0 2 0 0,2 1-3 0,-3-3 1 0,3 2 0 16,-2 3 1-16,1-5 2 0,-1 3 3 0,4 0 2 15,-2 1-5-15,2 3-1 0,-1-1 1 0,2 3 3 0,0-3 3 16,-1-2 1-16,0-1 5 0,0 0 3 0,-1-3 2 0,1 0-1 16,0 0-3-16,1-2-4 0,1 2-2 0,-2-1-2 15,0 1-3-15,-1 0-2 0,2 0-2 0,-2 1 2 0,1-2 0 16,1 1 2-16,-1 0 1 0,0 0-1 0,0 1-2 16,-1-2-1-16,0 1 1 0,1 0-3 0,2 0-1 0,-3 1 1 15,0-2 2-15,3-2 1 0,-2 3-2 0,2-1 1 16,-1 1 1-16,0-1 0 0,-1 1-1 0,3-1-3 0,-2 3 1 15,2 0-13-15,2 0-7 0,-2 1-7 0,2 2 1 0,-2-2 2 16,-2-1-2-16,0-2 13 0,-2 1 9 0,1-1 3 16,0-1 1-16,-3 3 0 0,5-2 1 0,-3 0 1 15,0 0 0-15,1 1-2 0,-3-2 2 0,3 1-1 0,-2 0-2 16,0 0 1-16,2-2 1 0,-2 2 2 0,2-3-1 0,-1 1 3 16,0-1-1-16,1-1-1 0,0 1-1 0,2 0 1 15,-3-2 0-15,3 0 1 0,-1 1-1 0,1-1 1 16,-4-1-2-16,5 2 0 0,-2-2-1 0,-1 0-2 0,0 0-4 15,1 0 1-15,1 1 4 0,-1 1 3 0,-1-1-1 0,2 0 0 16,-2 2 4-16,2 1 0 0,-2-1-4 0,1 1-3 16,1-1 2-16,-2 4 1 0,-2-3 2 0,2 1-2 0,2 2 2 15,-3-1 1-15,1 2-1 0,-1-3 0 0,2 3-2 16,0 1-20-16,0 1-12 0,2 0-7 0,-1 0-3 0,-2 2-2 16,3-3-3-16,-2-1 23 0,0-3 12 0,2 0 5 0,-2-1 5 15,0 1 0-15,2-2 2 0,-1 0 0 0,1-2 0 0,-2 2-1 16,0-1 1-16,2-1-1 0,0 1 0 0,0-1-2 0,0-1 1 15,0 2 2-15,0-1 0 0,0 0 0 0,-1 3 2 0,1-3 0 16,0 2 1-16,1-1 20 0,-1-1-11 0,0 1-4 16,0-1-3-16,-1 1 1 0,-1-1-7 0,1-1-22 0,1 1 10 15,0-1 3-15,-3-1 2 0,2 0 1 0,1-1 6 0,0-1 1 16,0 0 0-16,0 0 0 0,0 0 0 0,0 3-2 16,0-4 2-16,0 0-2 0,0-3 2 0,1 3-1 15,-1-2 1-15,0 1 1 0,0 1-1 0,0 1 0 0,0-2 1 16,0 0 1-16,0 1-2 0,0 0-1 0,0-1 1 0,0 4 0 15,0 0-2-15,0-1 1 0,0 0 0 0,0 1 4 0,0-1-4 16,0 1 3-16,0 0-2 0,3 0-1 0,-3-1 2 16,0 1 3-16,0-1 1 0,0 2-4 0,0-2 4 0,0-1 1 15,0 1-2-15,0-1-8 0,1 2 3 0,1-1-2 0,-1 1 2 16,3-3-1-16,-3 2 0 0,-1-2 2 0,2-1 4 0,0 1 1 16,-2-2-3-16,2-1 0 0,-2 1-2 0,2 1 0 15,-2-3-2-15,0 2 2 0,3-2 0 0,-2 0-3 0,-1 3-1 16,2-3-3-16,-2 1-7 0,2 1-7 0,-2-3 0 0,1 1 0 15,-1 1-2-15,0-2 2 0,0 0 5 0,0 1 4 16,0-1 0-16,0 0 3 0,0 0 4 0,0 0 2 0,0-1-4 0,0 1 3 16,0 1 0-16,0 1-3 0,0-1-4 0,0 0-2 15,0-2 1-15,0 1-8 0,0-1-7 0,0 1-7 0,0 0-6 16,0-2-10-16,0 2-11 0,0 0-12 0,1 2-15 0,-1-1-28 16,0-1-28-16,0 1-27 0,0 1-37 0,0-2-53 15,0 0-83-15,0 0-98 0</inkml:trace>
  <inkml:trace contextRef="#ctx0" brushRef="#br0" timeOffset="34530.31">20101 11640 4 0,'-2'1'22'0,"1"-1"-8"0,1 2-4 0,-2-1-3 0,2-1 0 16,-2 2-3-16,0-1-1 0,2-1 4 0,0 1-2 15,0-1-2-15,2 2 3 0,0 0-3 0,-2-2 0 0,0 0-2 16,2 1-1-16,-2-1-1 0,0 0-5 0,0 0-5 16,0 0-13-16,0 0-18 0</inkml:trace>
  <inkml:trace contextRef="#ctx0" brushRef="#br0" timeOffset="35795.92">19395 7786 318 0,'-9'-11'511'0,"2"1"-174"0,2 1-110 0,-2-1-65 0,1 2-16 15,1 1-1-15,1 1 2 0,0 1 14 0,0 0 9 16,3 1 10-16,-1 1-6 0,2 2-10 0,0 0-16 0,0-2-22 16,0 3-28-16,2 0-24 0,-1 0-24 0,3 0-22 15,-1 0-12-15,2 3-8 0,0-1 1 0,4 3 1 0,-1 0 3 16,0 0 5-16,0 3 3 0,2 1 4 0,0 1-2 15,0 1 2-15,0 3 2 0,-1 1 0 0,-1 3 3 0,1 2 5 16,-2 1 2-16,0 2 2 0,0-1-2 0,-3 2-3 16,2 1-7-16,-2-2-5 0,0 2-4 0,0-1-5 0,-1-1-2 15,0 0-2-15,-1-2-2 0,1-1-1 0,-2-3-1 16,3 0 0-16,-2-2 1 0,0-1 2 0,0-2-4 0,-2-1-2 16,0-2-5-16,0-1 0 0,0-2-2 0,-2-2 4 0,0 0 11 15,2-2 11-15,-2 0 10 0,-1-2 11 0,1-2 3 16,-1 2-3-16,-2-2-9 0,-2-2-9 0,1 0-1 0,-3-2-5 15,1-2-3-15,-1-1 1 0,2-2 2 0,-4-3-4 16,1-3-3-16,2-1-8 0,-1-2-5 0,1 0-6 0,3-7-11 16,0-1-8-16,2 1-10 0,3-7-11 0,0 2-4 15,3-3-4-15,2 2 4 0,0 1 8 0,2 0 4 0,2 5 5 16,-1-2-7-16,-2 2-23 0,4 1 8 0,0 4 1 0,0 1 2 16,1 5 4-16,0-1 9 0,-1 2 33 0,-1 6-4 15,3-2 2-15,0 4 1 0,0 2 3 0,0 1 1 16,1 2-6-16,0-1 1 0,0 1 3 0,1 4 2 0,-1 1 2 0,1-1 1 15,-3 1 6-15,1 3 1 0,-2 0-5 0,0 0 7 16,-2 3-4-16,-2 0 0 0,2 0 0 0,-5 2-2 16,0-2 1-16,0 1-5 0,-3 0 5 0,-3 4 0 0,0-2 7 15,-2 2 2-15,-4 1 0 0,1-1 3 0,-1 0 1 16,-4-1 3-16,3 0-9 0,-1 0 3 0,1 0-3 0,-2-4-1 16,4 0-2-16,-1-1-2 0,3-2 1 0,1 0 0 0,2-3 0 15,1 1-3-15,0-3-1 0,2 1-1 0,0-1-1 16,2-1-3-16,0-1 0 0,2-1 0 0,3 1 1 0,5-3 0 15,3 1 0-15,3-2-5 0,6-1-6 0,0 0-8 0,5-2-5 16,1 3-16-16,0-1-2 0,-2 2 0 0,2 1 4 16,0 1 0-16,-1 2 7 0,-1 2 10 0,-1 1 2 15,1 1 4-15,-3 2 3 0,1 1 6 0,-5 4 0 0,2 1 2 16,-1 1 5-16,-3 1 0 0,-2 1 0 0,0 1 1 0,-4 1 1 16,-3 0 2-16,-2 3 1 0,1-3-3 0,-1 2 7 15,-3 0 1-15,-1 1 3 0,-4 0 6 0,-4-2 9 16,1 5 10-16,-2-6 7 0,-3 1 10 0,-1 2 7 0,-1 0 6 15,-2-4 4-15,-4 0 9 0,-1 1 8 0,-1-3 4 0,-4 2 4 16,1-4 0-16,-4-1-7 0,-2 0-9 0,-1-2-17 16,3-1-14-16,0 0-12 0,5-3-10 0,-2 2-10 0,2-6-7 15,0 2-5-15,2-3-3 0,2-2-2 0,2 0-10 0,1-1-17 16,0-4-32-16,5 1-51 0,0-3-68 0,3-1-82 16,0-3-78-16,1 2-62 0,1-4-50 0,3-3-40 0,2-2-79 15,-1-2-74-15,3-4-19 0</inkml:trace>
  <inkml:trace contextRef="#ctx0" brushRef="#br0" timeOffset="36493.16">19838 6863 86 0,'3'-7'645'0,"-1"1"-190"0,-2-1-162 15,0 0-80-15,0 3-54 0,-2 0-18 0,-1 2-14 0,3-1-7 16,0 2-9-16,0-1-6 0,-2 2-11 0,2 0-17 0,-2 0-15 16,2 0-18-16,-1 0-13 0,-1 2-14 0,1 1-5 15,-1 1-3-15,-1 2 11 0,-3 2 4 0,0 2 0 16,-1 0 8-16,1 5-3 0,-3-1 3 0,0 0-8 0,1 2-1 16,-1 0-1-16,-2 3-8 0,1-3 0 0,1 2-3 0,-2 0-3 15,1 1-4-15,1-2-4 0,-4 1 3 0,4 2-1 16,-1 0 1-16,-1-1-1 0,-2 0-2 0,0 1 4 15,1 2-1-15,-2 1-6 0,5-1-12 0,-3 3-27 0,-1-2-40 16,3 0-41-16,-1 1-45 0,-3 0-45 0,2 0-41 0,2 1-33 16,0-1-40-16,0 0-86 0,1 2-125 0,-2-1-47 15</inkml:trace>
  <inkml:trace contextRef="#ctx0" brushRef="#br0" timeOffset="37817.35">19527 14593 434 0,'2'-21'715'0,"-4"2"-207"16,1 0-168-16,1 5-104 0,-1 0-72 0,-1 5-44 0,0 2-33 15,2 2-25-15,0 0-19 0,0 1-20 0,0 1-10 16,2 1-9-16,-2 1-3 0,0-1 0 0,0 2-3 0,2 0 2 15,-2 2 6-15,1-1 7 0,0 3 7 0,3-1 20 16,-1 2 26-16,4 5 28 0,-2-1 26 0,0 4 25 0,1 4 22 16,1 2 6-16,0 0-8 0,-2 4-15 0,5 2-17 0,-2 2-18 15,0 1-22-15,-1 0-12 0,0 1-15 0,0 0-15 16,-1 5-8-16,-1-1-12 0,0-1-8 0,1 0-8 16,-5-2-3-16,4 0-4 0,-2-3 0 0,-1 0-1 0,-1-4-1 15,1 1 4-15,-2-5-2 0,2 1 1 0,-2-4-16 0,-2-2 5 16,2-1 2-16,-2-5-2 0,2 1 1 0,0-4 2 15,0-2 25-15,-1 1-5 0,-1-3-3 0,1-1-2 0,-3-2-1 16,1-4-6-16,-3-1-22 0,0-3-9 0,-1-4-14 0,-1-4-13 16,-1-2-18-16,1-7-21 0,0-2-18 0,-1-3-19 15,0-4-26-15,0-3-22 0,3-4-9 0,0-3-2 0,-3-1 12 16,5-1 20-16,-1 0 30 0,2 2 36 0,2-1 23 16,1 3 23-16,0 2 19 0,1 5 10 0,2 1 5 0,2 5 3 15,-1 2 2-15,5 3 1 0,-3 6 3 0,2 0-2 16,-1 5 1-16,3 3-2 0,-2 1-1 0,2 4 1 0,2-1-2 15,-1 1 0-15,1 2 3 0,2 2 11 0,-1-1 3 16,2 4 9-16,1-2 6 0,0 4 10 0,-2-2 3 0,3 4-2 16,-4 2 1-16,1 1 2 0,-3 3 1 0,2 2-3 0,-4-1 7 15,0 6 10-15,-1 0 11 0,-3 1 7 0,0 1-1 16,-2 2 0-16,-3 0-5 0,0 0-9 0,-3 2-10 16,-2-1-6-16,-4 1-2 0,0-1 1 0,2 1-4 0,-3 0-3 15,-2-4-1-15,3-1 0 0,-4-2-7 0,3-2-4 0,1 0-4 16,2-4-2-16,2-3-6 0,-2-1-7 0,5-1-4 15,-1-2-4-15,0 0-4 0,3-3-18 0,2-2-29 0,1-2-35 16,2-1-33-16,3-4-20 0,3 0-11 0,1 0 4 0,6-1 32 16,-2 2 27-16,2 1 30 0,4-1 24 0,-1 4 14 15,0 2 9-15,6 4 0 0,-4-1 7 0,1 5 4 0,5 0-1 16,-2 3 1-16,-1 1-1 0,1 2 0 0,0 2-1 16,0 3 1-16,-3-2 1 0,-1 2 13 0,1 0 3 15,-4 0 4-15,-2 0 7 0,1 2 10 0,-2-2 7 0,-2-1 0 0,-4 0 13 16,-1-2 9-16,-1 3 18 0,-1-3 11 0,-5 1 11 15,-2 0 13-15,2-1 5 0,-6 3 11 0,0-3-11 16,-2 1-12-16,-4 3-15 0,1-2-14 0,-6 1-19 0,-1 0-17 16,0 1-11-16,-3-3-6 0,-1 2-2 0,1 0-3 0,-3-3-6 15,-3-1-1-15,0-1-8 0,1 0-1 0,0-2-7 16,0-3-2-16,1 0-6 0,-3-2-6 0,4-2-11 0,-1-3-22 16,1-2-29-16,2-1-42 0,0-2-60 0,1-2-78 15,5-3-65-15,-3-5-60 0,3 0-48 0,-1-3-43 0,5-4-52 16,0-4-88-16,1-4-63 0,3-2 5 0</inkml:trace>
  <inkml:trace contextRef="#ctx0" brushRef="#br0" timeOffset="38167.21">20244 13681 715 0,'2'3'757'16,"-4"2"-226"-16,1 2-167 0,-4 5-106 0,-2 3-73 16,1 4-26-16,-2 1-14 0,4 2-3 0,-1 2-6 0,0-1-17 15,1 1-16-15,3-1-11 0,-1-1-32 0,4-4-2 0,-1 2 0 16,1-3 5-16,1-1 6 0,1 0-1 0,1-1 21 15,-1-1-12-15,2 0-13 0,-1-2-17 0,-2-2-14 16,2 0-13-16,-2 1-7 0,2-1-6 0,-2-2-1 0,2 2-4 16,-2-3-10-16,0 0-18 0,0-2-22 0,1 2-23 0,-1-3-30 15,-2-1-31-15,1 3-31 0,0-3-33 0,-2 2-20 16,0-2-18-16,0-2-4 0,-4 1-4 0,3 0 1 0,-4 1 8 16,-2 1 0-16,1 1-5 0,-3 0-23 0,-1 0-39 0,1 0-77 15,-5 0-114-15</inkml:trace>
  <inkml:trace contextRef="#ctx0" brushRef="#br0" timeOffset="50248.42">13044 16888 276 0,'2'0'400'0,"-1"0"-118"15,-1-2-84-15,0 2-66 0,0 0-44 0,0 0-31 0,0 0-18 16,2-3-7-16,-2 3-6 0,0 0-1 0,0 0 0 16,2 0 3-16,-2 0 10 0,0 0-10 0,0-2 14 0,0 2 8 15,0 0 5-15,0 0 2 0,0 0 0 0,0 0 12 0,0 0-12 16,0 0-7-16,0 0-9 0,0 0-9 0,0 2-11 0,0-2-7 16,0 0-3-16,0 0-6 0,0 0-1 0,0-2-3 0,0 2 0 15,0 0 1-15,0 0 19 0,0 0-10 0,0 0-8 16,0 0-2-16,0 0-4 0,0 0-4 0,0 0-19 0,0-2 6 15,0 2-1-15,0 0-2 0,-2 0-8 0,2 0-13 0,-2-1-19 16,2-1-16-16,-3 0-18 0,2-1-13 0,-1 1-16 0,-1-3-9 16,0 2-8-16,-2-2-3 0,1 1-9 0,-3 0-20 15,1 1-33-15,-3-2-43 0,-4 2-74 0</inkml:trace>
  <inkml:trace contextRef="#ctx0" brushRef="#br0" timeOffset="51315.7">8052 16504 92 0,'-14'-18'493'0,"3"-1"-192"0,1 0-111 15,0 2-55-15,2-1-21 0,1 3-3 0,2 2-4 16,-1 3 4-16,3 1-5 0,0 1-10 0,1 3-15 0,2 0-20 15,0 1-19-15,0 1-13 0,2 0-11 0,1 1-6 0,0-1-6 16,2 3 0-16,-2-2 2 0,0 4 6 0,2 0 15 16,1 1 6-16,-1 0 14 0,4 4 28 0,1 1 27 0,0 4 18 15,2 3 9-15,1 3 12 0,0 1-1 0,2 6-18 16,0 0-21-16,0 1-23 0,4 3-18 0,-3-2-16 16,3 4-11-16,-3-4-12 0,1 1-8 0,-2 0-5 0,2-2-5 15,-4-2-1-15,4 1 0 0,-6-1-4 0,1-1 2 0,-2-3-2 16,0 0 0-16,-1 0-1 0,-3-5 0 0,-1 0-2 0,-2-5-1 15,1-3 0-15,-3 0-2 0,2-4 0 0,-3 0-7 16,2-1 1-16,-2 0 1 0,3-2-3 0,0 1-5 0,-2 1-5 16,0-4-7-16,-6 1-42 0,0-1-31 0,-1-3-37 0,0-2-37 15,-3-5-24-15,-1-1-10 0,1-5 22 0,-1-4 16 0,-1-3 31 16,-2-2 34-16,-4-2 25 0,5-3 16 0,-3-1 16 16,-1-1 11-16,-1-2 9 0,1 2 7 0,-2 2 4 0,4-1 10 15,-2 3 5-15,3 0 3 0,3 3 3 0,0 1 3 16,2 1 1-16,0 1 1 0,2 1 1 0,3 2 1 0,3 2 3 15,0-1 0-15,3 2 1 0,1 0 2 0,1 1 4 0,3 3 4 16,0-1 2-16,1 0 5 0,4 1 5 0,-1 2 9 16,5-2 1-16,0 4 3 0,2 0 0 0,-1 2-2 15,7 2-2-15,-5 2-6 0,4 1-9 0,1 4 1 0,0 2 1 16,4 3 0-16,-2 2 2 0,2 0 2 0,1 4 8 0,0 0 3 16,1 3 5-16,-2 1 0 0,1 2-3 0,-2 1-4 15,1 3-6-15,-1 1-6 0,-1 2-3 0,-2 0 6 0,0 0 11 16,0 3 8-16,-5-2 9 0,3 3 6 0,-5-2 1 15,2 1-1-15,-2 0-7 0,-4 1 1 0,0-2 1 0,-1 1 5 16,-3-1-1-16,-1-1 5 0,-3-1 2 0,-1 1 0 0,-2 0-6 16,0-1-5-16,-3 0-3 0,-1 1-7 0,-3-2-8 15,1 0-7-15,-2-1-8 0,-1-2-5 0,-3 1-8 0,2-2-3 16,-3 1-5-16,-1-4-6 0,1 2-14 0,-1-4-25 0,-2 0-21 16,2-4-39-16,-3 1-30 0,1-4-24 0,0-1-39 15,1-5-24-15,-1 3-23 0,-1-7-12 0,1-3-13 0,0-2-18 16,-1-8-7-16,2-3-25 0,-2-3-48 0,-1-5-111 0</inkml:trace>
  <inkml:trace contextRef="#ctx0" brushRef="#br0" timeOffset="51633.03">8710 15733 217 0,'5'-6'591'0,"-1"0"-232"0,-1 2-132 15,-1 2-87-15,0-1-58 0,-1 3-35 0,3 0-21 16,-3 0-8-16,1 3-5 0,3 2 15 0,0 1 16 0,0 1 18 16,0 1 11-16,0 4 13 0,0 0 9 0,0 1 0 0,-1 2-4 15,2 2-9-15,-2-1-6 0,0 3-14 0,0-2-15 16,0 0-13-16,-2-1-12 0,3 2-8 0,-2-1-3 0,1 1-4 15,0 0-3-15,0-1-1 0,1 0-4 0,0 0-10 0,0 1-18 16,1 0-24-16,-1-1-26 0,-1-1-25 0,1 0-24 16,0 1-18-16,2 0-16 0,0 0-11 0,1 1-10 0,0-1-21 15,3 3-27-15,0-1-51 0,-1-1-116 16</inkml:trace>
  <inkml:trace contextRef="#ctx0" brushRef="#br0" timeOffset="52429">17157 16046 523 0,'-8'0'499'0,"3"0"-172"0,1 0-133 0,-3 2-87 0,6 4-50 16,1 2-26-16,-2 3-15 0,2 1-6 0,2-2-3 16,-2 3 3-16,1-1 8 0,2 1 15 0,2 4 14 0,0 3 13 15,0 1 15-15,2 1 12 0,-2 2 7 0,3 2 1 16,-2-1 4-16,4 2 1 0,-1 2-7 0,1 2-9 0,2 5-6 15,0 1-2-15,2-2-9 0,-5 2-11 0,3-5-6 16,-2 2-5-16,0-3-10 0,0 0-11 0,0 1-12 0,2 1-4 16,-3-1-2-16,3 0-1 0,-3-1-3 0,-1-2 0 15,-2-3 1-15,0-3-2 0,-1-1-2 0,0-3-13 0,-1-2-13 16,0-3-12-16,-1 1-16 0,-3-2-19 0,0-3-25 0,0 0-20 16,0 0-17-16,0-6-17 0,-2 2-20 0,1-3-19 0,-3-3-14 15,0 0-17-15,-3-1-19 0,0-3-32 0,-5 0-57 16,1-3-76-16</inkml:trace>
  <inkml:trace contextRef="#ctx0" brushRef="#br0" timeOffset="52792.44">17015 16220 391 0,'8'-12'287'16,"2"2"-123"-16,2 0-70 0,-1 2-46 0,4 1-22 0,1 1-12 15,2 0-7-15,2 0 2 0,2 1 1 0,2 0 0 16,3 1 9-16,0-1 14 0,1 2 7 0,1 1 4 0,1 2 7 16,1 2 4-16,-1 1-6 0,0 2-6 0,4 4 0 15,-3 1 2-15,-1 3 6 0,0 2 1 0,1 5 6 0,-1 2 1 16,-1 0 2-16,-2 4-3 0,0-1-2 0,-4-1-2 0,0 3 0 16,-1-1 2-16,0 0-1 0,-4 1 0 0,1 0-1 15,-3-1 2-15,-2-1 2 0,-3 1 7 0,1 0 8 0,-4-3 3 16,-1 2 6-16,-2 0 7 0,-2 0 7 0,-2-1-2 15,-2-1 2-15,-1 2 1 0,-3 0-3 0,0-2-8 0,-1 2-11 16,-5-3-5-16,2 2-10 0,-3-2-12 0,-3 2-4 0,2-4-10 16,-4 3-6-16,1-3-8 0,-5 2-7 0,-1-3-5 15,1 2-6-15,-2-3-11 0,-1 1-19 0,-1-3-22 0,-2-1-28 16,0 0-35-16,2-3-41 0,-5-2-40 0,6-1-44 0,-3-3-18 16,0-1-15-16,2-5-18 0,2-2-22 0,0-2-27 0,1-3-63 15,0-5-109-15</inkml:trace>
  <inkml:trace contextRef="#ctx0" brushRef="#br0" timeOffset="53210">17810 15670 422 0,'5'3'766'0,"-5"2"-179"0,0 3-202 0,-5 1-142 0,3 5-92 15,-1 6-50-15,-2 2-27 0,4 2-15 0,-3-1-7 16,1 2-6-16,3-3-3 0,0 3-2 0,3-4-2 0,1 1 6 16,0-2 0-16,3-2 2 0,-1 0-5 0,2-4 4 0,-2 3-7 15,2-4-9-15,-1 1-2 0,0 0-8 0,1-1-3 16,-1-1-14-16,-2-1 0 0,1-1 0 0,0 1-6 16,-1-1-2-16,-1 1 4 0,0-1 2 0,-1-1-7 0,-1-2-9 15,-1 1-19-15,-1 0-25 0,2-2-35 0,-1 1-35 0,-1-1-30 16,-1 0-25-16,-1-1-16 0,-1 2-10 0,-2-1-14 15,-1 1-28-15,-3-2-20 0,2-1-27 0,-1 1-41 0,0-2-79 16</inkml:trace>
  <inkml:trace contextRef="#ctx0" brushRef="#br0" timeOffset="59810.36">8035 7761 157 0,'-3'0'191'0,"3"3"-41"0,-2-3-36 0,-1 2-30 0,3 0-25 16,-2-1-18-16,2 1-16 0,-1 1-6 0,-1 1-3 0,2 0 1 16,0 0-1-16,0 0 2 0,2 1 6 0,-1 0 8 15,-1 1 9-15,2 3 3 0,0 0 3 0,-1 0 0 0,1 2-5 16,3-2-10-16,-2-5-8 0,0 0-7 0,3 0-2 15,-1 1-2-15,-2 1 1 0,2-1 2 0,-2-1-1 0,2-1 2 16,2-1 4-16,-2-1 6 0,0-1 8 0,0 0 1 0,0 0 7 16,0-3 3-16,0-2-1 0,3 0-2 0,-1-3-4 15,-1-2-3-15,3-1-2 0,-4-2 0 0,2 1-1 16,-2-2 0-16,-1 1 6 0,-2-2 1 0,0 1 11 0,-2-1 7 16,0 3 4-16,0 0 11 0,-2 1 5 0,-1 0 18 0,-2 0 9 15,-1 4 6-15,-1-1-7 0,0 1 3 0,0 1 10 16,-1 1-4-16,3 2 5 0,-2 1 6 0,2 2 16 0,0 0-8 15,0 0 1-15,0 2-28 0,-3 3-32 0,-1 1-28 16,-2 4-21-16,-3 2-14 0,1 3-21 0,0 3 2 0,-1 2 4 16,3 0 1-16,-1 2 3 0,2-3 11 0,2 1-6 15,2-1-4-15,-2 5 1 0,5-6 3 0,-2 0-4 0,2 0-16 16,3-2-3-16,0-5-5 0,2 3-9 0,0-1-23 0,2 2-31 16,2 0-40-16,0 0-40 0,-1 0-44 0,3 3-41 15,-1 0-35-15,2 1-27 0,-1 0-22 0,0 2-49 16,-2 3-116-16,3-2-72 0</inkml:trace>
  <inkml:trace contextRef="#ctx0" brushRef="#br0" timeOffset="60740.78">7932 14536 422 0,'-6'-6'481'16,"-3"0"-143"-16,1 2-99 0,0-1-60 0,3 2-32 15,-3 2-13-15,3-1-11 0,2 2 2 0,-2-1-2 0,4-1 0 16,-2 2-3-16,3 0-2 0,-1 0-4 0,1 0-6 15,0 0-9-15,-1 0-11 0,1 0-7 0,0 0-7 0,0 0-6 16,0-1-7-16,0 1-1 0,1 1 1 0,-1 1 3 16,0 1 2-16,1 0-1 0,2 0-1 0,-2 1-7 0,3 1-8 15,-2-1-8-15,2-1-13 0,2 2-2 0,3-2-4 0,-2-3-4 16,4 0-1-16,0 0-3 0,0-3 8 0,0-3-28 16,0 0 9-16,0-3 4 0,2-2 2 0,-2 0-1 0,0-4-8 15,0 1 23-15,-3-4-10 0,0 0-4 0,-3-2-3 16,2-1-2-16,-3 0 4 0,-3 0-3 0,-1 2-3 15,-1-1 1-15,-3 1-1 0,-3 2 4 0,-1 3 7 0,1 4 9 0,-1 1 8 16,-2 3 8-16,0 2 8 0,2 2-4 0,-3 5-2 16,0 1-6-16,1 3-5 0,0 6 1 0,0 3 0 15,0 3 9-15,0 3 5 0,0 4 2 0,3 2 1 0,-2 0-13 16,3 1-1-16,1 0-6 0,0-2-9 0,4 0-4 0,-2-3-3 16,3-2 3-16,3-1-4 0,-2-3-4 0,3 0 0 15,-3-3-1-15,4-2-5 0,-2-2 1 0,3-2-1 0,0 0 1 16,1-3 1-16,-1-1 1 0,2-2 0 0,1-2-7 15,0-1-13-15,0-3-17 0,5 0-35 0,-3-3-52 0,5-3-70 16,-2 0-75-16,4-4-64 0,-1-3-54 0,4 0-42 0,1-2-22 16,0-1-23-16,0-4-67 0,3 1-90 0,1-1-25 15</inkml:trace>
  <inkml:trace contextRef="#ctx0" brushRef="#br0" timeOffset="61653.74">17606 14193 515 0,'-1'-1'465'0,"-3"-1"-143"15,-1 0-108-15,-2 4-80 0,2 0-47 0,-5 1-24 16,1 2-8-16,-1 1-5 0,-2 3 1 0,1-1 6 0,-2 2 6 16,0 0 2-16,4 1-2 0,-5 2 8 0,3 0 9 15,4-2 11-15,1 5 2 0,-2-3 5 0,5 2 2 0,-2 0 5 16,3-1-18-16,-1 1-2 0,3-1 1 0,0 1-4 16,3 2-10-16,-1-5-12 0,3 3 1 0,1-1-11 0,2-2-10 15,-1-2-4-15,4 2-5 0,-2-3-4 0,1-1-4 0,2-1-4 16,2-2-3-16,1-2-2 0,-1-2-6 0,0-2 0 15,2-4-2-15,-1 1-5 0,1-5-1 0,-2 0-1 0,1-1 1 16,-3-2 0-16,-2-1 2 0,2 0 0 0,-2-3 0 16,-3 3-2-16,0 0-2 0,-4-1 1 0,0 2 0 0,-1 0-1 15,-2 1 0-15,0 3 2 0,-2 0 11 0,-1 1 16 0,2 1 21 16,-3 2 12-16,-1 0 7 0,1 3 5 0,0-1 0 16,-3 2-15-16,1 3-16 0,-5 1-7 0,1 5-7 15,1-1 17-15,-2 4-13 0,1 0-3 0,2 2 0 0,-2-1-4 16,1 1 27-16,2-1-35 0,3-1-3 0,-2-1-4 0,3-3-1 15,1 1-2-15,2-1-33 0,0-4 13 0,0 1 8 16,0 0 2-16,2-2-1 0,1-1-3 0,2-2-2 0,-1 0 1 16,1-5-20-16,3-2-36 0,5-1-40 0,-2-8-47 0,0 0-48 15,5-2-52-15,-2-4-24 0,3-2-9 0,0-3-5 16,0 0 5-16,0-3 0 0,-3-2-13 0,2-4-38 0,-7-1-74 16,-1-4-109-16,1-3-33 0</inkml:trace>
  <inkml:trace contextRef="#ctx0" brushRef="#br0" timeOffset="62513.54">16774 7883 88 0,'-1'2'510'0,"-2"1"-176"0,-1 2-131 16,0 1-86-16,-4 0-44 0,2 3-16 0,-1 1-2 0,-1 1-1 16,0 1-3-16,2-1-3 0,1 2-3 0,-1-1-13 0,1-2-22 15,0 0-14-15,2-3-5 0,3-2-2 0,3 2-2 16,1-1 3-16,0-2 15 0,1-1 8 0,3 2 3 16,1-2 6-16,-1-2-2 0,0 1 0 0,0-2 1 0,2-2-3 15,-1 1-1-15,-1-1-3 0,0-1-2 0,1 0-2 0,-1-1-5 16,-3 1 0-16,0 0 0 0,3-2 3 0,-5 3 5 15,0-3 4-15,-1-1 12 0,-2 2 0 0,0-3 5 0,-2 0 2 16,0 1 0-16,-1 0-3 0,2 0-10 0,-5 1 3 0,1-1 0 16,0 2-4-16,-1-1-2 0,-1 4 0 0,1-2 1 15,2 1-7-15,-1 2-16 0,1 0 0 0,0 2 1 0,0 1 3 16,0 3 1-16,0 1 3 0,0 4 14 0,2-2-2 16,-1 4-4-16,2 1-2 0,1-1-4 0,0-1-1 0,0-1-3 15,1-1-1-15,2 0 1 0,-1-2-1 0,2-1 3 16,-2-2-15-16,1-1 7 0,0 1 4 0,1-3 1 15,-3-1 0-15,2 1 2 0,2-2 9 0,-1-2-3 0,0 1-4 16,2 1-3-16,1-2-1 0,-4 0-2 0,0-1 0 0,0 3-2 16,1-2-9-16,-4 0-15 0,0 1-30 0,0-2-38 15,-4 2-41-15,1-2-51 0,-3-1-49 0,-2 1-36 0,-5 3-32 16,0 0-48-16,-5 3-64 0</inkml:trace>
  <inkml:trace contextRef="#ctx0" brushRef="#br0" timeOffset="66405">17367 15108 7 0,'-3'-6'146'0,"3"1"-46"16,0 1-35-16,-1-1-18 0,-4 0-7 0,5 1-4 0,0-2-1 15,-2 2 4-15,2-2 3 0,0 2-4 0,0 0-2 16,0 0-4-16,0-2-5 0,0 3-6 0,0-2-5 15,0 2 4-15,0-1 5 0,0 1 7 0,0 1 6 0,0 2 8 16,0-3 5-16,0 3 1 0,-1-2-4 0,1 0-3 0,0 0-7 16,0 1-9-16,1-1-4 0,1 0-3 0,1-1 0 15,-1 0 1-15,-1 2-3 0,-1-2 1 0,5-2-1 16,-4 0-4-16,2 2-6 0,1-2-3 0,-1 1 0 0,0 1 0 16,0-2 0-16,-1 1 1 0,1 2-3 0,0-1 2 0,0 0-3 15,-1 2 0-15,-2 1-2 0,0-2 3 0,0 1 0 16,0-1-1-16,3 1 1 0,-3 1 1 0,0 0 1 0,0 0 3 15,0 1 1-15,-3 1 6 0,3-2 4 0,0 3 2 16,0-3 2-16,0 1-1 0,0-1 0 0,0 0-6 0,0-1-2 16,0 1-3-16,0 0-5 0,0 0-2 0,0 1 1 0,0-1 6 15,0 3 2-15,0 0 6 0,0 0 5 0,0 2 5 16,0-1-1-16,0 1-1 0,0-1-2 0,0 1-7 0,-2-1 3 16,-1 2 1-16,3-2 2 0,-1 2 6 0,-4 1 2 15,2 0 6-15,-1-2-5 0,0 1-1 0,0 0-6 0,1 0-3 16,-3 1 1-16,0-4-3 0,3 2 5 0,-1 1 3 15,0 1 4-15,-3 4-2 0,2-1 2 0,-2 1-1 0,4-1 0 16,-4 1-2-16,1 1 0 0,-1 0 5 0,-2 0 1 16,1 1 3-16,2 1 3 0,-5 2 4 0,1-1 1 0,2 2-6 15,-1-2-1-15,0 1-1 0,0-2-2 0,0 2-3 16,-2-2 5-16,3-1 1 0,-2 1-1 0,1 1-5 0,0-2-3 16,1 3-1-16,-5-4-4 0,4 1 2 0,-1 2 2 0,-1-3 5 15,2 4 2-15,-1 0-1 0,-1-2 2 0,2 1 22 16,-4 2-11-16,0 0 0 0,-1 0 1 0,-2 0 1 0,-1 1-3 15,-1 1-29-15,-2 0 5 0,2 0-2 0,-2 2-3 16,1-1-1-16,-5 0 5 0,2 3 4 0,-1-3 3 0,-3 2 0 16,2 0-1-16,-3 1-3 0,-3 1-5 0,0-2-3 0,0 2-2 15,-1 1 2-15,-4 0-6 0,2 2 0 0,-5 0-3 16,3 1-1-16,0 1 0 0,-3 2-1 0,2-1 0 0,0 3 1 16,-1-1 1-16,4 2-2 0,0-3-3 0,1 0-2 15,2-2-2-15,2 0-2 0,1 0 0 0,0-2-19 0,0-2 10 16,8 1 4-16,-4-2 0 0,2 1 1 0,2-1 3 15,-5-3 17-15,1 2-9 0,-1-2-3 0,3 0 7 16,-1-1-6-16,2 0-4 0,-1 1 4 0,-1-2-1 0,0 1-1 0,-2 1-8 16,3 4 4-16,-2-3 1 0,-1 0-3 0,-1 1-7 15,1-3 6-15,0 0 0 0,1 1 3 0,-2 1 0 0,-1-3-1 16,1 2 9-16,3-1-5 0,-5 2 0 0,3-3-2 0,1 0 3 16,-1 1 1-16,1-1-4 0,-2 1 2 0,0 1-1 0,2-1 1 15,0-1 1-15,1-1 0 0,5 0 0 0,2-1 2 0,-2-2-1 16,4 0 2-16,-1 0-1 0,3-2 0 0,-1-1-1 0,1 1 0 15,1-1-1-15,-1 0-3 0,2-2 0 0,2 0 0 16,1 1 2-16,-3-3-2 0,1 1 0 0,1 3 0 0,1-5-1 16,-1 2 3-16,0-2-1 0,0 2 2 0,1 0-2 0,-1-1 1 15,0 1 3-15,0-1-3 0,-2 1-2 0,1 1 1 0,-4 0 1 16,5 1 0-16,-3 1 1 0,0-2 1 0,-3 3 2 16,5-4 1-16,-3 4 0 0,0-1-1 0,3 1-3 0,-3-1-6 15,0-1 11-15,3-1-4 0,-5-1-2 0,5 1-1 0,-1-2-1 16,1 0 6-16,0-3-10 0,3 2 4 0,0-4 5 0,2 1-3 15,0-1 4-15,1-2-4 0,1 1 1 0,-2-2-2 16,3 2-5-16,0-1 3 0,0-1-2 0,0 0 2 0,0 0-4 16,0 0 2-16,0 0 7 0,-1 0 0 0,1 0 3 0,-2 0-2 15,2 0-2-15,2 0-1 0,-2 0-5 0,0 0-1 0,0 2 1 16,1 0 1-16,-1 1 5 0,0-3-1 0,0-3-53 16,-1 1 26-16,1 0 12 0,-2 1 2 0,4 1 9 0,-2 0 1 15,1 0 52-15,-2 0-25 0,1 0-7 0,0 0-5 0,0-2-8 16,0 2 1-16,0 0-2 0,0 0 1 0,0 0-2 0,0 0-1 15,0 0 4-15,0 0-3 0,0 0 3 0,0 0-3 16,0 0-1-16,0 0 0 0,0 0 1 0,-2 0-2 0,2 0-3 16,0 0 7-16,2 0 1 0,-2 0-6 0,0 0-3 0,0 0 4 15,0 2 1-15,-2-1-3 0,0-1-1 0,2 2 1 0,-1-4 1 16,-1 1 1-16,2-1 0 0,-2 2 2 0,2-2-1 0,-1 2-1 16,1 0-1-16,0-1-1 0,0 1-1 0,0 0-1 15,0 0 2-15,0 0 1 0,0 0-2 0,-2 0 1 0,2 0 0 16,0 0-1-16,0 0 1 0,0 0 10 0,0 0-5 0,0 0-1 15,2 0-2-15,-2 0-2 0,1 0-4 0,-1 0-14 0,-1 0 7 16,1 0-2-16,-2 0 0 0,2 0 1 0,0 0-1 0,0 0-2 16,0 0-12-16,0 0-15 0,0 0-17 0,0-3-24 15,0 2-28-15,0-1-47 0,-2 1-47 0,2 1-48 0,-1 0-40 16,-1 0-30-16,2-3-28 0,-1 0-3 0,1-2 2 0,-2-2-7 16,2-1-36-16,0-2-78 0,2 0-55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7-08T01:09:16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10728 11253 80 0,'2'2'150'15,"-2"-2"-19"-15,2 0-22 0,-2 2-17 0,0 1-20 0,-2-3-8 16,2 0-14-16,-2 0-8 0,2 0-3 0,-1 2-2 16,-1-2 0-16,2 0-5 0,0 1 2 0,0 1 1 0,0-2-2 15,0 1-2-15,0 1-3 0,0-2-1 0,0 1-4 16,-1-1-2-16,1 0 0 0,0 0-6 0,0 0-2 0,0 0-1 16,0 0-2-16,0 0 4 0,0 0-7 0,0 0 0 15,0 0-3-15,0 0-1 0,0 0-2 0,0 0-6 0,0 0 2 16,0-1 3-16,0-1-2 0,0 2 2 0,0 0 1 0,0 0 0 15,0 0 3-15,0 0-1 0,0 0 3 0,0 0-1 16,0 0-2-16,0 0-2 0,0 0 0 0,0 0 0 16,0 0-1-16,0 0 1 0,0 0 2 0,0 0 2 0,0 0-2 0,0 0 5 15,0 0 5-15,0 0 4 0,0 0 4 0,0 0 5 16,0 0 5-16,0 0 2 0,0 0 3 0,0 0 5 16,0 2 4-16,0-2 0 0,0 1 0 0,0-1-1 0,0 0-8 15,0 0-2-15,0 0-9 0,0 0-4 0,0 0-15 16,0 0-1-16,0 0-1 0,0 0-1 0,0 0-3 0,0 2-1 15,0-2 8-15,0 1-2 0,0-1-5 0,0 0-1 0,1 0 1 16,-1 1 0-16,0 1 2 0,0 3-1 0,0 2 1 16,0 2 5-16,0 5 1 0,0 1 5 0,0 1-2 0,2 2 0 15,-1-1 2-15,1 4-6 0,-2-3-3 0,2 1 0 16,1 1-1-16,-2-1-2 0,4-1-1 0,-2 2 3 0,3-2 1 16,-3-1 0-16,-1-1 2 0,1 0 0 0,1-1 0 15,-1 0 1-15,-2-2-3 0,1-1 5 0,1-1-3 0,-3-2-2 16,1 0-3-16,2-3-2 0,-3-1 2 0,1 1-7 0,-1-4 5 15,0 1 2-15,0 1 3 0,0-2 13 0,0 1 10 16,0-3 14-16,0-3 10 0,0 2 10 0,-1 0 7 16,1-3-7-16,-4 3-14 0,1-6-12 0,1 2-9 0,-2-4-16 15,-1-3-6-15,0-1-2 0,-3-1-2 0,2-4 2 0,-2 0-3 16,2-1 4-16,-4-1-1 0,2-2-1 0,2 1-1 16,-2 1-1-16,0-1 2 0,2 3-1 0,0 3 0 0,2 3 0 15,1 3 4-15,0 2-1 0,1 2-3 0,1 3-3 16,-1-1-3-16,2 0-1 0,2 3-3 0,-1 0 0 0,-1 3 1 15,2 0-1-15,1-1 5 0,-1 3-2 0,1 2 1 16,-1-2 1-16,2 3 2 0,1 3 2 0,-2 0 1 0,3 2 2 16,-1 0 0-16,-2-1-2 0,1-1-1 0,0 1-2 0,1-1 1 15,-2-2-1-15,2 3 1 0,-2-4 10 0,0-1-1 16,0 0-1-16,-1-2 0 0,0 1 1 0,-2-2-1 0,0 1-12 16,3-2 2-16,-2 0 2 0,-1 0 1 0,0 0 0 15,0 0 0-15,-1 0-2 0,-2-3-1 0,3 3-12 0,0 0-24 16,-2-2-19-16,2 0-25 0,-2-1-30 0,-1 0-48 0,2-1-48 15,1 1-68-15,-8-4-102 0,2 1-135 0</inkml:trace>
  <inkml:trace contextRef="#ctx0" brushRef="#br0" timeOffset="1387.68">7608 10028 279 0,'-1'-2'285'0,"-1"0"-74"0,2 1-66 0,0 1-46 16,0-4-28-16,0 3-17 0,0-1-13 0,0 2-7 0,0-1-3 16,0 0-3-16,0 1 1 0,0 0-7 0,0 0-6 15,0 0-5-15,0 0-1 0,2 0-5 0,-2 0-4 16,0 0 6-16,1 0 5 0,-1 0 8 0,0 0 6 0,0-2-1 0,0 2 9 15,0 0-3-15,0-1 0 0,2-1-3 0,-2 2-3 16,0 0 0-16,0-1-10 0,0-1-1 0,0 2-3 16,0-3-3-16,0 1-6 0,0 1 0 0,0 0-2 0,0-2-1 15,0 3 3-15,0-2-1 0,0 2-1 0,-2 0-1 0,2 0 1 16,0 0 0-16,0 0-3 0,0 0-1 0,0 2-1 16,0-2 2-16,2 1 1 0,-2 1 0 0,-2-1-3 0,2 0 4 15,0 3 1-15,0 0-3 0,2 1 0 0,-2 2 2 16,0 3 2-16,0-1-1 0,0 3 3 0,0-1 0 0,0 2-2 15,0 0-1-15,0 1 0 0,3 3 0 0,-3-2-1 0,2 1 0 16,-1 2 1-16,-1 1-2 0,0 0 0 0,0 2 2 16,0 0-1-16,0 2 1 0,0 1 1 0,2-1-13 0,2 1-7 15,-1-2-8-15,1 0 0 0,-1 1-3 0,0 2 0 16,0-2 17-16,-1 0 4 0,1 3 3 0,0 0 3 0,1 1 1 16,1 0 0-16,0-2-5 0,0 3 7 0,0-2 0 15,0 0 0-15,0 0 2 0,0-1 0 0,0 1 1 0,0 1-2 16,0-4-1-16,0 2-2 0,0-1 0 0,0-1-1 0,0 0 2 15,-1 1 1-15,0-2 0 0,0-1 0 0,0-1 0 16,0 2-1-16,2-1-1 0,-5-1 0 0,2 1 2 16,1 1 1-16,-3-1 0 0,2-1 3 0,1 5 1 0,-1-4-3 15,-2 2 0-15,1 0 0 0,0-1-1 0,2 2-1 0,-2 0 0 16,-1-2 0-16,-1 1 1 0,2-2-1 0,-1 3 0 16,-1-2 1-16,1 1-1 0,-1 0 0 0,3-1 0 15,-2 2 0-15,2-2-3 0,-1 2 4 0,-1-4-1 0,3 1 0 16,-1 3 0-16,-1-2-1 0,2 4 7 0,1-1-5 0,-3 0 1 15,5 0 0-15,-4 2 0 0,3-4 0 0,-3 2-4 16,1-2 1-16,-1-2-1 0,1 1 1 0,3-2 1 0,-4 4-1 16,1-2 2-16,1-1 0 0,-1 4-1 0,-1-4 0 0,-1-2-1 15,-1 3 1-15,0-5-2 0,2-1 2 0,-2 2 0 16,-1-1 0-16,0 2 0 0,0-2 2 0,0 0-1 0,0 0 4 16,0 3-3-16,-1-4 3 0,-2 2-5 0,3 0 0 15,0 2 1-15,0-3-3 0,0 1 2 0,0 0 1 0,-1 0 2 16,1 1-2-16,0 0 0 0,0-1-1 0,0 1-1 0,-1 0 2 15,-1-4-1-15,2 1 0 0,0-4 2 0,-1 3 0 16,1-3-1-16,-2 0-2 0,2 0 1 0,-3 0 0 16,3 0 0-16,-3 0 0 0,3-2 1 0,-1 0-1 0,-1-1 1 15,2-4-1-15,-2 0 2 0,2 1 1 0,-3 0-3 0,3 0 2 16,-2 0 0-16,1 1-1 0,-1-2-2 0,2-2-1 16,-1 2 2-16,-2-3 2 0,3 0 0 0,-1 1-1 0,-2-1 2 15,3-2 1-15,-3 0-1 0,-1 3-1 0,4-3 4 16,-2 0 0-16,-1 0-8 0,-1-3-17 0,1 3-19 0,0 0-27 15,-1-2-37-15,3 2-28 0,0 0-26 0,-1 0-15 16,2 0-26-16,-1 5-31 0,-1 2-59 0</inkml:trace>
  <inkml:trace contextRef="#ctx0" brushRef="#br0" timeOffset="3211.06">5166 14720 21 0,'-2'-2'132'0,"-2"-1"-42"0,1 1-35 15,0 1-24-15,1 0-15 0,-3 1-7 0,2-3-8 0,-2 3 0 16,2 0 0-16,-3 0-2 0,3-3 0 0,-2 3 0 0,2-1 1 16,-2 0-1-16,0-1-1 0,0-1 0 0,-1 0 1 15,0-1 0-15,-2 1-1 0,1-1 1 0,1 2 1 0,-1-1-1 16,0 1 2-16,2 2-1 0,2-1 2 0,-2 1 0 15,2 0 4-15,0 0 2 0,2 0 3 0,-1 1 0 0,0-1 3 16,1 2 0-16,1-1 1 0,0-1-2 0,0 0-1 0,0-1 2 16,0-1 0-16,0 2 3 0,0 0 0 0,0 0 4 15,0-1 3-15,0 1 1 0,0-2 3 0,0 1 0 16,0 1 0-16,0 0-3 0,0-2-2 0,0 1-2 0,0-1-5 16,-2 1-4-16,2-2-4 0,0 0-1 0,0 0 2 15,0 0 3-15,-1 0 5 0,1 1 3 0,0 2 2 0,-2-5 0 16,2 3-1-16,0-1 1 0,0 0-4 0,0 2 5 15,0-2-4-15,-2 3-4 0,2 0-2 0,0 0-3 0,0 0-3 16,0-3-7-16,2 3 1 0,-2-1-1 0,2 0 2 0,-1 1-2 16,2-2 0-16,2-1-1 0,0 5 0 0,-1-4 1 0,-1 2 0 15,2-3 0-15,0-1-1 0,2-1 1 0,0 2 1 16,1-1-1-16,0 1-1 0,0-2 0 0,3 1 0 16,-1 1 1-16,1-2-1 0,1 1-1 0,-2-1 2 0,1 2 2 15,-3-1-1-15,5 1-2 0,-1 1 1 0,-1 0 2 0,-1-1-2 16,2 3-3-16,-1-3 2 0,3 2-1 0,-2 0 0 15,1 1 0-15,-1 1 1 0,4 0 2 0,-2-1 1 16,2 3 1-16,1-3-3 0,0 3 0 0,1-1 0 0,2 0 4 16,-2 1-1-16,2-1-1 0,1 3-1 0,0-3 1 0,1 1 1 15,1 0-4-15,-2 0 1 0,3 0 0 0,-1 0 1 16,1 0-1-16,1-2 0 0,-1 1 4 0,-2-2-1 0,3 0 0 16,-1 0 1-16,-3 0 1 0,3 0-2 0,-2 1-4 0,1 1 1 15,-2-2-3-15,3 1-1 0,-2-4 2 0,1 2 0 16,0 1 0-16,-1 1 2 0,1 4 3 0,-1-1 0 0,-1-1 1 15,1 2-1-15,0-3-8 0,-2 3 1 0,3-2 1 16,-1 0 1-16,0 1 0 0,-1 0-1 0,1-1 11 0,0 0-3 16,0-1-1-16,2 0-2 0,-2 1-2 0,0-1 0 0,-1 1 1 15,0-2-1-15,2 2-1 0,-3-1 1 0,1-1 1 16,0 2 1-16,-1-1-2 0,1-1 2 0,-1 1 0 16,-1 1-2-16,0-2 0 0,3 1 0 0,-1-1 3 15,-2 2-1-15,1-3-2 0,2 2 2 0,-2-1-1 0,0-1 1 0,2 0-2 16,-3 1 1-16,3-1 1 0,-1 0-1 0,1 0 0 15,0 0 1-15,0-1-2 0,2 1 4 0,2 0-1 16,-3 0-2-16,2 0-1 0,2 0 0 0,0 0 4 0,0 0-6 16,-1 0 1-16,3 1 0 0,-1 3 1 0,-2-3 0 0,1 1-4 15,1 2 4-15,-1-1-1 0,-1 0 0 0,2 1 1 16,-1 2 1-16,-5-2 0 0,1 1 1 0,1-3-1 0,-2 3 2 16,-1-2-2-16,1-2-1 0,-3 1 0 0,0-1 0 0,0-1 1 15,-2 0 0-15,1 0-1 0,-1 0 3 0,1-1-1 16,-3-1 0-16,1 1 2 0,-2-2-2 0,-1 1 0 0,1-1-1 15,-1 1-1-15,-3 2 2 0,2-2 0 0,-2 1-1 16,-2-1 3-16,2 2 0 0,-2 0 0 0,0-4-3 16,1-2 1-16,-3 4-2 0,1 0-2 0,0 4 1 0,-2 3 0 0,1-2 1 15,-5-1-1-15,2 0 0 0,-2-4 2 0,3 2 1 16,-4-1-1-16,2 1 2 0,-2 0 1 0,-2 0-2 16,1 1-2-16,-3 1-7 0,1-2-40 0,-4 2-74 0,-3-1-133 15,-1-1-157-15</inkml:trace>
  <inkml:trace contextRef="#ctx0" brushRef="#br0" timeOffset="92735.33">4093 9186 10 0,'0'3'59'0,"0"-3"-11"16,0 1-8-16,2 0-6 0,-1-1-10 0,-1 0 0 0,0 0-3 16,0 0-2-16,2 0 0 0,2 0 0 0,-4 0-1 15,2 0 2-15,-4 0 2 0,0 0 5 0,0 0 3 0,2 0 4 16,0 0 6-16,0 0 4 0,0 0 1 0,0 0 0 15,-2 0 1-15,2 0-3 0,0 0-3 0,0 0-2 16,0 0-5-16,0 0-3 0,0 0-4 0,0 0 1 0,0 0 0 16,0 0-4-16,0 0 4 0,0 0-5 0,0 0 2 0,0 0-6 15,0 0-3-15,0 0-2 0,0 0-3 0,0 0 0 16,0 0-2-16,0 0 0 0,0 0 1 0,0 0 0 0,0 0 0 16,0 0 1-16,0 0 2 0,0 0-2 0,0 0-3 15,0 0 4-15,0 0-2 0,0 0 0 0,0 0 2 0,0-1-1 16,0 1 2-16,0 0-4 0,0-1-1 0,0 1-2 0,0 0-2 15,0-3-3-15,0 3 1 0,0 0 0 0,0-2 3 16,0 1-3-16,-1-1 1 0,1 2 1 0,-2-3-2 0,2 3 0 16,-2-2-2-16,2 0-1 0,-1 0 1 0,-1 1 1 0,2-1 0 15,-2 1 1-15,1-1 5 0,1 2 4 0,-2-1 5 16,2-1 24-16,0 2-5 0,0-1 0 0,0 1-2 16,0-2-1-16,-1 0-6 0,-1 1-21 0,2 0 2 0,-1 0 0 0,1-2 2 15,-2 1 0-15,2 0 2 0,-2 1 3 0,2-1 0 16,-1 1 3-16,-1 0 0 0,0-4-4 0,0 2 0 15,0-1-4-15,1 1-1 0,-1 1-3 0,0 0 2 0,2 2 3 16,-3-1 1-16,3 1 0 0,-2-2 4 0,1 0-3 0,1 2-4 16,-2-3 0-16,-1 3 0 0,1-2-5 0,0-1 1 15,1 3 3-15,-2-2-2 0,1 1-1 0,1-1-1 16,-2-1 0-16,0 3-1 0,1-2-1 0,-1 2 0 0,0-1 0 16,1 0-1-16,-1 1 1 0,-1-2 0 0,2 1 0 0,-2 1 0 15,0-2 0-15,-1 2 2 0,2 0-1 0,-2 0-1 16,2 0 0-16,-2 2 1 0,2-2 1 0,-4 1-2 15,3 1 1-15,-2-2-1 0,1 2 0 0,0 0 0 0,0 0 0 16,0-1-2-16,1 1-1 0,-1-1 0 0,-1 1 1 0,2 1-1 16,0-1 3-16,-3 1-2 0,3 2 2 0,-2-1-1 0,4-1-4 15,-3 1 0-15,2 1 2 0,-2-2 3 0,0 1-1 16,4 1-1-16,-2-1 5 0,0-2-1 0,0 3-1 16,3 0-3-16,-2-1 1 0,2 0 1 0,-1 3-2 0,-1-1 0 15,2-1-1-15,-2 0 3 0,2 2 0 0,0-2-1 0,0 2 0 16,0-3 1-16,0 1 2 0,0 0-1 0,0 1-1 15,0 0 1-15,2-1 0 0,-2 2-1 0,3 1-1 16,-1 1 2-16,-2-1-1 0,5 1 2 0,-2 1-1 0,-1-2 0 16,5 3 0-16,-4-2-2 0,2-1 1 0,0 4-2 0,1-4 0 15,-2 1-1-15,5-2 1 0,-3 1 2 0,0-3 0 16,1 1 1-16,0-1 0 0,1 0 1 0,-1-1 0 0,1 0 0 16,1-2-2-16,-1 1 1 0,2-3-1 0,-1 1 5 15,-2-1 4-15,2-1 0 0,1-2 8 0,0 1 8 0,-2-4 1 16,2 2-3-16,-1-2 1 0,-1-2-1 0,0 1-4 15,0-1-8-15,1-2 2 0,-1 1-3 0,0-1-3 0,-1 0-1 16,2 1-1-16,-3 0-1 0,1-1 0 0,-1 0 0 16,0-2 1-16,-3 4 2 0,2-4 0 0,-2 4 1 0,-1-1 0 15,0-2-2-15,-1 5 5 0,-1-3 6 0,2 2 7 0,-2-1 8 16,0 3 9-16,-2-3 11 0,2 2 10 0,-3 0 8 16,1 2 3-16,-1-1 1 0,-2 1 0 0,2-1-7 0,-3 1-11 15,0 0-13-15,-1 0-6 0,-1 1-10 0,-1-2-7 0,-1 3-9 16,1-3-2-16,-3 3-2 0,0-1-4 0,1-1-2 15,-1 3-5-15,-2-1 3 0,1 0-2 0,2 2 0 0,-1 0 0 16,-2 0 2-16,3 4 2 0,-1-3 0 0,2 3 0 16,-1-1-1-16,2-3-2 0,2 4 1 0,-1 1-1 0,2-2 0 15,-2-1 1-15,2 3 0 0,1-2 0 0,0 1 0 16,2 1-3-16,-2-1 0 0,0 1 1 0,3 2 0 0,-1-1 0 16,-2 1-1-16,5 0 0 0,-2 1 1 0,-1-3-2 0,3 2 2 15,0 0 0-15,0-1 2 0,3 1 1 0,-1 1 0 16,1-1 0-16,0 1-4 0,0-1-1 0,3 1 0 15,-1-1 0-15,0 0 0 0,0 0-1 0,1 1 6 0,2-5-1 16,-2 4-2-16,-1-3 1 0,1 1 0 0,1-3 12 0,0 3-4 16,-1-2-9-16,1-1 3 0,0 1 0 0,-2-2 0 15,2 0-11-15,-1 1 4 0,1-1 10 0,1-1 2 0,-1-1 0 16,-2-1 1-16,2 0-2 0,-1-3 0 0,1 2 0 16,0-2-3-16,-3 0-1 0,3 0 1 0,-2-3 1 0,2 2 0 15,-2-1-1-15,0 0 3 0,-1 0 0 0,-3-1 1 0,2-1 1 16,0 1 4-16,-1 1 2 0,1-1 0 0,-3 0 2 15,0 0 0-15,0-2-3 0,-3 1-3 0,1 1 0 0,-1-1-1 16,-1 1-3-16,-3-2-2 0,1 2 1 0,-2 0-3 16,0 0 0-16,0 1-3 0,-1 0 1 0,1 2 0 0,-2 0 1 15,1-2 0-15,-1 5 0 0,2-1 0 0,-1 3 0 16,0-2 1-16,1 4-1 0,0-2-2 0,-1 4-1 0,2 0 0 16,1 3 0-16,-1-2 0 0,1 2 0 0,-2 0 0 0,2 3 8 15,3-2-5-15,-1 1-3 0,1 2 1 0,2-1-1 16,-1 0 0-16,2 2-8 0,0-2 5 0,0-2 0 15,3 2 3-15,0-2 0 0,1 2-1 0,-1 2 2 0,5-2-1 16,-1 0 2-16,1-1-1 0,-1-3-1 0,-1 2 4 0,2-2-2 16,-2 0 2-16,-1-1-2 0,1-2 2 0,1 0-1 15,0-2-3-15,-2 0-1 0,2-2 2 0,-1 0 2 0,1-2 1 16,0 0 1-16,-1-2 4 0,1-1 4 0,1 0-3 0,-1-3 0 16,-2 0 0-16,2 1 0 0,-3-4-4 0,1 2 0 15,0 0-3-15,-1-1 1 0,-2 1-1 0,1 1 4 16,-3-1-1-16,2 2 4 0,-2-3 3 0,-2 2-2 0,1 0 0 15,-3 0-2-15,0 0-1 0,-1 2-3 0,0-1 1 16,-1 0-1-16,1 3-2 0,-4-2 0 0,1 2-2 0,0-2 2 16,0 5-1-16,-1-1-3 0,1 0 1 0,1 1-1 0,-1 1-2 15,-1 2-1-15,3 1 0 0,-1 1-2 0,1 0 2 16,-1 2-1-16,3 0-3 0,-1 2-7 0,1-2-5 0,0 2-9 16,1 0-17-16,0-2-16 0,1-2-20 0,-3 2-21 0,5 1-24 15,0-1-23-15,0-1-24 0,4 1-26 0,-3-2-22 16,3 2-29-16,-2 2-46 0,2-2-92 0,-1 2-95 0</inkml:trace>
  <inkml:trace contextRef="#ctx0" brushRef="#br0" timeOffset="94868.64">5707 10155 148 0,'-2'-2'453'0,"-1"0"-115"0,2 0-104 16,-1 0-88-16,0-1-55 0,-1 0-34 0,1 0-16 15,1 2-11-15,-1 2-7 0,1-1 0 0,-1-1-2 0,2 1 1 16,-3-2-1-16,3 2-1 0,0 0 2 0,0 0 1 0,0 0-2 16,0 0-1-16,0-3-3 0,0 3 1 0,0 0-2 0,0 0 3 15,0 0 2-15,0 0 3 0,0 0 4 0,0 0 2 16,0 0 3-16,0 0-1 0,0 0 2 0,0 0-2 15,0 3 0-15,0-3-6 0,0 0 1 0,0 0-4 0,0 0-4 16,0 0 0-16,-2 0-5 0,2 0-6 0,0 2-3 16,-1-2-2-16,-2 1 0 0,3 1-4 0,-2-1-2 0,2 2 5 15,-1 2 1-15,-1-3-2 0,0 3 0 0,1 1 0 0,-1-2 3 16,1 3-4-16,-1 1 0 0,2-3-1 0,0 2 1 16,0 0 0-16,2 0 0 0,-1 2 1 0,-1-1-2 0,2 2 4 15,1-1 3-15,0 1-5 0,2 2 4 0,-2-4-1 16,3 1 1-16,-3 0-3 0,4 1-2 0,-1-2 1 0,0 1 2 15,2-1-1-15,0 1-1 0,0-1-1 0,0 2 0 16,2-3 1-16,-2 1-2 0,2-2 0 0,-2 1-1 0,2-1-1 16,-2-2 3-16,1 1-3 0,-2-2 3 0,2 1 0 15,0-2 2-15,-1-1 3 0,0-1-4 0,-2-1 0 0,0-3-1 16,0 2 0-16,-2-1-1 0,0-2 1 0,2-2 0 0,-2 1 3 16,4-1 1-16,-3-2 0 0,-2 0 1 0,1-1 1 15,0 2 1-15,-2-3 0 0,1 2-1 0,-2 0 2 0,-1 0 13 16,0 0 5-16,-1 3 4 0,-2-3 1 0,1 1 2 0,-2-1-3 15,2-1-10-15,-3 1-10 0,0-2-3 0,-4 3-1 16,0 0-4-16,2 0-1 0,-4-1 0 0,-1 1-1 0,0-1-2 16,2 2 0-16,-2 0 4 0,3 1 9 0,-2 3 5 15,3 0 4-15,0 2 5 0,-1-2-1 0,2 3-3 0,-1 1-6 16,2 1-8-16,-2 0-1 0,2 2-5 0,0 0-1 0,2 1 0 16,-2 0 0-16,3 2 2 0,-3 0-1 0,1 0-3 15,2 3 0-15,-1 0 2 0,1-2-1 0,2 2-1 16,-1 1 1-16,-1-1 4 0,3 2 0 0,3-1-2 0,-3 2 1 15,3-4-4-15,-1 3 2 0,1-2 1 0,0 0 0 0,2 2 1 16,0-3-2-16,1-1 4 0,2 2-1 0,-2-1-3 16,2-2-1-16,0-1 1 0,-2 1-1 0,2-2-2 15,-1 1 1-15,0-3 2 0,1 2 1 0,-1-3-2 0,-1 1-1 16,2-3-1-16,-2 0 2 0,-1 0-4 0,0 0-2 0,0-3 6 16,-1 1 0-16,4-3 5 0,-2 2-2 0,-2-3 2 15,2 1 0-15,-3-2-3 0,0 0-1 0,-1-2 0 16,2 1 6-16,-2 0-1 0,-2 1-3 0,2-1 0 0,-1 1 1 0,-1 0-1 15,0 0-5-15,-1 0 2 0,-1 1 1 0,0 1 3 16,-2 0 0-16,0-1 0 0,0 1-15 0,-2-2 7 16,2 1 3-16,-2 2 2 0,-2-1 0 0,2-2 0 0,-4 4 14 15,2-1-12-15,-4 3 0 0,4-3 0 0,-2 1 0 16,1 3 0-16,0 0 0 0,-1 0 4 0,2 3-3 0,0 1-3 16,0-1 0-16,0 2-3 0,-1 0 2 0,1 2 1 0,2 0 1 15,-1 3-2-15,0-2 1 0,2 0 3 0,0 3-2 16,0 0 0-16,2 1-1 0,0 0 1 0,1 1 0 0,2-2-1 15,0 2 0-15,0 1 2 0,0-2 0 0,2 0-2 16,-2-4-1-16,0 0-1 0,3-2-2 0,-3-1-2 0,2-1-2 16,-1-1 1-16,-1 0 1 0,3-1-1 0,-3-1-1 15,2 1-2-15,1-2 4 0,-1 0-2 0,1 0-2 0,0-2 4 16,3-1 6-16,-1 0 3 0,1 0 1 0,1-1 5 0,-1-4 0 16,2-1 3-16,0-1-5 0,-2-2-2 0,1-2 0 15,0 1-3-15,-2-1-1 0,0 0-1 0,-3 2-1 16,2-3 1-16,-2 2-2 0,0-1 2 0,-2 1 0 0,0 3 1 15,0-3 2-15,-2 4 1 0,0-3 3 0,-2 2-2 0,2 2-1 16,-3 1 0-16,0 0-2 0,-1 1-1 0,-2 0-1 16,0 1 3-16,-1 3-1 0,-2-3-1 0,1 2 1 0,-2-1 1 15,2-1-3-15,2 3 0 0,-1 1 0 0,-1 1 1 16,4 1 0-16,-2 1-1 0,2 3 0 0,-2-1 0 0,2 4 0 16,-1-1 0-16,2 0-2 0,0 2 2 0,1 0 1 0,1 2-1 15,0 1-1-15,1-4-2 0,1 4 2 0,-1 0-2 16,2-1-1-16,2-1 0 0,-1 3 3 0,2-3-1 0,2 2-1 15,-1-1 1-15,1-1-1 0,0-1 2 0,2-1-4 0,-1 1 2 16,3-2 2-16,-1 1-1 0,0-1 1 0,0-1-2 16,0 1 3-16,1-3-1 0,-1-1-2 0,2 0-2 0,-2-1 2 15,-2-2 1-15,1 0-1 0,-1 0 2 0,3-2 1 16,-3-1 4-16,1-2-2 0,-1 0 2 0,2 0-1 0,-2-2-1 16,-2 0-1-16,0 0-5 0,1-1 3 0,-2 1-2 15,-1-1 1-15,1-1 1 0,-2 2 1 0,-1-3 3 16,-1 0-2-16,-2 1 0 0,1 0-1 0,-1-2-1 0,-2 1 1 15,1 4-1-15,-3-4 4 0,2 3 2 0,-4 0 0 0,3 2-1 16,-2 0 0-16,0 0 3 0,-1 0-4 0,0 1-3 16,0 1 0-16,1 2-2 0,0-1 2 0,0 2-5 0,0 0 3 15,-1 0-1-15,1 3 2 0,2-1 1 0,-1 1 0 16,0-1 0-16,0 5 0 0,2-4 3 0,-1 2-1 0,1 2 0 16,-1-2-2-16,3 2 0 0,-2 0 0 0,2-1-1 0,1 0-2 15,-1 1-1-15,3 1 4 0,0-1-2 0,0 1 1 16,3-1-1-16,-1 2-2 0,1-4 2 0,0 3-1 0,2-1 0 15,-1-2 0-15,1 1 1 0,2-2 2 0,-1 1-3 16,-1-1-1-16,3-1 4 0,-2-1-4 0,0-1 1 0,1-1 0 16,-1 0-1-16,0-1 0 0,-1 1 0 0,1 0 2 15,-1-2 3-15,0-1-1 0,0-1 2 0,1-2 1 0,-3 0 0 16,0-2-3-16,0 1 0 0,1-3 1 0,-3 2-1 0,1-3 2 16,1 2-1-16,-3 0 0 0,0-1-1 0,0 1 0 15,-3 2-3-15,0-3 0 0,-1 3 3 0,1 0-4 0,-3 0 1 16,0-1-12-16,1 4-7 0,-1-2-3 0,-1 1-3 15,-1 3 1-15,1-3 4 0,0 2 11 0,1 3 10 0,1-1 2 16,0 2 0-16,-1-1 2 0,1 0-2 0,1 2-2 16,0-1-2-16,0 2 0 0,0 1 2 0,-1 3-2 15,1-1 2-15,-1-1 1 0,2 2 1 0,0 2-1 0,1-1-2 0,1-3-1 16,-1 2 1-16,2 0-1 0,0-3-2 0,0 2 0 16,2 0-3-16,-1 0-16 0,1-1-8 0,0 0-11 15,-1 2-14-15,2-3-20 0,-1-3-25 0,0 3-13 0,-1-1-27 16,-1-1-24-16,4 1-29 0,-2 1-29 0,-2-4-43 15,0 0-72-15,0 0-88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>
            <a:lvl1pPr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>
            <a:lvl1pPr algn="r"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b" anchorCtr="0" compatLnSpc="1">
            <a:prstTxWarp prst="textNoShape">
              <a:avLst/>
            </a:prstTxWarp>
          </a:bodyPr>
          <a:lstStyle>
            <a:lvl1pPr defTabSz="1020637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54" tIns="50978" rIns="101954" bIns="50978" numCol="1" anchor="b" anchorCtr="0" compatLnSpc="1">
            <a:prstTxWarp prst="textNoShape">
              <a:avLst/>
            </a:prstTxWarp>
          </a:bodyPr>
          <a:lstStyle>
            <a:lvl1pPr algn="r" defTabSz="1020637">
              <a:defRPr sz="1400">
                <a:latin typeface="Times New Roman" pitchFamily="18" charset="0"/>
              </a:defRPr>
            </a:lvl1pPr>
          </a:lstStyle>
          <a:p>
            <a:fld id="{BBB77443-FF4F-4353-8425-AB66748DF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9B404-8C19-447D-BCE6-0A954E5DEFD8}" type="slidenum">
              <a:rPr lang="en-US"/>
              <a:pPr/>
              <a:t>1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9" y="4559301"/>
            <a:ext cx="5368925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8E47-37D3-43FE-9249-64F5B3BFA509}" type="slidenum">
              <a:rPr lang="en-US"/>
              <a:pPr/>
              <a:t>12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 = z + x’y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6837" y="4935538"/>
            <a:ext cx="2209801" cy="2613025"/>
            <a:chOff x="551" y="2030"/>
            <a:chExt cx="1392" cy="1646"/>
          </a:xfrm>
        </p:grpSpPr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1592" y="2030"/>
              <a:ext cx="13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 dirty="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 dirty="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51" y="2134"/>
              <a:ext cx="1392" cy="1542"/>
              <a:chOff x="1847" y="2134"/>
              <a:chExt cx="1392" cy="1542"/>
            </a:xfrm>
          </p:grpSpPr>
          <p:sp>
            <p:nvSpPr>
              <p:cNvPr id="458759" name="Rectangle 7"/>
              <p:cNvSpPr>
                <a:spLocks noChangeArrowheads="1"/>
              </p:cNvSpPr>
              <p:nvPr/>
            </p:nvSpPr>
            <p:spPr bwMode="auto">
              <a:xfrm>
                <a:off x="2035" y="2349"/>
                <a:ext cx="1204" cy="91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0" name="Line 8"/>
              <p:cNvSpPr>
                <a:spLocks noChangeShapeType="1"/>
              </p:cNvSpPr>
              <p:nvPr/>
            </p:nvSpPr>
            <p:spPr bwMode="auto">
              <a:xfrm>
                <a:off x="2637" y="2134"/>
                <a:ext cx="1" cy="1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1" name="Line 9"/>
              <p:cNvSpPr>
                <a:spLocks noChangeShapeType="1"/>
              </p:cNvSpPr>
              <p:nvPr/>
            </p:nvSpPr>
            <p:spPr bwMode="auto">
              <a:xfrm>
                <a:off x="2336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2" name="Line 10"/>
              <p:cNvSpPr>
                <a:spLocks noChangeShapeType="1"/>
              </p:cNvSpPr>
              <p:nvPr/>
            </p:nvSpPr>
            <p:spPr bwMode="auto">
              <a:xfrm>
                <a:off x="2938" y="2349"/>
                <a:ext cx="1" cy="11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3" name="Rectangle 11"/>
              <p:cNvSpPr>
                <a:spLocks noChangeArrowheads="1"/>
              </p:cNvSpPr>
              <p:nvPr/>
            </p:nvSpPr>
            <p:spPr bwMode="auto">
              <a:xfrm>
                <a:off x="3013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  <p:sp>
            <p:nvSpPr>
              <p:cNvPr id="458764" name="Rectangle 12"/>
              <p:cNvSpPr>
                <a:spLocks noChangeArrowheads="1"/>
              </p:cNvSpPr>
              <p:nvPr/>
            </p:nvSpPr>
            <p:spPr bwMode="auto">
              <a:xfrm>
                <a:off x="2712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847" y="2778"/>
                <a:ext cx="1392" cy="898"/>
                <a:chOff x="1847" y="2778"/>
                <a:chExt cx="1392" cy="898"/>
              </a:xfrm>
            </p:grpSpPr>
            <p:sp>
              <p:nvSpPr>
                <p:cNvPr id="458766" name="Line 14"/>
                <p:cNvSpPr>
                  <a:spLocks noChangeShapeType="1"/>
                </p:cNvSpPr>
                <p:nvPr/>
              </p:nvSpPr>
              <p:spPr bwMode="auto">
                <a:xfrm>
                  <a:off x="1922" y="2778"/>
                  <a:ext cx="131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6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7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 dirty="0">
                      <a:solidFill>
                        <a:srgbClr val="000000"/>
                      </a:solidFill>
                      <a:latin typeface="SWISS" charset="0"/>
                    </a:rPr>
                    <a:t>x</a:t>
                  </a:r>
                  <a:endParaRPr lang="en-US" b="1" dirty="0"/>
                </a:p>
              </p:txBody>
            </p:sp>
            <p:sp>
              <p:nvSpPr>
                <p:cNvPr id="458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2562" y="3386"/>
                  <a:ext cx="125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 dirty="0">
                      <a:solidFill>
                        <a:srgbClr val="000000"/>
                      </a:solidFill>
                      <a:latin typeface="SWISS" charset="0"/>
                    </a:rPr>
                    <a:t>z</a:t>
                  </a:r>
                  <a:endParaRPr lang="en-US" b="1" dirty="0"/>
                </a:p>
              </p:txBody>
            </p:sp>
            <p:sp>
              <p:nvSpPr>
                <p:cNvPr id="45876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11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dirty="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b="1" dirty="0"/>
                </a:p>
              </p:txBody>
            </p:sp>
            <p:sp>
              <p:nvSpPr>
                <p:cNvPr id="458770" name="Rectangle 18"/>
                <p:cNvSpPr>
                  <a:spLocks noChangeArrowheads="1"/>
                </p:cNvSpPr>
                <p:nvPr/>
              </p:nvSpPr>
              <p:spPr bwMode="auto">
                <a:xfrm>
                  <a:off x="2712" y="2903"/>
                  <a:ext cx="139" cy="2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dirty="0">
                      <a:solidFill>
                        <a:srgbClr val="000000"/>
                      </a:solidFill>
                      <a:latin typeface="SWISS" charset="0"/>
                    </a:rPr>
                    <a:t>1</a:t>
                  </a:r>
                  <a:endParaRPr lang="en-US" b="1" dirty="0"/>
                </a:p>
              </p:txBody>
            </p:sp>
          </p:grpSp>
          <p:sp>
            <p:nvSpPr>
              <p:cNvPr id="458771" name="Rectangle 19"/>
              <p:cNvSpPr>
                <a:spLocks noChangeArrowheads="1"/>
              </p:cNvSpPr>
              <p:nvPr/>
            </p:nvSpPr>
            <p:spPr bwMode="auto">
              <a:xfrm>
                <a:off x="2411" y="2474"/>
                <a:ext cx="13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dirty="0">
                    <a:solidFill>
                      <a:srgbClr val="000000"/>
                    </a:solidFill>
                    <a:latin typeface="SWISS" charset="0"/>
                  </a:rPr>
                  <a:t>1</a:t>
                </a:r>
                <a:endParaRPr lang="en-US" b="1" dirty="0"/>
              </a:p>
            </p:txBody>
          </p:sp>
        </p:grpSp>
      </p:grpSp>
      <p:sp>
        <p:nvSpPr>
          <p:cNvPr id="458772" name="Text Box 20"/>
          <p:cNvSpPr txBox="1">
            <a:spLocks noChangeArrowheads="1"/>
          </p:cNvSpPr>
          <p:nvPr/>
        </p:nvSpPr>
        <p:spPr bwMode="auto">
          <a:xfrm>
            <a:off x="1943100" y="7896226"/>
            <a:ext cx="1874017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 = Z + X’Y</a:t>
            </a:r>
          </a:p>
        </p:txBody>
      </p:sp>
    </p:spTree>
    <p:extLst>
      <p:ext uri="{BB962C8B-B14F-4D97-AF65-F5344CB8AC3E}">
        <p14:creationId xmlns:p14="http://schemas.microsoft.com/office/powerpoint/2010/main" val="428736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DBE58-9099-490E-B990-E7E204D03BCD}" type="slidenum">
              <a:rPr lang="en-US"/>
              <a:pPr/>
              <a:t>13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B474F-DD13-4BA4-A5C0-1A244D4EE528}" type="slidenum">
              <a:rPr lang="en-US"/>
              <a:pPr/>
              <a:t>14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05646-F31C-4780-983A-623EC5B870DB}" type="slidenum">
              <a:rPr lang="en-US"/>
              <a:pPr/>
              <a:t>15</a:t>
            </a:fld>
            <a:endParaRPr lang="en-US"/>
          </a:p>
        </p:txBody>
      </p:sp>
      <p:sp>
        <p:nvSpPr>
          <p:cNvPr id="419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 = XZ + X'Z‘ + w’x</a:t>
            </a:r>
          </a:p>
          <a:p>
            <a:endParaRPr lang="en-US"/>
          </a:p>
          <a:p>
            <a:r>
              <a:rPr lang="en-US"/>
              <a:t>’</a:t>
            </a:r>
          </a:p>
        </p:txBody>
      </p:sp>
      <p:sp>
        <p:nvSpPr>
          <p:cNvPr id="419844" name="Rectangle 1028"/>
          <p:cNvSpPr>
            <a:spLocks noChangeAspect="1" noChangeArrowheads="1"/>
          </p:cNvSpPr>
          <p:nvPr/>
        </p:nvSpPr>
        <p:spPr bwMode="auto">
          <a:xfrm flipH="1">
            <a:off x="520701" y="7462837"/>
            <a:ext cx="109431" cy="4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 dirty="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 dirty="0"/>
          </a:p>
        </p:txBody>
      </p:sp>
      <p:sp>
        <p:nvSpPr>
          <p:cNvPr id="419845" name="Rectangle 1029"/>
          <p:cNvSpPr>
            <a:spLocks noChangeAspect="1" noChangeArrowheads="1"/>
          </p:cNvSpPr>
          <p:nvPr/>
        </p:nvSpPr>
        <p:spPr bwMode="auto">
          <a:xfrm>
            <a:off x="665164" y="535622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6" name="Rectangle 1030"/>
          <p:cNvSpPr>
            <a:spLocks noChangeAspect="1" noChangeArrowheads="1"/>
          </p:cNvSpPr>
          <p:nvPr/>
        </p:nvSpPr>
        <p:spPr bwMode="auto">
          <a:xfrm>
            <a:off x="2446338" y="53324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7" name="Rectangle 1031"/>
          <p:cNvSpPr>
            <a:spLocks noChangeAspect="1" noChangeArrowheads="1"/>
          </p:cNvSpPr>
          <p:nvPr/>
        </p:nvSpPr>
        <p:spPr bwMode="auto">
          <a:xfrm>
            <a:off x="655638" y="730726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8" name="Rectangle 1032"/>
          <p:cNvSpPr>
            <a:spLocks noChangeAspect="1" noChangeArrowheads="1"/>
          </p:cNvSpPr>
          <p:nvPr/>
        </p:nvSpPr>
        <p:spPr bwMode="auto">
          <a:xfrm>
            <a:off x="2433638" y="7308850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49" name="Freeform 1033"/>
          <p:cNvSpPr>
            <a:spLocks noChangeAspect="1"/>
          </p:cNvSpPr>
          <p:nvPr/>
        </p:nvSpPr>
        <p:spPr bwMode="auto">
          <a:xfrm>
            <a:off x="2884489" y="7246938"/>
            <a:ext cx="95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25"/>
              </a:cxn>
              <a:cxn ang="0">
                <a:pos x="0" y="0"/>
              </a:cxn>
            </a:cxnLst>
            <a:rect l="0" t="0" r="r" b="b"/>
            <a:pathLst>
              <a:path w="6" h="25">
                <a:moveTo>
                  <a:pt x="0" y="0"/>
                </a:moveTo>
                <a:lnTo>
                  <a:pt x="6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0" name="Rectangle 1034"/>
          <p:cNvSpPr>
            <a:spLocks noChangeAspect="1" noChangeArrowheads="1"/>
          </p:cNvSpPr>
          <p:nvPr/>
        </p:nvSpPr>
        <p:spPr bwMode="auto">
          <a:xfrm>
            <a:off x="441325" y="5222875"/>
            <a:ext cx="2374900" cy="2609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1" name="Rectangle 1035"/>
          <p:cNvSpPr>
            <a:spLocks noChangeAspect="1" noChangeArrowheads="1"/>
          </p:cNvSpPr>
          <p:nvPr/>
        </p:nvSpPr>
        <p:spPr bwMode="auto">
          <a:xfrm>
            <a:off x="3074988" y="6316664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X</a:t>
            </a:r>
            <a:endParaRPr lang="en-US" b="1" dirty="0"/>
          </a:p>
        </p:txBody>
      </p:sp>
      <p:sp>
        <p:nvSpPr>
          <p:cNvPr id="419852" name="Rectangle 1036"/>
          <p:cNvSpPr>
            <a:spLocks noChangeAspect="1" noChangeArrowheads="1"/>
          </p:cNvSpPr>
          <p:nvPr/>
        </p:nvSpPr>
        <p:spPr bwMode="auto">
          <a:xfrm>
            <a:off x="2147888" y="4727575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Y</a:t>
            </a:r>
            <a:endParaRPr lang="en-US" b="1" dirty="0"/>
          </a:p>
        </p:txBody>
      </p:sp>
      <p:sp>
        <p:nvSpPr>
          <p:cNvPr id="419853" name="Rectangle 1037"/>
          <p:cNvSpPr>
            <a:spLocks noChangeAspect="1" noChangeArrowheads="1"/>
          </p:cNvSpPr>
          <p:nvPr/>
        </p:nvSpPr>
        <p:spPr bwMode="auto">
          <a:xfrm>
            <a:off x="1555749" y="8039101"/>
            <a:ext cx="1795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Z</a:t>
            </a:r>
            <a:endParaRPr lang="en-US" b="1" dirty="0"/>
          </a:p>
        </p:txBody>
      </p:sp>
      <p:sp>
        <p:nvSpPr>
          <p:cNvPr id="419854" name="Rectangle 1038"/>
          <p:cNvSpPr>
            <a:spLocks noChangeAspect="1" noChangeArrowheads="1"/>
          </p:cNvSpPr>
          <p:nvPr/>
        </p:nvSpPr>
        <p:spPr bwMode="auto">
          <a:xfrm>
            <a:off x="46038" y="7016750"/>
            <a:ext cx="27892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W</a:t>
            </a:r>
            <a:endParaRPr lang="en-US" b="1" dirty="0"/>
          </a:p>
        </p:txBody>
      </p:sp>
      <p:sp>
        <p:nvSpPr>
          <p:cNvPr id="419855" name="Line 1039"/>
          <p:cNvSpPr>
            <a:spLocks noChangeAspect="1" noChangeShapeType="1"/>
          </p:cNvSpPr>
          <p:nvPr/>
        </p:nvSpPr>
        <p:spPr bwMode="auto">
          <a:xfrm>
            <a:off x="71439" y="6535739"/>
            <a:ext cx="27447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6" name="Line 1040"/>
          <p:cNvSpPr>
            <a:spLocks noChangeAspect="1" noChangeShapeType="1"/>
          </p:cNvSpPr>
          <p:nvPr/>
        </p:nvSpPr>
        <p:spPr bwMode="auto">
          <a:xfrm>
            <a:off x="1630364" y="4894264"/>
            <a:ext cx="1587" cy="295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7" name="Line 1041"/>
          <p:cNvSpPr>
            <a:spLocks noChangeAspect="1" noChangeShapeType="1"/>
          </p:cNvSpPr>
          <p:nvPr/>
        </p:nvSpPr>
        <p:spPr bwMode="auto">
          <a:xfrm>
            <a:off x="1035050" y="5222876"/>
            <a:ext cx="1588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8" name="Line 1042"/>
          <p:cNvSpPr>
            <a:spLocks noChangeAspect="1" noChangeShapeType="1"/>
          </p:cNvSpPr>
          <p:nvPr/>
        </p:nvSpPr>
        <p:spPr bwMode="auto">
          <a:xfrm>
            <a:off x="2224089" y="5222876"/>
            <a:ext cx="1587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59" name="Line 1043"/>
          <p:cNvSpPr>
            <a:spLocks noChangeAspect="1" noChangeShapeType="1"/>
          </p:cNvSpPr>
          <p:nvPr/>
        </p:nvSpPr>
        <p:spPr bwMode="auto">
          <a:xfrm>
            <a:off x="441326" y="7192964"/>
            <a:ext cx="27463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60" name="Line 1044"/>
          <p:cNvSpPr>
            <a:spLocks noChangeAspect="1" noChangeShapeType="1"/>
          </p:cNvSpPr>
          <p:nvPr/>
        </p:nvSpPr>
        <p:spPr bwMode="auto">
          <a:xfrm>
            <a:off x="441326" y="5880100"/>
            <a:ext cx="27463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61" name="Rectangle 1045"/>
          <p:cNvSpPr>
            <a:spLocks noChangeAspect="1" noChangeArrowheads="1"/>
          </p:cNvSpPr>
          <p:nvPr/>
        </p:nvSpPr>
        <p:spPr bwMode="auto">
          <a:xfrm>
            <a:off x="1257300" y="59896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2" name="Rectangle 1046"/>
          <p:cNvSpPr>
            <a:spLocks noChangeAspect="1" noChangeArrowheads="1"/>
          </p:cNvSpPr>
          <p:nvPr/>
        </p:nvSpPr>
        <p:spPr bwMode="auto">
          <a:xfrm>
            <a:off x="1809750" y="59896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3" name="Rectangle 1047"/>
          <p:cNvSpPr>
            <a:spLocks noChangeAspect="1" noChangeArrowheads="1"/>
          </p:cNvSpPr>
          <p:nvPr/>
        </p:nvSpPr>
        <p:spPr bwMode="auto">
          <a:xfrm>
            <a:off x="1257300" y="66452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4" name="Rectangle 1048"/>
          <p:cNvSpPr>
            <a:spLocks noChangeAspect="1" noChangeArrowheads="1"/>
          </p:cNvSpPr>
          <p:nvPr/>
        </p:nvSpPr>
        <p:spPr bwMode="auto">
          <a:xfrm>
            <a:off x="1825626" y="66452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5" name="Rectangle 1049"/>
          <p:cNvSpPr>
            <a:spLocks noChangeAspect="1" noChangeArrowheads="1"/>
          </p:cNvSpPr>
          <p:nvPr/>
        </p:nvSpPr>
        <p:spPr bwMode="auto">
          <a:xfrm>
            <a:off x="708026" y="59928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6" name="Rectangle 1050"/>
          <p:cNvSpPr>
            <a:spLocks noChangeAspect="1" noChangeArrowheads="1"/>
          </p:cNvSpPr>
          <p:nvPr/>
        </p:nvSpPr>
        <p:spPr bwMode="auto">
          <a:xfrm>
            <a:off x="2447925" y="59928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67" name="Rectangle 1051"/>
          <p:cNvSpPr>
            <a:spLocks noChangeArrowheads="1"/>
          </p:cNvSpPr>
          <p:nvPr/>
        </p:nvSpPr>
        <p:spPr bwMode="auto">
          <a:xfrm>
            <a:off x="1150938" y="6187794"/>
            <a:ext cx="65" cy="584763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sp>
        <p:nvSpPr>
          <p:cNvPr id="419868" name="Rectangle 1052"/>
          <p:cNvSpPr>
            <a:spLocks noChangeArrowheads="1"/>
          </p:cNvSpPr>
          <p:nvPr/>
        </p:nvSpPr>
        <p:spPr bwMode="auto">
          <a:xfrm>
            <a:off x="630239" y="5927444"/>
            <a:ext cx="65" cy="58476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2" name="Group 1053"/>
          <p:cNvGrpSpPr>
            <a:grpSpLocks/>
          </p:cNvGrpSpPr>
          <p:nvPr/>
        </p:nvGrpSpPr>
        <p:grpSpPr bwMode="auto">
          <a:xfrm>
            <a:off x="211139" y="5083175"/>
            <a:ext cx="2882900" cy="2901950"/>
            <a:chOff x="536" y="1648"/>
            <a:chExt cx="1816" cy="1828"/>
          </a:xfrm>
        </p:grpSpPr>
        <p:grpSp>
          <p:nvGrpSpPr>
            <p:cNvPr id="3" name="Group 1054"/>
            <p:cNvGrpSpPr>
              <a:grpSpLocks/>
            </p:cNvGrpSpPr>
            <p:nvPr/>
          </p:nvGrpSpPr>
          <p:grpSpPr bwMode="auto">
            <a:xfrm>
              <a:off x="536" y="1648"/>
              <a:ext cx="424" cy="400"/>
              <a:chOff x="1760" y="1600"/>
              <a:chExt cx="424" cy="400"/>
            </a:xfrm>
          </p:grpSpPr>
          <p:sp>
            <p:nvSpPr>
              <p:cNvPr id="419871" name="Line 1055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2" name="Line 1056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057"/>
            <p:cNvGrpSpPr>
              <a:grpSpLocks/>
            </p:cNvGrpSpPr>
            <p:nvPr/>
          </p:nvGrpSpPr>
          <p:grpSpPr bwMode="auto">
            <a:xfrm rot="16200000">
              <a:off x="548" y="3052"/>
              <a:ext cx="416" cy="432"/>
              <a:chOff x="1760" y="1600"/>
              <a:chExt cx="424" cy="400"/>
            </a:xfrm>
          </p:grpSpPr>
          <p:sp>
            <p:nvSpPr>
              <p:cNvPr id="419874" name="Line 1058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5" name="Line 1059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060"/>
            <p:cNvGrpSpPr>
              <a:grpSpLocks/>
            </p:cNvGrpSpPr>
            <p:nvPr/>
          </p:nvGrpSpPr>
          <p:grpSpPr bwMode="auto">
            <a:xfrm rot="10800000">
              <a:off x="1928" y="3056"/>
              <a:ext cx="424" cy="400"/>
              <a:chOff x="1760" y="1600"/>
              <a:chExt cx="424" cy="400"/>
            </a:xfrm>
          </p:grpSpPr>
          <p:sp>
            <p:nvSpPr>
              <p:cNvPr id="419877" name="Line 1061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78" name="Line 1062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063"/>
            <p:cNvGrpSpPr>
              <a:grpSpLocks/>
            </p:cNvGrpSpPr>
            <p:nvPr/>
          </p:nvGrpSpPr>
          <p:grpSpPr bwMode="auto">
            <a:xfrm rot="5400000">
              <a:off x="1896" y="1664"/>
              <a:ext cx="424" cy="400"/>
              <a:chOff x="1760" y="1600"/>
              <a:chExt cx="424" cy="400"/>
            </a:xfrm>
          </p:grpSpPr>
          <p:sp>
            <p:nvSpPr>
              <p:cNvPr id="419880" name="Line 1064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881" name="Line 1065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9882" name="Text Box 1066"/>
          <p:cNvSpPr txBox="1">
            <a:spLocks noChangeArrowheads="1"/>
          </p:cNvSpPr>
          <p:nvPr/>
        </p:nvSpPr>
        <p:spPr bwMode="auto">
          <a:xfrm>
            <a:off x="1" y="8388351"/>
            <a:ext cx="3255729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F= XZ + W’X + X’Z’</a:t>
            </a:r>
          </a:p>
        </p:txBody>
      </p:sp>
      <p:sp>
        <p:nvSpPr>
          <p:cNvPr id="419883" name="Rectangle 1067"/>
          <p:cNvSpPr>
            <a:spLocks noChangeAspect="1" noChangeArrowheads="1"/>
          </p:cNvSpPr>
          <p:nvPr/>
        </p:nvSpPr>
        <p:spPr bwMode="auto">
          <a:xfrm flipH="1">
            <a:off x="4521201" y="7602537"/>
            <a:ext cx="109431" cy="46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 dirty="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 dirty="0"/>
          </a:p>
        </p:txBody>
      </p:sp>
      <p:sp>
        <p:nvSpPr>
          <p:cNvPr id="419884" name="Rectangle 1068"/>
          <p:cNvSpPr>
            <a:spLocks noChangeAspect="1" noChangeArrowheads="1"/>
          </p:cNvSpPr>
          <p:nvPr/>
        </p:nvSpPr>
        <p:spPr bwMode="auto">
          <a:xfrm>
            <a:off x="4665663" y="549592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5" name="Rectangle 1069"/>
          <p:cNvSpPr>
            <a:spLocks noChangeAspect="1" noChangeArrowheads="1"/>
          </p:cNvSpPr>
          <p:nvPr/>
        </p:nvSpPr>
        <p:spPr bwMode="auto">
          <a:xfrm>
            <a:off x="6446838" y="54721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6" name="Rectangle 1070"/>
          <p:cNvSpPr>
            <a:spLocks noChangeAspect="1" noChangeArrowheads="1"/>
          </p:cNvSpPr>
          <p:nvPr/>
        </p:nvSpPr>
        <p:spPr bwMode="auto">
          <a:xfrm>
            <a:off x="4656139" y="744696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7" name="Rectangle 1071"/>
          <p:cNvSpPr>
            <a:spLocks noChangeAspect="1" noChangeArrowheads="1"/>
          </p:cNvSpPr>
          <p:nvPr/>
        </p:nvSpPr>
        <p:spPr bwMode="auto">
          <a:xfrm>
            <a:off x="6434139" y="7448550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888" name="Freeform 1072"/>
          <p:cNvSpPr>
            <a:spLocks noChangeAspect="1"/>
          </p:cNvSpPr>
          <p:nvPr/>
        </p:nvSpPr>
        <p:spPr bwMode="auto">
          <a:xfrm>
            <a:off x="6884989" y="7386638"/>
            <a:ext cx="9525" cy="49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25"/>
              </a:cxn>
              <a:cxn ang="0">
                <a:pos x="0" y="0"/>
              </a:cxn>
            </a:cxnLst>
            <a:rect l="0" t="0" r="r" b="b"/>
            <a:pathLst>
              <a:path w="6" h="25">
                <a:moveTo>
                  <a:pt x="0" y="0"/>
                </a:moveTo>
                <a:lnTo>
                  <a:pt x="6" y="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89" name="Rectangle 1073"/>
          <p:cNvSpPr>
            <a:spLocks noChangeAspect="1" noChangeArrowheads="1"/>
          </p:cNvSpPr>
          <p:nvPr/>
        </p:nvSpPr>
        <p:spPr bwMode="auto">
          <a:xfrm>
            <a:off x="4441826" y="5362575"/>
            <a:ext cx="2374900" cy="260985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0" name="Rectangle 1074"/>
          <p:cNvSpPr>
            <a:spLocks noChangeAspect="1" noChangeArrowheads="1"/>
          </p:cNvSpPr>
          <p:nvPr/>
        </p:nvSpPr>
        <p:spPr bwMode="auto">
          <a:xfrm>
            <a:off x="7075488" y="6456364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X</a:t>
            </a:r>
            <a:endParaRPr lang="en-US" b="1" dirty="0"/>
          </a:p>
        </p:txBody>
      </p:sp>
      <p:sp>
        <p:nvSpPr>
          <p:cNvPr id="419891" name="Rectangle 1075"/>
          <p:cNvSpPr>
            <a:spLocks noChangeAspect="1" noChangeArrowheads="1"/>
          </p:cNvSpPr>
          <p:nvPr/>
        </p:nvSpPr>
        <p:spPr bwMode="auto">
          <a:xfrm>
            <a:off x="6148389" y="4867275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Y</a:t>
            </a:r>
            <a:endParaRPr lang="en-US" b="1" dirty="0"/>
          </a:p>
        </p:txBody>
      </p:sp>
      <p:sp>
        <p:nvSpPr>
          <p:cNvPr id="419892" name="Rectangle 1076"/>
          <p:cNvSpPr>
            <a:spLocks noChangeAspect="1" noChangeArrowheads="1"/>
          </p:cNvSpPr>
          <p:nvPr/>
        </p:nvSpPr>
        <p:spPr bwMode="auto">
          <a:xfrm>
            <a:off x="5556249" y="8178801"/>
            <a:ext cx="17953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Z</a:t>
            </a:r>
            <a:endParaRPr lang="en-US" b="1" dirty="0"/>
          </a:p>
        </p:txBody>
      </p:sp>
      <p:sp>
        <p:nvSpPr>
          <p:cNvPr id="419893" name="Rectangle 1077"/>
          <p:cNvSpPr>
            <a:spLocks noChangeAspect="1" noChangeArrowheads="1"/>
          </p:cNvSpPr>
          <p:nvPr/>
        </p:nvSpPr>
        <p:spPr bwMode="auto">
          <a:xfrm>
            <a:off x="4046539" y="7156450"/>
            <a:ext cx="27892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W</a:t>
            </a:r>
            <a:endParaRPr lang="en-US" b="1" dirty="0"/>
          </a:p>
        </p:txBody>
      </p:sp>
      <p:sp>
        <p:nvSpPr>
          <p:cNvPr id="419894" name="Line 1078"/>
          <p:cNvSpPr>
            <a:spLocks noChangeAspect="1" noChangeShapeType="1"/>
          </p:cNvSpPr>
          <p:nvPr/>
        </p:nvSpPr>
        <p:spPr bwMode="auto">
          <a:xfrm>
            <a:off x="4071938" y="6675439"/>
            <a:ext cx="2744787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5" name="Line 1079"/>
          <p:cNvSpPr>
            <a:spLocks noChangeAspect="1" noChangeShapeType="1"/>
          </p:cNvSpPr>
          <p:nvPr/>
        </p:nvSpPr>
        <p:spPr bwMode="auto">
          <a:xfrm>
            <a:off x="5630863" y="5033964"/>
            <a:ext cx="1587" cy="295433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6" name="Line 1080"/>
          <p:cNvSpPr>
            <a:spLocks noChangeAspect="1" noChangeShapeType="1"/>
          </p:cNvSpPr>
          <p:nvPr/>
        </p:nvSpPr>
        <p:spPr bwMode="auto">
          <a:xfrm>
            <a:off x="5035551" y="5362575"/>
            <a:ext cx="1588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7" name="Line 1081"/>
          <p:cNvSpPr>
            <a:spLocks noChangeAspect="1" noChangeShapeType="1"/>
          </p:cNvSpPr>
          <p:nvPr/>
        </p:nvSpPr>
        <p:spPr bwMode="auto">
          <a:xfrm>
            <a:off x="6224589" y="5362575"/>
            <a:ext cx="1587" cy="3116263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8" name="Line 1082"/>
          <p:cNvSpPr>
            <a:spLocks noChangeAspect="1" noChangeShapeType="1"/>
          </p:cNvSpPr>
          <p:nvPr/>
        </p:nvSpPr>
        <p:spPr bwMode="auto">
          <a:xfrm>
            <a:off x="4441826" y="7332664"/>
            <a:ext cx="27463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899" name="Line 1083"/>
          <p:cNvSpPr>
            <a:spLocks noChangeAspect="1" noChangeShapeType="1"/>
          </p:cNvSpPr>
          <p:nvPr/>
        </p:nvSpPr>
        <p:spPr bwMode="auto">
          <a:xfrm>
            <a:off x="4441826" y="6019800"/>
            <a:ext cx="27463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endParaRPr lang="en-US"/>
          </a:p>
        </p:txBody>
      </p:sp>
      <p:sp>
        <p:nvSpPr>
          <p:cNvPr id="419900" name="Rectangle 1084"/>
          <p:cNvSpPr>
            <a:spLocks noChangeAspect="1" noChangeArrowheads="1"/>
          </p:cNvSpPr>
          <p:nvPr/>
        </p:nvSpPr>
        <p:spPr bwMode="auto">
          <a:xfrm>
            <a:off x="5257801" y="61293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1" name="Rectangle 1085"/>
          <p:cNvSpPr>
            <a:spLocks noChangeAspect="1" noChangeArrowheads="1"/>
          </p:cNvSpPr>
          <p:nvPr/>
        </p:nvSpPr>
        <p:spPr bwMode="auto">
          <a:xfrm>
            <a:off x="5810251" y="6129338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2" name="Rectangle 1086"/>
          <p:cNvSpPr>
            <a:spLocks noChangeAspect="1" noChangeArrowheads="1"/>
          </p:cNvSpPr>
          <p:nvPr/>
        </p:nvSpPr>
        <p:spPr bwMode="auto">
          <a:xfrm>
            <a:off x="5257801" y="67849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3" name="Rectangle 1087"/>
          <p:cNvSpPr>
            <a:spLocks noChangeAspect="1" noChangeArrowheads="1"/>
          </p:cNvSpPr>
          <p:nvPr/>
        </p:nvSpPr>
        <p:spPr bwMode="auto">
          <a:xfrm>
            <a:off x="5826126" y="6784975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4" name="Rectangle 1088"/>
          <p:cNvSpPr>
            <a:spLocks noChangeAspect="1" noChangeArrowheads="1"/>
          </p:cNvSpPr>
          <p:nvPr/>
        </p:nvSpPr>
        <p:spPr bwMode="auto">
          <a:xfrm>
            <a:off x="4708526" y="61325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5" name="Rectangle 1089"/>
          <p:cNvSpPr>
            <a:spLocks noChangeAspect="1" noChangeArrowheads="1"/>
          </p:cNvSpPr>
          <p:nvPr/>
        </p:nvSpPr>
        <p:spPr bwMode="auto">
          <a:xfrm>
            <a:off x="6448426" y="6132514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300" b="1" dirty="0">
                <a:solidFill>
                  <a:srgbClr val="000000"/>
                </a:solidFill>
                <a:latin typeface="SWISS" charset="0"/>
              </a:rPr>
              <a:t>1</a:t>
            </a:r>
            <a:endParaRPr lang="en-US" b="1" dirty="0"/>
          </a:p>
        </p:txBody>
      </p:sp>
      <p:sp>
        <p:nvSpPr>
          <p:cNvPr id="419906" name="Rectangle 1090"/>
          <p:cNvSpPr>
            <a:spLocks noChangeArrowheads="1"/>
          </p:cNvSpPr>
          <p:nvPr/>
        </p:nvSpPr>
        <p:spPr bwMode="auto">
          <a:xfrm>
            <a:off x="5151439" y="6327494"/>
            <a:ext cx="65" cy="584763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7" name="Group 1091"/>
          <p:cNvGrpSpPr>
            <a:grpSpLocks/>
          </p:cNvGrpSpPr>
          <p:nvPr/>
        </p:nvGrpSpPr>
        <p:grpSpPr bwMode="auto">
          <a:xfrm>
            <a:off x="4211639" y="5222875"/>
            <a:ext cx="2882900" cy="2901950"/>
            <a:chOff x="536" y="1648"/>
            <a:chExt cx="1816" cy="1828"/>
          </a:xfrm>
        </p:grpSpPr>
        <p:grpSp>
          <p:nvGrpSpPr>
            <p:cNvPr id="8" name="Group 1092"/>
            <p:cNvGrpSpPr>
              <a:grpSpLocks/>
            </p:cNvGrpSpPr>
            <p:nvPr/>
          </p:nvGrpSpPr>
          <p:grpSpPr bwMode="auto">
            <a:xfrm>
              <a:off x="536" y="1648"/>
              <a:ext cx="424" cy="400"/>
              <a:chOff x="1760" y="1600"/>
              <a:chExt cx="424" cy="400"/>
            </a:xfrm>
          </p:grpSpPr>
          <p:sp>
            <p:nvSpPr>
              <p:cNvPr id="419909" name="Line 1093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0" name="Line 1094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1095"/>
            <p:cNvGrpSpPr>
              <a:grpSpLocks/>
            </p:cNvGrpSpPr>
            <p:nvPr/>
          </p:nvGrpSpPr>
          <p:grpSpPr bwMode="auto">
            <a:xfrm rot="16200000">
              <a:off x="548" y="3052"/>
              <a:ext cx="416" cy="432"/>
              <a:chOff x="1760" y="1600"/>
              <a:chExt cx="424" cy="400"/>
            </a:xfrm>
          </p:grpSpPr>
          <p:sp>
            <p:nvSpPr>
              <p:cNvPr id="419912" name="Line 1096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3" name="Line 1097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098"/>
            <p:cNvGrpSpPr>
              <a:grpSpLocks/>
            </p:cNvGrpSpPr>
            <p:nvPr/>
          </p:nvGrpSpPr>
          <p:grpSpPr bwMode="auto">
            <a:xfrm rot="10800000">
              <a:off x="1928" y="3056"/>
              <a:ext cx="424" cy="400"/>
              <a:chOff x="1760" y="1600"/>
              <a:chExt cx="424" cy="400"/>
            </a:xfrm>
          </p:grpSpPr>
          <p:sp>
            <p:nvSpPr>
              <p:cNvPr id="419915" name="Line 1099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6" name="Line 1100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101"/>
            <p:cNvGrpSpPr>
              <a:grpSpLocks/>
            </p:cNvGrpSpPr>
            <p:nvPr/>
          </p:nvGrpSpPr>
          <p:grpSpPr bwMode="auto">
            <a:xfrm rot="5400000">
              <a:off x="1896" y="1664"/>
              <a:ext cx="424" cy="400"/>
              <a:chOff x="1760" y="1600"/>
              <a:chExt cx="424" cy="400"/>
            </a:xfrm>
          </p:grpSpPr>
          <p:sp>
            <p:nvSpPr>
              <p:cNvPr id="419918" name="Line 1102"/>
              <p:cNvSpPr>
                <a:spLocks noChangeShapeType="1"/>
              </p:cNvSpPr>
              <p:nvPr/>
            </p:nvSpPr>
            <p:spPr bwMode="auto">
              <a:xfrm>
                <a:off x="1760" y="2000"/>
                <a:ext cx="424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9919" name="Line 1103"/>
              <p:cNvSpPr>
                <a:spLocks noChangeShapeType="1"/>
              </p:cNvSpPr>
              <p:nvPr/>
            </p:nvSpPr>
            <p:spPr bwMode="auto">
              <a:xfrm flipV="1">
                <a:off x="2184" y="1600"/>
                <a:ext cx="0" cy="40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104"/>
          <p:cNvGrpSpPr>
            <a:grpSpLocks/>
          </p:cNvGrpSpPr>
          <p:nvPr/>
        </p:nvGrpSpPr>
        <p:grpSpPr bwMode="auto">
          <a:xfrm>
            <a:off x="4262439" y="5464175"/>
            <a:ext cx="673100" cy="1041400"/>
            <a:chOff x="3088" y="1888"/>
            <a:chExt cx="424" cy="656"/>
          </a:xfrm>
        </p:grpSpPr>
        <p:sp>
          <p:nvSpPr>
            <p:cNvPr id="419921" name="Line 1105"/>
            <p:cNvSpPr>
              <a:spLocks noChangeShapeType="1"/>
            </p:cNvSpPr>
            <p:nvPr/>
          </p:nvSpPr>
          <p:spPr bwMode="auto">
            <a:xfrm>
              <a:off x="3128" y="1888"/>
              <a:ext cx="38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2" name="Line 1106"/>
            <p:cNvSpPr>
              <a:spLocks noChangeShapeType="1"/>
            </p:cNvSpPr>
            <p:nvPr/>
          </p:nvSpPr>
          <p:spPr bwMode="auto">
            <a:xfrm>
              <a:off x="3512" y="1896"/>
              <a:ext cx="0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3" name="Line 1107"/>
            <p:cNvSpPr>
              <a:spLocks noChangeShapeType="1"/>
            </p:cNvSpPr>
            <p:nvPr/>
          </p:nvSpPr>
          <p:spPr bwMode="auto">
            <a:xfrm flipH="1">
              <a:off x="3088" y="2544"/>
              <a:ext cx="42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1108"/>
          <p:cNvGrpSpPr>
            <a:grpSpLocks/>
          </p:cNvGrpSpPr>
          <p:nvPr/>
        </p:nvGrpSpPr>
        <p:grpSpPr bwMode="auto">
          <a:xfrm rot="10800000">
            <a:off x="6294439" y="5476875"/>
            <a:ext cx="673100" cy="1041400"/>
            <a:chOff x="3088" y="1888"/>
            <a:chExt cx="424" cy="656"/>
          </a:xfrm>
        </p:grpSpPr>
        <p:sp>
          <p:nvSpPr>
            <p:cNvPr id="419925" name="Line 1109"/>
            <p:cNvSpPr>
              <a:spLocks noChangeShapeType="1"/>
            </p:cNvSpPr>
            <p:nvPr/>
          </p:nvSpPr>
          <p:spPr bwMode="auto">
            <a:xfrm>
              <a:off x="3128" y="1888"/>
              <a:ext cx="38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6" name="Line 1110"/>
            <p:cNvSpPr>
              <a:spLocks noChangeShapeType="1"/>
            </p:cNvSpPr>
            <p:nvPr/>
          </p:nvSpPr>
          <p:spPr bwMode="auto">
            <a:xfrm>
              <a:off x="3512" y="1896"/>
              <a:ext cx="0" cy="64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19927" name="Line 1111"/>
            <p:cNvSpPr>
              <a:spLocks noChangeShapeType="1"/>
            </p:cNvSpPr>
            <p:nvPr/>
          </p:nvSpPr>
          <p:spPr bwMode="auto">
            <a:xfrm flipH="1">
              <a:off x="3088" y="2544"/>
              <a:ext cx="424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419928" name="Text Box 1112"/>
          <p:cNvSpPr txBox="1">
            <a:spLocks noChangeArrowheads="1"/>
          </p:cNvSpPr>
          <p:nvPr/>
        </p:nvSpPr>
        <p:spPr bwMode="auto">
          <a:xfrm>
            <a:off x="4113214" y="8553451"/>
            <a:ext cx="3310377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dirty="0"/>
              <a:t>F= XZ + W’Z’ + X’Z’</a:t>
            </a:r>
          </a:p>
        </p:txBody>
      </p:sp>
    </p:spTree>
    <p:extLst>
      <p:ext uri="{BB962C8B-B14F-4D97-AF65-F5344CB8AC3E}">
        <p14:creationId xmlns:p14="http://schemas.microsoft.com/office/powerpoint/2010/main" val="333244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ECBA5-A5B8-4584-9FC0-95DF4219DA13}" type="slidenum">
              <a:rPr lang="en-US"/>
              <a:pPr/>
              <a:t>16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27187-8F9E-4A41-A5FB-6883A8F35DEE}" type="slidenum">
              <a:rPr lang="en-US"/>
              <a:pPr/>
              <a:t>17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AE0A8-6E79-4E8C-8C33-0AFED0243F18}" type="slidenum">
              <a:rPr lang="en-US"/>
              <a:pPr/>
              <a:t>18</a:t>
            </a:fld>
            <a:endParaRPr 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9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27187-8F9E-4A41-A5FB-6883A8F35DEE}" type="slidenum">
              <a:rPr lang="en-US"/>
              <a:pPr/>
              <a:t>19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3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3913D-9E28-4435-97C7-59C95FE3EDD4}" type="slidenum">
              <a:rPr lang="en-US"/>
              <a:pPr/>
              <a:t>20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F= A’B+A’CD+AC’D+B’C’D’</a:t>
            </a:r>
          </a:p>
        </p:txBody>
      </p:sp>
    </p:spTree>
    <p:extLst>
      <p:ext uri="{BB962C8B-B14F-4D97-AF65-F5344CB8AC3E}">
        <p14:creationId xmlns:p14="http://schemas.microsoft.com/office/powerpoint/2010/main" val="302048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43377-C0A1-42BC-AC98-419358344ABA}" type="slidenum">
              <a:rPr lang="en-US"/>
              <a:pPr/>
              <a:t>21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Prime Implicants are AB, B C' D', A' C' D', A' B' D', A' B' C, A' C D, B C D. </a:t>
            </a:r>
          </a:p>
        </p:txBody>
      </p:sp>
    </p:spTree>
    <p:extLst>
      <p:ext uri="{BB962C8B-B14F-4D97-AF65-F5344CB8AC3E}">
        <p14:creationId xmlns:p14="http://schemas.microsoft.com/office/powerpoint/2010/main" val="4521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9E3F4-8F8A-4543-8CD3-9C4AC958F204}" type="slidenum">
              <a:rPr lang="en-US"/>
              <a:pPr/>
              <a:t>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chapter we will introduce logic gates which are the simplest logic elements. However, they form the foundation of more complex blocks which will be discussed in later chapters.</a:t>
            </a:r>
          </a:p>
          <a:p>
            <a:endParaRPr lang="en-US" dirty="0"/>
          </a:p>
          <a:p>
            <a:r>
              <a:rPr lang="en-US" dirty="0"/>
              <a:t>We will also discuss the mathematical tools that are required to design, analyze and simplify logic function (Boolean Algebra): optimization techniques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03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AD09C-1C6B-4691-8715-6842CF3F1E4A}" type="slidenum">
              <a:rPr lang="en-US"/>
              <a:pPr/>
              <a:t>22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BA25-DA48-489B-A8AC-22B9DC33FFA1}" type="slidenum">
              <a:rPr lang="en-US"/>
              <a:pPr/>
              <a:t>23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r>
              <a:rPr lang="en-US" dirty="0"/>
              <a:t>F=W+Y+XZ+X’Z’</a:t>
            </a:r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</p:txBody>
      </p:sp>
      <p:grpSp>
        <p:nvGrpSpPr>
          <p:cNvPr id="505861" name="Group 5"/>
          <p:cNvGrpSpPr>
            <a:grpSpLocks/>
          </p:cNvGrpSpPr>
          <p:nvPr/>
        </p:nvGrpSpPr>
        <p:grpSpPr bwMode="auto">
          <a:xfrm>
            <a:off x="2100262" y="4986337"/>
            <a:ext cx="3225800" cy="3665538"/>
            <a:chOff x="3600" y="1304"/>
            <a:chExt cx="2032" cy="2309"/>
          </a:xfrm>
        </p:grpSpPr>
        <p:grpSp>
          <p:nvGrpSpPr>
            <p:cNvPr id="505862" name="Group 6"/>
            <p:cNvGrpSpPr>
              <a:grpSpLocks/>
            </p:cNvGrpSpPr>
            <p:nvPr/>
          </p:nvGrpSpPr>
          <p:grpSpPr bwMode="auto">
            <a:xfrm>
              <a:off x="3600" y="1304"/>
              <a:ext cx="2032" cy="2309"/>
              <a:chOff x="432" y="1424"/>
              <a:chExt cx="2032" cy="2309"/>
            </a:xfrm>
          </p:grpSpPr>
          <p:sp>
            <p:nvSpPr>
              <p:cNvPr id="505863" name="Rectangle 7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05864" name="Freeform 8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b="1" dirty="0"/>
              </a:p>
            </p:txBody>
          </p:sp>
          <p:sp>
            <p:nvSpPr>
              <p:cNvPr id="5058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Y</a:t>
                </a:r>
                <a:endParaRPr lang="en-US" b="1" dirty="0"/>
              </a:p>
            </p:txBody>
          </p:sp>
          <p:sp>
            <p:nvSpPr>
              <p:cNvPr id="5058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b="1" dirty="0"/>
              </a:p>
            </p:txBody>
          </p:sp>
          <p:sp>
            <p:nvSpPr>
              <p:cNvPr id="50586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76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b="1" dirty="0"/>
              </a:p>
            </p:txBody>
          </p:sp>
          <p:sp>
            <p:nvSpPr>
              <p:cNvPr id="505870" name="Line 14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1" name="Line 15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2" name="Line 16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3" name="Line 17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4673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5041" y="165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4697" y="20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9" name="Text Box 23"/>
            <p:cNvSpPr txBox="1">
              <a:spLocks noChangeArrowheads="1"/>
            </p:cNvSpPr>
            <p:nvPr/>
          </p:nvSpPr>
          <p:spPr bwMode="auto">
            <a:xfrm>
              <a:off x="5009" y="202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4345" y="204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1" name="Text Box 25"/>
            <p:cNvSpPr txBox="1">
              <a:spLocks noChangeArrowheads="1"/>
            </p:cNvSpPr>
            <p:nvPr/>
          </p:nvSpPr>
          <p:spPr bwMode="auto">
            <a:xfrm>
              <a:off x="4025" y="28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2" name="Text Box 26"/>
            <p:cNvSpPr txBox="1">
              <a:spLocks noChangeArrowheads="1"/>
            </p:cNvSpPr>
            <p:nvPr/>
          </p:nvSpPr>
          <p:spPr bwMode="auto">
            <a:xfrm>
              <a:off x="4337" y="288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3" name="Text Box 27"/>
            <p:cNvSpPr txBox="1">
              <a:spLocks noChangeArrowheads="1"/>
            </p:cNvSpPr>
            <p:nvPr/>
          </p:nvSpPr>
          <p:spPr bwMode="auto">
            <a:xfrm>
              <a:off x="4715" y="288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5027" y="28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5" name="Text Box 29"/>
            <p:cNvSpPr txBox="1">
              <a:spLocks noChangeArrowheads="1"/>
            </p:cNvSpPr>
            <p:nvPr/>
          </p:nvSpPr>
          <p:spPr bwMode="auto">
            <a:xfrm>
              <a:off x="3995" y="2513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6" name="Text Box 30"/>
            <p:cNvSpPr txBox="1">
              <a:spLocks noChangeArrowheads="1"/>
            </p:cNvSpPr>
            <p:nvPr/>
          </p:nvSpPr>
          <p:spPr bwMode="auto">
            <a:xfrm>
              <a:off x="4371" y="250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7" name="Text Box 31"/>
            <p:cNvSpPr txBox="1">
              <a:spLocks noChangeArrowheads="1"/>
            </p:cNvSpPr>
            <p:nvPr/>
          </p:nvSpPr>
          <p:spPr bwMode="auto">
            <a:xfrm>
              <a:off x="4675" y="24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8" name="Text Box 32"/>
            <p:cNvSpPr txBox="1">
              <a:spLocks noChangeArrowheads="1"/>
            </p:cNvSpPr>
            <p:nvPr/>
          </p:nvSpPr>
          <p:spPr bwMode="auto">
            <a:xfrm>
              <a:off x="5043" y="252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9" name="AutoShape 33"/>
            <p:cNvSpPr>
              <a:spLocks noChangeArrowheads="1"/>
            </p:cNvSpPr>
            <p:nvPr/>
          </p:nvSpPr>
          <p:spPr bwMode="auto">
            <a:xfrm>
              <a:off x="4312" y="2077"/>
              <a:ext cx="578" cy="697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0" name="AutoShape 34"/>
            <p:cNvSpPr>
              <a:spLocks noChangeArrowheads="1"/>
            </p:cNvSpPr>
            <p:nvPr/>
          </p:nvSpPr>
          <p:spPr bwMode="auto">
            <a:xfrm>
              <a:off x="3940" y="2477"/>
              <a:ext cx="1241" cy="713"/>
            </a:xfrm>
            <a:prstGeom prst="roundRect">
              <a:avLst>
                <a:gd name="adj" fmla="val 1428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1" name="Text Box 35"/>
            <p:cNvSpPr txBox="1">
              <a:spLocks noChangeArrowheads="1"/>
            </p:cNvSpPr>
            <p:nvPr/>
          </p:nvSpPr>
          <p:spPr bwMode="auto">
            <a:xfrm>
              <a:off x="3937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92" name="AutoShape 36"/>
            <p:cNvSpPr>
              <a:spLocks noChangeArrowheads="1"/>
            </p:cNvSpPr>
            <p:nvPr/>
          </p:nvSpPr>
          <p:spPr bwMode="auto">
            <a:xfrm>
              <a:off x="4640" y="1677"/>
              <a:ext cx="634" cy="1473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5893" name="Group 37"/>
            <p:cNvGrpSpPr>
              <a:grpSpLocks/>
            </p:cNvGrpSpPr>
            <p:nvPr/>
          </p:nvGrpSpPr>
          <p:grpSpPr bwMode="auto">
            <a:xfrm>
              <a:off x="3736" y="1480"/>
              <a:ext cx="352" cy="496"/>
              <a:chOff x="3736" y="1632"/>
              <a:chExt cx="352" cy="496"/>
            </a:xfrm>
          </p:grpSpPr>
          <p:sp>
            <p:nvSpPr>
              <p:cNvPr id="505894" name="Line 38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5" name="Line 39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5896" name="Group 40"/>
            <p:cNvGrpSpPr>
              <a:grpSpLocks/>
            </p:cNvGrpSpPr>
            <p:nvPr/>
          </p:nvGrpSpPr>
          <p:grpSpPr bwMode="auto">
            <a:xfrm flipH="1">
              <a:off x="5056" y="1448"/>
              <a:ext cx="352" cy="496"/>
              <a:chOff x="3736" y="1632"/>
              <a:chExt cx="352" cy="496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5899" name="Group 43"/>
            <p:cNvGrpSpPr>
              <a:grpSpLocks/>
            </p:cNvGrpSpPr>
            <p:nvPr/>
          </p:nvGrpSpPr>
          <p:grpSpPr bwMode="auto">
            <a:xfrm flipH="1" flipV="1">
              <a:off x="5024" y="2904"/>
              <a:ext cx="352" cy="496"/>
              <a:chOff x="3736" y="1632"/>
              <a:chExt cx="352" cy="496"/>
            </a:xfrm>
          </p:grpSpPr>
          <p:sp>
            <p:nvSpPr>
              <p:cNvPr id="505900" name="Line 44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901" name="Line 45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05902" name="Line 46"/>
            <p:cNvSpPr>
              <a:spLocks noChangeShapeType="1"/>
            </p:cNvSpPr>
            <p:nvPr/>
          </p:nvSpPr>
          <p:spPr bwMode="auto">
            <a:xfrm flipH="1">
              <a:off x="3792" y="29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05903" name="Line 47"/>
            <p:cNvSpPr>
              <a:spLocks noChangeShapeType="1"/>
            </p:cNvSpPr>
            <p:nvPr/>
          </p:nvSpPr>
          <p:spPr bwMode="auto">
            <a:xfrm>
              <a:off x="4184" y="2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37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BA25-DA48-489B-A8AC-22B9DC33FFA1}" type="slidenum">
              <a:rPr lang="en-US"/>
              <a:pPr/>
              <a:t>24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r>
              <a:rPr lang="en-US" dirty="0"/>
              <a:t>F=W+Y+XZ+X’Z’</a:t>
            </a:r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00262" y="4986337"/>
            <a:ext cx="3225800" cy="3665538"/>
            <a:chOff x="3600" y="1304"/>
            <a:chExt cx="2032" cy="230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00" y="1304"/>
              <a:ext cx="2032" cy="2309"/>
              <a:chOff x="432" y="1424"/>
              <a:chExt cx="2032" cy="2309"/>
            </a:xfrm>
          </p:grpSpPr>
          <p:sp>
            <p:nvSpPr>
              <p:cNvPr id="505863" name="Rectangle 7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05864" name="Freeform 8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b="1" dirty="0"/>
              </a:p>
            </p:txBody>
          </p:sp>
          <p:sp>
            <p:nvSpPr>
              <p:cNvPr id="5058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Y</a:t>
                </a:r>
                <a:endParaRPr lang="en-US" b="1" dirty="0"/>
              </a:p>
            </p:txBody>
          </p:sp>
          <p:sp>
            <p:nvSpPr>
              <p:cNvPr id="5058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b="1" dirty="0"/>
              </a:p>
            </p:txBody>
          </p:sp>
          <p:sp>
            <p:nvSpPr>
              <p:cNvPr id="50586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76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b="1" dirty="0"/>
              </a:p>
            </p:txBody>
          </p:sp>
          <p:sp>
            <p:nvSpPr>
              <p:cNvPr id="505870" name="Line 14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1" name="Line 15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2" name="Line 16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3" name="Line 17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4673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5041" y="165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4697" y="20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9" name="Text Box 23"/>
            <p:cNvSpPr txBox="1">
              <a:spLocks noChangeArrowheads="1"/>
            </p:cNvSpPr>
            <p:nvPr/>
          </p:nvSpPr>
          <p:spPr bwMode="auto">
            <a:xfrm>
              <a:off x="5009" y="202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4345" y="204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1" name="Text Box 25"/>
            <p:cNvSpPr txBox="1">
              <a:spLocks noChangeArrowheads="1"/>
            </p:cNvSpPr>
            <p:nvPr/>
          </p:nvSpPr>
          <p:spPr bwMode="auto">
            <a:xfrm>
              <a:off x="4025" y="28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2" name="Text Box 26"/>
            <p:cNvSpPr txBox="1">
              <a:spLocks noChangeArrowheads="1"/>
            </p:cNvSpPr>
            <p:nvPr/>
          </p:nvSpPr>
          <p:spPr bwMode="auto">
            <a:xfrm>
              <a:off x="4337" y="288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3" name="Text Box 27"/>
            <p:cNvSpPr txBox="1">
              <a:spLocks noChangeArrowheads="1"/>
            </p:cNvSpPr>
            <p:nvPr/>
          </p:nvSpPr>
          <p:spPr bwMode="auto">
            <a:xfrm>
              <a:off x="4715" y="288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5027" y="28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5" name="Text Box 29"/>
            <p:cNvSpPr txBox="1">
              <a:spLocks noChangeArrowheads="1"/>
            </p:cNvSpPr>
            <p:nvPr/>
          </p:nvSpPr>
          <p:spPr bwMode="auto">
            <a:xfrm>
              <a:off x="3995" y="2513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6" name="Text Box 30"/>
            <p:cNvSpPr txBox="1">
              <a:spLocks noChangeArrowheads="1"/>
            </p:cNvSpPr>
            <p:nvPr/>
          </p:nvSpPr>
          <p:spPr bwMode="auto">
            <a:xfrm>
              <a:off x="4371" y="250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7" name="Text Box 31"/>
            <p:cNvSpPr txBox="1">
              <a:spLocks noChangeArrowheads="1"/>
            </p:cNvSpPr>
            <p:nvPr/>
          </p:nvSpPr>
          <p:spPr bwMode="auto">
            <a:xfrm>
              <a:off x="4675" y="24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8" name="Text Box 32"/>
            <p:cNvSpPr txBox="1">
              <a:spLocks noChangeArrowheads="1"/>
            </p:cNvSpPr>
            <p:nvPr/>
          </p:nvSpPr>
          <p:spPr bwMode="auto">
            <a:xfrm>
              <a:off x="5043" y="252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9" name="AutoShape 33"/>
            <p:cNvSpPr>
              <a:spLocks noChangeArrowheads="1"/>
            </p:cNvSpPr>
            <p:nvPr/>
          </p:nvSpPr>
          <p:spPr bwMode="auto">
            <a:xfrm>
              <a:off x="4312" y="2077"/>
              <a:ext cx="578" cy="697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0" name="AutoShape 34"/>
            <p:cNvSpPr>
              <a:spLocks noChangeArrowheads="1"/>
            </p:cNvSpPr>
            <p:nvPr/>
          </p:nvSpPr>
          <p:spPr bwMode="auto">
            <a:xfrm>
              <a:off x="3940" y="2477"/>
              <a:ext cx="1241" cy="713"/>
            </a:xfrm>
            <a:prstGeom prst="roundRect">
              <a:avLst>
                <a:gd name="adj" fmla="val 1428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1" name="Text Box 35"/>
            <p:cNvSpPr txBox="1">
              <a:spLocks noChangeArrowheads="1"/>
            </p:cNvSpPr>
            <p:nvPr/>
          </p:nvSpPr>
          <p:spPr bwMode="auto">
            <a:xfrm>
              <a:off x="3937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92" name="AutoShape 36"/>
            <p:cNvSpPr>
              <a:spLocks noChangeArrowheads="1"/>
            </p:cNvSpPr>
            <p:nvPr/>
          </p:nvSpPr>
          <p:spPr bwMode="auto">
            <a:xfrm>
              <a:off x="4640" y="1677"/>
              <a:ext cx="634" cy="1473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736" y="1480"/>
              <a:ext cx="352" cy="496"/>
              <a:chOff x="3736" y="1632"/>
              <a:chExt cx="352" cy="496"/>
            </a:xfrm>
          </p:grpSpPr>
          <p:sp>
            <p:nvSpPr>
              <p:cNvPr id="505894" name="Line 38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5" name="Line 39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 flipH="1">
              <a:off x="5056" y="1448"/>
              <a:ext cx="352" cy="496"/>
              <a:chOff x="3736" y="1632"/>
              <a:chExt cx="352" cy="496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5024" y="2904"/>
              <a:ext cx="352" cy="496"/>
              <a:chOff x="3736" y="1632"/>
              <a:chExt cx="352" cy="496"/>
            </a:xfrm>
          </p:grpSpPr>
          <p:sp>
            <p:nvSpPr>
              <p:cNvPr id="505900" name="Line 44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901" name="Line 45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05902" name="Line 46"/>
            <p:cNvSpPr>
              <a:spLocks noChangeShapeType="1"/>
            </p:cNvSpPr>
            <p:nvPr/>
          </p:nvSpPr>
          <p:spPr bwMode="auto">
            <a:xfrm flipH="1">
              <a:off x="3792" y="29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05903" name="Line 47"/>
            <p:cNvSpPr>
              <a:spLocks noChangeShapeType="1"/>
            </p:cNvSpPr>
            <p:nvPr/>
          </p:nvSpPr>
          <p:spPr bwMode="auto">
            <a:xfrm>
              <a:off x="4184" y="2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688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3BA25-DA48-489B-A8AC-22B9DC33FFA1}" type="slidenum">
              <a:rPr lang="en-US"/>
              <a:pPr/>
              <a:t>25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60" name="Text Box 4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r>
              <a:rPr lang="en-US" dirty="0"/>
              <a:t>F=W+Y+XZ+X’Z’</a:t>
            </a:r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  <a:p>
            <a:pPr marL="285715" indent="-285715">
              <a:spcBef>
                <a:spcPct val="50000"/>
              </a:spcBef>
              <a:buClr>
                <a:srgbClr val="009999"/>
              </a:buClr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00262" y="4986337"/>
            <a:ext cx="3225800" cy="3665538"/>
            <a:chOff x="3600" y="1304"/>
            <a:chExt cx="2032" cy="230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00" y="1304"/>
              <a:ext cx="2032" cy="2309"/>
              <a:chOff x="432" y="1424"/>
              <a:chExt cx="2032" cy="2309"/>
            </a:xfrm>
          </p:grpSpPr>
          <p:sp>
            <p:nvSpPr>
              <p:cNvPr id="505863" name="Rectangle 7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05864" name="Freeform 8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6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X</a:t>
                </a:r>
                <a:endParaRPr lang="en-US" b="1" dirty="0"/>
              </a:p>
            </p:txBody>
          </p:sp>
          <p:sp>
            <p:nvSpPr>
              <p:cNvPr id="5058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2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Y</a:t>
                </a:r>
                <a:endParaRPr lang="en-US" b="1" dirty="0"/>
              </a:p>
            </p:txBody>
          </p:sp>
          <p:sp>
            <p:nvSpPr>
              <p:cNvPr id="5058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1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Z</a:t>
                </a:r>
                <a:endParaRPr lang="en-US" b="1" dirty="0"/>
              </a:p>
            </p:txBody>
          </p:sp>
          <p:sp>
            <p:nvSpPr>
              <p:cNvPr id="505869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76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W</a:t>
                </a:r>
                <a:endParaRPr lang="en-US" b="1" dirty="0"/>
              </a:p>
            </p:txBody>
          </p:sp>
          <p:sp>
            <p:nvSpPr>
              <p:cNvPr id="505870" name="Line 14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1" name="Line 15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2" name="Line 16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3" name="Line 17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4" name="Line 18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875" name="Line 19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5876" name="Text Box 20"/>
            <p:cNvSpPr txBox="1">
              <a:spLocks noChangeArrowheads="1"/>
            </p:cNvSpPr>
            <p:nvPr/>
          </p:nvSpPr>
          <p:spPr bwMode="auto">
            <a:xfrm>
              <a:off x="4673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7" name="Text Box 21"/>
            <p:cNvSpPr txBox="1">
              <a:spLocks noChangeArrowheads="1"/>
            </p:cNvSpPr>
            <p:nvPr/>
          </p:nvSpPr>
          <p:spPr bwMode="auto">
            <a:xfrm>
              <a:off x="5041" y="165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8" name="Text Box 22"/>
            <p:cNvSpPr txBox="1">
              <a:spLocks noChangeArrowheads="1"/>
            </p:cNvSpPr>
            <p:nvPr/>
          </p:nvSpPr>
          <p:spPr bwMode="auto">
            <a:xfrm>
              <a:off x="4697" y="20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79" name="Text Box 23"/>
            <p:cNvSpPr txBox="1">
              <a:spLocks noChangeArrowheads="1"/>
            </p:cNvSpPr>
            <p:nvPr/>
          </p:nvSpPr>
          <p:spPr bwMode="auto">
            <a:xfrm>
              <a:off x="5009" y="202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4345" y="204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1" name="Text Box 25"/>
            <p:cNvSpPr txBox="1">
              <a:spLocks noChangeArrowheads="1"/>
            </p:cNvSpPr>
            <p:nvPr/>
          </p:nvSpPr>
          <p:spPr bwMode="auto">
            <a:xfrm>
              <a:off x="4025" y="2881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2" name="Text Box 26"/>
            <p:cNvSpPr txBox="1">
              <a:spLocks noChangeArrowheads="1"/>
            </p:cNvSpPr>
            <p:nvPr/>
          </p:nvSpPr>
          <p:spPr bwMode="auto">
            <a:xfrm>
              <a:off x="4337" y="288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83" name="Text Box 27"/>
            <p:cNvSpPr txBox="1">
              <a:spLocks noChangeArrowheads="1"/>
            </p:cNvSpPr>
            <p:nvPr/>
          </p:nvSpPr>
          <p:spPr bwMode="auto">
            <a:xfrm>
              <a:off x="4715" y="288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4" name="Text Box 28"/>
            <p:cNvSpPr txBox="1">
              <a:spLocks noChangeArrowheads="1"/>
            </p:cNvSpPr>
            <p:nvPr/>
          </p:nvSpPr>
          <p:spPr bwMode="auto">
            <a:xfrm>
              <a:off x="5027" y="28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5" name="Text Box 29"/>
            <p:cNvSpPr txBox="1">
              <a:spLocks noChangeArrowheads="1"/>
            </p:cNvSpPr>
            <p:nvPr/>
          </p:nvSpPr>
          <p:spPr bwMode="auto">
            <a:xfrm>
              <a:off x="3995" y="2513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6" name="Text Box 30"/>
            <p:cNvSpPr txBox="1">
              <a:spLocks noChangeArrowheads="1"/>
            </p:cNvSpPr>
            <p:nvPr/>
          </p:nvSpPr>
          <p:spPr bwMode="auto">
            <a:xfrm>
              <a:off x="4371" y="250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7" name="Text Box 31"/>
            <p:cNvSpPr txBox="1">
              <a:spLocks noChangeArrowheads="1"/>
            </p:cNvSpPr>
            <p:nvPr/>
          </p:nvSpPr>
          <p:spPr bwMode="auto">
            <a:xfrm>
              <a:off x="4675" y="2497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8" name="Text Box 32"/>
            <p:cNvSpPr txBox="1">
              <a:spLocks noChangeArrowheads="1"/>
            </p:cNvSpPr>
            <p:nvPr/>
          </p:nvSpPr>
          <p:spPr bwMode="auto">
            <a:xfrm>
              <a:off x="5043" y="252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05889" name="AutoShape 33"/>
            <p:cNvSpPr>
              <a:spLocks noChangeArrowheads="1"/>
            </p:cNvSpPr>
            <p:nvPr/>
          </p:nvSpPr>
          <p:spPr bwMode="auto">
            <a:xfrm>
              <a:off x="4312" y="2077"/>
              <a:ext cx="578" cy="697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0" name="AutoShape 34"/>
            <p:cNvSpPr>
              <a:spLocks noChangeArrowheads="1"/>
            </p:cNvSpPr>
            <p:nvPr/>
          </p:nvSpPr>
          <p:spPr bwMode="auto">
            <a:xfrm>
              <a:off x="3940" y="2477"/>
              <a:ext cx="1241" cy="713"/>
            </a:xfrm>
            <a:prstGeom prst="roundRect">
              <a:avLst>
                <a:gd name="adj" fmla="val 1428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91" name="Text Box 35"/>
            <p:cNvSpPr txBox="1">
              <a:spLocks noChangeArrowheads="1"/>
            </p:cNvSpPr>
            <p:nvPr/>
          </p:nvSpPr>
          <p:spPr bwMode="auto">
            <a:xfrm>
              <a:off x="3937" y="1649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05892" name="AutoShape 36"/>
            <p:cNvSpPr>
              <a:spLocks noChangeArrowheads="1"/>
            </p:cNvSpPr>
            <p:nvPr/>
          </p:nvSpPr>
          <p:spPr bwMode="auto">
            <a:xfrm>
              <a:off x="4640" y="1677"/>
              <a:ext cx="634" cy="1473"/>
            </a:xfrm>
            <a:prstGeom prst="roundRect">
              <a:avLst>
                <a:gd name="adj" fmla="val 16667"/>
              </a:avLst>
            </a:prstGeom>
            <a:noFill/>
            <a:ln w="444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736" y="1480"/>
              <a:ext cx="352" cy="496"/>
              <a:chOff x="3736" y="1632"/>
              <a:chExt cx="352" cy="496"/>
            </a:xfrm>
          </p:grpSpPr>
          <p:sp>
            <p:nvSpPr>
              <p:cNvPr id="505894" name="Line 38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5" name="Line 39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 flipH="1">
              <a:off x="5056" y="1448"/>
              <a:ext cx="352" cy="496"/>
              <a:chOff x="3736" y="1632"/>
              <a:chExt cx="352" cy="496"/>
            </a:xfrm>
          </p:grpSpPr>
          <p:sp>
            <p:nvSpPr>
              <p:cNvPr id="505897" name="Line 41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898" name="Line 42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5024" y="2904"/>
              <a:ext cx="352" cy="496"/>
              <a:chOff x="3736" y="1632"/>
              <a:chExt cx="352" cy="496"/>
            </a:xfrm>
          </p:grpSpPr>
          <p:sp>
            <p:nvSpPr>
              <p:cNvPr id="505900" name="Line 44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5901" name="Line 45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05902" name="Line 46"/>
            <p:cNvSpPr>
              <a:spLocks noChangeShapeType="1"/>
            </p:cNvSpPr>
            <p:nvPr/>
          </p:nvSpPr>
          <p:spPr bwMode="auto">
            <a:xfrm flipH="1">
              <a:off x="3792" y="29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05903" name="Line 47"/>
            <p:cNvSpPr>
              <a:spLocks noChangeShapeType="1"/>
            </p:cNvSpPr>
            <p:nvPr/>
          </p:nvSpPr>
          <p:spPr bwMode="auto">
            <a:xfrm>
              <a:off x="4184" y="29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5246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3077-69F6-463A-ABAC-05F300C7D590}" type="slidenum">
              <a:rPr lang="en-US"/>
              <a:pPr/>
              <a:t>26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F' = B' D' + A' B </a:t>
            </a:r>
          </a:p>
          <a:p>
            <a:r>
              <a:rPr lang="en-US"/>
              <a:t>F = (B + D)(A + B')</a:t>
            </a:r>
          </a:p>
        </p:txBody>
      </p:sp>
    </p:spTree>
    <p:extLst>
      <p:ext uri="{BB962C8B-B14F-4D97-AF65-F5344CB8AC3E}">
        <p14:creationId xmlns:p14="http://schemas.microsoft.com/office/powerpoint/2010/main" val="628864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C3077-69F6-463A-ABAC-05F300C7D590}" type="slidenum">
              <a:rPr lang="en-US"/>
              <a:pPr/>
              <a:t>27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F' = B' D' + A' B </a:t>
            </a:r>
          </a:p>
          <a:p>
            <a:r>
              <a:rPr lang="en-US"/>
              <a:t>F = (B + D)(A + B')</a:t>
            </a:r>
          </a:p>
        </p:txBody>
      </p:sp>
    </p:spTree>
    <p:extLst>
      <p:ext uri="{BB962C8B-B14F-4D97-AF65-F5344CB8AC3E}">
        <p14:creationId xmlns:p14="http://schemas.microsoft.com/office/powerpoint/2010/main" val="3988338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70B0E-0BF9-4A61-BCC6-9D670ACDBA49}" type="slidenum">
              <a:rPr lang="en-US"/>
              <a:pPr/>
              <a:t>28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F= CD’+B’D’+BC’D</a:t>
            </a:r>
          </a:p>
          <a:p>
            <a:endParaRPr lang="en-US" dirty="0"/>
          </a:p>
          <a:p>
            <a:r>
              <a:rPr lang="en-US" dirty="0"/>
              <a:t>And F’=CD+B’D+BC’D’, thus (e.g. </a:t>
            </a:r>
            <a:r>
              <a:rPr lang="en-US" dirty="0" err="1"/>
              <a:t>DeMorgan</a:t>
            </a:r>
            <a:r>
              <a:rPr lang="en-US" dirty="0"/>
              <a:t>):</a:t>
            </a:r>
          </a:p>
          <a:p>
            <a:r>
              <a:rPr lang="en-US" dirty="0"/>
              <a:t>F=(C’+D’)(B+D’)(B’+C+D)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11050" name="Group 74"/>
          <p:cNvGrpSpPr>
            <a:grpSpLocks/>
          </p:cNvGrpSpPr>
          <p:nvPr/>
        </p:nvGrpSpPr>
        <p:grpSpPr bwMode="auto">
          <a:xfrm>
            <a:off x="3798889" y="5529263"/>
            <a:ext cx="3241675" cy="3665538"/>
            <a:chOff x="432" y="1424"/>
            <a:chExt cx="2042" cy="2309"/>
          </a:xfrm>
        </p:grpSpPr>
        <p:sp>
          <p:nvSpPr>
            <p:cNvPr id="511051" name="Rectangle 75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 dirty="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 dirty="0"/>
            </a:p>
          </p:txBody>
        </p:sp>
        <p:sp>
          <p:nvSpPr>
            <p:cNvPr id="511052" name="Freeform 76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3" name="Rectangle 77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4" name="Rectangle 78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 dirty="0"/>
            </a:p>
          </p:txBody>
        </p:sp>
        <p:sp>
          <p:nvSpPr>
            <p:cNvPr id="511055" name="Rectangle 79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 dirty="0"/>
            </a:p>
          </p:txBody>
        </p:sp>
        <p:sp>
          <p:nvSpPr>
            <p:cNvPr id="511056" name="Rectangle 80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 dirty="0"/>
            </a:p>
          </p:txBody>
        </p:sp>
        <p:sp>
          <p:nvSpPr>
            <p:cNvPr id="511057" name="Rectangle 81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 dirty="0"/>
            </a:p>
          </p:txBody>
        </p:sp>
        <p:sp>
          <p:nvSpPr>
            <p:cNvPr id="511058" name="Line 82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59" name="Line 83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0" name="Line 84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1" name="Line 85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2" name="Line 86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63" name="Line 87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1064" name="Text Box 88"/>
          <p:cNvSpPr txBox="1">
            <a:spLocks noChangeArrowheads="1"/>
          </p:cNvSpPr>
          <p:nvPr/>
        </p:nvSpPr>
        <p:spPr bwMode="auto">
          <a:xfrm>
            <a:off x="6086474" y="60896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5" name="Text Box 89"/>
          <p:cNvSpPr txBox="1">
            <a:spLocks noChangeArrowheads="1"/>
          </p:cNvSpPr>
          <p:nvPr/>
        </p:nvSpPr>
        <p:spPr bwMode="auto">
          <a:xfrm>
            <a:off x="4981574" y="74231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6" name="Text Box 90"/>
          <p:cNvSpPr txBox="1">
            <a:spLocks noChangeArrowheads="1"/>
          </p:cNvSpPr>
          <p:nvPr/>
        </p:nvSpPr>
        <p:spPr bwMode="auto">
          <a:xfrm>
            <a:off x="6111875" y="74104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7" name="Text Box 91"/>
          <p:cNvSpPr txBox="1">
            <a:spLocks noChangeArrowheads="1"/>
          </p:cNvSpPr>
          <p:nvPr/>
        </p:nvSpPr>
        <p:spPr bwMode="auto">
          <a:xfrm>
            <a:off x="4981574" y="66992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8" name="Text Box 92"/>
          <p:cNvSpPr txBox="1">
            <a:spLocks noChangeArrowheads="1"/>
          </p:cNvSpPr>
          <p:nvPr/>
        </p:nvSpPr>
        <p:spPr bwMode="auto">
          <a:xfrm>
            <a:off x="4473574" y="80327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69" name="Text Box 93"/>
          <p:cNvSpPr txBox="1">
            <a:spLocks noChangeArrowheads="1"/>
          </p:cNvSpPr>
          <p:nvPr/>
        </p:nvSpPr>
        <p:spPr bwMode="auto">
          <a:xfrm>
            <a:off x="6137274" y="8096251"/>
            <a:ext cx="184666" cy="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800" b="1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511070" name="Text Box 94"/>
          <p:cNvSpPr txBox="1">
            <a:spLocks noChangeArrowheads="1"/>
          </p:cNvSpPr>
          <p:nvPr/>
        </p:nvSpPr>
        <p:spPr bwMode="auto">
          <a:xfrm>
            <a:off x="4908551" y="61785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1" name="Text Box 95"/>
          <p:cNvSpPr txBox="1">
            <a:spLocks noChangeArrowheads="1"/>
          </p:cNvSpPr>
          <p:nvPr/>
        </p:nvSpPr>
        <p:spPr bwMode="auto">
          <a:xfrm>
            <a:off x="4362450" y="61404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2" name="Text Box 96"/>
          <p:cNvSpPr txBox="1">
            <a:spLocks noChangeArrowheads="1"/>
          </p:cNvSpPr>
          <p:nvPr/>
        </p:nvSpPr>
        <p:spPr bwMode="auto">
          <a:xfrm>
            <a:off x="6102350" y="6813550"/>
            <a:ext cx="222818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5714" rIns="0" bIns="45714" anchorCtr="1">
            <a:spAutoFit/>
          </a:bodyPr>
          <a:lstStyle/>
          <a:p>
            <a:pPr marL="285715" indent="-285715"/>
            <a:r>
              <a:rPr lang="en-US" sz="2400" b="1" dirty="0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511073" name="AutoShape 97"/>
          <p:cNvSpPr>
            <a:spLocks noChangeArrowheads="1"/>
          </p:cNvSpPr>
          <p:nvPr/>
        </p:nvSpPr>
        <p:spPr bwMode="auto">
          <a:xfrm>
            <a:off x="4268788" y="7021791"/>
            <a:ext cx="393700" cy="63444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45714" rIns="0" bIns="45714" anchor="ctr">
            <a:spAutoFit/>
          </a:bodyPr>
          <a:lstStyle/>
          <a:p>
            <a:endParaRPr lang="en-US"/>
          </a:p>
        </p:txBody>
      </p:sp>
      <p:sp>
        <p:nvSpPr>
          <p:cNvPr id="511074" name="AutoShape 98"/>
          <p:cNvSpPr>
            <a:spLocks noChangeArrowheads="1"/>
          </p:cNvSpPr>
          <p:nvPr/>
        </p:nvSpPr>
        <p:spPr bwMode="auto">
          <a:xfrm>
            <a:off x="5500688" y="7059892"/>
            <a:ext cx="393700" cy="63444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45714" rIns="0" bIns="45714" anchor="ctr">
            <a:spAutoFit/>
          </a:bodyPr>
          <a:lstStyle/>
          <a:p>
            <a:endParaRPr lang="en-US"/>
          </a:p>
        </p:txBody>
      </p:sp>
      <p:grpSp>
        <p:nvGrpSpPr>
          <p:cNvPr id="511075" name="Group 99"/>
          <p:cNvGrpSpPr>
            <a:grpSpLocks/>
          </p:cNvGrpSpPr>
          <p:nvPr/>
        </p:nvGrpSpPr>
        <p:grpSpPr bwMode="auto">
          <a:xfrm>
            <a:off x="4777660" y="5522914"/>
            <a:ext cx="1077059" cy="3594100"/>
            <a:chOff x="559" y="1472"/>
            <a:chExt cx="277" cy="2264"/>
          </a:xfrm>
        </p:grpSpPr>
        <p:grpSp>
          <p:nvGrpSpPr>
            <p:cNvPr id="511076" name="Group 100"/>
            <p:cNvGrpSpPr>
              <a:grpSpLocks/>
            </p:cNvGrpSpPr>
            <p:nvPr/>
          </p:nvGrpSpPr>
          <p:grpSpPr bwMode="auto">
            <a:xfrm flipV="1">
              <a:off x="568" y="3097"/>
              <a:ext cx="268" cy="639"/>
              <a:chOff x="1432" y="1480"/>
              <a:chExt cx="648" cy="639"/>
            </a:xfrm>
          </p:grpSpPr>
          <p:sp>
            <p:nvSpPr>
              <p:cNvPr id="511077" name="AutoShape 101"/>
              <p:cNvSpPr>
                <a:spLocks noChangeArrowheads="1"/>
              </p:cNvSpPr>
              <p:nvPr/>
            </p:nvSpPr>
            <p:spPr bwMode="auto">
              <a:xfrm>
                <a:off x="1448" y="1698"/>
                <a:ext cx="632" cy="42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078" name="Rectangle 102"/>
              <p:cNvSpPr>
                <a:spLocks noChangeArrowheads="1"/>
              </p:cNvSpPr>
              <p:nvPr/>
            </p:nvSpPr>
            <p:spPr bwMode="auto">
              <a:xfrm>
                <a:off x="1432" y="1480"/>
                <a:ext cx="0" cy="3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079" name="Group 103"/>
            <p:cNvGrpSpPr>
              <a:grpSpLocks/>
            </p:cNvGrpSpPr>
            <p:nvPr/>
          </p:nvGrpSpPr>
          <p:grpSpPr bwMode="auto">
            <a:xfrm>
              <a:off x="559" y="1472"/>
              <a:ext cx="253" cy="639"/>
              <a:chOff x="1432" y="1480"/>
              <a:chExt cx="648" cy="639"/>
            </a:xfrm>
          </p:grpSpPr>
          <p:sp>
            <p:nvSpPr>
              <p:cNvPr id="511080" name="AutoShape 104"/>
              <p:cNvSpPr>
                <a:spLocks noChangeArrowheads="1"/>
              </p:cNvSpPr>
              <p:nvPr/>
            </p:nvSpPr>
            <p:spPr bwMode="auto">
              <a:xfrm>
                <a:off x="1448" y="1698"/>
                <a:ext cx="632" cy="421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081" name="Rectangle 105"/>
              <p:cNvSpPr>
                <a:spLocks noChangeArrowheads="1"/>
              </p:cNvSpPr>
              <p:nvPr/>
            </p:nvSpPr>
            <p:spPr bwMode="auto">
              <a:xfrm>
                <a:off x="1432" y="1480"/>
                <a:ext cx="0" cy="3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1082" name="Group 106"/>
          <p:cNvGrpSpPr>
            <a:grpSpLocks/>
          </p:cNvGrpSpPr>
          <p:nvPr/>
        </p:nvGrpSpPr>
        <p:grpSpPr bwMode="auto">
          <a:xfrm>
            <a:off x="393700" y="5619750"/>
            <a:ext cx="3241675" cy="3665539"/>
            <a:chOff x="1504" y="1000"/>
            <a:chExt cx="2042" cy="2309"/>
          </a:xfrm>
        </p:grpSpPr>
        <p:grpSp>
          <p:nvGrpSpPr>
            <p:cNvPr id="511083" name="Group 107"/>
            <p:cNvGrpSpPr>
              <a:grpSpLocks/>
            </p:cNvGrpSpPr>
            <p:nvPr/>
          </p:nvGrpSpPr>
          <p:grpSpPr bwMode="auto">
            <a:xfrm>
              <a:off x="1504" y="1000"/>
              <a:ext cx="2042" cy="2309"/>
              <a:chOff x="432" y="1424"/>
              <a:chExt cx="2042" cy="2309"/>
            </a:xfrm>
          </p:grpSpPr>
          <p:sp>
            <p:nvSpPr>
              <p:cNvPr id="511084" name="Rectangle 108"/>
              <p:cNvSpPr>
                <a:spLocks noChangeAspect="1" noChangeArrowheads="1"/>
              </p:cNvSpPr>
              <p:nvPr/>
            </p:nvSpPr>
            <p:spPr bwMode="auto">
              <a:xfrm flipH="1">
                <a:off x="731" y="3147"/>
                <a:ext cx="69" cy="2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 b="1" dirty="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 dirty="0"/>
              </a:p>
            </p:txBody>
          </p:sp>
          <p:sp>
            <p:nvSpPr>
              <p:cNvPr id="511085" name="Freeform 109"/>
              <p:cNvSpPr>
                <a:spLocks noChangeAspect="1"/>
              </p:cNvSpPr>
              <p:nvPr/>
            </p:nvSpPr>
            <p:spPr bwMode="auto">
              <a:xfrm>
                <a:off x="2220" y="3011"/>
                <a:ext cx="6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25"/>
                  </a:cxn>
                  <a:cxn ang="0">
                    <a:pos x="0" y="0"/>
                  </a:cxn>
                </a:cxnLst>
                <a:rect l="0" t="0" r="r" b="b"/>
                <a:pathLst>
                  <a:path w="6" h="25">
                    <a:moveTo>
                      <a:pt x="0" y="0"/>
                    </a:moveTo>
                    <a:lnTo>
                      <a:pt x="6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681" y="1736"/>
                <a:ext cx="1496" cy="1644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87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2340" y="2425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B</a:t>
                </a:r>
                <a:endParaRPr lang="en-US" b="1" dirty="0"/>
              </a:p>
            </p:txBody>
          </p:sp>
          <p:sp>
            <p:nvSpPr>
              <p:cNvPr id="511088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1756" y="1424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b="1" dirty="0"/>
              </a:p>
            </p:txBody>
          </p:sp>
          <p:sp>
            <p:nvSpPr>
              <p:cNvPr id="511089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383" y="3510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D</a:t>
                </a:r>
                <a:endParaRPr lang="en-US" b="1" dirty="0"/>
              </a:p>
            </p:txBody>
          </p:sp>
          <p:sp>
            <p:nvSpPr>
              <p:cNvPr id="511090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432" y="2866"/>
                <a:ext cx="134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300" b="1" dirty="0">
                    <a:solidFill>
                      <a:srgbClr val="000000"/>
                    </a:solidFill>
                    <a:latin typeface="SWISS" charset="0"/>
                  </a:rPr>
                  <a:t>A</a:t>
                </a:r>
                <a:endParaRPr lang="en-US" b="1" dirty="0"/>
              </a:p>
            </p:txBody>
          </p:sp>
          <p:sp>
            <p:nvSpPr>
              <p:cNvPr id="511091" name="Line 115"/>
              <p:cNvSpPr>
                <a:spLocks noChangeAspect="1" noChangeShapeType="1"/>
              </p:cNvSpPr>
              <p:nvPr/>
            </p:nvSpPr>
            <p:spPr bwMode="auto">
              <a:xfrm>
                <a:off x="448" y="2563"/>
                <a:ext cx="1729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2" name="Line 116"/>
              <p:cNvSpPr>
                <a:spLocks noChangeAspect="1" noChangeShapeType="1"/>
              </p:cNvSpPr>
              <p:nvPr/>
            </p:nvSpPr>
            <p:spPr bwMode="auto">
              <a:xfrm>
                <a:off x="1430" y="1529"/>
                <a:ext cx="1" cy="186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3" name="Line 117"/>
              <p:cNvSpPr>
                <a:spLocks noChangeAspect="1" noChangeShapeType="1"/>
              </p:cNvSpPr>
              <p:nvPr/>
            </p:nvSpPr>
            <p:spPr bwMode="auto">
              <a:xfrm>
                <a:off x="1055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4" name="Line 118"/>
              <p:cNvSpPr>
                <a:spLocks noChangeAspect="1" noChangeShapeType="1"/>
              </p:cNvSpPr>
              <p:nvPr/>
            </p:nvSpPr>
            <p:spPr bwMode="auto">
              <a:xfrm>
                <a:off x="1804" y="1736"/>
                <a:ext cx="1" cy="196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5" name="Line 119"/>
              <p:cNvSpPr>
                <a:spLocks noChangeAspect="1" noChangeShapeType="1"/>
              </p:cNvSpPr>
              <p:nvPr/>
            </p:nvSpPr>
            <p:spPr bwMode="auto">
              <a:xfrm>
                <a:off x="681" y="2977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096" name="Line 120"/>
              <p:cNvSpPr>
                <a:spLocks noChangeAspect="1" noChangeShapeType="1"/>
              </p:cNvSpPr>
              <p:nvPr/>
            </p:nvSpPr>
            <p:spPr bwMode="auto">
              <a:xfrm>
                <a:off x="681" y="2150"/>
                <a:ext cx="1730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1097" name="Text Box 121"/>
            <p:cNvSpPr txBox="1">
              <a:spLocks noChangeArrowheads="1"/>
            </p:cNvSpPr>
            <p:nvPr/>
          </p:nvSpPr>
          <p:spPr bwMode="auto">
            <a:xfrm>
              <a:off x="2945" y="1353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098" name="Text Box 122"/>
            <p:cNvSpPr txBox="1">
              <a:spLocks noChangeArrowheads="1"/>
            </p:cNvSpPr>
            <p:nvPr/>
          </p:nvSpPr>
          <p:spPr bwMode="auto">
            <a:xfrm>
              <a:off x="2249" y="2193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099" name="Text Box 123"/>
            <p:cNvSpPr txBox="1">
              <a:spLocks noChangeArrowheads="1"/>
            </p:cNvSpPr>
            <p:nvPr/>
          </p:nvSpPr>
          <p:spPr bwMode="auto">
            <a:xfrm>
              <a:off x="2961" y="2185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0" name="Text Box 124"/>
            <p:cNvSpPr txBox="1">
              <a:spLocks noChangeArrowheads="1"/>
            </p:cNvSpPr>
            <p:nvPr/>
          </p:nvSpPr>
          <p:spPr bwMode="auto">
            <a:xfrm>
              <a:off x="2249" y="173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1" name="Text Box 125"/>
            <p:cNvSpPr txBox="1">
              <a:spLocks noChangeArrowheads="1"/>
            </p:cNvSpPr>
            <p:nvPr/>
          </p:nvSpPr>
          <p:spPr bwMode="auto">
            <a:xfrm>
              <a:off x="1929" y="257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2" name="Text Box 126"/>
            <p:cNvSpPr txBox="1">
              <a:spLocks noChangeArrowheads="1"/>
            </p:cNvSpPr>
            <p:nvPr/>
          </p:nvSpPr>
          <p:spPr bwMode="auto">
            <a:xfrm>
              <a:off x="2977" y="2617"/>
              <a:ext cx="1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800" b="1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511103" name="Text Box 127"/>
            <p:cNvSpPr txBox="1">
              <a:spLocks noChangeArrowheads="1"/>
            </p:cNvSpPr>
            <p:nvPr/>
          </p:nvSpPr>
          <p:spPr bwMode="auto">
            <a:xfrm>
              <a:off x="2203" y="140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4" name="Text Box 128"/>
            <p:cNvSpPr txBox="1">
              <a:spLocks noChangeArrowheads="1"/>
            </p:cNvSpPr>
            <p:nvPr/>
          </p:nvSpPr>
          <p:spPr bwMode="auto">
            <a:xfrm>
              <a:off x="1859" y="1385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5" name="Text Box 129"/>
            <p:cNvSpPr txBox="1">
              <a:spLocks noChangeArrowheads="1"/>
            </p:cNvSpPr>
            <p:nvPr/>
          </p:nvSpPr>
          <p:spPr bwMode="auto">
            <a:xfrm>
              <a:off x="2955" y="1809"/>
              <a:ext cx="14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15" indent="-285715"/>
              <a:r>
                <a:rPr lang="en-US" sz="2400" b="1" dirty="0">
                  <a:solidFill>
                    <a:srgbClr val="3333FF"/>
                  </a:solidFill>
                </a:rPr>
                <a:t>X</a:t>
              </a:r>
            </a:p>
          </p:txBody>
        </p:sp>
        <p:sp>
          <p:nvSpPr>
            <p:cNvPr id="511106" name="AutoShape 130"/>
            <p:cNvSpPr>
              <a:spLocks noChangeArrowheads="1"/>
            </p:cNvSpPr>
            <p:nvPr/>
          </p:nvSpPr>
          <p:spPr bwMode="auto">
            <a:xfrm>
              <a:off x="2184" y="1931"/>
              <a:ext cx="248" cy="4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1107" name="AutoShape 131"/>
            <p:cNvSpPr>
              <a:spLocks noChangeArrowheads="1"/>
            </p:cNvSpPr>
            <p:nvPr/>
          </p:nvSpPr>
          <p:spPr bwMode="auto">
            <a:xfrm>
              <a:off x="2928" y="1947"/>
              <a:ext cx="248" cy="4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1108" name="Group 132"/>
            <p:cNvGrpSpPr>
              <a:grpSpLocks/>
            </p:cNvGrpSpPr>
            <p:nvPr/>
          </p:nvGrpSpPr>
          <p:grpSpPr bwMode="auto">
            <a:xfrm>
              <a:off x="1675" y="1157"/>
              <a:ext cx="352" cy="496"/>
              <a:chOff x="3736" y="1632"/>
              <a:chExt cx="352" cy="496"/>
            </a:xfrm>
          </p:grpSpPr>
          <p:sp>
            <p:nvSpPr>
              <p:cNvPr id="511109" name="Line 133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0" name="Line 134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111" name="Group 135"/>
            <p:cNvGrpSpPr>
              <a:grpSpLocks/>
            </p:cNvGrpSpPr>
            <p:nvPr/>
          </p:nvGrpSpPr>
          <p:grpSpPr bwMode="auto">
            <a:xfrm flipH="1">
              <a:off x="2963" y="1133"/>
              <a:ext cx="352" cy="496"/>
              <a:chOff x="3736" y="1632"/>
              <a:chExt cx="352" cy="496"/>
            </a:xfrm>
          </p:grpSpPr>
          <p:sp>
            <p:nvSpPr>
              <p:cNvPr id="511112" name="Line 136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3" name="Line 137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1114" name="Group 138"/>
            <p:cNvGrpSpPr>
              <a:grpSpLocks/>
            </p:cNvGrpSpPr>
            <p:nvPr/>
          </p:nvGrpSpPr>
          <p:grpSpPr bwMode="auto">
            <a:xfrm flipH="1" flipV="1">
              <a:off x="2979" y="2645"/>
              <a:ext cx="352" cy="496"/>
              <a:chOff x="3736" y="1632"/>
              <a:chExt cx="352" cy="496"/>
            </a:xfrm>
          </p:grpSpPr>
          <p:sp>
            <p:nvSpPr>
              <p:cNvPr id="511115" name="Line 139"/>
              <p:cNvSpPr>
                <a:spLocks noChangeShapeType="1"/>
              </p:cNvSpPr>
              <p:nvPr/>
            </p:nvSpPr>
            <p:spPr bwMode="auto">
              <a:xfrm>
                <a:off x="4088" y="163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1116" name="Line 140"/>
              <p:cNvSpPr>
                <a:spLocks noChangeShapeType="1"/>
              </p:cNvSpPr>
              <p:nvPr/>
            </p:nvSpPr>
            <p:spPr bwMode="auto">
              <a:xfrm flipH="1">
                <a:off x="3736" y="2128"/>
                <a:ext cx="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1117" name="Line 141"/>
            <p:cNvSpPr>
              <a:spLocks noChangeShapeType="1"/>
            </p:cNvSpPr>
            <p:nvPr/>
          </p:nvSpPr>
          <p:spPr bwMode="auto">
            <a:xfrm flipH="1">
              <a:off x="1651" y="261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11118" name="Line 142"/>
            <p:cNvSpPr>
              <a:spLocks noChangeShapeType="1"/>
            </p:cNvSpPr>
            <p:nvPr/>
          </p:nvSpPr>
          <p:spPr bwMode="auto">
            <a:xfrm>
              <a:off x="2043" y="2621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125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1DE0-FF8F-43E1-8FBB-B72F89CEB89D}" type="slidenum">
              <a:rPr lang="en-US"/>
              <a:pPr/>
              <a:t>29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Katz, Ex. 2.3.4 (P75; 1</a:t>
            </a:r>
            <a:r>
              <a:rPr lang="en-US" baseline="30000"/>
              <a:t>st</a:t>
            </a:r>
            <a:r>
              <a:rPr lang="en-US"/>
              <a:t> ed)</a:t>
            </a:r>
          </a:p>
        </p:txBody>
      </p:sp>
    </p:spTree>
    <p:extLst>
      <p:ext uri="{BB962C8B-B14F-4D97-AF65-F5344CB8AC3E}">
        <p14:creationId xmlns:p14="http://schemas.microsoft.com/office/powerpoint/2010/main" val="1100252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4A4FD-FFD6-47FE-86B4-144F359FD4DE}" type="slidenum">
              <a:rPr lang="en-US"/>
              <a:pPr/>
              <a:t>30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606E1-1916-41F2-B8DD-E573A1AAF0C9}" type="slidenum">
              <a:rPr lang="en-US"/>
              <a:pPr/>
              <a:t>31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A91A8-99D4-49D7-A496-F373E8A05BD9}" type="slidenum">
              <a:rPr lang="en-US"/>
              <a:pPr/>
              <a:t>4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19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4933D-F551-4998-9F5E-6B6C4DFB83BF}" type="slidenum">
              <a:rPr lang="en-US"/>
              <a:pPr/>
              <a:t>32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6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DD55D-1D62-4158-AC68-A7D71AEB78B2}" type="slidenum">
              <a:rPr lang="en-US"/>
              <a:pPr/>
              <a:t>33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3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D4F4E-4E9D-45BB-9196-0BF29D3BCE5A}" type="slidenum">
              <a:rPr lang="en-US"/>
              <a:pPr/>
              <a:t>34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6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DAC06-1615-481D-B380-64C1794BA799}" type="slidenum">
              <a:rPr lang="en-US"/>
              <a:pPr/>
              <a:t>35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NOT: A=B  and OUT=(AB)’</a:t>
            </a:r>
          </a:p>
          <a:p>
            <a:r>
              <a:rPr lang="en-US" dirty="0"/>
              <a:t>NAND: AND + NOT</a:t>
            </a:r>
          </a:p>
          <a:p>
            <a:r>
              <a:rPr lang="en-US" dirty="0"/>
              <a:t>NOR: </a:t>
            </a:r>
            <a:r>
              <a:rPr lang="en-US" dirty="0" err="1"/>
              <a:t>DeMorgan’s</a:t>
            </a:r>
            <a:r>
              <a:rPr lang="en-US" dirty="0"/>
              <a:t>: (A+B) = (A+B)’’= (A’B’)’</a:t>
            </a:r>
          </a:p>
        </p:txBody>
      </p:sp>
    </p:spTree>
    <p:extLst>
      <p:ext uri="{BB962C8B-B14F-4D97-AF65-F5344CB8AC3E}">
        <p14:creationId xmlns:p14="http://schemas.microsoft.com/office/powerpoint/2010/main" val="4076697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DAC06-1615-481D-B380-64C1794BA799}" type="slidenum">
              <a:rPr lang="en-US"/>
              <a:pPr/>
              <a:t>36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NOT: A=B  and OUT=(A+B)’</a:t>
            </a:r>
          </a:p>
          <a:p>
            <a:r>
              <a:rPr lang="en-US" dirty="0"/>
              <a:t>OR: NOR+ NOT</a:t>
            </a:r>
          </a:p>
          <a:p>
            <a:r>
              <a:rPr lang="en-US" dirty="0"/>
              <a:t>NAND : </a:t>
            </a:r>
            <a:r>
              <a:rPr lang="en-US" dirty="0" err="1"/>
              <a:t>DeMorgan’s</a:t>
            </a:r>
            <a:r>
              <a:rPr lang="en-US" dirty="0"/>
              <a:t>: (AB) = (AB)’’= (A’+B’)’</a:t>
            </a:r>
          </a:p>
        </p:txBody>
      </p:sp>
    </p:spTree>
    <p:extLst>
      <p:ext uri="{BB962C8B-B14F-4D97-AF65-F5344CB8AC3E}">
        <p14:creationId xmlns:p14="http://schemas.microsoft.com/office/powerpoint/2010/main" val="2114133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1E88C-9530-48CD-8E26-0A27BC1CECA7}" type="slidenum">
              <a:rPr lang="en-US"/>
              <a:pPr/>
              <a:t>37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A096-16D8-4864-850B-92F4CF2D7708}" type="slidenum">
              <a:rPr lang="en-US"/>
              <a:pPr/>
              <a:t>38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317" tIns="47659" rIns="95317" bIns="47659"/>
          <a:lstStyle/>
          <a:p>
            <a:r>
              <a:rPr lang="en-US"/>
              <a:t>Because it is defined as X Y + X’ Y’ that equals 1 if and only if X = Y implying X is equivalent to Y.</a:t>
            </a:r>
          </a:p>
        </p:txBody>
      </p:sp>
    </p:spTree>
    <p:extLst>
      <p:ext uri="{BB962C8B-B14F-4D97-AF65-F5344CB8AC3E}">
        <p14:creationId xmlns:p14="http://schemas.microsoft.com/office/powerpoint/2010/main" val="3405757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4DFE0-51FA-4CE9-ADAD-E1312926F17F}" type="slidenum">
              <a:rPr lang="en-US"/>
              <a:pPr/>
              <a:t>39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Prove: XY’+X’Y = (XX’+XY’+YY’+X’Y)= X(X’+Y’) +Y(X’+Y’) =X.(XY)’+Y(XY)’</a:t>
            </a:r>
          </a:p>
          <a:p>
            <a:r>
              <a:rPr lang="en-US" dirty="0"/>
              <a:t>=[(X.(XY)’)’.(Y(XY)’)’]’’</a:t>
            </a:r>
          </a:p>
          <a:p>
            <a:endParaRPr lang="en-US" dirty="0"/>
          </a:p>
          <a:p>
            <a:r>
              <a:rPr lang="en-US" dirty="0" err="1"/>
              <a:t>Nand</a:t>
            </a:r>
            <a:r>
              <a:rPr lang="en-US" dirty="0"/>
              <a:t>: Verify</a:t>
            </a:r>
          </a:p>
          <a:p>
            <a:r>
              <a:rPr lang="en-US" dirty="0"/>
              <a:t>(((XY)’.X)’. ((XY)’.Y)’)’</a:t>
            </a:r>
          </a:p>
          <a:p>
            <a:r>
              <a:rPr lang="en-US" dirty="0"/>
              <a:t>= ((XY)’.X)+((XY)’.X)</a:t>
            </a:r>
          </a:p>
          <a:p>
            <a:r>
              <a:rPr lang="en-US" dirty="0"/>
              <a:t>=(X’+Y’)X + (X’+Y’)Y</a:t>
            </a:r>
          </a:p>
          <a:p>
            <a:r>
              <a:rPr lang="en-US" dirty="0"/>
              <a:t>=XY’+X’Y</a:t>
            </a:r>
          </a:p>
        </p:txBody>
      </p:sp>
    </p:spTree>
    <p:extLst>
      <p:ext uri="{BB962C8B-B14F-4D97-AF65-F5344CB8AC3E}">
        <p14:creationId xmlns:p14="http://schemas.microsoft.com/office/powerpoint/2010/main" val="657601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A57C0-91A4-4BDE-93DA-5EE8D3E94311}" type="slidenum">
              <a:rPr lang="en-US"/>
              <a:pPr/>
              <a:t>40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4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02211-6609-4582-9E6F-E8C9864C326F}" type="slidenum">
              <a:rPr lang="en-US"/>
              <a:pPr/>
              <a:t>42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1D095-6DB0-420F-9453-FF6549965BAF}" type="slidenum">
              <a:rPr lang="en-US"/>
              <a:pPr/>
              <a:t>6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89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28DEC-C5EA-4865-8E45-CF25A496B2C4}" type="slidenum">
              <a:rPr lang="en-US"/>
              <a:pPr/>
              <a:t>43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DC23-4DCD-4BC7-B001-216F37733AA7}" type="slidenum">
              <a:rPr lang="en-US"/>
              <a:pPr/>
              <a:t>44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3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DC23-4DCD-4BC7-B001-216F37733AA7}" type="slidenum">
              <a:rPr lang="en-US"/>
              <a:pPr/>
              <a:t>45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BDC23-4DCD-4BC7-B001-216F37733AA7}" type="slidenum">
              <a:rPr lang="en-US"/>
              <a:pPr/>
              <a:t>46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46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0EE39-EC61-42BA-8125-08AFADBD992C}" type="slidenum">
              <a:rPr lang="en-US"/>
              <a:pPr/>
              <a:t>47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09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8F2E8-4FF1-4678-B0F3-CE3E2FD01969}" type="slidenum">
              <a:rPr lang="en-US"/>
              <a:pPr/>
              <a:t>48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85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0C08C-AD29-43CF-B268-417AD6EB4BE0}" type="slidenum">
              <a:rPr lang="en-US"/>
              <a:pPr/>
              <a:t>49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45D68-775A-4ED2-ABFB-831F1794C2C1}" type="slidenum">
              <a:rPr lang="en-US"/>
              <a:pPr/>
              <a:t>50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3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2BE99-8245-4413-A9DC-388B75EE1484}" type="slidenum">
              <a:rPr lang="en-US"/>
              <a:pPr/>
              <a:t>51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1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DDDC0241-8083-4933-91CE-05FAF0BA6C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089029-4AE4-4B8E-9E87-85D9D7EC6696}" type="slidenum">
              <a:rPr lang="en-GB" altLang="en-US"/>
              <a:pPr/>
              <a:t>52</a:t>
            </a:fld>
            <a:endParaRPr lang="en-GB" altLang="en-US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6FA4AE2A-A01F-438A-A3F2-72619F71D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7A45688-A369-42F2-8D44-9B40B881006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7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96022-0EBA-4930-A866-72BE88F9FF23}" type="slidenum">
              <a:rPr lang="en-US"/>
              <a:pPr/>
              <a:t>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7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CD01DDB6-7513-4ECE-9E71-07DACCED5A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133D4A-901C-4048-95C3-C4BD0CD61039}" type="slidenum">
              <a:rPr lang="en-GB" altLang="en-US"/>
              <a:pPr/>
              <a:t>53</a:t>
            </a:fld>
            <a:endParaRPr lang="en-GB" altLang="en-US"/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7937E36F-8B29-4532-A0C7-F42988C46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4F95F13-5A30-41E1-B8CB-88576B4E090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0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A0493CDA-7BE1-4222-A258-56DD6EFF8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71D6CE-FAA9-41CE-B753-1C214445818B}" type="slidenum">
              <a:rPr lang="en-GB" altLang="en-US"/>
              <a:pPr/>
              <a:t>54</a:t>
            </a:fld>
            <a:endParaRPr lang="en-GB" altLang="en-US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888C46FC-8252-4EE5-89D3-C6F1987B1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21996D8-C790-4E42-A03A-CEA63B85EED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1868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96EAAA30-2E61-43BD-B4FF-D1E373465F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FCA89-A2C6-41C2-B474-A8ECF0FEED30}" type="slidenum">
              <a:rPr lang="en-GB" altLang="en-US"/>
              <a:pPr/>
              <a:t>55</a:t>
            </a:fld>
            <a:endParaRPr lang="en-GB" altLang="en-US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AEE6C939-0964-4EB4-9758-6D2C717FE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AAF92BA-1C9F-40C8-AF04-BD34A0F5C21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249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6CEF38EF-AD2B-4599-9D48-92C26AC4EB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6302D5-1BA7-496F-9B46-C93A17A84920}" type="slidenum">
              <a:rPr lang="en-GB" altLang="en-US"/>
              <a:pPr/>
              <a:t>56</a:t>
            </a:fld>
            <a:endParaRPr lang="en-GB" altLang="en-US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FB9F8FEE-5B95-4A6C-A430-FB187080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C7A6244-B745-4622-921D-4C75AB7730E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1966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B7198D99-A518-48FE-ADA0-852844E7ED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F72CBF-3631-4C97-9FC5-3C109EE2D30C}" type="slidenum">
              <a:rPr lang="en-GB" altLang="en-US"/>
              <a:pPr/>
              <a:t>57</a:t>
            </a:fld>
            <a:endParaRPr lang="en-GB" altLang="en-US"/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C80F97A4-8907-430D-AC4C-A806D3E7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580199D-2878-4206-85AE-530A5FCD05C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2501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48C52852-A3C9-4A40-80EB-61B05452F6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CE633-57E9-4754-8F10-2FECE1DC9FA7}" type="slidenum">
              <a:rPr lang="en-GB" altLang="en-US"/>
              <a:pPr/>
              <a:t>58</a:t>
            </a:fld>
            <a:endParaRPr lang="en-GB" altLang="en-US"/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7B4BEC88-EE3F-43B8-B16A-92CECDBC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CCE6B8E-3C74-4BEA-B6E0-F3E78278057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0804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FF09B746-77DC-431B-8E09-FA3AFD9F0C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3F37B4-AB46-4B91-8F54-2DE3584E0FC3}" type="slidenum">
              <a:rPr lang="en-GB" altLang="en-US"/>
              <a:pPr/>
              <a:t>59</a:t>
            </a:fld>
            <a:endParaRPr lang="en-GB" altLang="en-US"/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083F1F6F-92A9-4C7A-8CA8-39036D3C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63588"/>
            <a:ext cx="5016500" cy="37703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707CF7F-E0D8-40D1-B01D-3DC4A00FEA7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961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705CCA66-BDBD-4C81-9D72-094EE7E0D5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B4AF7-3919-4957-A5FC-BC4E9269F7E9}" type="slidenum">
              <a:rPr lang="en-GB" altLang="en-US"/>
              <a:pPr/>
              <a:t>60</a:t>
            </a:fld>
            <a:endParaRPr lang="en-GB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C413708B-FA5C-465A-BB9C-8F89756B5F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5250" y="763588"/>
            <a:ext cx="5024438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2735126-8E47-44A3-A3B7-0B2E0F5BFC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00775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6140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76BC0D1E-424B-46CD-993C-253B4CF89A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4743A-733E-4CE5-A29E-7BEA5C26B8EA}" type="slidenum">
              <a:rPr lang="en-GB" altLang="en-US"/>
              <a:pPr/>
              <a:t>61</a:t>
            </a:fld>
            <a:endParaRPr lang="en-GB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DC90EFF5-0DBD-41A6-B6D3-44ADF199E6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5250" y="763588"/>
            <a:ext cx="5024438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4EBE146-58BF-4E62-82F2-51EA1CB3CF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00775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5412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2BB57C6B-685D-4D02-8B0A-A7198E9416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A38FD1-3E2A-46A9-8CA2-9E3828585952}" type="slidenum">
              <a:rPr lang="en-GB" altLang="en-US"/>
              <a:pPr/>
              <a:t>62</a:t>
            </a:fld>
            <a:endParaRPr lang="en-GB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4960DDCC-BDB1-4C37-9BDC-A507B4BA52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65250" y="763588"/>
            <a:ext cx="5024438" cy="37703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3B45AEF-B578-4417-9794-3E1AE860C4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00775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20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D56D6-B355-4976-AD3D-384261D788C1}" type="slidenum">
              <a:rPr lang="en-US"/>
              <a:pPr/>
              <a:t>8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52197-061F-4F6E-980E-7A11B7C0C8AE}" type="slidenum">
              <a:rPr lang="en-US"/>
              <a:pPr/>
              <a:t>9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C2F30-1442-4E18-848D-859B21467E67}" type="slidenum">
              <a:rPr lang="en-US"/>
              <a:pPr/>
              <a:t>10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F=XY’+X’Y</a:t>
            </a:r>
          </a:p>
          <a:p>
            <a:r>
              <a:rPr lang="en-US" dirty="0"/>
              <a:t>G=XZ’+YZ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4639" y="4954589"/>
            <a:ext cx="2878137" cy="2195512"/>
            <a:chOff x="3070" y="2697"/>
            <a:chExt cx="1813" cy="1383"/>
          </a:xfrm>
        </p:grpSpPr>
        <p:sp>
          <p:nvSpPr>
            <p:cNvPr id="451589" name="Line 5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2" name="Line 8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3" name="Line 9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4" name="Line 10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5" name="Line 11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7" name="Text Box 13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8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1</a:t>
              </a:r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0</a:t>
              </a:r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2</a:t>
              </a:r>
            </a:p>
          </p:txBody>
        </p:sp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4</a:t>
              </a:r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3</a:t>
              </a:r>
            </a:p>
          </p:txBody>
        </p:sp>
        <p:sp>
          <p:nvSpPr>
            <p:cNvPr id="451604" name="Text Box 20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5</a:t>
              </a:r>
            </a:p>
          </p:txBody>
        </p:sp>
        <p:sp>
          <p:nvSpPr>
            <p:cNvPr id="451605" name="Text Box 21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6</a:t>
              </a:r>
            </a:p>
          </p:txBody>
        </p:sp>
        <p:sp>
          <p:nvSpPr>
            <p:cNvPr id="451606" name="Text Box 22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 dirty="0"/>
                <a:t>7</a:t>
              </a:r>
            </a:p>
          </p:txBody>
        </p:sp>
        <p:sp>
          <p:nvSpPr>
            <p:cNvPr id="451607" name="Text Box 23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08" name="Text Box 24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09" name="Text Box 25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10" name="Text Box 26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 dirty="0"/>
                <a:t>1</a:t>
              </a:r>
            </a:p>
          </p:txBody>
        </p:sp>
        <p:sp>
          <p:nvSpPr>
            <p:cNvPr id="451611" name="Text Box 27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52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280BB-E30A-47BB-8B08-901A8ABBFF66}" type="slidenum">
              <a:rPr lang="en-US"/>
              <a:pPr/>
              <a:t>11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0"/>
            <a:ext cx="7772400" cy="1020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1538" y="1314450"/>
            <a:ext cx="3810000" cy="2436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1538" y="3903663"/>
            <a:ext cx="38100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77100" y="6515100"/>
            <a:ext cx="701799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9B1903-7266-457D-9E84-F737875AE568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124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73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70850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A29CE6-28A6-429B-9195-58C88825549D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61" r:id="rId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8.bin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0.bin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customXml" Target="../ink/ink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9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17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0.x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3/3c/Eugeneguth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4176" y="1650224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3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sz="3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Chapter 3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3333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Combinational Logic Circuits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3333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Gate-Level Minimization 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1300" y="1964871"/>
            <a:ext cx="14954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2656" y="1590602"/>
            <a:ext cx="1304785" cy="3843363"/>
            <a:chOff x="4579156" y="631033"/>
            <a:chExt cx="1613053" cy="4751389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 rot="16200000">
              <a:off x="2972606" y="2237583"/>
              <a:ext cx="4751389" cy="1538289"/>
              <a:chOff x="2064" y="3227"/>
              <a:chExt cx="2993" cy="969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074" y="3227"/>
                <a:ext cx="13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A</a:t>
                </a:r>
                <a:endParaRPr lang="en-US" sz="1800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2518" y="3515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2518" y="3753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2518" y="3515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2905" y="3694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3040" y="3753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82" y="3897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635" y="3664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308" y="3664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308" y="4140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308" y="3664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314" y="3521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41" y="3521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314" y="3751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4141" y="3976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135" y="3515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946" y="3594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946" y="3328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222" y="3328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2222" y="4070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690" y="3743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4947" y="3636"/>
                <a:ext cx="11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F</a:t>
                </a:r>
                <a:endParaRPr lang="en-US" sz="1800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2064" y="3980"/>
                <a:ext cx="13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000000"/>
                    </a:solidFill>
                  </a:rPr>
                  <a:t>B</a:t>
                </a:r>
                <a:endParaRPr lang="en-US" sz="1800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H="1">
                <a:off x="2408" y="3768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V="1">
                <a:off x="2408" y="3328"/>
                <a:ext cx="0" cy="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/>
              </a:p>
            </p:txBody>
          </p:sp>
        </p:grpSp>
        <p:cxnSp>
          <p:nvCxnSpPr>
            <p:cNvPr id="7" name="Straight Connector 6"/>
            <p:cNvCxnSpPr/>
            <p:nvPr/>
          </p:nvCxnSpPr>
          <p:spPr bwMode="auto">
            <a:xfrm>
              <a:off x="5074724" y="2488035"/>
              <a:ext cx="1095375" cy="89535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10800000" flipV="1">
              <a:off x="5068259" y="2485065"/>
              <a:ext cx="1123950" cy="1066799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914900" y="3905250"/>
              <a:ext cx="1095375" cy="89535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4781550" y="3810000"/>
              <a:ext cx="1123950" cy="10668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Example Functions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277938"/>
            <a:ext cx="7902575" cy="5027612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By convention, we represent the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of F by a "1" in the map and a “0” otherwise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Example: </a:t>
            </a:r>
            <a:br>
              <a:rPr lang="en-US" sz="2400" b="1" dirty="0">
                <a:latin typeface="Arial" pitchFamily="34" charset="0"/>
                <a:cs typeface="Times New Roman" pitchFamily="18" charset="0"/>
              </a:rPr>
            </a:b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endParaRPr lang="en-US" sz="16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Arial" pitchFamily="34" charset="0"/>
                <a:cs typeface="Times New Roman" pitchFamily="18" charset="0"/>
              </a:rPr>
              <a:t>Example: </a:t>
            </a:r>
          </a:p>
          <a:p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29313" y="3895725"/>
            <a:ext cx="2878137" cy="2195513"/>
            <a:chOff x="3070" y="2697"/>
            <a:chExt cx="1813" cy="1383"/>
          </a:xfrm>
        </p:grpSpPr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89" name="Line 33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0" name="Line 34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1" name="Line 35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2" name="Line 36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294" name="Text Box 38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352295" name="Text Box 39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352296" name="Text Box 40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52297" name="Text Box 41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52298" name="Text Box 42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52299" name="Text Box 43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52300" name="Text Box 44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52301" name="Text Box 45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52302" name="Text Box 46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352304" name="Text Box 48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5" name="Text Box 49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6" name="Text Box 50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7" name="Text Box 51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352308" name="Text Box 52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  <p:graphicFrame>
        <p:nvGraphicFramePr>
          <p:cNvPr id="352309" name="Object 53"/>
          <p:cNvGraphicFramePr>
            <a:graphicFrameLocks noChangeAspect="1"/>
          </p:cNvGraphicFramePr>
          <p:nvPr/>
        </p:nvGraphicFramePr>
        <p:xfrm>
          <a:off x="1331913" y="2551113"/>
          <a:ext cx="322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25600" imgH="368280" progId="Equation.3">
                  <p:embed/>
                </p:oleObj>
              </mc:Choice>
              <mc:Fallback>
                <p:oleObj name="Equation" r:id="rId3" imgW="3225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51113"/>
                        <a:ext cx="3225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11" name="Object 55"/>
          <p:cNvGraphicFramePr>
            <a:graphicFrameLocks noChangeAspect="1"/>
          </p:cNvGraphicFramePr>
          <p:nvPr/>
        </p:nvGraphicFramePr>
        <p:xfrm>
          <a:off x="1292821" y="4507460"/>
          <a:ext cx="3316195" cy="39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165100" progId="Equation.3">
                  <p:embed/>
                </p:oleObj>
              </mc:Choice>
              <mc:Fallback>
                <p:oleObj name="Equation" r:id="rId5" imgW="1511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821" y="4507460"/>
                        <a:ext cx="3316195" cy="399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0"/>
          <p:cNvGrpSpPr/>
          <p:nvPr/>
        </p:nvGrpSpPr>
        <p:grpSpPr>
          <a:xfrm>
            <a:off x="5416550" y="1839913"/>
            <a:ext cx="3005138" cy="2455862"/>
            <a:chOff x="5416550" y="1839913"/>
            <a:chExt cx="3005138" cy="2455862"/>
          </a:xfrm>
        </p:grpSpPr>
        <p:sp>
          <p:nvSpPr>
            <p:cNvPr id="352272" name="Text Box 16"/>
            <p:cNvSpPr txBox="1">
              <a:spLocks noChangeArrowheads="1"/>
            </p:cNvSpPr>
            <p:nvPr/>
          </p:nvSpPr>
          <p:spPr bwMode="auto">
            <a:xfrm>
              <a:off x="6580188" y="2592388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5962650" y="2576513"/>
              <a:ext cx="4111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352274" name="Text Box 18"/>
            <p:cNvSpPr txBox="1">
              <a:spLocks noChangeArrowheads="1"/>
            </p:cNvSpPr>
            <p:nvPr/>
          </p:nvSpPr>
          <p:spPr bwMode="auto">
            <a:xfrm>
              <a:off x="7793038" y="258286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5948363" y="3101975"/>
              <a:ext cx="4111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7183438" y="257651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589713" y="3109913"/>
              <a:ext cx="4111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800975" y="3108325"/>
              <a:ext cx="41116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7205663" y="3101975"/>
              <a:ext cx="4111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grpSp>
          <p:nvGrpSpPr>
            <p:cNvPr id="4" name="Group 69"/>
            <p:cNvGrpSpPr/>
            <p:nvPr/>
          </p:nvGrpSpPr>
          <p:grpSpPr>
            <a:xfrm>
              <a:off x="5416550" y="1839913"/>
              <a:ext cx="3005138" cy="2455862"/>
              <a:chOff x="5416550" y="1839913"/>
              <a:chExt cx="3005138" cy="2455862"/>
            </a:xfrm>
          </p:grpSpPr>
          <p:sp>
            <p:nvSpPr>
              <p:cNvPr id="352284" name="Text Box 28"/>
              <p:cNvSpPr txBox="1">
                <a:spLocks noChangeArrowheads="1"/>
              </p:cNvSpPr>
              <p:nvPr/>
            </p:nvSpPr>
            <p:spPr bwMode="auto">
              <a:xfrm>
                <a:off x="7035800" y="3716338"/>
                <a:ext cx="35083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b="1"/>
                  <a:t>z</a:t>
                </a:r>
              </a:p>
            </p:txBody>
          </p:sp>
          <p:grpSp>
            <p:nvGrpSpPr>
              <p:cNvPr id="5" name="Group 67"/>
              <p:cNvGrpSpPr/>
              <p:nvPr/>
            </p:nvGrpSpPr>
            <p:grpSpPr>
              <a:xfrm>
                <a:off x="5416550" y="1839913"/>
                <a:ext cx="3005138" cy="2335212"/>
                <a:chOff x="5416550" y="1839913"/>
                <a:chExt cx="3005138" cy="2335212"/>
              </a:xfrm>
            </p:grpSpPr>
            <p:sp>
              <p:nvSpPr>
                <p:cNvPr id="352262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7189788" y="2054225"/>
                  <a:ext cx="1587" cy="15843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05713" y="1839913"/>
                  <a:ext cx="382587" cy="579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b="1"/>
                    <a:t>y</a:t>
                  </a:r>
                </a:p>
              </p:txBody>
            </p:sp>
            <p:sp>
              <p:nvSpPr>
                <p:cNvPr id="35226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956300" y="2579688"/>
                  <a:ext cx="2465388" cy="31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5" name="Line 9"/>
                <p:cNvSpPr>
                  <a:spLocks noChangeShapeType="1"/>
                </p:cNvSpPr>
                <p:nvPr/>
              </p:nvSpPr>
              <p:spPr bwMode="auto">
                <a:xfrm>
                  <a:off x="5957888" y="2587625"/>
                  <a:ext cx="1587" cy="10541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580188" y="2579688"/>
                  <a:ext cx="1587" cy="156686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7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7796213" y="2576513"/>
                  <a:ext cx="1587" cy="159861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8" name="Line 12"/>
                <p:cNvSpPr>
                  <a:spLocks noChangeShapeType="1"/>
                </p:cNvSpPr>
                <p:nvPr/>
              </p:nvSpPr>
              <p:spPr bwMode="auto">
                <a:xfrm>
                  <a:off x="8416925" y="2581275"/>
                  <a:ext cx="0" cy="104775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6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549900" y="3101975"/>
                  <a:ext cx="2868613" cy="31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7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5962650" y="3632200"/>
                  <a:ext cx="2457450" cy="47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416550" y="3109913"/>
                  <a:ext cx="382588" cy="57943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b="1"/>
                    <a:t>x</a:t>
                  </a:r>
                </a:p>
              </p:txBody>
            </p:sp>
            <p:sp>
              <p:nvSpPr>
                <p:cNvPr id="35228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908925" y="2576513"/>
                  <a:ext cx="442913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sp>
              <p:nvSpPr>
                <p:cNvPr id="35228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735763" y="3109913"/>
                  <a:ext cx="442912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/>
                    <a:t>1</a:t>
                  </a:r>
                </a:p>
              </p:txBody>
            </p:sp>
            <p:sp>
              <p:nvSpPr>
                <p:cNvPr id="35228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064250" y="3109913"/>
                  <a:ext cx="442913" cy="5191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sp>
              <p:nvSpPr>
                <p:cNvPr id="35228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7285038" y="2592388"/>
                  <a:ext cx="442912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 dirty="0"/>
                    <a:t>1</a:t>
                  </a:r>
                </a:p>
              </p:txBody>
            </p:sp>
            <p:grpSp>
              <p:nvGrpSpPr>
                <p:cNvPr id="6" name="Group 64"/>
                <p:cNvGrpSpPr>
                  <a:grpSpLocks/>
                </p:cNvGrpSpPr>
                <p:nvPr/>
              </p:nvGrpSpPr>
              <p:grpSpPr bwMode="auto">
                <a:xfrm>
                  <a:off x="7253288" y="2409825"/>
                  <a:ext cx="1082675" cy="71438"/>
                  <a:chOff x="3889" y="2808"/>
                  <a:chExt cx="682" cy="59"/>
                </a:xfrm>
              </p:grpSpPr>
              <p:sp>
                <p:nvSpPr>
                  <p:cNvPr id="352321" name="Freeform 65"/>
                  <p:cNvSpPr>
                    <a:spLocks/>
                  </p:cNvSpPr>
                  <p:nvPr/>
                </p:nvSpPr>
                <p:spPr bwMode="auto">
                  <a:xfrm>
                    <a:off x="3889" y="2808"/>
                    <a:ext cx="57" cy="59"/>
                  </a:xfrm>
                  <a:custGeom>
                    <a:avLst/>
                    <a:gdLst/>
                    <a:ahLst/>
                    <a:cxnLst>
                      <a:cxn ang="0">
                        <a:pos x="3" y="47"/>
                      </a:cxn>
                      <a:cxn ang="0">
                        <a:pos x="0" y="49"/>
                      </a:cxn>
                      <a:cxn ang="0">
                        <a:pos x="0" y="57"/>
                      </a:cxn>
                      <a:cxn ang="0">
                        <a:pos x="3" y="57"/>
                      </a:cxn>
                      <a:cxn ang="0">
                        <a:pos x="5" y="59"/>
                      </a:cxn>
                      <a:cxn ang="0">
                        <a:pos x="12" y="59"/>
                      </a:cxn>
                      <a:cxn ang="0">
                        <a:pos x="12" y="57"/>
                      </a:cxn>
                      <a:cxn ang="0">
                        <a:pos x="55" y="11"/>
                      </a:cxn>
                      <a:cxn ang="0">
                        <a:pos x="57" y="9"/>
                      </a:cxn>
                      <a:cxn ang="0">
                        <a:pos x="57" y="2"/>
                      </a:cxn>
                      <a:cxn ang="0">
                        <a:pos x="55" y="2"/>
                      </a:cxn>
                      <a:cxn ang="0">
                        <a:pos x="53" y="0"/>
                      </a:cxn>
                      <a:cxn ang="0">
                        <a:pos x="45" y="0"/>
                      </a:cxn>
                      <a:cxn ang="0">
                        <a:pos x="45" y="2"/>
                      </a:cxn>
                      <a:cxn ang="0">
                        <a:pos x="3" y="47"/>
                      </a:cxn>
                    </a:cxnLst>
                    <a:rect l="0" t="0" r="r" b="b"/>
                    <a:pathLst>
                      <a:path w="57" h="59">
                        <a:moveTo>
                          <a:pt x="3" y="47"/>
                        </a:moveTo>
                        <a:lnTo>
                          <a:pt x="0" y="49"/>
                        </a:lnTo>
                        <a:lnTo>
                          <a:pt x="0" y="57"/>
                        </a:lnTo>
                        <a:lnTo>
                          <a:pt x="3" y="57"/>
                        </a:lnTo>
                        <a:lnTo>
                          <a:pt x="5" y="59"/>
                        </a:lnTo>
                        <a:lnTo>
                          <a:pt x="12" y="59"/>
                        </a:lnTo>
                        <a:lnTo>
                          <a:pt x="12" y="57"/>
                        </a:lnTo>
                        <a:lnTo>
                          <a:pt x="55" y="11"/>
                        </a:lnTo>
                        <a:lnTo>
                          <a:pt x="57" y="9"/>
                        </a:lnTo>
                        <a:lnTo>
                          <a:pt x="57" y="2"/>
                        </a:lnTo>
                        <a:lnTo>
                          <a:pt x="55" y="2"/>
                        </a:lnTo>
                        <a:lnTo>
                          <a:pt x="53" y="0"/>
                        </a:lnTo>
                        <a:lnTo>
                          <a:pt x="45" y="0"/>
                        </a:lnTo>
                        <a:lnTo>
                          <a:pt x="45" y="2"/>
                        </a:lnTo>
                        <a:lnTo>
                          <a:pt x="3" y="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2" name="Freeform 66"/>
                  <p:cNvSpPr>
                    <a:spLocks/>
                  </p:cNvSpPr>
                  <p:nvPr/>
                </p:nvSpPr>
                <p:spPr bwMode="auto">
                  <a:xfrm>
                    <a:off x="3932" y="2808"/>
                    <a:ext cx="594" cy="14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5" y="0"/>
                      </a:cxn>
                      <a:cxn ang="0">
                        <a:pos x="0" y="4"/>
                      </a:cxn>
                      <a:cxn ang="0">
                        <a:pos x="0" y="11"/>
                      </a:cxn>
                      <a:cxn ang="0">
                        <a:pos x="2" y="11"/>
                      </a:cxn>
                      <a:cxn ang="0">
                        <a:pos x="5" y="14"/>
                      </a:cxn>
                      <a:cxn ang="0">
                        <a:pos x="591" y="14"/>
                      </a:cxn>
                      <a:cxn ang="0">
                        <a:pos x="591" y="11"/>
                      </a:cxn>
                      <a:cxn ang="0">
                        <a:pos x="594" y="11"/>
                      </a:cxn>
                      <a:cxn ang="0">
                        <a:pos x="594" y="4"/>
                      </a:cxn>
                      <a:cxn ang="0">
                        <a:pos x="591" y="2"/>
                      </a:cxn>
                      <a:cxn ang="0">
                        <a:pos x="591" y="0"/>
                      </a:cxn>
                      <a:cxn ang="0">
                        <a:pos x="587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594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0" y="4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5" y="14"/>
                        </a:lnTo>
                        <a:lnTo>
                          <a:pt x="591" y="14"/>
                        </a:lnTo>
                        <a:lnTo>
                          <a:pt x="591" y="11"/>
                        </a:lnTo>
                        <a:lnTo>
                          <a:pt x="594" y="11"/>
                        </a:lnTo>
                        <a:lnTo>
                          <a:pt x="594" y="4"/>
                        </a:lnTo>
                        <a:lnTo>
                          <a:pt x="591" y="2"/>
                        </a:lnTo>
                        <a:lnTo>
                          <a:pt x="591" y="0"/>
                        </a:lnTo>
                        <a:lnTo>
                          <a:pt x="58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3" name="Freeform 67"/>
                  <p:cNvSpPr>
                    <a:spLocks/>
                  </p:cNvSpPr>
                  <p:nvPr/>
                </p:nvSpPr>
                <p:spPr bwMode="auto">
                  <a:xfrm>
                    <a:off x="4511" y="2808"/>
                    <a:ext cx="60" cy="59"/>
                  </a:xfrm>
                  <a:custGeom>
                    <a:avLst/>
                    <a:gdLst/>
                    <a:ahLst/>
                    <a:cxnLst>
                      <a:cxn ang="0">
                        <a:pos x="12" y="2"/>
                      </a:cxn>
                      <a:cxn ang="0">
                        <a:pos x="12" y="0"/>
                      </a:cxn>
                      <a:cxn ang="0">
                        <a:pos x="5" y="0"/>
                      </a:cxn>
                      <a:cxn ang="0">
                        <a:pos x="0" y="4"/>
                      </a:cxn>
                      <a:cxn ang="0">
                        <a:pos x="0" y="11"/>
                      </a:cxn>
                      <a:cxn ang="0">
                        <a:pos x="3" y="11"/>
                      </a:cxn>
                      <a:cxn ang="0">
                        <a:pos x="48" y="57"/>
                      </a:cxn>
                      <a:cxn ang="0">
                        <a:pos x="50" y="59"/>
                      </a:cxn>
                      <a:cxn ang="0">
                        <a:pos x="57" y="59"/>
                      </a:cxn>
                      <a:cxn ang="0">
                        <a:pos x="57" y="57"/>
                      </a:cxn>
                      <a:cxn ang="0">
                        <a:pos x="60" y="57"/>
                      </a:cxn>
                      <a:cxn ang="0">
                        <a:pos x="60" y="49"/>
                      </a:cxn>
                      <a:cxn ang="0">
                        <a:pos x="57" y="47"/>
                      </a:cxn>
                      <a:cxn ang="0">
                        <a:pos x="12" y="2"/>
                      </a:cxn>
                    </a:cxnLst>
                    <a:rect l="0" t="0" r="r" b="b"/>
                    <a:pathLst>
                      <a:path w="60" h="59">
                        <a:moveTo>
                          <a:pt x="12" y="2"/>
                        </a:move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4"/>
                        </a:lnTo>
                        <a:lnTo>
                          <a:pt x="0" y="11"/>
                        </a:lnTo>
                        <a:lnTo>
                          <a:pt x="3" y="11"/>
                        </a:lnTo>
                        <a:lnTo>
                          <a:pt x="48" y="57"/>
                        </a:lnTo>
                        <a:lnTo>
                          <a:pt x="50" y="59"/>
                        </a:lnTo>
                        <a:lnTo>
                          <a:pt x="57" y="59"/>
                        </a:lnTo>
                        <a:lnTo>
                          <a:pt x="57" y="57"/>
                        </a:lnTo>
                        <a:lnTo>
                          <a:pt x="60" y="57"/>
                        </a:lnTo>
                        <a:lnTo>
                          <a:pt x="60" y="49"/>
                        </a:lnTo>
                        <a:lnTo>
                          <a:pt x="57" y="47"/>
                        </a:lnTo>
                        <a:lnTo>
                          <a:pt x="12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68"/>
                <p:cNvGrpSpPr>
                  <a:grpSpLocks/>
                </p:cNvGrpSpPr>
                <p:nvPr/>
              </p:nvGrpSpPr>
              <p:grpSpPr bwMode="auto">
                <a:xfrm>
                  <a:off x="5811838" y="3101975"/>
                  <a:ext cx="79375" cy="658813"/>
                  <a:chOff x="2909" y="3394"/>
                  <a:chExt cx="59" cy="415"/>
                </a:xfrm>
              </p:grpSpPr>
              <p:sp>
                <p:nvSpPr>
                  <p:cNvPr id="352325" name="Freeform 69"/>
                  <p:cNvSpPr>
                    <a:spLocks/>
                  </p:cNvSpPr>
                  <p:nvPr/>
                </p:nvSpPr>
                <p:spPr bwMode="auto">
                  <a:xfrm>
                    <a:off x="2909" y="3394"/>
                    <a:ext cx="59" cy="59"/>
                  </a:xfrm>
                  <a:custGeom>
                    <a:avLst/>
                    <a:gdLst/>
                    <a:ahLst/>
                    <a:cxnLst>
                      <a:cxn ang="0">
                        <a:pos x="57" y="12"/>
                      </a:cxn>
                      <a:cxn ang="0">
                        <a:pos x="59" y="12"/>
                      </a:cxn>
                      <a:cxn ang="0">
                        <a:pos x="59" y="4"/>
                      </a:cxn>
                      <a:cxn ang="0">
                        <a:pos x="57" y="2"/>
                      </a:cxn>
                      <a:cxn ang="0">
                        <a:pos x="57" y="0"/>
                      </a:cxn>
                      <a:cxn ang="0">
                        <a:pos x="49" y="0"/>
                      </a:cxn>
                      <a:cxn ang="0">
                        <a:pos x="47" y="2"/>
                      </a:cxn>
                      <a:cxn ang="0">
                        <a:pos x="2" y="47"/>
                      </a:cxn>
                      <a:cxn ang="0">
                        <a:pos x="0" y="50"/>
                      </a:cxn>
                      <a:cxn ang="0">
                        <a:pos x="0" y="57"/>
                      </a:cxn>
                      <a:cxn ang="0">
                        <a:pos x="2" y="57"/>
                      </a:cxn>
                      <a:cxn ang="0">
                        <a:pos x="4" y="59"/>
                      </a:cxn>
                      <a:cxn ang="0">
                        <a:pos x="11" y="59"/>
                      </a:cxn>
                      <a:cxn ang="0">
                        <a:pos x="11" y="57"/>
                      </a:cxn>
                      <a:cxn ang="0">
                        <a:pos x="57" y="12"/>
                      </a:cxn>
                    </a:cxnLst>
                    <a:rect l="0" t="0" r="r" b="b"/>
                    <a:pathLst>
                      <a:path w="59" h="59">
                        <a:moveTo>
                          <a:pt x="57" y="12"/>
                        </a:moveTo>
                        <a:lnTo>
                          <a:pt x="59" y="12"/>
                        </a:lnTo>
                        <a:lnTo>
                          <a:pt x="59" y="4"/>
                        </a:lnTo>
                        <a:lnTo>
                          <a:pt x="57" y="2"/>
                        </a:lnTo>
                        <a:lnTo>
                          <a:pt x="57" y="0"/>
                        </a:lnTo>
                        <a:lnTo>
                          <a:pt x="49" y="0"/>
                        </a:lnTo>
                        <a:lnTo>
                          <a:pt x="47" y="2"/>
                        </a:lnTo>
                        <a:lnTo>
                          <a:pt x="2" y="47"/>
                        </a:lnTo>
                        <a:lnTo>
                          <a:pt x="0" y="50"/>
                        </a:lnTo>
                        <a:lnTo>
                          <a:pt x="0" y="57"/>
                        </a:lnTo>
                        <a:lnTo>
                          <a:pt x="2" y="57"/>
                        </a:lnTo>
                        <a:lnTo>
                          <a:pt x="4" y="59"/>
                        </a:lnTo>
                        <a:lnTo>
                          <a:pt x="11" y="59"/>
                        </a:lnTo>
                        <a:lnTo>
                          <a:pt x="11" y="57"/>
                        </a:lnTo>
                        <a:lnTo>
                          <a:pt x="57" y="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6" name="Freeform 70"/>
                  <p:cNvSpPr>
                    <a:spLocks/>
                  </p:cNvSpPr>
                  <p:nvPr/>
                </p:nvSpPr>
                <p:spPr bwMode="auto">
                  <a:xfrm>
                    <a:off x="2909" y="3439"/>
                    <a:ext cx="14" cy="325"/>
                  </a:xfrm>
                  <a:custGeom>
                    <a:avLst/>
                    <a:gdLst/>
                    <a:ahLst/>
                    <a:cxnLst>
                      <a:cxn ang="0">
                        <a:pos x="14" y="7"/>
                      </a:cxn>
                      <a:cxn ang="0">
                        <a:pos x="14" y="5"/>
                      </a:cxn>
                      <a:cxn ang="0">
                        <a:pos x="11" y="2"/>
                      </a:cxn>
                      <a:cxn ang="0">
                        <a:pos x="11" y="0"/>
                      </a:cxn>
                      <a:cxn ang="0">
                        <a:pos x="4" y="0"/>
                      </a:cxn>
                      <a:cxn ang="0">
                        <a:pos x="0" y="5"/>
                      </a:cxn>
                      <a:cxn ang="0">
                        <a:pos x="0" y="323"/>
                      </a:cxn>
                      <a:cxn ang="0">
                        <a:pos x="2" y="323"/>
                      </a:cxn>
                      <a:cxn ang="0">
                        <a:pos x="4" y="325"/>
                      </a:cxn>
                      <a:cxn ang="0">
                        <a:pos x="11" y="325"/>
                      </a:cxn>
                      <a:cxn ang="0">
                        <a:pos x="11" y="323"/>
                      </a:cxn>
                      <a:cxn ang="0">
                        <a:pos x="14" y="323"/>
                      </a:cxn>
                      <a:cxn ang="0">
                        <a:pos x="14" y="318"/>
                      </a:cxn>
                      <a:cxn ang="0">
                        <a:pos x="14" y="7"/>
                      </a:cxn>
                    </a:cxnLst>
                    <a:rect l="0" t="0" r="r" b="b"/>
                    <a:pathLst>
                      <a:path w="14" h="325">
                        <a:moveTo>
                          <a:pt x="14" y="7"/>
                        </a:moveTo>
                        <a:lnTo>
                          <a:pt x="14" y="5"/>
                        </a:lnTo>
                        <a:lnTo>
                          <a:pt x="11" y="2"/>
                        </a:lnTo>
                        <a:lnTo>
                          <a:pt x="11" y="0"/>
                        </a:lnTo>
                        <a:lnTo>
                          <a:pt x="4" y="0"/>
                        </a:lnTo>
                        <a:lnTo>
                          <a:pt x="0" y="5"/>
                        </a:lnTo>
                        <a:lnTo>
                          <a:pt x="0" y="323"/>
                        </a:lnTo>
                        <a:lnTo>
                          <a:pt x="2" y="323"/>
                        </a:lnTo>
                        <a:lnTo>
                          <a:pt x="4" y="325"/>
                        </a:lnTo>
                        <a:lnTo>
                          <a:pt x="11" y="325"/>
                        </a:lnTo>
                        <a:lnTo>
                          <a:pt x="11" y="323"/>
                        </a:lnTo>
                        <a:lnTo>
                          <a:pt x="14" y="323"/>
                        </a:lnTo>
                        <a:lnTo>
                          <a:pt x="14" y="318"/>
                        </a:lnTo>
                        <a:lnTo>
                          <a:pt x="14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27" name="Freeform 71"/>
                  <p:cNvSpPr>
                    <a:spLocks/>
                  </p:cNvSpPr>
                  <p:nvPr/>
                </p:nvSpPr>
                <p:spPr bwMode="auto">
                  <a:xfrm>
                    <a:off x="2909" y="3750"/>
                    <a:ext cx="59" cy="59"/>
                  </a:xfrm>
                  <a:custGeom>
                    <a:avLst/>
                    <a:gdLst/>
                    <a:ahLst/>
                    <a:cxnLst>
                      <a:cxn ang="0">
                        <a:pos x="11" y="2"/>
                      </a:cxn>
                      <a:cxn ang="0">
                        <a:pos x="11" y="0"/>
                      </a:cxn>
                      <a:cxn ang="0">
                        <a:pos x="4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47" y="57"/>
                      </a:cxn>
                      <a:cxn ang="0">
                        <a:pos x="49" y="59"/>
                      </a:cxn>
                      <a:cxn ang="0">
                        <a:pos x="57" y="59"/>
                      </a:cxn>
                      <a:cxn ang="0">
                        <a:pos x="57" y="57"/>
                      </a:cxn>
                      <a:cxn ang="0">
                        <a:pos x="59" y="57"/>
                      </a:cxn>
                      <a:cxn ang="0">
                        <a:pos x="59" y="50"/>
                      </a:cxn>
                      <a:cxn ang="0">
                        <a:pos x="57" y="47"/>
                      </a:cxn>
                      <a:cxn ang="0">
                        <a:pos x="11" y="2"/>
                      </a:cxn>
                    </a:cxnLst>
                    <a:rect l="0" t="0" r="r" b="b"/>
                    <a:pathLst>
                      <a:path w="59" h="59">
                        <a:moveTo>
                          <a:pt x="11" y="2"/>
                        </a:moveTo>
                        <a:lnTo>
                          <a:pt x="11" y="0"/>
                        </a:lnTo>
                        <a:lnTo>
                          <a:pt x="4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47" y="57"/>
                        </a:lnTo>
                        <a:lnTo>
                          <a:pt x="49" y="59"/>
                        </a:lnTo>
                        <a:lnTo>
                          <a:pt x="57" y="59"/>
                        </a:lnTo>
                        <a:lnTo>
                          <a:pt x="57" y="57"/>
                        </a:lnTo>
                        <a:lnTo>
                          <a:pt x="59" y="57"/>
                        </a:lnTo>
                        <a:lnTo>
                          <a:pt x="59" y="50"/>
                        </a:lnTo>
                        <a:lnTo>
                          <a:pt x="57" y="47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72"/>
                <p:cNvGrpSpPr>
                  <a:grpSpLocks/>
                </p:cNvGrpSpPr>
                <p:nvPr/>
              </p:nvGrpSpPr>
              <p:grpSpPr bwMode="auto">
                <a:xfrm>
                  <a:off x="6637338" y="3729038"/>
                  <a:ext cx="1149350" cy="90487"/>
                  <a:chOff x="3533" y="3885"/>
                  <a:chExt cx="724" cy="57"/>
                </a:xfrm>
              </p:grpSpPr>
              <p:sp>
                <p:nvSpPr>
                  <p:cNvPr id="352329" name="Freeform 73"/>
                  <p:cNvSpPr>
                    <a:spLocks/>
                  </p:cNvSpPr>
                  <p:nvPr/>
                </p:nvSpPr>
                <p:spPr bwMode="auto">
                  <a:xfrm>
                    <a:off x="3533" y="3885"/>
                    <a:ext cx="57" cy="57"/>
                  </a:xfrm>
                  <a:custGeom>
                    <a:avLst/>
                    <a:gdLst/>
                    <a:ahLst/>
                    <a:cxnLst>
                      <a:cxn ang="0">
                        <a:pos x="12" y="3"/>
                      </a:cxn>
                      <a:cxn ang="0">
                        <a:pos x="12" y="0"/>
                      </a:cxn>
                      <a:cxn ang="0">
                        <a:pos x="5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45" y="55"/>
                      </a:cxn>
                      <a:cxn ang="0">
                        <a:pos x="48" y="57"/>
                      </a:cxn>
                      <a:cxn ang="0">
                        <a:pos x="55" y="57"/>
                      </a:cxn>
                      <a:cxn ang="0">
                        <a:pos x="55" y="55"/>
                      </a:cxn>
                      <a:cxn ang="0">
                        <a:pos x="57" y="55"/>
                      </a:cxn>
                      <a:cxn ang="0">
                        <a:pos x="57" y="48"/>
                      </a:cxn>
                      <a:cxn ang="0">
                        <a:pos x="55" y="45"/>
                      </a:cxn>
                      <a:cxn ang="0">
                        <a:pos x="12" y="3"/>
                      </a:cxn>
                    </a:cxnLst>
                    <a:rect l="0" t="0" r="r" b="b"/>
                    <a:pathLst>
                      <a:path w="57" h="57">
                        <a:moveTo>
                          <a:pt x="12" y="3"/>
                        </a:moveTo>
                        <a:lnTo>
                          <a:pt x="12" y="0"/>
                        </a:ln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45" y="55"/>
                        </a:lnTo>
                        <a:lnTo>
                          <a:pt x="48" y="57"/>
                        </a:lnTo>
                        <a:lnTo>
                          <a:pt x="55" y="57"/>
                        </a:lnTo>
                        <a:lnTo>
                          <a:pt x="55" y="55"/>
                        </a:lnTo>
                        <a:lnTo>
                          <a:pt x="57" y="55"/>
                        </a:lnTo>
                        <a:lnTo>
                          <a:pt x="57" y="48"/>
                        </a:lnTo>
                        <a:lnTo>
                          <a:pt x="55" y="45"/>
                        </a:lnTo>
                        <a:lnTo>
                          <a:pt x="12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30" name="Freeform 74"/>
                  <p:cNvSpPr>
                    <a:spLocks/>
                  </p:cNvSpPr>
                  <p:nvPr/>
                </p:nvSpPr>
                <p:spPr bwMode="auto">
                  <a:xfrm>
                    <a:off x="3576" y="3928"/>
                    <a:ext cx="639" cy="14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5" y="0"/>
                      </a:cxn>
                      <a:cxn ang="0">
                        <a:pos x="0" y="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5" y="14"/>
                      </a:cxn>
                      <a:cxn ang="0">
                        <a:pos x="636" y="14"/>
                      </a:cxn>
                      <a:cxn ang="0">
                        <a:pos x="636" y="12"/>
                      </a:cxn>
                      <a:cxn ang="0">
                        <a:pos x="639" y="12"/>
                      </a:cxn>
                      <a:cxn ang="0">
                        <a:pos x="639" y="5"/>
                      </a:cxn>
                      <a:cxn ang="0">
                        <a:pos x="636" y="2"/>
                      </a:cxn>
                      <a:cxn ang="0">
                        <a:pos x="636" y="0"/>
                      </a:cxn>
                      <a:cxn ang="0">
                        <a:pos x="632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639" h="14">
                        <a:moveTo>
                          <a:pt x="7" y="0"/>
                        </a:moveTo>
                        <a:lnTo>
                          <a:pt x="5" y="0"/>
                        </a:lnTo>
                        <a:lnTo>
                          <a:pt x="0" y="5"/>
                        </a:lnTo>
                        <a:lnTo>
                          <a:pt x="0" y="12"/>
                        </a:lnTo>
                        <a:lnTo>
                          <a:pt x="2" y="12"/>
                        </a:lnTo>
                        <a:lnTo>
                          <a:pt x="5" y="14"/>
                        </a:lnTo>
                        <a:lnTo>
                          <a:pt x="636" y="14"/>
                        </a:lnTo>
                        <a:lnTo>
                          <a:pt x="636" y="12"/>
                        </a:lnTo>
                        <a:lnTo>
                          <a:pt x="639" y="12"/>
                        </a:lnTo>
                        <a:lnTo>
                          <a:pt x="639" y="5"/>
                        </a:lnTo>
                        <a:lnTo>
                          <a:pt x="636" y="2"/>
                        </a:lnTo>
                        <a:lnTo>
                          <a:pt x="636" y="0"/>
                        </a:lnTo>
                        <a:lnTo>
                          <a:pt x="632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331" name="Freeform 75"/>
                  <p:cNvSpPr>
                    <a:spLocks/>
                  </p:cNvSpPr>
                  <p:nvPr/>
                </p:nvSpPr>
                <p:spPr bwMode="auto">
                  <a:xfrm>
                    <a:off x="4200" y="3885"/>
                    <a:ext cx="57" cy="57"/>
                  </a:xfrm>
                  <a:custGeom>
                    <a:avLst/>
                    <a:gdLst/>
                    <a:ahLst/>
                    <a:cxnLst>
                      <a:cxn ang="0">
                        <a:pos x="3" y="45"/>
                      </a:cxn>
                      <a:cxn ang="0">
                        <a:pos x="0" y="48"/>
                      </a:cxn>
                      <a:cxn ang="0">
                        <a:pos x="0" y="55"/>
                      </a:cxn>
                      <a:cxn ang="0">
                        <a:pos x="3" y="55"/>
                      </a:cxn>
                      <a:cxn ang="0">
                        <a:pos x="5" y="57"/>
                      </a:cxn>
                      <a:cxn ang="0">
                        <a:pos x="12" y="57"/>
                      </a:cxn>
                      <a:cxn ang="0">
                        <a:pos x="12" y="55"/>
                      </a:cxn>
                      <a:cxn ang="0">
                        <a:pos x="55" y="12"/>
                      </a:cxn>
                      <a:cxn ang="0">
                        <a:pos x="57" y="12"/>
                      </a:cxn>
                      <a:cxn ang="0">
                        <a:pos x="57" y="5"/>
                      </a:cxn>
                      <a:cxn ang="0">
                        <a:pos x="55" y="3"/>
                      </a:cxn>
                      <a:cxn ang="0">
                        <a:pos x="55" y="0"/>
                      </a:cxn>
                      <a:cxn ang="0">
                        <a:pos x="48" y="0"/>
                      </a:cxn>
                      <a:cxn ang="0">
                        <a:pos x="46" y="3"/>
                      </a:cxn>
                      <a:cxn ang="0">
                        <a:pos x="3" y="45"/>
                      </a:cxn>
                    </a:cxnLst>
                    <a:rect l="0" t="0" r="r" b="b"/>
                    <a:pathLst>
                      <a:path w="57" h="57">
                        <a:moveTo>
                          <a:pt x="3" y="45"/>
                        </a:moveTo>
                        <a:lnTo>
                          <a:pt x="0" y="48"/>
                        </a:lnTo>
                        <a:lnTo>
                          <a:pt x="0" y="55"/>
                        </a:lnTo>
                        <a:lnTo>
                          <a:pt x="3" y="55"/>
                        </a:lnTo>
                        <a:lnTo>
                          <a:pt x="5" y="57"/>
                        </a:lnTo>
                        <a:lnTo>
                          <a:pt x="12" y="57"/>
                        </a:lnTo>
                        <a:lnTo>
                          <a:pt x="12" y="55"/>
                        </a:lnTo>
                        <a:lnTo>
                          <a:pt x="55" y="12"/>
                        </a:lnTo>
                        <a:lnTo>
                          <a:pt x="57" y="12"/>
                        </a:lnTo>
                        <a:lnTo>
                          <a:pt x="57" y="5"/>
                        </a:lnTo>
                        <a:lnTo>
                          <a:pt x="55" y="3"/>
                        </a:lnTo>
                        <a:lnTo>
                          <a:pt x="55" y="0"/>
                        </a:lnTo>
                        <a:lnTo>
                          <a:pt x="48" y="0"/>
                        </a:lnTo>
                        <a:lnTo>
                          <a:pt x="46" y="3"/>
                        </a:lnTo>
                        <a:lnTo>
                          <a:pt x="3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23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622925" y="2147888"/>
                  <a:ext cx="217488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Ctr="1">
                  <a:spAutoFit/>
                </a:bodyPr>
                <a:lstStyle/>
                <a:p>
                  <a:pPr marL="285750" indent="-285750"/>
                  <a:r>
                    <a:rPr lang="en-US" sz="2800" b="1">
                      <a:latin typeface="Arial" pitchFamily="34" charset="0"/>
                    </a:rPr>
                    <a:t>F</a:t>
                  </a:r>
                </a:p>
              </p:txBody>
            </p:sp>
          </p:grpSp>
        </p:grpSp>
      </p:grpSp>
      <p:sp>
        <p:nvSpPr>
          <p:cNvPr id="352333" name="Text Box 77"/>
          <p:cNvSpPr txBox="1">
            <a:spLocks noChangeArrowheads="1"/>
          </p:cNvSpPr>
          <p:nvPr/>
        </p:nvSpPr>
        <p:spPr bwMode="auto">
          <a:xfrm>
            <a:off x="6008688" y="4057650"/>
            <a:ext cx="27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b="1">
                <a:latin typeface="Arial" pitchFamily="34" charset="0"/>
              </a:rPr>
              <a:t>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A698E5-AC16-43DC-AEFD-BB2379B6B445}"/>
                  </a:ext>
                </a:extLst>
              </p14:cNvPr>
              <p14:cNvContentPartPr/>
              <p14:nvPr/>
            </p14:nvContentPartPr>
            <p14:xfrm>
              <a:off x="6121800" y="2682720"/>
              <a:ext cx="2185560" cy="101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A698E5-AC16-43DC-AEFD-BB2379B6B4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2440" y="2673360"/>
                <a:ext cx="220428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999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3523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Example: Combining Squares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8089900" cy="5027612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Example: Let</a:t>
            </a:r>
            <a:endParaRPr lang="en-US" sz="2800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Applying the Minimization Theorem three times:</a:t>
            </a:r>
          </a:p>
          <a:p>
            <a:endParaRPr lang="en-US" sz="3600" b="1" dirty="0">
              <a:latin typeface="Arial" pitchFamily="34" charset="0"/>
              <a:cs typeface="Times New Roman" pitchFamily="18" charset="0"/>
            </a:endParaRPr>
          </a:p>
          <a:p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b="1" dirty="0">
                <a:latin typeface="Arial" pitchFamily="34" charset="0"/>
                <a:cs typeface="Times New Roman" pitchFamily="18" charset="0"/>
              </a:rPr>
              <a:t>Thus the four terms that form a 2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×</a:t>
            </a:r>
            <a:r>
              <a:rPr lang="en-US" sz="2800" b="1" dirty="0">
                <a:latin typeface="Arial" pitchFamily="34" charset="0"/>
                <a:cs typeface="Times New Roman" pitchFamily="18" charset="0"/>
              </a:rPr>
              <a:t> 2 square correspond to the term "y". </a:t>
            </a:r>
            <a:r>
              <a:rPr lang="en-US" sz="2800" dirty="0">
                <a:latin typeface="Arial" pitchFamily="34" charset="0"/>
              </a:rPr>
              <a:t>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716588" y="1201738"/>
            <a:ext cx="2878137" cy="2195512"/>
            <a:chOff x="3089" y="786"/>
            <a:chExt cx="1813" cy="1383"/>
          </a:xfrm>
        </p:grpSpPr>
        <p:sp>
          <p:nvSpPr>
            <p:cNvPr id="539691" name="Line 43"/>
            <p:cNvSpPr>
              <a:spLocks noChangeShapeType="1"/>
            </p:cNvSpPr>
            <p:nvPr/>
          </p:nvSpPr>
          <p:spPr bwMode="auto">
            <a:xfrm flipV="1">
              <a:off x="3349" y="1164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2" name="Line 44"/>
            <p:cNvSpPr>
              <a:spLocks noChangeShapeType="1"/>
            </p:cNvSpPr>
            <p:nvPr/>
          </p:nvSpPr>
          <p:spPr bwMode="auto">
            <a:xfrm>
              <a:off x="3350" y="1169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3" name="Line 45"/>
            <p:cNvSpPr>
              <a:spLocks noChangeShapeType="1"/>
            </p:cNvSpPr>
            <p:nvPr/>
          </p:nvSpPr>
          <p:spPr bwMode="auto">
            <a:xfrm flipH="1">
              <a:off x="3742" y="1164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4" name="Line 46"/>
            <p:cNvSpPr>
              <a:spLocks noChangeShapeType="1"/>
            </p:cNvSpPr>
            <p:nvPr/>
          </p:nvSpPr>
          <p:spPr bwMode="auto">
            <a:xfrm flipH="1">
              <a:off x="4126" y="833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5" name="Line 47"/>
            <p:cNvSpPr>
              <a:spLocks noChangeShapeType="1"/>
            </p:cNvSpPr>
            <p:nvPr/>
          </p:nvSpPr>
          <p:spPr bwMode="auto">
            <a:xfrm flipH="1">
              <a:off x="4508" y="1162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6" name="Line 48"/>
            <p:cNvSpPr>
              <a:spLocks noChangeShapeType="1"/>
            </p:cNvSpPr>
            <p:nvPr/>
          </p:nvSpPr>
          <p:spPr bwMode="auto">
            <a:xfrm>
              <a:off x="4899" y="1165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7" name="Line 49"/>
            <p:cNvSpPr>
              <a:spLocks noChangeShapeType="1"/>
            </p:cNvSpPr>
            <p:nvPr/>
          </p:nvSpPr>
          <p:spPr bwMode="auto">
            <a:xfrm flipV="1">
              <a:off x="3093" y="1493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8" name="Line 50"/>
            <p:cNvSpPr>
              <a:spLocks noChangeShapeType="1"/>
            </p:cNvSpPr>
            <p:nvPr/>
          </p:nvSpPr>
          <p:spPr bwMode="auto">
            <a:xfrm flipV="1">
              <a:off x="3353" y="1827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99" name="Text Box 51"/>
            <p:cNvSpPr txBox="1">
              <a:spLocks noChangeArrowheads="1"/>
            </p:cNvSpPr>
            <p:nvPr/>
          </p:nvSpPr>
          <p:spPr bwMode="auto">
            <a:xfrm>
              <a:off x="3089" y="1434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539700" name="Text Box 52"/>
            <p:cNvSpPr txBox="1">
              <a:spLocks noChangeArrowheads="1"/>
            </p:cNvSpPr>
            <p:nvPr/>
          </p:nvSpPr>
          <p:spPr bwMode="auto">
            <a:xfrm>
              <a:off x="4380" y="786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539701" name="Text Box 53"/>
            <p:cNvSpPr txBox="1">
              <a:spLocks noChangeArrowheads="1"/>
            </p:cNvSpPr>
            <p:nvPr/>
          </p:nvSpPr>
          <p:spPr bwMode="auto">
            <a:xfrm>
              <a:off x="3742" y="117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1</a:t>
              </a:r>
            </a:p>
          </p:txBody>
        </p:sp>
        <p:sp>
          <p:nvSpPr>
            <p:cNvPr id="539702" name="Text Box 54"/>
            <p:cNvSpPr txBox="1">
              <a:spLocks noChangeArrowheads="1"/>
            </p:cNvSpPr>
            <p:nvPr/>
          </p:nvSpPr>
          <p:spPr bwMode="auto">
            <a:xfrm>
              <a:off x="3353" y="116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0</a:t>
              </a:r>
            </a:p>
          </p:txBody>
        </p:sp>
        <p:sp>
          <p:nvSpPr>
            <p:cNvPr id="539703" name="Text Box 55"/>
            <p:cNvSpPr txBox="1">
              <a:spLocks noChangeArrowheads="1"/>
            </p:cNvSpPr>
            <p:nvPr/>
          </p:nvSpPr>
          <p:spPr bwMode="auto">
            <a:xfrm>
              <a:off x="4506" y="1166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2</a:t>
              </a:r>
            </a:p>
          </p:txBody>
        </p:sp>
        <p:sp>
          <p:nvSpPr>
            <p:cNvPr id="539704" name="Text Box 56"/>
            <p:cNvSpPr txBox="1">
              <a:spLocks noChangeArrowheads="1"/>
            </p:cNvSpPr>
            <p:nvPr/>
          </p:nvSpPr>
          <p:spPr bwMode="auto">
            <a:xfrm>
              <a:off x="3344" y="149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4</a:t>
              </a:r>
            </a:p>
          </p:txBody>
        </p:sp>
        <p:sp>
          <p:nvSpPr>
            <p:cNvPr id="539705" name="Text Box 57"/>
            <p:cNvSpPr txBox="1">
              <a:spLocks noChangeArrowheads="1"/>
            </p:cNvSpPr>
            <p:nvPr/>
          </p:nvSpPr>
          <p:spPr bwMode="auto">
            <a:xfrm>
              <a:off x="4122" y="1162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3</a:t>
              </a:r>
            </a:p>
          </p:txBody>
        </p:sp>
        <p:sp>
          <p:nvSpPr>
            <p:cNvPr id="539706" name="Text Box 58"/>
            <p:cNvSpPr txBox="1">
              <a:spLocks noChangeArrowheads="1"/>
            </p:cNvSpPr>
            <p:nvPr/>
          </p:nvSpPr>
          <p:spPr bwMode="auto">
            <a:xfrm>
              <a:off x="3748" y="149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5</a:t>
              </a:r>
            </a:p>
          </p:txBody>
        </p:sp>
        <p:sp>
          <p:nvSpPr>
            <p:cNvPr id="539707" name="Text Box 59"/>
            <p:cNvSpPr txBox="1">
              <a:spLocks noChangeArrowheads="1"/>
            </p:cNvSpPr>
            <p:nvPr/>
          </p:nvSpPr>
          <p:spPr bwMode="auto">
            <a:xfrm>
              <a:off x="4511" y="149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6</a:t>
              </a:r>
            </a:p>
          </p:txBody>
        </p:sp>
        <p:sp>
          <p:nvSpPr>
            <p:cNvPr id="539708" name="Text Box 60"/>
            <p:cNvSpPr txBox="1">
              <a:spLocks noChangeArrowheads="1"/>
            </p:cNvSpPr>
            <p:nvPr/>
          </p:nvSpPr>
          <p:spPr bwMode="auto">
            <a:xfrm>
              <a:off x="4136" y="149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/>
                <a:t>7</a:t>
              </a:r>
            </a:p>
          </p:txBody>
        </p:sp>
        <p:sp>
          <p:nvSpPr>
            <p:cNvPr id="539709" name="Text Box 61"/>
            <p:cNvSpPr txBox="1">
              <a:spLocks noChangeArrowheads="1"/>
            </p:cNvSpPr>
            <p:nvPr/>
          </p:nvSpPr>
          <p:spPr bwMode="auto">
            <a:xfrm>
              <a:off x="4215" y="1507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0" name="Text Box 62"/>
            <p:cNvSpPr txBox="1">
              <a:spLocks noChangeArrowheads="1"/>
            </p:cNvSpPr>
            <p:nvPr/>
          </p:nvSpPr>
          <p:spPr bwMode="auto">
            <a:xfrm>
              <a:off x="4590" y="1507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1" name="Text Box 63"/>
            <p:cNvSpPr txBox="1">
              <a:spLocks noChangeArrowheads="1"/>
            </p:cNvSpPr>
            <p:nvPr/>
          </p:nvSpPr>
          <p:spPr bwMode="auto">
            <a:xfrm>
              <a:off x="4580" y="1171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2" name="Text Box 64"/>
            <p:cNvSpPr txBox="1">
              <a:spLocks noChangeArrowheads="1"/>
            </p:cNvSpPr>
            <p:nvPr/>
          </p:nvSpPr>
          <p:spPr bwMode="auto">
            <a:xfrm>
              <a:off x="4206" y="1172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539713" name="Text Box 65"/>
            <p:cNvSpPr txBox="1">
              <a:spLocks noChangeArrowheads="1"/>
            </p:cNvSpPr>
            <p:nvPr/>
          </p:nvSpPr>
          <p:spPr bwMode="auto">
            <a:xfrm>
              <a:off x="4012" y="1766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  <p:graphicFrame>
        <p:nvGraphicFramePr>
          <p:cNvPr id="539714" name="Object 66"/>
          <p:cNvGraphicFramePr>
            <a:graphicFrameLocks noChangeAspect="1"/>
          </p:cNvGraphicFramePr>
          <p:nvPr/>
        </p:nvGraphicFramePr>
        <p:xfrm>
          <a:off x="3586163" y="1401763"/>
          <a:ext cx="240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00120" imgH="368280" progId="Equation.3">
                  <p:embed/>
                </p:oleObj>
              </mc:Choice>
              <mc:Fallback>
                <p:oleObj name="Equation" r:id="rId3" imgW="240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1401763"/>
                        <a:ext cx="2400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717" name="Rectangle 69"/>
          <p:cNvSpPr>
            <a:spLocks noChangeArrowheads="1"/>
          </p:cNvSpPr>
          <p:nvPr/>
        </p:nvSpPr>
        <p:spPr bwMode="auto">
          <a:xfrm>
            <a:off x="7594600" y="1841500"/>
            <a:ext cx="812800" cy="965200"/>
          </a:xfrm>
          <a:prstGeom prst="rect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39719" name="AutoShape 71"/>
          <p:cNvSpPr>
            <a:spLocks/>
          </p:cNvSpPr>
          <p:nvPr/>
        </p:nvSpPr>
        <p:spPr bwMode="auto">
          <a:xfrm rot="5400000">
            <a:off x="4457700" y="3810000"/>
            <a:ext cx="142875" cy="1743075"/>
          </a:xfrm>
          <a:prstGeom prst="rightBrace">
            <a:avLst>
              <a:gd name="adj1" fmla="val 101667"/>
              <a:gd name="adj2" fmla="val 83333"/>
            </a:avLst>
          </a:prstGeom>
          <a:noFill/>
          <a:ln w="9525">
            <a:solidFill>
              <a:srgbClr val="3333FF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7175" y="4079875"/>
            <a:ext cx="6456363" cy="1500188"/>
            <a:chOff x="962" y="2570"/>
            <a:chExt cx="4067" cy="945"/>
          </a:xfrm>
        </p:grpSpPr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2006" y="3147"/>
              <a:ext cx="370" cy="368"/>
              <a:chOff x="2006" y="3147"/>
              <a:chExt cx="370" cy="368"/>
            </a:xfrm>
          </p:grpSpPr>
          <p:sp>
            <p:nvSpPr>
              <p:cNvPr id="539722" name="Rectangle 74"/>
              <p:cNvSpPr>
                <a:spLocks noChangeArrowheads="1"/>
              </p:cNvSpPr>
              <p:nvPr/>
            </p:nvSpPr>
            <p:spPr bwMode="auto">
              <a:xfrm>
                <a:off x="2236" y="3179"/>
                <a:ext cx="1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</a:t>
                </a:r>
                <a:endParaRPr lang="en-US" b="1"/>
              </a:p>
            </p:txBody>
          </p:sp>
          <p:sp>
            <p:nvSpPr>
              <p:cNvPr id="539723" name="Rectangle 75"/>
              <p:cNvSpPr>
                <a:spLocks noChangeArrowheads="1"/>
              </p:cNvSpPr>
              <p:nvPr/>
            </p:nvSpPr>
            <p:spPr bwMode="auto">
              <a:xfrm>
                <a:off x="2006" y="3147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b="1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2006" y="2869"/>
              <a:ext cx="1044" cy="368"/>
              <a:chOff x="2006" y="2869"/>
              <a:chExt cx="1044" cy="368"/>
            </a:xfrm>
          </p:grpSpPr>
          <p:sp>
            <p:nvSpPr>
              <p:cNvPr id="539725" name="Rectangle 77"/>
              <p:cNvSpPr>
                <a:spLocks noChangeArrowheads="1"/>
              </p:cNvSpPr>
              <p:nvPr/>
            </p:nvSpPr>
            <p:spPr bwMode="auto">
              <a:xfrm>
                <a:off x="2926" y="2901"/>
                <a:ext cx="12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z</a:t>
                </a:r>
                <a:endParaRPr lang="en-US" b="1"/>
              </a:p>
            </p:txBody>
          </p:sp>
          <p:sp>
            <p:nvSpPr>
              <p:cNvPr id="539726" name="Rectangle 78"/>
              <p:cNvSpPr>
                <a:spLocks noChangeArrowheads="1"/>
              </p:cNvSpPr>
              <p:nvPr/>
            </p:nvSpPr>
            <p:spPr bwMode="auto">
              <a:xfrm>
                <a:off x="2769" y="2901"/>
                <a:ext cx="1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</a:t>
                </a:r>
                <a:endParaRPr lang="en-US" b="1"/>
              </a:p>
            </p:txBody>
          </p:sp>
          <p:sp>
            <p:nvSpPr>
              <p:cNvPr id="539727" name="Rectangle 79"/>
              <p:cNvSpPr>
                <a:spLocks noChangeArrowheads="1"/>
              </p:cNvSpPr>
              <p:nvPr/>
            </p:nvSpPr>
            <p:spPr bwMode="auto">
              <a:xfrm>
                <a:off x="2236" y="2901"/>
                <a:ext cx="26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</a:rPr>
                  <a:t>yz</a:t>
                </a:r>
                <a:endParaRPr lang="en-US" b="1"/>
              </a:p>
            </p:txBody>
          </p:sp>
          <p:sp>
            <p:nvSpPr>
              <p:cNvPr id="539728" name="Rectangle 80"/>
              <p:cNvSpPr>
                <a:spLocks noChangeArrowheads="1"/>
              </p:cNvSpPr>
              <p:nvPr/>
            </p:nvSpPr>
            <p:spPr bwMode="auto">
              <a:xfrm>
                <a:off x="2554" y="2869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539729" name="Rectangle 81"/>
              <p:cNvSpPr>
                <a:spLocks noChangeArrowheads="1"/>
              </p:cNvSpPr>
              <p:nvPr/>
            </p:nvSpPr>
            <p:spPr bwMode="auto">
              <a:xfrm>
                <a:off x="2006" y="2869"/>
                <a:ext cx="15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5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b="1"/>
              </a:p>
            </p:txBody>
          </p:sp>
          <p:sp>
            <p:nvSpPr>
              <p:cNvPr id="539730" name="Line 82"/>
              <p:cNvSpPr>
                <a:spLocks noChangeShapeType="1"/>
              </p:cNvSpPr>
              <p:nvPr/>
            </p:nvSpPr>
            <p:spPr bwMode="auto">
              <a:xfrm>
                <a:off x="2920" y="2992"/>
                <a:ext cx="1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9731" name="Line 83"/>
            <p:cNvSpPr>
              <a:spLocks noChangeShapeType="1"/>
            </p:cNvSpPr>
            <p:nvPr/>
          </p:nvSpPr>
          <p:spPr bwMode="auto">
            <a:xfrm>
              <a:off x="2282" y="2666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2" name="Line 84"/>
            <p:cNvSpPr>
              <a:spLocks noChangeShapeType="1"/>
            </p:cNvSpPr>
            <p:nvPr/>
          </p:nvSpPr>
          <p:spPr bwMode="auto">
            <a:xfrm>
              <a:off x="3789" y="2666"/>
              <a:ext cx="12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3" name="Line 85"/>
            <p:cNvSpPr>
              <a:spLocks noChangeShapeType="1"/>
            </p:cNvSpPr>
            <p:nvPr/>
          </p:nvSpPr>
          <p:spPr bwMode="auto">
            <a:xfrm>
              <a:off x="4155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4" name="Line 86"/>
            <p:cNvSpPr>
              <a:spLocks noChangeShapeType="1"/>
            </p:cNvSpPr>
            <p:nvPr/>
          </p:nvSpPr>
          <p:spPr bwMode="auto">
            <a:xfrm>
              <a:off x="4909" y="2666"/>
              <a:ext cx="11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35" name="Rectangle 87"/>
            <p:cNvSpPr>
              <a:spLocks noChangeArrowheads="1"/>
            </p:cNvSpPr>
            <p:nvPr/>
          </p:nvSpPr>
          <p:spPr bwMode="auto">
            <a:xfrm>
              <a:off x="4905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36" name="Rectangle 88"/>
            <p:cNvSpPr>
              <a:spLocks noChangeArrowheads="1"/>
            </p:cNvSpPr>
            <p:nvPr/>
          </p:nvSpPr>
          <p:spPr bwMode="auto">
            <a:xfrm>
              <a:off x="4720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37" name="Rectangle 89"/>
            <p:cNvSpPr>
              <a:spLocks noChangeArrowheads="1"/>
            </p:cNvSpPr>
            <p:nvPr/>
          </p:nvSpPr>
          <p:spPr bwMode="auto">
            <a:xfrm>
              <a:off x="4536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38" name="Rectangle 90"/>
            <p:cNvSpPr>
              <a:spLocks noChangeArrowheads="1"/>
            </p:cNvSpPr>
            <p:nvPr/>
          </p:nvSpPr>
          <p:spPr bwMode="auto">
            <a:xfrm>
              <a:off x="4152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39" name="Rectangle 91"/>
            <p:cNvSpPr>
              <a:spLocks noChangeArrowheads="1"/>
            </p:cNvSpPr>
            <p:nvPr/>
          </p:nvSpPr>
          <p:spPr bwMode="auto">
            <a:xfrm>
              <a:off x="3967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0" name="Rectangle 92"/>
            <p:cNvSpPr>
              <a:spLocks noChangeArrowheads="1"/>
            </p:cNvSpPr>
            <p:nvPr/>
          </p:nvSpPr>
          <p:spPr bwMode="auto">
            <a:xfrm>
              <a:off x="3782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1" name="Rectangle 93"/>
            <p:cNvSpPr>
              <a:spLocks noChangeArrowheads="1"/>
            </p:cNvSpPr>
            <p:nvPr/>
          </p:nvSpPr>
          <p:spPr bwMode="auto">
            <a:xfrm>
              <a:off x="3398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2" name="Rectangle 94"/>
            <p:cNvSpPr>
              <a:spLocks noChangeArrowheads="1"/>
            </p:cNvSpPr>
            <p:nvPr/>
          </p:nvSpPr>
          <p:spPr bwMode="auto">
            <a:xfrm>
              <a:off x="3213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3" name="Rectangle 95"/>
            <p:cNvSpPr>
              <a:spLocks noChangeArrowheads="1"/>
            </p:cNvSpPr>
            <p:nvPr/>
          </p:nvSpPr>
          <p:spPr bwMode="auto">
            <a:xfrm>
              <a:off x="3029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4" name="Rectangle 96"/>
            <p:cNvSpPr>
              <a:spLocks noChangeArrowheads="1"/>
            </p:cNvSpPr>
            <p:nvPr/>
          </p:nvSpPr>
          <p:spPr bwMode="auto">
            <a:xfrm>
              <a:off x="2645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5" name="Rectangle 97"/>
            <p:cNvSpPr>
              <a:spLocks noChangeArrowheads="1"/>
            </p:cNvSpPr>
            <p:nvPr/>
          </p:nvSpPr>
          <p:spPr bwMode="auto">
            <a:xfrm>
              <a:off x="2460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539746" name="Rectangle 98"/>
            <p:cNvSpPr>
              <a:spLocks noChangeArrowheads="1"/>
            </p:cNvSpPr>
            <p:nvPr/>
          </p:nvSpPr>
          <p:spPr bwMode="auto">
            <a:xfrm>
              <a:off x="2275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47" name="Rectangle 99"/>
            <p:cNvSpPr>
              <a:spLocks noChangeArrowheads="1"/>
            </p:cNvSpPr>
            <p:nvPr/>
          </p:nvSpPr>
          <p:spPr bwMode="auto">
            <a:xfrm>
              <a:off x="1893" y="2602"/>
              <a:ext cx="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539748" name="Rectangle 100"/>
            <p:cNvSpPr>
              <a:spLocks noChangeArrowheads="1"/>
            </p:cNvSpPr>
            <p:nvPr/>
          </p:nvSpPr>
          <p:spPr bwMode="auto">
            <a:xfrm>
              <a:off x="1756" y="2602"/>
              <a:ext cx="12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539749" name="Rectangle 101"/>
            <p:cNvSpPr>
              <a:spLocks noChangeArrowheads="1"/>
            </p:cNvSpPr>
            <p:nvPr/>
          </p:nvSpPr>
          <p:spPr bwMode="auto">
            <a:xfrm>
              <a:off x="1648" y="2602"/>
              <a:ext cx="7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b="1"/>
            </a:p>
          </p:txBody>
        </p:sp>
        <p:sp>
          <p:nvSpPr>
            <p:cNvPr id="539750" name="Rectangle 102"/>
            <p:cNvSpPr>
              <a:spLocks noChangeArrowheads="1"/>
            </p:cNvSpPr>
            <p:nvPr/>
          </p:nvSpPr>
          <p:spPr bwMode="auto">
            <a:xfrm>
              <a:off x="1497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 dirty="0">
                  <a:solidFill>
                    <a:srgbClr val="000000"/>
                  </a:solidFill>
                </a:rPr>
                <a:t>y</a:t>
              </a:r>
              <a:endParaRPr lang="en-US" b="1" dirty="0"/>
            </a:p>
          </p:txBody>
        </p:sp>
        <p:sp>
          <p:nvSpPr>
            <p:cNvPr id="539751" name="Rectangle 103"/>
            <p:cNvSpPr>
              <a:spLocks noChangeArrowheads="1"/>
            </p:cNvSpPr>
            <p:nvPr/>
          </p:nvSpPr>
          <p:spPr bwMode="auto">
            <a:xfrm>
              <a:off x="1385" y="2602"/>
              <a:ext cx="7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,</a:t>
              </a:r>
              <a:endParaRPr lang="en-US" b="1"/>
            </a:p>
          </p:txBody>
        </p:sp>
        <p:sp>
          <p:nvSpPr>
            <p:cNvPr id="539752" name="Rectangle 104"/>
            <p:cNvSpPr>
              <a:spLocks noChangeArrowheads="1"/>
            </p:cNvSpPr>
            <p:nvPr/>
          </p:nvSpPr>
          <p:spPr bwMode="auto">
            <a:xfrm>
              <a:off x="1239" y="2602"/>
              <a:ext cx="1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539753" name="Rectangle 105"/>
            <p:cNvSpPr>
              <a:spLocks noChangeArrowheads="1"/>
            </p:cNvSpPr>
            <p:nvPr/>
          </p:nvSpPr>
          <p:spPr bwMode="auto">
            <a:xfrm>
              <a:off x="1133" y="2602"/>
              <a:ext cx="9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(</a:t>
              </a:r>
              <a:endParaRPr lang="en-US" b="1"/>
            </a:p>
          </p:txBody>
        </p:sp>
        <p:sp>
          <p:nvSpPr>
            <p:cNvPr id="539754" name="Rectangle 106"/>
            <p:cNvSpPr>
              <a:spLocks noChangeArrowheads="1"/>
            </p:cNvSpPr>
            <p:nvPr/>
          </p:nvSpPr>
          <p:spPr bwMode="auto">
            <a:xfrm>
              <a:off x="962" y="2602"/>
              <a:ext cx="1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</a:rPr>
                <a:t>F</a:t>
              </a:r>
              <a:endParaRPr lang="en-US" b="1"/>
            </a:p>
          </p:txBody>
        </p:sp>
        <p:sp>
          <p:nvSpPr>
            <p:cNvPr id="539755" name="Rectangle 107"/>
            <p:cNvSpPr>
              <a:spLocks noChangeArrowheads="1"/>
            </p:cNvSpPr>
            <p:nvPr/>
          </p:nvSpPr>
          <p:spPr bwMode="auto">
            <a:xfrm>
              <a:off x="4328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6" name="Rectangle 108"/>
            <p:cNvSpPr>
              <a:spLocks noChangeArrowheads="1"/>
            </p:cNvSpPr>
            <p:nvPr/>
          </p:nvSpPr>
          <p:spPr bwMode="auto">
            <a:xfrm>
              <a:off x="3575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7" name="Rectangle 109"/>
            <p:cNvSpPr>
              <a:spLocks noChangeArrowheads="1"/>
            </p:cNvSpPr>
            <p:nvPr/>
          </p:nvSpPr>
          <p:spPr bwMode="auto">
            <a:xfrm>
              <a:off x="2821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39758" name="Rectangle 110"/>
            <p:cNvSpPr>
              <a:spLocks noChangeArrowheads="1"/>
            </p:cNvSpPr>
            <p:nvPr/>
          </p:nvSpPr>
          <p:spPr bwMode="auto">
            <a:xfrm>
              <a:off x="2053" y="2570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5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539759" name="AutoShape 111"/>
            <p:cNvSpPr>
              <a:spLocks/>
            </p:cNvSpPr>
            <p:nvPr/>
          </p:nvSpPr>
          <p:spPr bwMode="auto">
            <a:xfrm rot="5400000">
              <a:off x="4272" y="2528"/>
              <a:ext cx="144" cy="952"/>
            </a:xfrm>
            <a:prstGeom prst="rightBrace">
              <a:avLst>
                <a:gd name="adj1" fmla="val 55093"/>
                <a:gd name="adj2" fmla="val 50000"/>
              </a:avLst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39760" name="Line 112"/>
            <p:cNvSpPr>
              <a:spLocks noChangeShapeType="1"/>
            </p:cNvSpPr>
            <p:nvPr/>
          </p:nvSpPr>
          <p:spPr bwMode="auto">
            <a:xfrm flipV="1">
              <a:off x="3128" y="3048"/>
              <a:ext cx="1128" cy="11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72933" y="3708400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m2     +m3    +m6     +m7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9D3D0D-0E4D-4DE6-819B-EC65DE448BFC}"/>
                  </a:ext>
                </a:extLst>
              </p14:cNvPr>
              <p14:cNvContentPartPr/>
              <p14:nvPr/>
            </p14:nvContentPartPr>
            <p14:xfrm>
              <a:off x="5531760" y="882360"/>
              <a:ext cx="3055680" cy="248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9D3D0D-0E4D-4DE6-819B-EC65DE448B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2400" y="873000"/>
                <a:ext cx="3074400" cy="25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76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717" grpId="0" animBg="1"/>
      <p:bldP spid="539719" grpId="0" animBg="1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358410" name="Rectangle 10"/>
          <p:cNvSpPr>
            <a:spLocks noChangeArrowheads="1"/>
          </p:cNvSpPr>
          <p:nvPr/>
        </p:nvSpPr>
        <p:spPr bwMode="auto">
          <a:xfrm>
            <a:off x="4352925" y="58880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4078288" y="5888038"/>
            <a:ext cx="98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2" name="Rectangle 12"/>
          <p:cNvSpPr>
            <a:spLocks noChangeArrowheads="1"/>
          </p:cNvSpPr>
          <p:nvPr/>
        </p:nvSpPr>
        <p:spPr bwMode="auto">
          <a:xfrm>
            <a:off x="3816350" y="5888038"/>
            <a:ext cx="2968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z)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3495675" y="5888038"/>
            <a:ext cx="2968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y,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2841625" y="5888038"/>
            <a:ext cx="6334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F(x,</a:t>
            </a:r>
            <a:endParaRPr lang="en-US" b="1">
              <a:latin typeface="Arial" pitchFamily="34" charset="0"/>
            </a:endParaRP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4162425" y="5848350"/>
            <a:ext cx="6223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800" b="1">
                <a:solidFill>
                  <a:srgbClr val="000000"/>
                </a:solidFill>
                <a:latin typeface="Arial" pitchFamily="34" charset="0"/>
              </a:rPr>
              <a:t>= ? 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88950" y="1276350"/>
            <a:ext cx="8321675" cy="1704975"/>
            <a:chOff x="367" y="491"/>
            <a:chExt cx="5242" cy="1074"/>
          </a:xfrm>
        </p:grpSpPr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367" y="491"/>
              <a:ext cx="5242" cy="5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06400" indent="-406400">
                <a:spcBef>
                  <a:spcPct val="0"/>
                </a:spcBef>
                <a:buClr>
                  <a:schemeClr val="hlink"/>
                </a:buClr>
                <a:buSzPct val="125000"/>
                <a:buFont typeface="Wingdings" pitchFamily="2" charset="2"/>
                <a:buNone/>
              </a:pPr>
              <a:r>
                <a:rPr lang="en-US" sz="2800" b="1">
                  <a:latin typeface="Arial" pitchFamily="34" charset="0"/>
                  <a:cs typeface="Times New Roman" pitchFamily="18" charset="0"/>
                </a:rPr>
                <a:t>Use the K-Map  to simplify the following Boolean function</a:t>
              </a:r>
              <a:endParaRPr lang="en-US" sz="2800" b="1">
                <a:latin typeface="Arial" pitchFamily="34" charset="0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358445" name="Object 45"/>
            <p:cNvGraphicFramePr>
              <a:graphicFrameLocks noChangeAspect="1"/>
            </p:cNvGraphicFramePr>
            <p:nvPr/>
          </p:nvGraphicFramePr>
          <p:xfrm>
            <a:off x="2228" y="1333"/>
            <a:ext cx="2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492360" imgH="368280" progId="Equation.3">
                    <p:embed/>
                  </p:oleObj>
                </mc:Choice>
                <mc:Fallback>
                  <p:oleObj name="Equation" r:id="rId3" imgW="3492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333"/>
                          <a:ext cx="220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3158331" y="3041638"/>
            <a:ext cx="2878137" cy="2195513"/>
            <a:chOff x="3070" y="2697"/>
            <a:chExt cx="1813" cy="1383"/>
          </a:xfrm>
        </p:grpSpPr>
        <p:sp>
          <p:nvSpPr>
            <p:cNvPr id="41" name="Line 30"/>
            <p:cNvSpPr>
              <a:spLocks noChangeShapeType="1"/>
            </p:cNvSpPr>
            <p:nvPr/>
          </p:nvSpPr>
          <p:spPr bwMode="auto">
            <a:xfrm flipV="1">
              <a:off x="3330" y="3075"/>
              <a:ext cx="1553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3331" y="3080"/>
              <a:ext cx="1" cy="6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H="1">
              <a:off x="3723" y="3075"/>
              <a:ext cx="1" cy="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4107" y="2744"/>
              <a:ext cx="1" cy="9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4489" y="3073"/>
              <a:ext cx="1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4880" y="3076"/>
              <a:ext cx="0" cy="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 flipV="1">
              <a:off x="3074" y="3404"/>
              <a:ext cx="1807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V="1">
              <a:off x="3334" y="3738"/>
              <a:ext cx="154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3070" y="3345"/>
              <a:ext cx="241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x</a:t>
              </a: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4361" y="2697"/>
              <a:ext cx="2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y</a:t>
              </a:r>
            </a:p>
          </p:txBody>
        </p: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>
              <a:off x="3723" y="308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1</a:t>
              </a:r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3334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0</a:t>
              </a:r>
            </a:p>
          </p:txBody>
        </p:sp>
        <p:sp>
          <p:nvSpPr>
            <p:cNvPr id="53" name="Text Box 42"/>
            <p:cNvSpPr txBox="1">
              <a:spLocks noChangeArrowheads="1"/>
            </p:cNvSpPr>
            <p:nvPr/>
          </p:nvSpPr>
          <p:spPr bwMode="auto">
            <a:xfrm>
              <a:off x="4487" y="3077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2</a:t>
              </a:r>
            </a:p>
          </p:txBody>
        </p:sp>
        <p:sp>
          <p:nvSpPr>
            <p:cNvPr id="54" name="Text Box 43"/>
            <p:cNvSpPr txBox="1">
              <a:spLocks noChangeArrowheads="1"/>
            </p:cNvSpPr>
            <p:nvPr/>
          </p:nvSpPr>
          <p:spPr bwMode="auto">
            <a:xfrm>
              <a:off x="3325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4</a:t>
              </a:r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4103" y="3073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3</a:t>
              </a: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3729" y="340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5</a:t>
              </a: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4492" y="3408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6</a:t>
              </a: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4117" y="3404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1800" b="1"/>
                <a:t>7</a:t>
              </a:r>
            </a:p>
          </p:txBody>
        </p:sp>
        <p:sp>
          <p:nvSpPr>
            <p:cNvPr id="59" name="Text Box 48"/>
            <p:cNvSpPr txBox="1">
              <a:spLocks noChangeArrowheads="1"/>
            </p:cNvSpPr>
            <p:nvPr/>
          </p:nvSpPr>
          <p:spPr bwMode="auto">
            <a:xfrm>
              <a:off x="4196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4571" y="341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3409" y="3408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2" name="Text Box 51"/>
            <p:cNvSpPr txBox="1">
              <a:spLocks noChangeArrowheads="1"/>
            </p:cNvSpPr>
            <p:nvPr/>
          </p:nvSpPr>
          <p:spPr bwMode="auto">
            <a:xfrm>
              <a:off x="4187" y="3083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endParaRPr lang="en-US" sz="2800" b="1"/>
            </a:p>
          </p:txBody>
        </p:sp>
        <p:sp>
          <p:nvSpPr>
            <p:cNvPr id="63" name="Text Box 52"/>
            <p:cNvSpPr txBox="1">
              <a:spLocks noChangeArrowheads="1"/>
            </p:cNvSpPr>
            <p:nvPr/>
          </p:nvSpPr>
          <p:spPr bwMode="auto">
            <a:xfrm>
              <a:off x="3993" y="3677"/>
              <a:ext cx="22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b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962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Four-Variable Maps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7772400" cy="4724400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Variables A,B,C and D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4748213" y="1719290"/>
            <a:ext cx="1879600" cy="520700"/>
            <a:chOff x="2991" y="1153"/>
            <a:chExt cx="1184" cy="328"/>
          </a:xfrm>
        </p:grpSpPr>
        <p:sp>
          <p:nvSpPr>
            <p:cNvPr id="545819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C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2991" y="1413"/>
              <a:ext cx="1184" cy="54"/>
              <a:chOff x="3889" y="2808"/>
              <a:chExt cx="682" cy="59"/>
            </a:xfrm>
          </p:grpSpPr>
          <p:sp>
            <p:nvSpPr>
              <p:cNvPr id="545844" name="Freeform 52"/>
              <p:cNvSpPr>
                <a:spLocks/>
              </p:cNvSpPr>
              <p:nvPr/>
            </p:nvSpPr>
            <p:spPr bwMode="auto">
              <a:xfrm>
                <a:off x="3889" y="2808"/>
                <a:ext cx="57" cy="59"/>
              </a:xfrm>
              <a:custGeom>
                <a:avLst/>
                <a:gdLst/>
                <a:ahLst/>
                <a:cxnLst>
                  <a:cxn ang="0">
                    <a:pos x="3" y="47"/>
                  </a:cxn>
                  <a:cxn ang="0">
                    <a:pos x="0" y="49"/>
                  </a:cxn>
                  <a:cxn ang="0">
                    <a:pos x="0" y="57"/>
                  </a:cxn>
                  <a:cxn ang="0">
                    <a:pos x="3" y="57"/>
                  </a:cxn>
                  <a:cxn ang="0">
                    <a:pos x="5" y="59"/>
                  </a:cxn>
                  <a:cxn ang="0">
                    <a:pos x="12" y="59"/>
                  </a:cxn>
                  <a:cxn ang="0">
                    <a:pos x="12" y="57"/>
                  </a:cxn>
                  <a:cxn ang="0">
                    <a:pos x="55" y="11"/>
                  </a:cxn>
                  <a:cxn ang="0">
                    <a:pos x="57" y="9"/>
                  </a:cxn>
                  <a:cxn ang="0">
                    <a:pos x="57" y="2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5" y="0"/>
                  </a:cxn>
                  <a:cxn ang="0">
                    <a:pos x="45" y="2"/>
                  </a:cxn>
                  <a:cxn ang="0">
                    <a:pos x="3" y="47"/>
                  </a:cxn>
                </a:cxnLst>
                <a:rect l="0" t="0" r="r" b="b"/>
                <a:pathLst>
                  <a:path w="57" h="59">
                    <a:moveTo>
                      <a:pt x="3" y="47"/>
                    </a:moveTo>
                    <a:lnTo>
                      <a:pt x="0" y="49"/>
                    </a:lnTo>
                    <a:lnTo>
                      <a:pt x="0" y="57"/>
                    </a:lnTo>
                    <a:lnTo>
                      <a:pt x="3" y="57"/>
                    </a:lnTo>
                    <a:lnTo>
                      <a:pt x="5" y="59"/>
                    </a:lnTo>
                    <a:lnTo>
                      <a:pt x="12" y="59"/>
                    </a:lnTo>
                    <a:lnTo>
                      <a:pt x="12" y="57"/>
                    </a:lnTo>
                    <a:lnTo>
                      <a:pt x="55" y="11"/>
                    </a:lnTo>
                    <a:lnTo>
                      <a:pt x="57" y="9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5" y="0"/>
                    </a:lnTo>
                    <a:lnTo>
                      <a:pt x="45" y="2"/>
                    </a:lnTo>
                    <a:lnTo>
                      <a:pt x="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5" name="Freeform 53"/>
              <p:cNvSpPr>
                <a:spLocks/>
              </p:cNvSpPr>
              <p:nvPr/>
            </p:nvSpPr>
            <p:spPr bwMode="auto">
              <a:xfrm>
                <a:off x="3932" y="2808"/>
                <a:ext cx="594" cy="1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5" y="14"/>
                  </a:cxn>
                  <a:cxn ang="0">
                    <a:pos x="591" y="14"/>
                  </a:cxn>
                  <a:cxn ang="0">
                    <a:pos x="591" y="11"/>
                  </a:cxn>
                  <a:cxn ang="0">
                    <a:pos x="594" y="11"/>
                  </a:cxn>
                  <a:cxn ang="0">
                    <a:pos x="594" y="4"/>
                  </a:cxn>
                  <a:cxn ang="0">
                    <a:pos x="591" y="2"/>
                  </a:cxn>
                  <a:cxn ang="0">
                    <a:pos x="591" y="0"/>
                  </a:cxn>
                  <a:cxn ang="0">
                    <a:pos x="587" y="0"/>
                  </a:cxn>
                  <a:cxn ang="0">
                    <a:pos x="7" y="0"/>
                  </a:cxn>
                </a:cxnLst>
                <a:rect l="0" t="0" r="r" b="b"/>
                <a:pathLst>
                  <a:path w="594" h="14">
                    <a:moveTo>
                      <a:pt x="7" y="0"/>
                    </a:moveTo>
                    <a:lnTo>
                      <a:pt x="5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591" y="14"/>
                    </a:lnTo>
                    <a:lnTo>
                      <a:pt x="591" y="11"/>
                    </a:lnTo>
                    <a:lnTo>
                      <a:pt x="594" y="11"/>
                    </a:lnTo>
                    <a:lnTo>
                      <a:pt x="594" y="4"/>
                    </a:lnTo>
                    <a:lnTo>
                      <a:pt x="591" y="2"/>
                    </a:lnTo>
                    <a:lnTo>
                      <a:pt x="591" y="0"/>
                    </a:lnTo>
                    <a:lnTo>
                      <a:pt x="58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46" name="Freeform 54"/>
              <p:cNvSpPr>
                <a:spLocks/>
              </p:cNvSpPr>
              <p:nvPr/>
            </p:nvSpPr>
            <p:spPr bwMode="auto">
              <a:xfrm>
                <a:off x="4511" y="2808"/>
                <a:ext cx="60" cy="59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3" y="11"/>
                  </a:cxn>
                  <a:cxn ang="0">
                    <a:pos x="48" y="57"/>
                  </a:cxn>
                  <a:cxn ang="0">
                    <a:pos x="50" y="59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60" y="57"/>
                  </a:cxn>
                  <a:cxn ang="0">
                    <a:pos x="60" y="49"/>
                  </a:cxn>
                  <a:cxn ang="0">
                    <a:pos x="57" y="47"/>
                  </a:cxn>
                  <a:cxn ang="0">
                    <a:pos x="12" y="2"/>
                  </a:cxn>
                </a:cxnLst>
                <a:rect l="0" t="0" r="r" b="b"/>
                <a:pathLst>
                  <a:path w="60" h="59">
                    <a:moveTo>
                      <a:pt x="12" y="2"/>
                    </a:moveTo>
                    <a:lnTo>
                      <a:pt x="12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48" y="57"/>
                    </a:lnTo>
                    <a:lnTo>
                      <a:pt x="50" y="59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60" y="57"/>
                    </a:lnTo>
                    <a:lnTo>
                      <a:pt x="60" y="49"/>
                    </a:lnTo>
                    <a:lnTo>
                      <a:pt x="57" y="4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898650" y="1693890"/>
            <a:ext cx="5481638" cy="4576762"/>
            <a:chOff x="1898650" y="1693890"/>
            <a:chExt cx="5481638" cy="4576762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1898650" y="3951315"/>
              <a:ext cx="534988" cy="1443037"/>
              <a:chOff x="1196" y="2559"/>
              <a:chExt cx="337" cy="909"/>
            </a:xfrm>
          </p:grpSpPr>
          <p:sp>
            <p:nvSpPr>
              <p:cNvPr id="545823" name="Text Box 31"/>
              <p:cNvSpPr txBox="1">
                <a:spLocks noChangeArrowheads="1"/>
              </p:cNvSpPr>
              <p:nvPr/>
            </p:nvSpPr>
            <p:spPr bwMode="auto">
              <a:xfrm>
                <a:off x="1196" y="2805"/>
                <a:ext cx="33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A</a:t>
                </a:r>
              </a:p>
            </p:txBody>
          </p:sp>
          <p:grpSp>
            <p:nvGrpSpPr>
              <p:cNvPr id="5" name="Group 55"/>
              <p:cNvGrpSpPr>
                <a:grpSpLocks/>
              </p:cNvGrpSpPr>
              <p:nvPr/>
            </p:nvGrpSpPr>
            <p:grpSpPr bwMode="auto">
              <a:xfrm>
                <a:off x="1426" y="2559"/>
                <a:ext cx="50" cy="909"/>
                <a:chOff x="2909" y="3394"/>
                <a:chExt cx="59" cy="415"/>
              </a:xfrm>
            </p:grpSpPr>
            <p:sp>
              <p:nvSpPr>
                <p:cNvPr id="545848" name="Freeform 56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49" name="Freeform 57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0" name="Freeform 58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3754438" y="5648352"/>
              <a:ext cx="1909762" cy="544513"/>
              <a:chOff x="2365" y="3628"/>
              <a:chExt cx="1203" cy="343"/>
            </a:xfrm>
          </p:grpSpPr>
          <p:sp>
            <p:nvSpPr>
              <p:cNvPr id="545820" name="Text Box 28"/>
              <p:cNvSpPr txBox="1">
                <a:spLocks noChangeArrowheads="1"/>
              </p:cNvSpPr>
              <p:nvPr/>
            </p:nvSpPr>
            <p:spPr bwMode="auto">
              <a:xfrm>
                <a:off x="2801" y="3645"/>
                <a:ext cx="27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D</a:t>
                </a:r>
              </a:p>
            </p:txBody>
          </p:sp>
          <p:grpSp>
            <p:nvGrpSpPr>
              <p:cNvPr id="7" name="Group 59"/>
              <p:cNvGrpSpPr>
                <a:grpSpLocks/>
              </p:cNvGrpSpPr>
              <p:nvPr/>
            </p:nvGrpSpPr>
            <p:grpSpPr bwMode="auto">
              <a:xfrm flipV="1">
                <a:off x="2365" y="3628"/>
                <a:ext cx="1203" cy="45"/>
                <a:chOff x="3889" y="2808"/>
                <a:chExt cx="682" cy="59"/>
              </a:xfrm>
            </p:grpSpPr>
            <p:sp>
              <p:nvSpPr>
                <p:cNvPr id="545852" name="Freeform 60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3" name="Freeform 61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4" name="Freeform 62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6884988" y="3176615"/>
              <a:ext cx="495300" cy="1443037"/>
              <a:chOff x="4337" y="2071"/>
              <a:chExt cx="312" cy="909"/>
            </a:xfrm>
          </p:grpSpPr>
          <p:sp>
            <p:nvSpPr>
              <p:cNvPr id="545818" name="Text Box 26"/>
              <p:cNvSpPr txBox="1">
                <a:spLocks noChangeArrowheads="1"/>
              </p:cNvSpPr>
              <p:nvPr/>
            </p:nvSpPr>
            <p:spPr bwMode="auto">
              <a:xfrm>
                <a:off x="4375" y="2401"/>
                <a:ext cx="2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B</a:t>
                </a:r>
              </a:p>
            </p:txBody>
          </p: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4337" y="2071"/>
                <a:ext cx="50" cy="909"/>
                <a:chOff x="2909" y="3394"/>
                <a:chExt cx="59" cy="415"/>
              </a:xfrm>
            </p:grpSpPr>
            <p:sp>
              <p:nvSpPr>
                <p:cNvPr id="545856" name="Freeform 64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7" name="Freeform 65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858" name="Freeform 66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98"/>
            <p:cNvGrpSpPr>
              <a:grpSpLocks/>
            </p:cNvGrpSpPr>
            <p:nvPr/>
          </p:nvGrpSpPr>
          <p:grpSpPr bwMode="auto">
            <a:xfrm>
              <a:off x="3163888" y="2270152"/>
              <a:ext cx="3746500" cy="2851150"/>
              <a:chOff x="1993" y="1476"/>
              <a:chExt cx="2360" cy="1796"/>
            </a:xfrm>
          </p:grpSpPr>
          <p:sp>
            <p:nvSpPr>
              <p:cNvPr id="545865" name="Text Box 73"/>
              <p:cNvSpPr txBox="1">
                <a:spLocks noChangeArrowheads="1"/>
              </p:cNvSpPr>
              <p:nvPr/>
            </p:nvSpPr>
            <p:spPr bwMode="auto">
              <a:xfrm>
                <a:off x="2069" y="298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545866" name="Text Box 74"/>
              <p:cNvSpPr txBox="1">
                <a:spLocks noChangeArrowheads="1"/>
              </p:cNvSpPr>
              <p:nvPr/>
            </p:nvSpPr>
            <p:spPr bwMode="auto">
              <a:xfrm>
                <a:off x="2686" y="297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9</a:t>
                </a:r>
              </a:p>
            </p:txBody>
          </p:sp>
          <p:sp>
            <p:nvSpPr>
              <p:cNvPr id="545867" name="Text Box 75"/>
              <p:cNvSpPr txBox="1">
                <a:spLocks noChangeArrowheads="1"/>
              </p:cNvSpPr>
              <p:nvPr/>
            </p:nvSpPr>
            <p:spPr bwMode="auto">
              <a:xfrm>
                <a:off x="3933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10</a:t>
                </a:r>
              </a:p>
            </p:txBody>
          </p:sp>
          <p:sp>
            <p:nvSpPr>
              <p:cNvPr id="545868" name="Text Box 76"/>
              <p:cNvSpPr txBox="1">
                <a:spLocks noChangeArrowheads="1"/>
              </p:cNvSpPr>
              <p:nvPr/>
            </p:nvSpPr>
            <p:spPr bwMode="auto">
              <a:xfrm>
                <a:off x="3262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11</a:t>
                </a:r>
              </a:p>
            </p:txBody>
          </p:sp>
          <p:sp>
            <p:nvSpPr>
              <p:cNvPr id="545869" name="Text Box 77"/>
              <p:cNvSpPr txBox="1">
                <a:spLocks noChangeArrowheads="1"/>
              </p:cNvSpPr>
              <p:nvPr/>
            </p:nvSpPr>
            <p:spPr bwMode="auto">
              <a:xfrm>
                <a:off x="1993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545870" name="Text Box 78"/>
              <p:cNvSpPr txBox="1">
                <a:spLocks noChangeArrowheads="1"/>
              </p:cNvSpPr>
              <p:nvPr/>
            </p:nvSpPr>
            <p:spPr bwMode="auto">
              <a:xfrm>
                <a:off x="2621" y="2483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13</a:t>
                </a:r>
              </a:p>
            </p:txBody>
          </p:sp>
          <p:sp>
            <p:nvSpPr>
              <p:cNvPr id="545871" name="Text Box 79"/>
              <p:cNvSpPr txBox="1">
                <a:spLocks noChangeArrowheads="1"/>
              </p:cNvSpPr>
              <p:nvPr/>
            </p:nvSpPr>
            <p:spPr bwMode="auto">
              <a:xfrm>
                <a:off x="3919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14</a:t>
                </a:r>
              </a:p>
            </p:txBody>
          </p:sp>
          <p:sp>
            <p:nvSpPr>
              <p:cNvPr id="545872" name="Text Box 80"/>
              <p:cNvSpPr txBox="1">
                <a:spLocks noChangeArrowheads="1"/>
              </p:cNvSpPr>
              <p:nvPr/>
            </p:nvSpPr>
            <p:spPr bwMode="auto">
              <a:xfrm>
                <a:off x="3262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15</a:t>
                </a:r>
              </a:p>
            </p:txBody>
          </p:sp>
          <p:sp>
            <p:nvSpPr>
              <p:cNvPr id="545873" name="Text Box 81"/>
              <p:cNvSpPr txBox="1">
                <a:spLocks noChangeArrowheads="1"/>
              </p:cNvSpPr>
              <p:nvPr/>
            </p:nvSpPr>
            <p:spPr bwMode="auto">
              <a:xfrm>
                <a:off x="2050" y="1498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000" b="1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545874" name="Text Box 82"/>
              <p:cNvSpPr txBox="1">
                <a:spLocks noChangeArrowheads="1"/>
              </p:cNvSpPr>
              <p:nvPr/>
            </p:nvSpPr>
            <p:spPr bwMode="auto">
              <a:xfrm>
                <a:off x="2673" y="1484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545875" name="Text Box 83"/>
              <p:cNvSpPr txBox="1">
                <a:spLocks noChangeArrowheads="1"/>
              </p:cNvSpPr>
              <p:nvPr/>
            </p:nvSpPr>
            <p:spPr bwMode="auto">
              <a:xfrm>
                <a:off x="3322" y="1493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545876" name="Text Box 84"/>
              <p:cNvSpPr txBox="1">
                <a:spLocks noChangeArrowheads="1"/>
              </p:cNvSpPr>
              <p:nvPr/>
            </p:nvSpPr>
            <p:spPr bwMode="auto">
              <a:xfrm>
                <a:off x="3979" y="147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545877" name="Text Box 85"/>
              <p:cNvSpPr txBox="1">
                <a:spLocks noChangeArrowheads="1"/>
              </p:cNvSpPr>
              <p:nvPr/>
            </p:nvSpPr>
            <p:spPr bwMode="auto">
              <a:xfrm>
                <a:off x="2677" y="199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545878" name="Text Box 86"/>
              <p:cNvSpPr txBox="1">
                <a:spLocks noChangeArrowheads="1"/>
              </p:cNvSpPr>
              <p:nvPr/>
            </p:nvSpPr>
            <p:spPr bwMode="auto">
              <a:xfrm>
                <a:off x="3951" y="198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545879" name="Text Box 87"/>
              <p:cNvSpPr txBox="1">
                <a:spLocks noChangeArrowheads="1"/>
              </p:cNvSpPr>
              <p:nvPr/>
            </p:nvSpPr>
            <p:spPr bwMode="auto">
              <a:xfrm>
                <a:off x="2045" y="200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545880" name="Text Box 88"/>
              <p:cNvSpPr txBox="1">
                <a:spLocks noChangeArrowheads="1"/>
              </p:cNvSpPr>
              <p:nvPr/>
            </p:nvSpPr>
            <p:spPr bwMode="auto">
              <a:xfrm>
                <a:off x="3335" y="2000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7</a:t>
                </a:r>
              </a:p>
            </p:txBody>
          </p:sp>
        </p:grpSp>
        <p:grpSp>
          <p:nvGrpSpPr>
            <p:cNvPr id="11" name="Group 97"/>
            <p:cNvGrpSpPr>
              <a:grpSpLocks/>
            </p:cNvGrpSpPr>
            <p:nvPr/>
          </p:nvGrpSpPr>
          <p:grpSpPr bwMode="auto">
            <a:xfrm>
              <a:off x="1995488" y="1693890"/>
              <a:ext cx="5360987" cy="4576762"/>
              <a:chOff x="1257" y="1137"/>
              <a:chExt cx="3377" cy="2883"/>
            </a:xfrm>
          </p:grpSpPr>
          <p:sp>
            <p:nvSpPr>
              <p:cNvPr id="545862" name="Line 70"/>
              <p:cNvSpPr>
                <a:spLocks noChangeShapeType="1"/>
              </p:cNvSpPr>
              <p:nvPr/>
            </p:nvSpPr>
            <p:spPr bwMode="auto">
              <a:xfrm>
                <a:off x="2947" y="1137"/>
                <a:ext cx="0" cy="2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3" name="Line 71"/>
              <p:cNvSpPr>
                <a:spLocks noChangeShapeType="1"/>
              </p:cNvSpPr>
              <p:nvPr/>
            </p:nvSpPr>
            <p:spPr bwMode="auto">
              <a:xfrm>
                <a:off x="2307" y="1554"/>
                <a:ext cx="0" cy="24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64" name="Line 72"/>
              <p:cNvSpPr>
                <a:spLocks noChangeShapeType="1"/>
              </p:cNvSpPr>
              <p:nvPr/>
            </p:nvSpPr>
            <p:spPr bwMode="auto">
              <a:xfrm flipH="1">
                <a:off x="3606" y="1540"/>
                <a:ext cx="0" cy="2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1" name="Rectangle 89"/>
              <p:cNvSpPr>
                <a:spLocks noChangeArrowheads="1"/>
              </p:cNvSpPr>
              <p:nvPr/>
            </p:nvSpPr>
            <p:spPr bwMode="auto">
              <a:xfrm>
                <a:off x="1598" y="1551"/>
                <a:ext cx="2638" cy="19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882" name="Line 90"/>
              <p:cNvSpPr>
                <a:spLocks noChangeShapeType="1"/>
              </p:cNvSpPr>
              <p:nvPr/>
            </p:nvSpPr>
            <p:spPr bwMode="auto">
              <a:xfrm flipV="1">
                <a:off x="1257" y="2519"/>
                <a:ext cx="2992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3" name="Line 91"/>
              <p:cNvSpPr>
                <a:spLocks noChangeShapeType="1"/>
              </p:cNvSpPr>
              <p:nvPr/>
            </p:nvSpPr>
            <p:spPr bwMode="auto">
              <a:xfrm flipV="1">
                <a:off x="1585" y="2041"/>
                <a:ext cx="304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884" name="Line 92"/>
              <p:cNvSpPr>
                <a:spLocks noChangeShapeType="1"/>
              </p:cNvSpPr>
              <p:nvPr/>
            </p:nvSpPr>
            <p:spPr bwMode="auto">
              <a:xfrm>
                <a:off x="1600" y="3020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1021459" y="6093763"/>
            <a:ext cx="741100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  <a:latin typeface="+mj-lt"/>
              </a:rPr>
              <a:t>Notice: only one variable changes for adjacent boxes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26EB48-A7E2-470F-9C20-01AA4AB562F3}"/>
                  </a:ext>
                </a:extLst>
              </p14:cNvPr>
              <p14:cNvContentPartPr/>
              <p14:nvPr/>
            </p14:nvContentPartPr>
            <p14:xfrm>
              <a:off x="720000" y="1723320"/>
              <a:ext cx="6789960" cy="436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26EB48-A7E2-470F-9C20-01AA4AB562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640" y="1713960"/>
                <a:ext cx="6808680" cy="43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669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Four-Variable Maps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233488"/>
            <a:ext cx="8107362" cy="4724400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Example F= =</a:t>
            </a:r>
            <a:r>
              <a:rPr lang="en-US">
                <a:latin typeface="Arial" pitchFamily="34" charset="0"/>
                <a:sym typeface="Symbol" pitchFamily="18" charset="2"/>
              </a:rPr>
              <a:t></a:t>
            </a:r>
            <a:r>
              <a:rPr lang="en-US" baseline="-25000">
                <a:latin typeface="Arial" pitchFamily="34" charset="0"/>
                <a:sym typeface="Symbol" pitchFamily="18" charset="2"/>
              </a:rPr>
              <a:t>m</a:t>
            </a:r>
            <a:r>
              <a:rPr lang="en-US">
                <a:latin typeface="Arial" pitchFamily="34" charset="0"/>
              </a:rPr>
              <a:t> (0,2,3,5,6,7,8,10,13,15)</a:t>
            </a:r>
          </a:p>
          <a:p>
            <a:endParaRPr lang="en-US">
              <a:latin typeface="Arial" pitchFamily="34" charset="0"/>
            </a:endParaRPr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>
            <a:off x="4678363" y="1804988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>
            <a:off x="3662363" y="2466975"/>
            <a:ext cx="0" cy="387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 flipH="1">
            <a:off x="5724525" y="2444750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898650" y="1830388"/>
            <a:ext cx="5481638" cy="4473575"/>
            <a:chOff x="1196" y="1153"/>
            <a:chExt cx="3453" cy="2818"/>
          </a:xfrm>
        </p:grpSpPr>
        <p:sp>
          <p:nvSpPr>
            <p:cNvPr id="362501" name="Text Box 5"/>
            <p:cNvSpPr txBox="1">
              <a:spLocks noChangeArrowheads="1"/>
            </p:cNvSpPr>
            <p:nvPr/>
          </p:nvSpPr>
          <p:spPr bwMode="auto">
            <a:xfrm>
              <a:off x="2069" y="298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8</a:t>
              </a:r>
            </a:p>
          </p:txBody>
        </p:sp>
        <p:sp>
          <p:nvSpPr>
            <p:cNvPr id="362502" name="Text Box 6"/>
            <p:cNvSpPr txBox="1">
              <a:spLocks noChangeArrowheads="1"/>
            </p:cNvSpPr>
            <p:nvPr/>
          </p:nvSpPr>
          <p:spPr bwMode="auto">
            <a:xfrm>
              <a:off x="2686" y="297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9</a:t>
              </a:r>
            </a:p>
          </p:txBody>
        </p:sp>
        <p:sp>
          <p:nvSpPr>
            <p:cNvPr id="362503" name="Text Box 7"/>
            <p:cNvSpPr txBox="1">
              <a:spLocks noChangeArrowheads="1"/>
            </p:cNvSpPr>
            <p:nvPr/>
          </p:nvSpPr>
          <p:spPr bwMode="auto">
            <a:xfrm>
              <a:off x="3933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10</a:t>
              </a:r>
            </a:p>
          </p:txBody>
        </p:sp>
        <p:sp>
          <p:nvSpPr>
            <p:cNvPr id="362504" name="Text Box 8"/>
            <p:cNvSpPr txBox="1">
              <a:spLocks noChangeArrowheads="1"/>
            </p:cNvSpPr>
            <p:nvPr/>
          </p:nvSpPr>
          <p:spPr bwMode="auto">
            <a:xfrm>
              <a:off x="3262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11</a:t>
              </a:r>
            </a:p>
          </p:txBody>
        </p: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1993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12</a:t>
              </a:r>
            </a:p>
          </p:txBody>
        </p:sp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2621" y="2483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13</a:t>
              </a:r>
            </a:p>
          </p:txBody>
        </p:sp>
        <p:sp>
          <p:nvSpPr>
            <p:cNvPr id="362507" name="Text Box 11"/>
            <p:cNvSpPr txBox="1">
              <a:spLocks noChangeArrowheads="1"/>
            </p:cNvSpPr>
            <p:nvPr/>
          </p:nvSpPr>
          <p:spPr bwMode="auto">
            <a:xfrm>
              <a:off x="3919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14</a:t>
              </a:r>
            </a:p>
          </p:txBody>
        </p: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3262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15</a:t>
              </a:r>
            </a:p>
          </p:txBody>
        </p:sp>
        <p:sp>
          <p:nvSpPr>
            <p:cNvPr id="362509" name="Text Box 13"/>
            <p:cNvSpPr txBox="1">
              <a:spLocks noChangeArrowheads="1"/>
            </p:cNvSpPr>
            <p:nvPr/>
          </p:nvSpPr>
          <p:spPr bwMode="auto">
            <a:xfrm>
              <a:off x="2050" y="1498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400" b="1"/>
                <a:t>0</a:t>
              </a:r>
            </a:p>
          </p:txBody>
        </p:sp>
        <p:sp>
          <p:nvSpPr>
            <p:cNvPr id="362510" name="Text Box 14"/>
            <p:cNvSpPr txBox="1">
              <a:spLocks noChangeArrowheads="1"/>
            </p:cNvSpPr>
            <p:nvPr/>
          </p:nvSpPr>
          <p:spPr bwMode="auto">
            <a:xfrm>
              <a:off x="2673" y="1484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1</a:t>
              </a:r>
            </a:p>
          </p:txBody>
        </p:sp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322" y="1493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3</a:t>
              </a:r>
            </a:p>
          </p:txBody>
        </p: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979" y="147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2</a:t>
              </a:r>
            </a:p>
          </p:txBody>
        </p:sp>
        <p:sp>
          <p:nvSpPr>
            <p:cNvPr id="362513" name="Text Box 17"/>
            <p:cNvSpPr txBox="1">
              <a:spLocks noChangeArrowheads="1"/>
            </p:cNvSpPr>
            <p:nvPr/>
          </p:nvSpPr>
          <p:spPr bwMode="auto">
            <a:xfrm>
              <a:off x="2677" y="199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5</a:t>
              </a:r>
            </a:p>
          </p:txBody>
        </p: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3951" y="198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6</a:t>
              </a:r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2045" y="200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4</a:t>
              </a:r>
            </a:p>
          </p:txBody>
        </p:sp>
        <p:sp>
          <p:nvSpPr>
            <p:cNvPr id="362516" name="Text Box 20"/>
            <p:cNvSpPr txBox="1">
              <a:spLocks noChangeArrowheads="1"/>
            </p:cNvSpPr>
            <p:nvPr/>
          </p:nvSpPr>
          <p:spPr bwMode="auto">
            <a:xfrm>
              <a:off x="3335" y="2000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7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1598" y="1551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519" name="Line 23"/>
            <p:cNvSpPr>
              <a:spLocks noChangeShapeType="1"/>
            </p:cNvSpPr>
            <p:nvPr/>
          </p:nvSpPr>
          <p:spPr bwMode="auto">
            <a:xfrm flipV="1">
              <a:off x="1257" y="2519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4375" y="2401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B</a:t>
              </a: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C</a:t>
              </a: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2801" y="3645"/>
              <a:ext cx="27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D</a:t>
              </a:r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 flipV="1">
              <a:off x="1585" y="2041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>
              <a:off x="1600" y="3020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196" y="2805"/>
              <a:ext cx="33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</a:pPr>
              <a:r>
                <a:rPr lang="en-US" sz="2800" b="1"/>
                <a:t>A</a:t>
              </a:r>
            </a:p>
          </p:txBody>
        </p:sp>
      </p:grpSp>
      <p:sp>
        <p:nvSpPr>
          <p:cNvPr id="362529" name="AutoShape 33"/>
          <p:cNvSpPr>
            <a:spLocks noChangeArrowheads="1"/>
          </p:cNvSpPr>
          <p:nvPr/>
        </p:nvSpPr>
        <p:spPr bwMode="auto">
          <a:xfrm>
            <a:off x="4737100" y="2578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362530" name="AutoShape 34"/>
          <p:cNvSpPr>
            <a:spLocks noChangeArrowheads="1"/>
          </p:cNvSpPr>
          <p:nvPr/>
        </p:nvSpPr>
        <p:spPr bwMode="auto">
          <a:xfrm>
            <a:off x="3759200" y="334010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981200" y="2133600"/>
            <a:ext cx="5308600" cy="3797300"/>
            <a:chOff x="1248" y="1336"/>
            <a:chExt cx="3344" cy="2392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362531" name="AutoShape 35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2" name="Rectangle 36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3" name="Rectangle 37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362536" name="AutoShape 40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7" name="Rectangle 41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38" name="Rectangle 42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362540" name="AutoShape 44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1" name="Rectangle 45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2" name="Rectangle 46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362544" name="AutoShape 48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5" name="Rectangle 49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546" name="Rectangle 50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748213" y="2243138"/>
            <a:ext cx="1879600" cy="85725"/>
            <a:chOff x="3889" y="2808"/>
            <a:chExt cx="682" cy="59"/>
          </a:xfrm>
        </p:grpSpPr>
        <p:sp>
          <p:nvSpPr>
            <p:cNvPr id="362550" name="Freeform 54"/>
            <p:cNvSpPr>
              <a:spLocks/>
            </p:cNvSpPr>
            <p:nvPr/>
          </p:nvSpPr>
          <p:spPr bwMode="auto">
            <a:xfrm>
              <a:off x="3889" y="2808"/>
              <a:ext cx="57" cy="59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0" y="49"/>
                </a:cxn>
                <a:cxn ang="0">
                  <a:pos x="0" y="57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12" y="59"/>
                </a:cxn>
                <a:cxn ang="0">
                  <a:pos x="12" y="57"/>
                </a:cxn>
                <a:cxn ang="0">
                  <a:pos x="55" y="11"/>
                </a:cxn>
                <a:cxn ang="0">
                  <a:pos x="57" y="9"/>
                </a:cxn>
                <a:cxn ang="0">
                  <a:pos x="57" y="2"/>
                </a:cxn>
                <a:cxn ang="0">
                  <a:pos x="55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45" y="2"/>
                </a:cxn>
                <a:cxn ang="0">
                  <a:pos x="3" y="47"/>
                </a:cxn>
              </a:cxnLst>
              <a:rect l="0" t="0" r="r" b="b"/>
              <a:pathLst>
                <a:path w="57" h="59">
                  <a:moveTo>
                    <a:pt x="3" y="47"/>
                  </a:moveTo>
                  <a:lnTo>
                    <a:pt x="0" y="49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12" y="59"/>
                  </a:lnTo>
                  <a:lnTo>
                    <a:pt x="12" y="57"/>
                  </a:lnTo>
                  <a:lnTo>
                    <a:pt x="55" y="11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1" name="Freeform 55"/>
            <p:cNvSpPr>
              <a:spLocks/>
            </p:cNvSpPr>
            <p:nvPr/>
          </p:nvSpPr>
          <p:spPr bwMode="auto">
            <a:xfrm>
              <a:off x="3932" y="2808"/>
              <a:ext cx="594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5" y="14"/>
                </a:cxn>
                <a:cxn ang="0">
                  <a:pos x="591" y="14"/>
                </a:cxn>
                <a:cxn ang="0">
                  <a:pos x="591" y="11"/>
                </a:cxn>
                <a:cxn ang="0">
                  <a:pos x="594" y="11"/>
                </a:cxn>
                <a:cxn ang="0">
                  <a:pos x="594" y="4"/>
                </a:cxn>
                <a:cxn ang="0">
                  <a:pos x="591" y="2"/>
                </a:cxn>
                <a:cxn ang="0">
                  <a:pos x="591" y="0"/>
                </a:cxn>
                <a:cxn ang="0">
                  <a:pos x="587" y="0"/>
                </a:cxn>
                <a:cxn ang="0">
                  <a:pos x="7" y="0"/>
                </a:cxn>
              </a:cxnLst>
              <a:rect l="0" t="0" r="r" b="b"/>
              <a:pathLst>
                <a:path w="594" h="14">
                  <a:moveTo>
                    <a:pt x="7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591" y="14"/>
                  </a:lnTo>
                  <a:lnTo>
                    <a:pt x="591" y="11"/>
                  </a:lnTo>
                  <a:lnTo>
                    <a:pt x="594" y="11"/>
                  </a:lnTo>
                  <a:lnTo>
                    <a:pt x="594" y="4"/>
                  </a:lnTo>
                  <a:lnTo>
                    <a:pt x="591" y="2"/>
                  </a:lnTo>
                  <a:lnTo>
                    <a:pt x="591" y="0"/>
                  </a:lnTo>
                  <a:lnTo>
                    <a:pt x="58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2" name="Freeform 56"/>
            <p:cNvSpPr>
              <a:spLocks/>
            </p:cNvSpPr>
            <p:nvPr/>
          </p:nvSpPr>
          <p:spPr bwMode="auto">
            <a:xfrm>
              <a:off x="4511" y="2808"/>
              <a:ext cx="60" cy="5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48" y="57"/>
                </a:cxn>
                <a:cxn ang="0">
                  <a:pos x="50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60" y="57"/>
                </a:cxn>
                <a:cxn ang="0">
                  <a:pos x="60" y="49"/>
                </a:cxn>
                <a:cxn ang="0">
                  <a:pos x="57" y="47"/>
                </a:cxn>
                <a:cxn ang="0">
                  <a:pos x="12" y="2"/>
                </a:cxn>
              </a:cxnLst>
              <a:rect l="0" t="0" r="r" b="b"/>
              <a:pathLst>
                <a:path w="60" h="59">
                  <a:moveTo>
                    <a:pt x="12" y="2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48" y="57"/>
                  </a:lnTo>
                  <a:lnTo>
                    <a:pt x="50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49"/>
                  </a:lnTo>
                  <a:lnTo>
                    <a:pt x="57" y="4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263775" y="4062413"/>
            <a:ext cx="79375" cy="1443037"/>
            <a:chOff x="2909" y="3394"/>
            <a:chExt cx="59" cy="415"/>
          </a:xfrm>
        </p:grpSpPr>
        <p:sp>
          <p:nvSpPr>
            <p:cNvPr id="362554" name="Freeform 58"/>
            <p:cNvSpPr>
              <a:spLocks/>
            </p:cNvSpPr>
            <p:nvPr/>
          </p:nvSpPr>
          <p:spPr bwMode="auto">
            <a:xfrm>
              <a:off x="2909" y="3394"/>
              <a:ext cx="59" cy="59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9" y="12"/>
                </a:cxn>
                <a:cxn ang="0">
                  <a:pos x="59" y="4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57"/>
                </a:cxn>
                <a:cxn ang="0">
                  <a:pos x="4" y="59"/>
                </a:cxn>
                <a:cxn ang="0">
                  <a:pos x="11" y="59"/>
                </a:cxn>
                <a:cxn ang="0">
                  <a:pos x="11" y="57"/>
                </a:cxn>
                <a:cxn ang="0">
                  <a:pos x="57" y="12"/>
                </a:cxn>
              </a:cxnLst>
              <a:rect l="0" t="0" r="r" b="b"/>
              <a:pathLst>
                <a:path w="59" h="59">
                  <a:moveTo>
                    <a:pt x="57" y="12"/>
                  </a:moveTo>
                  <a:lnTo>
                    <a:pt x="59" y="12"/>
                  </a:lnTo>
                  <a:lnTo>
                    <a:pt x="59" y="4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5" name="Freeform 59"/>
            <p:cNvSpPr>
              <a:spLocks/>
            </p:cNvSpPr>
            <p:nvPr/>
          </p:nvSpPr>
          <p:spPr bwMode="auto">
            <a:xfrm>
              <a:off x="2909" y="3439"/>
              <a:ext cx="14" cy="325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5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323"/>
                </a:cxn>
                <a:cxn ang="0">
                  <a:pos x="2" y="323"/>
                </a:cxn>
                <a:cxn ang="0">
                  <a:pos x="4" y="325"/>
                </a:cxn>
                <a:cxn ang="0">
                  <a:pos x="11" y="325"/>
                </a:cxn>
                <a:cxn ang="0">
                  <a:pos x="11" y="323"/>
                </a:cxn>
                <a:cxn ang="0">
                  <a:pos x="14" y="323"/>
                </a:cxn>
                <a:cxn ang="0">
                  <a:pos x="14" y="318"/>
                </a:cxn>
                <a:cxn ang="0">
                  <a:pos x="14" y="7"/>
                </a:cxn>
              </a:cxnLst>
              <a:rect l="0" t="0" r="r" b="b"/>
              <a:pathLst>
                <a:path w="14" h="325">
                  <a:moveTo>
                    <a:pt x="14" y="7"/>
                  </a:moveTo>
                  <a:lnTo>
                    <a:pt x="14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323"/>
                  </a:lnTo>
                  <a:lnTo>
                    <a:pt x="2" y="323"/>
                  </a:lnTo>
                  <a:lnTo>
                    <a:pt x="4" y="325"/>
                  </a:lnTo>
                  <a:lnTo>
                    <a:pt x="11" y="325"/>
                  </a:lnTo>
                  <a:lnTo>
                    <a:pt x="11" y="323"/>
                  </a:lnTo>
                  <a:lnTo>
                    <a:pt x="14" y="323"/>
                  </a:lnTo>
                  <a:lnTo>
                    <a:pt x="14" y="318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6" name="Freeform 60"/>
            <p:cNvSpPr>
              <a:spLocks/>
            </p:cNvSpPr>
            <p:nvPr/>
          </p:nvSpPr>
          <p:spPr bwMode="auto">
            <a:xfrm>
              <a:off x="2909" y="3750"/>
              <a:ext cx="59" cy="59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7" y="57"/>
                </a:cxn>
                <a:cxn ang="0">
                  <a:pos x="49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59" y="57"/>
                </a:cxn>
                <a:cxn ang="0">
                  <a:pos x="59" y="50"/>
                </a:cxn>
                <a:cxn ang="0">
                  <a:pos x="57" y="47"/>
                </a:cxn>
                <a:cxn ang="0">
                  <a:pos x="11" y="2"/>
                </a:cxn>
              </a:cxnLst>
              <a:rect l="0" t="0" r="r" b="b"/>
              <a:pathLst>
                <a:path w="59" h="59">
                  <a:moveTo>
                    <a:pt x="11" y="2"/>
                  </a:move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7" y="57"/>
                  </a:lnTo>
                  <a:lnTo>
                    <a:pt x="49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59" y="57"/>
                  </a:lnTo>
                  <a:lnTo>
                    <a:pt x="59" y="50"/>
                  </a:lnTo>
                  <a:lnTo>
                    <a:pt x="57" y="47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 flipV="1">
            <a:off x="3754438" y="5759450"/>
            <a:ext cx="1909762" cy="71438"/>
            <a:chOff x="3889" y="2808"/>
            <a:chExt cx="682" cy="59"/>
          </a:xfrm>
        </p:grpSpPr>
        <p:sp>
          <p:nvSpPr>
            <p:cNvPr id="362558" name="Freeform 62"/>
            <p:cNvSpPr>
              <a:spLocks/>
            </p:cNvSpPr>
            <p:nvPr/>
          </p:nvSpPr>
          <p:spPr bwMode="auto">
            <a:xfrm>
              <a:off x="3889" y="2808"/>
              <a:ext cx="57" cy="59"/>
            </a:xfrm>
            <a:custGeom>
              <a:avLst/>
              <a:gdLst/>
              <a:ahLst/>
              <a:cxnLst>
                <a:cxn ang="0">
                  <a:pos x="3" y="47"/>
                </a:cxn>
                <a:cxn ang="0">
                  <a:pos x="0" y="49"/>
                </a:cxn>
                <a:cxn ang="0">
                  <a:pos x="0" y="57"/>
                </a:cxn>
                <a:cxn ang="0">
                  <a:pos x="3" y="57"/>
                </a:cxn>
                <a:cxn ang="0">
                  <a:pos x="5" y="59"/>
                </a:cxn>
                <a:cxn ang="0">
                  <a:pos x="12" y="59"/>
                </a:cxn>
                <a:cxn ang="0">
                  <a:pos x="12" y="57"/>
                </a:cxn>
                <a:cxn ang="0">
                  <a:pos x="55" y="11"/>
                </a:cxn>
                <a:cxn ang="0">
                  <a:pos x="57" y="9"/>
                </a:cxn>
                <a:cxn ang="0">
                  <a:pos x="57" y="2"/>
                </a:cxn>
                <a:cxn ang="0">
                  <a:pos x="55" y="2"/>
                </a:cxn>
                <a:cxn ang="0">
                  <a:pos x="53" y="0"/>
                </a:cxn>
                <a:cxn ang="0">
                  <a:pos x="45" y="0"/>
                </a:cxn>
                <a:cxn ang="0">
                  <a:pos x="45" y="2"/>
                </a:cxn>
                <a:cxn ang="0">
                  <a:pos x="3" y="47"/>
                </a:cxn>
              </a:cxnLst>
              <a:rect l="0" t="0" r="r" b="b"/>
              <a:pathLst>
                <a:path w="57" h="59">
                  <a:moveTo>
                    <a:pt x="3" y="47"/>
                  </a:moveTo>
                  <a:lnTo>
                    <a:pt x="0" y="49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5" y="59"/>
                  </a:lnTo>
                  <a:lnTo>
                    <a:pt x="12" y="59"/>
                  </a:lnTo>
                  <a:lnTo>
                    <a:pt x="12" y="57"/>
                  </a:lnTo>
                  <a:lnTo>
                    <a:pt x="55" y="11"/>
                  </a:lnTo>
                  <a:lnTo>
                    <a:pt x="57" y="9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45" y="0"/>
                  </a:lnTo>
                  <a:lnTo>
                    <a:pt x="45" y="2"/>
                  </a:lnTo>
                  <a:lnTo>
                    <a:pt x="3" y="4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59" name="Freeform 63"/>
            <p:cNvSpPr>
              <a:spLocks/>
            </p:cNvSpPr>
            <p:nvPr/>
          </p:nvSpPr>
          <p:spPr bwMode="auto">
            <a:xfrm>
              <a:off x="3932" y="2808"/>
              <a:ext cx="594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" y="11"/>
                </a:cxn>
                <a:cxn ang="0">
                  <a:pos x="5" y="14"/>
                </a:cxn>
                <a:cxn ang="0">
                  <a:pos x="591" y="14"/>
                </a:cxn>
                <a:cxn ang="0">
                  <a:pos x="591" y="11"/>
                </a:cxn>
                <a:cxn ang="0">
                  <a:pos x="594" y="11"/>
                </a:cxn>
                <a:cxn ang="0">
                  <a:pos x="594" y="4"/>
                </a:cxn>
                <a:cxn ang="0">
                  <a:pos x="591" y="2"/>
                </a:cxn>
                <a:cxn ang="0">
                  <a:pos x="591" y="0"/>
                </a:cxn>
                <a:cxn ang="0">
                  <a:pos x="587" y="0"/>
                </a:cxn>
                <a:cxn ang="0">
                  <a:pos x="7" y="0"/>
                </a:cxn>
              </a:cxnLst>
              <a:rect l="0" t="0" r="r" b="b"/>
              <a:pathLst>
                <a:path w="594" h="14">
                  <a:moveTo>
                    <a:pt x="7" y="0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591" y="14"/>
                  </a:lnTo>
                  <a:lnTo>
                    <a:pt x="591" y="11"/>
                  </a:lnTo>
                  <a:lnTo>
                    <a:pt x="594" y="11"/>
                  </a:lnTo>
                  <a:lnTo>
                    <a:pt x="594" y="4"/>
                  </a:lnTo>
                  <a:lnTo>
                    <a:pt x="591" y="2"/>
                  </a:lnTo>
                  <a:lnTo>
                    <a:pt x="591" y="0"/>
                  </a:lnTo>
                  <a:lnTo>
                    <a:pt x="58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0" name="Freeform 64"/>
            <p:cNvSpPr>
              <a:spLocks/>
            </p:cNvSpPr>
            <p:nvPr/>
          </p:nvSpPr>
          <p:spPr bwMode="auto">
            <a:xfrm>
              <a:off x="4511" y="2808"/>
              <a:ext cx="60" cy="59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0"/>
                </a:cxn>
                <a:cxn ang="0">
                  <a:pos x="5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48" y="57"/>
                </a:cxn>
                <a:cxn ang="0">
                  <a:pos x="50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60" y="57"/>
                </a:cxn>
                <a:cxn ang="0">
                  <a:pos x="60" y="49"/>
                </a:cxn>
                <a:cxn ang="0">
                  <a:pos x="57" y="47"/>
                </a:cxn>
                <a:cxn ang="0">
                  <a:pos x="12" y="2"/>
                </a:cxn>
              </a:cxnLst>
              <a:rect l="0" t="0" r="r" b="b"/>
              <a:pathLst>
                <a:path w="60" h="59">
                  <a:moveTo>
                    <a:pt x="12" y="2"/>
                  </a:moveTo>
                  <a:lnTo>
                    <a:pt x="12" y="0"/>
                  </a:lnTo>
                  <a:lnTo>
                    <a:pt x="5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48" y="57"/>
                  </a:lnTo>
                  <a:lnTo>
                    <a:pt x="50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49"/>
                  </a:lnTo>
                  <a:lnTo>
                    <a:pt x="57" y="47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 rot="10800000">
            <a:off x="6884988" y="3287713"/>
            <a:ext cx="79375" cy="1443037"/>
            <a:chOff x="2909" y="3394"/>
            <a:chExt cx="59" cy="415"/>
          </a:xfrm>
        </p:grpSpPr>
        <p:sp>
          <p:nvSpPr>
            <p:cNvPr id="362562" name="Freeform 66"/>
            <p:cNvSpPr>
              <a:spLocks/>
            </p:cNvSpPr>
            <p:nvPr/>
          </p:nvSpPr>
          <p:spPr bwMode="auto">
            <a:xfrm>
              <a:off x="2909" y="3394"/>
              <a:ext cx="59" cy="59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9" y="12"/>
                </a:cxn>
                <a:cxn ang="0">
                  <a:pos x="59" y="4"/>
                </a:cxn>
                <a:cxn ang="0">
                  <a:pos x="57" y="2"/>
                </a:cxn>
                <a:cxn ang="0">
                  <a:pos x="57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0" y="57"/>
                </a:cxn>
                <a:cxn ang="0">
                  <a:pos x="2" y="57"/>
                </a:cxn>
                <a:cxn ang="0">
                  <a:pos x="4" y="59"/>
                </a:cxn>
                <a:cxn ang="0">
                  <a:pos x="11" y="59"/>
                </a:cxn>
                <a:cxn ang="0">
                  <a:pos x="11" y="57"/>
                </a:cxn>
                <a:cxn ang="0">
                  <a:pos x="57" y="12"/>
                </a:cxn>
              </a:cxnLst>
              <a:rect l="0" t="0" r="r" b="b"/>
              <a:pathLst>
                <a:path w="59" h="59">
                  <a:moveTo>
                    <a:pt x="57" y="12"/>
                  </a:moveTo>
                  <a:lnTo>
                    <a:pt x="59" y="12"/>
                  </a:lnTo>
                  <a:lnTo>
                    <a:pt x="59" y="4"/>
                  </a:lnTo>
                  <a:lnTo>
                    <a:pt x="57" y="2"/>
                  </a:lnTo>
                  <a:lnTo>
                    <a:pt x="57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57"/>
                  </a:lnTo>
                  <a:lnTo>
                    <a:pt x="4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57" y="1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3" name="Freeform 67"/>
            <p:cNvSpPr>
              <a:spLocks/>
            </p:cNvSpPr>
            <p:nvPr/>
          </p:nvSpPr>
          <p:spPr bwMode="auto">
            <a:xfrm>
              <a:off x="2909" y="3439"/>
              <a:ext cx="14" cy="325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5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323"/>
                </a:cxn>
                <a:cxn ang="0">
                  <a:pos x="2" y="323"/>
                </a:cxn>
                <a:cxn ang="0">
                  <a:pos x="4" y="325"/>
                </a:cxn>
                <a:cxn ang="0">
                  <a:pos x="11" y="325"/>
                </a:cxn>
                <a:cxn ang="0">
                  <a:pos x="11" y="323"/>
                </a:cxn>
                <a:cxn ang="0">
                  <a:pos x="14" y="323"/>
                </a:cxn>
                <a:cxn ang="0">
                  <a:pos x="14" y="318"/>
                </a:cxn>
                <a:cxn ang="0">
                  <a:pos x="14" y="7"/>
                </a:cxn>
              </a:cxnLst>
              <a:rect l="0" t="0" r="r" b="b"/>
              <a:pathLst>
                <a:path w="14" h="325">
                  <a:moveTo>
                    <a:pt x="14" y="7"/>
                  </a:moveTo>
                  <a:lnTo>
                    <a:pt x="14" y="5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323"/>
                  </a:lnTo>
                  <a:lnTo>
                    <a:pt x="2" y="323"/>
                  </a:lnTo>
                  <a:lnTo>
                    <a:pt x="4" y="325"/>
                  </a:lnTo>
                  <a:lnTo>
                    <a:pt x="11" y="325"/>
                  </a:lnTo>
                  <a:lnTo>
                    <a:pt x="11" y="323"/>
                  </a:lnTo>
                  <a:lnTo>
                    <a:pt x="14" y="323"/>
                  </a:lnTo>
                  <a:lnTo>
                    <a:pt x="14" y="318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564" name="Freeform 68"/>
            <p:cNvSpPr>
              <a:spLocks/>
            </p:cNvSpPr>
            <p:nvPr/>
          </p:nvSpPr>
          <p:spPr bwMode="auto">
            <a:xfrm>
              <a:off x="2909" y="3750"/>
              <a:ext cx="59" cy="59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47" y="57"/>
                </a:cxn>
                <a:cxn ang="0">
                  <a:pos x="49" y="59"/>
                </a:cxn>
                <a:cxn ang="0">
                  <a:pos x="57" y="59"/>
                </a:cxn>
                <a:cxn ang="0">
                  <a:pos x="57" y="57"/>
                </a:cxn>
                <a:cxn ang="0">
                  <a:pos x="59" y="57"/>
                </a:cxn>
                <a:cxn ang="0">
                  <a:pos x="59" y="50"/>
                </a:cxn>
                <a:cxn ang="0">
                  <a:pos x="57" y="47"/>
                </a:cxn>
                <a:cxn ang="0">
                  <a:pos x="11" y="2"/>
                </a:cxn>
              </a:cxnLst>
              <a:rect l="0" t="0" r="r" b="b"/>
              <a:pathLst>
                <a:path w="59" h="59">
                  <a:moveTo>
                    <a:pt x="11" y="2"/>
                  </a:moveTo>
                  <a:lnTo>
                    <a:pt x="11" y="0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47" y="57"/>
                  </a:lnTo>
                  <a:lnTo>
                    <a:pt x="49" y="59"/>
                  </a:lnTo>
                  <a:lnTo>
                    <a:pt x="57" y="59"/>
                  </a:lnTo>
                  <a:lnTo>
                    <a:pt x="57" y="57"/>
                  </a:lnTo>
                  <a:lnTo>
                    <a:pt x="59" y="57"/>
                  </a:lnTo>
                  <a:lnTo>
                    <a:pt x="59" y="50"/>
                  </a:lnTo>
                  <a:lnTo>
                    <a:pt x="57" y="47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2905125" y="2601913"/>
            <a:ext cx="3425825" cy="2863850"/>
            <a:chOff x="1830" y="1639"/>
            <a:chExt cx="2158" cy="1804"/>
          </a:xfrm>
        </p:grpSpPr>
        <p:sp>
          <p:nvSpPr>
            <p:cNvPr id="362565" name="Text Box 69"/>
            <p:cNvSpPr txBox="1">
              <a:spLocks noChangeArrowheads="1"/>
            </p:cNvSpPr>
            <p:nvPr/>
          </p:nvSpPr>
          <p:spPr bwMode="auto">
            <a:xfrm>
              <a:off x="3147" y="2064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6" name="Text Box 70"/>
            <p:cNvSpPr txBox="1">
              <a:spLocks noChangeArrowheads="1"/>
            </p:cNvSpPr>
            <p:nvPr/>
          </p:nvSpPr>
          <p:spPr bwMode="auto">
            <a:xfrm>
              <a:off x="3233" y="1639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7" name="Text Box 71"/>
            <p:cNvSpPr txBox="1">
              <a:spLocks noChangeArrowheads="1"/>
            </p:cNvSpPr>
            <p:nvPr/>
          </p:nvSpPr>
          <p:spPr bwMode="auto">
            <a:xfrm>
              <a:off x="3846" y="1639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8" name="Text Box 72"/>
            <p:cNvSpPr txBox="1">
              <a:spLocks noChangeArrowheads="1"/>
            </p:cNvSpPr>
            <p:nvPr/>
          </p:nvSpPr>
          <p:spPr bwMode="auto">
            <a:xfrm>
              <a:off x="2556" y="2113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69" name="Text Box 73"/>
            <p:cNvSpPr txBox="1">
              <a:spLocks noChangeArrowheads="1"/>
            </p:cNvSpPr>
            <p:nvPr/>
          </p:nvSpPr>
          <p:spPr bwMode="auto">
            <a:xfrm>
              <a:off x="1926" y="1675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0" name="Text Box 74"/>
            <p:cNvSpPr txBox="1">
              <a:spLocks noChangeArrowheads="1"/>
            </p:cNvSpPr>
            <p:nvPr/>
          </p:nvSpPr>
          <p:spPr bwMode="auto">
            <a:xfrm>
              <a:off x="3786" y="2063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1" name="Text Box 75"/>
            <p:cNvSpPr txBox="1">
              <a:spLocks noChangeArrowheads="1"/>
            </p:cNvSpPr>
            <p:nvPr/>
          </p:nvSpPr>
          <p:spPr bwMode="auto">
            <a:xfrm>
              <a:off x="2488" y="254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2" name="Text Box 76"/>
            <p:cNvSpPr txBox="1">
              <a:spLocks noChangeArrowheads="1"/>
            </p:cNvSpPr>
            <p:nvPr/>
          </p:nvSpPr>
          <p:spPr bwMode="auto">
            <a:xfrm>
              <a:off x="3165" y="2566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3" name="Text Box 77"/>
            <p:cNvSpPr txBox="1">
              <a:spLocks noChangeArrowheads="1"/>
            </p:cNvSpPr>
            <p:nvPr/>
          </p:nvSpPr>
          <p:spPr bwMode="auto">
            <a:xfrm>
              <a:off x="1830" y="307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62574" name="Text Box 78"/>
            <p:cNvSpPr txBox="1">
              <a:spLocks noChangeArrowheads="1"/>
            </p:cNvSpPr>
            <p:nvPr/>
          </p:nvSpPr>
          <p:spPr bwMode="auto">
            <a:xfrm>
              <a:off x="3823" y="3078"/>
              <a:ext cx="1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b="1">
                  <a:solidFill>
                    <a:srgbClr val="0066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62576" name="Text Box 80"/>
          <p:cNvSpPr txBox="1">
            <a:spLocks noChangeArrowheads="1"/>
          </p:cNvSpPr>
          <p:nvPr/>
        </p:nvSpPr>
        <p:spPr bwMode="auto">
          <a:xfrm>
            <a:off x="2370138" y="6278563"/>
            <a:ext cx="349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>
                <a:latin typeface="Arial" pitchFamily="34" charset="0"/>
              </a:rPr>
              <a:t>F= BD + A’C + B’D’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0FAEC-8D0C-4872-A8C1-A3605CBE8040}"/>
                  </a:ext>
                </a:extLst>
              </p14:cNvPr>
              <p14:cNvContentPartPr/>
              <p14:nvPr/>
            </p14:nvContentPartPr>
            <p14:xfrm>
              <a:off x="1913760" y="2455200"/>
              <a:ext cx="5505480" cy="3894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0FAEC-8D0C-4872-A8C1-A3605CBE80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4400" y="2445840"/>
                <a:ext cx="552420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13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2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9" grpId="0" animBg="1"/>
      <p:bldP spid="362530" grpId="0" animBg="1"/>
      <p:bldP spid="3625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14313"/>
            <a:ext cx="8458200" cy="838200"/>
          </a:xfrm>
        </p:spPr>
        <p:txBody>
          <a:bodyPr/>
          <a:lstStyle/>
          <a:p>
            <a:r>
              <a:rPr lang="en-US" sz="4000" b="1"/>
              <a:t>Four-Variable Map Simplification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8847138" y="1354138"/>
            <a:ext cx="3365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)</a:t>
            </a:r>
            <a:endParaRPr lang="en-US" b="1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6791325" y="1354138"/>
            <a:ext cx="222408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8,10,13,15</a:t>
            </a:r>
            <a:endParaRPr lang="en-US" b="1" dirty="0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957763" y="1354138"/>
            <a:ext cx="185578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2,4,5,6,7,</a:t>
            </a:r>
            <a:endParaRPr lang="en-US" b="1" dirty="0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4851400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4379913" y="1354138"/>
            <a:ext cx="66992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(0,</a:t>
            </a:r>
            <a:endParaRPr lang="en-US" b="1" dirty="0"/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806825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3463925" y="1354138"/>
            <a:ext cx="30003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3041650" y="1354138"/>
            <a:ext cx="6334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Z)</a:t>
            </a:r>
            <a:endParaRPr lang="en-US" b="1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2546350" y="1354138"/>
            <a:ext cx="6207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Y,</a:t>
            </a:r>
            <a:endParaRPr lang="en-US" b="1" dirty="0"/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2051050" y="1354138"/>
            <a:ext cx="620713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</a:rPr>
              <a:t>X,</a:t>
            </a:r>
            <a:endParaRPr lang="en-US" b="1"/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1017588" y="1354138"/>
            <a:ext cx="1163637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 dirty="0">
                <a:solidFill>
                  <a:srgbClr val="000000"/>
                </a:solidFill>
              </a:rPr>
              <a:t>F(W,</a:t>
            </a:r>
            <a:endParaRPr lang="en-US" b="1" dirty="0"/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4173538" y="1522413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000" b="1" dirty="0">
                <a:solidFill>
                  <a:srgbClr val="000000"/>
                </a:solidFill>
              </a:rPr>
              <a:t>m</a:t>
            </a:r>
            <a:endParaRPr lang="en-US" b="1" dirty="0"/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3902075" y="1301750"/>
            <a:ext cx="5302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b="1"/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3568700" y="1301750"/>
            <a:ext cx="5111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5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b="1"/>
          </a:p>
        </p:txBody>
      </p:sp>
      <p:sp>
        <p:nvSpPr>
          <p:cNvPr id="363580" name="Text Box 60"/>
          <p:cNvSpPr txBox="1">
            <a:spLocks noChangeArrowheads="1"/>
          </p:cNvSpPr>
          <p:nvPr/>
        </p:nvSpPr>
        <p:spPr bwMode="auto">
          <a:xfrm>
            <a:off x="2011363" y="5921375"/>
            <a:ext cx="398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dirty="0"/>
              <a:t>F=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436464" y="2117179"/>
            <a:ext cx="4338638" cy="3622442"/>
            <a:chOff x="1898650" y="1693890"/>
            <a:chExt cx="5481638" cy="4576762"/>
          </a:xfrm>
        </p:grpSpPr>
        <p:grpSp>
          <p:nvGrpSpPr>
            <p:cNvPr id="52" name="Group 93"/>
            <p:cNvGrpSpPr>
              <a:grpSpLocks/>
            </p:cNvGrpSpPr>
            <p:nvPr/>
          </p:nvGrpSpPr>
          <p:grpSpPr bwMode="auto">
            <a:xfrm>
              <a:off x="1898650" y="3951315"/>
              <a:ext cx="534988" cy="1443037"/>
              <a:chOff x="1196" y="2559"/>
              <a:chExt cx="337" cy="909"/>
            </a:xfrm>
          </p:grpSpPr>
          <p:sp>
            <p:nvSpPr>
              <p:cNvPr id="90" name="Text Box 31"/>
              <p:cNvSpPr txBox="1">
                <a:spLocks noChangeArrowheads="1"/>
              </p:cNvSpPr>
              <p:nvPr/>
            </p:nvSpPr>
            <p:spPr bwMode="auto">
              <a:xfrm>
                <a:off x="1196" y="2805"/>
                <a:ext cx="337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A</a:t>
                </a:r>
              </a:p>
            </p:txBody>
          </p:sp>
          <p:grpSp>
            <p:nvGrpSpPr>
              <p:cNvPr id="91" name="Group 55"/>
              <p:cNvGrpSpPr>
                <a:grpSpLocks/>
              </p:cNvGrpSpPr>
              <p:nvPr/>
            </p:nvGrpSpPr>
            <p:grpSpPr bwMode="auto">
              <a:xfrm>
                <a:off x="1426" y="2559"/>
                <a:ext cx="50" cy="909"/>
                <a:chOff x="2909" y="3394"/>
                <a:chExt cx="59" cy="415"/>
              </a:xfrm>
            </p:grpSpPr>
            <p:sp>
              <p:nvSpPr>
                <p:cNvPr id="92" name="Freeform 56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oup 94"/>
            <p:cNvGrpSpPr>
              <a:grpSpLocks/>
            </p:cNvGrpSpPr>
            <p:nvPr/>
          </p:nvGrpSpPr>
          <p:grpSpPr bwMode="auto">
            <a:xfrm>
              <a:off x="3754438" y="5648352"/>
              <a:ext cx="1909762" cy="544513"/>
              <a:chOff x="2365" y="3628"/>
              <a:chExt cx="1203" cy="343"/>
            </a:xfrm>
          </p:grpSpPr>
          <p:sp>
            <p:nvSpPr>
              <p:cNvPr id="85" name="Text Box 28"/>
              <p:cNvSpPr txBox="1">
                <a:spLocks noChangeArrowheads="1"/>
              </p:cNvSpPr>
              <p:nvPr/>
            </p:nvSpPr>
            <p:spPr bwMode="auto">
              <a:xfrm>
                <a:off x="2801" y="3645"/>
                <a:ext cx="27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D</a:t>
                </a:r>
              </a:p>
            </p:txBody>
          </p:sp>
          <p:grpSp>
            <p:nvGrpSpPr>
              <p:cNvPr id="86" name="Group 59"/>
              <p:cNvGrpSpPr>
                <a:grpSpLocks/>
              </p:cNvGrpSpPr>
              <p:nvPr/>
            </p:nvGrpSpPr>
            <p:grpSpPr bwMode="auto">
              <a:xfrm flipV="1">
                <a:off x="2365" y="3628"/>
                <a:ext cx="1203" cy="45"/>
                <a:chOff x="3889" y="2808"/>
                <a:chExt cx="682" cy="59"/>
              </a:xfrm>
            </p:grpSpPr>
            <p:sp>
              <p:nvSpPr>
                <p:cNvPr id="87" name="Freeform 60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61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2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" name="Group 96"/>
            <p:cNvGrpSpPr>
              <a:grpSpLocks/>
            </p:cNvGrpSpPr>
            <p:nvPr/>
          </p:nvGrpSpPr>
          <p:grpSpPr bwMode="auto">
            <a:xfrm>
              <a:off x="6884988" y="3176615"/>
              <a:ext cx="495300" cy="1443037"/>
              <a:chOff x="4337" y="2071"/>
              <a:chExt cx="312" cy="909"/>
            </a:xfrm>
          </p:grpSpPr>
          <p:sp>
            <p:nvSpPr>
              <p:cNvPr id="80" name="Text Box 26"/>
              <p:cNvSpPr txBox="1">
                <a:spLocks noChangeArrowheads="1"/>
              </p:cNvSpPr>
              <p:nvPr/>
            </p:nvSpPr>
            <p:spPr bwMode="auto">
              <a:xfrm>
                <a:off x="4375" y="2401"/>
                <a:ext cx="2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800" b="1"/>
                  <a:t>B</a:t>
                </a:r>
              </a:p>
            </p:txBody>
          </p:sp>
          <p:grpSp>
            <p:nvGrpSpPr>
              <p:cNvPr id="81" name="Group 63"/>
              <p:cNvGrpSpPr>
                <a:grpSpLocks/>
              </p:cNvGrpSpPr>
              <p:nvPr/>
            </p:nvGrpSpPr>
            <p:grpSpPr bwMode="auto">
              <a:xfrm rot="10800000">
                <a:off x="4337" y="2071"/>
                <a:ext cx="50" cy="909"/>
                <a:chOff x="2909" y="3394"/>
                <a:chExt cx="59" cy="415"/>
              </a:xfrm>
            </p:grpSpPr>
            <p:sp>
              <p:nvSpPr>
                <p:cNvPr id="82" name="Freeform 64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65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66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98"/>
            <p:cNvGrpSpPr>
              <a:grpSpLocks/>
            </p:cNvGrpSpPr>
            <p:nvPr/>
          </p:nvGrpSpPr>
          <p:grpSpPr bwMode="auto">
            <a:xfrm>
              <a:off x="3163888" y="2270152"/>
              <a:ext cx="3746500" cy="2851150"/>
              <a:chOff x="1993" y="1476"/>
              <a:chExt cx="2360" cy="1796"/>
            </a:xfrm>
          </p:grpSpPr>
          <p:sp>
            <p:nvSpPr>
              <p:cNvPr id="64" name="Text Box 73"/>
              <p:cNvSpPr txBox="1">
                <a:spLocks noChangeArrowheads="1"/>
              </p:cNvSpPr>
              <p:nvPr/>
            </p:nvSpPr>
            <p:spPr bwMode="auto">
              <a:xfrm>
                <a:off x="2069" y="298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65" name="Text Box 74"/>
              <p:cNvSpPr txBox="1">
                <a:spLocks noChangeArrowheads="1"/>
              </p:cNvSpPr>
              <p:nvPr/>
            </p:nvSpPr>
            <p:spPr bwMode="auto">
              <a:xfrm>
                <a:off x="2686" y="2972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9</a:t>
                </a:r>
              </a:p>
            </p:txBody>
          </p:sp>
          <p:sp>
            <p:nvSpPr>
              <p:cNvPr id="66" name="Text Box 75"/>
              <p:cNvSpPr txBox="1">
                <a:spLocks noChangeArrowheads="1"/>
              </p:cNvSpPr>
              <p:nvPr/>
            </p:nvSpPr>
            <p:spPr bwMode="auto">
              <a:xfrm>
                <a:off x="3933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10</a:t>
                </a:r>
              </a:p>
            </p:txBody>
          </p:sp>
          <p:sp>
            <p:nvSpPr>
              <p:cNvPr id="67" name="Text Box 76"/>
              <p:cNvSpPr txBox="1">
                <a:spLocks noChangeArrowheads="1"/>
              </p:cNvSpPr>
              <p:nvPr/>
            </p:nvSpPr>
            <p:spPr bwMode="auto">
              <a:xfrm>
                <a:off x="3262" y="29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11</a:t>
                </a:r>
              </a:p>
            </p:txBody>
          </p:sp>
          <p:sp>
            <p:nvSpPr>
              <p:cNvPr id="68" name="Text Box 77"/>
              <p:cNvSpPr txBox="1">
                <a:spLocks noChangeArrowheads="1"/>
              </p:cNvSpPr>
              <p:nvPr/>
            </p:nvSpPr>
            <p:spPr bwMode="auto">
              <a:xfrm>
                <a:off x="1993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12</a:t>
                </a:r>
              </a:p>
            </p:txBody>
          </p:sp>
          <p:sp>
            <p:nvSpPr>
              <p:cNvPr id="69" name="Text Box 78"/>
              <p:cNvSpPr txBox="1">
                <a:spLocks noChangeArrowheads="1"/>
              </p:cNvSpPr>
              <p:nvPr/>
            </p:nvSpPr>
            <p:spPr bwMode="auto">
              <a:xfrm>
                <a:off x="2621" y="2483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13</a:t>
                </a:r>
              </a:p>
            </p:txBody>
          </p:sp>
          <p:sp>
            <p:nvSpPr>
              <p:cNvPr id="70" name="Text Box 79"/>
              <p:cNvSpPr txBox="1">
                <a:spLocks noChangeArrowheads="1"/>
              </p:cNvSpPr>
              <p:nvPr/>
            </p:nvSpPr>
            <p:spPr bwMode="auto">
              <a:xfrm>
                <a:off x="3919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14</a:t>
                </a:r>
              </a:p>
            </p:txBody>
          </p:sp>
          <p:sp>
            <p:nvSpPr>
              <p:cNvPr id="71" name="Text Box 80"/>
              <p:cNvSpPr txBox="1">
                <a:spLocks noChangeArrowheads="1"/>
              </p:cNvSpPr>
              <p:nvPr/>
            </p:nvSpPr>
            <p:spPr bwMode="auto">
              <a:xfrm>
                <a:off x="3262" y="2484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15</a:t>
                </a:r>
              </a:p>
            </p:txBody>
          </p:sp>
          <p:sp>
            <p:nvSpPr>
              <p:cNvPr id="72" name="Text Box 81"/>
              <p:cNvSpPr txBox="1">
                <a:spLocks noChangeArrowheads="1"/>
              </p:cNvSpPr>
              <p:nvPr/>
            </p:nvSpPr>
            <p:spPr bwMode="auto">
              <a:xfrm>
                <a:off x="2050" y="1498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000" b="1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73" name="Text Box 82"/>
              <p:cNvSpPr txBox="1">
                <a:spLocks noChangeArrowheads="1"/>
              </p:cNvSpPr>
              <p:nvPr/>
            </p:nvSpPr>
            <p:spPr bwMode="auto">
              <a:xfrm>
                <a:off x="2673" y="1484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74" name="Text Box 83"/>
              <p:cNvSpPr txBox="1">
                <a:spLocks noChangeArrowheads="1"/>
              </p:cNvSpPr>
              <p:nvPr/>
            </p:nvSpPr>
            <p:spPr bwMode="auto">
              <a:xfrm>
                <a:off x="3322" y="1493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75" name="Text Box 84"/>
              <p:cNvSpPr txBox="1">
                <a:spLocks noChangeArrowheads="1"/>
              </p:cNvSpPr>
              <p:nvPr/>
            </p:nvSpPr>
            <p:spPr bwMode="auto">
              <a:xfrm>
                <a:off x="3979" y="147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76" name="Text Box 85"/>
              <p:cNvSpPr txBox="1">
                <a:spLocks noChangeArrowheads="1"/>
              </p:cNvSpPr>
              <p:nvPr/>
            </p:nvSpPr>
            <p:spPr bwMode="auto">
              <a:xfrm>
                <a:off x="2677" y="1996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77" name="Text Box 86"/>
              <p:cNvSpPr txBox="1">
                <a:spLocks noChangeArrowheads="1"/>
              </p:cNvSpPr>
              <p:nvPr/>
            </p:nvSpPr>
            <p:spPr bwMode="auto">
              <a:xfrm>
                <a:off x="3951" y="198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78" name="Text Box 87"/>
              <p:cNvSpPr txBox="1">
                <a:spLocks noChangeArrowheads="1"/>
              </p:cNvSpPr>
              <p:nvPr/>
            </p:nvSpPr>
            <p:spPr bwMode="auto">
              <a:xfrm>
                <a:off x="2045" y="2007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79" name="Text Box 88"/>
              <p:cNvSpPr txBox="1">
                <a:spLocks noChangeArrowheads="1"/>
              </p:cNvSpPr>
              <p:nvPr/>
            </p:nvSpPr>
            <p:spPr bwMode="auto">
              <a:xfrm>
                <a:off x="3335" y="2000"/>
                <a:ext cx="2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latin typeface="Arial" pitchFamily="34" charset="0"/>
                  </a:rPr>
                  <a:t>7</a:t>
                </a:r>
              </a:p>
            </p:txBody>
          </p:sp>
        </p:grpSp>
        <p:grpSp>
          <p:nvGrpSpPr>
            <p:cNvPr id="56" name="Group 97"/>
            <p:cNvGrpSpPr>
              <a:grpSpLocks/>
            </p:cNvGrpSpPr>
            <p:nvPr/>
          </p:nvGrpSpPr>
          <p:grpSpPr bwMode="auto">
            <a:xfrm>
              <a:off x="1995488" y="1693890"/>
              <a:ext cx="5360987" cy="4576762"/>
              <a:chOff x="1257" y="1137"/>
              <a:chExt cx="3377" cy="2883"/>
            </a:xfrm>
          </p:grpSpPr>
          <p:sp>
            <p:nvSpPr>
              <p:cNvPr id="57" name="Line 70"/>
              <p:cNvSpPr>
                <a:spLocks noChangeShapeType="1"/>
              </p:cNvSpPr>
              <p:nvPr/>
            </p:nvSpPr>
            <p:spPr bwMode="auto">
              <a:xfrm>
                <a:off x="2947" y="1137"/>
                <a:ext cx="0" cy="2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1"/>
              <p:cNvSpPr>
                <a:spLocks noChangeShapeType="1"/>
              </p:cNvSpPr>
              <p:nvPr/>
            </p:nvSpPr>
            <p:spPr bwMode="auto">
              <a:xfrm>
                <a:off x="2307" y="1554"/>
                <a:ext cx="0" cy="24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 flipH="1">
                <a:off x="3606" y="1540"/>
                <a:ext cx="0" cy="2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1598" y="1551"/>
                <a:ext cx="2638" cy="19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90"/>
              <p:cNvSpPr>
                <a:spLocks noChangeShapeType="1"/>
              </p:cNvSpPr>
              <p:nvPr/>
            </p:nvSpPr>
            <p:spPr bwMode="auto">
              <a:xfrm flipV="1">
                <a:off x="1257" y="2519"/>
                <a:ext cx="2992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1"/>
              <p:cNvSpPr>
                <a:spLocks noChangeShapeType="1"/>
              </p:cNvSpPr>
              <p:nvPr/>
            </p:nvSpPr>
            <p:spPr bwMode="auto">
              <a:xfrm flipV="1">
                <a:off x="1585" y="2041"/>
                <a:ext cx="3049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2"/>
              <p:cNvSpPr>
                <a:spLocks noChangeShapeType="1"/>
              </p:cNvSpPr>
              <p:nvPr/>
            </p:nvSpPr>
            <p:spPr bwMode="auto">
              <a:xfrm>
                <a:off x="1600" y="3020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7104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85725"/>
            <a:ext cx="7772400" cy="1020763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2-5 Map Manipulation: Systematic Simplification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534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A </a:t>
            </a:r>
            <a:r>
              <a:rPr lang="en-US" sz="2400" b="1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Prime Implicant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is a product term obtained by combining the maximum possible number of adjacent squares in the map into a rectangle with the number of squares a power of 2.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A prime implicant is called an </a:t>
            </a:r>
            <a:r>
              <a:rPr lang="en-US" sz="2400" b="1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Essential Prime Implicant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if it is the </a:t>
            </a:r>
            <a:r>
              <a:rPr lang="en-US" sz="2400" b="1" u="sng">
                <a:latin typeface="Arial" pitchFamily="34" charset="0"/>
                <a:cs typeface="Times New Roman" pitchFamily="18" charset="0"/>
              </a:rPr>
              <a:t>only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 prime implicant that covers (includes) one or more minterms.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r>
              <a:rPr lang="en-US" sz="2400" b="1">
                <a:latin typeface="Arial" pitchFamily="34" charset="0"/>
                <a:cs typeface="Times New Roman" pitchFamily="18" charset="0"/>
              </a:rPr>
              <a:t>Prime Implicants and Essential Prime Implicants can be determined by inspection of a K-Map.</a:t>
            </a:r>
          </a:p>
          <a:p>
            <a:pPr marL="228600" indent="-228600">
              <a:buClr>
                <a:schemeClr val="hlink"/>
              </a:buClr>
              <a:buSzPct val="125000"/>
              <a:buFont typeface="Wingdings" pitchFamily="2" charset="2"/>
              <a:buChar char="§"/>
            </a:pPr>
            <a:endParaRPr lang="en-US" sz="2400" b="1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5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808" name="Group 216"/>
          <p:cNvGrpSpPr>
            <a:grpSpLocks/>
          </p:cNvGrpSpPr>
          <p:nvPr/>
        </p:nvGrpSpPr>
        <p:grpSpPr bwMode="auto">
          <a:xfrm>
            <a:off x="387350" y="2416175"/>
            <a:ext cx="3359150" cy="3222625"/>
            <a:chOff x="244" y="1522"/>
            <a:chExt cx="2116" cy="2030"/>
          </a:xfrm>
        </p:grpSpPr>
        <p:grpSp>
          <p:nvGrpSpPr>
            <p:cNvPr id="366790" name="Group 198"/>
            <p:cNvGrpSpPr>
              <a:grpSpLocks/>
            </p:cNvGrpSpPr>
            <p:nvPr/>
          </p:nvGrpSpPr>
          <p:grpSpPr bwMode="auto">
            <a:xfrm>
              <a:off x="400" y="1632"/>
              <a:ext cx="1960" cy="1920"/>
              <a:chOff x="1248" y="1336"/>
              <a:chExt cx="3344" cy="2392"/>
            </a:xfrm>
          </p:grpSpPr>
          <p:grpSp>
            <p:nvGrpSpPr>
              <p:cNvPr id="366791" name="Group 199"/>
              <p:cNvGrpSpPr>
                <a:grpSpLocks/>
              </p:cNvGrpSpPr>
              <p:nvPr/>
            </p:nvGrpSpPr>
            <p:grpSpPr bwMode="auto">
              <a:xfrm>
                <a:off x="3632" y="1336"/>
                <a:ext cx="960" cy="672"/>
                <a:chOff x="3632" y="1336"/>
                <a:chExt cx="960" cy="672"/>
              </a:xfrm>
            </p:grpSpPr>
            <p:sp>
              <p:nvSpPr>
                <p:cNvPr id="366792" name="AutoShape 200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3" name="Rectangle 201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4" name="Rectangle 202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795" name="Group 203"/>
              <p:cNvGrpSpPr>
                <a:grpSpLocks/>
              </p:cNvGrpSpPr>
              <p:nvPr/>
            </p:nvGrpSpPr>
            <p:grpSpPr bwMode="auto">
              <a:xfrm flipH="1">
                <a:off x="1256" y="1336"/>
                <a:ext cx="1024" cy="672"/>
                <a:chOff x="3632" y="1336"/>
                <a:chExt cx="960" cy="672"/>
              </a:xfrm>
            </p:grpSpPr>
            <p:sp>
              <p:nvSpPr>
                <p:cNvPr id="366796" name="AutoShape 204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7" name="Rectangle 205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798" name="Rectangle 206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799" name="Group 207"/>
              <p:cNvGrpSpPr>
                <a:grpSpLocks/>
              </p:cNvGrpSpPr>
              <p:nvPr/>
            </p:nvGrpSpPr>
            <p:grpSpPr bwMode="auto">
              <a:xfrm flipH="1" flipV="1">
                <a:off x="1248" y="3056"/>
                <a:ext cx="1024" cy="672"/>
                <a:chOff x="3632" y="1336"/>
                <a:chExt cx="960" cy="672"/>
              </a:xfrm>
            </p:grpSpPr>
            <p:sp>
              <p:nvSpPr>
                <p:cNvPr id="366800" name="AutoShape 208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1" name="Rectangle 209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2" name="Rectangle 210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803" name="Group 211"/>
              <p:cNvGrpSpPr>
                <a:grpSpLocks/>
              </p:cNvGrpSpPr>
              <p:nvPr/>
            </p:nvGrpSpPr>
            <p:grpSpPr bwMode="auto">
              <a:xfrm flipV="1">
                <a:off x="3632" y="3048"/>
                <a:ext cx="960" cy="672"/>
                <a:chOff x="3632" y="1336"/>
                <a:chExt cx="960" cy="672"/>
              </a:xfrm>
            </p:grpSpPr>
            <p:sp>
              <p:nvSpPr>
                <p:cNvPr id="366804" name="AutoShape 212"/>
                <p:cNvSpPr>
                  <a:spLocks noChangeArrowheads="1"/>
                </p:cNvSpPr>
                <p:nvPr/>
              </p:nvSpPr>
              <p:spPr bwMode="auto">
                <a:xfrm>
                  <a:off x="3664" y="1384"/>
                  <a:ext cx="792" cy="60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5" name="Rectangle 213"/>
                <p:cNvSpPr>
                  <a:spLocks noChangeArrowheads="1"/>
                </p:cNvSpPr>
                <p:nvPr/>
              </p:nvSpPr>
              <p:spPr bwMode="auto">
                <a:xfrm>
                  <a:off x="3632" y="1336"/>
                  <a:ext cx="96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06" name="Rectangle 214"/>
                <p:cNvSpPr>
                  <a:spLocks noChangeArrowheads="1"/>
                </p:cNvSpPr>
                <p:nvPr/>
              </p:nvSpPr>
              <p:spPr bwMode="auto">
                <a:xfrm>
                  <a:off x="4320" y="1456"/>
                  <a:ext cx="208" cy="5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66807" name="Group 215"/>
            <p:cNvGrpSpPr>
              <a:grpSpLocks/>
            </p:cNvGrpSpPr>
            <p:nvPr/>
          </p:nvGrpSpPr>
          <p:grpSpPr bwMode="auto">
            <a:xfrm>
              <a:off x="244" y="1522"/>
              <a:ext cx="339" cy="269"/>
              <a:chOff x="244" y="1522"/>
              <a:chExt cx="339" cy="269"/>
            </a:xfrm>
          </p:grpSpPr>
          <p:sp>
            <p:nvSpPr>
              <p:cNvPr id="366658" name="Line 66"/>
              <p:cNvSpPr>
                <a:spLocks noChangeShapeType="1"/>
              </p:cNvSpPr>
              <p:nvPr/>
            </p:nvSpPr>
            <p:spPr bwMode="auto">
              <a:xfrm>
                <a:off x="249" y="1531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59" name="Line 67"/>
              <p:cNvSpPr>
                <a:spLocks noChangeShapeType="1"/>
              </p:cNvSpPr>
              <p:nvPr/>
            </p:nvSpPr>
            <p:spPr bwMode="auto">
              <a:xfrm>
                <a:off x="426" y="1531"/>
                <a:ext cx="14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60" name="Rectangle 68"/>
              <p:cNvSpPr>
                <a:spLocks noChangeArrowheads="1"/>
              </p:cNvSpPr>
              <p:nvPr/>
            </p:nvSpPr>
            <p:spPr bwMode="auto">
              <a:xfrm>
                <a:off x="421" y="1522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D</a:t>
                </a:r>
                <a:endParaRPr lang="en-US" b="1"/>
              </a:p>
            </p:txBody>
          </p:sp>
          <p:sp>
            <p:nvSpPr>
              <p:cNvPr id="366684" name="Rectangle 92"/>
              <p:cNvSpPr>
                <a:spLocks noChangeArrowheads="1"/>
              </p:cNvSpPr>
              <p:nvPr/>
            </p:nvSpPr>
            <p:spPr bwMode="auto">
              <a:xfrm>
                <a:off x="244" y="1522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</p:grpSp>
        <p:sp>
          <p:nvSpPr>
            <p:cNvPr id="366685" name="Line 93"/>
            <p:cNvSpPr>
              <a:spLocks noChangeShapeType="1"/>
            </p:cNvSpPr>
            <p:nvPr/>
          </p:nvSpPr>
          <p:spPr bwMode="auto">
            <a:xfrm>
              <a:off x="605" y="1652"/>
              <a:ext cx="167" cy="2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840" name="Group 248"/>
          <p:cNvGrpSpPr>
            <a:grpSpLocks/>
          </p:cNvGrpSpPr>
          <p:nvPr/>
        </p:nvGrpSpPr>
        <p:grpSpPr bwMode="auto">
          <a:xfrm>
            <a:off x="2260600" y="2540000"/>
            <a:ext cx="1490663" cy="3968750"/>
            <a:chOff x="1424" y="1600"/>
            <a:chExt cx="939" cy="2500"/>
          </a:xfrm>
        </p:grpSpPr>
        <p:sp>
          <p:nvSpPr>
            <p:cNvPr id="366772" name="Rectangle 180"/>
            <p:cNvSpPr>
              <a:spLocks noChangeArrowheads="1"/>
            </p:cNvSpPr>
            <p:nvPr/>
          </p:nvSpPr>
          <p:spPr bwMode="auto">
            <a:xfrm flipV="1">
              <a:off x="1460" y="3505"/>
              <a:ext cx="710" cy="149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6837" name="Group 245"/>
            <p:cNvGrpSpPr>
              <a:grpSpLocks/>
            </p:cNvGrpSpPr>
            <p:nvPr/>
          </p:nvGrpSpPr>
          <p:grpSpPr bwMode="auto">
            <a:xfrm>
              <a:off x="1424" y="1600"/>
              <a:ext cx="939" cy="2500"/>
              <a:chOff x="1424" y="1608"/>
              <a:chExt cx="939" cy="2500"/>
            </a:xfrm>
          </p:grpSpPr>
          <p:grpSp>
            <p:nvGrpSpPr>
              <p:cNvPr id="366825" name="Group 233"/>
              <p:cNvGrpSpPr>
                <a:grpSpLocks/>
              </p:cNvGrpSpPr>
              <p:nvPr/>
            </p:nvGrpSpPr>
            <p:grpSpPr bwMode="auto">
              <a:xfrm flipV="1">
                <a:off x="1424" y="3016"/>
                <a:ext cx="696" cy="560"/>
                <a:chOff x="1432" y="1608"/>
                <a:chExt cx="696" cy="560"/>
              </a:xfrm>
            </p:grpSpPr>
            <p:sp>
              <p:nvSpPr>
                <p:cNvPr id="366826" name="AutoShape 234"/>
                <p:cNvSpPr>
                  <a:spLocks noChangeArrowheads="1"/>
                </p:cNvSpPr>
                <p:nvPr/>
              </p:nvSpPr>
              <p:spPr bwMode="auto">
                <a:xfrm>
                  <a:off x="1448" y="1648"/>
                  <a:ext cx="632" cy="52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27" name="Rectangle 235"/>
                <p:cNvSpPr>
                  <a:spLocks noChangeArrowheads="1"/>
                </p:cNvSpPr>
                <p:nvPr/>
              </p:nvSpPr>
              <p:spPr bwMode="auto">
                <a:xfrm>
                  <a:off x="1432" y="1608"/>
                  <a:ext cx="696" cy="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6818" name="Group 226"/>
              <p:cNvGrpSpPr>
                <a:grpSpLocks/>
              </p:cNvGrpSpPr>
              <p:nvPr/>
            </p:nvGrpSpPr>
            <p:grpSpPr bwMode="auto">
              <a:xfrm>
                <a:off x="2027" y="3839"/>
                <a:ext cx="336" cy="269"/>
                <a:chOff x="2283" y="1527"/>
                <a:chExt cx="336" cy="269"/>
              </a:xfrm>
            </p:grpSpPr>
            <p:sp>
              <p:nvSpPr>
                <p:cNvPr id="366773" name="Line 181"/>
                <p:cNvSpPr>
                  <a:spLocks noChangeShapeType="1"/>
                </p:cNvSpPr>
                <p:nvPr/>
              </p:nvSpPr>
              <p:spPr bwMode="auto">
                <a:xfrm>
                  <a:off x="2288" y="1536"/>
                  <a:ext cx="1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78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57" y="1527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  <p:sp>
              <p:nvSpPr>
                <p:cNvPr id="366784" name="Rectangle 192"/>
                <p:cNvSpPr>
                  <a:spLocks noChangeArrowheads="1"/>
                </p:cNvSpPr>
                <p:nvPr/>
              </p:nvSpPr>
              <p:spPr bwMode="auto">
                <a:xfrm>
                  <a:off x="2283" y="1527"/>
                  <a:ext cx="14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</p:grpSp>
          <p:grpSp>
            <p:nvGrpSpPr>
              <p:cNvPr id="366824" name="Group 232"/>
              <p:cNvGrpSpPr>
                <a:grpSpLocks/>
              </p:cNvGrpSpPr>
              <p:nvPr/>
            </p:nvGrpSpPr>
            <p:grpSpPr bwMode="auto">
              <a:xfrm>
                <a:off x="1424" y="1608"/>
                <a:ext cx="696" cy="560"/>
                <a:chOff x="1432" y="1608"/>
                <a:chExt cx="696" cy="560"/>
              </a:xfrm>
            </p:grpSpPr>
            <p:sp>
              <p:nvSpPr>
                <p:cNvPr id="366821" name="AutoShape 229"/>
                <p:cNvSpPr>
                  <a:spLocks noChangeArrowheads="1"/>
                </p:cNvSpPr>
                <p:nvPr/>
              </p:nvSpPr>
              <p:spPr bwMode="auto">
                <a:xfrm>
                  <a:off x="1448" y="1648"/>
                  <a:ext cx="632" cy="52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823" name="Rectangle 231"/>
                <p:cNvSpPr>
                  <a:spLocks noChangeArrowheads="1"/>
                </p:cNvSpPr>
                <p:nvPr/>
              </p:nvSpPr>
              <p:spPr bwMode="auto">
                <a:xfrm>
                  <a:off x="1432" y="1608"/>
                  <a:ext cx="696" cy="1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r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6785" name="Line 193"/>
              <p:cNvSpPr>
                <a:spLocks noChangeShapeType="1"/>
              </p:cNvSpPr>
              <p:nvPr/>
            </p:nvSpPr>
            <p:spPr bwMode="auto">
              <a:xfrm flipH="1" flipV="1">
                <a:off x="1734" y="3296"/>
                <a:ext cx="321" cy="51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834" name="Group 242"/>
          <p:cNvGrpSpPr>
            <a:grpSpLocks/>
          </p:cNvGrpSpPr>
          <p:nvPr/>
        </p:nvGrpSpPr>
        <p:grpSpPr bwMode="auto">
          <a:xfrm>
            <a:off x="379413" y="2262188"/>
            <a:ext cx="3748087" cy="3746500"/>
            <a:chOff x="239" y="1409"/>
            <a:chExt cx="2361" cy="2360"/>
          </a:xfrm>
        </p:grpSpPr>
        <p:sp>
          <p:nvSpPr>
            <p:cNvPr id="366643" name="Rectangle 51"/>
            <p:cNvSpPr>
              <a:spLocks noChangeAspect="1" noChangeArrowheads="1"/>
            </p:cNvSpPr>
            <p:nvPr/>
          </p:nvSpPr>
          <p:spPr bwMode="auto">
            <a:xfrm>
              <a:off x="1770" y="1760"/>
              <a:ext cx="16" cy="19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6788" name="Group 196"/>
            <p:cNvGrpSpPr>
              <a:grpSpLocks/>
            </p:cNvGrpSpPr>
            <p:nvPr/>
          </p:nvGrpSpPr>
          <p:grpSpPr bwMode="auto">
            <a:xfrm>
              <a:off x="239" y="1409"/>
              <a:ext cx="2361" cy="2360"/>
              <a:chOff x="239" y="1417"/>
              <a:chExt cx="2361" cy="2360"/>
            </a:xfrm>
          </p:grpSpPr>
          <p:sp>
            <p:nvSpPr>
              <p:cNvPr id="366642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023" y="1768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6786" name="Group 194"/>
              <p:cNvGrpSpPr>
                <a:grpSpLocks/>
              </p:cNvGrpSpPr>
              <p:nvPr/>
            </p:nvGrpSpPr>
            <p:grpSpPr bwMode="auto">
              <a:xfrm>
                <a:off x="239" y="1417"/>
                <a:ext cx="2361" cy="2360"/>
                <a:chOff x="231" y="1417"/>
                <a:chExt cx="2361" cy="2360"/>
              </a:xfrm>
            </p:grpSpPr>
            <p:sp>
              <p:nvSpPr>
                <p:cNvPr id="366598" name="Oval 6"/>
                <p:cNvSpPr>
                  <a:spLocks noChangeArrowheads="1"/>
                </p:cNvSpPr>
                <p:nvPr/>
              </p:nvSpPr>
              <p:spPr bwMode="auto">
                <a:xfrm>
                  <a:off x="749" y="3072"/>
                  <a:ext cx="1329" cy="245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6609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125" y="3052"/>
                  <a:ext cx="225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0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137" y="3066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1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3052"/>
                  <a:ext cx="228" cy="3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2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3066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3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799" y="1885"/>
                  <a:ext cx="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4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8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5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916" y="1834"/>
                  <a:ext cx="2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6" name="Rectangle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894" y="1849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7" name="Rectangle 25"/>
                <p:cNvSpPr>
                  <a:spLocks noChangeAspect="1" noChangeArrowheads="1"/>
                </p:cNvSpPr>
                <p:nvPr/>
              </p:nvSpPr>
              <p:spPr bwMode="auto">
                <a:xfrm>
                  <a:off x="750" y="3104"/>
                  <a:ext cx="228" cy="3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18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783" y="3073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19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1" y="3104"/>
                  <a:ext cx="228" cy="3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0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871" y="3073"/>
                  <a:ext cx="1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22" name="Freeform 30"/>
                <p:cNvSpPr>
                  <a:spLocks noChangeAspect="1"/>
                </p:cNvSpPr>
                <p:nvPr/>
              </p:nvSpPr>
              <p:spPr bwMode="auto">
                <a:xfrm>
                  <a:off x="2195" y="3023"/>
                  <a:ext cx="5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5">
                      <a:moveTo>
                        <a:pt x="0" y="0"/>
                      </a:moveTo>
                      <a:lnTo>
                        <a:pt x="4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6" name="Freeform 34"/>
                <p:cNvSpPr>
                  <a:spLocks noChangeAspect="1"/>
                </p:cNvSpPr>
                <p:nvPr/>
              </p:nvSpPr>
              <p:spPr bwMode="auto">
                <a:xfrm>
                  <a:off x="597" y="2111"/>
                  <a:ext cx="6" cy="30"/>
                </a:xfrm>
                <a:custGeom>
                  <a:avLst/>
                  <a:gdLst/>
                  <a:ahLst/>
                  <a:cxnLst>
                    <a:cxn ang="0">
                      <a:pos x="5" y="25"/>
                    </a:cxn>
                    <a:cxn ang="0">
                      <a:pos x="0" y="0"/>
                    </a:cxn>
                    <a:cxn ang="0">
                      <a:pos x="5" y="25"/>
                    </a:cxn>
                  </a:cxnLst>
                  <a:rect l="0" t="0" r="r" b="b"/>
                  <a:pathLst>
                    <a:path w="5" h="25">
                      <a:moveTo>
                        <a:pt x="5" y="25"/>
                      </a:moveTo>
                      <a:lnTo>
                        <a:pt x="0" y="0"/>
                      </a:lnTo>
                      <a:lnTo>
                        <a:pt x="5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8" name="Freeform 36"/>
                <p:cNvSpPr>
                  <a:spLocks noChangeAspect="1"/>
                </p:cNvSpPr>
                <p:nvPr/>
              </p:nvSpPr>
              <p:spPr bwMode="auto">
                <a:xfrm>
                  <a:off x="964" y="3461"/>
                  <a:ext cx="26" cy="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7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7">
                      <a:moveTo>
                        <a:pt x="23" y="0"/>
                      </a:moveTo>
                      <a:lnTo>
                        <a:pt x="0" y="7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2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657" y="1768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31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425" y="2462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366635" name="Rectangle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796" y="1417"/>
                  <a:ext cx="60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 b="1">
                      <a:solidFill>
                        <a:srgbClr val="000000"/>
                      </a:solidFill>
                    </a:rPr>
                    <a:t> </a:t>
                  </a:r>
                  <a:endParaRPr lang="en-US" b="1"/>
                </a:p>
              </p:txBody>
            </p:sp>
            <p:sp>
              <p:nvSpPr>
                <p:cNvPr id="366637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358" y="3527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366640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2834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366644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242"/>
                  <a:ext cx="227" cy="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5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2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46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242"/>
                  <a:ext cx="228" cy="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7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257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48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651"/>
                  <a:ext cx="227" cy="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49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171" y="2665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0" name="Rectangl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651"/>
                  <a:ext cx="228" cy="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1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496" y="2665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2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1545" y="1834"/>
                  <a:ext cx="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3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2" y="1849"/>
                  <a:ext cx="10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1</a:t>
                  </a:r>
                  <a:endParaRPr lang="en-US" b="1"/>
                </a:p>
              </p:txBody>
            </p:sp>
            <p:sp>
              <p:nvSpPr>
                <p:cNvPr id="366654" name="Rectangle 62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186" y="1645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5" name="Rectangle 63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621" y="1244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6" name="Rectangle 6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621" y="2014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657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379" y="145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Example of Prime Implicants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itchFamily="34" charset="0"/>
                <a:cs typeface="Times New Roman" pitchFamily="18" charset="0"/>
              </a:rPr>
              <a:t>Find ALL Prime Implicants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4479925" y="1905000"/>
            <a:ext cx="437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ESSENTIAL Prime Implicants</a:t>
            </a:r>
            <a:r>
              <a:rPr lang="en-US" sz="1000">
                <a:latin typeface="Arial" pitchFamily="34" charset="0"/>
              </a:rPr>
              <a:t> 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181600" y="6261100"/>
            <a:ext cx="1047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6623" name="Freeform 31"/>
          <p:cNvSpPr>
            <a:spLocks noChangeAspect="1"/>
          </p:cNvSpPr>
          <p:nvPr/>
        </p:nvSpPr>
        <p:spPr bwMode="auto">
          <a:xfrm>
            <a:off x="3649663" y="3327400"/>
            <a:ext cx="4762" cy="5715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31"/>
              </a:cxn>
              <a:cxn ang="0">
                <a:pos x="3" y="0"/>
              </a:cxn>
            </a:cxnLst>
            <a:rect l="0" t="0" r="r" b="b"/>
            <a:pathLst>
              <a:path w="3" h="31">
                <a:moveTo>
                  <a:pt x="3" y="0"/>
                </a:moveTo>
                <a:lnTo>
                  <a:pt x="0" y="31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24" name="Freeform 32"/>
          <p:cNvSpPr>
            <a:spLocks noChangeAspect="1"/>
          </p:cNvSpPr>
          <p:nvPr/>
        </p:nvSpPr>
        <p:spPr bwMode="auto">
          <a:xfrm>
            <a:off x="2898775" y="2701925"/>
            <a:ext cx="41275" cy="1111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3" y="0"/>
              </a:cxn>
              <a:cxn ang="0">
                <a:pos x="0" y="6"/>
              </a:cxn>
            </a:cxnLst>
            <a:rect l="0" t="0" r="r" b="b"/>
            <a:pathLst>
              <a:path w="23" h="6">
                <a:moveTo>
                  <a:pt x="0" y="6"/>
                </a:moveTo>
                <a:lnTo>
                  <a:pt x="23" y="0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27" name="Freeform 35"/>
          <p:cNvSpPr>
            <a:spLocks noChangeAspect="1"/>
          </p:cNvSpPr>
          <p:nvPr/>
        </p:nvSpPr>
        <p:spPr bwMode="auto">
          <a:xfrm>
            <a:off x="817563" y="4821238"/>
            <a:ext cx="3175" cy="46037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2" y="0"/>
              </a:cxn>
              <a:cxn ang="0">
                <a:pos x="0" y="25"/>
              </a:cxn>
            </a:cxnLst>
            <a:rect l="0" t="0" r="r" b="b"/>
            <a:pathLst>
              <a:path w="2" h="25">
                <a:moveTo>
                  <a:pt x="0" y="25"/>
                </a:moveTo>
                <a:lnTo>
                  <a:pt x="2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0" name="Rectangle 38"/>
          <p:cNvSpPr>
            <a:spLocks noChangeAspect="1" noChangeArrowheads="1"/>
          </p:cNvSpPr>
          <p:nvPr/>
        </p:nvSpPr>
        <p:spPr bwMode="auto">
          <a:xfrm>
            <a:off x="3709988" y="3883025"/>
            <a:ext cx="4032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3" name="Rectangle 41"/>
          <p:cNvSpPr>
            <a:spLocks noChangeAspect="1" noChangeArrowheads="1"/>
          </p:cNvSpPr>
          <p:nvPr/>
        </p:nvSpPr>
        <p:spPr bwMode="auto">
          <a:xfrm>
            <a:off x="2751138" y="2262188"/>
            <a:ext cx="414337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4" name="Rectangle 42"/>
          <p:cNvSpPr>
            <a:spLocks noChangeAspect="1" noChangeArrowheads="1"/>
          </p:cNvSpPr>
          <p:nvPr/>
        </p:nvSpPr>
        <p:spPr bwMode="auto">
          <a:xfrm>
            <a:off x="2751138" y="2182813"/>
            <a:ext cx="23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600" b="1">
                <a:solidFill>
                  <a:srgbClr val="000000"/>
                </a:solidFill>
              </a:rPr>
              <a:t>C</a:t>
            </a:r>
            <a:endParaRPr lang="en-US" b="1"/>
          </a:p>
        </p:txBody>
      </p:sp>
      <p:sp>
        <p:nvSpPr>
          <p:cNvPr id="366636" name="Rectangle 44"/>
          <p:cNvSpPr>
            <a:spLocks noChangeAspect="1" noChangeArrowheads="1"/>
          </p:cNvSpPr>
          <p:nvPr/>
        </p:nvSpPr>
        <p:spPr bwMode="auto">
          <a:xfrm>
            <a:off x="2155825" y="5575300"/>
            <a:ext cx="419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39" name="Rectangle 47"/>
          <p:cNvSpPr>
            <a:spLocks noChangeAspect="1" noChangeArrowheads="1"/>
          </p:cNvSpPr>
          <p:nvPr/>
        </p:nvSpPr>
        <p:spPr bwMode="auto">
          <a:xfrm>
            <a:off x="673100" y="4602163"/>
            <a:ext cx="398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6641" name="Rectangle 49"/>
          <p:cNvSpPr>
            <a:spLocks noChangeAspect="1" noChangeArrowheads="1"/>
          </p:cNvSpPr>
          <p:nvPr/>
        </p:nvSpPr>
        <p:spPr bwMode="auto">
          <a:xfrm>
            <a:off x="765175" y="4579938"/>
            <a:ext cx="9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 b="1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sp>
        <p:nvSpPr>
          <p:cNvPr id="366688" name="Rectangle 96"/>
          <p:cNvSpPr>
            <a:spLocks noChangeArrowheads="1"/>
          </p:cNvSpPr>
          <p:nvPr/>
        </p:nvSpPr>
        <p:spPr bwMode="auto">
          <a:xfrm flipH="1">
            <a:off x="2257425" y="1835150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6810" name="Group 218"/>
          <p:cNvGrpSpPr>
            <a:grpSpLocks/>
          </p:cNvGrpSpPr>
          <p:nvPr/>
        </p:nvGrpSpPr>
        <p:grpSpPr bwMode="auto">
          <a:xfrm>
            <a:off x="50800" y="3536950"/>
            <a:ext cx="2635250" cy="1085850"/>
            <a:chOff x="68" y="2228"/>
            <a:chExt cx="1660" cy="684"/>
          </a:xfrm>
        </p:grpSpPr>
        <p:grpSp>
          <p:nvGrpSpPr>
            <p:cNvPr id="366809" name="Group 217"/>
            <p:cNvGrpSpPr>
              <a:grpSpLocks/>
            </p:cNvGrpSpPr>
            <p:nvPr/>
          </p:nvGrpSpPr>
          <p:grpSpPr bwMode="auto">
            <a:xfrm>
              <a:off x="68" y="2228"/>
              <a:ext cx="353" cy="302"/>
              <a:chOff x="68" y="2228"/>
              <a:chExt cx="353" cy="302"/>
            </a:xfrm>
          </p:grpSpPr>
          <p:sp>
            <p:nvSpPr>
              <p:cNvPr id="366669" name="Rectangle 77"/>
              <p:cNvSpPr>
                <a:spLocks noChangeArrowheads="1"/>
              </p:cNvSpPr>
              <p:nvPr/>
            </p:nvSpPr>
            <p:spPr bwMode="auto">
              <a:xfrm flipH="1">
                <a:off x="68" y="2241"/>
                <a:ext cx="353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70" name="Rectangle 78"/>
              <p:cNvSpPr>
                <a:spLocks noChangeArrowheads="1"/>
              </p:cNvSpPr>
              <p:nvPr/>
            </p:nvSpPr>
            <p:spPr bwMode="auto">
              <a:xfrm flipH="1">
                <a:off x="133" y="225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BD</a:t>
                </a:r>
                <a:endParaRPr lang="en-US" b="1"/>
              </a:p>
            </p:txBody>
          </p:sp>
          <p:sp>
            <p:nvSpPr>
              <p:cNvPr id="366671" name="Rectangle 79"/>
              <p:cNvSpPr>
                <a:spLocks noChangeArrowheads="1"/>
              </p:cNvSpPr>
              <p:nvPr/>
            </p:nvSpPr>
            <p:spPr bwMode="auto">
              <a:xfrm flipH="1">
                <a:off x="249" y="2228"/>
                <a:ext cx="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3000">
                    <a:solidFill>
                      <a:srgbClr val="000000"/>
                    </a:solidFill>
                    <a:latin typeface="Helvetica" pitchFamily="34" charset="0"/>
                  </a:rPr>
                  <a:t> </a:t>
                </a:r>
                <a:endParaRPr lang="en-US" b="1"/>
              </a:p>
            </p:txBody>
          </p:sp>
        </p:grpSp>
        <p:sp>
          <p:nvSpPr>
            <p:cNvPr id="366673" name="Line 81"/>
            <p:cNvSpPr>
              <a:spLocks noChangeShapeType="1"/>
            </p:cNvSpPr>
            <p:nvPr/>
          </p:nvSpPr>
          <p:spPr bwMode="auto">
            <a:xfrm>
              <a:off x="461" y="2391"/>
              <a:ext cx="811" cy="1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789" name="AutoShape 197"/>
            <p:cNvSpPr>
              <a:spLocks noChangeArrowheads="1"/>
            </p:cNvSpPr>
            <p:nvPr/>
          </p:nvSpPr>
          <p:spPr bwMode="auto">
            <a:xfrm>
              <a:off x="1096" y="2240"/>
              <a:ext cx="632" cy="6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33" name="Group 341"/>
          <p:cNvGrpSpPr>
            <a:grpSpLocks/>
          </p:cNvGrpSpPr>
          <p:nvPr/>
        </p:nvGrpSpPr>
        <p:grpSpPr bwMode="auto">
          <a:xfrm>
            <a:off x="2349500" y="1814513"/>
            <a:ext cx="501650" cy="3443287"/>
            <a:chOff x="1480" y="1143"/>
            <a:chExt cx="316" cy="2169"/>
          </a:xfrm>
        </p:grpSpPr>
        <p:sp>
          <p:nvSpPr>
            <p:cNvPr id="366692" name="Line 100"/>
            <p:cNvSpPr>
              <a:spLocks noChangeShapeType="1"/>
            </p:cNvSpPr>
            <p:nvPr/>
          </p:nvSpPr>
          <p:spPr bwMode="auto">
            <a:xfrm flipH="1">
              <a:off x="1604" y="1392"/>
              <a:ext cx="30" cy="6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689" name="Rectangle 97"/>
            <p:cNvSpPr>
              <a:spLocks noChangeArrowheads="1"/>
            </p:cNvSpPr>
            <p:nvPr/>
          </p:nvSpPr>
          <p:spPr bwMode="auto">
            <a:xfrm flipH="1">
              <a:off x="1496" y="1168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CD</a:t>
              </a:r>
              <a:endParaRPr lang="en-US" b="1"/>
            </a:p>
          </p:txBody>
        </p:sp>
        <p:sp>
          <p:nvSpPr>
            <p:cNvPr id="366690" name="Rectangle 98"/>
            <p:cNvSpPr>
              <a:spLocks noChangeArrowheads="1"/>
            </p:cNvSpPr>
            <p:nvPr/>
          </p:nvSpPr>
          <p:spPr bwMode="auto">
            <a:xfrm flipH="1">
              <a:off x="1617" y="1143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819" name="AutoShape 227"/>
            <p:cNvSpPr>
              <a:spLocks noChangeArrowheads="1"/>
            </p:cNvSpPr>
            <p:nvPr/>
          </p:nvSpPr>
          <p:spPr bwMode="auto">
            <a:xfrm>
              <a:off x="1480" y="1848"/>
              <a:ext cx="232" cy="14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27" name="Group 335"/>
          <p:cNvGrpSpPr>
            <a:grpSpLocks/>
          </p:cNvGrpSpPr>
          <p:nvPr/>
        </p:nvGrpSpPr>
        <p:grpSpPr bwMode="auto">
          <a:xfrm>
            <a:off x="2032000" y="3536950"/>
            <a:ext cx="5130800" cy="1085850"/>
            <a:chOff x="1280" y="2228"/>
            <a:chExt cx="3232" cy="684"/>
          </a:xfrm>
        </p:grpSpPr>
        <p:grpSp>
          <p:nvGrpSpPr>
            <p:cNvPr id="366820" name="Group 228"/>
            <p:cNvGrpSpPr>
              <a:grpSpLocks/>
            </p:cNvGrpSpPr>
            <p:nvPr/>
          </p:nvGrpSpPr>
          <p:grpSpPr bwMode="auto">
            <a:xfrm>
              <a:off x="2852" y="2228"/>
              <a:ext cx="1660" cy="684"/>
              <a:chOff x="2852" y="2228"/>
              <a:chExt cx="1660" cy="684"/>
            </a:xfrm>
          </p:grpSpPr>
          <p:grpSp>
            <p:nvGrpSpPr>
              <p:cNvPr id="366812" name="Group 220"/>
              <p:cNvGrpSpPr>
                <a:grpSpLocks/>
              </p:cNvGrpSpPr>
              <p:nvPr/>
            </p:nvGrpSpPr>
            <p:grpSpPr bwMode="auto">
              <a:xfrm>
                <a:off x="2852" y="2228"/>
                <a:ext cx="353" cy="302"/>
                <a:chOff x="68" y="2228"/>
                <a:chExt cx="353" cy="302"/>
              </a:xfrm>
            </p:grpSpPr>
            <p:sp>
              <p:nvSpPr>
                <p:cNvPr id="366813" name="Rectangle 221"/>
                <p:cNvSpPr>
                  <a:spLocks noChangeArrowheads="1"/>
                </p:cNvSpPr>
                <p:nvPr/>
              </p:nvSpPr>
              <p:spPr bwMode="auto">
                <a:xfrm flipH="1">
                  <a:off x="68" y="2241"/>
                  <a:ext cx="353" cy="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814" name="Rectangle 222"/>
                <p:cNvSpPr>
                  <a:spLocks noChangeArrowheads="1"/>
                </p:cNvSpPr>
                <p:nvPr/>
              </p:nvSpPr>
              <p:spPr bwMode="auto">
                <a:xfrm flipH="1">
                  <a:off x="133" y="2254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BD</a:t>
                  </a:r>
                  <a:endParaRPr lang="en-US" b="1"/>
                </a:p>
              </p:txBody>
            </p:sp>
            <p:sp>
              <p:nvSpPr>
                <p:cNvPr id="366815" name="Rectangle 223"/>
                <p:cNvSpPr>
                  <a:spLocks noChangeArrowheads="1"/>
                </p:cNvSpPr>
                <p:nvPr/>
              </p:nvSpPr>
              <p:spPr bwMode="auto">
                <a:xfrm flipH="1">
                  <a:off x="249" y="2228"/>
                  <a:ext cx="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3000">
                      <a:solidFill>
                        <a:srgbClr val="000000"/>
                      </a:solidFill>
                      <a:latin typeface="Helvetica" pitchFamily="34" charset="0"/>
                    </a:rPr>
                    <a:t> </a:t>
                  </a:r>
                  <a:endParaRPr lang="en-US" b="1"/>
                </a:p>
              </p:txBody>
            </p:sp>
          </p:grpSp>
          <p:sp>
            <p:nvSpPr>
              <p:cNvPr id="366816" name="Line 224"/>
              <p:cNvSpPr>
                <a:spLocks noChangeShapeType="1"/>
              </p:cNvSpPr>
              <p:nvPr/>
            </p:nvSpPr>
            <p:spPr bwMode="auto">
              <a:xfrm>
                <a:off x="3245" y="2391"/>
                <a:ext cx="811" cy="12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17" name="AutoShape 225"/>
              <p:cNvSpPr>
                <a:spLocks noChangeArrowheads="1"/>
              </p:cNvSpPr>
              <p:nvPr/>
            </p:nvSpPr>
            <p:spPr bwMode="auto">
              <a:xfrm>
                <a:off x="3880" y="2240"/>
                <a:ext cx="632" cy="67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6911" name="Line 319"/>
            <p:cNvSpPr>
              <a:spLocks noChangeShapeType="1"/>
            </p:cNvSpPr>
            <p:nvPr/>
          </p:nvSpPr>
          <p:spPr bwMode="auto">
            <a:xfrm>
              <a:off x="1280" y="2304"/>
              <a:ext cx="160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944" name="Group 352"/>
          <p:cNvGrpSpPr>
            <a:grpSpLocks/>
          </p:cNvGrpSpPr>
          <p:nvPr/>
        </p:nvGrpSpPr>
        <p:grpSpPr bwMode="auto">
          <a:xfrm>
            <a:off x="1333500" y="3213100"/>
            <a:ext cx="7207250" cy="3184525"/>
            <a:chOff x="848" y="2032"/>
            <a:chExt cx="4540" cy="2006"/>
          </a:xfrm>
        </p:grpSpPr>
        <p:sp>
          <p:nvSpPr>
            <p:cNvPr id="366915" name="Oval 323"/>
            <p:cNvSpPr>
              <a:spLocks noChangeArrowheads="1"/>
            </p:cNvSpPr>
            <p:nvPr/>
          </p:nvSpPr>
          <p:spPr bwMode="auto">
            <a:xfrm>
              <a:off x="848" y="2032"/>
              <a:ext cx="112" cy="10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66917" name="Oval 325"/>
            <p:cNvSpPr>
              <a:spLocks noChangeArrowheads="1"/>
            </p:cNvSpPr>
            <p:nvPr/>
          </p:nvSpPr>
          <p:spPr bwMode="auto">
            <a:xfrm>
              <a:off x="1232" y="2264"/>
              <a:ext cx="112" cy="10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66923" name="Group 331"/>
            <p:cNvGrpSpPr>
              <a:grpSpLocks/>
            </p:cNvGrpSpPr>
            <p:nvPr/>
          </p:nvGrpSpPr>
          <p:grpSpPr bwMode="auto">
            <a:xfrm>
              <a:off x="2308" y="3807"/>
              <a:ext cx="3080" cy="231"/>
              <a:chOff x="2308" y="3807"/>
              <a:chExt cx="3080" cy="231"/>
            </a:xfrm>
          </p:grpSpPr>
          <p:sp>
            <p:nvSpPr>
              <p:cNvPr id="366913" name="Text Box 321"/>
              <p:cNvSpPr txBox="1">
                <a:spLocks noChangeArrowheads="1"/>
              </p:cNvSpPr>
              <p:nvPr/>
            </p:nvSpPr>
            <p:spPr bwMode="auto">
              <a:xfrm>
                <a:off x="2308" y="3807"/>
                <a:ext cx="30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Ctr="1">
                <a:spAutoFit/>
              </a:bodyPr>
              <a:lstStyle/>
              <a:p>
                <a:r>
                  <a:rPr lang="en-US" sz="1800">
                    <a:latin typeface="Arial" pitchFamily="34" charset="0"/>
                  </a:rPr>
                  <a:t>        Minterms covered by single prime implicant</a:t>
                </a:r>
              </a:p>
            </p:txBody>
          </p:sp>
          <p:sp>
            <p:nvSpPr>
              <p:cNvPr id="366919" name="Oval 327"/>
              <p:cNvSpPr>
                <a:spLocks noChangeArrowheads="1"/>
              </p:cNvSpPr>
              <p:nvPr/>
            </p:nvSpPr>
            <p:spPr bwMode="auto">
              <a:xfrm>
                <a:off x="2456" y="3880"/>
                <a:ext cx="112" cy="10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928" name="Group 336"/>
          <p:cNvGrpSpPr>
            <a:grpSpLocks/>
          </p:cNvGrpSpPr>
          <p:nvPr/>
        </p:nvGrpSpPr>
        <p:grpSpPr bwMode="auto">
          <a:xfrm>
            <a:off x="1422400" y="2403475"/>
            <a:ext cx="6781800" cy="3222625"/>
            <a:chOff x="896" y="1514"/>
            <a:chExt cx="4272" cy="2030"/>
          </a:xfrm>
        </p:grpSpPr>
        <p:grpSp>
          <p:nvGrpSpPr>
            <p:cNvPr id="366886" name="Group 294"/>
            <p:cNvGrpSpPr>
              <a:grpSpLocks/>
            </p:cNvGrpSpPr>
            <p:nvPr/>
          </p:nvGrpSpPr>
          <p:grpSpPr bwMode="auto">
            <a:xfrm>
              <a:off x="3052" y="1514"/>
              <a:ext cx="2116" cy="2030"/>
              <a:chOff x="244" y="1522"/>
              <a:chExt cx="2116" cy="2030"/>
            </a:xfrm>
          </p:grpSpPr>
          <p:grpSp>
            <p:nvGrpSpPr>
              <p:cNvPr id="366887" name="Group 295"/>
              <p:cNvGrpSpPr>
                <a:grpSpLocks/>
              </p:cNvGrpSpPr>
              <p:nvPr/>
            </p:nvGrpSpPr>
            <p:grpSpPr bwMode="auto">
              <a:xfrm>
                <a:off x="400" y="1632"/>
                <a:ext cx="1960" cy="1920"/>
                <a:chOff x="1248" y="1336"/>
                <a:chExt cx="3344" cy="2392"/>
              </a:xfrm>
            </p:grpSpPr>
            <p:grpSp>
              <p:nvGrpSpPr>
                <p:cNvPr id="366888" name="Group 296"/>
                <p:cNvGrpSpPr>
                  <a:grpSpLocks/>
                </p:cNvGrpSpPr>
                <p:nvPr/>
              </p:nvGrpSpPr>
              <p:grpSpPr bwMode="auto">
                <a:xfrm>
                  <a:off x="3632" y="1336"/>
                  <a:ext cx="960" cy="672"/>
                  <a:chOff x="3632" y="1336"/>
                  <a:chExt cx="960" cy="672"/>
                </a:xfrm>
              </p:grpSpPr>
              <p:sp>
                <p:nvSpPr>
                  <p:cNvPr id="366889" name="AutoShap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1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892" name="Group 300"/>
                <p:cNvGrpSpPr>
                  <a:grpSpLocks/>
                </p:cNvGrpSpPr>
                <p:nvPr/>
              </p:nvGrpSpPr>
              <p:grpSpPr bwMode="auto">
                <a:xfrm flipH="1">
                  <a:off x="1256" y="1336"/>
                  <a:ext cx="1024" cy="672"/>
                  <a:chOff x="3632" y="1336"/>
                  <a:chExt cx="960" cy="672"/>
                </a:xfrm>
              </p:grpSpPr>
              <p:sp>
                <p:nvSpPr>
                  <p:cNvPr id="366893" name="AutoShap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4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5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896" name="Group 304"/>
                <p:cNvGrpSpPr>
                  <a:grpSpLocks/>
                </p:cNvGrpSpPr>
                <p:nvPr/>
              </p:nvGrpSpPr>
              <p:grpSpPr bwMode="auto">
                <a:xfrm flipH="1" flipV="1">
                  <a:off x="1248" y="3056"/>
                  <a:ext cx="1024" cy="672"/>
                  <a:chOff x="3632" y="1336"/>
                  <a:chExt cx="960" cy="672"/>
                </a:xfrm>
              </p:grpSpPr>
              <p:sp>
                <p:nvSpPr>
                  <p:cNvPr id="366897" name="AutoShap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8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899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6900" name="Group 308"/>
                <p:cNvGrpSpPr>
                  <a:grpSpLocks/>
                </p:cNvGrpSpPr>
                <p:nvPr/>
              </p:nvGrpSpPr>
              <p:grpSpPr bwMode="auto">
                <a:xfrm flipV="1">
                  <a:off x="3632" y="3048"/>
                  <a:ext cx="960" cy="672"/>
                  <a:chOff x="3632" y="1336"/>
                  <a:chExt cx="960" cy="672"/>
                </a:xfrm>
              </p:grpSpPr>
              <p:sp>
                <p:nvSpPr>
                  <p:cNvPr id="366901" name="AutoShap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64" y="1384"/>
                    <a:ext cx="792" cy="60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902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632" y="1336"/>
                    <a:ext cx="96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903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56"/>
                    <a:ext cx="208" cy="55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r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6904" name="Group 312"/>
              <p:cNvGrpSpPr>
                <a:grpSpLocks/>
              </p:cNvGrpSpPr>
              <p:nvPr/>
            </p:nvGrpSpPr>
            <p:grpSpPr bwMode="auto">
              <a:xfrm>
                <a:off x="244" y="1522"/>
                <a:ext cx="339" cy="269"/>
                <a:chOff x="244" y="1522"/>
                <a:chExt cx="339" cy="269"/>
              </a:xfrm>
            </p:grpSpPr>
            <p:sp>
              <p:nvSpPr>
                <p:cNvPr id="366905" name="Line 313"/>
                <p:cNvSpPr>
                  <a:spLocks noChangeShapeType="1"/>
                </p:cNvSpPr>
                <p:nvPr/>
              </p:nvSpPr>
              <p:spPr bwMode="auto">
                <a:xfrm>
                  <a:off x="249" y="1531"/>
                  <a:ext cx="137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906" name="Line 314"/>
                <p:cNvSpPr>
                  <a:spLocks noChangeShapeType="1"/>
                </p:cNvSpPr>
                <p:nvPr/>
              </p:nvSpPr>
              <p:spPr bwMode="auto">
                <a:xfrm>
                  <a:off x="426" y="1531"/>
                  <a:ext cx="149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90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21" y="1522"/>
                  <a:ext cx="16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366908" name="Rectangle 316"/>
                <p:cNvSpPr>
                  <a:spLocks noChangeArrowheads="1"/>
                </p:cNvSpPr>
                <p:nvPr/>
              </p:nvSpPr>
              <p:spPr bwMode="auto">
                <a:xfrm>
                  <a:off x="244" y="1522"/>
                  <a:ext cx="14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8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</p:grpSp>
          <p:sp>
            <p:nvSpPr>
              <p:cNvPr id="366909" name="Line 317"/>
              <p:cNvSpPr>
                <a:spLocks noChangeShapeType="1"/>
              </p:cNvSpPr>
              <p:nvPr/>
            </p:nvSpPr>
            <p:spPr bwMode="auto">
              <a:xfrm>
                <a:off x="605" y="1652"/>
                <a:ext cx="167" cy="2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6912" name="Line 320"/>
            <p:cNvSpPr>
              <a:spLocks noChangeShapeType="1"/>
            </p:cNvSpPr>
            <p:nvPr/>
          </p:nvSpPr>
          <p:spPr bwMode="auto">
            <a:xfrm flipV="1">
              <a:off x="896" y="1656"/>
              <a:ext cx="216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6787" name="Group 195"/>
          <p:cNvGrpSpPr>
            <a:grpSpLocks/>
          </p:cNvGrpSpPr>
          <p:nvPr/>
        </p:nvGrpSpPr>
        <p:grpSpPr bwMode="auto">
          <a:xfrm>
            <a:off x="5092700" y="2298700"/>
            <a:ext cx="3222625" cy="3662363"/>
            <a:chOff x="3208" y="1448"/>
            <a:chExt cx="2030" cy="2307"/>
          </a:xfrm>
        </p:grpSpPr>
        <p:sp>
          <p:nvSpPr>
            <p:cNvPr id="366698" name="Rectangle 106"/>
            <p:cNvSpPr>
              <a:spLocks noChangeAspect="1" noChangeArrowheads="1"/>
            </p:cNvSpPr>
            <p:nvPr/>
          </p:nvSpPr>
          <p:spPr bwMode="auto">
            <a:xfrm flipH="1">
              <a:off x="3507" y="3171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699" name="Rectangle 107"/>
            <p:cNvSpPr>
              <a:spLocks noChangeAspect="1" noChangeArrowheads="1"/>
            </p:cNvSpPr>
            <p:nvPr/>
          </p:nvSpPr>
          <p:spPr bwMode="auto">
            <a:xfrm>
              <a:off x="3945" y="309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0" name="Rectangle 108"/>
            <p:cNvSpPr>
              <a:spLocks noChangeAspect="1" noChangeArrowheads="1"/>
            </p:cNvSpPr>
            <p:nvPr/>
          </p:nvSpPr>
          <p:spPr bwMode="auto">
            <a:xfrm>
              <a:off x="4349" y="3070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1" name="Rectangle 109"/>
            <p:cNvSpPr>
              <a:spLocks noChangeAspect="1" noChangeArrowheads="1"/>
            </p:cNvSpPr>
            <p:nvPr/>
          </p:nvSpPr>
          <p:spPr bwMode="auto">
            <a:xfrm>
              <a:off x="3598" y="1844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2" name="Rectangle 110"/>
            <p:cNvSpPr>
              <a:spLocks noChangeAspect="1" noChangeArrowheads="1"/>
            </p:cNvSpPr>
            <p:nvPr/>
          </p:nvSpPr>
          <p:spPr bwMode="auto">
            <a:xfrm>
              <a:off x="4720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3" name="Rectangle 111"/>
            <p:cNvSpPr>
              <a:spLocks noChangeAspect="1" noChangeArrowheads="1"/>
            </p:cNvSpPr>
            <p:nvPr/>
          </p:nvSpPr>
          <p:spPr bwMode="auto">
            <a:xfrm>
              <a:off x="3592" y="307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4" name="Rectangle 112"/>
            <p:cNvSpPr>
              <a:spLocks noChangeAspect="1" noChangeArrowheads="1"/>
            </p:cNvSpPr>
            <p:nvPr/>
          </p:nvSpPr>
          <p:spPr bwMode="auto">
            <a:xfrm>
              <a:off x="4712" y="307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6" name="Freeform 114"/>
            <p:cNvSpPr>
              <a:spLocks noChangeAspect="1"/>
            </p:cNvSpPr>
            <p:nvPr/>
          </p:nvSpPr>
          <p:spPr bwMode="auto">
            <a:xfrm>
              <a:off x="4996" y="3035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3" name="Rectangle 121"/>
            <p:cNvSpPr>
              <a:spLocks noChangeAspect="1" noChangeArrowheads="1"/>
            </p:cNvSpPr>
            <p:nvPr/>
          </p:nvSpPr>
          <p:spPr bwMode="auto">
            <a:xfrm>
              <a:off x="3457" y="1760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4" name="Rectangle 122"/>
            <p:cNvSpPr>
              <a:spLocks noChangeAspect="1" noChangeArrowheads="1"/>
            </p:cNvSpPr>
            <p:nvPr/>
          </p:nvSpPr>
          <p:spPr bwMode="auto">
            <a:xfrm>
              <a:off x="5116" y="2449"/>
              <a:ext cx="1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/>
            </a:p>
          </p:txBody>
        </p:sp>
        <p:sp>
          <p:nvSpPr>
            <p:cNvPr id="366715" name="Rectangle 123"/>
            <p:cNvSpPr>
              <a:spLocks noChangeAspect="1" noChangeArrowheads="1"/>
            </p:cNvSpPr>
            <p:nvPr/>
          </p:nvSpPr>
          <p:spPr bwMode="auto">
            <a:xfrm>
              <a:off x="4532" y="1448"/>
              <a:ext cx="1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/>
            </a:p>
          </p:txBody>
        </p:sp>
        <p:sp>
          <p:nvSpPr>
            <p:cNvPr id="366716" name="Rectangle 124"/>
            <p:cNvSpPr>
              <a:spLocks noChangeAspect="1" noChangeArrowheads="1"/>
            </p:cNvSpPr>
            <p:nvPr/>
          </p:nvSpPr>
          <p:spPr bwMode="auto">
            <a:xfrm>
              <a:off x="4159" y="3534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/>
            </a:p>
          </p:txBody>
        </p:sp>
        <p:sp>
          <p:nvSpPr>
            <p:cNvPr id="366717" name="Rectangle 125"/>
            <p:cNvSpPr>
              <a:spLocks noChangeAspect="1" noChangeArrowheads="1"/>
            </p:cNvSpPr>
            <p:nvPr/>
          </p:nvSpPr>
          <p:spPr bwMode="auto">
            <a:xfrm>
              <a:off x="3208" y="2890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/>
            </a:p>
          </p:txBody>
        </p:sp>
        <p:sp>
          <p:nvSpPr>
            <p:cNvPr id="366718" name="Line 126"/>
            <p:cNvSpPr>
              <a:spLocks noChangeAspect="1" noChangeShapeType="1"/>
            </p:cNvSpPr>
            <p:nvPr/>
          </p:nvSpPr>
          <p:spPr bwMode="auto">
            <a:xfrm>
              <a:off x="3224" y="2587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9" name="Line 127"/>
            <p:cNvSpPr>
              <a:spLocks noChangeAspect="1" noChangeShapeType="1"/>
            </p:cNvSpPr>
            <p:nvPr/>
          </p:nvSpPr>
          <p:spPr bwMode="auto">
            <a:xfrm>
              <a:off x="4206" y="1553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0" name="Line 128"/>
            <p:cNvSpPr>
              <a:spLocks noChangeAspect="1" noChangeShapeType="1"/>
            </p:cNvSpPr>
            <p:nvPr/>
          </p:nvSpPr>
          <p:spPr bwMode="auto">
            <a:xfrm>
              <a:off x="3831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1" name="Line 129"/>
            <p:cNvSpPr>
              <a:spLocks noChangeAspect="1" noChangeShapeType="1"/>
            </p:cNvSpPr>
            <p:nvPr/>
          </p:nvSpPr>
          <p:spPr bwMode="auto">
            <a:xfrm>
              <a:off x="4580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2" name="Line 130"/>
            <p:cNvSpPr>
              <a:spLocks noChangeAspect="1" noChangeShapeType="1"/>
            </p:cNvSpPr>
            <p:nvPr/>
          </p:nvSpPr>
          <p:spPr bwMode="auto">
            <a:xfrm>
              <a:off x="3457" y="3001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3" name="Line 131"/>
            <p:cNvSpPr>
              <a:spLocks noChangeAspect="1" noChangeShapeType="1"/>
            </p:cNvSpPr>
            <p:nvPr/>
          </p:nvSpPr>
          <p:spPr bwMode="auto">
            <a:xfrm>
              <a:off x="3457" y="2174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4" name="Rectangle 132"/>
            <p:cNvSpPr>
              <a:spLocks noChangeAspect="1" noChangeArrowheads="1"/>
            </p:cNvSpPr>
            <p:nvPr/>
          </p:nvSpPr>
          <p:spPr bwMode="auto">
            <a:xfrm>
              <a:off x="3971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 dirty="0"/>
            </a:p>
          </p:txBody>
        </p:sp>
        <p:sp>
          <p:nvSpPr>
            <p:cNvPr id="366725" name="Rectangle 133"/>
            <p:cNvSpPr>
              <a:spLocks noChangeAspect="1" noChangeArrowheads="1"/>
            </p:cNvSpPr>
            <p:nvPr/>
          </p:nvSpPr>
          <p:spPr bwMode="auto">
            <a:xfrm>
              <a:off x="4319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6" name="Rectangle 134"/>
            <p:cNvSpPr>
              <a:spLocks noChangeAspect="1" noChangeArrowheads="1"/>
            </p:cNvSpPr>
            <p:nvPr/>
          </p:nvSpPr>
          <p:spPr bwMode="auto">
            <a:xfrm>
              <a:off x="3971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7" name="Rectangle 135"/>
            <p:cNvSpPr>
              <a:spLocks noChangeAspect="1" noChangeArrowheads="1"/>
            </p:cNvSpPr>
            <p:nvPr/>
          </p:nvSpPr>
          <p:spPr bwMode="auto">
            <a:xfrm>
              <a:off x="4329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8" name="Rectangle 136"/>
            <p:cNvSpPr>
              <a:spLocks noChangeAspect="1" noChangeArrowheads="1"/>
            </p:cNvSpPr>
            <p:nvPr/>
          </p:nvSpPr>
          <p:spPr bwMode="auto">
            <a:xfrm>
              <a:off x="4345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</p:grpSp>
      <p:grpSp>
        <p:nvGrpSpPr>
          <p:cNvPr id="366929" name="Group 337"/>
          <p:cNvGrpSpPr>
            <a:grpSpLocks/>
          </p:cNvGrpSpPr>
          <p:nvPr/>
        </p:nvGrpSpPr>
        <p:grpSpPr bwMode="auto">
          <a:xfrm>
            <a:off x="1697038" y="4241800"/>
            <a:ext cx="1046162" cy="2057400"/>
            <a:chOff x="2509" y="2512"/>
            <a:chExt cx="659" cy="1296"/>
          </a:xfrm>
        </p:grpSpPr>
        <p:sp>
          <p:nvSpPr>
            <p:cNvPr id="366930" name="Rectangle 338"/>
            <p:cNvSpPr>
              <a:spLocks noChangeArrowheads="1"/>
            </p:cNvSpPr>
            <p:nvPr/>
          </p:nvSpPr>
          <p:spPr bwMode="auto">
            <a:xfrm flipH="1">
              <a:off x="2509" y="3558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AD</a:t>
              </a:r>
              <a:endParaRPr lang="en-US" b="1"/>
            </a:p>
          </p:txBody>
        </p:sp>
        <p:sp>
          <p:nvSpPr>
            <p:cNvPr id="366931" name="Line 339"/>
            <p:cNvSpPr>
              <a:spLocks noChangeShapeType="1"/>
            </p:cNvSpPr>
            <p:nvPr/>
          </p:nvSpPr>
          <p:spPr bwMode="auto">
            <a:xfrm flipV="1">
              <a:off x="2635" y="3003"/>
              <a:ext cx="120" cy="5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932" name="AutoShape 340"/>
            <p:cNvSpPr>
              <a:spLocks noChangeArrowheads="1"/>
            </p:cNvSpPr>
            <p:nvPr/>
          </p:nvSpPr>
          <p:spPr bwMode="auto">
            <a:xfrm>
              <a:off x="2536" y="2512"/>
              <a:ext cx="632" cy="67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6942" name="Rectangle 350"/>
          <p:cNvSpPr>
            <a:spLocks noChangeArrowheads="1"/>
          </p:cNvSpPr>
          <p:nvPr/>
        </p:nvSpPr>
        <p:spPr bwMode="auto">
          <a:xfrm flipH="1">
            <a:off x="8859838" y="1560513"/>
            <a:ext cx="10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/>
          </a:p>
        </p:txBody>
      </p:sp>
      <p:grpSp>
        <p:nvGrpSpPr>
          <p:cNvPr id="366946" name="Group 354"/>
          <p:cNvGrpSpPr>
            <a:grpSpLocks/>
          </p:cNvGrpSpPr>
          <p:nvPr/>
        </p:nvGrpSpPr>
        <p:grpSpPr bwMode="auto">
          <a:xfrm>
            <a:off x="180975" y="4889500"/>
            <a:ext cx="3178175" cy="561975"/>
            <a:chOff x="114" y="3080"/>
            <a:chExt cx="2002" cy="354"/>
          </a:xfrm>
        </p:grpSpPr>
        <p:grpSp>
          <p:nvGrpSpPr>
            <p:cNvPr id="366945" name="Group 353"/>
            <p:cNvGrpSpPr>
              <a:grpSpLocks/>
            </p:cNvGrpSpPr>
            <p:nvPr/>
          </p:nvGrpSpPr>
          <p:grpSpPr bwMode="auto">
            <a:xfrm>
              <a:off x="114" y="3165"/>
              <a:ext cx="321" cy="269"/>
              <a:chOff x="114" y="3165"/>
              <a:chExt cx="321" cy="269"/>
            </a:xfrm>
          </p:grpSpPr>
          <p:sp>
            <p:nvSpPr>
              <p:cNvPr id="366662" name="Line 70"/>
              <p:cNvSpPr>
                <a:spLocks noChangeShapeType="1"/>
              </p:cNvSpPr>
              <p:nvPr/>
            </p:nvSpPr>
            <p:spPr bwMode="auto">
              <a:xfrm>
                <a:off x="292" y="3174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76" name="Rectangle 84"/>
              <p:cNvSpPr>
                <a:spLocks noChangeArrowheads="1"/>
              </p:cNvSpPr>
              <p:nvPr/>
            </p:nvSpPr>
            <p:spPr bwMode="auto">
              <a:xfrm>
                <a:off x="286" y="3165"/>
                <a:ext cx="1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  <p:sp>
            <p:nvSpPr>
              <p:cNvPr id="366677" name="Rectangle 85"/>
              <p:cNvSpPr>
                <a:spLocks noChangeArrowheads="1"/>
              </p:cNvSpPr>
              <p:nvPr/>
            </p:nvSpPr>
            <p:spPr bwMode="auto">
              <a:xfrm>
                <a:off x="114" y="3165"/>
                <a:ext cx="1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>
                    <a:solidFill>
                      <a:srgbClr val="000000"/>
                    </a:solidFill>
                  </a:rPr>
                  <a:t>A</a:t>
                </a:r>
                <a:endParaRPr lang="en-US" b="1"/>
              </a:p>
            </p:txBody>
          </p:sp>
        </p:grpSp>
        <p:sp>
          <p:nvSpPr>
            <p:cNvPr id="366678" name="Line 86"/>
            <p:cNvSpPr>
              <a:spLocks noChangeShapeType="1"/>
            </p:cNvSpPr>
            <p:nvPr/>
          </p:nvSpPr>
          <p:spPr bwMode="auto">
            <a:xfrm flipV="1">
              <a:off x="485" y="3207"/>
              <a:ext cx="436" cy="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943" name="AutoShape 351"/>
            <p:cNvSpPr>
              <a:spLocks noChangeArrowheads="1"/>
            </p:cNvSpPr>
            <p:nvPr/>
          </p:nvSpPr>
          <p:spPr bwMode="auto">
            <a:xfrm rot="-5400000">
              <a:off x="1304" y="2500"/>
              <a:ext cx="232" cy="139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0FC465-3F37-4991-BA9E-5353F4474562}"/>
                  </a:ext>
                </a:extLst>
              </p14:cNvPr>
              <p14:cNvContentPartPr/>
              <p14:nvPr/>
            </p14:nvContentPartPr>
            <p14:xfrm>
              <a:off x="1392480" y="3273840"/>
              <a:ext cx="2487240" cy="203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0FC465-3F37-4991-BA9E-5353F44745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3120" y="3264480"/>
                <a:ext cx="2505960" cy="20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00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Optimization Algorithm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itchFamily="34" charset="0"/>
              </a:rPr>
              <a:t>Find </a:t>
            </a:r>
            <a:r>
              <a:rPr lang="en-US" b="1" u="sng">
                <a:latin typeface="Arial" pitchFamily="34" charset="0"/>
              </a:rPr>
              <a:t>all</a:t>
            </a:r>
            <a:r>
              <a:rPr lang="en-US" b="1">
                <a:latin typeface="Arial" pitchFamily="34" charset="0"/>
              </a:rPr>
              <a:t> prime implicants.</a:t>
            </a:r>
          </a:p>
          <a:p>
            <a:r>
              <a:rPr lang="en-US" b="1">
                <a:latin typeface="Arial" pitchFamily="34" charset="0"/>
              </a:rPr>
              <a:t>Include </a:t>
            </a:r>
            <a:r>
              <a:rPr lang="en-US" b="1" u="sng">
                <a:latin typeface="Arial" pitchFamily="34" charset="0"/>
              </a:rPr>
              <a:t>all</a:t>
            </a:r>
            <a:r>
              <a:rPr lang="en-US" b="1">
                <a:latin typeface="Arial" pitchFamily="34" charset="0"/>
              </a:rPr>
              <a:t> </a:t>
            </a:r>
            <a:r>
              <a:rPr lang="en-US" b="1">
                <a:solidFill>
                  <a:srgbClr val="3333FF"/>
                </a:solidFill>
                <a:latin typeface="Arial" pitchFamily="34" charset="0"/>
              </a:rPr>
              <a:t>essential</a:t>
            </a:r>
            <a:r>
              <a:rPr lang="en-US" b="1">
                <a:latin typeface="Arial" pitchFamily="34" charset="0"/>
              </a:rPr>
              <a:t> prime implicants in the solution</a:t>
            </a:r>
          </a:p>
          <a:p>
            <a:r>
              <a:rPr lang="en-US" b="1">
                <a:latin typeface="Arial" pitchFamily="34" charset="0"/>
              </a:rPr>
              <a:t>Select a minimum cost set of non-essential prime implicants to cover all minterms not yet covered</a:t>
            </a:r>
          </a:p>
          <a:p>
            <a:pPr lvl="1"/>
            <a:endParaRPr lang="en-US" sz="2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15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Previous example: Minimum SOP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7939"/>
            <a:ext cx="8966200" cy="1414461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Pick all Essential Prime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Implicants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B’D’, BD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Add non essential prime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implicants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CD (o B’C), AD (or AB’) 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181600" y="6261100"/>
            <a:ext cx="1047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lang="en-US" b="1"/>
          </a:p>
        </p:txBody>
      </p:sp>
      <p:grpSp>
        <p:nvGrpSpPr>
          <p:cNvPr id="19" name="Group 341"/>
          <p:cNvGrpSpPr>
            <a:grpSpLocks/>
          </p:cNvGrpSpPr>
          <p:nvPr/>
        </p:nvGrpSpPr>
        <p:grpSpPr bwMode="auto">
          <a:xfrm>
            <a:off x="2662767" y="2187065"/>
            <a:ext cx="501650" cy="3443287"/>
            <a:chOff x="1480" y="1143"/>
            <a:chExt cx="316" cy="2169"/>
          </a:xfrm>
        </p:grpSpPr>
        <p:sp>
          <p:nvSpPr>
            <p:cNvPr id="366692" name="Line 100"/>
            <p:cNvSpPr>
              <a:spLocks noChangeShapeType="1"/>
            </p:cNvSpPr>
            <p:nvPr/>
          </p:nvSpPr>
          <p:spPr bwMode="auto">
            <a:xfrm flipH="1">
              <a:off x="1604" y="1392"/>
              <a:ext cx="30" cy="6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689" name="Rectangle 97"/>
            <p:cNvSpPr>
              <a:spLocks noChangeArrowheads="1"/>
            </p:cNvSpPr>
            <p:nvPr/>
          </p:nvSpPr>
          <p:spPr bwMode="auto">
            <a:xfrm flipH="1">
              <a:off x="1496" y="1168"/>
              <a:ext cx="300" cy="2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CD</a:t>
              </a:r>
              <a:endParaRPr lang="en-US" b="1"/>
            </a:p>
          </p:txBody>
        </p:sp>
        <p:sp>
          <p:nvSpPr>
            <p:cNvPr id="366690" name="Rectangle 98"/>
            <p:cNvSpPr>
              <a:spLocks noChangeArrowheads="1"/>
            </p:cNvSpPr>
            <p:nvPr/>
          </p:nvSpPr>
          <p:spPr bwMode="auto">
            <a:xfrm flipH="1">
              <a:off x="1617" y="1143"/>
              <a:ext cx="67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819" name="AutoShape 227"/>
            <p:cNvSpPr>
              <a:spLocks noChangeArrowheads="1"/>
            </p:cNvSpPr>
            <p:nvPr/>
          </p:nvSpPr>
          <p:spPr bwMode="auto">
            <a:xfrm>
              <a:off x="1480" y="1848"/>
              <a:ext cx="232" cy="14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295"/>
          <p:cNvGrpSpPr>
            <a:grpSpLocks/>
          </p:cNvGrpSpPr>
          <p:nvPr/>
        </p:nvGrpSpPr>
        <p:grpSpPr bwMode="auto">
          <a:xfrm>
            <a:off x="910167" y="2992986"/>
            <a:ext cx="3111500" cy="3048000"/>
            <a:chOff x="1248" y="1336"/>
            <a:chExt cx="3344" cy="2392"/>
          </a:xfrm>
        </p:grpSpPr>
        <p:grpSp>
          <p:nvGrpSpPr>
            <p:cNvPr id="28" name="Group 296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366889" name="AutoShape 297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0" name="Rectangle 298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1" name="Rectangle 299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300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366893" name="AutoShape 301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4" name="Rectangle 302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5" name="Rectangle 303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304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366897" name="AutoShape 305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8" name="Rectangle 306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899" name="Rectangle 307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8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366901" name="AutoShape 309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902" name="Rectangle 310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903" name="Rectangle 311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6592" name="Group 312"/>
          <p:cNvGrpSpPr>
            <a:grpSpLocks/>
          </p:cNvGrpSpPr>
          <p:nvPr/>
        </p:nvGrpSpPr>
        <p:grpSpPr bwMode="auto">
          <a:xfrm>
            <a:off x="662517" y="2818361"/>
            <a:ext cx="538163" cy="427038"/>
            <a:chOff x="244" y="1522"/>
            <a:chExt cx="339" cy="269"/>
          </a:xfrm>
        </p:grpSpPr>
        <p:sp>
          <p:nvSpPr>
            <p:cNvPr id="366905" name="Line 313"/>
            <p:cNvSpPr>
              <a:spLocks noChangeShapeType="1"/>
            </p:cNvSpPr>
            <p:nvPr/>
          </p:nvSpPr>
          <p:spPr bwMode="auto">
            <a:xfrm>
              <a:off x="249" y="153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906" name="Line 314"/>
            <p:cNvSpPr>
              <a:spLocks noChangeShapeType="1"/>
            </p:cNvSpPr>
            <p:nvPr/>
          </p:nvSpPr>
          <p:spPr bwMode="auto">
            <a:xfrm>
              <a:off x="426" y="1531"/>
              <a:ext cx="14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907" name="Rectangle 315"/>
            <p:cNvSpPr>
              <a:spLocks noChangeArrowheads="1"/>
            </p:cNvSpPr>
            <p:nvPr/>
          </p:nvSpPr>
          <p:spPr bwMode="auto">
            <a:xfrm>
              <a:off x="421" y="1522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D</a:t>
              </a:r>
              <a:endParaRPr lang="en-US" b="1"/>
            </a:p>
          </p:txBody>
        </p:sp>
        <p:sp>
          <p:nvSpPr>
            <p:cNvPr id="366908" name="Rectangle 316"/>
            <p:cNvSpPr>
              <a:spLocks noChangeArrowheads="1"/>
            </p:cNvSpPr>
            <p:nvPr/>
          </p:nvSpPr>
          <p:spPr bwMode="auto">
            <a:xfrm>
              <a:off x="244" y="15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B</a:t>
              </a:r>
              <a:endParaRPr lang="en-US" b="1"/>
            </a:p>
          </p:txBody>
        </p:sp>
      </p:grpSp>
      <p:sp>
        <p:nvSpPr>
          <p:cNvPr id="366909" name="Line 317"/>
          <p:cNvSpPr>
            <a:spLocks noChangeShapeType="1"/>
          </p:cNvSpPr>
          <p:nvPr/>
        </p:nvSpPr>
        <p:spPr bwMode="auto">
          <a:xfrm>
            <a:off x="1235605" y="3024736"/>
            <a:ext cx="265113" cy="396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66593" name="Group 195"/>
          <p:cNvGrpSpPr>
            <a:grpSpLocks/>
          </p:cNvGrpSpPr>
          <p:nvPr/>
        </p:nvGrpSpPr>
        <p:grpSpPr bwMode="auto">
          <a:xfrm>
            <a:off x="910167" y="2713586"/>
            <a:ext cx="3222625" cy="3662363"/>
            <a:chOff x="3208" y="1448"/>
            <a:chExt cx="2030" cy="2307"/>
          </a:xfrm>
        </p:grpSpPr>
        <p:sp>
          <p:nvSpPr>
            <p:cNvPr id="366698" name="Rectangle 106"/>
            <p:cNvSpPr>
              <a:spLocks noChangeAspect="1" noChangeArrowheads="1"/>
            </p:cNvSpPr>
            <p:nvPr/>
          </p:nvSpPr>
          <p:spPr bwMode="auto">
            <a:xfrm flipH="1">
              <a:off x="3507" y="3171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366699" name="Rectangle 107"/>
            <p:cNvSpPr>
              <a:spLocks noChangeAspect="1" noChangeArrowheads="1"/>
            </p:cNvSpPr>
            <p:nvPr/>
          </p:nvSpPr>
          <p:spPr bwMode="auto">
            <a:xfrm>
              <a:off x="3945" y="309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0" name="Rectangle 108"/>
            <p:cNvSpPr>
              <a:spLocks noChangeAspect="1" noChangeArrowheads="1"/>
            </p:cNvSpPr>
            <p:nvPr/>
          </p:nvSpPr>
          <p:spPr bwMode="auto">
            <a:xfrm>
              <a:off x="4349" y="3070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1" name="Rectangle 109"/>
            <p:cNvSpPr>
              <a:spLocks noChangeAspect="1" noChangeArrowheads="1"/>
            </p:cNvSpPr>
            <p:nvPr/>
          </p:nvSpPr>
          <p:spPr bwMode="auto">
            <a:xfrm>
              <a:off x="3598" y="1844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2" name="Rectangle 110"/>
            <p:cNvSpPr>
              <a:spLocks noChangeAspect="1" noChangeArrowheads="1"/>
            </p:cNvSpPr>
            <p:nvPr/>
          </p:nvSpPr>
          <p:spPr bwMode="auto">
            <a:xfrm>
              <a:off x="4720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3" name="Rectangle 111"/>
            <p:cNvSpPr>
              <a:spLocks noChangeAspect="1" noChangeArrowheads="1"/>
            </p:cNvSpPr>
            <p:nvPr/>
          </p:nvSpPr>
          <p:spPr bwMode="auto">
            <a:xfrm>
              <a:off x="3592" y="307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4" name="Rectangle 112"/>
            <p:cNvSpPr>
              <a:spLocks noChangeAspect="1" noChangeArrowheads="1"/>
            </p:cNvSpPr>
            <p:nvPr/>
          </p:nvSpPr>
          <p:spPr bwMode="auto">
            <a:xfrm>
              <a:off x="4712" y="3074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06" name="Freeform 114"/>
            <p:cNvSpPr>
              <a:spLocks noChangeAspect="1"/>
            </p:cNvSpPr>
            <p:nvPr/>
          </p:nvSpPr>
          <p:spPr bwMode="auto">
            <a:xfrm>
              <a:off x="4996" y="3035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3" name="Rectangle 121"/>
            <p:cNvSpPr>
              <a:spLocks noChangeAspect="1" noChangeArrowheads="1"/>
            </p:cNvSpPr>
            <p:nvPr/>
          </p:nvSpPr>
          <p:spPr bwMode="auto">
            <a:xfrm>
              <a:off x="3457" y="1760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4" name="Rectangle 122"/>
            <p:cNvSpPr>
              <a:spLocks noChangeAspect="1" noChangeArrowheads="1"/>
            </p:cNvSpPr>
            <p:nvPr/>
          </p:nvSpPr>
          <p:spPr bwMode="auto">
            <a:xfrm>
              <a:off x="5116" y="2449"/>
              <a:ext cx="12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/>
            </a:p>
          </p:txBody>
        </p:sp>
        <p:sp>
          <p:nvSpPr>
            <p:cNvPr id="366715" name="Rectangle 123"/>
            <p:cNvSpPr>
              <a:spLocks noChangeAspect="1" noChangeArrowheads="1"/>
            </p:cNvSpPr>
            <p:nvPr/>
          </p:nvSpPr>
          <p:spPr bwMode="auto">
            <a:xfrm>
              <a:off x="4532" y="1448"/>
              <a:ext cx="13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/>
            </a:p>
          </p:txBody>
        </p:sp>
        <p:sp>
          <p:nvSpPr>
            <p:cNvPr id="366716" name="Rectangle 124"/>
            <p:cNvSpPr>
              <a:spLocks noChangeAspect="1" noChangeArrowheads="1"/>
            </p:cNvSpPr>
            <p:nvPr/>
          </p:nvSpPr>
          <p:spPr bwMode="auto">
            <a:xfrm>
              <a:off x="4159" y="3534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/>
            </a:p>
          </p:txBody>
        </p:sp>
        <p:sp>
          <p:nvSpPr>
            <p:cNvPr id="366717" name="Rectangle 125"/>
            <p:cNvSpPr>
              <a:spLocks noChangeAspect="1" noChangeArrowheads="1"/>
            </p:cNvSpPr>
            <p:nvPr/>
          </p:nvSpPr>
          <p:spPr bwMode="auto">
            <a:xfrm>
              <a:off x="3208" y="2890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/>
            </a:p>
          </p:txBody>
        </p:sp>
        <p:sp>
          <p:nvSpPr>
            <p:cNvPr id="366718" name="Line 126"/>
            <p:cNvSpPr>
              <a:spLocks noChangeAspect="1" noChangeShapeType="1"/>
            </p:cNvSpPr>
            <p:nvPr/>
          </p:nvSpPr>
          <p:spPr bwMode="auto">
            <a:xfrm>
              <a:off x="3224" y="2587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19" name="Line 127"/>
            <p:cNvSpPr>
              <a:spLocks noChangeAspect="1" noChangeShapeType="1"/>
            </p:cNvSpPr>
            <p:nvPr/>
          </p:nvSpPr>
          <p:spPr bwMode="auto">
            <a:xfrm>
              <a:off x="4206" y="1553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0" name="Line 128"/>
            <p:cNvSpPr>
              <a:spLocks noChangeAspect="1" noChangeShapeType="1"/>
            </p:cNvSpPr>
            <p:nvPr/>
          </p:nvSpPr>
          <p:spPr bwMode="auto">
            <a:xfrm>
              <a:off x="3831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1" name="Line 129"/>
            <p:cNvSpPr>
              <a:spLocks noChangeAspect="1" noChangeShapeType="1"/>
            </p:cNvSpPr>
            <p:nvPr/>
          </p:nvSpPr>
          <p:spPr bwMode="auto">
            <a:xfrm>
              <a:off x="4580" y="1760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2" name="Line 130"/>
            <p:cNvSpPr>
              <a:spLocks noChangeAspect="1" noChangeShapeType="1"/>
            </p:cNvSpPr>
            <p:nvPr/>
          </p:nvSpPr>
          <p:spPr bwMode="auto">
            <a:xfrm>
              <a:off x="3457" y="3001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3" name="Line 131"/>
            <p:cNvSpPr>
              <a:spLocks noChangeAspect="1" noChangeShapeType="1"/>
            </p:cNvSpPr>
            <p:nvPr/>
          </p:nvSpPr>
          <p:spPr bwMode="auto">
            <a:xfrm>
              <a:off x="3457" y="2174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724" name="Rectangle 132"/>
            <p:cNvSpPr>
              <a:spLocks noChangeAspect="1" noChangeArrowheads="1"/>
            </p:cNvSpPr>
            <p:nvPr/>
          </p:nvSpPr>
          <p:spPr bwMode="auto">
            <a:xfrm>
              <a:off x="3971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5" name="Rectangle 133"/>
            <p:cNvSpPr>
              <a:spLocks noChangeAspect="1" noChangeArrowheads="1"/>
            </p:cNvSpPr>
            <p:nvPr/>
          </p:nvSpPr>
          <p:spPr bwMode="auto">
            <a:xfrm>
              <a:off x="4319" y="2243"/>
              <a:ext cx="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6" name="Rectangle 134"/>
            <p:cNvSpPr>
              <a:spLocks noChangeAspect="1" noChangeArrowheads="1"/>
            </p:cNvSpPr>
            <p:nvPr/>
          </p:nvSpPr>
          <p:spPr bwMode="auto">
            <a:xfrm>
              <a:off x="3971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7" name="Rectangle 135"/>
            <p:cNvSpPr>
              <a:spLocks noChangeAspect="1" noChangeArrowheads="1"/>
            </p:cNvSpPr>
            <p:nvPr/>
          </p:nvSpPr>
          <p:spPr bwMode="auto">
            <a:xfrm>
              <a:off x="4329" y="265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  <p:sp>
          <p:nvSpPr>
            <p:cNvPr id="366728" name="Rectangle 136"/>
            <p:cNvSpPr>
              <a:spLocks noChangeAspect="1" noChangeArrowheads="1"/>
            </p:cNvSpPr>
            <p:nvPr/>
          </p:nvSpPr>
          <p:spPr bwMode="auto">
            <a:xfrm>
              <a:off x="4345" y="1829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b="1"/>
            </a:p>
          </p:txBody>
        </p:sp>
      </p:grpSp>
      <p:sp>
        <p:nvSpPr>
          <p:cNvPr id="366930" name="Rectangle 338"/>
          <p:cNvSpPr>
            <a:spLocks noChangeArrowheads="1"/>
          </p:cNvSpPr>
          <p:nvPr/>
        </p:nvSpPr>
        <p:spPr bwMode="auto">
          <a:xfrm flipH="1">
            <a:off x="1552575" y="6114011"/>
            <a:ext cx="47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600" b="1" dirty="0">
                <a:solidFill>
                  <a:srgbClr val="000000"/>
                </a:solidFill>
              </a:rPr>
              <a:t>AD</a:t>
            </a:r>
            <a:endParaRPr lang="en-US" b="1" dirty="0"/>
          </a:p>
        </p:txBody>
      </p:sp>
      <p:sp>
        <p:nvSpPr>
          <p:cNvPr id="366931" name="Line 339"/>
          <p:cNvSpPr>
            <a:spLocks noChangeShapeType="1"/>
          </p:cNvSpPr>
          <p:nvPr/>
        </p:nvSpPr>
        <p:spPr bwMode="auto">
          <a:xfrm flipV="1">
            <a:off x="1752600" y="5232949"/>
            <a:ext cx="190500" cy="900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6932" name="AutoShape 340"/>
          <p:cNvSpPr>
            <a:spLocks noChangeArrowheads="1"/>
          </p:cNvSpPr>
          <p:nvPr/>
        </p:nvSpPr>
        <p:spPr bwMode="auto">
          <a:xfrm>
            <a:off x="1951569" y="4614353"/>
            <a:ext cx="10033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366942" name="Rectangle 350"/>
          <p:cNvSpPr>
            <a:spLocks noChangeArrowheads="1"/>
          </p:cNvSpPr>
          <p:nvPr/>
        </p:nvSpPr>
        <p:spPr bwMode="auto">
          <a:xfrm flipH="1">
            <a:off x="8859838" y="1560513"/>
            <a:ext cx="106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30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b="1"/>
          </a:p>
        </p:txBody>
      </p:sp>
      <p:sp>
        <p:nvSpPr>
          <p:cNvPr id="189" name="AutoShape 225"/>
          <p:cNvSpPr>
            <a:spLocks noChangeArrowheads="1"/>
          </p:cNvSpPr>
          <p:nvPr/>
        </p:nvSpPr>
        <p:spPr bwMode="auto">
          <a:xfrm>
            <a:off x="1985433" y="3962400"/>
            <a:ext cx="10033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4682066" y="4318001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F=  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B’D’+BD </a:t>
            </a:r>
            <a:r>
              <a:rPr lang="en-US" b="1" dirty="0">
                <a:latin typeface="+mj-lt"/>
              </a:rPr>
              <a:t>+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CD+AD</a:t>
            </a:r>
          </a:p>
        </p:txBody>
      </p:sp>
    </p:spTree>
    <p:extLst>
      <p:ext uri="{BB962C8B-B14F-4D97-AF65-F5344CB8AC3E}">
        <p14:creationId xmlns:p14="http://schemas.microsoft.com/office/powerpoint/2010/main" val="331200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77" y="1796143"/>
            <a:ext cx="7772400" cy="1020763"/>
          </a:xfrm>
        </p:spPr>
        <p:txBody>
          <a:bodyPr/>
          <a:lstStyle/>
          <a:p>
            <a:r>
              <a:rPr lang="en-US" dirty="0"/>
              <a:t>Please Read Ch-3 From Book</a:t>
            </a:r>
          </a:p>
        </p:txBody>
      </p:sp>
    </p:spTree>
    <p:extLst>
      <p:ext uri="{BB962C8B-B14F-4D97-AF65-F5344CB8AC3E}">
        <p14:creationId xmlns:p14="http://schemas.microsoft.com/office/powerpoint/2010/main" val="47845577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Selection Rule Example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646112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Simplify F(A, B, C, D) given on the K-map. </a:t>
            </a:r>
          </a:p>
        </p:txBody>
      </p:sp>
      <p:sp>
        <p:nvSpPr>
          <p:cNvPr id="523268" name="AutoShape 4"/>
          <p:cNvSpPr>
            <a:spLocks noChangeArrowheads="1"/>
          </p:cNvSpPr>
          <p:nvPr/>
        </p:nvSpPr>
        <p:spPr bwMode="auto">
          <a:xfrm>
            <a:off x="1981200" y="3556000"/>
            <a:ext cx="457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69" name="AutoShape 5"/>
          <p:cNvSpPr>
            <a:spLocks noChangeArrowheads="1"/>
          </p:cNvSpPr>
          <p:nvPr/>
        </p:nvSpPr>
        <p:spPr bwMode="auto">
          <a:xfrm>
            <a:off x="2590800" y="28829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70" name="AutoShape 6"/>
          <p:cNvSpPr>
            <a:spLocks noChangeArrowheads="1"/>
          </p:cNvSpPr>
          <p:nvPr/>
        </p:nvSpPr>
        <p:spPr bwMode="auto">
          <a:xfrm rot="-5400000">
            <a:off x="6451600" y="2698750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271" name="Group 7"/>
          <p:cNvGrpSpPr>
            <a:grpSpLocks/>
          </p:cNvGrpSpPr>
          <p:nvPr/>
        </p:nvGrpSpPr>
        <p:grpSpPr bwMode="auto">
          <a:xfrm>
            <a:off x="646113" y="2171700"/>
            <a:ext cx="3748087" cy="3825875"/>
            <a:chOff x="407" y="1368"/>
            <a:chExt cx="2361" cy="2410"/>
          </a:xfrm>
        </p:grpSpPr>
        <p:sp>
          <p:nvSpPr>
            <p:cNvPr id="523272" name="Rectangle 8"/>
            <p:cNvSpPr>
              <a:spLocks noChangeAspect="1" noChangeArrowheads="1"/>
            </p:cNvSpPr>
            <p:nvPr/>
          </p:nvSpPr>
          <p:spPr bwMode="auto">
            <a:xfrm>
              <a:off x="1305" y="3067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3" name="Rectangle 9"/>
            <p:cNvSpPr>
              <a:spLocks noChangeAspect="1" noChangeArrowheads="1"/>
            </p:cNvSpPr>
            <p:nvPr/>
          </p:nvSpPr>
          <p:spPr bwMode="auto">
            <a:xfrm>
              <a:off x="20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4" name="Rectangle 10"/>
            <p:cNvSpPr>
              <a:spLocks noChangeAspect="1" noChangeArrowheads="1"/>
            </p:cNvSpPr>
            <p:nvPr/>
          </p:nvSpPr>
          <p:spPr bwMode="auto">
            <a:xfrm>
              <a:off x="943" y="3066"/>
              <a:ext cx="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5" name="Rectangle 11"/>
            <p:cNvSpPr>
              <a:spLocks noChangeAspect="1" noChangeArrowheads="1"/>
            </p:cNvSpPr>
            <p:nvPr/>
          </p:nvSpPr>
          <p:spPr bwMode="auto">
            <a:xfrm>
              <a:off x="1339" y="22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6" name="Rectangle 12"/>
            <p:cNvSpPr>
              <a:spLocks noChangeAspect="1" noChangeArrowheads="1"/>
            </p:cNvSpPr>
            <p:nvPr/>
          </p:nvSpPr>
          <p:spPr bwMode="auto">
            <a:xfrm>
              <a:off x="16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7" name="Rectangle 13"/>
            <p:cNvSpPr>
              <a:spLocks noChangeAspect="1" noChangeArrowheads="1"/>
            </p:cNvSpPr>
            <p:nvPr/>
          </p:nvSpPr>
          <p:spPr bwMode="auto">
            <a:xfrm>
              <a:off x="1339" y="26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78" name="Rectangle 14"/>
            <p:cNvSpPr>
              <a:spLocks noChangeAspect="1" noChangeArrowheads="1"/>
            </p:cNvSpPr>
            <p:nvPr/>
          </p:nvSpPr>
          <p:spPr bwMode="auto">
            <a:xfrm>
              <a:off x="1680" y="1850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grpSp>
          <p:nvGrpSpPr>
            <p:cNvPr id="523279" name="Group 15"/>
            <p:cNvGrpSpPr>
              <a:grpSpLocks/>
            </p:cNvGrpSpPr>
            <p:nvPr/>
          </p:nvGrpSpPr>
          <p:grpSpPr bwMode="auto">
            <a:xfrm>
              <a:off x="407" y="1368"/>
              <a:ext cx="2361" cy="2410"/>
              <a:chOff x="95" y="1359"/>
              <a:chExt cx="2361" cy="2410"/>
            </a:xfrm>
          </p:grpSpPr>
          <p:sp>
            <p:nvSpPr>
              <p:cNvPr id="523280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243" y="1449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3281" name="Group 17"/>
              <p:cNvGrpSpPr>
                <a:grpSpLocks/>
              </p:cNvGrpSpPr>
              <p:nvPr/>
            </p:nvGrpSpPr>
            <p:grpSpPr bwMode="auto">
              <a:xfrm>
                <a:off x="95" y="1359"/>
                <a:ext cx="2361" cy="2410"/>
                <a:chOff x="383" y="1359"/>
                <a:chExt cx="2361" cy="2410"/>
              </a:xfrm>
            </p:grpSpPr>
            <p:sp>
              <p:nvSpPr>
                <p:cNvPr id="523282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914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3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4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809" y="1760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5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577" y="2454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523286" name="Rectangle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351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523287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92" y="2826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523288" name="Rectangle 24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338" y="163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89" name="Rectangle 25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123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90" name="Rectangle 26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200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291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7" y="135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523292" name="Rectangle 28"/>
            <p:cNvSpPr>
              <a:spLocks noChangeAspect="1" noChangeArrowheads="1"/>
            </p:cNvSpPr>
            <p:nvPr/>
          </p:nvSpPr>
          <p:spPr bwMode="auto">
            <a:xfrm>
              <a:off x="959" y="18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293" name="Rectangle 29"/>
            <p:cNvSpPr>
              <a:spLocks noChangeAspect="1" noChangeArrowheads="1"/>
            </p:cNvSpPr>
            <p:nvPr/>
          </p:nvSpPr>
          <p:spPr bwMode="auto">
            <a:xfrm>
              <a:off x="971" y="2282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</p:grpSp>
      <p:sp>
        <p:nvSpPr>
          <p:cNvPr id="523294" name="AutoShape 30"/>
          <p:cNvSpPr>
            <a:spLocks noChangeArrowheads="1"/>
          </p:cNvSpPr>
          <p:nvPr/>
        </p:nvSpPr>
        <p:spPr bwMode="auto">
          <a:xfrm>
            <a:off x="2019300" y="4241800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295" name="AutoShape 31"/>
          <p:cNvSpPr>
            <a:spLocks noChangeArrowheads="1"/>
          </p:cNvSpPr>
          <p:nvPr/>
        </p:nvSpPr>
        <p:spPr bwMode="auto">
          <a:xfrm rot="-5400000">
            <a:off x="1689100" y="4483100"/>
            <a:ext cx="4572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296" name="Group 32"/>
          <p:cNvGrpSpPr>
            <a:grpSpLocks/>
          </p:cNvGrpSpPr>
          <p:nvPr/>
        </p:nvGrpSpPr>
        <p:grpSpPr bwMode="auto">
          <a:xfrm>
            <a:off x="1371600" y="2540000"/>
            <a:ext cx="469900" cy="3187700"/>
            <a:chOff x="560" y="1600"/>
            <a:chExt cx="296" cy="2008"/>
          </a:xfrm>
        </p:grpSpPr>
        <p:grpSp>
          <p:nvGrpSpPr>
            <p:cNvPr id="523297" name="Group 33"/>
            <p:cNvGrpSpPr>
              <a:grpSpLocks/>
            </p:cNvGrpSpPr>
            <p:nvPr/>
          </p:nvGrpSpPr>
          <p:grpSpPr bwMode="auto">
            <a:xfrm flipV="1">
              <a:off x="568" y="3048"/>
              <a:ext cx="288" cy="560"/>
              <a:chOff x="1432" y="1608"/>
              <a:chExt cx="696" cy="560"/>
            </a:xfrm>
          </p:grpSpPr>
          <p:sp>
            <p:nvSpPr>
              <p:cNvPr id="523298" name="AutoShape 34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299" name="Rectangle 35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00" name="Group 36"/>
            <p:cNvGrpSpPr>
              <a:grpSpLocks/>
            </p:cNvGrpSpPr>
            <p:nvPr/>
          </p:nvGrpSpPr>
          <p:grpSpPr bwMode="auto">
            <a:xfrm>
              <a:off x="560" y="1600"/>
              <a:ext cx="272" cy="560"/>
              <a:chOff x="1432" y="1608"/>
              <a:chExt cx="696" cy="560"/>
            </a:xfrm>
          </p:grpSpPr>
          <p:sp>
            <p:nvSpPr>
              <p:cNvPr id="523301" name="AutoShape 37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02" name="Rectangle 38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23303" name="AutoShape 39"/>
          <p:cNvSpPr>
            <a:spLocks noChangeArrowheads="1"/>
          </p:cNvSpPr>
          <p:nvPr/>
        </p:nvSpPr>
        <p:spPr bwMode="auto">
          <a:xfrm>
            <a:off x="1435100" y="28829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05" name="Group 41"/>
          <p:cNvGrpSpPr>
            <a:grpSpLocks/>
          </p:cNvGrpSpPr>
          <p:nvPr/>
        </p:nvGrpSpPr>
        <p:grpSpPr bwMode="auto">
          <a:xfrm>
            <a:off x="4773613" y="2171700"/>
            <a:ext cx="3748087" cy="3825875"/>
            <a:chOff x="3007" y="1368"/>
            <a:chExt cx="2361" cy="2410"/>
          </a:xfrm>
        </p:grpSpPr>
        <p:sp>
          <p:nvSpPr>
            <p:cNvPr id="523306" name="Rectangle 42"/>
            <p:cNvSpPr>
              <a:spLocks noChangeAspect="1" noChangeArrowheads="1"/>
            </p:cNvSpPr>
            <p:nvPr/>
          </p:nvSpPr>
          <p:spPr bwMode="auto">
            <a:xfrm>
              <a:off x="3905" y="306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 1</a:t>
              </a:r>
              <a:endParaRPr lang="en-US" b="1"/>
            </a:p>
          </p:txBody>
        </p:sp>
        <p:sp>
          <p:nvSpPr>
            <p:cNvPr id="523307" name="Rectangle 43"/>
            <p:cNvSpPr>
              <a:spLocks noChangeAspect="1" noChangeArrowheads="1"/>
            </p:cNvSpPr>
            <p:nvPr/>
          </p:nvSpPr>
          <p:spPr bwMode="auto">
            <a:xfrm>
              <a:off x="46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08" name="Rectangle 44"/>
            <p:cNvSpPr>
              <a:spLocks noChangeAspect="1" noChangeArrowheads="1"/>
            </p:cNvSpPr>
            <p:nvPr/>
          </p:nvSpPr>
          <p:spPr bwMode="auto">
            <a:xfrm>
              <a:off x="3543" y="3066"/>
              <a:ext cx="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09" name="Rectangle 45"/>
            <p:cNvSpPr>
              <a:spLocks noChangeAspect="1" noChangeArrowheads="1"/>
            </p:cNvSpPr>
            <p:nvPr/>
          </p:nvSpPr>
          <p:spPr bwMode="auto">
            <a:xfrm>
              <a:off x="3939" y="22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0" name="Rectangle 46"/>
            <p:cNvSpPr>
              <a:spLocks noChangeAspect="1" noChangeArrowheads="1"/>
            </p:cNvSpPr>
            <p:nvPr/>
          </p:nvSpPr>
          <p:spPr bwMode="auto">
            <a:xfrm>
              <a:off x="4264" y="2258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1" name="Rectangle 47"/>
            <p:cNvSpPr>
              <a:spLocks noChangeAspect="1" noChangeArrowheads="1"/>
            </p:cNvSpPr>
            <p:nvPr/>
          </p:nvSpPr>
          <p:spPr bwMode="auto">
            <a:xfrm>
              <a:off x="3939" y="26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12" name="Rectangle 48"/>
            <p:cNvSpPr>
              <a:spLocks noChangeAspect="1" noChangeArrowheads="1"/>
            </p:cNvSpPr>
            <p:nvPr/>
          </p:nvSpPr>
          <p:spPr bwMode="auto">
            <a:xfrm>
              <a:off x="4280" y="1850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grpSp>
          <p:nvGrpSpPr>
            <p:cNvPr id="523313" name="Group 49"/>
            <p:cNvGrpSpPr>
              <a:grpSpLocks/>
            </p:cNvGrpSpPr>
            <p:nvPr/>
          </p:nvGrpSpPr>
          <p:grpSpPr bwMode="auto">
            <a:xfrm>
              <a:off x="3007" y="1368"/>
              <a:ext cx="2361" cy="2410"/>
              <a:chOff x="95" y="1359"/>
              <a:chExt cx="2361" cy="2410"/>
            </a:xfrm>
          </p:grpSpPr>
          <p:sp>
            <p:nvSpPr>
              <p:cNvPr id="523314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243" y="1449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3315" name="Group 51"/>
              <p:cNvGrpSpPr>
                <a:grpSpLocks/>
              </p:cNvGrpSpPr>
              <p:nvPr/>
            </p:nvGrpSpPr>
            <p:grpSpPr bwMode="auto">
              <a:xfrm>
                <a:off x="95" y="1359"/>
                <a:ext cx="2361" cy="2410"/>
                <a:chOff x="383" y="1359"/>
                <a:chExt cx="2361" cy="2410"/>
              </a:xfrm>
            </p:grpSpPr>
            <p:sp>
              <p:nvSpPr>
                <p:cNvPr id="523316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914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7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167" y="1760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8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809" y="1760"/>
                  <a:ext cx="1495" cy="162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19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2577" y="2454"/>
                  <a:ext cx="1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B</a:t>
                  </a:r>
                  <a:endParaRPr lang="en-US" b="1"/>
                </a:p>
              </p:txBody>
            </p:sp>
            <p:sp>
              <p:nvSpPr>
                <p:cNvPr id="523320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351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D</a:t>
                  </a:r>
                  <a:endParaRPr lang="en-US" b="1"/>
                </a:p>
              </p:txBody>
            </p:sp>
            <p:sp>
              <p:nvSpPr>
                <p:cNvPr id="523321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392" y="2826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A</a:t>
                  </a:r>
                  <a:endParaRPr lang="en-US" b="1"/>
                </a:p>
              </p:txBody>
            </p:sp>
            <p:sp>
              <p:nvSpPr>
                <p:cNvPr id="523322" name="Rectangle 58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338" y="1637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3" name="Rectangle 59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123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4" name="Rectangle 60"/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1773" y="2006"/>
                  <a:ext cx="16" cy="19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325" name="Rectangle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877" y="1359"/>
                  <a:ext cx="1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buClrTx/>
                  </a:pPr>
                  <a:r>
                    <a:rPr lang="en-US" sz="2600" b="1">
                      <a:solidFill>
                        <a:srgbClr val="000000"/>
                      </a:solidFill>
                    </a:rPr>
                    <a:t>C</a:t>
                  </a:r>
                  <a:endParaRPr lang="en-US" b="1"/>
                </a:p>
              </p:txBody>
            </p:sp>
          </p:grpSp>
        </p:grpSp>
        <p:sp>
          <p:nvSpPr>
            <p:cNvPr id="523326" name="Rectangle 62"/>
            <p:cNvSpPr>
              <a:spLocks noChangeAspect="1" noChangeArrowheads="1"/>
            </p:cNvSpPr>
            <p:nvPr/>
          </p:nvSpPr>
          <p:spPr bwMode="auto">
            <a:xfrm>
              <a:off x="3559" y="1866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  <p:sp>
          <p:nvSpPr>
            <p:cNvPr id="523327" name="Rectangle 63"/>
            <p:cNvSpPr>
              <a:spLocks noChangeAspect="1" noChangeArrowheads="1"/>
            </p:cNvSpPr>
            <p:nvPr/>
          </p:nvSpPr>
          <p:spPr bwMode="auto">
            <a:xfrm>
              <a:off x="3571" y="2282"/>
              <a:ext cx="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600" b="1">
                  <a:solidFill>
                    <a:srgbClr val="000000"/>
                  </a:solidFill>
                </a:rPr>
                <a:t>1</a:t>
              </a:r>
              <a:endParaRPr lang="en-US" b="1"/>
            </a:p>
          </p:txBody>
        </p:sp>
      </p:grpSp>
      <p:sp>
        <p:nvSpPr>
          <p:cNvPr id="523328" name="AutoShape 64"/>
          <p:cNvSpPr>
            <a:spLocks noChangeArrowheads="1"/>
          </p:cNvSpPr>
          <p:nvPr/>
        </p:nvSpPr>
        <p:spPr bwMode="auto">
          <a:xfrm>
            <a:off x="6718300" y="2895600"/>
            <a:ext cx="3937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23329" name="AutoShape 65"/>
          <p:cNvSpPr>
            <a:spLocks noChangeArrowheads="1"/>
          </p:cNvSpPr>
          <p:nvPr/>
        </p:nvSpPr>
        <p:spPr bwMode="auto">
          <a:xfrm rot="-5400000">
            <a:off x="2324100" y="2711450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30" name="Group 66"/>
          <p:cNvGrpSpPr>
            <a:grpSpLocks/>
          </p:cNvGrpSpPr>
          <p:nvPr/>
        </p:nvGrpSpPr>
        <p:grpSpPr bwMode="auto">
          <a:xfrm>
            <a:off x="5829300" y="1803400"/>
            <a:ext cx="1854200" cy="2044700"/>
            <a:chOff x="3672" y="1088"/>
            <a:chExt cx="1168" cy="1288"/>
          </a:xfrm>
        </p:grpSpPr>
        <p:sp>
          <p:nvSpPr>
            <p:cNvPr id="523331" name="Text Box 67"/>
            <p:cNvSpPr txBox="1">
              <a:spLocks noChangeArrowheads="1"/>
            </p:cNvSpPr>
            <p:nvPr/>
          </p:nvSpPr>
          <p:spPr bwMode="auto">
            <a:xfrm>
              <a:off x="3672" y="1088"/>
              <a:ext cx="1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Essential</a:t>
              </a:r>
            </a:p>
          </p:txBody>
        </p:sp>
        <p:grpSp>
          <p:nvGrpSpPr>
            <p:cNvPr id="523332" name="Group 68"/>
            <p:cNvGrpSpPr>
              <a:grpSpLocks/>
            </p:cNvGrpSpPr>
            <p:nvPr/>
          </p:nvGrpSpPr>
          <p:grpSpPr bwMode="auto">
            <a:xfrm>
              <a:off x="4072" y="1360"/>
              <a:ext cx="312" cy="1016"/>
              <a:chOff x="4072" y="1448"/>
              <a:chExt cx="312" cy="928"/>
            </a:xfrm>
          </p:grpSpPr>
          <p:sp>
            <p:nvSpPr>
              <p:cNvPr id="523333" name="Line 69"/>
              <p:cNvSpPr>
                <a:spLocks noChangeShapeType="1"/>
              </p:cNvSpPr>
              <p:nvPr/>
            </p:nvSpPr>
            <p:spPr bwMode="auto">
              <a:xfrm>
                <a:off x="4344" y="1448"/>
                <a:ext cx="40" cy="4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34" name="Line 70"/>
              <p:cNvSpPr>
                <a:spLocks noChangeShapeType="1"/>
              </p:cNvSpPr>
              <p:nvPr/>
            </p:nvSpPr>
            <p:spPr bwMode="auto">
              <a:xfrm flipH="1">
                <a:off x="4072" y="1448"/>
                <a:ext cx="264" cy="9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23335" name="Group 71"/>
          <p:cNvGrpSpPr>
            <a:grpSpLocks/>
          </p:cNvGrpSpPr>
          <p:nvPr/>
        </p:nvGrpSpPr>
        <p:grpSpPr bwMode="auto">
          <a:xfrm>
            <a:off x="1676400" y="3098800"/>
            <a:ext cx="7204075" cy="3240088"/>
            <a:chOff x="1064" y="1952"/>
            <a:chExt cx="4538" cy="2041"/>
          </a:xfrm>
        </p:grpSpPr>
        <p:grpSp>
          <p:nvGrpSpPr>
            <p:cNvPr id="523336" name="Group 72"/>
            <p:cNvGrpSpPr>
              <a:grpSpLocks/>
            </p:cNvGrpSpPr>
            <p:nvPr/>
          </p:nvGrpSpPr>
          <p:grpSpPr bwMode="auto">
            <a:xfrm>
              <a:off x="1064" y="2336"/>
              <a:ext cx="160" cy="104"/>
              <a:chOff x="2512" y="3432"/>
              <a:chExt cx="160" cy="104"/>
            </a:xfrm>
          </p:grpSpPr>
          <p:sp>
            <p:nvSpPr>
              <p:cNvPr id="523337" name="Line 73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38" name="Line 74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39" name="Group 75"/>
            <p:cNvGrpSpPr>
              <a:grpSpLocks/>
            </p:cNvGrpSpPr>
            <p:nvPr/>
          </p:nvGrpSpPr>
          <p:grpSpPr bwMode="auto">
            <a:xfrm>
              <a:off x="1416" y="2344"/>
              <a:ext cx="160" cy="104"/>
              <a:chOff x="2512" y="3432"/>
              <a:chExt cx="160" cy="104"/>
            </a:xfrm>
          </p:grpSpPr>
          <p:sp>
            <p:nvSpPr>
              <p:cNvPr id="523340" name="Line 76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1" name="Line 77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2" name="Group 78"/>
            <p:cNvGrpSpPr>
              <a:grpSpLocks/>
            </p:cNvGrpSpPr>
            <p:nvPr/>
          </p:nvGrpSpPr>
          <p:grpSpPr bwMode="auto">
            <a:xfrm>
              <a:off x="1760" y="2344"/>
              <a:ext cx="160" cy="104"/>
              <a:chOff x="2512" y="3432"/>
              <a:chExt cx="160" cy="104"/>
            </a:xfrm>
          </p:grpSpPr>
          <p:sp>
            <p:nvSpPr>
              <p:cNvPr id="523343" name="Line 79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4" name="Line 80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5" name="Group 81"/>
            <p:cNvGrpSpPr>
              <a:grpSpLocks/>
            </p:cNvGrpSpPr>
            <p:nvPr/>
          </p:nvGrpSpPr>
          <p:grpSpPr bwMode="auto">
            <a:xfrm>
              <a:off x="2048" y="2360"/>
              <a:ext cx="160" cy="104"/>
              <a:chOff x="2512" y="3432"/>
              <a:chExt cx="160" cy="104"/>
            </a:xfrm>
          </p:grpSpPr>
          <p:sp>
            <p:nvSpPr>
              <p:cNvPr id="523346" name="Line 82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47" name="Line 83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48" name="Group 84"/>
            <p:cNvGrpSpPr>
              <a:grpSpLocks/>
            </p:cNvGrpSpPr>
            <p:nvPr/>
          </p:nvGrpSpPr>
          <p:grpSpPr bwMode="auto">
            <a:xfrm>
              <a:off x="1688" y="1952"/>
              <a:ext cx="160" cy="104"/>
              <a:chOff x="2512" y="3432"/>
              <a:chExt cx="160" cy="104"/>
            </a:xfrm>
          </p:grpSpPr>
          <p:sp>
            <p:nvSpPr>
              <p:cNvPr id="523349" name="Line 85"/>
              <p:cNvSpPr>
                <a:spLocks noChangeShapeType="1"/>
              </p:cNvSpPr>
              <p:nvPr/>
            </p:nvSpPr>
            <p:spPr bwMode="auto">
              <a:xfrm>
                <a:off x="2512" y="3456"/>
                <a:ext cx="8" cy="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50" name="Line 86"/>
              <p:cNvSpPr>
                <a:spLocks noChangeShapeType="1"/>
              </p:cNvSpPr>
              <p:nvPr/>
            </p:nvSpPr>
            <p:spPr bwMode="auto">
              <a:xfrm flipV="1">
                <a:off x="2520" y="3432"/>
                <a:ext cx="152" cy="1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51" name="Group 87"/>
            <p:cNvGrpSpPr>
              <a:grpSpLocks/>
            </p:cNvGrpSpPr>
            <p:nvPr/>
          </p:nvGrpSpPr>
          <p:grpSpPr bwMode="auto">
            <a:xfrm>
              <a:off x="1759" y="3743"/>
              <a:ext cx="3843" cy="250"/>
              <a:chOff x="1759" y="3743"/>
              <a:chExt cx="3843" cy="250"/>
            </a:xfrm>
          </p:grpSpPr>
          <p:grpSp>
            <p:nvGrpSpPr>
              <p:cNvPr id="523352" name="Group 88"/>
              <p:cNvGrpSpPr>
                <a:grpSpLocks/>
              </p:cNvGrpSpPr>
              <p:nvPr/>
            </p:nvGrpSpPr>
            <p:grpSpPr bwMode="auto">
              <a:xfrm>
                <a:off x="2120" y="3816"/>
                <a:ext cx="160" cy="104"/>
                <a:chOff x="2512" y="3432"/>
                <a:chExt cx="160" cy="104"/>
              </a:xfrm>
            </p:grpSpPr>
            <p:sp>
              <p:nvSpPr>
                <p:cNvPr id="523353" name="Line 89"/>
                <p:cNvSpPr>
                  <a:spLocks noChangeShapeType="1"/>
                </p:cNvSpPr>
                <p:nvPr/>
              </p:nvSpPr>
              <p:spPr bwMode="auto">
                <a:xfrm>
                  <a:off x="2512" y="3456"/>
                  <a:ext cx="8" cy="7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3354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520" y="3432"/>
                  <a:ext cx="152" cy="10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0" rIns="0" anchorCtr="1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3355" name="Text Box 91"/>
              <p:cNvSpPr txBox="1">
                <a:spLocks noChangeArrowheads="1"/>
              </p:cNvSpPr>
              <p:nvPr/>
            </p:nvSpPr>
            <p:spPr bwMode="auto">
              <a:xfrm>
                <a:off x="1759" y="3743"/>
                <a:ext cx="38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Ctr="1">
                <a:spAutoFit/>
              </a:bodyPr>
              <a:lstStyle/>
              <a:p>
                <a:r>
                  <a:rPr lang="en-US" sz="2000">
                    <a:latin typeface="Arial" pitchFamily="34" charset="0"/>
                  </a:rPr>
                  <a:t>           Minterms covered by essential prime implicants</a:t>
                </a:r>
              </a:p>
            </p:txBody>
          </p:sp>
        </p:grpSp>
      </p:grpSp>
      <p:grpSp>
        <p:nvGrpSpPr>
          <p:cNvPr id="523356" name="Group 92"/>
          <p:cNvGrpSpPr>
            <a:grpSpLocks/>
          </p:cNvGrpSpPr>
          <p:nvPr/>
        </p:nvGrpSpPr>
        <p:grpSpPr bwMode="auto">
          <a:xfrm>
            <a:off x="5499100" y="2527300"/>
            <a:ext cx="469900" cy="3187700"/>
            <a:chOff x="560" y="1600"/>
            <a:chExt cx="296" cy="2008"/>
          </a:xfrm>
        </p:grpSpPr>
        <p:grpSp>
          <p:nvGrpSpPr>
            <p:cNvPr id="523357" name="Group 93"/>
            <p:cNvGrpSpPr>
              <a:grpSpLocks/>
            </p:cNvGrpSpPr>
            <p:nvPr/>
          </p:nvGrpSpPr>
          <p:grpSpPr bwMode="auto">
            <a:xfrm flipV="1">
              <a:off x="568" y="3048"/>
              <a:ext cx="288" cy="560"/>
              <a:chOff x="1432" y="1608"/>
              <a:chExt cx="696" cy="560"/>
            </a:xfrm>
          </p:grpSpPr>
          <p:sp>
            <p:nvSpPr>
              <p:cNvPr id="523358" name="AutoShape 94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59" name="Rectangle 95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3360" name="Group 96"/>
            <p:cNvGrpSpPr>
              <a:grpSpLocks/>
            </p:cNvGrpSpPr>
            <p:nvPr/>
          </p:nvGrpSpPr>
          <p:grpSpPr bwMode="auto">
            <a:xfrm>
              <a:off x="560" y="1600"/>
              <a:ext cx="272" cy="560"/>
              <a:chOff x="1432" y="1608"/>
              <a:chExt cx="696" cy="560"/>
            </a:xfrm>
          </p:grpSpPr>
          <p:sp>
            <p:nvSpPr>
              <p:cNvPr id="523361" name="AutoShape 97"/>
              <p:cNvSpPr>
                <a:spLocks noChangeArrowheads="1"/>
              </p:cNvSpPr>
              <p:nvPr/>
            </p:nvSpPr>
            <p:spPr bwMode="auto">
              <a:xfrm>
                <a:off x="1448" y="1648"/>
                <a:ext cx="632" cy="5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3362" name="Rectangle 98"/>
              <p:cNvSpPr>
                <a:spLocks noChangeArrowheads="1"/>
              </p:cNvSpPr>
              <p:nvPr/>
            </p:nvSpPr>
            <p:spPr bwMode="auto">
              <a:xfrm>
                <a:off x="1432" y="1608"/>
                <a:ext cx="696" cy="11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23363" name="AutoShape 99"/>
          <p:cNvSpPr>
            <a:spLocks noChangeArrowheads="1"/>
          </p:cNvSpPr>
          <p:nvPr/>
        </p:nvSpPr>
        <p:spPr bwMode="auto">
          <a:xfrm>
            <a:off x="6121400" y="4254500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523364" name="Group 100"/>
          <p:cNvGrpSpPr>
            <a:grpSpLocks/>
          </p:cNvGrpSpPr>
          <p:nvPr/>
        </p:nvGrpSpPr>
        <p:grpSpPr bwMode="auto">
          <a:xfrm>
            <a:off x="3871913" y="1816100"/>
            <a:ext cx="2339975" cy="2730500"/>
            <a:chOff x="2439" y="1144"/>
            <a:chExt cx="1474" cy="1720"/>
          </a:xfrm>
        </p:grpSpPr>
        <p:sp>
          <p:nvSpPr>
            <p:cNvPr id="523365" name="Text Box 101"/>
            <p:cNvSpPr txBox="1">
              <a:spLocks noChangeArrowheads="1"/>
            </p:cNvSpPr>
            <p:nvPr/>
          </p:nvSpPr>
          <p:spPr bwMode="auto">
            <a:xfrm flipH="1">
              <a:off x="2439" y="1144"/>
              <a:ext cx="1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</a:rPr>
                <a:t>Selected</a:t>
              </a:r>
            </a:p>
          </p:txBody>
        </p:sp>
        <p:sp>
          <p:nvSpPr>
            <p:cNvPr id="523366" name="Line 102"/>
            <p:cNvSpPr>
              <a:spLocks noChangeShapeType="1"/>
            </p:cNvSpPr>
            <p:nvPr/>
          </p:nvSpPr>
          <p:spPr bwMode="auto">
            <a:xfrm>
              <a:off x="3188" y="1432"/>
              <a:ext cx="370" cy="4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523367" name="Line 103"/>
            <p:cNvSpPr>
              <a:spLocks noChangeShapeType="1"/>
            </p:cNvSpPr>
            <p:nvPr/>
          </p:nvSpPr>
          <p:spPr bwMode="auto">
            <a:xfrm>
              <a:off x="3197" y="1448"/>
              <a:ext cx="716" cy="14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3372" name="Group 108"/>
          <p:cNvGrpSpPr>
            <a:grpSpLocks/>
          </p:cNvGrpSpPr>
          <p:nvPr/>
        </p:nvGrpSpPr>
        <p:grpSpPr bwMode="auto">
          <a:xfrm>
            <a:off x="209550" y="2933700"/>
            <a:ext cx="3792538" cy="3603625"/>
            <a:chOff x="132" y="1848"/>
            <a:chExt cx="2389" cy="2270"/>
          </a:xfrm>
        </p:grpSpPr>
        <p:sp>
          <p:nvSpPr>
            <p:cNvPr id="523368" name="Oval 104"/>
            <p:cNvSpPr>
              <a:spLocks noChangeArrowheads="1"/>
            </p:cNvSpPr>
            <p:nvPr/>
          </p:nvSpPr>
          <p:spPr bwMode="auto">
            <a:xfrm>
              <a:off x="1770" y="1848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69" name="Oval 105"/>
            <p:cNvSpPr>
              <a:spLocks noChangeArrowheads="1"/>
            </p:cNvSpPr>
            <p:nvPr/>
          </p:nvSpPr>
          <p:spPr bwMode="auto">
            <a:xfrm>
              <a:off x="2178" y="2424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70" name="Oval 106"/>
            <p:cNvSpPr>
              <a:spLocks noChangeArrowheads="1"/>
            </p:cNvSpPr>
            <p:nvPr/>
          </p:nvSpPr>
          <p:spPr bwMode="auto">
            <a:xfrm>
              <a:off x="132" y="3906"/>
              <a:ext cx="78" cy="78"/>
            </a:xfrm>
            <a:prstGeom prst="ellipse">
              <a:avLst/>
            </a:prstGeom>
            <a:solidFill>
              <a:srgbClr val="CC66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23371" name="Text Box 107"/>
            <p:cNvSpPr txBox="1">
              <a:spLocks noChangeArrowheads="1"/>
            </p:cNvSpPr>
            <p:nvPr/>
          </p:nvSpPr>
          <p:spPr bwMode="auto">
            <a:xfrm>
              <a:off x="251" y="3906"/>
              <a:ext cx="22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1600">
                  <a:latin typeface="Arial" pitchFamily="34" charset="0"/>
                </a:rPr>
                <a:t>Minterm covered by one prime implicant</a:t>
              </a:r>
            </a:p>
          </p:txBody>
        </p:sp>
      </p:grpSp>
      <p:sp>
        <p:nvSpPr>
          <p:cNvPr id="523374" name="Text Box 110"/>
          <p:cNvSpPr txBox="1">
            <a:spLocks noChangeArrowheads="1"/>
          </p:cNvSpPr>
          <p:nvPr/>
        </p:nvSpPr>
        <p:spPr bwMode="auto">
          <a:xfrm>
            <a:off x="3997325" y="6335713"/>
            <a:ext cx="59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 b="1">
                <a:latin typeface="Arial" pitchFamily="34" charset="0"/>
              </a:rPr>
              <a:t>F = ?</a:t>
            </a:r>
          </a:p>
        </p:txBody>
      </p:sp>
    </p:spTree>
    <p:extLst>
      <p:ext uri="{BB962C8B-B14F-4D97-AF65-F5344CB8AC3E}">
        <p14:creationId xmlns:p14="http://schemas.microsoft.com/office/powerpoint/2010/main" val="262020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52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2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94" grpId="0" animBg="1"/>
      <p:bldP spid="523295" grpId="0" animBg="1"/>
      <p:bldP spid="523303" grpId="0" animBg="1"/>
      <p:bldP spid="523328" grpId="0" animBg="1"/>
      <p:bldP spid="523329" grpId="0" animBg="1"/>
      <p:bldP spid="523363" grpId="0" animBg="1"/>
      <p:bldP spid="5233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</a:rPr>
              <a:t>Find all prime, essential  </a:t>
            </a:r>
            <a:r>
              <a:rPr lang="en-US" b="1" dirty="0" err="1">
                <a:latin typeface="Arial" pitchFamily="34" charset="0"/>
              </a:rPr>
              <a:t>implicants</a:t>
            </a:r>
            <a:r>
              <a:rPr lang="en-US" b="1" dirty="0">
                <a:latin typeface="Arial" pitchFamily="34" charset="0"/>
              </a:rPr>
              <a:t> for:</a:t>
            </a:r>
            <a:endParaRPr lang="en-US" sz="2000" b="1" dirty="0">
              <a:latin typeface="Arial" pitchFamily="34" charset="0"/>
            </a:endParaRPr>
          </a:p>
          <a:p>
            <a:pPr lvl="1"/>
            <a:r>
              <a:rPr lang="en-US" b="1" dirty="0">
                <a:latin typeface="Arial" pitchFamily="34" charset="0"/>
              </a:rPr>
              <a:t>Give the minimized SOP implementation</a:t>
            </a:r>
            <a:endParaRPr lang="en-US" sz="2400" b="1" dirty="0">
              <a:latin typeface="Arial" pitchFamily="34" charset="0"/>
            </a:endParaRP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1860694" y="1872385"/>
          <a:ext cx="6177943" cy="5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680" imgH="203040" progId="Equation.3">
                  <p:embed/>
                </p:oleObj>
              </mc:Choice>
              <mc:Fallback>
                <p:oleObj name="Equation" r:id="rId3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694" y="1872385"/>
                        <a:ext cx="6177943" cy="517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625331" y="2836718"/>
            <a:ext cx="3748087" cy="3825875"/>
            <a:chOff x="95" y="1359"/>
            <a:chExt cx="2361" cy="2410"/>
          </a:xfrm>
        </p:grpSpPr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1243" y="1449"/>
              <a:ext cx="16" cy="1926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95" y="1359"/>
              <a:ext cx="2361" cy="2410"/>
              <a:chOff x="383" y="1359"/>
              <a:chExt cx="2361" cy="2410"/>
            </a:xfrm>
          </p:grpSpPr>
          <p:sp>
            <p:nvSpPr>
              <p:cNvPr id="2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914" y="1760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167" y="1760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809" y="1760"/>
                <a:ext cx="1495" cy="162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2577" y="2454"/>
                <a:ext cx="1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B</a:t>
                </a:r>
                <a:endParaRPr lang="en-US" b="1"/>
              </a:p>
            </p:txBody>
          </p:sp>
          <p:sp>
            <p:nvSpPr>
              <p:cNvPr id="2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510" y="3519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D</a:t>
                </a:r>
                <a:endParaRPr lang="en-US" b="1"/>
              </a:p>
            </p:txBody>
          </p:sp>
          <p:sp>
            <p:nvSpPr>
              <p:cNvPr id="2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92" y="2826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A</a:t>
                </a:r>
                <a:endParaRPr lang="en-US" b="1"/>
              </a:p>
            </p:txBody>
          </p:sp>
          <p:sp>
            <p:nvSpPr>
              <p:cNvPr id="26" name="Rectangle 24"/>
              <p:cNvSpPr>
                <a:spLocks noChangeAspect="1" noChangeArrowheads="1"/>
              </p:cNvSpPr>
              <p:nvPr/>
            </p:nvSpPr>
            <p:spPr bwMode="auto">
              <a:xfrm rot="-5400000">
                <a:off x="1338" y="1637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5"/>
              <p:cNvSpPr>
                <a:spLocks noChangeAspect="1" noChangeArrowheads="1"/>
              </p:cNvSpPr>
              <p:nvPr/>
            </p:nvSpPr>
            <p:spPr bwMode="auto">
              <a:xfrm rot="-5400000">
                <a:off x="1773" y="1236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26"/>
              <p:cNvSpPr>
                <a:spLocks noChangeAspect="1" noChangeArrowheads="1"/>
              </p:cNvSpPr>
              <p:nvPr/>
            </p:nvSpPr>
            <p:spPr bwMode="auto">
              <a:xfrm rot="-5400000">
                <a:off x="1773" y="2006"/>
                <a:ext cx="16" cy="19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877" y="1359"/>
                <a:ext cx="1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</a:rPr>
                  <a:t>C</a:t>
                </a:r>
                <a:endParaRPr 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5448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Sometimes a function table or map contains entries for which it is known</a:t>
            </a:r>
            <a:r>
              <a:rPr lang="en-US" sz="2000" b="1">
                <a:latin typeface="Arial" pitchFamily="34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the input values for the minterm will never occur, or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latin typeface="Arial" pitchFamily="34" charset="0"/>
                <a:cs typeface="Times New Roman" pitchFamily="18" charset="0"/>
              </a:rPr>
              <a:t>The output value for the minterm is not used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In these cases, the output value need not be defined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Instead, the output value is defined as a “don't care”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By placing </a:t>
            </a:r>
            <a:r>
              <a:rPr lang="en-US" sz="2200" b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“don't cares”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 ( an </a:t>
            </a:r>
            <a:r>
              <a:rPr lang="en-US" sz="2200" b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“x”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 entry) in the function table or map, the cost of the logic circuit may be lowered.</a:t>
            </a:r>
          </a:p>
          <a:p>
            <a:pPr>
              <a:lnSpc>
                <a:spcPct val="90000"/>
              </a:lnSpc>
            </a:pPr>
            <a:r>
              <a:rPr lang="en-US" sz="2200" b="1">
                <a:latin typeface="Arial" pitchFamily="34" charset="0"/>
                <a:cs typeface="Times New Roman" pitchFamily="18" charset="0"/>
              </a:rPr>
              <a:t>Example  1:  A logic function having the binary codes for the BCD digits as its inputs. Only the codes for 0 through 9 are used.  The six codes, 1010 through 1111 </a:t>
            </a:r>
            <a:r>
              <a:rPr lang="en-US" sz="2200" b="1" u="sng">
                <a:latin typeface="Arial" pitchFamily="34" charset="0"/>
                <a:cs typeface="Times New Roman" pitchFamily="18" charset="0"/>
              </a:rPr>
              <a:t>never occur</a:t>
            </a:r>
            <a:r>
              <a:rPr lang="en-US" sz="2200" b="1">
                <a:latin typeface="Arial" pitchFamily="34" charset="0"/>
                <a:cs typeface="Times New Roman" pitchFamily="18" charset="0"/>
              </a:rPr>
              <a:t>, so the output values for these codes are “x” to represent “don’t cares.”</a:t>
            </a:r>
          </a:p>
          <a:p>
            <a:pPr>
              <a:lnSpc>
                <a:spcPct val="90000"/>
              </a:lnSpc>
            </a:pPr>
            <a:endParaRPr lang="en-US" sz="2200" b="1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200" b="1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Don't Cares in K-Maps</a:t>
            </a:r>
          </a:p>
        </p:txBody>
      </p:sp>
    </p:spTree>
    <p:extLst>
      <p:ext uri="{BB962C8B-B14F-4D97-AF65-F5344CB8AC3E}">
        <p14:creationId xmlns:p14="http://schemas.microsoft.com/office/powerpoint/2010/main" val="4732646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007" name="Picture 1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2256555"/>
            <a:ext cx="1844675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5012" name="Line 180"/>
          <p:cNvSpPr>
            <a:spLocks noChangeShapeType="1"/>
          </p:cNvSpPr>
          <p:nvPr/>
        </p:nvSpPr>
        <p:spPr bwMode="auto">
          <a:xfrm flipV="1">
            <a:off x="914400" y="45789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3" name="Line 181"/>
          <p:cNvSpPr>
            <a:spLocks noChangeShapeType="1"/>
          </p:cNvSpPr>
          <p:nvPr/>
        </p:nvSpPr>
        <p:spPr bwMode="auto">
          <a:xfrm flipV="1">
            <a:off x="1066800" y="45789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4" name="Line 182"/>
          <p:cNvSpPr>
            <a:spLocks noChangeShapeType="1"/>
          </p:cNvSpPr>
          <p:nvPr/>
        </p:nvSpPr>
        <p:spPr bwMode="auto">
          <a:xfrm flipV="1">
            <a:off x="1231900" y="45662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9" name="Line 187"/>
          <p:cNvSpPr>
            <a:spLocks noChangeShapeType="1"/>
          </p:cNvSpPr>
          <p:nvPr/>
        </p:nvSpPr>
        <p:spPr bwMode="auto">
          <a:xfrm flipV="1">
            <a:off x="2133600" y="45535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020763"/>
          </a:xfrm>
        </p:spPr>
        <p:txBody>
          <a:bodyPr/>
          <a:lstStyle/>
          <a:p>
            <a:r>
              <a:rPr lang="en-US"/>
              <a:t>Don’t care example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90638"/>
            <a:ext cx="3162300" cy="1585912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BCD code on a seven segment display:</a:t>
            </a:r>
          </a:p>
        </p:txBody>
      </p:sp>
      <p:graphicFrame>
        <p:nvGraphicFramePr>
          <p:cNvPr id="505023" name="Group 191"/>
          <p:cNvGraphicFramePr>
            <a:graphicFrameLocks noGrp="1"/>
          </p:cNvGraphicFramePr>
          <p:nvPr>
            <p:ph sz="half" idx="4294967295"/>
          </p:nvPr>
        </p:nvGraphicFramePr>
        <p:xfrm>
          <a:off x="2925763" y="1123950"/>
          <a:ext cx="2832100" cy="5998464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WXYZ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Digit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4938" name="Oval 106"/>
          <p:cNvSpPr>
            <a:spLocks noChangeArrowheads="1"/>
          </p:cNvSpPr>
          <p:nvPr/>
        </p:nvSpPr>
        <p:spPr bwMode="auto">
          <a:xfrm>
            <a:off x="6191250" y="166370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4939" name="Text Box 107"/>
          <p:cNvSpPr txBox="1">
            <a:spLocks noChangeArrowheads="1"/>
          </p:cNvSpPr>
          <p:nvPr/>
        </p:nvSpPr>
        <p:spPr bwMode="auto">
          <a:xfrm>
            <a:off x="6169025" y="1258888"/>
            <a:ext cx="26098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pPr marL="285750" indent="-285750"/>
            <a:r>
              <a:rPr lang="en-US" sz="1800">
                <a:latin typeface="Arial" pitchFamily="34" charset="0"/>
              </a:rPr>
              <a:t>a=</a:t>
            </a:r>
            <a:r>
              <a:rPr lang="el-GR" sz="1800">
                <a:latin typeface="Arial" pitchFamily="34" charset="0"/>
                <a:cs typeface="Times New Roman" pitchFamily="18" charset="0"/>
              </a:rPr>
              <a:t>Σ</a:t>
            </a:r>
            <a:r>
              <a:rPr lang="en-US" sz="1800" baseline="-25000">
                <a:latin typeface="Arial" pitchFamily="34" charset="0"/>
                <a:cs typeface="Times New Roman" pitchFamily="18" charset="0"/>
              </a:rPr>
              <a:t>m</a:t>
            </a:r>
            <a:r>
              <a:rPr lang="en-US" sz="1800">
                <a:latin typeface="Arial" pitchFamily="34" charset="0"/>
              </a:rPr>
              <a:t>(0,2,3,5,6,7,8,9)+ </a:t>
            </a:r>
            <a:r>
              <a:rPr lang="el-GR" sz="1800">
                <a:latin typeface="Arial" pitchFamily="34" charset="0"/>
              </a:rPr>
              <a:t>Σ</a:t>
            </a:r>
            <a:r>
              <a:rPr lang="en-US" sz="2400">
                <a:latin typeface="Arial" pitchFamily="34" charset="0"/>
              </a:rPr>
              <a:t> </a:t>
            </a:r>
            <a:r>
              <a:rPr lang="en-US" sz="1800">
                <a:latin typeface="Arial" pitchFamily="34" charset="0"/>
              </a:rPr>
              <a:t>d(10,11,12,13,14,15)</a:t>
            </a:r>
          </a:p>
        </p:txBody>
      </p:sp>
      <p:grpSp>
        <p:nvGrpSpPr>
          <p:cNvPr id="504940" name="Group 108"/>
          <p:cNvGrpSpPr>
            <a:grpSpLocks/>
          </p:cNvGrpSpPr>
          <p:nvPr/>
        </p:nvGrpSpPr>
        <p:grpSpPr bwMode="auto">
          <a:xfrm>
            <a:off x="5772150" y="2070100"/>
            <a:ext cx="3224213" cy="3662363"/>
            <a:chOff x="432" y="1424"/>
            <a:chExt cx="2031" cy="2307"/>
          </a:xfrm>
        </p:grpSpPr>
        <p:sp>
          <p:nvSpPr>
            <p:cNvPr id="504941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504942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3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4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  <p:sp>
          <p:nvSpPr>
            <p:cNvPr id="504945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504946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504947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504948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9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0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1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2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3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5006" name="Group 174"/>
          <p:cNvGrpSpPr>
            <a:grpSpLocks/>
          </p:cNvGrpSpPr>
          <p:nvPr/>
        </p:nvGrpSpPr>
        <p:grpSpPr bwMode="auto">
          <a:xfrm>
            <a:off x="6307138" y="2617787"/>
            <a:ext cx="1960562" cy="2492374"/>
            <a:chOff x="3937" y="1649"/>
            <a:chExt cx="1235" cy="1570"/>
          </a:xfrm>
        </p:grpSpPr>
        <p:sp>
          <p:nvSpPr>
            <p:cNvPr id="504969" name="Text Box 137"/>
            <p:cNvSpPr txBox="1">
              <a:spLocks noChangeArrowheads="1"/>
            </p:cNvSpPr>
            <p:nvPr/>
          </p:nvSpPr>
          <p:spPr bwMode="auto">
            <a:xfrm>
              <a:off x="4673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0" name="Text Box 138"/>
            <p:cNvSpPr txBox="1">
              <a:spLocks noChangeArrowheads="1"/>
            </p:cNvSpPr>
            <p:nvPr/>
          </p:nvSpPr>
          <p:spPr bwMode="auto">
            <a:xfrm>
              <a:off x="5041" y="1657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1" name="Text Box 139"/>
            <p:cNvSpPr txBox="1">
              <a:spLocks noChangeArrowheads="1"/>
            </p:cNvSpPr>
            <p:nvPr/>
          </p:nvSpPr>
          <p:spPr bwMode="auto">
            <a:xfrm>
              <a:off x="4697" y="20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2" name="Text Box 140"/>
            <p:cNvSpPr txBox="1">
              <a:spLocks noChangeArrowheads="1"/>
            </p:cNvSpPr>
            <p:nvPr/>
          </p:nvSpPr>
          <p:spPr bwMode="auto">
            <a:xfrm>
              <a:off x="5009" y="2025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4" name="Text Box 142"/>
            <p:cNvSpPr txBox="1">
              <a:spLocks noChangeArrowheads="1"/>
            </p:cNvSpPr>
            <p:nvPr/>
          </p:nvSpPr>
          <p:spPr bwMode="auto">
            <a:xfrm>
              <a:off x="4345" y="204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5" name="Text Box 143"/>
            <p:cNvSpPr txBox="1">
              <a:spLocks noChangeArrowheads="1"/>
            </p:cNvSpPr>
            <p:nvPr/>
          </p:nvSpPr>
          <p:spPr bwMode="auto">
            <a:xfrm>
              <a:off x="4025" y="28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4337" y="288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715" y="288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5027" y="28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9" name="Text Box 147"/>
            <p:cNvSpPr txBox="1">
              <a:spLocks noChangeArrowheads="1"/>
            </p:cNvSpPr>
            <p:nvPr/>
          </p:nvSpPr>
          <p:spPr bwMode="auto">
            <a:xfrm>
              <a:off x="3995" y="2513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0" name="Text Box 148"/>
            <p:cNvSpPr txBox="1">
              <a:spLocks noChangeArrowheads="1"/>
            </p:cNvSpPr>
            <p:nvPr/>
          </p:nvSpPr>
          <p:spPr bwMode="auto">
            <a:xfrm>
              <a:off x="4371" y="2505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1" name="Text Box 149"/>
            <p:cNvSpPr txBox="1">
              <a:spLocks noChangeArrowheads="1"/>
            </p:cNvSpPr>
            <p:nvPr/>
          </p:nvSpPr>
          <p:spPr bwMode="auto">
            <a:xfrm>
              <a:off x="4675" y="24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2" name="Text Box 150"/>
            <p:cNvSpPr txBox="1">
              <a:spLocks noChangeArrowheads="1"/>
            </p:cNvSpPr>
            <p:nvPr/>
          </p:nvSpPr>
          <p:spPr bwMode="auto">
            <a:xfrm>
              <a:off x="5043" y="252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5" name="Text Box 153"/>
            <p:cNvSpPr txBox="1">
              <a:spLocks noChangeArrowheads="1"/>
            </p:cNvSpPr>
            <p:nvPr/>
          </p:nvSpPr>
          <p:spPr bwMode="auto">
            <a:xfrm>
              <a:off x="3937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05004" name="Text Box 172"/>
          <p:cNvSpPr txBox="1">
            <a:spLocks noChangeArrowheads="1"/>
          </p:cNvSpPr>
          <p:nvPr/>
        </p:nvSpPr>
        <p:spPr bwMode="auto">
          <a:xfrm>
            <a:off x="6361113" y="5875338"/>
            <a:ext cx="604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>
                <a:latin typeface="Arial" pitchFamily="34" charset="0"/>
              </a:rPr>
              <a:t>a=?</a:t>
            </a:r>
          </a:p>
        </p:txBody>
      </p:sp>
      <p:sp>
        <p:nvSpPr>
          <p:cNvPr id="505010" name="Rectangle 178"/>
          <p:cNvSpPr>
            <a:spLocks noChangeArrowheads="1"/>
          </p:cNvSpPr>
          <p:nvPr/>
        </p:nvSpPr>
        <p:spPr bwMode="auto">
          <a:xfrm>
            <a:off x="741363" y="4856882"/>
            <a:ext cx="1670050" cy="6096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5011" name="Text Box 179"/>
          <p:cNvSpPr txBox="1">
            <a:spLocks noChangeArrowheads="1"/>
          </p:cNvSpPr>
          <p:nvPr/>
        </p:nvSpPr>
        <p:spPr bwMode="auto">
          <a:xfrm>
            <a:off x="854075" y="4777507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/>
              <a:t>a b c d…      g</a:t>
            </a:r>
          </a:p>
        </p:txBody>
      </p:sp>
      <p:sp>
        <p:nvSpPr>
          <p:cNvPr id="505015" name="Line 183"/>
          <p:cNvSpPr>
            <a:spLocks noChangeShapeType="1"/>
          </p:cNvSpPr>
          <p:nvPr/>
        </p:nvSpPr>
        <p:spPr bwMode="auto">
          <a:xfrm>
            <a:off x="1130300" y="54633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6" name="Line 184"/>
          <p:cNvSpPr>
            <a:spLocks noChangeShapeType="1"/>
          </p:cNvSpPr>
          <p:nvPr/>
        </p:nvSpPr>
        <p:spPr bwMode="auto">
          <a:xfrm>
            <a:off x="1384300" y="54760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7" name="Line 185"/>
          <p:cNvSpPr>
            <a:spLocks noChangeShapeType="1"/>
          </p:cNvSpPr>
          <p:nvPr/>
        </p:nvSpPr>
        <p:spPr bwMode="auto">
          <a:xfrm>
            <a:off x="1676400" y="54760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18" name="Line 186"/>
          <p:cNvSpPr>
            <a:spLocks noChangeShapeType="1"/>
          </p:cNvSpPr>
          <p:nvPr/>
        </p:nvSpPr>
        <p:spPr bwMode="auto">
          <a:xfrm>
            <a:off x="1930400" y="5488707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05020" name="Text Box 188"/>
          <p:cNvSpPr txBox="1">
            <a:spLocks noChangeArrowheads="1"/>
          </p:cNvSpPr>
          <p:nvPr/>
        </p:nvSpPr>
        <p:spPr bwMode="auto">
          <a:xfrm>
            <a:off x="1046163" y="5724668"/>
            <a:ext cx="8508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>
                <a:latin typeface="+mj-lt"/>
              </a:rPr>
              <a:t>W X Y Z</a:t>
            </a:r>
          </a:p>
        </p:txBody>
      </p:sp>
      <p:sp>
        <p:nvSpPr>
          <p:cNvPr id="505021" name="Text Box 189"/>
          <p:cNvSpPr txBox="1">
            <a:spLocks noChangeArrowheads="1"/>
          </p:cNvSpPr>
          <p:nvPr/>
        </p:nvSpPr>
        <p:spPr bwMode="auto">
          <a:xfrm>
            <a:off x="1433513" y="5047382"/>
            <a:ext cx="157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4626" y="5918351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Input (BCD)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52054" y="419792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outputs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55E1F6-F275-420B-AE4A-8FD9B11552CB}"/>
                  </a:ext>
                </a:extLst>
              </p14:cNvPr>
              <p14:cNvContentPartPr/>
              <p14:nvPr/>
            </p14:nvContentPartPr>
            <p14:xfrm>
              <a:off x="1487520" y="1858680"/>
              <a:ext cx="2190240" cy="200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55E1F6-F275-420B-AE4A-8FD9B11552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60" y="1849320"/>
                <a:ext cx="2208960" cy="20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756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39" grpId="0"/>
      <p:bldP spid="5050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020763"/>
          </a:xfrm>
        </p:spPr>
        <p:txBody>
          <a:bodyPr/>
          <a:lstStyle/>
          <a:p>
            <a:r>
              <a:rPr lang="en-US" dirty="0"/>
              <a:t>Find SOP for segment “a”</a:t>
            </a:r>
          </a:p>
        </p:txBody>
      </p:sp>
      <p:sp>
        <p:nvSpPr>
          <p:cNvPr id="504938" name="Oval 106"/>
          <p:cNvSpPr>
            <a:spLocks noChangeArrowheads="1"/>
          </p:cNvSpPr>
          <p:nvPr/>
        </p:nvSpPr>
        <p:spPr bwMode="auto">
          <a:xfrm>
            <a:off x="1688660" y="2010941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4939" name="Text Box 107"/>
          <p:cNvSpPr txBox="1">
            <a:spLocks noChangeArrowheads="1"/>
          </p:cNvSpPr>
          <p:nvPr/>
        </p:nvSpPr>
        <p:spPr bwMode="auto">
          <a:xfrm>
            <a:off x="474281" y="1293612"/>
            <a:ext cx="8669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</a:t>
            </a:r>
            <a:r>
              <a:rPr lang="el-GR" sz="2800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m</a:t>
            </a:r>
            <a:r>
              <a:rPr lang="en-US" sz="2800" dirty="0">
                <a:latin typeface="Arial" pitchFamily="34" charset="0"/>
              </a:rPr>
              <a:t>(0,2,3,5,6,7,8,9)+ </a:t>
            </a:r>
            <a:r>
              <a:rPr lang="el-GR" sz="2800" dirty="0">
                <a:latin typeface="Arial" pitchFamily="34" charset="0"/>
              </a:rPr>
              <a:t>Σ</a:t>
            </a:r>
            <a:r>
              <a:rPr lang="en-US" sz="3600" dirty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d(10,11,12,13,14,15)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269560" y="2417341"/>
            <a:ext cx="3224213" cy="3662363"/>
            <a:chOff x="432" y="1424"/>
            <a:chExt cx="2031" cy="2307"/>
          </a:xfrm>
        </p:grpSpPr>
        <p:sp>
          <p:nvSpPr>
            <p:cNvPr id="504941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504942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3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4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  <p:sp>
          <p:nvSpPr>
            <p:cNvPr id="504945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504946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504947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504948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9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0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1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2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3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804548" y="2965028"/>
            <a:ext cx="1960562" cy="2492374"/>
            <a:chOff x="3937" y="1649"/>
            <a:chExt cx="1235" cy="1570"/>
          </a:xfrm>
        </p:grpSpPr>
        <p:sp>
          <p:nvSpPr>
            <p:cNvPr id="504969" name="Text Box 137"/>
            <p:cNvSpPr txBox="1">
              <a:spLocks noChangeArrowheads="1"/>
            </p:cNvSpPr>
            <p:nvPr/>
          </p:nvSpPr>
          <p:spPr bwMode="auto">
            <a:xfrm>
              <a:off x="4673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0" name="Text Box 138"/>
            <p:cNvSpPr txBox="1">
              <a:spLocks noChangeArrowheads="1"/>
            </p:cNvSpPr>
            <p:nvPr/>
          </p:nvSpPr>
          <p:spPr bwMode="auto">
            <a:xfrm>
              <a:off x="5041" y="1657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1" name="Text Box 139"/>
            <p:cNvSpPr txBox="1">
              <a:spLocks noChangeArrowheads="1"/>
            </p:cNvSpPr>
            <p:nvPr/>
          </p:nvSpPr>
          <p:spPr bwMode="auto">
            <a:xfrm>
              <a:off x="4697" y="20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2" name="Text Box 140"/>
            <p:cNvSpPr txBox="1">
              <a:spLocks noChangeArrowheads="1"/>
            </p:cNvSpPr>
            <p:nvPr/>
          </p:nvSpPr>
          <p:spPr bwMode="auto">
            <a:xfrm>
              <a:off x="5009" y="2025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4" name="Text Box 142"/>
            <p:cNvSpPr txBox="1">
              <a:spLocks noChangeArrowheads="1"/>
            </p:cNvSpPr>
            <p:nvPr/>
          </p:nvSpPr>
          <p:spPr bwMode="auto">
            <a:xfrm>
              <a:off x="4345" y="204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5" name="Text Box 143"/>
            <p:cNvSpPr txBox="1">
              <a:spLocks noChangeArrowheads="1"/>
            </p:cNvSpPr>
            <p:nvPr/>
          </p:nvSpPr>
          <p:spPr bwMode="auto">
            <a:xfrm>
              <a:off x="4025" y="28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4337" y="288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715" y="288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5027" y="28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9" name="Text Box 147"/>
            <p:cNvSpPr txBox="1">
              <a:spLocks noChangeArrowheads="1"/>
            </p:cNvSpPr>
            <p:nvPr/>
          </p:nvSpPr>
          <p:spPr bwMode="auto">
            <a:xfrm>
              <a:off x="3995" y="2513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0" name="Text Box 148"/>
            <p:cNvSpPr txBox="1">
              <a:spLocks noChangeArrowheads="1"/>
            </p:cNvSpPr>
            <p:nvPr/>
          </p:nvSpPr>
          <p:spPr bwMode="auto">
            <a:xfrm>
              <a:off x="4371" y="2505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1" name="Text Box 149"/>
            <p:cNvSpPr txBox="1">
              <a:spLocks noChangeArrowheads="1"/>
            </p:cNvSpPr>
            <p:nvPr/>
          </p:nvSpPr>
          <p:spPr bwMode="auto">
            <a:xfrm>
              <a:off x="4675" y="24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2" name="Text Box 150"/>
            <p:cNvSpPr txBox="1">
              <a:spLocks noChangeArrowheads="1"/>
            </p:cNvSpPr>
            <p:nvPr/>
          </p:nvSpPr>
          <p:spPr bwMode="auto">
            <a:xfrm>
              <a:off x="5043" y="252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5" name="Text Box 153"/>
            <p:cNvSpPr txBox="1">
              <a:spLocks noChangeArrowheads="1"/>
            </p:cNvSpPr>
            <p:nvPr/>
          </p:nvSpPr>
          <p:spPr bwMode="auto">
            <a:xfrm>
              <a:off x="3937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05004" name="Text Box 172"/>
          <p:cNvSpPr txBox="1">
            <a:spLocks noChangeArrowheads="1"/>
          </p:cNvSpPr>
          <p:nvPr/>
        </p:nvSpPr>
        <p:spPr bwMode="auto">
          <a:xfrm>
            <a:off x="1002034" y="2275612"/>
            <a:ext cx="604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2DFEB-F95D-4CA7-B2EA-6EFFC7A41502}"/>
                  </a:ext>
                </a:extLst>
              </p14:cNvPr>
              <p14:cNvContentPartPr/>
              <p14:nvPr/>
            </p14:nvContentPartPr>
            <p14:xfrm>
              <a:off x="1747080" y="2939400"/>
              <a:ext cx="2251440" cy="25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2DFEB-F95D-4CA7-B2EA-6EFFC7A41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720" y="2930040"/>
                <a:ext cx="2270160" cy="25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0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39" grpId="0"/>
      <p:bldP spid="5050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020763"/>
          </a:xfrm>
        </p:spPr>
        <p:txBody>
          <a:bodyPr/>
          <a:lstStyle/>
          <a:p>
            <a:r>
              <a:rPr lang="en-US" dirty="0"/>
              <a:t>Find SOP for segment “a”</a:t>
            </a:r>
          </a:p>
        </p:txBody>
      </p:sp>
      <p:sp>
        <p:nvSpPr>
          <p:cNvPr id="504938" name="Oval 106"/>
          <p:cNvSpPr>
            <a:spLocks noChangeArrowheads="1"/>
          </p:cNvSpPr>
          <p:nvPr/>
        </p:nvSpPr>
        <p:spPr bwMode="auto">
          <a:xfrm>
            <a:off x="1688660" y="2010941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504939" name="Text Box 107"/>
          <p:cNvSpPr txBox="1">
            <a:spLocks noChangeArrowheads="1"/>
          </p:cNvSpPr>
          <p:nvPr/>
        </p:nvSpPr>
        <p:spPr bwMode="auto">
          <a:xfrm>
            <a:off x="474281" y="1293612"/>
            <a:ext cx="86697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</a:t>
            </a:r>
            <a:r>
              <a:rPr lang="el-GR" sz="2800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m</a:t>
            </a:r>
            <a:r>
              <a:rPr lang="en-US" sz="2800" dirty="0">
                <a:latin typeface="Arial" pitchFamily="34" charset="0"/>
              </a:rPr>
              <a:t>(0,2,3,5,6,7,8)+ </a:t>
            </a:r>
            <a:r>
              <a:rPr lang="el-GR" sz="2800" dirty="0">
                <a:latin typeface="Arial" pitchFamily="34" charset="0"/>
              </a:rPr>
              <a:t>Σ</a:t>
            </a:r>
            <a:r>
              <a:rPr lang="en-US" sz="3600" dirty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d(1,9,10,11,12,13,14)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269560" y="2417341"/>
            <a:ext cx="3224213" cy="3662363"/>
            <a:chOff x="432" y="1424"/>
            <a:chExt cx="2031" cy="2307"/>
          </a:xfrm>
        </p:grpSpPr>
        <p:sp>
          <p:nvSpPr>
            <p:cNvPr id="504941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504942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3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4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  <p:sp>
          <p:nvSpPr>
            <p:cNvPr id="504945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2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504946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504947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7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504948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9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0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1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2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53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4"/>
          <p:cNvGrpSpPr>
            <a:grpSpLocks/>
          </p:cNvGrpSpPr>
          <p:nvPr/>
        </p:nvGrpSpPr>
        <p:grpSpPr bwMode="auto">
          <a:xfrm>
            <a:off x="1804548" y="2965028"/>
            <a:ext cx="1960562" cy="2922586"/>
            <a:chOff x="3937" y="1649"/>
            <a:chExt cx="1235" cy="1841"/>
          </a:xfrm>
        </p:grpSpPr>
        <p:sp>
          <p:nvSpPr>
            <p:cNvPr id="504969" name="Text Box 137"/>
            <p:cNvSpPr txBox="1">
              <a:spLocks noChangeArrowheads="1"/>
            </p:cNvSpPr>
            <p:nvPr/>
          </p:nvSpPr>
          <p:spPr bwMode="auto">
            <a:xfrm>
              <a:off x="4673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0" name="Text Box 138"/>
            <p:cNvSpPr txBox="1">
              <a:spLocks noChangeArrowheads="1"/>
            </p:cNvSpPr>
            <p:nvPr/>
          </p:nvSpPr>
          <p:spPr bwMode="auto">
            <a:xfrm>
              <a:off x="5041" y="1657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1" name="Text Box 139"/>
            <p:cNvSpPr txBox="1">
              <a:spLocks noChangeArrowheads="1"/>
            </p:cNvSpPr>
            <p:nvPr/>
          </p:nvSpPr>
          <p:spPr bwMode="auto">
            <a:xfrm>
              <a:off x="4697" y="20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2" name="Text Box 140"/>
            <p:cNvSpPr txBox="1">
              <a:spLocks noChangeArrowheads="1"/>
            </p:cNvSpPr>
            <p:nvPr/>
          </p:nvSpPr>
          <p:spPr bwMode="auto">
            <a:xfrm>
              <a:off x="5009" y="2025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4" name="Text Box 142"/>
            <p:cNvSpPr txBox="1">
              <a:spLocks noChangeArrowheads="1"/>
            </p:cNvSpPr>
            <p:nvPr/>
          </p:nvSpPr>
          <p:spPr bwMode="auto">
            <a:xfrm>
              <a:off x="4345" y="204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5" name="Text Box 143"/>
            <p:cNvSpPr txBox="1">
              <a:spLocks noChangeArrowheads="1"/>
            </p:cNvSpPr>
            <p:nvPr/>
          </p:nvSpPr>
          <p:spPr bwMode="auto">
            <a:xfrm>
              <a:off x="4025" y="2881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  <p:sp>
          <p:nvSpPr>
            <p:cNvPr id="504976" name="Text Box 144"/>
            <p:cNvSpPr txBox="1">
              <a:spLocks noChangeArrowheads="1"/>
            </p:cNvSpPr>
            <p:nvPr/>
          </p:nvSpPr>
          <p:spPr bwMode="auto">
            <a:xfrm>
              <a:off x="4337" y="2889"/>
              <a:ext cx="15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X</a:t>
              </a:r>
            </a:p>
            <a:p>
              <a:pPr marL="285750" indent="-285750"/>
              <a:endParaRPr lang="en-US" sz="2800" b="1" dirty="0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504977" name="Text Box 145"/>
            <p:cNvSpPr txBox="1">
              <a:spLocks noChangeArrowheads="1"/>
            </p:cNvSpPr>
            <p:nvPr/>
          </p:nvSpPr>
          <p:spPr bwMode="auto">
            <a:xfrm>
              <a:off x="4715" y="288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8" name="Text Box 146"/>
            <p:cNvSpPr txBox="1">
              <a:spLocks noChangeArrowheads="1"/>
            </p:cNvSpPr>
            <p:nvPr/>
          </p:nvSpPr>
          <p:spPr bwMode="auto">
            <a:xfrm>
              <a:off x="5027" y="2897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79" name="Text Box 147"/>
            <p:cNvSpPr txBox="1">
              <a:spLocks noChangeArrowheads="1"/>
            </p:cNvSpPr>
            <p:nvPr/>
          </p:nvSpPr>
          <p:spPr bwMode="auto">
            <a:xfrm>
              <a:off x="3995" y="2513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 dirty="0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0" name="Text Box 148"/>
            <p:cNvSpPr txBox="1">
              <a:spLocks noChangeArrowheads="1"/>
            </p:cNvSpPr>
            <p:nvPr/>
          </p:nvSpPr>
          <p:spPr bwMode="auto">
            <a:xfrm>
              <a:off x="4371" y="2505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1" name="Text Box 149"/>
            <p:cNvSpPr txBox="1">
              <a:spLocks noChangeArrowheads="1"/>
            </p:cNvSpPr>
            <p:nvPr/>
          </p:nvSpPr>
          <p:spPr bwMode="auto">
            <a:xfrm>
              <a:off x="4675" y="2497"/>
              <a:ext cx="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endParaRPr lang="en-US" sz="2400" b="1" dirty="0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504982" name="Text Box 150"/>
            <p:cNvSpPr txBox="1">
              <a:spLocks noChangeArrowheads="1"/>
            </p:cNvSpPr>
            <p:nvPr/>
          </p:nvSpPr>
          <p:spPr bwMode="auto">
            <a:xfrm>
              <a:off x="5043" y="2529"/>
              <a:ext cx="1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400" b="1">
                  <a:solidFill>
                    <a:srgbClr val="3333FF"/>
                  </a:solidFill>
                  <a:latin typeface="+mj-lt"/>
                </a:rPr>
                <a:t>X</a:t>
              </a:r>
            </a:p>
          </p:txBody>
        </p:sp>
        <p:sp>
          <p:nvSpPr>
            <p:cNvPr id="504985" name="Text Box 153"/>
            <p:cNvSpPr txBox="1">
              <a:spLocks noChangeArrowheads="1"/>
            </p:cNvSpPr>
            <p:nvPr/>
          </p:nvSpPr>
          <p:spPr bwMode="auto">
            <a:xfrm>
              <a:off x="3937" y="1649"/>
              <a:ext cx="1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 dirty="0">
                  <a:solidFill>
                    <a:srgbClr val="3333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05004" name="Text Box 172"/>
          <p:cNvSpPr txBox="1">
            <a:spLocks noChangeArrowheads="1"/>
          </p:cNvSpPr>
          <p:nvPr/>
        </p:nvSpPr>
        <p:spPr bwMode="auto">
          <a:xfrm>
            <a:off x="1002034" y="2275612"/>
            <a:ext cx="604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</a:rPr>
              <a:t>a=?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98EA61-64A9-45DB-8EB7-A5C6D1F41D61}"/>
              </a:ext>
            </a:extLst>
          </p:cNvPr>
          <p:cNvSpPr txBox="1"/>
          <p:nvPr/>
        </p:nvSpPr>
        <p:spPr>
          <a:xfrm>
            <a:off x="2347473" y="30130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r>
              <a:rPr lang="en-US" sz="2400" b="1" dirty="0">
                <a:solidFill>
                  <a:srgbClr val="3333FF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131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39" grpId="0"/>
      <p:bldP spid="5050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Product of Sums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303338"/>
            <a:ext cx="7772400" cy="4572000"/>
          </a:xfrm>
        </p:spPr>
        <p:txBody>
          <a:bodyPr/>
          <a:lstStyle/>
          <a:p>
            <a:r>
              <a:rPr lang="en-US" b="1">
                <a:latin typeface="Arial" pitchFamily="34" charset="0"/>
              </a:rPr>
              <a:t> Find the optimum POS solution:</a:t>
            </a:r>
          </a:p>
          <a:p>
            <a:endParaRPr lang="en-US" b="1">
              <a:latin typeface="Arial" pitchFamily="34" charset="0"/>
              <a:sym typeface="Symbol" pitchFamily="18" charset="2"/>
            </a:endParaRPr>
          </a:p>
          <a:p>
            <a:endParaRPr lang="en-US" sz="2000" b="1">
              <a:latin typeface="Arial" pitchFamily="34" charset="0"/>
              <a:sym typeface="Symbol" pitchFamily="18" charset="2"/>
            </a:endParaRPr>
          </a:p>
          <a:p>
            <a:pPr lvl="1"/>
            <a:r>
              <a:rPr lang="en-US" b="1">
                <a:latin typeface="Arial" pitchFamily="34" charset="0"/>
                <a:sym typeface="Symbol" pitchFamily="18" charset="2"/>
              </a:rPr>
              <a:t>Hint: Use F’ and complement it to get the result.</a:t>
            </a:r>
          </a:p>
          <a:p>
            <a:endParaRPr lang="en-US" b="1">
              <a:latin typeface="Arial" pitchFamily="34" charset="0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038225" y="1962150"/>
          <a:ext cx="78152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160" imgH="368280" progId="Equation.3">
                  <p:embed/>
                </p:oleObj>
              </mc:Choice>
              <mc:Fallback>
                <p:oleObj name="Equation" r:id="rId3" imgW="6248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962150"/>
                        <a:ext cx="78152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1071563" y="2420938"/>
          <a:ext cx="182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68280" progId="Equation.3">
                  <p:embed/>
                </p:oleObj>
              </mc:Choice>
              <mc:Fallback>
                <p:oleObj name="Equation" r:id="rId5" imgW="1460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420938"/>
                        <a:ext cx="1828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B06BCC-6352-4B2E-BE15-A77453B8D307}"/>
                  </a:ext>
                </a:extLst>
              </p14:cNvPr>
              <p14:cNvContentPartPr/>
              <p14:nvPr/>
            </p14:nvContentPartPr>
            <p14:xfrm>
              <a:off x="423720" y="782280"/>
              <a:ext cx="8119080" cy="51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B06BCC-6352-4B2E-BE15-A77453B8D3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360" y="772920"/>
                <a:ext cx="8137800" cy="5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18613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Product of Sums Example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494" y="1273215"/>
            <a:ext cx="8247344" cy="4602123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</a:rPr>
              <a:t> Find the optimum POS solution:</a:t>
            </a:r>
          </a:p>
          <a:p>
            <a:endParaRPr lang="en-US" sz="2800" b="1" dirty="0">
              <a:latin typeface="Arial" pitchFamily="34" charset="0"/>
              <a:sym typeface="Symbol" pitchFamily="18" charset="2"/>
            </a:endParaRPr>
          </a:p>
          <a:p>
            <a:endParaRPr lang="en-US" sz="1800" b="1" dirty="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795157" y="1742231"/>
          <a:ext cx="6786262" cy="3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160" imgH="368280" progId="Equation.3">
                  <p:embed/>
                </p:oleObj>
              </mc:Choice>
              <mc:Fallback>
                <p:oleObj name="Equation" r:id="rId3" imgW="6248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57" y="1742231"/>
                        <a:ext cx="6786262" cy="399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7083706" y="1736204"/>
          <a:ext cx="1770927" cy="415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368280" progId="Equation.3">
                  <p:embed/>
                </p:oleObj>
              </mc:Choice>
              <mc:Fallback>
                <p:oleObj name="Equation" r:id="rId5" imgW="1460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706" y="1736204"/>
                        <a:ext cx="1770927" cy="415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83937" y="2928395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1856" y="4898021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10944" y="4911524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0326" y="4251768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9414" y="4265271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0747" y="4265272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70387" y="4232476"/>
            <a:ext cx="43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228402" y="2882098"/>
            <a:ext cx="2264947" cy="1319592"/>
            <a:chOff x="1749708" y="2882098"/>
            <a:chExt cx="2264947" cy="1319592"/>
          </a:xfrm>
        </p:grpSpPr>
        <p:sp>
          <p:nvSpPr>
            <p:cNvPr id="29" name="TextBox 28"/>
            <p:cNvSpPr txBox="1"/>
            <p:nvPr/>
          </p:nvSpPr>
          <p:spPr>
            <a:xfrm>
              <a:off x="2395960" y="2882098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49708" y="3543784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036" y="3555359"/>
              <a:ext cx="586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+mj-lt"/>
                </a:rPr>
                <a:t>x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28670" y="2905120"/>
            <a:ext cx="2185148" cy="2612274"/>
            <a:chOff x="1228670" y="2905120"/>
            <a:chExt cx="2185148" cy="2612274"/>
          </a:xfrm>
        </p:grpSpPr>
        <p:sp>
          <p:nvSpPr>
            <p:cNvPr id="36" name="Rectangle 35"/>
            <p:cNvSpPr/>
            <p:nvPr/>
          </p:nvSpPr>
          <p:spPr>
            <a:xfrm>
              <a:off x="1242174" y="4874745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28670" y="2905120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2483" y="3589956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8377" y="296492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1217" y="3588152"/>
              <a:ext cx="4122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01526" y="4932619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39" name="AutoShape 21"/>
          <p:cNvSpPr>
            <a:spLocks noChangeArrowheads="1"/>
          </p:cNvSpPr>
          <p:nvPr/>
        </p:nvSpPr>
        <p:spPr bwMode="auto">
          <a:xfrm rot="16200000">
            <a:off x="2109604" y="2766752"/>
            <a:ext cx="3683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67028" y="2554147"/>
            <a:ext cx="3242267" cy="3366959"/>
            <a:chOff x="1626117" y="3052855"/>
            <a:chExt cx="3242267" cy="3366959"/>
          </a:xfrm>
        </p:grpSpPr>
        <p:grpSp>
          <p:nvGrpSpPr>
            <p:cNvPr id="41" name="Group 73"/>
            <p:cNvGrpSpPr/>
            <p:nvPr/>
          </p:nvGrpSpPr>
          <p:grpSpPr>
            <a:xfrm>
              <a:off x="1626117" y="3187701"/>
              <a:ext cx="952804" cy="856294"/>
              <a:chOff x="5100144" y="2578100"/>
              <a:chExt cx="952804" cy="856294"/>
            </a:xfrm>
          </p:grpSpPr>
          <p:sp>
            <p:nvSpPr>
              <p:cNvPr id="54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77"/>
            <p:cNvGrpSpPr/>
            <p:nvPr/>
          </p:nvGrpSpPr>
          <p:grpSpPr>
            <a:xfrm rot="5400000">
              <a:off x="3908659" y="3101116"/>
              <a:ext cx="952804" cy="856294"/>
              <a:chOff x="5100144" y="2578100"/>
              <a:chExt cx="952804" cy="856294"/>
            </a:xfrm>
          </p:grpSpPr>
          <p:sp>
            <p:nvSpPr>
              <p:cNvPr id="51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81"/>
            <p:cNvGrpSpPr/>
            <p:nvPr/>
          </p:nvGrpSpPr>
          <p:grpSpPr>
            <a:xfrm rot="10800000">
              <a:off x="3915580" y="5435601"/>
              <a:ext cx="952804" cy="856294"/>
              <a:chOff x="5100144" y="2578100"/>
              <a:chExt cx="952804" cy="856294"/>
            </a:xfrm>
          </p:grpSpPr>
          <p:sp>
            <p:nvSpPr>
              <p:cNvPr id="48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85"/>
            <p:cNvGrpSpPr/>
            <p:nvPr/>
          </p:nvGrpSpPr>
          <p:grpSpPr>
            <a:xfrm rot="16200000">
              <a:off x="1657295" y="5515271"/>
              <a:ext cx="952804" cy="856294"/>
              <a:chOff x="5100144" y="2578100"/>
              <a:chExt cx="952804" cy="856294"/>
            </a:xfrm>
          </p:grpSpPr>
          <p:sp>
            <p:nvSpPr>
              <p:cNvPr id="45" name="AutoShape 301"/>
              <p:cNvSpPr>
                <a:spLocks noChangeArrowheads="1"/>
              </p:cNvSpPr>
              <p:nvPr/>
            </p:nvSpPr>
            <p:spPr bwMode="auto">
              <a:xfrm flipH="1">
                <a:off x="5235125" y="2639264"/>
                <a:ext cx="786063" cy="76454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Rectangle 302"/>
              <p:cNvSpPr>
                <a:spLocks noChangeArrowheads="1"/>
              </p:cNvSpPr>
              <p:nvPr/>
            </p:nvSpPr>
            <p:spPr bwMode="auto">
              <a:xfrm flipH="1">
                <a:off x="5100144" y="2578100"/>
                <a:ext cx="952804" cy="1834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Rectangle 303"/>
              <p:cNvSpPr>
                <a:spLocks noChangeArrowheads="1"/>
              </p:cNvSpPr>
              <p:nvPr/>
            </p:nvSpPr>
            <p:spPr bwMode="auto">
              <a:xfrm flipH="1">
                <a:off x="5163664" y="2731010"/>
                <a:ext cx="206441" cy="703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5430241" y="3825353"/>
            <a:ext cx="270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F’=A’B + B’D’+</a:t>
            </a:r>
            <a:r>
              <a:rPr lang="en-US" dirty="0"/>
              <a:t>A’C</a:t>
            </a:r>
            <a:r>
              <a:rPr lang="en-US" dirty="0">
                <a:latin typeface="+mj-lt"/>
              </a:rPr>
              <a:t>’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96447" y="5395120"/>
            <a:ext cx="4402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+mj-lt"/>
              </a:rPr>
              <a:t>Thus </a:t>
            </a:r>
            <a:r>
              <a:rPr lang="en-US" b="1" dirty="0">
                <a:solidFill>
                  <a:srgbClr val="3333FF"/>
                </a:solidFill>
                <a:latin typeface="+mj-lt"/>
              </a:rPr>
              <a:t>F=(A+B’) (B+D)</a:t>
            </a:r>
            <a:r>
              <a:rPr lang="en-US" b="1" dirty="0">
                <a:solidFill>
                  <a:srgbClr val="3333FF"/>
                </a:solidFill>
              </a:rPr>
              <a:t> (A+C)</a:t>
            </a:r>
          </a:p>
          <a:p>
            <a:endParaRPr lang="en-US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99933" y="2438400"/>
            <a:ext cx="5229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Find	 prime </a:t>
            </a:r>
            <a:r>
              <a:rPr lang="en-US" dirty="0" err="1">
                <a:latin typeface="+mj-lt"/>
              </a:rPr>
              <a:t>implicants</a:t>
            </a:r>
            <a:r>
              <a:rPr lang="en-US" dirty="0">
                <a:latin typeface="+mj-lt"/>
              </a:rPr>
              <a:t> for </a:t>
            </a:r>
            <a:r>
              <a:rPr lang="en-US" b="1" dirty="0">
                <a:latin typeface="+mj-lt"/>
              </a:rPr>
              <a:t>F’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29028" y="4459190"/>
            <a:ext cx="481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Use </a:t>
            </a:r>
            <a:r>
              <a:rPr lang="en-US" sz="2400" dirty="0" err="1">
                <a:latin typeface="+mj-lt"/>
              </a:rPr>
              <a:t>DeMorgan’s</a:t>
            </a:r>
            <a:r>
              <a:rPr lang="en-US" sz="2400" dirty="0">
                <a:latin typeface="+mj-lt"/>
              </a:rPr>
              <a:t> to find F as POS</a:t>
            </a:r>
          </a:p>
        </p:txBody>
      </p:sp>
      <p:grpSp>
        <p:nvGrpSpPr>
          <p:cNvPr id="63" name="Group 108"/>
          <p:cNvGrpSpPr>
            <a:grpSpLocks/>
          </p:cNvGrpSpPr>
          <p:nvPr/>
        </p:nvGrpSpPr>
        <p:grpSpPr bwMode="auto">
          <a:xfrm>
            <a:off x="722854" y="2425808"/>
            <a:ext cx="3241676" cy="3665538"/>
            <a:chOff x="432" y="1424"/>
            <a:chExt cx="2042" cy="2309"/>
          </a:xfrm>
        </p:grpSpPr>
        <p:sp>
          <p:nvSpPr>
            <p:cNvPr id="64" name="Rectangle 109"/>
            <p:cNvSpPr>
              <a:spLocks noChangeAspect="1" noChangeArrowheads="1"/>
            </p:cNvSpPr>
            <p:nvPr/>
          </p:nvSpPr>
          <p:spPr bwMode="auto">
            <a:xfrm flipH="1">
              <a:off x="731" y="3147"/>
              <a:ext cx="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3000" b="1">
                  <a:solidFill>
                    <a:srgbClr val="000000"/>
                  </a:solidFill>
                  <a:latin typeface="Helvetica" pitchFamily="34" charset="0"/>
                </a:rPr>
                <a:t> </a:t>
              </a:r>
              <a:endParaRPr lang="en-US" b="1"/>
            </a:p>
          </p:txBody>
        </p:sp>
        <p:sp>
          <p:nvSpPr>
            <p:cNvPr id="65" name="Freeform 110"/>
            <p:cNvSpPr>
              <a:spLocks noChangeAspect="1"/>
            </p:cNvSpPr>
            <p:nvPr/>
          </p:nvSpPr>
          <p:spPr bwMode="auto">
            <a:xfrm>
              <a:off x="2220" y="3011"/>
              <a:ext cx="6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5"/>
                </a:cxn>
                <a:cxn ang="0">
                  <a:pos x="0" y="0"/>
                </a:cxn>
              </a:cxnLst>
              <a:rect l="0" t="0" r="r" b="b"/>
              <a:pathLst>
                <a:path w="6" h="25">
                  <a:moveTo>
                    <a:pt x="0" y="0"/>
                  </a:moveTo>
                  <a:lnTo>
                    <a:pt x="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11"/>
            <p:cNvSpPr>
              <a:spLocks noChangeAspect="1" noChangeArrowheads="1"/>
            </p:cNvSpPr>
            <p:nvPr/>
          </p:nvSpPr>
          <p:spPr bwMode="auto">
            <a:xfrm>
              <a:off x="681" y="1736"/>
              <a:ext cx="1496" cy="1644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12"/>
            <p:cNvSpPr>
              <a:spLocks noChangeAspect="1" noChangeArrowheads="1"/>
            </p:cNvSpPr>
            <p:nvPr/>
          </p:nvSpPr>
          <p:spPr bwMode="auto">
            <a:xfrm>
              <a:off x="2340" y="2425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b="1" dirty="0"/>
            </a:p>
          </p:txBody>
        </p:sp>
        <p:sp>
          <p:nvSpPr>
            <p:cNvPr id="68" name="Rectangle 113"/>
            <p:cNvSpPr>
              <a:spLocks noChangeAspect="1" noChangeArrowheads="1"/>
            </p:cNvSpPr>
            <p:nvPr/>
          </p:nvSpPr>
          <p:spPr bwMode="auto">
            <a:xfrm>
              <a:off x="1756" y="1424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b="1" dirty="0"/>
            </a:p>
          </p:txBody>
        </p:sp>
        <p:sp>
          <p:nvSpPr>
            <p:cNvPr id="69" name="Rectangle 114"/>
            <p:cNvSpPr>
              <a:spLocks noChangeAspect="1" noChangeArrowheads="1"/>
            </p:cNvSpPr>
            <p:nvPr/>
          </p:nvSpPr>
          <p:spPr bwMode="auto">
            <a:xfrm>
              <a:off x="1383" y="3510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b="1" dirty="0"/>
            </a:p>
          </p:txBody>
        </p:sp>
        <p:sp>
          <p:nvSpPr>
            <p:cNvPr id="70" name="Rectangle 115"/>
            <p:cNvSpPr>
              <a:spLocks noChangeAspect="1" noChangeArrowheads="1"/>
            </p:cNvSpPr>
            <p:nvPr/>
          </p:nvSpPr>
          <p:spPr bwMode="auto">
            <a:xfrm>
              <a:off x="432" y="2866"/>
              <a:ext cx="1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300" b="1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b="1" dirty="0"/>
            </a:p>
          </p:txBody>
        </p:sp>
        <p:sp>
          <p:nvSpPr>
            <p:cNvPr id="71" name="Line 116"/>
            <p:cNvSpPr>
              <a:spLocks noChangeAspect="1" noChangeShapeType="1"/>
            </p:cNvSpPr>
            <p:nvPr/>
          </p:nvSpPr>
          <p:spPr bwMode="auto">
            <a:xfrm>
              <a:off x="448" y="2563"/>
              <a:ext cx="17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7"/>
            <p:cNvSpPr>
              <a:spLocks noChangeAspect="1" noChangeShapeType="1"/>
            </p:cNvSpPr>
            <p:nvPr/>
          </p:nvSpPr>
          <p:spPr bwMode="auto">
            <a:xfrm>
              <a:off x="1430" y="1529"/>
              <a:ext cx="1" cy="186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8"/>
            <p:cNvSpPr>
              <a:spLocks noChangeAspect="1" noChangeShapeType="1"/>
            </p:cNvSpPr>
            <p:nvPr/>
          </p:nvSpPr>
          <p:spPr bwMode="auto">
            <a:xfrm>
              <a:off x="1055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19"/>
            <p:cNvSpPr>
              <a:spLocks noChangeAspect="1" noChangeShapeType="1"/>
            </p:cNvSpPr>
            <p:nvPr/>
          </p:nvSpPr>
          <p:spPr bwMode="auto">
            <a:xfrm>
              <a:off x="1804" y="1736"/>
              <a:ext cx="1" cy="196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20"/>
            <p:cNvSpPr>
              <a:spLocks noChangeAspect="1" noChangeShapeType="1"/>
            </p:cNvSpPr>
            <p:nvPr/>
          </p:nvSpPr>
          <p:spPr bwMode="auto">
            <a:xfrm>
              <a:off x="681" y="2977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21"/>
            <p:cNvSpPr>
              <a:spLocks noChangeAspect="1" noChangeShapeType="1"/>
            </p:cNvSpPr>
            <p:nvPr/>
          </p:nvSpPr>
          <p:spPr bwMode="auto">
            <a:xfrm>
              <a:off x="681" y="2150"/>
              <a:ext cx="173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143403" y="3035013"/>
            <a:ext cx="234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A’B,</a:t>
            </a:r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B’D’</a:t>
            </a:r>
            <a:r>
              <a:rPr lang="en-US" dirty="0">
                <a:latin typeface="+mj-lt"/>
              </a:rPr>
              <a:t>, A’C’;</a:t>
            </a:r>
          </a:p>
        </p:txBody>
      </p:sp>
      <p:sp>
        <p:nvSpPr>
          <p:cNvPr id="79" name="AutoShape 301"/>
          <p:cNvSpPr>
            <a:spLocks noChangeArrowheads="1"/>
          </p:cNvSpPr>
          <p:nvPr/>
        </p:nvSpPr>
        <p:spPr bwMode="auto">
          <a:xfrm flipH="1">
            <a:off x="1325246" y="3211399"/>
            <a:ext cx="895897" cy="64698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00634B-0F7E-4273-8BEF-51526A2A8823}"/>
                  </a:ext>
                </a:extLst>
              </p14:cNvPr>
              <p14:cNvContentPartPr/>
              <p14:nvPr/>
            </p14:nvContentPartPr>
            <p14:xfrm>
              <a:off x="5589360" y="3672000"/>
              <a:ext cx="2934360" cy="224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00634B-0F7E-4273-8BEF-51526A2A88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0000" y="3662640"/>
                <a:ext cx="295308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600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9" grpId="0" animBg="1"/>
      <p:bldP spid="57" grpId="0"/>
      <p:bldP spid="58" grpId="0"/>
      <p:bldP spid="61" grpId="0"/>
      <p:bldP spid="62" grpId="0"/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Exercises with don’t cares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971" y="1354138"/>
            <a:ext cx="8102600" cy="4468812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F(A,B,C,D)=</a:t>
            </a:r>
            <a:r>
              <a:rPr lang="el-GR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m</a:t>
            </a:r>
            <a:r>
              <a:rPr lang="en-US" dirty="0">
                <a:latin typeface="Arial" pitchFamily="34" charset="0"/>
              </a:rPr>
              <a:t>(2,5,8,10,13,14) +</a:t>
            </a:r>
            <a:r>
              <a:rPr lang="el-GR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dirty="0">
                <a:latin typeface="Arial" pitchFamily="34" charset="0"/>
              </a:rPr>
              <a:t>d(0,1,6)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Write F as minimized SOP:</a:t>
            </a:r>
          </a:p>
          <a:p>
            <a:pPr lvl="1"/>
            <a:r>
              <a:rPr lang="en-US" dirty="0">
                <a:latin typeface="Arial" pitchFamily="34" charset="0"/>
              </a:rPr>
              <a:t>F= 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Write F as minimized POS</a:t>
            </a:r>
          </a:p>
          <a:p>
            <a:pPr lvl="1"/>
            <a:r>
              <a:rPr lang="en-US" dirty="0">
                <a:latin typeface="Arial" pitchFamily="34" charset="0"/>
              </a:rPr>
              <a:t>F=</a:t>
            </a:r>
          </a:p>
        </p:txBody>
      </p:sp>
    </p:spTree>
    <p:extLst>
      <p:ext uri="{BB962C8B-B14F-4D97-AF65-F5344CB8AC3E}">
        <p14:creationId xmlns:p14="http://schemas.microsoft.com/office/powerpoint/2010/main" val="32878555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0"/>
            <a:ext cx="8496300" cy="1020763"/>
          </a:xfrm>
        </p:spPr>
        <p:txBody>
          <a:bodyPr/>
          <a:lstStyle/>
          <a:p>
            <a:r>
              <a:rPr lang="en-US" sz="4000"/>
              <a:t>Exercise: Design a 2-bit comparator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303338"/>
            <a:ext cx="8437563" cy="5027612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Design a circuit that has two 2–bit numbers N1 and N2 as inputs, and generates three outputs to indicate if N1&lt;N2, N1=N2 and N1</a:t>
            </a:r>
            <a:r>
              <a:rPr lang="en-US" sz="2800">
                <a:latin typeface="Arial" pitchFamily="34" charset="0"/>
                <a:sym typeface="Symbol" pitchFamily="18" charset="2"/>
              </a:rPr>
              <a:t>&gt;</a:t>
            </a:r>
            <a:r>
              <a:rPr lang="en-US" sz="2800">
                <a:latin typeface="Arial" pitchFamily="34" charset="0"/>
              </a:rPr>
              <a:t>N2.</a:t>
            </a:r>
          </a:p>
          <a:p>
            <a:endParaRPr lang="en-US" sz="2800">
              <a:latin typeface="Arial" pitchFamily="34" charset="0"/>
            </a:endParaRPr>
          </a:p>
          <a:p>
            <a:endParaRPr lang="en-US" sz="2800">
              <a:latin typeface="Arial" pitchFamily="34" charset="0"/>
            </a:endParaRPr>
          </a:p>
          <a:p>
            <a:endParaRPr lang="en-US" sz="2800">
              <a:latin typeface="Arial" pitchFamily="34" charset="0"/>
            </a:endParaRPr>
          </a:p>
          <a:p>
            <a:endParaRPr lang="en-US" sz="2800">
              <a:latin typeface="Arial" pitchFamily="34" charset="0"/>
            </a:endParaRPr>
          </a:p>
          <a:p>
            <a:endParaRPr lang="en-US" sz="2800">
              <a:latin typeface="Arial" pitchFamily="34" charset="0"/>
            </a:endParaRPr>
          </a:p>
          <a:p>
            <a:r>
              <a:rPr lang="en-US" sz="2800">
                <a:latin typeface="Arial" pitchFamily="34" charset="0"/>
              </a:rPr>
              <a:t>Design the circuit as minimized SOP</a:t>
            </a:r>
          </a:p>
        </p:txBody>
      </p:sp>
      <p:sp>
        <p:nvSpPr>
          <p:cNvPr id="551941" name="Line 5"/>
          <p:cNvSpPr>
            <a:spLocks noChangeShapeType="1"/>
          </p:cNvSpPr>
          <p:nvPr/>
        </p:nvSpPr>
        <p:spPr bwMode="auto">
          <a:xfrm>
            <a:off x="2438400" y="3600450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2" name="Line 6"/>
          <p:cNvSpPr>
            <a:spLocks noChangeShapeType="1"/>
          </p:cNvSpPr>
          <p:nvPr/>
        </p:nvSpPr>
        <p:spPr bwMode="auto">
          <a:xfrm>
            <a:off x="2460625" y="3868738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3" name="Line 7"/>
          <p:cNvSpPr>
            <a:spLocks noChangeShapeType="1"/>
          </p:cNvSpPr>
          <p:nvPr/>
        </p:nvSpPr>
        <p:spPr bwMode="auto">
          <a:xfrm>
            <a:off x="2430463" y="4492625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4" name="Line 8"/>
          <p:cNvSpPr>
            <a:spLocks noChangeShapeType="1"/>
          </p:cNvSpPr>
          <p:nvPr/>
        </p:nvSpPr>
        <p:spPr bwMode="auto">
          <a:xfrm>
            <a:off x="2452688" y="4760913"/>
            <a:ext cx="76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5" name="Line 9"/>
          <p:cNvSpPr>
            <a:spLocks noChangeShapeType="1"/>
          </p:cNvSpPr>
          <p:nvPr/>
        </p:nvSpPr>
        <p:spPr bwMode="auto">
          <a:xfrm>
            <a:off x="4470400" y="4176713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>
            <a:off x="4476750" y="4810125"/>
            <a:ext cx="1423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3290888" y="3568700"/>
            <a:ext cx="325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N1</a:t>
            </a:r>
          </a:p>
          <a:p>
            <a:pPr marL="285750" indent="-285750"/>
            <a:endParaRPr lang="en-US" sz="2000">
              <a:latin typeface="Arial" pitchFamily="34" charset="0"/>
            </a:endParaRPr>
          </a:p>
          <a:p>
            <a:pPr marL="285750" indent="-285750"/>
            <a:r>
              <a:rPr lang="en-US" sz="2000">
                <a:latin typeface="Arial" pitchFamily="34" charset="0"/>
              </a:rPr>
              <a:t>N2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4048125" y="3319463"/>
            <a:ext cx="355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400">
                <a:latin typeface="Arial" pitchFamily="34" charset="0"/>
              </a:rPr>
              <a:t>F1</a:t>
            </a:r>
            <a:endParaRPr lang="en-US" sz="1000">
              <a:latin typeface="Arial" pitchFamily="34" charset="0"/>
            </a:endParaRPr>
          </a:p>
          <a:p>
            <a:pPr marL="285750" indent="-285750"/>
            <a:r>
              <a:rPr lang="en-US" sz="2400">
                <a:latin typeface="Arial" pitchFamily="34" charset="0"/>
              </a:rPr>
              <a:t>F2</a:t>
            </a:r>
          </a:p>
          <a:p>
            <a:pPr marL="285750" indent="-285750"/>
            <a:r>
              <a:rPr lang="en-US" sz="2400">
                <a:latin typeface="Arial" pitchFamily="34" charset="0"/>
              </a:rPr>
              <a:t>F3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4654550" y="3795713"/>
            <a:ext cx="966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(N1&lt;N2)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4691063" y="4414838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(N1&gt;N2)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2241550" y="3390900"/>
            <a:ext cx="16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A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2235200" y="3602038"/>
            <a:ext cx="16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B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>
            <a:off x="2205038" y="4327525"/>
            <a:ext cx="16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C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2227263" y="4538663"/>
            <a:ext cx="16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1800" b="1">
                <a:latin typeface="Arial" pitchFamily="34" charset="0"/>
              </a:rPr>
              <a:t>D</a:t>
            </a:r>
          </a:p>
        </p:txBody>
      </p:sp>
      <p:sp>
        <p:nvSpPr>
          <p:cNvPr id="551957" name="Rectangle 21"/>
          <p:cNvSpPr>
            <a:spLocks noChangeArrowheads="1"/>
          </p:cNvSpPr>
          <p:nvPr/>
        </p:nvSpPr>
        <p:spPr bwMode="auto">
          <a:xfrm>
            <a:off x="6899275" y="3222625"/>
            <a:ext cx="14668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742950" indent="-285750"/>
            <a:r>
              <a:rPr lang="en-US" sz="2400">
                <a:latin typeface="Arial" pitchFamily="34" charset="0"/>
              </a:rPr>
              <a:t>N1=AB</a:t>
            </a:r>
          </a:p>
          <a:p>
            <a:pPr marL="742950" indent="-285750"/>
            <a:r>
              <a:rPr lang="en-US" sz="2400">
                <a:latin typeface="Arial" pitchFamily="34" charset="0"/>
              </a:rPr>
              <a:t>N2=CD</a:t>
            </a:r>
          </a:p>
        </p:txBody>
      </p:sp>
      <p:sp>
        <p:nvSpPr>
          <p:cNvPr id="551959" name="Rectangle 23"/>
          <p:cNvSpPr>
            <a:spLocks noChangeArrowheads="1"/>
          </p:cNvSpPr>
          <p:nvPr/>
        </p:nvSpPr>
        <p:spPr bwMode="auto">
          <a:xfrm>
            <a:off x="3192463" y="3236913"/>
            <a:ext cx="1263650" cy="18430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4462463" y="3551238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en-US"/>
          </a:p>
        </p:txBody>
      </p: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4646613" y="3170238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000">
                <a:latin typeface="Arial" pitchFamily="34" charset="0"/>
              </a:rPr>
              <a:t>(N1=N2)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38608-6805-4A33-A2B6-71104048205B}"/>
                  </a:ext>
                </a:extLst>
              </p14:cNvPr>
              <p14:cNvContentPartPr/>
              <p14:nvPr/>
            </p14:nvContentPartPr>
            <p14:xfrm>
              <a:off x="333720" y="1353600"/>
              <a:ext cx="5542560" cy="360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38608-6805-4A33-A2B6-7110404820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360" y="1344240"/>
                <a:ext cx="556128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9698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Chapter 3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>
                <a:latin typeface="Arial" pitchFamily="34" charset="0"/>
              </a:rPr>
              <a:t>Map Manipulation</a:t>
            </a:r>
          </a:p>
          <a:p>
            <a:pPr lvl="1"/>
            <a:r>
              <a:rPr lang="en-US" b="1" dirty="0">
                <a:latin typeface="Arial" pitchFamily="34" charset="0"/>
              </a:rPr>
              <a:t>Other Gate Types</a:t>
            </a:r>
          </a:p>
          <a:p>
            <a:pPr lvl="1"/>
            <a:r>
              <a:rPr lang="en-US" b="1" dirty="0">
                <a:latin typeface="Arial" pitchFamily="34" charset="0"/>
              </a:rPr>
              <a:t>Exclusive-OR Operator and Gates</a:t>
            </a:r>
          </a:p>
          <a:p>
            <a:pPr lvl="1"/>
            <a:r>
              <a:rPr lang="en-US" b="1" dirty="0">
                <a:latin typeface="Arial" pitchFamily="34" charset="0"/>
              </a:rPr>
              <a:t>High-Impedance Outputs</a:t>
            </a:r>
          </a:p>
          <a:p>
            <a:pPr lvl="1"/>
            <a:r>
              <a:rPr lang="en-US" b="1" dirty="0" err="1">
                <a:latin typeface="Arial" pitchFamily="34" charset="0"/>
              </a:rPr>
              <a:t>Nand</a:t>
            </a:r>
            <a:r>
              <a:rPr lang="en-US" b="1" dirty="0">
                <a:latin typeface="Arial" pitchFamily="34" charset="0"/>
              </a:rPr>
              <a:t> Nor </a:t>
            </a:r>
            <a:r>
              <a:rPr lang="en-US" b="1" dirty="0" err="1">
                <a:latin typeface="Arial" pitchFamily="34" charset="0"/>
              </a:rPr>
              <a:t>Implementaions</a:t>
            </a:r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Rectangle 4"/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659812" cy="1020763"/>
          </a:xfrm>
        </p:spPr>
        <p:txBody>
          <a:bodyPr/>
          <a:lstStyle/>
          <a:p>
            <a:r>
              <a:rPr lang="en-US" sz="4000"/>
              <a:t>Design a 2-bit comparator - Solution</a:t>
            </a:r>
          </a:p>
        </p:txBody>
      </p:sp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508125"/>
            <a:ext cx="6337300" cy="410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48A2EC-F74B-4B06-8860-9D9062B3E4E6}"/>
                  </a:ext>
                </a:extLst>
              </p14:cNvPr>
              <p14:cNvContentPartPr/>
              <p14:nvPr/>
            </p14:nvContentPartPr>
            <p14:xfrm>
              <a:off x="3990240" y="781200"/>
              <a:ext cx="3319200" cy="483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48A2EC-F74B-4B06-8860-9D9062B3E4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0880" y="771840"/>
                <a:ext cx="3337920" cy="48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3811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42863"/>
            <a:ext cx="8642350" cy="1020762"/>
          </a:xfrm>
        </p:spPr>
        <p:txBody>
          <a:bodyPr/>
          <a:lstStyle/>
          <a:p>
            <a:r>
              <a:rPr lang="en-US" sz="4000"/>
              <a:t>Design a 2-bit comparator - Solution</a:t>
            </a:r>
          </a:p>
        </p:txBody>
      </p:sp>
      <p:pic>
        <p:nvPicPr>
          <p:cNvPr id="553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1609725"/>
            <a:ext cx="8291513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200" y="4375150"/>
            <a:ext cx="50323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400" y="4821238"/>
            <a:ext cx="38735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6500" y="4373563"/>
            <a:ext cx="37179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1450" y="5299075"/>
            <a:ext cx="37163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B617C5-619B-4958-A2C7-478012135574}"/>
                  </a:ext>
                </a:extLst>
              </p14:cNvPr>
              <p14:cNvContentPartPr/>
              <p14:nvPr/>
            </p14:nvContentPartPr>
            <p14:xfrm>
              <a:off x="141840" y="3884400"/>
              <a:ext cx="2705040" cy="223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B617C5-619B-4958-A2C7-4780121355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480" y="3875040"/>
                <a:ext cx="2723760" cy="22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2707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Gate Types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4850" y="1343025"/>
            <a:ext cx="7772400" cy="45847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Why?</a:t>
            </a:r>
          </a:p>
          <a:p>
            <a:pPr lvl="1"/>
            <a:r>
              <a:rPr lang="en-US" sz="2400" dirty="0">
                <a:latin typeface="Arial" pitchFamily="34" charset="0"/>
              </a:rPr>
              <a:t>Easier to implement on a chip than the AND, OR gates</a:t>
            </a:r>
          </a:p>
          <a:p>
            <a:pPr lvl="1"/>
            <a:r>
              <a:rPr lang="en-US" sz="2400" dirty="0">
                <a:latin typeface="Arial" pitchFamily="34" charset="0"/>
              </a:rPr>
              <a:t>Convenient conceptual representation</a:t>
            </a:r>
          </a:p>
          <a:p>
            <a:endParaRPr lang="en-US" sz="2800" dirty="0">
              <a:latin typeface="Arial" pitchFamily="34" charset="0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4481" y="3688976"/>
            <a:ext cx="19558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23365" y="3644153"/>
            <a:ext cx="1946275" cy="2466975"/>
            <a:chOff x="2832" y="1392"/>
            <a:chExt cx="1226" cy="1554"/>
          </a:xfrm>
        </p:grpSpPr>
        <p:pic>
          <p:nvPicPr>
            <p:cNvPr id="8" name="Picture 7" descr="Pentium4Large4(3)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2" y="1392"/>
              <a:ext cx="1226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02" y="2772"/>
              <a:ext cx="3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(Intel)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098488" y="3939989"/>
            <a:ext cx="709613" cy="379413"/>
            <a:chOff x="4913" y="1641"/>
            <a:chExt cx="447" cy="239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13" y="1641"/>
              <a:ext cx="284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19" y="172"/>
                </a:cxn>
                <a:cxn ang="0">
                  <a:pos x="206" y="87"/>
                </a:cxn>
                <a:cxn ang="0">
                  <a:pos x="122" y="0"/>
                </a:cxn>
                <a:cxn ang="0">
                  <a:pos x="0" y="0"/>
                </a:cxn>
              </a:cxnLst>
              <a:rect l="0" t="0" r="r" b="b"/>
              <a:pathLst>
                <a:path w="206" h="173">
                  <a:moveTo>
                    <a:pt x="0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40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97" y="1727"/>
              <a:ext cx="69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266" y="1764"/>
              <a:ext cx="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1971488" y="4054289"/>
            <a:ext cx="12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1971488" y="4219389"/>
            <a:ext cx="12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714313" y="3825689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82513" y="4480112"/>
            <a:ext cx="1084263" cy="581025"/>
            <a:chOff x="2869266" y="4560794"/>
            <a:chExt cx="1084263" cy="581025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228041" y="4662394"/>
              <a:ext cx="725488" cy="379413"/>
              <a:chOff x="4743" y="3461"/>
              <a:chExt cx="457" cy="239"/>
            </a:xfrm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4743" y="3461"/>
                <a:ext cx="302" cy="239"/>
              </a:xfrm>
              <a:custGeom>
                <a:avLst/>
                <a:gdLst/>
                <a:ahLst/>
                <a:cxnLst>
                  <a:cxn ang="0">
                    <a:pos x="2" y="168"/>
                  </a:cxn>
                  <a:cxn ang="0">
                    <a:pos x="24" y="83"/>
                  </a:cxn>
                  <a:cxn ang="0">
                    <a:pos x="4" y="3"/>
                  </a:cxn>
                  <a:cxn ang="0">
                    <a:pos x="1" y="0"/>
                  </a:cxn>
                  <a:cxn ang="0">
                    <a:pos x="72" y="0"/>
                  </a:cxn>
                  <a:cxn ang="0">
                    <a:pos x="219" y="83"/>
                  </a:cxn>
                  <a:cxn ang="0">
                    <a:pos x="218" y="89"/>
                  </a:cxn>
                  <a:cxn ang="0">
                    <a:pos x="72" y="173"/>
                  </a:cxn>
                  <a:cxn ang="0">
                    <a:pos x="0" y="173"/>
                  </a:cxn>
                  <a:cxn ang="0">
                    <a:pos x="2" y="168"/>
                  </a:cxn>
                </a:cxnLst>
                <a:rect l="0" t="0" r="r" b="b"/>
                <a:pathLst>
                  <a:path w="219" h="173">
                    <a:moveTo>
                      <a:pt x="2" y="168"/>
                    </a:moveTo>
                    <a:cubicBezTo>
                      <a:pt x="17" y="142"/>
                      <a:pt x="24" y="113"/>
                      <a:pt x="24" y="83"/>
                    </a:cubicBezTo>
                    <a:cubicBezTo>
                      <a:pt x="24" y="55"/>
                      <a:pt x="17" y="28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32" y="0"/>
                      <a:pt x="188" y="31"/>
                      <a:pt x="219" y="83"/>
                    </a:cubicBezTo>
                    <a:cubicBezTo>
                      <a:pt x="218" y="89"/>
                      <a:pt x="218" y="89"/>
                      <a:pt x="218" y="89"/>
                    </a:cubicBezTo>
                    <a:cubicBezTo>
                      <a:pt x="187" y="141"/>
                      <a:pt x="132" y="173"/>
                      <a:pt x="72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2" y="168"/>
                      <a:pt x="2" y="168"/>
                      <a:pt x="2" y="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5115" y="3576"/>
                <a:ext cx="8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0"/>
                  </a:cxn>
                  <a:cxn ang="0">
                    <a:pos x="0" y="0"/>
                  </a:cxn>
                </a:cxnLst>
                <a:rect l="0" t="0" r="r" b="b"/>
                <a:pathLst>
                  <a:path w="85">
                    <a:moveTo>
                      <a:pt x="0" y="0"/>
                    </a:move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5115" y="3576"/>
                <a:ext cx="8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045" y="3541"/>
                <a:ext cx="70" cy="6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126441" y="4776694"/>
              <a:ext cx="127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6441" y="4941794"/>
              <a:ext cx="127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2869266" y="4560794"/>
              <a:ext cx="319088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412DD1-FB3C-4CA0-8072-96C8877454E2}"/>
                  </a:ext>
                </a:extLst>
              </p14:cNvPr>
              <p14:cNvContentPartPr/>
              <p14:nvPr/>
            </p14:nvContentPartPr>
            <p14:xfrm>
              <a:off x="1969560" y="3675600"/>
              <a:ext cx="5097960" cy="12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412DD1-FB3C-4CA0-8072-96C8877454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0200" y="3666240"/>
                <a:ext cx="5116680" cy="12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39217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Gate Types: overview</a:t>
            </a:r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3873500" y="2057400"/>
            <a:ext cx="709613" cy="379413"/>
            <a:chOff x="4913" y="1641"/>
            <a:chExt cx="447" cy="239"/>
          </a:xfrm>
        </p:grpSpPr>
        <p:sp>
          <p:nvSpPr>
            <p:cNvPr id="458761" name="Freeform 9"/>
            <p:cNvSpPr>
              <a:spLocks/>
            </p:cNvSpPr>
            <p:nvPr/>
          </p:nvSpPr>
          <p:spPr bwMode="auto">
            <a:xfrm>
              <a:off x="4913" y="1641"/>
              <a:ext cx="284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19" y="172"/>
                </a:cxn>
                <a:cxn ang="0">
                  <a:pos x="206" y="87"/>
                </a:cxn>
                <a:cxn ang="0">
                  <a:pos x="122" y="0"/>
                </a:cxn>
                <a:cxn ang="0">
                  <a:pos x="0" y="0"/>
                </a:cxn>
              </a:cxnLst>
              <a:rect l="0" t="0" r="r" b="b"/>
              <a:pathLst>
                <a:path w="206" h="173">
                  <a:moveTo>
                    <a:pt x="0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40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197" y="1727"/>
              <a:ext cx="69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3" name="Line 11"/>
            <p:cNvSpPr>
              <a:spLocks noChangeShapeType="1"/>
            </p:cNvSpPr>
            <p:nvPr/>
          </p:nvSpPr>
          <p:spPr bwMode="auto">
            <a:xfrm>
              <a:off x="5266" y="1764"/>
              <a:ext cx="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64" name="Group 12"/>
          <p:cNvGrpSpPr>
            <a:grpSpLocks/>
          </p:cNvGrpSpPr>
          <p:nvPr/>
        </p:nvGrpSpPr>
        <p:grpSpPr bwMode="auto">
          <a:xfrm>
            <a:off x="4940300" y="2044700"/>
            <a:ext cx="725488" cy="379413"/>
            <a:chOff x="4743" y="3461"/>
            <a:chExt cx="457" cy="239"/>
          </a:xfrm>
        </p:grpSpPr>
        <p:sp>
          <p:nvSpPr>
            <p:cNvPr id="458765" name="Freeform 13"/>
            <p:cNvSpPr>
              <a:spLocks/>
            </p:cNvSpPr>
            <p:nvPr/>
          </p:nvSpPr>
          <p:spPr bwMode="auto">
            <a:xfrm>
              <a:off x="4743" y="3461"/>
              <a:ext cx="302" cy="239"/>
            </a:xfrm>
            <a:custGeom>
              <a:avLst/>
              <a:gdLst/>
              <a:ahLst/>
              <a:cxnLst>
                <a:cxn ang="0">
                  <a:pos x="2" y="168"/>
                </a:cxn>
                <a:cxn ang="0">
                  <a:pos x="24" y="83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72" y="0"/>
                </a:cxn>
                <a:cxn ang="0">
                  <a:pos x="219" y="83"/>
                </a:cxn>
                <a:cxn ang="0">
                  <a:pos x="218" y="89"/>
                </a:cxn>
                <a:cxn ang="0">
                  <a:pos x="72" y="173"/>
                </a:cxn>
                <a:cxn ang="0">
                  <a:pos x="0" y="173"/>
                </a:cxn>
                <a:cxn ang="0">
                  <a:pos x="2" y="168"/>
                </a:cxn>
              </a:cxnLst>
              <a:rect l="0" t="0" r="r" b="b"/>
              <a:pathLst>
                <a:path w="219" h="173">
                  <a:moveTo>
                    <a:pt x="2" y="168"/>
                  </a:moveTo>
                  <a:cubicBezTo>
                    <a:pt x="17" y="142"/>
                    <a:pt x="24" y="113"/>
                    <a:pt x="24" y="83"/>
                  </a:cubicBezTo>
                  <a:cubicBezTo>
                    <a:pt x="24" y="55"/>
                    <a:pt x="17" y="28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2" y="0"/>
                    <a:pt x="188" y="31"/>
                    <a:pt x="219" y="83"/>
                  </a:cubicBezTo>
                  <a:cubicBezTo>
                    <a:pt x="218" y="89"/>
                    <a:pt x="218" y="89"/>
                    <a:pt x="218" y="89"/>
                  </a:cubicBezTo>
                  <a:cubicBezTo>
                    <a:pt x="187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2" y="168"/>
                    <a:pt x="2" y="168"/>
                    <a:pt x="2" y="16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6" name="Freeform 14"/>
            <p:cNvSpPr>
              <a:spLocks/>
            </p:cNvSpPr>
            <p:nvPr/>
          </p:nvSpPr>
          <p:spPr bwMode="auto">
            <a:xfrm>
              <a:off x="5115" y="3576"/>
              <a:ext cx="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0" y="0"/>
                </a:cxn>
              </a:cxnLst>
              <a:rect l="0" t="0" r="r" b="b"/>
              <a:pathLst>
                <a:path w="85">
                  <a:moveTo>
                    <a:pt x="0" y="0"/>
                  </a:move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7" name="Line 15"/>
            <p:cNvSpPr>
              <a:spLocks noChangeShapeType="1"/>
            </p:cNvSpPr>
            <p:nvPr/>
          </p:nvSpPr>
          <p:spPr bwMode="auto">
            <a:xfrm>
              <a:off x="5115" y="3576"/>
              <a:ext cx="8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045" y="3541"/>
              <a:ext cx="70" cy="6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69" name="Group 17"/>
          <p:cNvGrpSpPr>
            <a:grpSpLocks/>
          </p:cNvGrpSpPr>
          <p:nvPr/>
        </p:nvGrpSpPr>
        <p:grpSpPr bwMode="auto">
          <a:xfrm>
            <a:off x="5991225" y="2024063"/>
            <a:ext cx="593725" cy="442912"/>
            <a:chOff x="3310" y="2739"/>
            <a:chExt cx="774" cy="576"/>
          </a:xfrm>
        </p:grpSpPr>
        <p:sp>
          <p:nvSpPr>
            <p:cNvPr id="458770" name="Freeform 18"/>
            <p:cNvSpPr>
              <a:spLocks/>
            </p:cNvSpPr>
            <p:nvPr/>
          </p:nvSpPr>
          <p:spPr bwMode="auto">
            <a:xfrm>
              <a:off x="3376" y="2739"/>
              <a:ext cx="708" cy="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08" y="572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2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08" y="572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771" name="Freeform 19"/>
            <p:cNvSpPr>
              <a:spLocks/>
            </p:cNvSpPr>
            <p:nvPr/>
          </p:nvSpPr>
          <p:spPr bwMode="auto">
            <a:xfrm>
              <a:off x="3310" y="2742"/>
              <a:ext cx="76" cy="57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0" y="71"/>
                </a:cxn>
                <a:cxn ang="0">
                  <a:pos x="48" y="135"/>
                </a:cxn>
                <a:cxn ang="0">
                  <a:pos x="62" y="194"/>
                </a:cxn>
                <a:cxn ang="0">
                  <a:pos x="75" y="279"/>
                </a:cxn>
                <a:cxn ang="0">
                  <a:pos x="66" y="354"/>
                </a:cxn>
                <a:cxn ang="0">
                  <a:pos x="54" y="411"/>
                </a:cxn>
                <a:cxn ang="0">
                  <a:pos x="35" y="488"/>
                </a:cxn>
                <a:cxn ang="0">
                  <a:pos x="0" y="573"/>
                </a:cxn>
              </a:cxnLst>
              <a:rect l="0" t="0" r="r" b="b"/>
              <a:pathLst>
                <a:path w="76" h="573">
                  <a:moveTo>
                    <a:pt x="3" y="0"/>
                  </a:moveTo>
                  <a:cubicBezTo>
                    <a:pt x="7" y="12"/>
                    <a:pt x="23" y="49"/>
                    <a:pt x="30" y="71"/>
                  </a:cubicBezTo>
                  <a:cubicBezTo>
                    <a:pt x="37" y="93"/>
                    <a:pt x="43" y="115"/>
                    <a:pt x="48" y="135"/>
                  </a:cubicBezTo>
                  <a:cubicBezTo>
                    <a:pt x="53" y="155"/>
                    <a:pt x="58" y="170"/>
                    <a:pt x="62" y="194"/>
                  </a:cubicBezTo>
                  <a:cubicBezTo>
                    <a:pt x="66" y="218"/>
                    <a:pt x="74" y="252"/>
                    <a:pt x="75" y="279"/>
                  </a:cubicBezTo>
                  <a:cubicBezTo>
                    <a:pt x="76" y="306"/>
                    <a:pt x="69" y="332"/>
                    <a:pt x="66" y="354"/>
                  </a:cubicBezTo>
                  <a:cubicBezTo>
                    <a:pt x="63" y="376"/>
                    <a:pt x="59" y="389"/>
                    <a:pt x="54" y="411"/>
                  </a:cubicBezTo>
                  <a:cubicBezTo>
                    <a:pt x="49" y="433"/>
                    <a:pt x="44" y="461"/>
                    <a:pt x="35" y="488"/>
                  </a:cubicBezTo>
                  <a:cubicBezTo>
                    <a:pt x="26" y="515"/>
                    <a:pt x="7" y="555"/>
                    <a:pt x="0" y="57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772" name="Group 20"/>
          <p:cNvGrpSpPr>
            <a:grpSpLocks/>
          </p:cNvGrpSpPr>
          <p:nvPr/>
        </p:nvGrpSpPr>
        <p:grpSpPr bwMode="auto">
          <a:xfrm>
            <a:off x="7010400" y="2044700"/>
            <a:ext cx="654050" cy="419100"/>
            <a:chOff x="3494" y="1963"/>
            <a:chExt cx="898" cy="576"/>
          </a:xfrm>
        </p:grpSpPr>
        <p:grpSp>
          <p:nvGrpSpPr>
            <p:cNvPr id="458773" name="Group 21"/>
            <p:cNvGrpSpPr>
              <a:grpSpLocks/>
            </p:cNvGrpSpPr>
            <p:nvPr/>
          </p:nvGrpSpPr>
          <p:grpSpPr bwMode="auto">
            <a:xfrm>
              <a:off x="3494" y="1963"/>
              <a:ext cx="774" cy="576"/>
              <a:chOff x="3310" y="2739"/>
              <a:chExt cx="774" cy="576"/>
            </a:xfrm>
          </p:grpSpPr>
          <p:sp>
            <p:nvSpPr>
              <p:cNvPr id="458774" name="Freeform 2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5" name="Freeform 2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4264" y="2184"/>
              <a:ext cx="128" cy="1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8779" name="Group 27"/>
          <p:cNvGrpSpPr>
            <a:grpSpLocks/>
          </p:cNvGrpSpPr>
          <p:nvPr/>
        </p:nvGrpSpPr>
        <p:grpSpPr bwMode="auto">
          <a:xfrm>
            <a:off x="2832100" y="2082800"/>
            <a:ext cx="558800" cy="274638"/>
            <a:chOff x="1120" y="1992"/>
            <a:chExt cx="352" cy="173"/>
          </a:xfrm>
        </p:grpSpPr>
        <p:sp>
          <p:nvSpPr>
            <p:cNvPr id="458758" name="Freeform 6"/>
            <p:cNvSpPr>
              <a:spLocks/>
            </p:cNvSpPr>
            <p:nvPr/>
          </p:nvSpPr>
          <p:spPr bwMode="auto">
            <a:xfrm>
              <a:off x="1248" y="1992"/>
              <a:ext cx="136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136" y="8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6" h="173">
                  <a:moveTo>
                    <a:pt x="0" y="0"/>
                  </a:moveTo>
                  <a:lnTo>
                    <a:pt x="0" y="173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777" name="Line 25"/>
            <p:cNvSpPr>
              <a:spLocks noChangeShapeType="1"/>
            </p:cNvSpPr>
            <p:nvPr/>
          </p:nvSpPr>
          <p:spPr bwMode="auto">
            <a:xfrm>
              <a:off x="1368" y="2072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8778" name="Line 26"/>
            <p:cNvSpPr>
              <a:spLocks noChangeShapeType="1"/>
            </p:cNvSpPr>
            <p:nvPr/>
          </p:nvSpPr>
          <p:spPr bwMode="auto">
            <a:xfrm>
              <a:off x="1120" y="2080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8780" name="Line 28"/>
          <p:cNvSpPr>
            <a:spLocks noChangeShapeType="1"/>
          </p:cNvSpPr>
          <p:nvPr/>
        </p:nvSpPr>
        <p:spPr bwMode="auto">
          <a:xfrm>
            <a:off x="3746500" y="21717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1" name="Line 29"/>
          <p:cNvSpPr>
            <a:spLocks noChangeShapeType="1"/>
          </p:cNvSpPr>
          <p:nvPr/>
        </p:nvSpPr>
        <p:spPr bwMode="auto">
          <a:xfrm>
            <a:off x="3746500" y="23368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2" name="Line 30"/>
          <p:cNvSpPr>
            <a:spLocks noChangeShapeType="1"/>
          </p:cNvSpPr>
          <p:nvPr/>
        </p:nvSpPr>
        <p:spPr bwMode="auto">
          <a:xfrm>
            <a:off x="4838700" y="21590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3" name="Line 31"/>
          <p:cNvSpPr>
            <a:spLocks noChangeShapeType="1"/>
          </p:cNvSpPr>
          <p:nvPr/>
        </p:nvSpPr>
        <p:spPr bwMode="auto">
          <a:xfrm>
            <a:off x="4838700" y="23241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>
            <a:off x="5905500" y="21717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>
            <a:off x="5905500" y="23368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6908800" y="21844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7" name="Line 35"/>
          <p:cNvSpPr>
            <a:spLocks noChangeShapeType="1"/>
          </p:cNvSpPr>
          <p:nvPr/>
        </p:nvSpPr>
        <p:spPr bwMode="auto">
          <a:xfrm>
            <a:off x="6908800" y="2349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8" name="Line 36"/>
          <p:cNvSpPr>
            <a:spLocks noChangeShapeType="1"/>
          </p:cNvSpPr>
          <p:nvPr/>
        </p:nvSpPr>
        <p:spPr bwMode="auto">
          <a:xfrm>
            <a:off x="1536700" y="2921000"/>
            <a:ext cx="65913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89" name="Line 37"/>
          <p:cNvSpPr>
            <a:spLocks noChangeShapeType="1"/>
          </p:cNvSpPr>
          <p:nvPr/>
        </p:nvSpPr>
        <p:spPr bwMode="auto">
          <a:xfrm>
            <a:off x="2667000" y="25273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1" name="Line 39"/>
          <p:cNvSpPr>
            <a:spLocks noChangeShapeType="1"/>
          </p:cNvSpPr>
          <p:nvPr/>
        </p:nvSpPr>
        <p:spPr bwMode="auto">
          <a:xfrm>
            <a:off x="3708400" y="25527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2" name="Line 40"/>
          <p:cNvSpPr>
            <a:spLocks noChangeShapeType="1"/>
          </p:cNvSpPr>
          <p:nvPr/>
        </p:nvSpPr>
        <p:spPr bwMode="auto">
          <a:xfrm>
            <a:off x="4775200" y="26162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3" name="Line 41"/>
          <p:cNvSpPr>
            <a:spLocks noChangeShapeType="1"/>
          </p:cNvSpPr>
          <p:nvPr/>
        </p:nvSpPr>
        <p:spPr bwMode="auto">
          <a:xfrm>
            <a:off x="5816600" y="26416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>
            <a:off x="6769100" y="25908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5" name="Line 43"/>
          <p:cNvSpPr>
            <a:spLocks noChangeShapeType="1"/>
          </p:cNvSpPr>
          <p:nvPr/>
        </p:nvSpPr>
        <p:spPr bwMode="auto">
          <a:xfrm>
            <a:off x="7810500" y="2616200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8796" name="Text Box 44"/>
          <p:cNvSpPr txBox="1">
            <a:spLocks noChangeArrowheads="1"/>
          </p:cNvSpPr>
          <p:nvPr/>
        </p:nvSpPr>
        <p:spPr bwMode="auto">
          <a:xfrm>
            <a:off x="1609725" y="2432050"/>
            <a:ext cx="63373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 B	   BUF    NAND    NOR    XOR  XNOR</a:t>
            </a:r>
          </a:p>
          <a:p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0   0          0         1           1           0         1    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0   1          0         1           0           1         0</a:t>
            </a:r>
            <a:r>
              <a:rPr lang="en-US" sz="3200">
                <a:latin typeface="Times New Roman" pitchFamily="18" charset="0"/>
              </a:rPr>
              <a:t>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1   0          1         1           0           1         0      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1   1          1         0           0           0</a:t>
            </a:r>
            <a:r>
              <a:rPr lang="en-US" sz="3200">
                <a:latin typeface="Times New Roman" pitchFamily="18" charset="0"/>
              </a:rPr>
              <a:t>        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</a:p>
          <a:p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</a:p>
        </p:txBody>
      </p:sp>
      <p:sp>
        <p:nvSpPr>
          <p:cNvPr id="458797" name="Rectangle 45"/>
          <p:cNvSpPr>
            <a:spLocks noChangeArrowheads="1"/>
          </p:cNvSpPr>
          <p:nvPr/>
        </p:nvSpPr>
        <p:spPr bwMode="auto">
          <a:xfrm>
            <a:off x="2568575" y="20415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A</a:t>
            </a:r>
          </a:p>
        </p:txBody>
      </p:sp>
      <p:sp>
        <p:nvSpPr>
          <p:cNvPr id="458798" name="Text Box 46"/>
          <p:cNvSpPr txBox="1">
            <a:spLocks noChangeArrowheads="1"/>
          </p:cNvSpPr>
          <p:nvPr/>
        </p:nvSpPr>
        <p:spPr bwMode="auto">
          <a:xfrm>
            <a:off x="3489325" y="19431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799" name="Text Box 47"/>
          <p:cNvSpPr txBox="1">
            <a:spLocks noChangeArrowheads="1"/>
          </p:cNvSpPr>
          <p:nvPr/>
        </p:nvSpPr>
        <p:spPr bwMode="auto">
          <a:xfrm>
            <a:off x="4581525" y="19431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800" name="Text Box 48"/>
          <p:cNvSpPr txBox="1">
            <a:spLocks noChangeArrowheads="1"/>
          </p:cNvSpPr>
          <p:nvPr/>
        </p:nvSpPr>
        <p:spPr bwMode="auto">
          <a:xfrm>
            <a:off x="5648325" y="19558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6638925" y="1993900"/>
            <a:ext cx="3190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</a:p>
          <a:p>
            <a:r>
              <a:rPr lang="en-US" sz="1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500981-F548-4300-A159-A79CCE21CDFD}"/>
                  </a:ext>
                </a:extLst>
              </p14:cNvPr>
              <p14:cNvContentPartPr/>
              <p14:nvPr/>
            </p14:nvContentPartPr>
            <p14:xfrm>
              <a:off x="1789200" y="2280240"/>
              <a:ext cx="5936040" cy="269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500981-F548-4300-A159-A79CCE21CD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9840" y="2270880"/>
                <a:ext cx="5954760" cy="27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0043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314450"/>
            <a:ext cx="8420100" cy="5027613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A buffer is a gate with the function F = X:</a:t>
            </a: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In terms of Boolean function, a buffer is the same as a connection!</a:t>
            </a:r>
          </a:p>
          <a:p>
            <a:r>
              <a:rPr lang="en-US">
                <a:latin typeface="Arial" pitchFamily="34" charset="0"/>
              </a:rPr>
              <a:t>So why use it?</a:t>
            </a:r>
          </a:p>
          <a:p>
            <a:pPr lvl="1"/>
            <a:r>
              <a:rPr lang="en-US">
                <a:latin typeface="Arial" pitchFamily="34" charset="0"/>
              </a:rPr>
              <a:t>A buffer is an electronic </a:t>
            </a:r>
            <a:r>
              <a:rPr lang="en-US">
                <a:solidFill>
                  <a:srgbClr val="3333FF"/>
                </a:solidFill>
                <a:latin typeface="Arial" pitchFamily="34" charset="0"/>
              </a:rPr>
              <a:t>amplifier</a:t>
            </a:r>
            <a:r>
              <a:rPr lang="en-US">
                <a:latin typeface="Arial" pitchFamily="34" charset="0"/>
              </a:rPr>
              <a:t> used to improve circuit voltage levels and increase the speed of circuit operation.</a:t>
            </a:r>
          </a:p>
        </p:txBody>
      </p:sp>
      <p:grpSp>
        <p:nvGrpSpPr>
          <p:cNvPr id="404490" name="Group 10"/>
          <p:cNvGrpSpPr>
            <a:grpSpLocks/>
          </p:cNvGrpSpPr>
          <p:nvPr/>
        </p:nvGrpSpPr>
        <p:grpSpPr bwMode="auto">
          <a:xfrm>
            <a:off x="3038475" y="2044700"/>
            <a:ext cx="2711450" cy="762000"/>
            <a:chOff x="1914" y="1288"/>
            <a:chExt cx="1708" cy="480"/>
          </a:xfrm>
        </p:grpSpPr>
        <p:sp>
          <p:nvSpPr>
            <p:cNvPr id="404484" name="AutoShape 4"/>
            <p:cNvSpPr>
              <a:spLocks noChangeArrowheads="1"/>
            </p:cNvSpPr>
            <p:nvPr/>
          </p:nvSpPr>
          <p:spPr bwMode="auto">
            <a:xfrm rot="5400000">
              <a:off x="2557" y="1336"/>
              <a:ext cx="480" cy="384"/>
            </a:xfrm>
            <a:prstGeom prst="triangle">
              <a:avLst>
                <a:gd name="adj" fmla="val 497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5" name="Line 5"/>
            <p:cNvSpPr>
              <a:spLocks noChangeShapeType="1"/>
            </p:cNvSpPr>
            <p:nvPr/>
          </p:nvSpPr>
          <p:spPr bwMode="auto">
            <a:xfrm>
              <a:off x="2985" y="1527"/>
              <a:ext cx="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Line 6"/>
            <p:cNvSpPr>
              <a:spLocks noChangeShapeType="1"/>
            </p:cNvSpPr>
            <p:nvPr/>
          </p:nvSpPr>
          <p:spPr bwMode="auto">
            <a:xfrm flipH="1">
              <a:off x="2233" y="1527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Text Box 7"/>
            <p:cNvSpPr txBox="1">
              <a:spLocks noChangeArrowheads="1"/>
            </p:cNvSpPr>
            <p:nvPr/>
          </p:nvSpPr>
          <p:spPr bwMode="auto">
            <a:xfrm>
              <a:off x="1914" y="1359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04488" name="Text Box 8"/>
            <p:cNvSpPr txBox="1">
              <a:spLocks noChangeArrowheads="1"/>
            </p:cNvSpPr>
            <p:nvPr/>
          </p:nvSpPr>
          <p:spPr bwMode="auto">
            <a:xfrm>
              <a:off x="3381" y="135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126E73-3205-4CE1-AFE9-25F1CF16DCE0}"/>
                  </a:ext>
                </a:extLst>
              </p14:cNvPr>
              <p14:cNvContentPartPr/>
              <p14:nvPr/>
            </p14:nvContentPartPr>
            <p14:xfrm>
              <a:off x="3894480" y="276480"/>
              <a:ext cx="3160800" cy="639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126E73-3205-4CE1-AFE9-25F1CF16DC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5120" y="267120"/>
                <a:ext cx="3179520" cy="6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73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NAND Gates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The NAND gate is the natural implementation for CMOS technology in terms of chip area and speed. 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>
                <a:latin typeface="Arial" pitchFamily="34" charset="0"/>
                <a:cs typeface="Times New Roman" pitchFamily="18" charset="0"/>
              </a:rPr>
              <a:t> - a gate type that can implement any Boolean function.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The NAND gate is a </a:t>
            </a:r>
            <a:r>
              <a:rPr lang="en-US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>
                <a:latin typeface="Arial" pitchFamily="34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NOT implemented with NAND: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AND implemented with NAND gate: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pitchFamily="34" charset="0"/>
                <a:cs typeface="Times New Roman" pitchFamily="18" charset="0"/>
              </a:rPr>
              <a:t>OR using NAND:</a:t>
            </a:r>
          </a:p>
        </p:txBody>
      </p:sp>
      <p:grpSp>
        <p:nvGrpSpPr>
          <p:cNvPr id="400424" name="Group 40"/>
          <p:cNvGrpSpPr>
            <a:grpSpLocks/>
          </p:cNvGrpSpPr>
          <p:nvPr/>
        </p:nvGrpSpPr>
        <p:grpSpPr bwMode="auto">
          <a:xfrm>
            <a:off x="5238750" y="160338"/>
            <a:ext cx="2895600" cy="969962"/>
            <a:chOff x="1200" y="1776"/>
            <a:chExt cx="1824" cy="611"/>
          </a:xfrm>
        </p:grpSpPr>
        <p:sp>
          <p:nvSpPr>
            <p:cNvPr id="400425" name="Freeform 41"/>
            <p:cNvSpPr>
              <a:spLocks/>
            </p:cNvSpPr>
            <p:nvPr/>
          </p:nvSpPr>
          <p:spPr bwMode="auto">
            <a:xfrm>
              <a:off x="2233" y="1776"/>
              <a:ext cx="311" cy="599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19"/>
                </a:cxn>
                <a:cxn ang="0">
                  <a:pos x="52" y="25"/>
                </a:cxn>
                <a:cxn ang="0">
                  <a:pos x="92" y="35"/>
                </a:cxn>
                <a:cxn ang="0">
                  <a:pos x="131" y="48"/>
                </a:cxn>
                <a:cxn ang="0">
                  <a:pos x="175" y="77"/>
                </a:cxn>
                <a:cxn ang="0">
                  <a:pos x="208" y="102"/>
                </a:cxn>
                <a:cxn ang="0">
                  <a:pos x="233" y="134"/>
                </a:cxn>
                <a:cxn ang="0">
                  <a:pos x="261" y="179"/>
                </a:cxn>
                <a:cxn ang="0">
                  <a:pos x="275" y="217"/>
                </a:cxn>
                <a:cxn ang="0">
                  <a:pos x="284" y="257"/>
                </a:cxn>
                <a:cxn ang="0">
                  <a:pos x="288" y="302"/>
                </a:cxn>
                <a:cxn ang="0">
                  <a:pos x="286" y="328"/>
                </a:cxn>
                <a:cxn ang="0">
                  <a:pos x="279" y="369"/>
                </a:cxn>
                <a:cxn ang="0">
                  <a:pos x="265" y="407"/>
                </a:cxn>
                <a:cxn ang="0">
                  <a:pos x="248" y="442"/>
                </a:cxn>
                <a:cxn ang="0">
                  <a:pos x="215" y="484"/>
                </a:cxn>
                <a:cxn ang="0">
                  <a:pos x="186" y="511"/>
                </a:cxn>
                <a:cxn ang="0">
                  <a:pos x="142" y="542"/>
                </a:cxn>
                <a:cxn ang="0">
                  <a:pos x="106" y="557"/>
                </a:cxn>
                <a:cxn ang="0">
                  <a:pos x="67" y="568"/>
                </a:cxn>
                <a:cxn ang="0">
                  <a:pos x="25" y="574"/>
                </a:cxn>
                <a:cxn ang="0">
                  <a:pos x="8" y="576"/>
                </a:cxn>
                <a:cxn ang="0">
                  <a:pos x="0" y="591"/>
                </a:cxn>
                <a:cxn ang="0">
                  <a:pos x="12" y="599"/>
                </a:cxn>
                <a:cxn ang="0">
                  <a:pos x="41" y="597"/>
                </a:cxn>
                <a:cxn ang="0">
                  <a:pos x="85" y="590"/>
                </a:cxn>
                <a:cxn ang="0">
                  <a:pos x="127" y="576"/>
                </a:cxn>
                <a:cxn ang="0">
                  <a:pos x="165" y="555"/>
                </a:cxn>
                <a:cxn ang="0">
                  <a:pos x="211" y="522"/>
                </a:cxn>
                <a:cxn ang="0">
                  <a:pos x="242" y="490"/>
                </a:cxn>
                <a:cxn ang="0">
                  <a:pos x="273" y="442"/>
                </a:cxn>
                <a:cxn ang="0">
                  <a:pos x="292" y="401"/>
                </a:cxn>
                <a:cxn ang="0">
                  <a:pos x="304" y="359"/>
                </a:cxn>
                <a:cxn ang="0">
                  <a:pos x="309" y="313"/>
                </a:cxn>
                <a:cxn ang="0">
                  <a:pos x="309" y="284"/>
                </a:cxn>
                <a:cxn ang="0">
                  <a:pos x="304" y="238"/>
                </a:cxn>
                <a:cxn ang="0">
                  <a:pos x="292" y="196"/>
                </a:cxn>
                <a:cxn ang="0">
                  <a:pos x="273" y="156"/>
                </a:cxn>
                <a:cxn ang="0">
                  <a:pos x="242" y="108"/>
                </a:cxn>
                <a:cxn ang="0">
                  <a:pos x="211" y="75"/>
                </a:cxn>
                <a:cxn ang="0">
                  <a:pos x="165" y="42"/>
                </a:cxn>
                <a:cxn ang="0">
                  <a:pos x="127" y="21"/>
                </a:cxn>
                <a:cxn ang="0">
                  <a:pos x="85" y="8"/>
                </a:cxn>
                <a:cxn ang="0">
                  <a:pos x="41" y="0"/>
                </a:cxn>
              </a:cxnLst>
              <a:rect l="0" t="0" r="r" b="b"/>
              <a:pathLst>
                <a:path w="311" h="599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41" y="23"/>
                  </a:lnTo>
                  <a:lnTo>
                    <a:pt x="52" y="25"/>
                  </a:lnTo>
                  <a:lnTo>
                    <a:pt x="67" y="29"/>
                  </a:lnTo>
                  <a:lnTo>
                    <a:pt x="81" y="31"/>
                  </a:lnTo>
                  <a:lnTo>
                    <a:pt x="92" y="35"/>
                  </a:lnTo>
                  <a:lnTo>
                    <a:pt x="106" y="40"/>
                  </a:lnTo>
                  <a:lnTo>
                    <a:pt x="119" y="44"/>
                  </a:lnTo>
                  <a:lnTo>
                    <a:pt x="131" y="48"/>
                  </a:lnTo>
                  <a:lnTo>
                    <a:pt x="142" y="56"/>
                  </a:lnTo>
                  <a:lnTo>
                    <a:pt x="154" y="61"/>
                  </a:lnTo>
                  <a:lnTo>
                    <a:pt x="175" y="77"/>
                  </a:lnTo>
                  <a:lnTo>
                    <a:pt x="186" y="86"/>
                  </a:lnTo>
                  <a:lnTo>
                    <a:pt x="196" y="94"/>
                  </a:lnTo>
                  <a:lnTo>
                    <a:pt x="208" y="102"/>
                  </a:lnTo>
                  <a:lnTo>
                    <a:pt x="215" y="113"/>
                  </a:lnTo>
                  <a:lnTo>
                    <a:pt x="223" y="123"/>
                  </a:lnTo>
                  <a:lnTo>
                    <a:pt x="233" y="134"/>
                  </a:lnTo>
                  <a:lnTo>
                    <a:pt x="248" y="156"/>
                  </a:lnTo>
                  <a:lnTo>
                    <a:pt x="254" y="167"/>
                  </a:lnTo>
                  <a:lnTo>
                    <a:pt x="261" y="179"/>
                  </a:lnTo>
                  <a:lnTo>
                    <a:pt x="265" y="190"/>
                  </a:lnTo>
                  <a:lnTo>
                    <a:pt x="269" y="204"/>
                  </a:lnTo>
                  <a:lnTo>
                    <a:pt x="275" y="217"/>
                  </a:lnTo>
                  <a:lnTo>
                    <a:pt x="279" y="229"/>
                  </a:lnTo>
                  <a:lnTo>
                    <a:pt x="281" y="242"/>
                  </a:lnTo>
                  <a:lnTo>
                    <a:pt x="284" y="257"/>
                  </a:lnTo>
                  <a:lnTo>
                    <a:pt x="286" y="269"/>
                  </a:lnTo>
                  <a:lnTo>
                    <a:pt x="286" y="284"/>
                  </a:lnTo>
                  <a:lnTo>
                    <a:pt x="288" y="302"/>
                  </a:lnTo>
                  <a:lnTo>
                    <a:pt x="288" y="298"/>
                  </a:lnTo>
                  <a:lnTo>
                    <a:pt x="286" y="313"/>
                  </a:lnTo>
                  <a:lnTo>
                    <a:pt x="286" y="328"/>
                  </a:lnTo>
                  <a:lnTo>
                    <a:pt x="284" y="340"/>
                  </a:lnTo>
                  <a:lnTo>
                    <a:pt x="281" y="355"/>
                  </a:lnTo>
                  <a:lnTo>
                    <a:pt x="279" y="369"/>
                  </a:lnTo>
                  <a:lnTo>
                    <a:pt x="275" y="380"/>
                  </a:lnTo>
                  <a:lnTo>
                    <a:pt x="269" y="394"/>
                  </a:lnTo>
                  <a:lnTo>
                    <a:pt x="265" y="407"/>
                  </a:lnTo>
                  <a:lnTo>
                    <a:pt x="261" y="419"/>
                  </a:lnTo>
                  <a:lnTo>
                    <a:pt x="254" y="430"/>
                  </a:lnTo>
                  <a:lnTo>
                    <a:pt x="248" y="442"/>
                  </a:lnTo>
                  <a:lnTo>
                    <a:pt x="233" y="463"/>
                  </a:lnTo>
                  <a:lnTo>
                    <a:pt x="223" y="474"/>
                  </a:lnTo>
                  <a:lnTo>
                    <a:pt x="215" y="484"/>
                  </a:lnTo>
                  <a:lnTo>
                    <a:pt x="208" y="495"/>
                  </a:lnTo>
                  <a:lnTo>
                    <a:pt x="196" y="503"/>
                  </a:lnTo>
                  <a:lnTo>
                    <a:pt x="186" y="511"/>
                  </a:lnTo>
                  <a:lnTo>
                    <a:pt x="175" y="520"/>
                  </a:lnTo>
                  <a:lnTo>
                    <a:pt x="154" y="536"/>
                  </a:lnTo>
                  <a:lnTo>
                    <a:pt x="142" y="542"/>
                  </a:lnTo>
                  <a:lnTo>
                    <a:pt x="131" y="549"/>
                  </a:lnTo>
                  <a:lnTo>
                    <a:pt x="119" y="553"/>
                  </a:lnTo>
                  <a:lnTo>
                    <a:pt x="106" y="557"/>
                  </a:lnTo>
                  <a:lnTo>
                    <a:pt x="92" y="563"/>
                  </a:lnTo>
                  <a:lnTo>
                    <a:pt x="81" y="567"/>
                  </a:lnTo>
                  <a:lnTo>
                    <a:pt x="67" y="568"/>
                  </a:lnTo>
                  <a:lnTo>
                    <a:pt x="52" y="572"/>
                  </a:lnTo>
                  <a:lnTo>
                    <a:pt x="41" y="574"/>
                  </a:lnTo>
                  <a:lnTo>
                    <a:pt x="25" y="574"/>
                  </a:lnTo>
                  <a:lnTo>
                    <a:pt x="10" y="576"/>
                  </a:lnTo>
                  <a:lnTo>
                    <a:pt x="12" y="576"/>
                  </a:lnTo>
                  <a:lnTo>
                    <a:pt x="8" y="576"/>
                  </a:lnTo>
                  <a:lnTo>
                    <a:pt x="4" y="580"/>
                  </a:lnTo>
                  <a:lnTo>
                    <a:pt x="0" y="584"/>
                  </a:ln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2" y="599"/>
                  </a:lnTo>
                  <a:lnTo>
                    <a:pt x="14" y="599"/>
                  </a:lnTo>
                  <a:lnTo>
                    <a:pt x="25" y="597"/>
                  </a:lnTo>
                  <a:lnTo>
                    <a:pt x="41" y="597"/>
                  </a:lnTo>
                  <a:lnTo>
                    <a:pt x="56" y="595"/>
                  </a:lnTo>
                  <a:lnTo>
                    <a:pt x="71" y="591"/>
                  </a:lnTo>
                  <a:lnTo>
                    <a:pt x="85" y="590"/>
                  </a:lnTo>
                  <a:lnTo>
                    <a:pt x="100" y="586"/>
                  </a:lnTo>
                  <a:lnTo>
                    <a:pt x="114" y="580"/>
                  </a:lnTo>
                  <a:lnTo>
                    <a:pt x="127" y="576"/>
                  </a:lnTo>
                  <a:lnTo>
                    <a:pt x="142" y="568"/>
                  </a:lnTo>
                  <a:lnTo>
                    <a:pt x="154" y="561"/>
                  </a:lnTo>
                  <a:lnTo>
                    <a:pt x="165" y="555"/>
                  </a:lnTo>
                  <a:lnTo>
                    <a:pt x="190" y="540"/>
                  </a:lnTo>
                  <a:lnTo>
                    <a:pt x="202" y="530"/>
                  </a:lnTo>
                  <a:lnTo>
                    <a:pt x="211" y="522"/>
                  </a:lnTo>
                  <a:lnTo>
                    <a:pt x="223" y="511"/>
                  </a:lnTo>
                  <a:lnTo>
                    <a:pt x="234" y="499"/>
                  </a:lnTo>
                  <a:lnTo>
                    <a:pt x="242" y="490"/>
                  </a:lnTo>
                  <a:lnTo>
                    <a:pt x="252" y="478"/>
                  </a:lnTo>
                  <a:lnTo>
                    <a:pt x="267" y="453"/>
                  </a:lnTo>
                  <a:lnTo>
                    <a:pt x="273" y="442"/>
                  </a:lnTo>
                  <a:lnTo>
                    <a:pt x="281" y="430"/>
                  </a:lnTo>
                  <a:lnTo>
                    <a:pt x="288" y="415"/>
                  </a:lnTo>
                  <a:lnTo>
                    <a:pt x="292" y="401"/>
                  </a:lnTo>
                  <a:lnTo>
                    <a:pt x="298" y="388"/>
                  </a:lnTo>
                  <a:lnTo>
                    <a:pt x="302" y="373"/>
                  </a:lnTo>
                  <a:lnTo>
                    <a:pt x="304" y="359"/>
                  </a:lnTo>
                  <a:lnTo>
                    <a:pt x="307" y="344"/>
                  </a:lnTo>
                  <a:lnTo>
                    <a:pt x="309" y="328"/>
                  </a:lnTo>
                  <a:lnTo>
                    <a:pt x="309" y="313"/>
                  </a:lnTo>
                  <a:lnTo>
                    <a:pt x="311" y="302"/>
                  </a:lnTo>
                  <a:lnTo>
                    <a:pt x="311" y="298"/>
                  </a:lnTo>
                  <a:lnTo>
                    <a:pt x="309" y="284"/>
                  </a:lnTo>
                  <a:lnTo>
                    <a:pt x="309" y="269"/>
                  </a:lnTo>
                  <a:lnTo>
                    <a:pt x="307" y="253"/>
                  </a:lnTo>
                  <a:lnTo>
                    <a:pt x="304" y="238"/>
                  </a:lnTo>
                  <a:lnTo>
                    <a:pt x="302" y="225"/>
                  </a:lnTo>
                  <a:lnTo>
                    <a:pt x="298" y="209"/>
                  </a:lnTo>
                  <a:lnTo>
                    <a:pt x="292" y="196"/>
                  </a:lnTo>
                  <a:lnTo>
                    <a:pt x="288" y="182"/>
                  </a:lnTo>
                  <a:lnTo>
                    <a:pt x="281" y="167"/>
                  </a:lnTo>
                  <a:lnTo>
                    <a:pt x="273" y="156"/>
                  </a:lnTo>
                  <a:lnTo>
                    <a:pt x="267" y="144"/>
                  </a:lnTo>
                  <a:lnTo>
                    <a:pt x="252" y="119"/>
                  </a:lnTo>
                  <a:lnTo>
                    <a:pt x="242" y="108"/>
                  </a:lnTo>
                  <a:lnTo>
                    <a:pt x="234" y="98"/>
                  </a:lnTo>
                  <a:lnTo>
                    <a:pt x="223" y="86"/>
                  </a:lnTo>
                  <a:lnTo>
                    <a:pt x="211" y="75"/>
                  </a:lnTo>
                  <a:lnTo>
                    <a:pt x="202" y="67"/>
                  </a:lnTo>
                  <a:lnTo>
                    <a:pt x="190" y="58"/>
                  </a:lnTo>
                  <a:lnTo>
                    <a:pt x="165" y="42"/>
                  </a:lnTo>
                  <a:lnTo>
                    <a:pt x="154" y="36"/>
                  </a:lnTo>
                  <a:lnTo>
                    <a:pt x="142" y="29"/>
                  </a:lnTo>
                  <a:lnTo>
                    <a:pt x="127" y="21"/>
                  </a:lnTo>
                  <a:lnTo>
                    <a:pt x="114" y="17"/>
                  </a:lnTo>
                  <a:lnTo>
                    <a:pt x="100" y="12"/>
                  </a:lnTo>
                  <a:lnTo>
                    <a:pt x="85" y="8"/>
                  </a:lnTo>
                  <a:lnTo>
                    <a:pt x="71" y="6"/>
                  </a:lnTo>
                  <a:lnTo>
                    <a:pt x="56" y="2"/>
                  </a:lnTo>
                  <a:lnTo>
                    <a:pt x="41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6" name="Freeform 42"/>
            <p:cNvSpPr>
              <a:spLocks/>
            </p:cNvSpPr>
            <p:nvPr/>
          </p:nvSpPr>
          <p:spPr bwMode="auto">
            <a:xfrm>
              <a:off x="1801" y="1776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7" name="Freeform 43"/>
            <p:cNvSpPr>
              <a:spLocks/>
            </p:cNvSpPr>
            <p:nvPr/>
          </p:nvSpPr>
          <p:spPr bwMode="auto">
            <a:xfrm>
              <a:off x="1801" y="2352"/>
              <a:ext cx="455" cy="23"/>
            </a:xfrm>
            <a:custGeom>
              <a:avLst/>
              <a:gdLst/>
              <a:ahLst/>
              <a:cxnLst>
                <a:cxn ang="0">
                  <a:pos x="444" y="23"/>
                </a:cxn>
                <a:cxn ang="0">
                  <a:pos x="448" y="23"/>
                </a:cxn>
                <a:cxn ang="0">
                  <a:pos x="451" y="19"/>
                </a:cxn>
                <a:cxn ang="0">
                  <a:pos x="455" y="15"/>
                </a:cxn>
                <a:cxn ang="0">
                  <a:pos x="455" y="8"/>
                </a:cxn>
                <a:cxn ang="0">
                  <a:pos x="451" y="4"/>
                </a:cxn>
                <a:cxn ang="0">
                  <a:pos x="44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444" y="23"/>
                </a:cxn>
              </a:cxnLst>
              <a:rect l="0" t="0" r="r" b="b"/>
              <a:pathLst>
                <a:path w="455" h="23">
                  <a:moveTo>
                    <a:pt x="444" y="23"/>
                  </a:moveTo>
                  <a:lnTo>
                    <a:pt x="448" y="23"/>
                  </a:lnTo>
                  <a:lnTo>
                    <a:pt x="451" y="19"/>
                  </a:lnTo>
                  <a:lnTo>
                    <a:pt x="455" y="15"/>
                  </a:lnTo>
                  <a:lnTo>
                    <a:pt x="455" y="8"/>
                  </a:lnTo>
                  <a:lnTo>
                    <a:pt x="451" y="4"/>
                  </a:lnTo>
                  <a:lnTo>
                    <a:pt x="44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444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8" name="Freeform 44"/>
            <p:cNvSpPr>
              <a:spLocks/>
            </p:cNvSpPr>
            <p:nvPr/>
          </p:nvSpPr>
          <p:spPr bwMode="auto">
            <a:xfrm>
              <a:off x="1801" y="1776"/>
              <a:ext cx="23" cy="599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5" y="599"/>
                </a:cxn>
                <a:cxn ang="0">
                  <a:pos x="19" y="595"/>
                </a:cxn>
                <a:cxn ang="0">
                  <a:pos x="23" y="591"/>
                </a:cxn>
                <a:cxn ang="0">
                  <a:pos x="23" y="588"/>
                </a:cxn>
                <a:cxn ang="0">
                  <a:pos x="23" y="12"/>
                </a:cxn>
              </a:cxnLst>
              <a:rect l="0" t="0" r="r" b="b"/>
              <a:pathLst>
                <a:path w="23" h="599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5" y="599"/>
                  </a:lnTo>
                  <a:lnTo>
                    <a:pt x="19" y="595"/>
                  </a:lnTo>
                  <a:lnTo>
                    <a:pt x="23" y="591"/>
                  </a:lnTo>
                  <a:lnTo>
                    <a:pt x="23" y="58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29" name="Freeform 45"/>
            <p:cNvSpPr>
              <a:spLocks/>
            </p:cNvSpPr>
            <p:nvPr/>
          </p:nvSpPr>
          <p:spPr bwMode="auto">
            <a:xfrm>
              <a:off x="2521" y="1993"/>
              <a:ext cx="165" cy="165"/>
            </a:xfrm>
            <a:custGeom>
              <a:avLst/>
              <a:gdLst/>
              <a:ahLst/>
              <a:cxnLst>
                <a:cxn ang="0">
                  <a:pos x="2" y="106"/>
                </a:cxn>
                <a:cxn ang="0">
                  <a:pos x="12" y="127"/>
                </a:cxn>
                <a:cxn ang="0">
                  <a:pos x="21" y="140"/>
                </a:cxn>
                <a:cxn ang="0">
                  <a:pos x="33" y="150"/>
                </a:cxn>
                <a:cxn ang="0">
                  <a:pos x="44" y="157"/>
                </a:cxn>
                <a:cxn ang="0">
                  <a:pos x="62" y="163"/>
                </a:cxn>
                <a:cxn ang="0">
                  <a:pos x="89" y="165"/>
                </a:cxn>
                <a:cxn ang="0">
                  <a:pos x="110" y="161"/>
                </a:cxn>
                <a:cxn ang="0">
                  <a:pos x="131" y="152"/>
                </a:cxn>
                <a:cxn ang="0">
                  <a:pos x="140" y="140"/>
                </a:cxn>
                <a:cxn ang="0">
                  <a:pos x="152" y="131"/>
                </a:cxn>
                <a:cxn ang="0">
                  <a:pos x="162" y="109"/>
                </a:cxn>
                <a:cxn ang="0">
                  <a:pos x="165" y="88"/>
                </a:cxn>
                <a:cxn ang="0">
                  <a:pos x="164" y="61"/>
                </a:cxn>
                <a:cxn ang="0">
                  <a:pos x="158" y="44"/>
                </a:cxn>
                <a:cxn ang="0">
                  <a:pos x="150" y="33"/>
                </a:cxn>
                <a:cxn ang="0">
                  <a:pos x="140" y="21"/>
                </a:cxn>
                <a:cxn ang="0">
                  <a:pos x="127" y="12"/>
                </a:cxn>
                <a:cxn ang="0">
                  <a:pos x="106" y="2"/>
                </a:cxn>
                <a:cxn ang="0">
                  <a:pos x="62" y="2"/>
                </a:cxn>
                <a:cxn ang="0">
                  <a:pos x="44" y="8"/>
                </a:cxn>
                <a:cxn ang="0">
                  <a:pos x="33" y="15"/>
                </a:cxn>
                <a:cxn ang="0">
                  <a:pos x="21" y="25"/>
                </a:cxn>
                <a:cxn ang="0">
                  <a:pos x="12" y="38"/>
                </a:cxn>
                <a:cxn ang="0">
                  <a:pos x="4" y="56"/>
                </a:cxn>
                <a:cxn ang="0">
                  <a:pos x="0" y="83"/>
                </a:cxn>
                <a:cxn ang="0">
                  <a:pos x="25" y="63"/>
                </a:cxn>
                <a:cxn ang="0">
                  <a:pos x="29" y="56"/>
                </a:cxn>
                <a:cxn ang="0">
                  <a:pos x="37" y="44"/>
                </a:cxn>
                <a:cxn ang="0">
                  <a:pos x="50" y="33"/>
                </a:cxn>
                <a:cxn ang="0">
                  <a:pos x="58" y="27"/>
                </a:cxn>
                <a:cxn ang="0">
                  <a:pos x="69" y="23"/>
                </a:cxn>
                <a:cxn ang="0">
                  <a:pos x="102" y="25"/>
                </a:cxn>
                <a:cxn ang="0">
                  <a:pos x="112" y="31"/>
                </a:cxn>
                <a:cxn ang="0">
                  <a:pos x="125" y="40"/>
                </a:cxn>
                <a:cxn ang="0">
                  <a:pos x="135" y="54"/>
                </a:cxn>
                <a:cxn ang="0">
                  <a:pos x="139" y="60"/>
                </a:cxn>
                <a:cxn ang="0">
                  <a:pos x="142" y="81"/>
                </a:cxn>
                <a:cxn ang="0">
                  <a:pos x="142" y="94"/>
                </a:cxn>
                <a:cxn ang="0">
                  <a:pos x="139" y="108"/>
                </a:cxn>
                <a:cxn ang="0">
                  <a:pos x="131" y="117"/>
                </a:cxn>
                <a:cxn ang="0">
                  <a:pos x="117" y="131"/>
                </a:cxn>
                <a:cxn ang="0">
                  <a:pos x="108" y="138"/>
                </a:cxn>
                <a:cxn ang="0">
                  <a:pos x="94" y="142"/>
                </a:cxn>
                <a:cxn ang="0">
                  <a:pos x="81" y="142"/>
                </a:cxn>
                <a:cxn ang="0">
                  <a:pos x="60" y="138"/>
                </a:cxn>
                <a:cxn ang="0">
                  <a:pos x="54" y="134"/>
                </a:cxn>
                <a:cxn ang="0">
                  <a:pos x="41" y="125"/>
                </a:cxn>
                <a:cxn ang="0">
                  <a:pos x="31" y="111"/>
                </a:cxn>
                <a:cxn ang="0">
                  <a:pos x="25" y="102"/>
                </a:cxn>
                <a:cxn ang="0">
                  <a:pos x="0" y="83"/>
                </a:cxn>
              </a:cxnLst>
              <a:rect l="0" t="0" r="r" b="b"/>
              <a:pathLst>
                <a:path w="165" h="165">
                  <a:moveTo>
                    <a:pt x="0" y="83"/>
                  </a:moveTo>
                  <a:lnTo>
                    <a:pt x="0" y="98"/>
                  </a:lnTo>
                  <a:lnTo>
                    <a:pt x="2" y="102"/>
                  </a:lnTo>
                  <a:lnTo>
                    <a:pt x="2" y="106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10" y="125"/>
                  </a:lnTo>
                  <a:lnTo>
                    <a:pt x="12" y="127"/>
                  </a:lnTo>
                  <a:lnTo>
                    <a:pt x="14" y="131"/>
                  </a:lnTo>
                  <a:lnTo>
                    <a:pt x="16" y="133"/>
                  </a:lnTo>
                  <a:lnTo>
                    <a:pt x="18" y="136"/>
                  </a:lnTo>
                  <a:lnTo>
                    <a:pt x="21" y="140"/>
                  </a:lnTo>
                  <a:lnTo>
                    <a:pt x="25" y="140"/>
                  </a:lnTo>
                  <a:lnTo>
                    <a:pt x="25" y="144"/>
                  </a:lnTo>
                  <a:lnTo>
                    <a:pt x="29" y="148"/>
                  </a:lnTo>
                  <a:lnTo>
                    <a:pt x="33" y="150"/>
                  </a:lnTo>
                  <a:lnTo>
                    <a:pt x="35" y="152"/>
                  </a:lnTo>
                  <a:lnTo>
                    <a:pt x="39" y="154"/>
                  </a:lnTo>
                  <a:lnTo>
                    <a:pt x="41" y="156"/>
                  </a:lnTo>
                  <a:lnTo>
                    <a:pt x="44" y="157"/>
                  </a:lnTo>
                  <a:lnTo>
                    <a:pt x="50" y="161"/>
                  </a:lnTo>
                  <a:lnTo>
                    <a:pt x="56" y="161"/>
                  </a:lnTo>
                  <a:lnTo>
                    <a:pt x="60" y="163"/>
                  </a:lnTo>
                  <a:lnTo>
                    <a:pt x="62" y="163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91" y="163"/>
                  </a:lnTo>
                  <a:lnTo>
                    <a:pt x="89" y="165"/>
                  </a:lnTo>
                  <a:lnTo>
                    <a:pt x="98" y="165"/>
                  </a:lnTo>
                  <a:lnTo>
                    <a:pt x="102" y="163"/>
                  </a:lnTo>
                  <a:lnTo>
                    <a:pt x="106" y="163"/>
                  </a:lnTo>
                  <a:lnTo>
                    <a:pt x="110" y="161"/>
                  </a:lnTo>
                  <a:lnTo>
                    <a:pt x="112" y="161"/>
                  </a:lnTo>
                  <a:lnTo>
                    <a:pt x="125" y="156"/>
                  </a:lnTo>
                  <a:lnTo>
                    <a:pt x="127" y="154"/>
                  </a:lnTo>
                  <a:lnTo>
                    <a:pt x="131" y="152"/>
                  </a:lnTo>
                  <a:lnTo>
                    <a:pt x="133" y="150"/>
                  </a:lnTo>
                  <a:lnTo>
                    <a:pt x="137" y="148"/>
                  </a:lnTo>
                  <a:lnTo>
                    <a:pt x="140" y="144"/>
                  </a:lnTo>
                  <a:lnTo>
                    <a:pt x="140" y="140"/>
                  </a:lnTo>
                  <a:lnTo>
                    <a:pt x="144" y="140"/>
                  </a:lnTo>
                  <a:lnTo>
                    <a:pt x="148" y="136"/>
                  </a:lnTo>
                  <a:lnTo>
                    <a:pt x="150" y="133"/>
                  </a:lnTo>
                  <a:lnTo>
                    <a:pt x="152" y="131"/>
                  </a:lnTo>
                  <a:lnTo>
                    <a:pt x="154" y="127"/>
                  </a:lnTo>
                  <a:lnTo>
                    <a:pt x="156" y="125"/>
                  </a:lnTo>
                  <a:lnTo>
                    <a:pt x="162" y="111"/>
                  </a:lnTo>
                  <a:lnTo>
                    <a:pt x="162" y="109"/>
                  </a:lnTo>
                  <a:lnTo>
                    <a:pt x="164" y="106"/>
                  </a:lnTo>
                  <a:lnTo>
                    <a:pt x="164" y="102"/>
                  </a:lnTo>
                  <a:lnTo>
                    <a:pt x="165" y="98"/>
                  </a:lnTo>
                  <a:lnTo>
                    <a:pt x="165" y="88"/>
                  </a:lnTo>
                  <a:lnTo>
                    <a:pt x="164" y="90"/>
                  </a:lnTo>
                  <a:lnTo>
                    <a:pt x="165" y="77"/>
                  </a:lnTo>
                  <a:lnTo>
                    <a:pt x="165" y="65"/>
                  </a:lnTo>
                  <a:lnTo>
                    <a:pt x="164" y="61"/>
                  </a:lnTo>
                  <a:lnTo>
                    <a:pt x="164" y="60"/>
                  </a:lnTo>
                  <a:lnTo>
                    <a:pt x="162" y="56"/>
                  </a:lnTo>
                  <a:lnTo>
                    <a:pt x="162" y="50"/>
                  </a:lnTo>
                  <a:lnTo>
                    <a:pt x="158" y="44"/>
                  </a:lnTo>
                  <a:lnTo>
                    <a:pt x="156" y="40"/>
                  </a:lnTo>
                  <a:lnTo>
                    <a:pt x="154" y="38"/>
                  </a:lnTo>
                  <a:lnTo>
                    <a:pt x="152" y="35"/>
                  </a:lnTo>
                  <a:lnTo>
                    <a:pt x="150" y="33"/>
                  </a:lnTo>
                  <a:lnTo>
                    <a:pt x="148" y="29"/>
                  </a:lnTo>
                  <a:lnTo>
                    <a:pt x="144" y="25"/>
                  </a:lnTo>
                  <a:lnTo>
                    <a:pt x="140" y="25"/>
                  </a:lnTo>
                  <a:lnTo>
                    <a:pt x="140" y="21"/>
                  </a:lnTo>
                  <a:lnTo>
                    <a:pt x="137" y="17"/>
                  </a:lnTo>
                  <a:lnTo>
                    <a:pt x="133" y="15"/>
                  </a:lnTo>
                  <a:lnTo>
                    <a:pt x="131" y="13"/>
                  </a:lnTo>
                  <a:lnTo>
                    <a:pt x="127" y="12"/>
                  </a:lnTo>
                  <a:lnTo>
                    <a:pt x="125" y="10"/>
                  </a:lnTo>
                  <a:lnTo>
                    <a:pt x="112" y="4"/>
                  </a:lnTo>
                  <a:lnTo>
                    <a:pt x="110" y="4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0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4" y="8"/>
                  </a:lnTo>
                  <a:lnTo>
                    <a:pt x="41" y="10"/>
                  </a:lnTo>
                  <a:lnTo>
                    <a:pt x="39" y="12"/>
                  </a:lnTo>
                  <a:lnTo>
                    <a:pt x="35" y="13"/>
                  </a:lnTo>
                  <a:lnTo>
                    <a:pt x="33" y="15"/>
                  </a:lnTo>
                  <a:lnTo>
                    <a:pt x="29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1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35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2" y="60"/>
                  </a:lnTo>
                  <a:lnTo>
                    <a:pt x="2" y="61"/>
                  </a:lnTo>
                  <a:lnTo>
                    <a:pt x="0" y="65"/>
                  </a:lnTo>
                  <a:lnTo>
                    <a:pt x="0" y="83"/>
                  </a:lnTo>
                  <a:lnTo>
                    <a:pt x="23" y="83"/>
                  </a:lnTo>
                  <a:lnTo>
                    <a:pt x="23" y="69"/>
                  </a:lnTo>
                  <a:lnTo>
                    <a:pt x="25" y="65"/>
                  </a:lnTo>
                  <a:lnTo>
                    <a:pt x="25" y="63"/>
                  </a:lnTo>
                  <a:lnTo>
                    <a:pt x="27" y="60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33" y="50"/>
                  </a:lnTo>
                  <a:lnTo>
                    <a:pt x="35" y="48"/>
                  </a:lnTo>
                  <a:lnTo>
                    <a:pt x="37" y="44"/>
                  </a:lnTo>
                  <a:lnTo>
                    <a:pt x="41" y="40"/>
                  </a:lnTo>
                  <a:lnTo>
                    <a:pt x="44" y="36"/>
                  </a:lnTo>
                  <a:lnTo>
                    <a:pt x="48" y="35"/>
                  </a:lnTo>
                  <a:lnTo>
                    <a:pt x="50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60" y="27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9" y="23"/>
                  </a:lnTo>
                  <a:lnTo>
                    <a:pt x="83" y="23"/>
                  </a:lnTo>
                  <a:lnTo>
                    <a:pt x="94" y="23"/>
                  </a:lnTo>
                  <a:lnTo>
                    <a:pt x="98" y="25"/>
                  </a:lnTo>
                  <a:lnTo>
                    <a:pt x="102" y="25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10" y="29"/>
                  </a:lnTo>
                  <a:lnTo>
                    <a:pt x="112" y="31"/>
                  </a:lnTo>
                  <a:lnTo>
                    <a:pt x="115" y="33"/>
                  </a:lnTo>
                  <a:lnTo>
                    <a:pt x="117" y="35"/>
                  </a:lnTo>
                  <a:lnTo>
                    <a:pt x="121" y="36"/>
                  </a:lnTo>
                  <a:lnTo>
                    <a:pt x="125" y="40"/>
                  </a:lnTo>
                  <a:lnTo>
                    <a:pt x="129" y="44"/>
                  </a:lnTo>
                  <a:lnTo>
                    <a:pt x="131" y="48"/>
                  </a:lnTo>
                  <a:lnTo>
                    <a:pt x="133" y="50"/>
                  </a:lnTo>
                  <a:lnTo>
                    <a:pt x="135" y="54"/>
                  </a:lnTo>
                  <a:lnTo>
                    <a:pt x="137" y="56"/>
                  </a:lnTo>
                  <a:lnTo>
                    <a:pt x="139" y="60"/>
                  </a:lnTo>
                  <a:lnTo>
                    <a:pt x="139" y="58"/>
                  </a:lnTo>
                  <a:lnTo>
                    <a:pt x="139" y="60"/>
                  </a:lnTo>
                  <a:lnTo>
                    <a:pt x="140" y="63"/>
                  </a:lnTo>
                  <a:lnTo>
                    <a:pt x="140" y="65"/>
                  </a:lnTo>
                  <a:lnTo>
                    <a:pt x="142" y="69"/>
                  </a:lnTo>
                  <a:lnTo>
                    <a:pt x="142" y="81"/>
                  </a:lnTo>
                  <a:lnTo>
                    <a:pt x="146" y="88"/>
                  </a:lnTo>
                  <a:lnTo>
                    <a:pt x="148" y="75"/>
                  </a:lnTo>
                  <a:lnTo>
                    <a:pt x="142" y="81"/>
                  </a:lnTo>
                  <a:lnTo>
                    <a:pt x="142" y="94"/>
                  </a:lnTo>
                  <a:lnTo>
                    <a:pt x="140" y="98"/>
                  </a:lnTo>
                  <a:lnTo>
                    <a:pt x="140" y="102"/>
                  </a:lnTo>
                  <a:lnTo>
                    <a:pt x="139" y="106"/>
                  </a:lnTo>
                  <a:lnTo>
                    <a:pt x="139" y="108"/>
                  </a:lnTo>
                  <a:lnTo>
                    <a:pt x="137" y="109"/>
                  </a:lnTo>
                  <a:lnTo>
                    <a:pt x="135" y="111"/>
                  </a:lnTo>
                  <a:lnTo>
                    <a:pt x="133" y="115"/>
                  </a:lnTo>
                  <a:lnTo>
                    <a:pt x="131" y="117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7" y="131"/>
                  </a:lnTo>
                  <a:lnTo>
                    <a:pt x="115" y="133"/>
                  </a:lnTo>
                  <a:lnTo>
                    <a:pt x="112" y="134"/>
                  </a:lnTo>
                  <a:lnTo>
                    <a:pt x="110" y="136"/>
                  </a:lnTo>
                  <a:lnTo>
                    <a:pt x="108" y="138"/>
                  </a:lnTo>
                  <a:lnTo>
                    <a:pt x="106" y="138"/>
                  </a:lnTo>
                  <a:lnTo>
                    <a:pt x="102" y="140"/>
                  </a:lnTo>
                  <a:lnTo>
                    <a:pt x="98" y="140"/>
                  </a:lnTo>
                  <a:lnTo>
                    <a:pt x="94" y="142"/>
                  </a:lnTo>
                  <a:lnTo>
                    <a:pt x="81" y="142"/>
                  </a:lnTo>
                  <a:lnTo>
                    <a:pt x="75" y="148"/>
                  </a:lnTo>
                  <a:lnTo>
                    <a:pt x="89" y="146"/>
                  </a:lnTo>
                  <a:lnTo>
                    <a:pt x="81" y="142"/>
                  </a:lnTo>
                  <a:lnTo>
                    <a:pt x="69" y="142"/>
                  </a:lnTo>
                  <a:lnTo>
                    <a:pt x="66" y="140"/>
                  </a:lnTo>
                  <a:lnTo>
                    <a:pt x="64" y="140"/>
                  </a:lnTo>
                  <a:lnTo>
                    <a:pt x="60" y="138"/>
                  </a:lnTo>
                  <a:lnTo>
                    <a:pt x="58" y="138"/>
                  </a:lnTo>
                  <a:lnTo>
                    <a:pt x="60" y="138"/>
                  </a:lnTo>
                  <a:lnTo>
                    <a:pt x="56" y="136"/>
                  </a:lnTo>
                  <a:lnTo>
                    <a:pt x="54" y="134"/>
                  </a:lnTo>
                  <a:lnTo>
                    <a:pt x="50" y="133"/>
                  </a:lnTo>
                  <a:lnTo>
                    <a:pt x="48" y="131"/>
                  </a:lnTo>
                  <a:lnTo>
                    <a:pt x="44" y="129"/>
                  </a:lnTo>
                  <a:lnTo>
                    <a:pt x="41" y="125"/>
                  </a:lnTo>
                  <a:lnTo>
                    <a:pt x="37" y="121"/>
                  </a:lnTo>
                  <a:lnTo>
                    <a:pt x="35" y="117"/>
                  </a:lnTo>
                  <a:lnTo>
                    <a:pt x="33" y="115"/>
                  </a:lnTo>
                  <a:lnTo>
                    <a:pt x="31" y="111"/>
                  </a:lnTo>
                  <a:lnTo>
                    <a:pt x="29" y="109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5" y="102"/>
                  </a:lnTo>
                  <a:lnTo>
                    <a:pt x="25" y="98"/>
                  </a:lnTo>
                  <a:lnTo>
                    <a:pt x="23" y="94"/>
                  </a:lnTo>
                  <a:lnTo>
                    <a:pt x="2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0" name="Freeform 46"/>
            <p:cNvSpPr>
              <a:spLocks/>
            </p:cNvSpPr>
            <p:nvPr/>
          </p:nvSpPr>
          <p:spPr bwMode="auto">
            <a:xfrm>
              <a:off x="1477" y="2064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3" y="19"/>
                </a:cxn>
                <a:cxn ang="0">
                  <a:pos x="7" y="23"/>
                </a:cxn>
                <a:cxn ang="0">
                  <a:pos x="339" y="23"/>
                </a:cxn>
                <a:cxn ang="0">
                  <a:pos x="343" y="19"/>
                </a:cxn>
                <a:cxn ang="0">
                  <a:pos x="347" y="15"/>
                </a:cxn>
                <a:cxn ang="0">
                  <a:pos x="347" y="8"/>
                </a:cxn>
                <a:cxn ang="0">
                  <a:pos x="343" y="4"/>
                </a:cxn>
                <a:cxn ang="0">
                  <a:pos x="339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339" y="23"/>
                  </a:lnTo>
                  <a:lnTo>
                    <a:pt x="343" y="19"/>
                  </a:lnTo>
                  <a:lnTo>
                    <a:pt x="347" y="15"/>
                  </a:lnTo>
                  <a:lnTo>
                    <a:pt x="347" y="8"/>
                  </a:lnTo>
                  <a:lnTo>
                    <a:pt x="343" y="4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1" name="Freeform 47"/>
            <p:cNvSpPr>
              <a:spLocks/>
            </p:cNvSpPr>
            <p:nvPr/>
          </p:nvSpPr>
          <p:spPr bwMode="auto">
            <a:xfrm>
              <a:off x="1453" y="1897"/>
              <a:ext cx="346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338" y="23"/>
                </a:cxn>
                <a:cxn ang="0">
                  <a:pos x="342" y="19"/>
                </a:cxn>
                <a:cxn ang="0">
                  <a:pos x="346" y="15"/>
                </a:cxn>
                <a:cxn ang="0">
                  <a:pos x="346" y="8"/>
                </a:cxn>
                <a:cxn ang="0">
                  <a:pos x="342" y="4"/>
                </a:cxn>
                <a:cxn ang="0">
                  <a:pos x="338" y="0"/>
                </a:cxn>
                <a:cxn ang="0">
                  <a:pos x="335" y="0"/>
                </a:cxn>
                <a:cxn ang="0">
                  <a:pos x="12" y="0"/>
                </a:cxn>
              </a:cxnLst>
              <a:rect l="0" t="0" r="r" b="b"/>
              <a:pathLst>
                <a:path w="346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338" y="23"/>
                  </a:lnTo>
                  <a:lnTo>
                    <a:pt x="342" y="19"/>
                  </a:lnTo>
                  <a:lnTo>
                    <a:pt x="346" y="15"/>
                  </a:lnTo>
                  <a:lnTo>
                    <a:pt x="346" y="8"/>
                  </a:lnTo>
                  <a:lnTo>
                    <a:pt x="342" y="4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2" name="Freeform 48"/>
            <p:cNvSpPr>
              <a:spLocks/>
            </p:cNvSpPr>
            <p:nvPr/>
          </p:nvSpPr>
          <p:spPr bwMode="auto">
            <a:xfrm>
              <a:off x="1453" y="2256"/>
              <a:ext cx="346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338" y="23"/>
                </a:cxn>
                <a:cxn ang="0">
                  <a:pos x="342" y="19"/>
                </a:cxn>
                <a:cxn ang="0">
                  <a:pos x="346" y="15"/>
                </a:cxn>
                <a:cxn ang="0">
                  <a:pos x="346" y="8"/>
                </a:cxn>
                <a:cxn ang="0">
                  <a:pos x="342" y="4"/>
                </a:cxn>
                <a:cxn ang="0">
                  <a:pos x="338" y="0"/>
                </a:cxn>
                <a:cxn ang="0">
                  <a:pos x="335" y="0"/>
                </a:cxn>
                <a:cxn ang="0">
                  <a:pos x="12" y="0"/>
                </a:cxn>
              </a:cxnLst>
              <a:rect l="0" t="0" r="r" b="b"/>
              <a:pathLst>
                <a:path w="346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338" y="23"/>
                  </a:lnTo>
                  <a:lnTo>
                    <a:pt x="342" y="19"/>
                  </a:lnTo>
                  <a:lnTo>
                    <a:pt x="346" y="15"/>
                  </a:lnTo>
                  <a:lnTo>
                    <a:pt x="346" y="8"/>
                  </a:lnTo>
                  <a:lnTo>
                    <a:pt x="342" y="4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3" name="Freeform 49"/>
            <p:cNvSpPr>
              <a:spLocks/>
            </p:cNvSpPr>
            <p:nvPr/>
          </p:nvSpPr>
          <p:spPr bwMode="auto">
            <a:xfrm>
              <a:off x="2677" y="2058"/>
              <a:ext cx="347" cy="2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8" y="23"/>
                </a:cxn>
                <a:cxn ang="0">
                  <a:pos x="340" y="23"/>
                </a:cxn>
                <a:cxn ang="0">
                  <a:pos x="344" y="20"/>
                </a:cxn>
                <a:cxn ang="0">
                  <a:pos x="347" y="16"/>
                </a:cxn>
                <a:cxn ang="0">
                  <a:pos x="347" y="8"/>
                </a:cxn>
                <a:cxn ang="0">
                  <a:pos x="344" y="4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11" y="0"/>
                </a:cxn>
              </a:cxnLst>
              <a:rect l="0" t="0" r="r" b="b"/>
              <a:pathLst>
                <a:path w="347" h="23">
                  <a:moveTo>
                    <a:pt x="11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340" y="23"/>
                  </a:lnTo>
                  <a:lnTo>
                    <a:pt x="344" y="20"/>
                  </a:lnTo>
                  <a:lnTo>
                    <a:pt x="347" y="16"/>
                  </a:lnTo>
                  <a:lnTo>
                    <a:pt x="347" y="8"/>
                  </a:lnTo>
                  <a:lnTo>
                    <a:pt x="344" y="4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34" name="Rectangle 50"/>
            <p:cNvSpPr>
              <a:spLocks noChangeArrowheads="1"/>
            </p:cNvSpPr>
            <p:nvPr/>
          </p:nvSpPr>
          <p:spPr bwMode="auto">
            <a:xfrm>
              <a:off x="1200" y="181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00435" name="Rectangle 51"/>
            <p:cNvSpPr>
              <a:spLocks noChangeArrowheads="1"/>
            </p:cNvSpPr>
            <p:nvPr/>
          </p:nvSpPr>
          <p:spPr bwMode="auto">
            <a:xfrm>
              <a:off x="1200" y="1999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400436" name="Rectangle 52"/>
            <p:cNvSpPr>
              <a:spLocks noChangeArrowheads="1"/>
            </p:cNvSpPr>
            <p:nvPr/>
          </p:nvSpPr>
          <p:spPr bwMode="auto">
            <a:xfrm>
              <a:off x="1200" y="2214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0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 Gates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Similary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as the NAND gate, the NOR gate is a Universal gate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Universal gate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- a gate type that can implement any Boolean function.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With a NOR gate one can implement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 NOT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An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An 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81525" y="266700"/>
            <a:ext cx="1476375" cy="646331"/>
            <a:chOff x="4581525" y="218974"/>
            <a:chExt cx="1084263" cy="415013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4940300" y="234950"/>
              <a:ext cx="725488" cy="379413"/>
              <a:chOff x="4743" y="3461"/>
              <a:chExt cx="457" cy="239"/>
            </a:xfrm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4743" y="3461"/>
                <a:ext cx="302" cy="239"/>
              </a:xfrm>
              <a:custGeom>
                <a:avLst/>
                <a:gdLst/>
                <a:ahLst/>
                <a:cxnLst>
                  <a:cxn ang="0">
                    <a:pos x="2" y="168"/>
                  </a:cxn>
                  <a:cxn ang="0">
                    <a:pos x="24" y="83"/>
                  </a:cxn>
                  <a:cxn ang="0">
                    <a:pos x="4" y="3"/>
                  </a:cxn>
                  <a:cxn ang="0">
                    <a:pos x="1" y="0"/>
                  </a:cxn>
                  <a:cxn ang="0">
                    <a:pos x="72" y="0"/>
                  </a:cxn>
                  <a:cxn ang="0">
                    <a:pos x="219" y="83"/>
                  </a:cxn>
                  <a:cxn ang="0">
                    <a:pos x="218" y="89"/>
                  </a:cxn>
                  <a:cxn ang="0">
                    <a:pos x="72" y="173"/>
                  </a:cxn>
                  <a:cxn ang="0">
                    <a:pos x="0" y="173"/>
                  </a:cxn>
                  <a:cxn ang="0">
                    <a:pos x="2" y="168"/>
                  </a:cxn>
                </a:cxnLst>
                <a:rect l="0" t="0" r="r" b="b"/>
                <a:pathLst>
                  <a:path w="219" h="173">
                    <a:moveTo>
                      <a:pt x="2" y="168"/>
                    </a:moveTo>
                    <a:cubicBezTo>
                      <a:pt x="17" y="142"/>
                      <a:pt x="24" y="113"/>
                      <a:pt x="24" y="83"/>
                    </a:cubicBezTo>
                    <a:cubicBezTo>
                      <a:pt x="24" y="55"/>
                      <a:pt x="17" y="28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32" y="0"/>
                      <a:pt x="188" y="31"/>
                      <a:pt x="219" y="83"/>
                    </a:cubicBezTo>
                    <a:cubicBezTo>
                      <a:pt x="218" y="89"/>
                      <a:pt x="218" y="89"/>
                      <a:pt x="218" y="89"/>
                    </a:cubicBezTo>
                    <a:cubicBezTo>
                      <a:pt x="187" y="141"/>
                      <a:pt x="132" y="173"/>
                      <a:pt x="72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2" y="168"/>
                      <a:pt x="2" y="168"/>
                      <a:pt x="2" y="1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5115" y="3576"/>
                <a:ext cx="8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0"/>
                  </a:cxn>
                  <a:cxn ang="0">
                    <a:pos x="0" y="0"/>
                  </a:cxn>
                </a:cxnLst>
                <a:rect l="0" t="0" r="r" b="b"/>
                <a:pathLst>
                  <a:path w="85">
                    <a:moveTo>
                      <a:pt x="0" y="0"/>
                    </a:moveTo>
                    <a:lnTo>
                      <a:pt x="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5115" y="3576"/>
                <a:ext cx="8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5045" y="3541"/>
                <a:ext cx="70" cy="6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838700" y="349250"/>
              <a:ext cx="127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838700" y="514350"/>
              <a:ext cx="127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581525" y="218974"/>
              <a:ext cx="248637" cy="41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  <a:p>
              <a:r>
                <a:rPr lang="en-US" sz="180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12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Exclusive OR/ Exclusive NOR</a:t>
            </a:r>
          </a:p>
        </p:txBody>
      </p:sp>
      <p:sp>
        <p:nvSpPr>
          <p:cNvPr id="3717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358775" y="1314450"/>
            <a:ext cx="8396288" cy="50276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The </a:t>
            </a:r>
            <a:r>
              <a:rPr lang="en-US" sz="2800" i="1">
                <a:latin typeface="Arial" pitchFamily="34" charset="0"/>
              </a:rPr>
              <a:t>eXclusive OR</a:t>
            </a:r>
            <a:r>
              <a:rPr lang="en-US" sz="2800">
                <a:latin typeface="Arial" pitchFamily="34" charset="0"/>
              </a:rPr>
              <a:t> (</a:t>
            </a:r>
            <a:r>
              <a:rPr lang="en-US" sz="2800" i="1">
                <a:latin typeface="Arial" pitchFamily="34" charset="0"/>
              </a:rPr>
              <a:t>XOR</a:t>
            </a:r>
            <a:r>
              <a:rPr lang="en-US" sz="2800">
                <a:latin typeface="Arial" pitchFamily="34" charset="0"/>
              </a:rPr>
              <a:t>) function is an important Boolean function used extensively in logic circuits:</a:t>
            </a:r>
          </a:p>
          <a:p>
            <a:pPr lvl="1"/>
            <a:r>
              <a:rPr lang="en-US" sz="2400">
                <a:latin typeface="Arial" pitchFamily="34" charset="0"/>
              </a:rPr>
              <a:t>Adders/subtractors/multipliers</a:t>
            </a:r>
          </a:p>
          <a:p>
            <a:pPr lvl="1"/>
            <a:r>
              <a:rPr lang="en-US" sz="2400">
                <a:latin typeface="Arial" pitchFamily="34" charset="0"/>
              </a:rPr>
              <a:t>Counters/incrementers/decrementers</a:t>
            </a:r>
          </a:p>
          <a:p>
            <a:pPr lvl="1"/>
            <a:r>
              <a:rPr lang="en-US" sz="2400">
                <a:latin typeface="Arial" pitchFamily="34" charset="0"/>
              </a:rPr>
              <a:t>Parity generators/checkers</a:t>
            </a:r>
          </a:p>
          <a:p>
            <a:r>
              <a:rPr lang="en-US" sz="2800">
                <a:latin typeface="Arial" pitchFamily="34" charset="0"/>
              </a:rPr>
              <a:t>The </a:t>
            </a:r>
            <a:r>
              <a:rPr lang="en-US" sz="2800" i="1">
                <a:latin typeface="Arial" pitchFamily="34" charset="0"/>
              </a:rPr>
              <a:t>eXclusive NOR</a:t>
            </a:r>
            <a:r>
              <a:rPr lang="en-US" sz="2800">
                <a:latin typeface="Arial" pitchFamily="34" charset="0"/>
              </a:rPr>
              <a:t> function (XNOR) is the complement of the XOR function</a:t>
            </a:r>
          </a:p>
          <a:p>
            <a:r>
              <a:rPr lang="en-US" sz="2800">
                <a:latin typeface="Arial" pitchFamily="34" charset="0"/>
              </a:rPr>
              <a:t>XOR and XNOR gates are complex gates (built from simpler gates, such as AND, Not, etc). </a:t>
            </a:r>
          </a:p>
        </p:txBody>
      </p: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93109E-CA5F-446E-8011-D444BBE3BD61}"/>
                  </a:ext>
                </a:extLst>
              </p14:cNvPr>
              <p14:cNvContentPartPr/>
              <p14:nvPr/>
            </p14:nvContentPartPr>
            <p14:xfrm>
              <a:off x="6818400" y="1152720"/>
              <a:ext cx="1844640" cy="251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93109E-CA5F-446E-8011-D444BBE3B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09040" y="1143360"/>
                <a:ext cx="1863360" cy="25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430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1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1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1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1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1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Truth Tables for XOR/XNOR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314450"/>
            <a:ext cx="83185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XOR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The XOR function means: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X OR Y, but NOT BOTH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The XNOR function also known as the </a:t>
            </a:r>
            <a:r>
              <a:rPr lang="en-US" sz="2400" i="1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equivalence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function, denoted by the operator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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374291" name="Group 531"/>
          <p:cNvGrpSpPr>
            <a:grpSpLocks/>
          </p:cNvGrpSpPr>
          <p:nvPr/>
        </p:nvGrpSpPr>
        <p:grpSpPr bwMode="auto">
          <a:xfrm>
            <a:off x="527050" y="1936750"/>
            <a:ext cx="2047875" cy="2295525"/>
            <a:chOff x="2148" y="1236"/>
            <a:chExt cx="1290" cy="1446"/>
          </a:xfrm>
        </p:grpSpPr>
        <p:sp>
          <p:nvSpPr>
            <p:cNvPr id="373797" name="Rectangle 37"/>
            <p:cNvSpPr>
              <a:spLocks noChangeArrowheads="1"/>
            </p:cNvSpPr>
            <p:nvPr/>
          </p:nvSpPr>
          <p:spPr bwMode="auto">
            <a:xfrm>
              <a:off x="2305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798" name="Rectangle 38"/>
            <p:cNvSpPr>
              <a:spLocks noChangeArrowheads="1"/>
            </p:cNvSpPr>
            <p:nvPr/>
          </p:nvSpPr>
          <p:spPr bwMode="auto">
            <a:xfrm>
              <a:off x="2401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799" name="Rectangle 39"/>
            <p:cNvSpPr>
              <a:spLocks noChangeArrowheads="1"/>
            </p:cNvSpPr>
            <p:nvPr/>
          </p:nvSpPr>
          <p:spPr bwMode="auto">
            <a:xfrm>
              <a:off x="2642" y="125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0" name="Rectangle 40"/>
            <p:cNvSpPr>
              <a:spLocks noChangeArrowheads="1"/>
            </p:cNvSpPr>
            <p:nvPr/>
          </p:nvSpPr>
          <p:spPr bwMode="auto">
            <a:xfrm>
              <a:off x="2738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1" name="Rectangle 41"/>
            <p:cNvSpPr>
              <a:spLocks noChangeArrowheads="1"/>
            </p:cNvSpPr>
            <p:nvPr/>
          </p:nvSpPr>
          <p:spPr bwMode="auto">
            <a:xfrm>
              <a:off x="2930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2" name="Rectangle 42"/>
            <p:cNvSpPr>
              <a:spLocks noChangeArrowheads="1"/>
            </p:cNvSpPr>
            <p:nvPr/>
          </p:nvSpPr>
          <p:spPr bwMode="auto">
            <a:xfrm>
              <a:off x="3042" y="1250"/>
              <a:ext cx="1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3" name="Rectangle 43"/>
            <p:cNvSpPr>
              <a:spLocks noChangeArrowheads="1"/>
            </p:cNvSpPr>
            <p:nvPr/>
          </p:nvSpPr>
          <p:spPr bwMode="auto">
            <a:xfrm>
              <a:off x="3173" y="1266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4" name="Rectangle 44"/>
            <p:cNvSpPr>
              <a:spLocks noChangeArrowheads="1"/>
            </p:cNvSpPr>
            <p:nvPr/>
          </p:nvSpPr>
          <p:spPr bwMode="auto">
            <a:xfrm>
              <a:off x="3269" y="126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05" name="Rectangle 45"/>
            <p:cNvSpPr>
              <a:spLocks noChangeArrowheads="1"/>
            </p:cNvSpPr>
            <p:nvPr/>
          </p:nvSpPr>
          <p:spPr bwMode="auto">
            <a:xfrm>
              <a:off x="3390" y="12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78" name="Rectangle 118"/>
            <p:cNvSpPr>
              <a:spLocks noChangeArrowheads="1"/>
            </p:cNvSpPr>
            <p:nvPr/>
          </p:nvSpPr>
          <p:spPr bwMode="auto">
            <a:xfrm>
              <a:off x="2305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79" name="Rectangle 119"/>
            <p:cNvSpPr>
              <a:spLocks noChangeArrowheads="1"/>
            </p:cNvSpPr>
            <p:nvPr/>
          </p:nvSpPr>
          <p:spPr bwMode="auto">
            <a:xfrm>
              <a:off x="2401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0" name="Rectangle 120"/>
            <p:cNvSpPr>
              <a:spLocks noChangeArrowheads="1"/>
            </p:cNvSpPr>
            <p:nvPr/>
          </p:nvSpPr>
          <p:spPr bwMode="auto">
            <a:xfrm>
              <a:off x="264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1" name="Rectangle 121"/>
            <p:cNvSpPr>
              <a:spLocks noChangeArrowheads="1"/>
            </p:cNvSpPr>
            <p:nvPr/>
          </p:nvSpPr>
          <p:spPr bwMode="auto">
            <a:xfrm>
              <a:off x="273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2" name="Rectangle 122"/>
            <p:cNvSpPr>
              <a:spLocks noChangeArrowheads="1"/>
            </p:cNvSpPr>
            <p:nvPr/>
          </p:nvSpPr>
          <p:spPr bwMode="auto">
            <a:xfrm>
              <a:off x="3052" y="177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883" name="Rectangle 123"/>
            <p:cNvSpPr>
              <a:spLocks noChangeArrowheads="1"/>
            </p:cNvSpPr>
            <p:nvPr/>
          </p:nvSpPr>
          <p:spPr bwMode="auto">
            <a:xfrm>
              <a:off x="3148" y="1779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3" name="Rectangle 173"/>
            <p:cNvSpPr>
              <a:spLocks noChangeArrowheads="1"/>
            </p:cNvSpPr>
            <p:nvPr/>
          </p:nvSpPr>
          <p:spPr bwMode="auto">
            <a:xfrm>
              <a:off x="2305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4" name="Rectangle 174"/>
            <p:cNvSpPr>
              <a:spLocks noChangeArrowheads="1"/>
            </p:cNvSpPr>
            <p:nvPr/>
          </p:nvSpPr>
          <p:spPr bwMode="auto">
            <a:xfrm>
              <a:off x="2401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5" name="Rectangle 175"/>
            <p:cNvSpPr>
              <a:spLocks noChangeArrowheads="1"/>
            </p:cNvSpPr>
            <p:nvPr/>
          </p:nvSpPr>
          <p:spPr bwMode="auto">
            <a:xfrm>
              <a:off x="264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6" name="Rectangle 176"/>
            <p:cNvSpPr>
              <a:spLocks noChangeArrowheads="1"/>
            </p:cNvSpPr>
            <p:nvPr/>
          </p:nvSpPr>
          <p:spPr bwMode="auto">
            <a:xfrm>
              <a:off x="273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7" name="Rectangle 177"/>
            <p:cNvSpPr>
              <a:spLocks noChangeArrowheads="1"/>
            </p:cNvSpPr>
            <p:nvPr/>
          </p:nvSpPr>
          <p:spPr bwMode="auto">
            <a:xfrm>
              <a:off x="3052" y="2004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38" name="Rectangle 178"/>
            <p:cNvSpPr>
              <a:spLocks noChangeArrowheads="1"/>
            </p:cNvSpPr>
            <p:nvPr/>
          </p:nvSpPr>
          <p:spPr bwMode="auto">
            <a:xfrm>
              <a:off x="3148" y="2004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88" name="Rectangle 228"/>
            <p:cNvSpPr>
              <a:spLocks noChangeArrowheads="1"/>
            </p:cNvSpPr>
            <p:nvPr/>
          </p:nvSpPr>
          <p:spPr bwMode="auto">
            <a:xfrm>
              <a:off x="2303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89" name="Rectangle 229"/>
            <p:cNvSpPr>
              <a:spLocks noChangeArrowheads="1"/>
            </p:cNvSpPr>
            <p:nvPr/>
          </p:nvSpPr>
          <p:spPr bwMode="auto">
            <a:xfrm>
              <a:off x="2399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0" name="Rectangle 230"/>
            <p:cNvSpPr>
              <a:spLocks noChangeArrowheads="1"/>
            </p:cNvSpPr>
            <p:nvPr/>
          </p:nvSpPr>
          <p:spPr bwMode="auto">
            <a:xfrm>
              <a:off x="264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1" name="Rectangle 231"/>
            <p:cNvSpPr>
              <a:spLocks noChangeArrowheads="1"/>
            </p:cNvSpPr>
            <p:nvPr/>
          </p:nvSpPr>
          <p:spPr bwMode="auto">
            <a:xfrm>
              <a:off x="273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2" name="Rectangle 232"/>
            <p:cNvSpPr>
              <a:spLocks noChangeArrowheads="1"/>
            </p:cNvSpPr>
            <p:nvPr/>
          </p:nvSpPr>
          <p:spPr bwMode="auto">
            <a:xfrm>
              <a:off x="3050" y="222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3993" name="Rectangle 233"/>
            <p:cNvSpPr>
              <a:spLocks noChangeArrowheads="1"/>
            </p:cNvSpPr>
            <p:nvPr/>
          </p:nvSpPr>
          <p:spPr bwMode="auto">
            <a:xfrm>
              <a:off x="3146" y="222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5" name="Rectangle 285"/>
            <p:cNvSpPr>
              <a:spLocks noChangeArrowheads="1"/>
            </p:cNvSpPr>
            <p:nvPr/>
          </p:nvSpPr>
          <p:spPr bwMode="auto">
            <a:xfrm>
              <a:off x="2303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6" name="Rectangle 286"/>
            <p:cNvSpPr>
              <a:spLocks noChangeArrowheads="1"/>
            </p:cNvSpPr>
            <p:nvPr/>
          </p:nvSpPr>
          <p:spPr bwMode="auto">
            <a:xfrm>
              <a:off x="2399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7" name="Rectangle 287"/>
            <p:cNvSpPr>
              <a:spLocks noChangeArrowheads="1"/>
            </p:cNvSpPr>
            <p:nvPr/>
          </p:nvSpPr>
          <p:spPr bwMode="auto">
            <a:xfrm>
              <a:off x="264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8" name="Rectangle 288"/>
            <p:cNvSpPr>
              <a:spLocks noChangeArrowheads="1"/>
            </p:cNvSpPr>
            <p:nvPr/>
          </p:nvSpPr>
          <p:spPr bwMode="auto">
            <a:xfrm>
              <a:off x="273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49" name="Rectangle 289"/>
            <p:cNvSpPr>
              <a:spLocks noChangeArrowheads="1"/>
            </p:cNvSpPr>
            <p:nvPr/>
          </p:nvSpPr>
          <p:spPr bwMode="auto">
            <a:xfrm>
              <a:off x="3050" y="245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050" name="Rectangle 290"/>
            <p:cNvSpPr>
              <a:spLocks noChangeArrowheads="1"/>
            </p:cNvSpPr>
            <p:nvPr/>
          </p:nvSpPr>
          <p:spPr bwMode="auto">
            <a:xfrm>
              <a:off x="3146" y="245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74159" name="Rectangle 399"/>
            <p:cNvSpPr>
              <a:spLocks noChangeArrowheads="1"/>
            </p:cNvSpPr>
            <p:nvPr/>
          </p:nvSpPr>
          <p:spPr bwMode="auto">
            <a:xfrm>
              <a:off x="2825" y="2452"/>
              <a:ext cx="54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8" name="Rectangle 398"/>
            <p:cNvSpPr>
              <a:spLocks noChangeArrowheads="1"/>
            </p:cNvSpPr>
            <p:nvPr/>
          </p:nvSpPr>
          <p:spPr bwMode="auto">
            <a:xfrm>
              <a:off x="2555" y="2452"/>
              <a:ext cx="270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7" name="Rectangle 397"/>
            <p:cNvSpPr>
              <a:spLocks noChangeArrowheads="1"/>
            </p:cNvSpPr>
            <p:nvPr/>
          </p:nvSpPr>
          <p:spPr bwMode="auto">
            <a:xfrm>
              <a:off x="2148" y="2452"/>
              <a:ext cx="407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6" name="Rectangle 396"/>
            <p:cNvSpPr>
              <a:spLocks noChangeArrowheads="1"/>
            </p:cNvSpPr>
            <p:nvPr/>
          </p:nvSpPr>
          <p:spPr bwMode="auto">
            <a:xfrm>
              <a:off x="2825" y="2280"/>
              <a:ext cx="54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5" name="Rectangle 395"/>
            <p:cNvSpPr>
              <a:spLocks noChangeArrowheads="1"/>
            </p:cNvSpPr>
            <p:nvPr/>
          </p:nvSpPr>
          <p:spPr bwMode="auto">
            <a:xfrm>
              <a:off x="2555" y="2280"/>
              <a:ext cx="27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4" name="Rectangle 394"/>
            <p:cNvSpPr>
              <a:spLocks noChangeArrowheads="1"/>
            </p:cNvSpPr>
            <p:nvPr/>
          </p:nvSpPr>
          <p:spPr bwMode="auto">
            <a:xfrm>
              <a:off x="2148" y="2280"/>
              <a:ext cx="40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3" name="Rectangle 393"/>
            <p:cNvSpPr>
              <a:spLocks noChangeArrowheads="1"/>
            </p:cNvSpPr>
            <p:nvPr/>
          </p:nvSpPr>
          <p:spPr bwMode="auto">
            <a:xfrm>
              <a:off x="2825" y="2021"/>
              <a:ext cx="5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2" name="Rectangle 392"/>
            <p:cNvSpPr>
              <a:spLocks noChangeArrowheads="1"/>
            </p:cNvSpPr>
            <p:nvPr/>
          </p:nvSpPr>
          <p:spPr bwMode="auto">
            <a:xfrm>
              <a:off x="2555" y="2021"/>
              <a:ext cx="2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1" name="Rectangle 391"/>
            <p:cNvSpPr>
              <a:spLocks noChangeArrowheads="1"/>
            </p:cNvSpPr>
            <p:nvPr/>
          </p:nvSpPr>
          <p:spPr bwMode="auto">
            <a:xfrm>
              <a:off x="2148" y="2021"/>
              <a:ext cx="4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50" name="Rectangle 390"/>
            <p:cNvSpPr>
              <a:spLocks noChangeArrowheads="1"/>
            </p:cNvSpPr>
            <p:nvPr/>
          </p:nvSpPr>
          <p:spPr bwMode="auto">
            <a:xfrm>
              <a:off x="2825" y="1747"/>
              <a:ext cx="54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9" name="Rectangle 389"/>
            <p:cNvSpPr>
              <a:spLocks noChangeArrowheads="1"/>
            </p:cNvSpPr>
            <p:nvPr/>
          </p:nvSpPr>
          <p:spPr bwMode="auto">
            <a:xfrm>
              <a:off x="2555" y="1747"/>
              <a:ext cx="27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8" name="Rectangle 388"/>
            <p:cNvSpPr>
              <a:spLocks noChangeArrowheads="1"/>
            </p:cNvSpPr>
            <p:nvPr/>
          </p:nvSpPr>
          <p:spPr bwMode="auto">
            <a:xfrm>
              <a:off x="2148" y="1747"/>
              <a:ext cx="4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1200" b="1">
                <a:latin typeface="Times New Roman" pitchFamily="18" charset="0"/>
              </a:endParaRPr>
            </a:p>
          </p:txBody>
        </p:sp>
        <p:sp>
          <p:nvSpPr>
            <p:cNvPr id="374146" name="Rectangle 386"/>
            <p:cNvSpPr>
              <a:spLocks noChangeArrowheads="1"/>
            </p:cNvSpPr>
            <p:nvPr/>
          </p:nvSpPr>
          <p:spPr bwMode="auto">
            <a:xfrm>
              <a:off x="2555" y="1236"/>
              <a:ext cx="270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74145" name="Rectangle 385"/>
            <p:cNvSpPr>
              <a:spLocks noChangeArrowheads="1"/>
            </p:cNvSpPr>
            <p:nvPr/>
          </p:nvSpPr>
          <p:spPr bwMode="auto">
            <a:xfrm>
              <a:off x="2148" y="1236"/>
              <a:ext cx="407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itchFamily="2" charset="2"/>
                <a:buNone/>
              </a:pPr>
              <a:endParaRPr lang="en-US" sz="2800" b="1">
                <a:latin typeface="Times New Roman" pitchFamily="18" charset="0"/>
              </a:endParaRPr>
            </a:p>
          </p:txBody>
        </p:sp>
        <p:sp>
          <p:nvSpPr>
            <p:cNvPr id="374165" name="Line 405"/>
            <p:cNvSpPr>
              <a:spLocks noChangeShapeType="1"/>
            </p:cNvSpPr>
            <p:nvPr/>
          </p:nvSpPr>
          <p:spPr bwMode="auto">
            <a:xfrm>
              <a:off x="2148" y="2661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0" name="Line 400"/>
            <p:cNvSpPr>
              <a:spLocks noChangeShapeType="1"/>
            </p:cNvSpPr>
            <p:nvPr/>
          </p:nvSpPr>
          <p:spPr bwMode="auto">
            <a:xfrm>
              <a:off x="2148" y="1236"/>
              <a:ext cx="12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7" name="Line 407"/>
            <p:cNvSpPr>
              <a:spLocks noChangeShapeType="1"/>
            </p:cNvSpPr>
            <p:nvPr/>
          </p:nvSpPr>
          <p:spPr bwMode="auto">
            <a:xfrm>
              <a:off x="255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1" name="Line 401"/>
            <p:cNvSpPr>
              <a:spLocks noChangeShapeType="1"/>
            </p:cNvSpPr>
            <p:nvPr/>
          </p:nvSpPr>
          <p:spPr bwMode="auto">
            <a:xfrm>
              <a:off x="2148" y="1747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2" name="Line 402"/>
            <p:cNvSpPr>
              <a:spLocks noChangeShapeType="1"/>
            </p:cNvSpPr>
            <p:nvPr/>
          </p:nvSpPr>
          <p:spPr bwMode="auto">
            <a:xfrm>
              <a:off x="2148" y="2021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3" name="Line 403"/>
            <p:cNvSpPr>
              <a:spLocks noChangeShapeType="1"/>
            </p:cNvSpPr>
            <p:nvPr/>
          </p:nvSpPr>
          <p:spPr bwMode="auto">
            <a:xfrm>
              <a:off x="2148" y="2244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4" name="Line 404"/>
            <p:cNvSpPr>
              <a:spLocks noChangeShapeType="1"/>
            </p:cNvSpPr>
            <p:nvPr/>
          </p:nvSpPr>
          <p:spPr bwMode="auto">
            <a:xfrm>
              <a:off x="2148" y="2452"/>
              <a:ext cx="1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6" name="Line 406"/>
            <p:cNvSpPr>
              <a:spLocks noChangeShapeType="1"/>
            </p:cNvSpPr>
            <p:nvPr/>
          </p:nvSpPr>
          <p:spPr bwMode="auto">
            <a:xfrm>
              <a:off x="2148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8" name="Line 408"/>
            <p:cNvSpPr>
              <a:spLocks noChangeShapeType="1"/>
            </p:cNvSpPr>
            <p:nvPr/>
          </p:nvSpPr>
          <p:spPr bwMode="auto">
            <a:xfrm>
              <a:off x="2825" y="1236"/>
              <a:ext cx="0" cy="1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169" name="Line 409"/>
            <p:cNvSpPr>
              <a:spLocks noChangeShapeType="1"/>
            </p:cNvSpPr>
            <p:nvPr/>
          </p:nvSpPr>
          <p:spPr bwMode="auto">
            <a:xfrm>
              <a:off x="3365" y="1236"/>
              <a:ext cx="0" cy="14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292" name="Group 532"/>
          <p:cNvGrpSpPr>
            <a:grpSpLocks/>
          </p:cNvGrpSpPr>
          <p:nvPr/>
        </p:nvGrpSpPr>
        <p:grpSpPr bwMode="auto">
          <a:xfrm>
            <a:off x="2692400" y="1389063"/>
            <a:ext cx="990600" cy="431800"/>
            <a:chOff x="960" y="1283"/>
            <a:chExt cx="1376" cy="576"/>
          </a:xfrm>
        </p:grpSpPr>
        <p:grpSp>
          <p:nvGrpSpPr>
            <p:cNvPr id="374293" name="Group 533"/>
            <p:cNvGrpSpPr>
              <a:grpSpLocks/>
            </p:cNvGrpSpPr>
            <p:nvPr/>
          </p:nvGrpSpPr>
          <p:grpSpPr bwMode="auto">
            <a:xfrm>
              <a:off x="1246" y="1283"/>
              <a:ext cx="774" cy="576"/>
              <a:chOff x="3310" y="2739"/>
              <a:chExt cx="774" cy="576"/>
            </a:xfrm>
          </p:grpSpPr>
          <p:sp>
            <p:nvSpPr>
              <p:cNvPr id="374294" name="Freeform 534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295" name="Freeform 535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4296" name="Line 536"/>
            <p:cNvSpPr>
              <a:spLocks noChangeShapeType="1"/>
            </p:cNvSpPr>
            <p:nvPr/>
          </p:nvSpPr>
          <p:spPr bwMode="auto">
            <a:xfrm flipH="1">
              <a:off x="960" y="141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297" name="Line 537"/>
            <p:cNvSpPr>
              <a:spLocks noChangeShapeType="1"/>
            </p:cNvSpPr>
            <p:nvPr/>
          </p:nvSpPr>
          <p:spPr bwMode="auto">
            <a:xfrm flipH="1">
              <a:off x="960" y="1736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4298" name="Line 538"/>
            <p:cNvSpPr>
              <a:spLocks noChangeShapeType="1"/>
            </p:cNvSpPr>
            <p:nvPr/>
          </p:nvSpPr>
          <p:spPr bwMode="auto">
            <a:xfrm flipH="1">
              <a:off x="2016" y="1576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334" name="Group 574"/>
          <p:cNvGrpSpPr>
            <a:grpSpLocks/>
          </p:cNvGrpSpPr>
          <p:nvPr/>
        </p:nvGrpSpPr>
        <p:grpSpPr bwMode="auto">
          <a:xfrm>
            <a:off x="5692775" y="1300163"/>
            <a:ext cx="2790825" cy="2932112"/>
            <a:chOff x="3586" y="819"/>
            <a:chExt cx="1758" cy="1847"/>
          </a:xfrm>
        </p:grpSpPr>
        <p:grpSp>
          <p:nvGrpSpPr>
            <p:cNvPr id="374332" name="Group 572"/>
            <p:cNvGrpSpPr>
              <a:grpSpLocks/>
            </p:cNvGrpSpPr>
            <p:nvPr/>
          </p:nvGrpSpPr>
          <p:grpSpPr bwMode="auto">
            <a:xfrm>
              <a:off x="3890" y="819"/>
              <a:ext cx="1454" cy="1847"/>
              <a:chOff x="3890" y="819"/>
              <a:chExt cx="1454" cy="1847"/>
            </a:xfrm>
          </p:grpSpPr>
          <p:grpSp>
            <p:nvGrpSpPr>
              <p:cNvPr id="374290" name="Group 530"/>
              <p:cNvGrpSpPr>
                <a:grpSpLocks/>
              </p:cNvGrpSpPr>
              <p:nvPr/>
            </p:nvGrpSpPr>
            <p:grpSpPr bwMode="auto">
              <a:xfrm>
                <a:off x="3890" y="1204"/>
                <a:ext cx="1400" cy="1462"/>
                <a:chOff x="3826" y="1220"/>
                <a:chExt cx="1400" cy="1462"/>
              </a:xfrm>
            </p:grpSpPr>
            <p:sp>
              <p:nvSpPr>
                <p:cNvPr id="373774" name="Rectangle 14"/>
                <p:cNvSpPr>
                  <a:spLocks noChangeArrowheads="1"/>
                </p:cNvSpPr>
                <p:nvPr/>
              </p:nvSpPr>
              <p:spPr bwMode="auto">
                <a:xfrm>
                  <a:off x="4206" y="2495"/>
                  <a:ext cx="6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775" name="Rectangle 15"/>
                <p:cNvSpPr>
                  <a:spLocks noChangeArrowheads="1"/>
                </p:cNvSpPr>
                <p:nvPr/>
              </p:nvSpPr>
              <p:spPr bwMode="auto">
                <a:xfrm>
                  <a:off x="4518" y="2495"/>
                  <a:ext cx="6" cy="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8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70" y="1258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7" name="Rectangle 47"/>
                <p:cNvSpPr>
                  <a:spLocks noChangeArrowheads="1"/>
                </p:cNvSpPr>
                <p:nvPr/>
              </p:nvSpPr>
              <p:spPr bwMode="auto">
                <a:xfrm>
                  <a:off x="4066" y="125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8" name="Rectangle 48"/>
                <p:cNvSpPr>
                  <a:spLocks noChangeArrowheads="1"/>
                </p:cNvSpPr>
                <p:nvPr/>
              </p:nvSpPr>
              <p:spPr bwMode="auto">
                <a:xfrm>
                  <a:off x="4307" y="1258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09" name="Rectangle 49"/>
                <p:cNvSpPr>
                  <a:spLocks noChangeArrowheads="1"/>
                </p:cNvSpPr>
                <p:nvPr/>
              </p:nvSpPr>
              <p:spPr bwMode="auto">
                <a:xfrm>
                  <a:off x="4403" y="125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70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066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07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03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8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918" y="1779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90" name="Rectangle 130"/>
                <p:cNvSpPr>
                  <a:spLocks noChangeArrowheads="1"/>
                </p:cNvSpPr>
                <p:nvPr/>
              </p:nvSpPr>
              <p:spPr bwMode="auto">
                <a:xfrm>
                  <a:off x="5014" y="1779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0" name="Rectangle 180"/>
                <p:cNvSpPr>
                  <a:spLocks noChangeArrowheads="1"/>
                </p:cNvSpPr>
                <p:nvPr/>
              </p:nvSpPr>
              <p:spPr bwMode="auto">
                <a:xfrm>
                  <a:off x="3970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1" name="Rectangle 181"/>
                <p:cNvSpPr>
                  <a:spLocks noChangeArrowheads="1"/>
                </p:cNvSpPr>
                <p:nvPr/>
              </p:nvSpPr>
              <p:spPr bwMode="auto">
                <a:xfrm>
                  <a:off x="4066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307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3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03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4" name="Rectangle 184"/>
                <p:cNvSpPr>
                  <a:spLocks noChangeArrowheads="1"/>
                </p:cNvSpPr>
                <p:nvPr/>
              </p:nvSpPr>
              <p:spPr bwMode="auto">
                <a:xfrm>
                  <a:off x="4918" y="2004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45" name="Rectangle 185"/>
                <p:cNvSpPr>
                  <a:spLocks noChangeArrowheads="1"/>
                </p:cNvSpPr>
                <p:nvPr/>
              </p:nvSpPr>
              <p:spPr bwMode="auto">
                <a:xfrm>
                  <a:off x="5014" y="2004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5" name="Rectangle 235"/>
                <p:cNvSpPr>
                  <a:spLocks noChangeArrowheads="1"/>
                </p:cNvSpPr>
                <p:nvPr/>
              </p:nvSpPr>
              <p:spPr bwMode="auto">
                <a:xfrm>
                  <a:off x="3980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6" name="Rectangle 236"/>
                <p:cNvSpPr>
                  <a:spLocks noChangeArrowheads="1"/>
                </p:cNvSpPr>
                <p:nvPr/>
              </p:nvSpPr>
              <p:spPr bwMode="auto">
                <a:xfrm>
                  <a:off x="4076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7" name="Rectangle 237"/>
                <p:cNvSpPr>
                  <a:spLocks noChangeArrowheads="1"/>
                </p:cNvSpPr>
                <p:nvPr/>
              </p:nvSpPr>
              <p:spPr bwMode="auto">
                <a:xfrm>
                  <a:off x="4317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8" name="Rectangle 238"/>
                <p:cNvSpPr>
                  <a:spLocks noChangeArrowheads="1"/>
                </p:cNvSpPr>
                <p:nvPr/>
              </p:nvSpPr>
              <p:spPr bwMode="auto">
                <a:xfrm>
                  <a:off x="4413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999" name="Rectangle 239"/>
                <p:cNvSpPr>
                  <a:spLocks noChangeArrowheads="1"/>
                </p:cNvSpPr>
                <p:nvPr/>
              </p:nvSpPr>
              <p:spPr bwMode="auto">
                <a:xfrm>
                  <a:off x="4928" y="2228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00" name="Rectangle 240"/>
                <p:cNvSpPr>
                  <a:spLocks noChangeArrowheads="1"/>
                </p:cNvSpPr>
                <p:nvPr/>
              </p:nvSpPr>
              <p:spPr bwMode="auto">
                <a:xfrm>
                  <a:off x="5024" y="2228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2" name="Rectangle 292"/>
                <p:cNvSpPr>
                  <a:spLocks noChangeArrowheads="1"/>
                </p:cNvSpPr>
                <p:nvPr/>
              </p:nvSpPr>
              <p:spPr bwMode="auto">
                <a:xfrm>
                  <a:off x="3980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3" name="Rectangle 293"/>
                <p:cNvSpPr>
                  <a:spLocks noChangeArrowheads="1"/>
                </p:cNvSpPr>
                <p:nvPr/>
              </p:nvSpPr>
              <p:spPr bwMode="auto">
                <a:xfrm>
                  <a:off x="4076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4" name="Rectangle 294"/>
                <p:cNvSpPr>
                  <a:spLocks noChangeArrowheads="1"/>
                </p:cNvSpPr>
                <p:nvPr/>
              </p:nvSpPr>
              <p:spPr bwMode="auto">
                <a:xfrm>
                  <a:off x="4317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5" name="Rectangle 295"/>
                <p:cNvSpPr>
                  <a:spLocks noChangeArrowheads="1"/>
                </p:cNvSpPr>
                <p:nvPr/>
              </p:nvSpPr>
              <p:spPr bwMode="auto">
                <a:xfrm>
                  <a:off x="4413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928" y="2452"/>
                  <a:ext cx="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4057" name="Rectangle 297"/>
                <p:cNvSpPr>
                  <a:spLocks noChangeArrowheads="1"/>
                </p:cNvSpPr>
                <p:nvPr/>
              </p:nvSpPr>
              <p:spPr bwMode="auto">
                <a:xfrm>
                  <a:off x="5024" y="2452"/>
                  <a:ext cx="4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 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5" name="Rectangle 55"/>
                <p:cNvSpPr>
                  <a:spLocks noChangeArrowheads="1"/>
                </p:cNvSpPr>
                <p:nvPr/>
              </p:nvSpPr>
              <p:spPr bwMode="auto">
                <a:xfrm>
                  <a:off x="4526" y="1500"/>
                  <a:ext cx="41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or  X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6" name="Rectangle 56"/>
                <p:cNvSpPr>
                  <a:spLocks noChangeArrowheads="1"/>
                </p:cNvSpPr>
                <p:nvPr/>
              </p:nvSpPr>
              <p:spPr bwMode="auto">
                <a:xfrm>
                  <a:off x="4954" y="1484"/>
                  <a:ext cx="10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Symbol" pitchFamily="18" charset="2"/>
                    </a:rPr>
                    <a:t>º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373817" name="Rectangle 57"/>
                <p:cNvSpPr>
                  <a:spLocks noChangeArrowheads="1"/>
                </p:cNvSpPr>
                <p:nvPr/>
              </p:nvSpPr>
              <p:spPr bwMode="auto">
                <a:xfrm>
                  <a:off x="5059" y="1500"/>
                  <a:ext cx="13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b="1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74289" name="Group 529"/>
                <p:cNvGrpSpPr>
                  <a:grpSpLocks/>
                </p:cNvGrpSpPr>
                <p:nvPr/>
              </p:nvGrpSpPr>
              <p:grpSpPr bwMode="auto">
                <a:xfrm>
                  <a:off x="4636" y="1250"/>
                  <a:ext cx="561" cy="246"/>
                  <a:chOff x="4636" y="1250"/>
                  <a:chExt cx="561" cy="246"/>
                </a:xfrm>
              </p:grpSpPr>
              <p:sp>
                <p:nvSpPr>
                  <p:cNvPr id="37381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636" y="1266"/>
                    <a:ext cx="203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(X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811" y="1250"/>
                    <a:ext cx="148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Symbol" pitchFamily="18" charset="2"/>
                      </a:rPr>
                      <a:t>Å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942" y="1266"/>
                    <a:ext cx="203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Y)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381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5101" y="1266"/>
                    <a:ext cx="9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  </a:t>
                    </a:r>
                    <a:endParaRPr 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4139" name="Line 3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67" y="1273"/>
                    <a:ext cx="40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4274" name="Line 514"/>
                <p:cNvSpPr>
                  <a:spLocks noChangeShapeType="1"/>
                </p:cNvSpPr>
                <p:nvPr/>
              </p:nvSpPr>
              <p:spPr bwMode="auto">
                <a:xfrm>
                  <a:off x="3826" y="2673"/>
                  <a:ext cx="140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6" name="Line 516"/>
                <p:cNvSpPr>
                  <a:spLocks noChangeShapeType="1"/>
                </p:cNvSpPr>
                <p:nvPr/>
              </p:nvSpPr>
              <p:spPr bwMode="auto">
                <a:xfrm>
                  <a:off x="3826" y="1220"/>
                  <a:ext cx="140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7" name="Line 517"/>
                <p:cNvSpPr>
                  <a:spLocks noChangeShapeType="1"/>
                </p:cNvSpPr>
                <p:nvPr/>
              </p:nvSpPr>
              <p:spPr bwMode="auto">
                <a:xfrm>
                  <a:off x="4204" y="1220"/>
                  <a:ext cx="0" cy="14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79" name="Line 519"/>
                <p:cNvSpPr>
                  <a:spLocks noChangeShapeType="1"/>
                </p:cNvSpPr>
                <p:nvPr/>
              </p:nvSpPr>
              <p:spPr bwMode="auto">
                <a:xfrm>
                  <a:off x="3826" y="1759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0" name="Line 520"/>
                <p:cNvSpPr>
                  <a:spLocks noChangeShapeType="1"/>
                </p:cNvSpPr>
                <p:nvPr/>
              </p:nvSpPr>
              <p:spPr bwMode="auto">
                <a:xfrm>
                  <a:off x="3826" y="202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1" name="Line 521"/>
                <p:cNvSpPr>
                  <a:spLocks noChangeShapeType="1"/>
                </p:cNvSpPr>
                <p:nvPr/>
              </p:nvSpPr>
              <p:spPr bwMode="auto">
                <a:xfrm>
                  <a:off x="3826" y="224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2" name="Line 522"/>
                <p:cNvSpPr>
                  <a:spLocks noChangeShapeType="1"/>
                </p:cNvSpPr>
                <p:nvPr/>
              </p:nvSpPr>
              <p:spPr bwMode="auto">
                <a:xfrm>
                  <a:off x="3826" y="2460"/>
                  <a:ext cx="14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3" name="Line 523"/>
                <p:cNvSpPr>
                  <a:spLocks noChangeShapeType="1"/>
                </p:cNvSpPr>
                <p:nvPr/>
              </p:nvSpPr>
              <p:spPr bwMode="auto">
                <a:xfrm>
                  <a:off x="3826" y="1220"/>
                  <a:ext cx="0" cy="145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4" name="Line 524"/>
                <p:cNvSpPr>
                  <a:spLocks noChangeShapeType="1"/>
                </p:cNvSpPr>
                <p:nvPr/>
              </p:nvSpPr>
              <p:spPr bwMode="auto">
                <a:xfrm>
                  <a:off x="4513" y="1220"/>
                  <a:ext cx="0" cy="145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285" name="Line 525"/>
                <p:cNvSpPr>
                  <a:spLocks noChangeShapeType="1"/>
                </p:cNvSpPr>
                <p:nvPr/>
              </p:nvSpPr>
              <p:spPr bwMode="auto">
                <a:xfrm>
                  <a:off x="5226" y="1220"/>
                  <a:ext cx="0" cy="145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4299" name="Group 539"/>
              <p:cNvGrpSpPr>
                <a:grpSpLocks/>
              </p:cNvGrpSpPr>
              <p:nvPr/>
            </p:nvGrpSpPr>
            <p:grpSpPr bwMode="auto">
              <a:xfrm>
                <a:off x="4632" y="819"/>
                <a:ext cx="712" cy="328"/>
                <a:chOff x="976" y="2403"/>
                <a:chExt cx="1496" cy="576"/>
              </a:xfrm>
            </p:grpSpPr>
            <p:grpSp>
              <p:nvGrpSpPr>
                <p:cNvPr id="374300" name="Group 540"/>
                <p:cNvGrpSpPr>
                  <a:grpSpLocks/>
                </p:cNvGrpSpPr>
                <p:nvPr/>
              </p:nvGrpSpPr>
              <p:grpSpPr bwMode="auto">
                <a:xfrm>
                  <a:off x="1262" y="2403"/>
                  <a:ext cx="774" cy="576"/>
                  <a:chOff x="3310" y="2739"/>
                  <a:chExt cx="774" cy="576"/>
                </a:xfrm>
              </p:grpSpPr>
              <p:sp>
                <p:nvSpPr>
                  <p:cNvPr id="374301" name="Freeform 541"/>
                  <p:cNvSpPr>
                    <a:spLocks/>
                  </p:cNvSpPr>
                  <p:nvPr/>
                </p:nvSpPr>
                <p:spPr bwMode="auto">
                  <a:xfrm>
                    <a:off x="3376" y="2739"/>
                    <a:ext cx="708" cy="5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" y="40"/>
                      </a:cxn>
                      <a:cxn ang="0">
                        <a:pos x="39" y="95"/>
                      </a:cxn>
                      <a:cxn ang="0">
                        <a:pos x="54" y="157"/>
                      </a:cxn>
                      <a:cxn ang="0">
                        <a:pos x="66" y="227"/>
                      </a:cxn>
                      <a:cxn ang="0">
                        <a:pos x="74" y="284"/>
                      </a:cxn>
                      <a:cxn ang="0">
                        <a:pos x="69" y="338"/>
                      </a:cxn>
                      <a:cxn ang="0">
                        <a:pos x="58" y="399"/>
                      </a:cxn>
                      <a:cxn ang="0">
                        <a:pos x="45" y="458"/>
                      </a:cxn>
                      <a:cxn ang="0">
                        <a:pos x="28" y="512"/>
                      </a:cxn>
                      <a:cxn ang="0">
                        <a:pos x="0" y="572"/>
                      </a:cxn>
                      <a:cxn ang="0">
                        <a:pos x="208" y="572"/>
                      </a:cxn>
                      <a:cxn ang="0">
                        <a:pos x="297" y="570"/>
                      </a:cxn>
                      <a:cxn ang="0">
                        <a:pos x="342" y="567"/>
                      </a:cxn>
                      <a:cxn ang="0">
                        <a:pos x="375" y="559"/>
                      </a:cxn>
                      <a:cxn ang="0">
                        <a:pos x="409" y="549"/>
                      </a:cxn>
                      <a:cxn ang="0">
                        <a:pos x="445" y="533"/>
                      </a:cxn>
                      <a:cxn ang="0">
                        <a:pos x="486" y="515"/>
                      </a:cxn>
                      <a:cxn ang="0">
                        <a:pos x="526" y="490"/>
                      </a:cxn>
                      <a:cxn ang="0">
                        <a:pos x="552" y="470"/>
                      </a:cxn>
                      <a:cxn ang="0">
                        <a:pos x="577" y="447"/>
                      </a:cxn>
                      <a:cxn ang="0">
                        <a:pos x="604" y="420"/>
                      </a:cxn>
                      <a:cxn ang="0">
                        <a:pos x="628" y="398"/>
                      </a:cxn>
                      <a:cxn ang="0">
                        <a:pos x="651" y="370"/>
                      </a:cxn>
                      <a:cxn ang="0">
                        <a:pos x="680" y="333"/>
                      </a:cxn>
                      <a:cxn ang="0">
                        <a:pos x="708" y="286"/>
                      </a:cxn>
                      <a:cxn ang="0">
                        <a:pos x="682" y="245"/>
                      </a:cxn>
                      <a:cxn ang="0">
                        <a:pos x="658" y="210"/>
                      </a:cxn>
                      <a:cxn ang="0">
                        <a:pos x="638" y="185"/>
                      </a:cxn>
                      <a:cxn ang="0">
                        <a:pos x="616" y="161"/>
                      </a:cxn>
                      <a:cxn ang="0">
                        <a:pos x="592" y="138"/>
                      </a:cxn>
                      <a:cxn ang="0">
                        <a:pos x="572" y="120"/>
                      </a:cxn>
                      <a:cxn ang="0">
                        <a:pos x="552" y="103"/>
                      </a:cxn>
                      <a:cxn ang="0">
                        <a:pos x="528" y="85"/>
                      </a:cxn>
                      <a:cxn ang="0">
                        <a:pos x="506" y="72"/>
                      </a:cxn>
                      <a:cxn ang="0">
                        <a:pos x="480" y="58"/>
                      </a:cxn>
                      <a:cxn ang="0">
                        <a:pos x="451" y="43"/>
                      </a:cxn>
                      <a:cxn ang="0">
                        <a:pos x="415" y="29"/>
                      </a:cxn>
                      <a:cxn ang="0">
                        <a:pos x="385" y="20"/>
                      </a:cxn>
                      <a:cxn ang="0">
                        <a:pos x="350" y="11"/>
                      </a:cxn>
                      <a:cxn ang="0">
                        <a:pos x="313" y="5"/>
                      </a:cxn>
                      <a:cxn ang="0">
                        <a:pos x="278" y="1"/>
                      </a:cxn>
                      <a:cxn ang="0">
                        <a:pos x="253" y="1"/>
                      </a:cxn>
                      <a:cxn ang="0">
                        <a:pos x="22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302" name="Freeform 542"/>
                  <p:cNvSpPr>
                    <a:spLocks/>
                  </p:cNvSpPr>
                  <p:nvPr/>
                </p:nvSpPr>
                <p:spPr bwMode="auto">
                  <a:xfrm>
                    <a:off x="3310" y="2742"/>
                    <a:ext cx="76" cy="57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30" y="71"/>
                      </a:cxn>
                      <a:cxn ang="0">
                        <a:pos x="48" y="135"/>
                      </a:cxn>
                      <a:cxn ang="0">
                        <a:pos x="62" y="194"/>
                      </a:cxn>
                      <a:cxn ang="0">
                        <a:pos x="75" y="279"/>
                      </a:cxn>
                      <a:cxn ang="0">
                        <a:pos x="66" y="354"/>
                      </a:cxn>
                      <a:cxn ang="0">
                        <a:pos x="54" y="411"/>
                      </a:cxn>
                      <a:cxn ang="0">
                        <a:pos x="35" y="488"/>
                      </a:cxn>
                      <a:cxn ang="0">
                        <a:pos x="0" y="573"/>
                      </a:cxn>
                    </a:cxnLst>
                    <a:rect l="0" t="0" r="r" b="b"/>
                    <a:pathLst>
                      <a:path w="76" h="573">
                        <a:moveTo>
                          <a:pt x="3" y="0"/>
                        </a:moveTo>
                        <a:cubicBezTo>
                          <a:pt x="7" y="12"/>
                          <a:pt x="23" y="49"/>
                          <a:pt x="30" y="71"/>
                        </a:cubicBezTo>
                        <a:cubicBezTo>
                          <a:pt x="37" y="93"/>
                          <a:pt x="43" y="115"/>
                          <a:pt x="48" y="135"/>
                        </a:cubicBezTo>
                        <a:cubicBezTo>
                          <a:pt x="53" y="155"/>
                          <a:pt x="58" y="170"/>
                          <a:pt x="62" y="194"/>
                        </a:cubicBezTo>
                        <a:cubicBezTo>
                          <a:pt x="66" y="218"/>
                          <a:pt x="74" y="252"/>
                          <a:pt x="75" y="279"/>
                        </a:cubicBezTo>
                        <a:cubicBezTo>
                          <a:pt x="76" y="306"/>
                          <a:pt x="69" y="332"/>
                          <a:pt x="66" y="354"/>
                        </a:cubicBezTo>
                        <a:cubicBezTo>
                          <a:pt x="63" y="376"/>
                          <a:pt x="59" y="389"/>
                          <a:pt x="54" y="411"/>
                        </a:cubicBezTo>
                        <a:cubicBezTo>
                          <a:pt x="49" y="433"/>
                          <a:pt x="44" y="461"/>
                          <a:pt x="35" y="488"/>
                        </a:cubicBezTo>
                        <a:cubicBezTo>
                          <a:pt x="26" y="515"/>
                          <a:pt x="7" y="555"/>
                          <a:pt x="0" y="573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4303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976" y="2536"/>
                  <a:ext cx="3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4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976" y="2856"/>
                  <a:ext cx="3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5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2152" y="2696"/>
                  <a:ext cx="32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306" name="Oval 546"/>
                <p:cNvSpPr>
                  <a:spLocks noChangeArrowheads="1"/>
                </p:cNvSpPr>
                <p:nvPr/>
              </p:nvSpPr>
              <p:spPr bwMode="auto">
                <a:xfrm>
                  <a:off x="2032" y="2624"/>
                  <a:ext cx="128" cy="1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74333" name="Rectangle 573"/>
            <p:cNvSpPr>
              <a:spLocks noChangeArrowheads="1"/>
            </p:cNvSpPr>
            <p:nvPr/>
          </p:nvSpPr>
          <p:spPr bwMode="auto">
            <a:xfrm>
              <a:off x="3586" y="850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480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7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XOR Implementations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The simple SOP implementation uses the following structure:</a:t>
            </a: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b="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A NAND only implementation is</a:t>
            </a:r>
            <a:r>
              <a:rPr lang="en-US" sz="2800" b="0" dirty="0">
                <a:latin typeface="Arial" pitchFamily="34" charset="0"/>
                <a:cs typeface="Times New Roman" pitchFamily="18" charset="0"/>
              </a:rPr>
              <a:t>: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</p:txBody>
      </p:sp>
      <p:grpSp>
        <p:nvGrpSpPr>
          <p:cNvPr id="377017" name="Group 185"/>
          <p:cNvGrpSpPr>
            <a:grpSpLocks/>
          </p:cNvGrpSpPr>
          <p:nvPr/>
        </p:nvGrpSpPr>
        <p:grpSpPr bwMode="auto">
          <a:xfrm>
            <a:off x="4257675" y="4462463"/>
            <a:ext cx="4141788" cy="1908175"/>
            <a:chOff x="2682" y="2811"/>
            <a:chExt cx="2609" cy="1202"/>
          </a:xfrm>
        </p:grpSpPr>
        <p:sp>
          <p:nvSpPr>
            <p:cNvPr id="376902" name="Line 70"/>
            <p:cNvSpPr>
              <a:spLocks noChangeShapeType="1"/>
            </p:cNvSpPr>
            <p:nvPr/>
          </p:nvSpPr>
          <p:spPr bwMode="auto">
            <a:xfrm flipH="1">
              <a:off x="2811" y="2881"/>
              <a:ext cx="97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3" name="Line 71"/>
            <p:cNvSpPr>
              <a:spLocks noChangeShapeType="1"/>
            </p:cNvSpPr>
            <p:nvPr/>
          </p:nvSpPr>
          <p:spPr bwMode="auto">
            <a:xfrm flipH="1">
              <a:off x="2793" y="3927"/>
              <a:ext cx="9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4" name="Line 72"/>
            <p:cNvSpPr>
              <a:spLocks noChangeShapeType="1"/>
            </p:cNvSpPr>
            <p:nvPr/>
          </p:nvSpPr>
          <p:spPr bwMode="auto">
            <a:xfrm flipH="1">
              <a:off x="4256" y="3372"/>
              <a:ext cx="2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5" name="Line 73"/>
            <p:cNvSpPr>
              <a:spLocks noChangeShapeType="1"/>
            </p:cNvSpPr>
            <p:nvPr/>
          </p:nvSpPr>
          <p:spPr bwMode="auto">
            <a:xfrm>
              <a:off x="4250" y="2968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6" name="Line 74"/>
            <p:cNvSpPr>
              <a:spLocks noChangeShapeType="1"/>
            </p:cNvSpPr>
            <p:nvPr/>
          </p:nvSpPr>
          <p:spPr bwMode="auto">
            <a:xfrm flipV="1">
              <a:off x="4254" y="3509"/>
              <a:ext cx="1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7" name="Line 75"/>
            <p:cNvSpPr>
              <a:spLocks noChangeShapeType="1"/>
            </p:cNvSpPr>
            <p:nvPr/>
          </p:nvSpPr>
          <p:spPr bwMode="auto">
            <a:xfrm>
              <a:off x="4250" y="3501"/>
              <a:ext cx="27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8" name="Freeform 76"/>
            <p:cNvSpPr>
              <a:spLocks/>
            </p:cNvSpPr>
            <p:nvPr/>
          </p:nvSpPr>
          <p:spPr bwMode="auto">
            <a:xfrm>
              <a:off x="3038" y="2858"/>
              <a:ext cx="48" cy="45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1" y="77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0"/>
                </a:cxn>
                <a:cxn ang="0">
                  <a:pos x="33" y="87"/>
                </a:cxn>
                <a:cxn ang="0">
                  <a:pos x="21" y="82"/>
                </a:cxn>
                <a:cxn ang="0">
                  <a:pos x="11" y="74"/>
                </a:cxn>
                <a:cxn ang="0">
                  <a:pos x="4" y="63"/>
                </a:cxn>
                <a:cxn ang="0">
                  <a:pos x="0" y="51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4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0">
                  <a:moveTo>
                    <a:pt x="96" y="45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1" y="77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0"/>
                  </a:lnTo>
                  <a:lnTo>
                    <a:pt x="33" y="87"/>
                  </a:lnTo>
                  <a:lnTo>
                    <a:pt x="21" y="82"/>
                  </a:lnTo>
                  <a:lnTo>
                    <a:pt x="11" y="74"/>
                  </a:lnTo>
                  <a:lnTo>
                    <a:pt x="4" y="63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4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09" name="Freeform 77"/>
            <p:cNvSpPr>
              <a:spLocks/>
            </p:cNvSpPr>
            <p:nvPr/>
          </p:nvSpPr>
          <p:spPr bwMode="auto">
            <a:xfrm>
              <a:off x="3038" y="2858"/>
              <a:ext cx="48" cy="45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1" y="77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0"/>
                </a:cxn>
                <a:cxn ang="0">
                  <a:pos x="33" y="87"/>
                </a:cxn>
                <a:cxn ang="0">
                  <a:pos x="21" y="82"/>
                </a:cxn>
                <a:cxn ang="0">
                  <a:pos x="11" y="74"/>
                </a:cxn>
                <a:cxn ang="0">
                  <a:pos x="4" y="63"/>
                </a:cxn>
                <a:cxn ang="0">
                  <a:pos x="0" y="51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4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0">
                  <a:moveTo>
                    <a:pt x="96" y="45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1" y="77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0"/>
                  </a:lnTo>
                  <a:lnTo>
                    <a:pt x="33" y="87"/>
                  </a:lnTo>
                  <a:lnTo>
                    <a:pt x="21" y="82"/>
                  </a:lnTo>
                  <a:lnTo>
                    <a:pt x="11" y="74"/>
                  </a:lnTo>
                  <a:lnTo>
                    <a:pt x="4" y="63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4" y="27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4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0" name="Freeform 78"/>
            <p:cNvSpPr>
              <a:spLocks/>
            </p:cNvSpPr>
            <p:nvPr/>
          </p:nvSpPr>
          <p:spPr bwMode="auto">
            <a:xfrm>
              <a:off x="3039" y="3897"/>
              <a:ext cx="48" cy="46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70"/>
                </a:cxn>
                <a:cxn ang="0">
                  <a:pos x="80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0" y="75"/>
                </a:cxn>
                <a:cxn ang="0">
                  <a:pos x="4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7"/>
                </a:cxn>
                <a:cxn ang="0">
                  <a:pos x="10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5"/>
                </a:cxn>
                <a:cxn ang="0">
                  <a:pos x="80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1">
                  <a:moveTo>
                    <a:pt x="96" y="45"/>
                  </a:moveTo>
                  <a:lnTo>
                    <a:pt x="94" y="58"/>
                  </a:lnTo>
                  <a:lnTo>
                    <a:pt x="89" y="70"/>
                  </a:lnTo>
                  <a:lnTo>
                    <a:pt x="80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7"/>
                  </a:lnTo>
                  <a:lnTo>
                    <a:pt x="10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5"/>
                  </a:lnTo>
                  <a:lnTo>
                    <a:pt x="80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1" name="Freeform 79"/>
            <p:cNvSpPr>
              <a:spLocks/>
            </p:cNvSpPr>
            <p:nvPr/>
          </p:nvSpPr>
          <p:spPr bwMode="auto">
            <a:xfrm>
              <a:off x="3039" y="3897"/>
              <a:ext cx="48" cy="46"/>
            </a:xfrm>
            <a:custGeom>
              <a:avLst/>
              <a:gdLst/>
              <a:ahLst/>
              <a:cxnLst>
                <a:cxn ang="0">
                  <a:pos x="96" y="45"/>
                </a:cxn>
                <a:cxn ang="0">
                  <a:pos x="94" y="58"/>
                </a:cxn>
                <a:cxn ang="0">
                  <a:pos x="89" y="70"/>
                </a:cxn>
                <a:cxn ang="0">
                  <a:pos x="80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0" y="75"/>
                </a:cxn>
                <a:cxn ang="0">
                  <a:pos x="4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7"/>
                </a:cxn>
                <a:cxn ang="0">
                  <a:pos x="10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1"/>
                </a:cxn>
                <a:cxn ang="0">
                  <a:pos x="70" y="5"/>
                </a:cxn>
                <a:cxn ang="0">
                  <a:pos x="80" y="13"/>
                </a:cxn>
                <a:cxn ang="0">
                  <a:pos x="89" y="21"/>
                </a:cxn>
                <a:cxn ang="0">
                  <a:pos x="94" y="32"/>
                </a:cxn>
                <a:cxn ang="0">
                  <a:pos x="96" y="45"/>
                </a:cxn>
                <a:cxn ang="0">
                  <a:pos x="96" y="45"/>
                </a:cxn>
              </a:cxnLst>
              <a:rect l="0" t="0" r="r" b="b"/>
              <a:pathLst>
                <a:path w="96" h="91">
                  <a:moveTo>
                    <a:pt x="96" y="45"/>
                  </a:moveTo>
                  <a:lnTo>
                    <a:pt x="94" y="58"/>
                  </a:lnTo>
                  <a:lnTo>
                    <a:pt x="89" y="70"/>
                  </a:lnTo>
                  <a:lnTo>
                    <a:pt x="80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7"/>
                  </a:lnTo>
                  <a:lnTo>
                    <a:pt x="10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1"/>
                  </a:lnTo>
                  <a:lnTo>
                    <a:pt x="70" y="5"/>
                  </a:lnTo>
                  <a:lnTo>
                    <a:pt x="80" y="13"/>
                  </a:lnTo>
                  <a:lnTo>
                    <a:pt x="89" y="21"/>
                  </a:lnTo>
                  <a:lnTo>
                    <a:pt x="94" y="32"/>
                  </a:lnTo>
                  <a:lnTo>
                    <a:pt x="96" y="45"/>
                  </a:lnTo>
                  <a:lnTo>
                    <a:pt x="96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6959" name="Group 127"/>
            <p:cNvGrpSpPr>
              <a:grpSpLocks/>
            </p:cNvGrpSpPr>
            <p:nvPr/>
          </p:nvGrpSpPr>
          <p:grpSpPr bwMode="auto">
            <a:xfrm>
              <a:off x="4980" y="3371"/>
              <a:ext cx="311" cy="159"/>
              <a:chOff x="4980" y="3389"/>
              <a:chExt cx="311" cy="159"/>
            </a:xfrm>
          </p:grpSpPr>
          <p:grpSp>
            <p:nvGrpSpPr>
              <p:cNvPr id="376955" name="Group 123"/>
              <p:cNvGrpSpPr>
                <a:grpSpLocks/>
              </p:cNvGrpSpPr>
              <p:nvPr/>
            </p:nvGrpSpPr>
            <p:grpSpPr bwMode="auto">
              <a:xfrm>
                <a:off x="5093" y="3423"/>
                <a:ext cx="77" cy="73"/>
                <a:chOff x="5093" y="3414"/>
                <a:chExt cx="77" cy="73"/>
              </a:xfrm>
            </p:grpSpPr>
            <p:sp>
              <p:nvSpPr>
                <p:cNvPr id="376899" name="Freeform 67"/>
                <p:cNvSpPr>
                  <a:spLocks/>
                </p:cNvSpPr>
                <p:nvPr/>
              </p:nvSpPr>
              <p:spPr bwMode="auto">
                <a:xfrm>
                  <a:off x="5093" y="3414"/>
                  <a:ext cx="77" cy="73"/>
                </a:xfrm>
                <a:custGeom>
                  <a:avLst/>
                  <a:gdLst/>
                  <a:ahLst/>
                  <a:cxnLst>
                    <a:cxn ang="0">
                      <a:pos x="154" y="73"/>
                    </a:cxn>
                    <a:cxn ang="0">
                      <a:pos x="152" y="88"/>
                    </a:cxn>
                    <a:cxn ang="0">
                      <a:pos x="147" y="103"/>
                    </a:cxn>
                    <a:cxn ang="0">
                      <a:pos x="139" y="116"/>
                    </a:cxn>
                    <a:cxn ang="0">
                      <a:pos x="128" y="127"/>
                    </a:cxn>
                    <a:cxn ang="0">
                      <a:pos x="115" y="137"/>
                    </a:cxn>
                    <a:cxn ang="0">
                      <a:pos x="101" y="143"/>
                    </a:cxn>
                    <a:cxn ang="0">
                      <a:pos x="86" y="147"/>
                    </a:cxn>
                    <a:cxn ang="0">
                      <a:pos x="69" y="147"/>
                    </a:cxn>
                    <a:cxn ang="0">
                      <a:pos x="53" y="143"/>
                    </a:cxn>
                    <a:cxn ang="0">
                      <a:pos x="38" y="137"/>
                    </a:cxn>
                    <a:cxn ang="0">
                      <a:pos x="26" y="127"/>
                    </a:cxn>
                    <a:cxn ang="0">
                      <a:pos x="16" y="116"/>
                    </a:cxn>
                    <a:cxn ang="0">
                      <a:pos x="7" y="103"/>
                    </a:cxn>
                    <a:cxn ang="0">
                      <a:pos x="2" y="88"/>
                    </a:cxn>
                    <a:cxn ang="0">
                      <a:pos x="0" y="73"/>
                    </a:cxn>
                    <a:cxn ang="0">
                      <a:pos x="2" y="59"/>
                    </a:cxn>
                    <a:cxn ang="0">
                      <a:pos x="7" y="44"/>
                    </a:cxn>
                    <a:cxn ang="0">
                      <a:pos x="16" y="31"/>
                    </a:cxn>
                    <a:cxn ang="0">
                      <a:pos x="26" y="20"/>
                    </a:cxn>
                    <a:cxn ang="0">
                      <a:pos x="40" y="10"/>
                    </a:cxn>
                    <a:cxn ang="0">
                      <a:pos x="53" y="4"/>
                    </a:cxn>
                    <a:cxn ang="0">
                      <a:pos x="69" y="0"/>
                    </a:cxn>
                    <a:cxn ang="0">
                      <a:pos x="86" y="0"/>
                    </a:cxn>
                    <a:cxn ang="0">
                      <a:pos x="101" y="4"/>
                    </a:cxn>
                    <a:cxn ang="0">
                      <a:pos x="116" y="10"/>
                    </a:cxn>
                    <a:cxn ang="0">
                      <a:pos x="128" y="20"/>
                    </a:cxn>
                    <a:cxn ang="0">
                      <a:pos x="139" y="31"/>
                    </a:cxn>
                    <a:cxn ang="0">
                      <a:pos x="147" y="44"/>
                    </a:cxn>
                    <a:cxn ang="0">
                      <a:pos x="152" y="59"/>
                    </a:cxn>
                    <a:cxn ang="0">
                      <a:pos x="154" y="73"/>
                    </a:cxn>
                    <a:cxn ang="0">
                      <a:pos x="154" y="73"/>
                    </a:cxn>
                  </a:cxnLst>
                  <a:rect l="0" t="0" r="r" b="b"/>
                  <a:pathLst>
                    <a:path w="154" h="147">
                      <a:moveTo>
                        <a:pt x="154" y="73"/>
                      </a:moveTo>
                      <a:lnTo>
                        <a:pt x="152" y="88"/>
                      </a:lnTo>
                      <a:lnTo>
                        <a:pt x="147" y="103"/>
                      </a:lnTo>
                      <a:lnTo>
                        <a:pt x="139" y="116"/>
                      </a:lnTo>
                      <a:lnTo>
                        <a:pt x="128" y="127"/>
                      </a:lnTo>
                      <a:lnTo>
                        <a:pt x="115" y="137"/>
                      </a:lnTo>
                      <a:lnTo>
                        <a:pt x="101" y="143"/>
                      </a:lnTo>
                      <a:lnTo>
                        <a:pt x="86" y="147"/>
                      </a:lnTo>
                      <a:lnTo>
                        <a:pt x="69" y="147"/>
                      </a:lnTo>
                      <a:lnTo>
                        <a:pt x="53" y="143"/>
                      </a:lnTo>
                      <a:lnTo>
                        <a:pt x="38" y="137"/>
                      </a:lnTo>
                      <a:lnTo>
                        <a:pt x="26" y="127"/>
                      </a:lnTo>
                      <a:lnTo>
                        <a:pt x="16" y="116"/>
                      </a:lnTo>
                      <a:lnTo>
                        <a:pt x="7" y="103"/>
                      </a:lnTo>
                      <a:lnTo>
                        <a:pt x="2" y="88"/>
                      </a:lnTo>
                      <a:lnTo>
                        <a:pt x="0" y="73"/>
                      </a:lnTo>
                      <a:lnTo>
                        <a:pt x="2" y="59"/>
                      </a:lnTo>
                      <a:lnTo>
                        <a:pt x="7" y="44"/>
                      </a:lnTo>
                      <a:lnTo>
                        <a:pt x="16" y="31"/>
                      </a:lnTo>
                      <a:lnTo>
                        <a:pt x="26" y="20"/>
                      </a:lnTo>
                      <a:lnTo>
                        <a:pt x="40" y="10"/>
                      </a:lnTo>
                      <a:lnTo>
                        <a:pt x="53" y="4"/>
                      </a:lnTo>
                      <a:lnTo>
                        <a:pt x="69" y="0"/>
                      </a:lnTo>
                      <a:lnTo>
                        <a:pt x="86" y="0"/>
                      </a:lnTo>
                      <a:lnTo>
                        <a:pt x="101" y="4"/>
                      </a:lnTo>
                      <a:lnTo>
                        <a:pt x="116" y="10"/>
                      </a:lnTo>
                      <a:lnTo>
                        <a:pt x="128" y="20"/>
                      </a:lnTo>
                      <a:lnTo>
                        <a:pt x="139" y="31"/>
                      </a:lnTo>
                      <a:lnTo>
                        <a:pt x="147" y="44"/>
                      </a:lnTo>
                      <a:lnTo>
                        <a:pt x="152" y="59"/>
                      </a:lnTo>
                      <a:lnTo>
                        <a:pt x="154" y="73"/>
                      </a:lnTo>
                      <a:lnTo>
                        <a:pt x="154" y="73"/>
                      </a:lnTo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900" name="Line 68"/>
                <p:cNvSpPr>
                  <a:spLocks noChangeShapeType="1"/>
                </p:cNvSpPr>
                <p:nvPr/>
              </p:nvSpPr>
              <p:spPr bwMode="auto">
                <a:xfrm>
                  <a:off x="5127" y="3423"/>
                  <a:ext cx="1" cy="5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901" name="Line 69"/>
                <p:cNvSpPr>
                  <a:spLocks noChangeShapeType="1"/>
                </p:cNvSpPr>
                <p:nvPr/>
              </p:nvSpPr>
              <p:spPr bwMode="auto">
                <a:xfrm>
                  <a:off x="5103" y="3459"/>
                  <a:ext cx="6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6912" name="Rectangle 80"/>
              <p:cNvSpPr>
                <a:spLocks noChangeArrowheads="1"/>
              </p:cNvSpPr>
              <p:nvPr/>
            </p:nvSpPr>
            <p:spPr bwMode="auto">
              <a:xfrm>
                <a:off x="4980" y="3394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376913" name="Rectangle 81"/>
              <p:cNvSpPr>
                <a:spLocks noChangeArrowheads="1"/>
              </p:cNvSpPr>
              <p:nvPr/>
            </p:nvSpPr>
            <p:spPr bwMode="auto">
              <a:xfrm>
                <a:off x="5199" y="3389"/>
                <a:ext cx="9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endParaRPr 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376914" name="Rectangle 82"/>
            <p:cNvSpPr>
              <a:spLocks noChangeArrowheads="1"/>
            </p:cNvSpPr>
            <p:nvPr/>
          </p:nvSpPr>
          <p:spPr bwMode="auto">
            <a:xfrm>
              <a:off x="2692" y="2811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76915" name="Rectangle 83"/>
            <p:cNvSpPr>
              <a:spLocks noChangeArrowheads="1"/>
            </p:cNvSpPr>
            <p:nvPr/>
          </p:nvSpPr>
          <p:spPr bwMode="auto">
            <a:xfrm>
              <a:off x="2682" y="3859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76916" name="Freeform 84"/>
            <p:cNvSpPr>
              <a:spLocks/>
            </p:cNvSpPr>
            <p:nvPr/>
          </p:nvSpPr>
          <p:spPr bwMode="auto">
            <a:xfrm>
              <a:off x="4033" y="2846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"/>
                </a:cxn>
                <a:cxn ang="0">
                  <a:pos x="54" y="7"/>
                </a:cxn>
                <a:cxn ang="0">
                  <a:pos x="81" y="15"/>
                </a:cxn>
                <a:cxn ang="0">
                  <a:pos x="107" y="28"/>
                </a:cxn>
                <a:cxn ang="0">
                  <a:pos x="129" y="41"/>
                </a:cxn>
                <a:cxn ang="0">
                  <a:pos x="151" y="59"/>
                </a:cxn>
                <a:cxn ang="0">
                  <a:pos x="170" y="78"/>
                </a:cxn>
                <a:cxn ang="0">
                  <a:pos x="187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4"/>
                </a:cxn>
                <a:cxn ang="0">
                  <a:pos x="221" y="200"/>
                </a:cxn>
                <a:cxn ang="0">
                  <a:pos x="221" y="226"/>
                </a:cxn>
                <a:cxn ang="0">
                  <a:pos x="218" y="252"/>
                </a:cxn>
                <a:cxn ang="0">
                  <a:pos x="211" y="278"/>
                </a:cxn>
                <a:cxn ang="0">
                  <a:pos x="201" y="304"/>
                </a:cxn>
                <a:cxn ang="0">
                  <a:pos x="187" y="326"/>
                </a:cxn>
                <a:cxn ang="0">
                  <a:pos x="170" y="348"/>
                </a:cxn>
                <a:cxn ang="0">
                  <a:pos x="151" y="367"/>
                </a:cxn>
                <a:cxn ang="0">
                  <a:pos x="129" y="385"/>
                </a:cxn>
                <a:cxn ang="0">
                  <a:pos x="107" y="398"/>
                </a:cxn>
                <a:cxn ang="0">
                  <a:pos x="81" y="411"/>
                </a:cxn>
                <a:cxn ang="0">
                  <a:pos x="54" y="419"/>
                </a:cxn>
                <a:cxn ang="0">
                  <a:pos x="27" y="424"/>
                </a:cxn>
                <a:cxn ang="0">
                  <a:pos x="0" y="425"/>
                </a:cxn>
              </a:cxnLst>
              <a:rect l="0" t="0" r="r" b="b"/>
              <a:pathLst>
                <a:path w="221" h="425">
                  <a:moveTo>
                    <a:pt x="0" y="0"/>
                  </a:moveTo>
                  <a:lnTo>
                    <a:pt x="27" y="2"/>
                  </a:lnTo>
                  <a:lnTo>
                    <a:pt x="54" y="7"/>
                  </a:lnTo>
                  <a:lnTo>
                    <a:pt x="81" y="15"/>
                  </a:lnTo>
                  <a:lnTo>
                    <a:pt x="107" y="28"/>
                  </a:lnTo>
                  <a:lnTo>
                    <a:pt x="129" y="41"/>
                  </a:lnTo>
                  <a:lnTo>
                    <a:pt x="151" y="59"/>
                  </a:lnTo>
                  <a:lnTo>
                    <a:pt x="170" y="78"/>
                  </a:lnTo>
                  <a:lnTo>
                    <a:pt x="187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4"/>
                  </a:lnTo>
                  <a:lnTo>
                    <a:pt x="221" y="200"/>
                  </a:lnTo>
                  <a:lnTo>
                    <a:pt x="221" y="226"/>
                  </a:lnTo>
                  <a:lnTo>
                    <a:pt x="218" y="252"/>
                  </a:lnTo>
                  <a:lnTo>
                    <a:pt x="211" y="278"/>
                  </a:lnTo>
                  <a:lnTo>
                    <a:pt x="201" y="304"/>
                  </a:lnTo>
                  <a:lnTo>
                    <a:pt x="187" y="326"/>
                  </a:lnTo>
                  <a:lnTo>
                    <a:pt x="170" y="348"/>
                  </a:lnTo>
                  <a:lnTo>
                    <a:pt x="151" y="367"/>
                  </a:lnTo>
                  <a:lnTo>
                    <a:pt x="129" y="385"/>
                  </a:lnTo>
                  <a:lnTo>
                    <a:pt x="107" y="398"/>
                  </a:lnTo>
                  <a:lnTo>
                    <a:pt x="81" y="411"/>
                  </a:lnTo>
                  <a:lnTo>
                    <a:pt x="54" y="419"/>
                  </a:lnTo>
                  <a:lnTo>
                    <a:pt x="27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7" name="Line 85"/>
            <p:cNvSpPr>
              <a:spLocks noChangeShapeType="1"/>
            </p:cNvSpPr>
            <p:nvPr/>
          </p:nvSpPr>
          <p:spPr bwMode="auto">
            <a:xfrm flipH="1">
              <a:off x="3880" y="2846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8" name="Line 86"/>
            <p:cNvSpPr>
              <a:spLocks noChangeShapeType="1"/>
            </p:cNvSpPr>
            <p:nvPr/>
          </p:nvSpPr>
          <p:spPr bwMode="auto">
            <a:xfrm flipH="1">
              <a:off x="3880" y="3059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19" name="Line 87"/>
            <p:cNvSpPr>
              <a:spLocks noChangeShapeType="1"/>
            </p:cNvSpPr>
            <p:nvPr/>
          </p:nvSpPr>
          <p:spPr bwMode="auto">
            <a:xfrm>
              <a:off x="3880" y="2846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0" name="Line 88"/>
            <p:cNvSpPr>
              <a:spLocks noChangeShapeType="1"/>
            </p:cNvSpPr>
            <p:nvPr/>
          </p:nvSpPr>
          <p:spPr bwMode="auto">
            <a:xfrm>
              <a:off x="3761" y="2881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1" name="Line 89"/>
            <p:cNvSpPr>
              <a:spLocks noChangeShapeType="1"/>
            </p:cNvSpPr>
            <p:nvPr/>
          </p:nvSpPr>
          <p:spPr bwMode="auto">
            <a:xfrm>
              <a:off x="3761" y="301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2" name="Freeform 90"/>
            <p:cNvSpPr>
              <a:spLocks/>
            </p:cNvSpPr>
            <p:nvPr/>
          </p:nvSpPr>
          <p:spPr bwMode="auto">
            <a:xfrm>
              <a:off x="4142" y="2930"/>
              <a:ext cx="60" cy="60"/>
            </a:xfrm>
            <a:custGeom>
              <a:avLst/>
              <a:gdLst/>
              <a:ahLst/>
              <a:cxnLst>
                <a:cxn ang="0">
                  <a:pos x="119" y="60"/>
                </a:cxn>
                <a:cxn ang="0">
                  <a:pos x="118" y="75"/>
                </a:cxn>
                <a:cxn ang="0">
                  <a:pos x="113" y="88"/>
                </a:cxn>
                <a:cxn ang="0">
                  <a:pos x="106" y="99"/>
                </a:cxn>
                <a:cxn ang="0">
                  <a:pos x="96" y="109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6" y="120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0" y="93"/>
                </a:cxn>
                <a:cxn ang="0">
                  <a:pos x="3" y="81"/>
                </a:cxn>
                <a:cxn ang="0">
                  <a:pos x="0" y="67"/>
                </a:cxn>
                <a:cxn ang="0">
                  <a:pos x="0" y="54"/>
                </a:cxn>
                <a:cxn ang="0">
                  <a:pos x="3" y="39"/>
                </a:cxn>
                <a:cxn ang="0">
                  <a:pos x="10" y="28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6" y="0"/>
                </a:cxn>
                <a:cxn ang="0">
                  <a:pos x="70" y="2"/>
                </a:cxn>
                <a:cxn ang="0">
                  <a:pos x="84" y="5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19" y="60"/>
                </a:cxn>
                <a:cxn ang="0">
                  <a:pos x="119" y="60"/>
                </a:cxn>
              </a:cxnLst>
              <a:rect l="0" t="0" r="r" b="b"/>
              <a:pathLst>
                <a:path w="119" h="120">
                  <a:moveTo>
                    <a:pt x="119" y="60"/>
                  </a:moveTo>
                  <a:lnTo>
                    <a:pt x="118" y="75"/>
                  </a:lnTo>
                  <a:lnTo>
                    <a:pt x="113" y="88"/>
                  </a:lnTo>
                  <a:lnTo>
                    <a:pt x="106" y="99"/>
                  </a:lnTo>
                  <a:lnTo>
                    <a:pt x="96" y="109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6" y="120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0" y="93"/>
                  </a:lnTo>
                  <a:lnTo>
                    <a:pt x="3" y="81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3" y="39"/>
                  </a:lnTo>
                  <a:lnTo>
                    <a:pt x="10" y="28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4" y="5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19" y="60"/>
                  </a:lnTo>
                  <a:lnTo>
                    <a:pt x="119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3" name="Line 91"/>
            <p:cNvSpPr>
              <a:spLocks noChangeShapeType="1"/>
            </p:cNvSpPr>
            <p:nvPr/>
          </p:nvSpPr>
          <p:spPr bwMode="auto">
            <a:xfrm>
              <a:off x="4197" y="2965"/>
              <a:ext cx="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4" name="Freeform 92"/>
            <p:cNvSpPr>
              <a:spLocks/>
            </p:cNvSpPr>
            <p:nvPr/>
          </p:nvSpPr>
          <p:spPr bwMode="auto">
            <a:xfrm>
              <a:off x="4031" y="3758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"/>
                </a:cxn>
                <a:cxn ang="0">
                  <a:pos x="55" y="6"/>
                </a:cxn>
                <a:cxn ang="0">
                  <a:pos x="82" y="14"/>
                </a:cxn>
                <a:cxn ang="0">
                  <a:pos x="108" y="27"/>
                </a:cxn>
                <a:cxn ang="0">
                  <a:pos x="130" y="40"/>
                </a:cxn>
                <a:cxn ang="0">
                  <a:pos x="152" y="58"/>
                </a:cxn>
                <a:cxn ang="0">
                  <a:pos x="171" y="78"/>
                </a:cxn>
                <a:cxn ang="0">
                  <a:pos x="188" y="99"/>
                </a:cxn>
                <a:cxn ang="0">
                  <a:pos x="202" y="121"/>
                </a:cxn>
                <a:cxn ang="0">
                  <a:pos x="212" y="147"/>
                </a:cxn>
                <a:cxn ang="0">
                  <a:pos x="219" y="173"/>
                </a:cxn>
                <a:cxn ang="0">
                  <a:pos x="222" y="199"/>
                </a:cxn>
                <a:cxn ang="0">
                  <a:pos x="222" y="225"/>
                </a:cxn>
                <a:cxn ang="0">
                  <a:pos x="219" y="251"/>
                </a:cxn>
                <a:cxn ang="0">
                  <a:pos x="212" y="277"/>
                </a:cxn>
                <a:cxn ang="0">
                  <a:pos x="202" y="303"/>
                </a:cxn>
                <a:cxn ang="0">
                  <a:pos x="188" y="326"/>
                </a:cxn>
                <a:cxn ang="0">
                  <a:pos x="171" y="347"/>
                </a:cxn>
                <a:cxn ang="0">
                  <a:pos x="152" y="367"/>
                </a:cxn>
                <a:cxn ang="0">
                  <a:pos x="130" y="384"/>
                </a:cxn>
                <a:cxn ang="0">
                  <a:pos x="108" y="397"/>
                </a:cxn>
                <a:cxn ang="0">
                  <a:pos x="82" y="410"/>
                </a:cxn>
                <a:cxn ang="0">
                  <a:pos x="55" y="418"/>
                </a:cxn>
                <a:cxn ang="0">
                  <a:pos x="28" y="423"/>
                </a:cxn>
                <a:cxn ang="0">
                  <a:pos x="0" y="425"/>
                </a:cxn>
              </a:cxnLst>
              <a:rect l="0" t="0" r="r" b="b"/>
              <a:pathLst>
                <a:path w="222" h="425">
                  <a:moveTo>
                    <a:pt x="0" y="0"/>
                  </a:moveTo>
                  <a:lnTo>
                    <a:pt x="28" y="1"/>
                  </a:lnTo>
                  <a:lnTo>
                    <a:pt x="55" y="6"/>
                  </a:lnTo>
                  <a:lnTo>
                    <a:pt x="82" y="14"/>
                  </a:lnTo>
                  <a:lnTo>
                    <a:pt x="108" y="27"/>
                  </a:lnTo>
                  <a:lnTo>
                    <a:pt x="130" y="40"/>
                  </a:lnTo>
                  <a:lnTo>
                    <a:pt x="152" y="58"/>
                  </a:lnTo>
                  <a:lnTo>
                    <a:pt x="171" y="78"/>
                  </a:lnTo>
                  <a:lnTo>
                    <a:pt x="188" y="99"/>
                  </a:lnTo>
                  <a:lnTo>
                    <a:pt x="202" y="121"/>
                  </a:lnTo>
                  <a:lnTo>
                    <a:pt x="212" y="147"/>
                  </a:lnTo>
                  <a:lnTo>
                    <a:pt x="219" y="173"/>
                  </a:lnTo>
                  <a:lnTo>
                    <a:pt x="222" y="199"/>
                  </a:lnTo>
                  <a:lnTo>
                    <a:pt x="222" y="225"/>
                  </a:lnTo>
                  <a:lnTo>
                    <a:pt x="219" y="251"/>
                  </a:lnTo>
                  <a:lnTo>
                    <a:pt x="212" y="277"/>
                  </a:lnTo>
                  <a:lnTo>
                    <a:pt x="202" y="303"/>
                  </a:lnTo>
                  <a:lnTo>
                    <a:pt x="188" y="326"/>
                  </a:lnTo>
                  <a:lnTo>
                    <a:pt x="171" y="347"/>
                  </a:lnTo>
                  <a:lnTo>
                    <a:pt x="152" y="367"/>
                  </a:lnTo>
                  <a:lnTo>
                    <a:pt x="130" y="384"/>
                  </a:lnTo>
                  <a:lnTo>
                    <a:pt x="108" y="397"/>
                  </a:lnTo>
                  <a:lnTo>
                    <a:pt x="82" y="410"/>
                  </a:lnTo>
                  <a:lnTo>
                    <a:pt x="55" y="418"/>
                  </a:lnTo>
                  <a:lnTo>
                    <a:pt x="28" y="423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5" name="Line 93"/>
            <p:cNvSpPr>
              <a:spLocks noChangeShapeType="1"/>
            </p:cNvSpPr>
            <p:nvPr/>
          </p:nvSpPr>
          <p:spPr bwMode="auto">
            <a:xfrm flipH="1">
              <a:off x="3877" y="3758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6" name="Line 94"/>
            <p:cNvSpPr>
              <a:spLocks noChangeShapeType="1"/>
            </p:cNvSpPr>
            <p:nvPr/>
          </p:nvSpPr>
          <p:spPr bwMode="auto">
            <a:xfrm flipH="1">
              <a:off x="3877" y="3971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7" name="Line 95"/>
            <p:cNvSpPr>
              <a:spLocks noChangeShapeType="1"/>
            </p:cNvSpPr>
            <p:nvPr/>
          </p:nvSpPr>
          <p:spPr bwMode="auto">
            <a:xfrm>
              <a:off x="3877" y="3758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8" name="Line 96"/>
            <p:cNvSpPr>
              <a:spLocks noChangeShapeType="1"/>
            </p:cNvSpPr>
            <p:nvPr/>
          </p:nvSpPr>
          <p:spPr bwMode="auto">
            <a:xfrm>
              <a:off x="3758" y="379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29" name="Line 97"/>
            <p:cNvSpPr>
              <a:spLocks noChangeShapeType="1"/>
            </p:cNvSpPr>
            <p:nvPr/>
          </p:nvSpPr>
          <p:spPr bwMode="auto">
            <a:xfrm>
              <a:off x="3758" y="3927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0" name="Freeform 98"/>
            <p:cNvSpPr>
              <a:spLocks/>
            </p:cNvSpPr>
            <p:nvPr/>
          </p:nvSpPr>
          <p:spPr bwMode="auto">
            <a:xfrm>
              <a:off x="4140" y="3842"/>
              <a:ext cx="60" cy="60"/>
            </a:xfrm>
            <a:custGeom>
              <a:avLst/>
              <a:gdLst/>
              <a:ahLst/>
              <a:cxnLst>
                <a:cxn ang="0">
                  <a:pos x="119" y="61"/>
                </a:cxn>
                <a:cxn ang="0">
                  <a:pos x="118" y="75"/>
                </a:cxn>
                <a:cxn ang="0">
                  <a:pos x="112" y="88"/>
                </a:cxn>
                <a:cxn ang="0">
                  <a:pos x="106" y="100"/>
                </a:cxn>
                <a:cxn ang="0">
                  <a:pos x="95" y="109"/>
                </a:cxn>
                <a:cxn ang="0">
                  <a:pos x="83" y="116"/>
                </a:cxn>
                <a:cxn ang="0">
                  <a:pos x="70" y="119"/>
                </a:cxn>
                <a:cxn ang="0">
                  <a:pos x="56" y="121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0" y="93"/>
                </a:cxn>
                <a:cxn ang="0">
                  <a:pos x="3" y="82"/>
                </a:cxn>
                <a:cxn ang="0">
                  <a:pos x="0" y="67"/>
                </a:cxn>
                <a:cxn ang="0">
                  <a:pos x="0" y="54"/>
                </a:cxn>
                <a:cxn ang="0">
                  <a:pos x="3" y="39"/>
                </a:cxn>
                <a:cxn ang="0">
                  <a:pos x="10" y="28"/>
                </a:cxn>
                <a:cxn ang="0">
                  <a:pos x="19" y="17"/>
                </a:cxn>
                <a:cxn ang="0">
                  <a:pos x="31" y="9"/>
                </a:cxn>
                <a:cxn ang="0">
                  <a:pos x="43" y="4"/>
                </a:cxn>
                <a:cxn ang="0">
                  <a:pos x="56" y="0"/>
                </a:cxn>
                <a:cxn ang="0">
                  <a:pos x="70" y="2"/>
                </a:cxn>
                <a:cxn ang="0">
                  <a:pos x="83" y="5"/>
                </a:cxn>
                <a:cxn ang="0">
                  <a:pos x="95" y="12"/>
                </a:cxn>
                <a:cxn ang="0">
                  <a:pos x="106" y="22"/>
                </a:cxn>
                <a:cxn ang="0">
                  <a:pos x="112" y="33"/>
                </a:cxn>
                <a:cxn ang="0">
                  <a:pos x="118" y="46"/>
                </a:cxn>
                <a:cxn ang="0">
                  <a:pos x="119" y="61"/>
                </a:cxn>
                <a:cxn ang="0">
                  <a:pos x="119" y="61"/>
                </a:cxn>
              </a:cxnLst>
              <a:rect l="0" t="0" r="r" b="b"/>
              <a:pathLst>
                <a:path w="119" h="121">
                  <a:moveTo>
                    <a:pt x="119" y="61"/>
                  </a:moveTo>
                  <a:lnTo>
                    <a:pt x="118" y="75"/>
                  </a:lnTo>
                  <a:lnTo>
                    <a:pt x="112" y="88"/>
                  </a:lnTo>
                  <a:lnTo>
                    <a:pt x="106" y="100"/>
                  </a:lnTo>
                  <a:lnTo>
                    <a:pt x="95" y="109"/>
                  </a:lnTo>
                  <a:lnTo>
                    <a:pt x="83" y="116"/>
                  </a:lnTo>
                  <a:lnTo>
                    <a:pt x="70" y="119"/>
                  </a:lnTo>
                  <a:lnTo>
                    <a:pt x="56" y="121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0" y="93"/>
                  </a:lnTo>
                  <a:lnTo>
                    <a:pt x="3" y="82"/>
                  </a:lnTo>
                  <a:lnTo>
                    <a:pt x="0" y="67"/>
                  </a:lnTo>
                  <a:lnTo>
                    <a:pt x="0" y="54"/>
                  </a:lnTo>
                  <a:lnTo>
                    <a:pt x="3" y="39"/>
                  </a:lnTo>
                  <a:lnTo>
                    <a:pt x="10" y="28"/>
                  </a:lnTo>
                  <a:lnTo>
                    <a:pt x="19" y="17"/>
                  </a:lnTo>
                  <a:lnTo>
                    <a:pt x="31" y="9"/>
                  </a:lnTo>
                  <a:lnTo>
                    <a:pt x="43" y="4"/>
                  </a:lnTo>
                  <a:lnTo>
                    <a:pt x="56" y="0"/>
                  </a:lnTo>
                  <a:lnTo>
                    <a:pt x="70" y="2"/>
                  </a:lnTo>
                  <a:lnTo>
                    <a:pt x="83" y="5"/>
                  </a:lnTo>
                  <a:lnTo>
                    <a:pt x="95" y="12"/>
                  </a:lnTo>
                  <a:lnTo>
                    <a:pt x="106" y="22"/>
                  </a:lnTo>
                  <a:lnTo>
                    <a:pt x="112" y="33"/>
                  </a:lnTo>
                  <a:lnTo>
                    <a:pt x="118" y="46"/>
                  </a:lnTo>
                  <a:lnTo>
                    <a:pt x="119" y="61"/>
                  </a:lnTo>
                  <a:lnTo>
                    <a:pt x="119" y="61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1" name="Line 99"/>
            <p:cNvSpPr>
              <a:spLocks noChangeShapeType="1"/>
            </p:cNvSpPr>
            <p:nvPr/>
          </p:nvSpPr>
          <p:spPr bwMode="auto">
            <a:xfrm>
              <a:off x="4195" y="3877"/>
              <a:ext cx="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2" name="Freeform 100"/>
            <p:cNvSpPr>
              <a:spLocks/>
            </p:cNvSpPr>
            <p:nvPr/>
          </p:nvSpPr>
          <p:spPr bwMode="auto">
            <a:xfrm>
              <a:off x="4722" y="3333"/>
              <a:ext cx="111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"/>
                </a:cxn>
                <a:cxn ang="0">
                  <a:pos x="54" y="7"/>
                </a:cxn>
                <a:cxn ang="0">
                  <a:pos x="82" y="15"/>
                </a:cxn>
                <a:cxn ang="0">
                  <a:pos x="107" y="28"/>
                </a:cxn>
                <a:cxn ang="0">
                  <a:pos x="130" y="41"/>
                </a:cxn>
                <a:cxn ang="0">
                  <a:pos x="152" y="59"/>
                </a:cxn>
                <a:cxn ang="0">
                  <a:pos x="171" y="78"/>
                </a:cxn>
                <a:cxn ang="0">
                  <a:pos x="188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4"/>
                </a:cxn>
                <a:cxn ang="0">
                  <a:pos x="222" y="200"/>
                </a:cxn>
                <a:cxn ang="0">
                  <a:pos x="222" y="226"/>
                </a:cxn>
                <a:cxn ang="0">
                  <a:pos x="218" y="252"/>
                </a:cxn>
                <a:cxn ang="0">
                  <a:pos x="211" y="278"/>
                </a:cxn>
                <a:cxn ang="0">
                  <a:pos x="201" y="304"/>
                </a:cxn>
                <a:cxn ang="0">
                  <a:pos x="188" y="326"/>
                </a:cxn>
                <a:cxn ang="0">
                  <a:pos x="171" y="347"/>
                </a:cxn>
                <a:cxn ang="0">
                  <a:pos x="152" y="367"/>
                </a:cxn>
                <a:cxn ang="0">
                  <a:pos x="130" y="385"/>
                </a:cxn>
                <a:cxn ang="0">
                  <a:pos x="107" y="398"/>
                </a:cxn>
                <a:cxn ang="0">
                  <a:pos x="82" y="411"/>
                </a:cxn>
                <a:cxn ang="0">
                  <a:pos x="54" y="419"/>
                </a:cxn>
                <a:cxn ang="0">
                  <a:pos x="27" y="424"/>
                </a:cxn>
                <a:cxn ang="0">
                  <a:pos x="0" y="425"/>
                </a:cxn>
              </a:cxnLst>
              <a:rect l="0" t="0" r="r" b="b"/>
              <a:pathLst>
                <a:path w="222" h="425">
                  <a:moveTo>
                    <a:pt x="0" y="0"/>
                  </a:moveTo>
                  <a:lnTo>
                    <a:pt x="27" y="2"/>
                  </a:lnTo>
                  <a:lnTo>
                    <a:pt x="54" y="7"/>
                  </a:lnTo>
                  <a:lnTo>
                    <a:pt x="82" y="15"/>
                  </a:lnTo>
                  <a:lnTo>
                    <a:pt x="107" y="28"/>
                  </a:lnTo>
                  <a:lnTo>
                    <a:pt x="130" y="41"/>
                  </a:lnTo>
                  <a:lnTo>
                    <a:pt x="152" y="59"/>
                  </a:lnTo>
                  <a:lnTo>
                    <a:pt x="171" y="78"/>
                  </a:lnTo>
                  <a:lnTo>
                    <a:pt x="188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4"/>
                  </a:lnTo>
                  <a:lnTo>
                    <a:pt x="222" y="200"/>
                  </a:lnTo>
                  <a:lnTo>
                    <a:pt x="222" y="226"/>
                  </a:lnTo>
                  <a:lnTo>
                    <a:pt x="218" y="252"/>
                  </a:lnTo>
                  <a:lnTo>
                    <a:pt x="211" y="278"/>
                  </a:lnTo>
                  <a:lnTo>
                    <a:pt x="201" y="304"/>
                  </a:lnTo>
                  <a:lnTo>
                    <a:pt x="188" y="326"/>
                  </a:lnTo>
                  <a:lnTo>
                    <a:pt x="171" y="347"/>
                  </a:lnTo>
                  <a:lnTo>
                    <a:pt x="152" y="367"/>
                  </a:lnTo>
                  <a:lnTo>
                    <a:pt x="130" y="385"/>
                  </a:lnTo>
                  <a:lnTo>
                    <a:pt x="107" y="398"/>
                  </a:lnTo>
                  <a:lnTo>
                    <a:pt x="82" y="411"/>
                  </a:lnTo>
                  <a:lnTo>
                    <a:pt x="54" y="419"/>
                  </a:lnTo>
                  <a:lnTo>
                    <a:pt x="27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3" name="Line 101"/>
            <p:cNvSpPr>
              <a:spLocks noChangeShapeType="1"/>
            </p:cNvSpPr>
            <p:nvPr/>
          </p:nvSpPr>
          <p:spPr bwMode="auto">
            <a:xfrm flipH="1">
              <a:off x="4568" y="3333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4" name="Line 102"/>
            <p:cNvSpPr>
              <a:spLocks noChangeShapeType="1"/>
            </p:cNvSpPr>
            <p:nvPr/>
          </p:nvSpPr>
          <p:spPr bwMode="auto">
            <a:xfrm flipH="1">
              <a:off x="4568" y="3546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5" name="Line 103"/>
            <p:cNvSpPr>
              <a:spLocks noChangeShapeType="1"/>
            </p:cNvSpPr>
            <p:nvPr/>
          </p:nvSpPr>
          <p:spPr bwMode="auto">
            <a:xfrm>
              <a:off x="4568" y="3333"/>
              <a:ext cx="1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6" name="Line 104"/>
            <p:cNvSpPr>
              <a:spLocks noChangeShapeType="1"/>
            </p:cNvSpPr>
            <p:nvPr/>
          </p:nvSpPr>
          <p:spPr bwMode="auto">
            <a:xfrm>
              <a:off x="4450" y="3377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7" name="Line 105"/>
            <p:cNvSpPr>
              <a:spLocks noChangeShapeType="1"/>
            </p:cNvSpPr>
            <p:nvPr/>
          </p:nvSpPr>
          <p:spPr bwMode="auto">
            <a:xfrm>
              <a:off x="4450" y="3501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8" name="Freeform 106"/>
            <p:cNvSpPr>
              <a:spLocks/>
            </p:cNvSpPr>
            <p:nvPr/>
          </p:nvSpPr>
          <p:spPr bwMode="auto">
            <a:xfrm>
              <a:off x="4831" y="3417"/>
              <a:ext cx="60" cy="60"/>
            </a:xfrm>
            <a:custGeom>
              <a:avLst/>
              <a:gdLst/>
              <a:ahLst/>
              <a:cxnLst>
                <a:cxn ang="0">
                  <a:pos x="120" y="60"/>
                </a:cxn>
                <a:cxn ang="0">
                  <a:pos x="118" y="75"/>
                </a:cxn>
                <a:cxn ang="0">
                  <a:pos x="113" y="88"/>
                </a:cxn>
                <a:cxn ang="0">
                  <a:pos x="106" y="99"/>
                </a:cxn>
                <a:cxn ang="0">
                  <a:pos x="96" y="109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7" y="120"/>
                </a:cxn>
                <a:cxn ang="0">
                  <a:pos x="43" y="117"/>
                </a:cxn>
                <a:cxn ang="0">
                  <a:pos x="29" y="112"/>
                </a:cxn>
                <a:cxn ang="0">
                  <a:pos x="19" y="104"/>
                </a:cxn>
                <a:cxn ang="0">
                  <a:pos x="11" y="92"/>
                </a:cxn>
                <a:cxn ang="0">
                  <a:pos x="4" y="81"/>
                </a:cxn>
                <a:cxn ang="0">
                  <a:pos x="0" y="66"/>
                </a:cxn>
                <a:cxn ang="0">
                  <a:pos x="0" y="53"/>
                </a:cxn>
                <a:cxn ang="0">
                  <a:pos x="4" y="39"/>
                </a:cxn>
                <a:cxn ang="0">
                  <a:pos x="11" y="28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7" y="0"/>
                </a:cxn>
                <a:cxn ang="0">
                  <a:pos x="70" y="2"/>
                </a:cxn>
                <a:cxn ang="0">
                  <a:pos x="84" y="5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20" y="60"/>
                </a:cxn>
                <a:cxn ang="0">
                  <a:pos x="120" y="60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18" y="75"/>
                  </a:lnTo>
                  <a:lnTo>
                    <a:pt x="113" y="88"/>
                  </a:lnTo>
                  <a:lnTo>
                    <a:pt x="106" y="99"/>
                  </a:lnTo>
                  <a:lnTo>
                    <a:pt x="96" y="109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7" y="120"/>
                  </a:lnTo>
                  <a:lnTo>
                    <a:pt x="43" y="117"/>
                  </a:lnTo>
                  <a:lnTo>
                    <a:pt x="29" y="112"/>
                  </a:lnTo>
                  <a:lnTo>
                    <a:pt x="19" y="104"/>
                  </a:lnTo>
                  <a:lnTo>
                    <a:pt x="11" y="92"/>
                  </a:lnTo>
                  <a:lnTo>
                    <a:pt x="4" y="81"/>
                  </a:lnTo>
                  <a:lnTo>
                    <a:pt x="0" y="66"/>
                  </a:lnTo>
                  <a:lnTo>
                    <a:pt x="0" y="53"/>
                  </a:lnTo>
                  <a:lnTo>
                    <a:pt x="4" y="39"/>
                  </a:lnTo>
                  <a:lnTo>
                    <a:pt x="11" y="28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7" y="0"/>
                  </a:lnTo>
                  <a:lnTo>
                    <a:pt x="70" y="2"/>
                  </a:lnTo>
                  <a:lnTo>
                    <a:pt x="84" y="5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20" y="60"/>
                  </a:lnTo>
                  <a:lnTo>
                    <a:pt x="120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39" name="Line 107"/>
            <p:cNvSpPr>
              <a:spLocks noChangeShapeType="1"/>
            </p:cNvSpPr>
            <p:nvPr/>
          </p:nvSpPr>
          <p:spPr bwMode="auto">
            <a:xfrm>
              <a:off x="4886" y="3452"/>
              <a:ext cx="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0" name="Freeform 108"/>
            <p:cNvSpPr>
              <a:spLocks/>
            </p:cNvSpPr>
            <p:nvPr/>
          </p:nvSpPr>
          <p:spPr bwMode="auto">
            <a:xfrm>
              <a:off x="3346" y="3307"/>
              <a:ext cx="111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"/>
                </a:cxn>
                <a:cxn ang="0">
                  <a:pos x="54" y="6"/>
                </a:cxn>
                <a:cxn ang="0">
                  <a:pos x="82" y="14"/>
                </a:cxn>
                <a:cxn ang="0">
                  <a:pos x="107" y="27"/>
                </a:cxn>
                <a:cxn ang="0">
                  <a:pos x="129" y="40"/>
                </a:cxn>
                <a:cxn ang="0">
                  <a:pos x="151" y="58"/>
                </a:cxn>
                <a:cxn ang="0">
                  <a:pos x="170" y="78"/>
                </a:cxn>
                <a:cxn ang="0">
                  <a:pos x="187" y="99"/>
                </a:cxn>
                <a:cxn ang="0">
                  <a:pos x="201" y="122"/>
                </a:cxn>
                <a:cxn ang="0">
                  <a:pos x="211" y="148"/>
                </a:cxn>
                <a:cxn ang="0">
                  <a:pos x="218" y="173"/>
                </a:cxn>
                <a:cxn ang="0">
                  <a:pos x="221" y="199"/>
                </a:cxn>
                <a:cxn ang="0">
                  <a:pos x="221" y="225"/>
                </a:cxn>
                <a:cxn ang="0">
                  <a:pos x="218" y="251"/>
                </a:cxn>
                <a:cxn ang="0">
                  <a:pos x="211" y="277"/>
                </a:cxn>
                <a:cxn ang="0">
                  <a:pos x="201" y="303"/>
                </a:cxn>
                <a:cxn ang="0">
                  <a:pos x="187" y="326"/>
                </a:cxn>
                <a:cxn ang="0">
                  <a:pos x="170" y="347"/>
                </a:cxn>
                <a:cxn ang="0">
                  <a:pos x="151" y="367"/>
                </a:cxn>
                <a:cxn ang="0">
                  <a:pos x="129" y="384"/>
                </a:cxn>
                <a:cxn ang="0">
                  <a:pos x="107" y="397"/>
                </a:cxn>
                <a:cxn ang="0">
                  <a:pos x="82" y="410"/>
                </a:cxn>
                <a:cxn ang="0">
                  <a:pos x="54" y="419"/>
                </a:cxn>
                <a:cxn ang="0">
                  <a:pos x="27" y="423"/>
                </a:cxn>
                <a:cxn ang="0">
                  <a:pos x="0" y="425"/>
                </a:cxn>
              </a:cxnLst>
              <a:rect l="0" t="0" r="r" b="b"/>
              <a:pathLst>
                <a:path w="221" h="425">
                  <a:moveTo>
                    <a:pt x="0" y="0"/>
                  </a:moveTo>
                  <a:lnTo>
                    <a:pt x="27" y="1"/>
                  </a:lnTo>
                  <a:lnTo>
                    <a:pt x="54" y="6"/>
                  </a:lnTo>
                  <a:lnTo>
                    <a:pt x="82" y="14"/>
                  </a:lnTo>
                  <a:lnTo>
                    <a:pt x="107" y="27"/>
                  </a:lnTo>
                  <a:lnTo>
                    <a:pt x="129" y="40"/>
                  </a:lnTo>
                  <a:lnTo>
                    <a:pt x="151" y="58"/>
                  </a:lnTo>
                  <a:lnTo>
                    <a:pt x="170" y="78"/>
                  </a:lnTo>
                  <a:lnTo>
                    <a:pt x="187" y="99"/>
                  </a:lnTo>
                  <a:lnTo>
                    <a:pt x="201" y="122"/>
                  </a:lnTo>
                  <a:lnTo>
                    <a:pt x="211" y="148"/>
                  </a:lnTo>
                  <a:lnTo>
                    <a:pt x="218" y="173"/>
                  </a:lnTo>
                  <a:lnTo>
                    <a:pt x="221" y="199"/>
                  </a:lnTo>
                  <a:lnTo>
                    <a:pt x="221" y="225"/>
                  </a:lnTo>
                  <a:lnTo>
                    <a:pt x="218" y="251"/>
                  </a:lnTo>
                  <a:lnTo>
                    <a:pt x="211" y="277"/>
                  </a:lnTo>
                  <a:lnTo>
                    <a:pt x="201" y="303"/>
                  </a:lnTo>
                  <a:lnTo>
                    <a:pt x="187" y="326"/>
                  </a:lnTo>
                  <a:lnTo>
                    <a:pt x="170" y="347"/>
                  </a:lnTo>
                  <a:lnTo>
                    <a:pt x="151" y="367"/>
                  </a:lnTo>
                  <a:lnTo>
                    <a:pt x="129" y="384"/>
                  </a:lnTo>
                  <a:lnTo>
                    <a:pt x="107" y="397"/>
                  </a:lnTo>
                  <a:lnTo>
                    <a:pt x="82" y="410"/>
                  </a:lnTo>
                  <a:lnTo>
                    <a:pt x="54" y="419"/>
                  </a:lnTo>
                  <a:lnTo>
                    <a:pt x="27" y="423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1" name="Line 109"/>
            <p:cNvSpPr>
              <a:spLocks noChangeShapeType="1"/>
            </p:cNvSpPr>
            <p:nvPr/>
          </p:nvSpPr>
          <p:spPr bwMode="auto">
            <a:xfrm flipH="1">
              <a:off x="3193" y="3307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2" name="Line 110"/>
            <p:cNvSpPr>
              <a:spLocks noChangeShapeType="1"/>
            </p:cNvSpPr>
            <p:nvPr/>
          </p:nvSpPr>
          <p:spPr bwMode="auto">
            <a:xfrm flipH="1">
              <a:off x="3193" y="3521"/>
              <a:ext cx="16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3" name="Line 111"/>
            <p:cNvSpPr>
              <a:spLocks noChangeShapeType="1"/>
            </p:cNvSpPr>
            <p:nvPr/>
          </p:nvSpPr>
          <p:spPr bwMode="auto">
            <a:xfrm>
              <a:off x="3193" y="3307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4" name="Line 112"/>
            <p:cNvSpPr>
              <a:spLocks noChangeShapeType="1"/>
            </p:cNvSpPr>
            <p:nvPr/>
          </p:nvSpPr>
          <p:spPr bwMode="auto">
            <a:xfrm>
              <a:off x="3074" y="3343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5" name="Line 113"/>
            <p:cNvSpPr>
              <a:spLocks noChangeShapeType="1"/>
            </p:cNvSpPr>
            <p:nvPr/>
          </p:nvSpPr>
          <p:spPr bwMode="auto">
            <a:xfrm>
              <a:off x="3074" y="347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6" name="Freeform 114"/>
            <p:cNvSpPr>
              <a:spLocks/>
            </p:cNvSpPr>
            <p:nvPr/>
          </p:nvSpPr>
          <p:spPr bwMode="auto">
            <a:xfrm>
              <a:off x="3456" y="3392"/>
              <a:ext cx="59" cy="60"/>
            </a:xfrm>
            <a:custGeom>
              <a:avLst/>
              <a:gdLst/>
              <a:ahLst/>
              <a:cxnLst>
                <a:cxn ang="0">
                  <a:pos x="120" y="60"/>
                </a:cxn>
                <a:cxn ang="0">
                  <a:pos x="118" y="74"/>
                </a:cxn>
                <a:cxn ang="0">
                  <a:pos x="113" y="87"/>
                </a:cxn>
                <a:cxn ang="0">
                  <a:pos x="106" y="99"/>
                </a:cxn>
                <a:cxn ang="0">
                  <a:pos x="96" y="108"/>
                </a:cxn>
                <a:cxn ang="0">
                  <a:pos x="84" y="115"/>
                </a:cxn>
                <a:cxn ang="0">
                  <a:pos x="70" y="118"/>
                </a:cxn>
                <a:cxn ang="0">
                  <a:pos x="56" y="120"/>
                </a:cxn>
                <a:cxn ang="0">
                  <a:pos x="43" y="116"/>
                </a:cxn>
                <a:cxn ang="0">
                  <a:pos x="29" y="112"/>
                </a:cxn>
                <a:cxn ang="0">
                  <a:pos x="19" y="103"/>
                </a:cxn>
                <a:cxn ang="0">
                  <a:pos x="10" y="92"/>
                </a:cxn>
                <a:cxn ang="0">
                  <a:pos x="3" y="81"/>
                </a:cxn>
                <a:cxn ang="0">
                  <a:pos x="0" y="66"/>
                </a:cxn>
                <a:cxn ang="0">
                  <a:pos x="0" y="53"/>
                </a:cxn>
                <a:cxn ang="0">
                  <a:pos x="3" y="39"/>
                </a:cxn>
                <a:cxn ang="0">
                  <a:pos x="10" y="27"/>
                </a:cxn>
                <a:cxn ang="0">
                  <a:pos x="19" y="16"/>
                </a:cxn>
                <a:cxn ang="0">
                  <a:pos x="31" y="8"/>
                </a:cxn>
                <a:cxn ang="0">
                  <a:pos x="43" y="3"/>
                </a:cxn>
                <a:cxn ang="0">
                  <a:pos x="56" y="0"/>
                </a:cxn>
                <a:cxn ang="0">
                  <a:pos x="70" y="1"/>
                </a:cxn>
                <a:cxn ang="0">
                  <a:pos x="84" y="4"/>
                </a:cxn>
                <a:cxn ang="0">
                  <a:pos x="96" y="11"/>
                </a:cxn>
                <a:cxn ang="0">
                  <a:pos x="106" y="21"/>
                </a:cxn>
                <a:cxn ang="0">
                  <a:pos x="113" y="32"/>
                </a:cxn>
                <a:cxn ang="0">
                  <a:pos x="118" y="45"/>
                </a:cxn>
                <a:cxn ang="0">
                  <a:pos x="120" y="60"/>
                </a:cxn>
                <a:cxn ang="0">
                  <a:pos x="120" y="60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18" y="74"/>
                  </a:lnTo>
                  <a:lnTo>
                    <a:pt x="113" y="87"/>
                  </a:lnTo>
                  <a:lnTo>
                    <a:pt x="106" y="99"/>
                  </a:lnTo>
                  <a:lnTo>
                    <a:pt x="96" y="108"/>
                  </a:lnTo>
                  <a:lnTo>
                    <a:pt x="84" y="115"/>
                  </a:lnTo>
                  <a:lnTo>
                    <a:pt x="70" y="118"/>
                  </a:lnTo>
                  <a:lnTo>
                    <a:pt x="56" y="120"/>
                  </a:lnTo>
                  <a:lnTo>
                    <a:pt x="43" y="116"/>
                  </a:lnTo>
                  <a:lnTo>
                    <a:pt x="29" y="112"/>
                  </a:lnTo>
                  <a:lnTo>
                    <a:pt x="19" y="103"/>
                  </a:lnTo>
                  <a:lnTo>
                    <a:pt x="10" y="92"/>
                  </a:lnTo>
                  <a:lnTo>
                    <a:pt x="3" y="81"/>
                  </a:lnTo>
                  <a:lnTo>
                    <a:pt x="0" y="66"/>
                  </a:lnTo>
                  <a:lnTo>
                    <a:pt x="0" y="53"/>
                  </a:lnTo>
                  <a:lnTo>
                    <a:pt x="3" y="39"/>
                  </a:lnTo>
                  <a:lnTo>
                    <a:pt x="10" y="27"/>
                  </a:lnTo>
                  <a:lnTo>
                    <a:pt x="19" y="16"/>
                  </a:lnTo>
                  <a:lnTo>
                    <a:pt x="31" y="8"/>
                  </a:lnTo>
                  <a:lnTo>
                    <a:pt x="43" y="3"/>
                  </a:lnTo>
                  <a:lnTo>
                    <a:pt x="56" y="0"/>
                  </a:lnTo>
                  <a:lnTo>
                    <a:pt x="70" y="1"/>
                  </a:lnTo>
                  <a:lnTo>
                    <a:pt x="84" y="4"/>
                  </a:lnTo>
                  <a:lnTo>
                    <a:pt x="96" y="11"/>
                  </a:lnTo>
                  <a:lnTo>
                    <a:pt x="106" y="21"/>
                  </a:lnTo>
                  <a:lnTo>
                    <a:pt x="113" y="32"/>
                  </a:lnTo>
                  <a:lnTo>
                    <a:pt x="118" y="45"/>
                  </a:lnTo>
                  <a:lnTo>
                    <a:pt x="120" y="60"/>
                  </a:lnTo>
                  <a:lnTo>
                    <a:pt x="120" y="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7" name="Line 115"/>
            <p:cNvSpPr>
              <a:spLocks noChangeShapeType="1"/>
            </p:cNvSpPr>
            <p:nvPr/>
          </p:nvSpPr>
          <p:spPr bwMode="auto">
            <a:xfrm>
              <a:off x="3510" y="3427"/>
              <a:ext cx="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8" name="Line 116"/>
            <p:cNvSpPr>
              <a:spLocks noChangeShapeType="1"/>
            </p:cNvSpPr>
            <p:nvPr/>
          </p:nvSpPr>
          <p:spPr bwMode="auto">
            <a:xfrm>
              <a:off x="3752" y="3028"/>
              <a:ext cx="1" cy="7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49" name="Line 117"/>
            <p:cNvSpPr>
              <a:spLocks noChangeShapeType="1"/>
            </p:cNvSpPr>
            <p:nvPr/>
          </p:nvSpPr>
          <p:spPr bwMode="auto">
            <a:xfrm>
              <a:off x="3560" y="3432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0" name="Line 118"/>
            <p:cNvSpPr>
              <a:spLocks noChangeShapeType="1"/>
            </p:cNvSpPr>
            <p:nvPr/>
          </p:nvSpPr>
          <p:spPr bwMode="auto">
            <a:xfrm flipV="1">
              <a:off x="3064" y="2876"/>
              <a:ext cx="1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1" name="Line 119"/>
            <p:cNvSpPr>
              <a:spLocks noChangeShapeType="1"/>
            </p:cNvSpPr>
            <p:nvPr/>
          </p:nvSpPr>
          <p:spPr bwMode="auto">
            <a:xfrm>
              <a:off x="3064" y="3477"/>
              <a:ext cx="1" cy="4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2" name="Freeform 120"/>
            <p:cNvSpPr>
              <a:spLocks/>
            </p:cNvSpPr>
            <p:nvPr/>
          </p:nvSpPr>
          <p:spPr bwMode="auto">
            <a:xfrm>
              <a:off x="3725" y="3399"/>
              <a:ext cx="48" cy="46"/>
            </a:xfrm>
            <a:custGeom>
              <a:avLst/>
              <a:gdLst/>
              <a:ahLst/>
              <a:cxnLst>
                <a:cxn ang="0">
                  <a:pos x="96" y="46"/>
                </a:cxn>
                <a:cxn ang="0">
                  <a:pos x="94" y="59"/>
                </a:cxn>
                <a:cxn ang="0">
                  <a:pos x="89" y="70"/>
                </a:cxn>
                <a:cxn ang="0">
                  <a:pos x="81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8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0" y="5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3"/>
                </a:cxn>
                <a:cxn ang="0">
                  <a:pos x="96" y="46"/>
                </a:cxn>
                <a:cxn ang="0">
                  <a:pos x="96" y="46"/>
                </a:cxn>
              </a:cxnLst>
              <a:rect l="0" t="0" r="r" b="b"/>
              <a:pathLst>
                <a:path w="96" h="91">
                  <a:moveTo>
                    <a:pt x="96" y="46"/>
                  </a:moveTo>
                  <a:lnTo>
                    <a:pt x="94" y="59"/>
                  </a:lnTo>
                  <a:lnTo>
                    <a:pt x="89" y="70"/>
                  </a:lnTo>
                  <a:lnTo>
                    <a:pt x="81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1" y="75"/>
                  </a:lnTo>
                  <a:lnTo>
                    <a:pt x="4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8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0" y="5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3"/>
                  </a:lnTo>
                  <a:lnTo>
                    <a:pt x="96" y="46"/>
                  </a:lnTo>
                  <a:lnTo>
                    <a:pt x="96" y="46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953" name="Freeform 121"/>
            <p:cNvSpPr>
              <a:spLocks/>
            </p:cNvSpPr>
            <p:nvPr/>
          </p:nvSpPr>
          <p:spPr bwMode="auto">
            <a:xfrm>
              <a:off x="3725" y="3399"/>
              <a:ext cx="48" cy="46"/>
            </a:xfrm>
            <a:custGeom>
              <a:avLst/>
              <a:gdLst/>
              <a:ahLst/>
              <a:cxnLst>
                <a:cxn ang="0">
                  <a:pos x="96" y="46"/>
                </a:cxn>
                <a:cxn ang="0">
                  <a:pos x="94" y="59"/>
                </a:cxn>
                <a:cxn ang="0">
                  <a:pos x="89" y="70"/>
                </a:cxn>
                <a:cxn ang="0">
                  <a:pos x="81" y="78"/>
                </a:cxn>
                <a:cxn ang="0">
                  <a:pos x="70" y="86"/>
                </a:cxn>
                <a:cxn ang="0">
                  <a:pos x="58" y="89"/>
                </a:cxn>
                <a:cxn ang="0">
                  <a:pos x="45" y="91"/>
                </a:cxn>
                <a:cxn ang="0">
                  <a:pos x="33" y="88"/>
                </a:cxn>
                <a:cxn ang="0">
                  <a:pos x="21" y="83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4" y="28"/>
                </a:cxn>
                <a:cxn ang="0">
                  <a:pos x="11" y="16"/>
                </a:cxn>
                <a:cxn ang="0">
                  <a:pos x="21" y="8"/>
                </a:cxn>
                <a:cxn ang="0">
                  <a:pos x="33" y="3"/>
                </a:cxn>
                <a:cxn ang="0">
                  <a:pos x="45" y="0"/>
                </a:cxn>
                <a:cxn ang="0">
                  <a:pos x="58" y="2"/>
                </a:cxn>
                <a:cxn ang="0">
                  <a:pos x="70" y="5"/>
                </a:cxn>
                <a:cxn ang="0">
                  <a:pos x="81" y="13"/>
                </a:cxn>
                <a:cxn ang="0">
                  <a:pos x="89" y="21"/>
                </a:cxn>
                <a:cxn ang="0">
                  <a:pos x="94" y="33"/>
                </a:cxn>
                <a:cxn ang="0">
                  <a:pos x="96" y="46"/>
                </a:cxn>
                <a:cxn ang="0">
                  <a:pos x="96" y="46"/>
                </a:cxn>
              </a:cxnLst>
              <a:rect l="0" t="0" r="r" b="b"/>
              <a:pathLst>
                <a:path w="96" h="91">
                  <a:moveTo>
                    <a:pt x="96" y="46"/>
                  </a:moveTo>
                  <a:lnTo>
                    <a:pt x="94" y="59"/>
                  </a:lnTo>
                  <a:lnTo>
                    <a:pt x="89" y="70"/>
                  </a:lnTo>
                  <a:lnTo>
                    <a:pt x="81" y="78"/>
                  </a:lnTo>
                  <a:lnTo>
                    <a:pt x="70" y="86"/>
                  </a:lnTo>
                  <a:lnTo>
                    <a:pt x="58" y="89"/>
                  </a:lnTo>
                  <a:lnTo>
                    <a:pt x="45" y="91"/>
                  </a:lnTo>
                  <a:lnTo>
                    <a:pt x="33" y="88"/>
                  </a:lnTo>
                  <a:lnTo>
                    <a:pt x="21" y="83"/>
                  </a:lnTo>
                  <a:lnTo>
                    <a:pt x="11" y="75"/>
                  </a:lnTo>
                  <a:lnTo>
                    <a:pt x="4" y="64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4" y="28"/>
                  </a:lnTo>
                  <a:lnTo>
                    <a:pt x="11" y="16"/>
                  </a:lnTo>
                  <a:lnTo>
                    <a:pt x="21" y="8"/>
                  </a:lnTo>
                  <a:lnTo>
                    <a:pt x="33" y="3"/>
                  </a:lnTo>
                  <a:lnTo>
                    <a:pt x="45" y="0"/>
                  </a:lnTo>
                  <a:lnTo>
                    <a:pt x="58" y="2"/>
                  </a:lnTo>
                  <a:lnTo>
                    <a:pt x="70" y="5"/>
                  </a:lnTo>
                  <a:lnTo>
                    <a:pt x="81" y="13"/>
                  </a:lnTo>
                  <a:lnTo>
                    <a:pt x="89" y="21"/>
                  </a:lnTo>
                  <a:lnTo>
                    <a:pt x="94" y="33"/>
                  </a:lnTo>
                  <a:lnTo>
                    <a:pt x="96" y="46"/>
                  </a:lnTo>
                  <a:lnTo>
                    <a:pt x="96" y="4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7018" name="Group 186"/>
          <p:cNvGrpSpPr>
            <a:grpSpLocks/>
          </p:cNvGrpSpPr>
          <p:nvPr/>
        </p:nvGrpSpPr>
        <p:grpSpPr bwMode="auto">
          <a:xfrm>
            <a:off x="1395413" y="1952625"/>
            <a:ext cx="7419974" cy="2105026"/>
            <a:chOff x="647" y="1230"/>
            <a:chExt cx="4674" cy="1326"/>
          </a:xfrm>
        </p:grpSpPr>
        <p:sp>
          <p:nvSpPr>
            <p:cNvPr id="376842" name="Line 10"/>
            <p:cNvSpPr>
              <a:spLocks noChangeShapeType="1"/>
            </p:cNvSpPr>
            <p:nvPr/>
          </p:nvSpPr>
          <p:spPr bwMode="auto">
            <a:xfrm>
              <a:off x="3222" y="1557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3" name="Line 11"/>
            <p:cNvSpPr>
              <a:spLocks noChangeShapeType="1"/>
            </p:cNvSpPr>
            <p:nvPr/>
          </p:nvSpPr>
          <p:spPr bwMode="auto">
            <a:xfrm flipH="1">
              <a:off x="3222" y="1679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4" name="Line 12"/>
            <p:cNvSpPr>
              <a:spLocks noChangeShapeType="1"/>
            </p:cNvSpPr>
            <p:nvPr/>
          </p:nvSpPr>
          <p:spPr bwMode="auto">
            <a:xfrm flipV="1">
              <a:off x="3222" y="1557"/>
              <a:ext cx="1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5" name="Freeform 13"/>
            <p:cNvSpPr>
              <a:spLocks/>
            </p:cNvSpPr>
            <p:nvPr/>
          </p:nvSpPr>
          <p:spPr bwMode="auto">
            <a:xfrm>
              <a:off x="3472" y="1650"/>
              <a:ext cx="57" cy="58"/>
            </a:xfrm>
            <a:custGeom>
              <a:avLst/>
              <a:gdLst/>
              <a:ahLst/>
              <a:cxnLst>
                <a:cxn ang="0">
                  <a:pos x="114" y="58"/>
                </a:cxn>
                <a:cxn ang="0">
                  <a:pos x="112" y="71"/>
                </a:cxn>
                <a:cxn ang="0">
                  <a:pos x="107" y="84"/>
                </a:cxn>
                <a:cxn ang="0">
                  <a:pos x="101" y="96"/>
                </a:cxn>
                <a:cxn ang="0">
                  <a:pos x="91" y="106"/>
                </a:cxn>
                <a:cxn ang="0">
                  <a:pos x="79" y="112"/>
                </a:cxn>
                <a:cxn ang="0">
                  <a:pos x="66" y="115"/>
                </a:cxn>
                <a:cxn ang="0">
                  <a:pos x="53" y="117"/>
                </a:cxn>
                <a:cxn ang="0">
                  <a:pos x="40" y="114"/>
                </a:cxn>
                <a:cxn ang="0">
                  <a:pos x="27" y="109"/>
                </a:cxn>
                <a:cxn ang="0">
                  <a:pos x="18" y="101"/>
                </a:cxn>
                <a:cxn ang="0">
                  <a:pos x="9" y="91"/>
                </a:cxn>
                <a:cxn ang="0">
                  <a:pos x="3" y="78"/>
                </a:cxn>
                <a:cxn ang="0">
                  <a:pos x="0" y="65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9" y="26"/>
                </a:cxn>
                <a:cxn ang="0">
                  <a:pos x="18" y="16"/>
                </a:cxn>
                <a:cxn ang="0">
                  <a:pos x="29" y="8"/>
                </a:cxn>
                <a:cxn ang="0">
                  <a:pos x="40" y="3"/>
                </a:cxn>
                <a:cxn ang="0">
                  <a:pos x="53" y="0"/>
                </a:cxn>
                <a:cxn ang="0">
                  <a:pos x="66" y="2"/>
                </a:cxn>
                <a:cxn ang="0">
                  <a:pos x="79" y="5"/>
                </a:cxn>
                <a:cxn ang="0">
                  <a:pos x="91" y="11"/>
                </a:cxn>
                <a:cxn ang="0">
                  <a:pos x="101" y="21"/>
                </a:cxn>
                <a:cxn ang="0">
                  <a:pos x="107" y="32"/>
                </a:cxn>
                <a:cxn ang="0">
                  <a:pos x="112" y="45"/>
                </a:cxn>
                <a:cxn ang="0">
                  <a:pos x="114" y="58"/>
                </a:cxn>
                <a:cxn ang="0">
                  <a:pos x="114" y="58"/>
                </a:cxn>
              </a:cxnLst>
              <a:rect l="0" t="0" r="r" b="b"/>
              <a:pathLst>
                <a:path w="114" h="117">
                  <a:moveTo>
                    <a:pt x="114" y="58"/>
                  </a:moveTo>
                  <a:lnTo>
                    <a:pt x="112" y="71"/>
                  </a:lnTo>
                  <a:lnTo>
                    <a:pt x="107" y="84"/>
                  </a:lnTo>
                  <a:lnTo>
                    <a:pt x="101" y="96"/>
                  </a:lnTo>
                  <a:lnTo>
                    <a:pt x="91" y="106"/>
                  </a:lnTo>
                  <a:lnTo>
                    <a:pt x="79" y="112"/>
                  </a:lnTo>
                  <a:lnTo>
                    <a:pt x="66" y="115"/>
                  </a:lnTo>
                  <a:lnTo>
                    <a:pt x="53" y="117"/>
                  </a:lnTo>
                  <a:lnTo>
                    <a:pt x="40" y="114"/>
                  </a:lnTo>
                  <a:lnTo>
                    <a:pt x="27" y="109"/>
                  </a:lnTo>
                  <a:lnTo>
                    <a:pt x="18" y="101"/>
                  </a:lnTo>
                  <a:lnTo>
                    <a:pt x="9" y="91"/>
                  </a:lnTo>
                  <a:lnTo>
                    <a:pt x="3" y="78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9" y="26"/>
                  </a:lnTo>
                  <a:lnTo>
                    <a:pt x="18" y="16"/>
                  </a:lnTo>
                  <a:lnTo>
                    <a:pt x="29" y="8"/>
                  </a:lnTo>
                  <a:lnTo>
                    <a:pt x="40" y="3"/>
                  </a:lnTo>
                  <a:lnTo>
                    <a:pt x="53" y="0"/>
                  </a:lnTo>
                  <a:lnTo>
                    <a:pt x="66" y="2"/>
                  </a:lnTo>
                  <a:lnTo>
                    <a:pt x="79" y="5"/>
                  </a:lnTo>
                  <a:lnTo>
                    <a:pt x="91" y="11"/>
                  </a:lnTo>
                  <a:lnTo>
                    <a:pt x="101" y="21"/>
                  </a:lnTo>
                  <a:lnTo>
                    <a:pt x="107" y="32"/>
                  </a:lnTo>
                  <a:lnTo>
                    <a:pt x="112" y="45"/>
                  </a:lnTo>
                  <a:lnTo>
                    <a:pt x="114" y="58"/>
                  </a:lnTo>
                  <a:lnTo>
                    <a:pt x="114" y="5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6" name="Line 14"/>
            <p:cNvSpPr>
              <a:spLocks noChangeShapeType="1"/>
            </p:cNvSpPr>
            <p:nvPr/>
          </p:nvSpPr>
          <p:spPr bwMode="auto">
            <a:xfrm>
              <a:off x="3524" y="1685"/>
              <a:ext cx="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7" name="Line 15"/>
            <p:cNvSpPr>
              <a:spLocks noChangeShapeType="1"/>
            </p:cNvSpPr>
            <p:nvPr/>
          </p:nvSpPr>
          <p:spPr bwMode="auto">
            <a:xfrm>
              <a:off x="3124" y="1679"/>
              <a:ext cx="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8" name="Line 16"/>
            <p:cNvSpPr>
              <a:spLocks noChangeShapeType="1"/>
            </p:cNvSpPr>
            <p:nvPr/>
          </p:nvSpPr>
          <p:spPr bwMode="auto">
            <a:xfrm>
              <a:off x="3222" y="1923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49" name="Line 17"/>
            <p:cNvSpPr>
              <a:spLocks noChangeShapeType="1"/>
            </p:cNvSpPr>
            <p:nvPr/>
          </p:nvSpPr>
          <p:spPr bwMode="auto">
            <a:xfrm flipH="1">
              <a:off x="3222" y="2045"/>
              <a:ext cx="244" cy="1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0" name="Line 18"/>
            <p:cNvSpPr>
              <a:spLocks noChangeShapeType="1"/>
            </p:cNvSpPr>
            <p:nvPr/>
          </p:nvSpPr>
          <p:spPr bwMode="auto">
            <a:xfrm flipV="1">
              <a:off x="3222" y="1923"/>
              <a:ext cx="1" cy="2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1" name="Freeform 19"/>
            <p:cNvSpPr>
              <a:spLocks/>
            </p:cNvSpPr>
            <p:nvPr/>
          </p:nvSpPr>
          <p:spPr bwMode="auto">
            <a:xfrm>
              <a:off x="3472" y="2016"/>
              <a:ext cx="57" cy="58"/>
            </a:xfrm>
            <a:custGeom>
              <a:avLst/>
              <a:gdLst/>
              <a:ahLst/>
              <a:cxnLst>
                <a:cxn ang="0">
                  <a:pos x="114" y="59"/>
                </a:cxn>
                <a:cxn ang="0">
                  <a:pos x="112" y="72"/>
                </a:cxn>
                <a:cxn ang="0">
                  <a:pos x="107" y="85"/>
                </a:cxn>
                <a:cxn ang="0">
                  <a:pos x="101" y="96"/>
                </a:cxn>
                <a:cxn ang="0">
                  <a:pos x="91" y="106"/>
                </a:cxn>
                <a:cxn ang="0">
                  <a:pos x="79" y="112"/>
                </a:cxn>
                <a:cxn ang="0">
                  <a:pos x="66" y="116"/>
                </a:cxn>
                <a:cxn ang="0">
                  <a:pos x="53" y="117"/>
                </a:cxn>
                <a:cxn ang="0">
                  <a:pos x="40" y="114"/>
                </a:cxn>
                <a:cxn ang="0">
                  <a:pos x="27" y="109"/>
                </a:cxn>
                <a:cxn ang="0">
                  <a:pos x="18" y="101"/>
                </a:cxn>
                <a:cxn ang="0">
                  <a:pos x="9" y="91"/>
                </a:cxn>
                <a:cxn ang="0">
                  <a:pos x="3" y="78"/>
                </a:cxn>
                <a:cxn ang="0">
                  <a:pos x="0" y="65"/>
                </a:cxn>
                <a:cxn ang="0">
                  <a:pos x="0" y="52"/>
                </a:cxn>
                <a:cxn ang="0">
                  <a:pos x="3" y="39"/>
                </a:cxn>
                <a:cxn ang="0">
                  <a:pos x="9" y="26"/>
                </a:cxn>
                <a:cxn ang="0">
                  <a:pos x="18" y="17"/>
                </a:cxn>
                <a:cxn ang="0">
                  <a:pos x="29" y="8"/>
                </a:cxn>
                <a:cxn ang="0">
                  <a:pos x="40" y="4"/>
                </a:cxn>
                <a:cxn ang="0">
                  <a:pos x="53" y="0"/>
                </a:cxn>
                <a:cxn ang="0">
                  <a:pos x="66" y="2"/>
                </a:cxn>
                <a:cxn ang="0">
                  <a:pos x="79" y="5"/>
                </a:cxn>
                <a:cxn ang="0">
                  <a:pos x="91" y="12"/>
                </a:cxn>
                <a:cxn ang="0">
                  <a:pos x="101" y="21"/>
                </a:cxn>
                <a:cxn ang="0">
                  <a:pos x="107" y="33"/>
                </a:cxn>
                <a:cxn ang="0">
                  <a:pos x="112" y="46"/>
                </a:cxn>
                <a:cxn ang="0">
                  <a:pos x="114" y="59"/>
                </a:cxn>
                <a:cxn ang="0">
                  <a:pos x="114" y="59"/>
                </a:cxn>
              </a:cxnLst>
              <a:rect l="0" t="0" r="r" b="b"/>
              <a:pathLst>
                <a:path w="114" h="117">
                  <a:moveTo>
                    <a:pt x="114" y="59"/>
                  </a:moveTo>
                  <a:lnTo>
                    <a:pt x="112" y="72"/>
                  </a:lnTo>
                  <a:lnTo>
                    <a:pt x="107" y="85"/>
                  </a:lnTo>
                  <a:lnTo>
                    <a:pt x="101" y="96"/>
                  </a:lnTo>
                  <a:lnTo>
                    <a:pt x="91" y="106"/>
                  </a:lnTo>
                  <a:lnTo>
                    <a:pt x="79" y="112"/>
                  </a:lnTo>
                  <a:lnTo>
                    <a:pt x="66" y="116"/>
                  </a:lnTo>
                  <a:lnTo>
                    <a:pt x="53" y="117"/>
                  </a:lnTo>
                  <a:lnTo>
                    <a:pt x="40" y="114"/>
                  </a:lnTo>
                  <a:lnTo>
                    <a:pt x="27" y="109"/>
                  </a:lnTo>
                  <a:lnTo>
                    <a:pt x="18" y="101"/>
                  </a:lnTo>
                  <a:lnTo>
                    <a:pt x="9" y="91"/>
                  </a:lnTo>
                  <a:lnTo>
                    <a:pt x="3" y="78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3" y="39"/>
                  </a:lnTo>
                  <a:lnTo>
                    <a:pt x="9" y="26"/>
                  </a:lnTo>
                  <a:lnTo>
                    <a:pt x="18" y="17"/>
                  </a:lnTo>
                  <a:lnTo>
                    <a:pt x="29" y="8"/>
                  </a:lnTo>
                  <a:lnTo>
                    <a:pt x="40" y="4"/>
                  </a:lnTo>
                  <a:lnTo>
                    <a:pt x="53" y="0"/>
                  </a:lnTo>
                  <a:lnTo>
                    <a:pt x="66" y="2"/>
                  </a:lnTo>
                  <a:lnTo>
                    <a:pt x="79" y="5"/>
                  </a:lnTo>
                  <a:lnTo>
                    <a:pt x="91" y="12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2" y="46"/>
                  </a:lnTo>
                  <a:lnTo>
                    <a:pt x="114" y="59"/>
                  </a:lnTo>
                  <a:lnTo>
                    <a:pt x="114" y="5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2" name="Line 20"/>
            <p:cNvSpPr>
              <a:spLocks noChangeShapeType="1"/>
            </p:cNvSpPr>
            <p:nvPr/>
          </p:nvSpPr>
          <p:spPr bwMode="auto">
            <a:xfrm>
              <a:off x="3524" y="2051"/>
              <a:ext cx="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3" name="Line 21"/>
            <p:cNvSpPr>
              <a:spLocks noChangeShapeType="1"/>
            </p:cNvSpPr>
            <p:nvPr/>
          </p:nvSpPr>
          <p:spPr bwMode="auto">
            <a:xfrm>
              <a:off x="3124" y="2045"/>
              <a:ext cx="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4" name="Freeform 22"/>
            <p:cNvSpPr>
              <a:spLocks/>
            </p:cNvSpPr>
            <p:nvPr/>
          </p:nvSpPr>
          <p:spPr bwMode="auto">
            <a:xfrm>
              <a:off x="4068" y="1265"/>
              <a:ext cx="105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1"/>
                </a:cxn>
                <a:cxn ang="0">
                  <a:pos x="52" y="6"/>
                </a:cxn>
                <a:cxn ang="0">
                  <a:pos x="78" y="14"/>
                </a:cxn>
                <a:cxn ang="0">
                  <a:pos x="101" y="27"/>
                </a:cxn>
                <a:cxn ang="0">
                  <a:pos x="123" y="40"/>
                </a:cxn>
                <a:cxn ang="0">
                  <a:pos x="143" y="58"/>
                </a:cxn>
                <a:cxn ang="0">
                  <a:pos x="161" y="78"/>
                </a:cxn>
                <a:cxn ang="0">
                  <a:pos x="177" y="99"/>
                </a:cxn>
                <a:cxn ang="0">
                  <a:pos x="190" y="121"/>
                </a:cxn>
                <a:cxn ang="0">
                  <a:pos x="200" y="147"/>
                </a:cxn>
                <a:cxn ang="0">
                  <a:pos x="206" y="173"/>
                </a:cxn>
                <a:cxn ang="0">
                  <a:pos x="210" y="199"/>
                </a:cxn>
                <a:cxn ang="0">
                  <a:pos x="210" y="225"/>
                </a:cxn>
                <a:cxn ang="0">
                  <a:pos x="206" y="251"/>
                </a:cxn>
                <a:cxn ang="0">
                  <a:pos x="200" y="277"/>
                </a:cxn>
                <a:cxn ang="0">
                  <a:pos x="190" y="303"/>
                </a:cxn>
                <a:cxn ang="0">
                  <a:pos x="177" y="326"/>
                </a:cxn>
                <a:cxn ang="0">
                  <a:pos x="161" y="347"/>
                </a:cxn>
                <a:cxn ang="0">
                  <a:pos x="143" y="367"/>
                </a:cxn>
                <a:cxn ang="0">
                  <a:pos x="123" y="385"/>
                </a:cxn>
                <a:cxn ang="0">
                  <a:pos x="101" y="398"/>
                </a:cxn>
                <a:cxn ang="0">
                  <a:pos x="78" y="411"/>
                </a:cxn>
                <a:cxn ang="0">
                  <a:pos x="52" y="419"/>
                </a:cxn>
                <a:cxn ang="0">
                  <a:pos x="26" y="424"/>
                </a:cxn>
                <a:cxn ang="0">
                  <a:pos x="0" y="425"/>
                </a:cxn>
              </a:cxnLst>
              <a:rect l="0" t="0" r="r" b="b"/>
              <a:pathLst>
                <a:path w="210" h="425">
                  <a:moveTo>
                    <a:pt x="0" y="0"/>
                  </a:moveTo>
                  <a:lnTo>
                    <a:pt x="26" y="1"/>
                  </a:lnTo>
                  <a:lnTo>
                    <a:pt x="52" y="6"/>
                  </a:lnTo>
                  <a:lnTo>
                    <a:pt x="78" y="14"/>
                  </a:lnTo>
                  <a:lnTo>
                    <a:pt x="101" y="27"/>
                  </a:lnTo>
                  <a:lnTo>
                    <a:pt x="123" y="40"/>
                  </a:lnTo>
                  <a:lnTo>
                    <a:pt x="143" y="58"/>
                  </a:lnTo>
                  <a:lnTo>
                    <a:pt x="161" y="78"/>
                  </a:lnTo>
                  <a:lnTo>
                    <a:pt x="177" y="99"/>
                  </a:lnTo>
                  <a:lnTo>
                    <a:pt x="190" y="121"/>
                  </a:lnTo>
                  <a:lnTo>
                    <a:pt x="200" y="147"/>
                  </a:lnTo>
                  <a:lnTo>
                    <a:pt x="206" y="173"/>
                  </a:lnTo>
                  <a:lnTo>
                    <a:pt x="210" y="199"/>
                  </a:lnTo>
                  <a:lnTo>
                    <a:pt x="210" y="225"/>
                  </a:lnTo>
                  <a:lnTo>
                    <a:pt x="206" y="251"/>
                  </a:lnTo>
                  <a:lnTo>
                    <a:pt x="200" y="277"/>
                  </a:lnTo>
                  <a:lnTo>
                    <a:pt x="190" y="303"/>
                  </a:lnTo>
                  <a:lnTo>
                    <a:pt x="177" y="326"/>
                  </a:lnTo>
                  <a:lnTo>
                    <a:pt x="161" y="347"/>
                  </a:lnTo>
                  <a:lnTo>
                    <a:pt x="143" y="367"/>
                  </a:lnTo>
                  <a:lnTo>
                    <a:pt x="123" y="385"/>
                  </a:lnTo>
                  <a:lnTo>
                    <a:pt x="101" y="398"/>
                  </a:lnTo>
                  <a:lnTo>
                    <a:pt x="78" y="411"/>
                  </a:lnTo>
                  <a:lnTo>
                    <a:pt x="52" y="419"/>
                  </a:lnTo>
                  <a:lnTo>
                    <a:pt x="26" y="424"/>
                  </a:lnTo>
                  <a:lnTo>
                    <a:pt x="0" y="42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5" name="Line 23"/>
            <p:cNvSpPr>
              <a:spLocks noChangeShapeType="1"/>
            </p:cNvSpPr>
            <p:nvPr/>
          </p:nvSpPr>
          <p:spPr bwMode="auto">
            <a:xfrm flipH="1">
              <a:off x="3921" y="1265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6" name="Line 24"/>
            <p:cNvSpPr>
              <a:spLocks noChangeShapeType="1"/>
            </p:cNvSpPr>
            <p:nvPr/>
          </p:nvSpPr>
          <p:spPr bwMode="auto">
            <a:xfrm flipH="1">
              <a:off x="3921" y="1479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7" name="Line 25"/>
            <p:cNvSpPr>
              <a:spLocks noChangeShapeType="1"/>
            </p:cNvSpPr>
            <p:nvPr/>
          </p:nvSpPr>
          <p:spPr bwMode="auto">
            <a:xfrm>
              <a:off x="3921" y="1265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8" name="Line 26"/>
            <p:cNvSpPr>
              <a:spLocks noChangeShapeType="1"/>
            </p:cNvSpPr>
            <p:nvPr/>
          </p:nvSpPr>
          <p:spPr bwMode="auto">
            <a:xfrm>
              <a:off x="3808" y="1301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59" name="Line 27"/>
            <p:cNvSpPr>
              <a:spLocks noChangeShapeType="1"/>
            </p:cNvSpPr>
            <p:nvPr/>
          </p:nvSpPr>
          <p:spPr bwMode="auto">
            <a:xfrm>
              <a:off x="3808" y="1434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0" name="Line 28"/>
            <p:cNvSpPr>
              <a:spLocks noChangeShapeType="1"/>
            </p:cNvSpPr>
            <p:nvPr/>
          </p:nvSpPr>
          <p:spPr bwMode="auto">
            <a:xfrm>
              <a:off x="4181" y="1380"/>
              <a:ext cx="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1" name="Freeform 29"/>
            <p:cNvSpPr>
              <a:spLocks/>
            </p:cNvSpPr>
            <p:nvPr/>
          </p:nvSpPr>
          <p:spPr bwMode="auto">
            <a:xfrm>
              <a:off x="4068" y="2191"/>
              <a:ext cx="105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2"/>
                </a:cxn>
                <a:cxn ang="0">
                  <a:pos x="52" y="7"/>
                </a:cxn>
                <a:cxn ang="0">
                  <a:pos x="78" y="15"/>
                </a:cxn>
                <a:cxn ang="0">
                  <a:pos x="101" y="28"/>
                </a:cxn>
                <a:cxn ang="0">
                  <a:pos x="123" y="41"/>
                </a:cxn>
                <a:cxn ang="0">
                  <a:pos x="143" y="59"/>
                </a:cxn>
                <a:cxn ang="0">
                  <a:pos x="161" y="78"/>
                </a:cxn>
                <a:cxn ang="0">
                  <a:pos x="177" y="100"/>
                </a:cxn>
                <a:cxn ang="0">
                  <a:pos x="190" y="122"/>
                </a:cxn>
                <a:cxn ang="0">
                  <a:pos x="200" y="148"/>
                </a:cxn>
                <a:cxn ang="0">
                  <a:pos x="206" y="174"/>
                </a:cxn>
                <a:cxn ang="0">
                  <a:pos x="210" y="200"/>
                </a:cxn>
                <a:cxn ang="0">
                  <a:pos x="210" y="226"/>
                </a:cxn>
                <a:cxn ang="0">
                  <a:pos x="206" y="252"/>
                </a:cxn>
                <a:cxn ang="0">
                  <a:pos x="200" y="278"/>
                </a:cxn>
                <a:cxn ang="0">
                  <a:pos x="190" y="304"/>
                </a:cxn>
                <a:cxn ang="0">
                  <a:pos x="177" y="327"/>
                </a:cxn>
                <a:cxn ang="0">
                  <a:pos x="161" y="348"/>
                </a:cxn>
                <a:cxn ang="0">
                  <a:pos x="143" y="368"/>
                </a:cxn>
                <a:cxn ang="0">
                  <a:pos x="123" y="386"/>
                </a:cxn>
                <a:cxn ang="0">
                  <a:pos x="101" y="399"/>
                </a:cxn>
                <a:cxn ang="0">
                  <a:pos x="78" y="412"/>
                </a:cxn>
                <a:cxn ang="0">
                  <a:pos x="52" y="420"/>
                </a:cxn>
                <a:cxn ang="0">
                  <a:pos x="26" y="425"/>
                </a:cxn>
                <a:cxn ang="0">
                  <a:pos x="0" y="426"/>
                </a:cxn>
              </a:cxnLst>
              <a:rect l="0" t="0" r="r" b="b"/>
              <a:pathLst>
                <a:path w="210" h="426">
                  <a:moveTo>
                    <a:pt x="0" y="0"/>
                  </a:moveTo>
                  <a:lnTo>
                    <a:pt x="26" y="2"/>
                  </a:lnTo>
                  <a:lnTo>
                    <a:pt x="52" y="7"/>
                  </a:lnTo>
                  <a:lnTo>
                    <a:pt x="78" y="15"/>
                  </a:lnTo>
                  <a:lnTo>
                    <a:pt x="101" y="28"/>
                  </a:lnTo>
                  <a:lnTo>
                    <a:pt x="123" y="41"/>
                  </a:lnTo>
                  <a:lnTo>
                    <a:pt x="143" y="59"/>
                  </a:lnTo>
                  <a:lnTo>
                    <a:pt x="161" y="78"/>
                  </a:lnTo>
                  <a:lnTo>
                    <a:pt x="177" y="100"/>
                  </a:lnTo>
                  <a:lnTo>
                    <a:pt x="190" y="122"/>
                  </a:lnTo>
                  <a:lnTo>
                    <a:pt x="200" y="148"/>
                  </a:lnTo>
                  <a:lnTo>
                    <a:pt x="206" y="174"/>
                  </a:lnTo>
                  <a:lnTo>
                    <a:pt x="210" y="200"/>
                  </a:lnTo>
                  <a:lnTo>
                    <a:pt x="210" y="226"/>
                  </a:lnTo>
                  <a:lnTo>
                    <a:pt x="206" y="252"/>
                  </a:lnTo>
                  <a:lnTo>
                    <a:pt x="200" y="278"/>
                  </a:lnTo>
                  <a:lnTo>
                    <a:pt x="190" y="304"/>
                  </a:lnTo>
                  <a:lnTo>
                    <a:pt x="177" y="327"/>
                  </a:lnTo>
                  <a:lnTo>
                    <a:pt x="161" y="348"/>
                  </a:lnTo>
                  <a:lnTo>
                    <a:pt x="143" y="368"/>
                  </a:lnTo>
                  <a:lnTo>
                    <a:pt x="123" y="386"/>
                  </a:lnTo>
                  <a:lnTo>
                    <a:pt x="101" y="399"/>
                  </a:lnTo>
                  <a:lnTo>
                    <a:pt x="78" y="412"/>
                  </a:lnTo>
                  <a:lnTo>
                    <a:pt x="52" y="420"/>
                  </a:lnTo>
                  <a:lnTo>
                    <a:pt x="26" y="425"/>
                  </a:lnTo>
                  <a:lnTo>
                    <a:pt x="0" y="42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2" name="Line 30"/>
            <p:cNvSpPr>
              <a:spLocks noChangeShapeType="1"/>
            </p:cNvSpPr>
            <p:nvPr/>
          </p:nvSpPr>
          <p:spPr bwMode="auto">
            <a:xfrm flipH="1">
              <a:off x="3921" y="2191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3" name="Line 31"/>
            <p:cNvSpPr>
              <a:spLocks noChangeShapeType="1"/>
            </p:cNvSpPr>
            <p:nvPr/>
          </p:nvSpPr>
          <p:spPr bwMode="auto">
            <a:xfrm flipH="1">
              <a:off x="3921" y="2405"/>
              <a:ext cx="1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4" name="Line 32"/>
            <p:cNvSpPr>
              <a:spLocks noChangeShapeType="1"/>
            </p:cNvSpPr>
            <p:nvPr/>
          </p:nvSpPr>
          <p:spPr bwMode="auto">
            <a:xfrm>
              <a:off x="3921" y="2191"/>
              <a:ext cx="1" cy="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5" name="Line 33"/>
            <p:cNvSpPr>
              <a:spLocks noChangeShapeType="1"/>
            </p:cNvSpPr>
            <p:nvPr/>
          </p:nvSpPr>
          <p:spPr bwMode="auto">
            <a:xfrm>
              <a:off x="3808" y="2227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6" name="Line 34"/>
            <p:cNvSpPr>
              <a:spLocks noChangeShapeType="1"/>
            </p:cNvSpPr>
            <p:nvPr/>
          </p:nvSpPr>
          <p:spPr bwMode="auto">
            <a:xfrm>
              <a:off x="3808" y="2360"/>
              <a:ext cx="10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67" name="Line 35"/>
            <p:cNvSpPr>
              <a:spLocks noChangeShapeType="1"/>
            </p:cNvSpPr>
            <p:nvPr/>
          </p:nvSpPr>
          <p:spPr bwMode="auto">
            <a:xfrm>
              <a:off x="4181" y="2307"/>
              <a:ext cx="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2" name="Line 40"/>
            <p:cNvSpPr>
              <a:spLocks noChangeShapeType="1"/>
            </p:cNvSpPr>
            <p:nvPr/>
          </p:nvSpPr>
          <p:spPr bwMode="auto">
            <a:xfrm>
              <a:off x="4459" y="178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3" name="Line 41"/>
            <p:cNvSpPr>
              <a:spLocks noChangeShapeType="1"/>
            </p:cNvSpPr>
            <p:nvPr/>
          </p:nvSpPr>
          <p:spPr bwMode="auto">
            <a:xfrm>
              <a:off x="4445" y="1942"/>
              <a:ext cx="1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5" name="Line 43"/>
            <p:cNvSpPr>
              <a:spLocks noChangeShapeType="1"/>
            </p:cNvSpPr>
            <p:nvPr/>
          </p:nvSpPr>
          <p:spPr bwMode="auto">
            <a:xfrm flipH="1">
              <a:off x="2881" y="1301"/>
              <a:ext cx="9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6" name="Line 44"/>
            <p:cNvSpPr>
              <a:spLocks noChangeShapeType="1"/>
            </p:cNvSpPr>
            <p:nvPr/>
          </p:nvSpPr>
          <p:spPr bwMode="auto">
            <a:xfrm flipH="1">
              <a:off x="3739" y="1433"/>
              <a:ext cx="17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7" name="Line 45"/>
            <p:cNvSpPr>
              <a:spLocks noChangeShapeType="1"/>
            </p:cNvSpPr>
            <p:nvPr/>
          </p:nvSpPr>
          <p:spPr bwMode="auto">
            <a:xfrm>
              <a:off x="3739" y="1438"/>
              <a:ext cx="1" cy="6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8" name="Line 46"/>
            <p:cNvSpPr>
              <a:spLocks noChangeShapeType="1"/>
            </p:cNvSpPr>
            <p:nvPr/>
          </p:nvSpPr>
          <p:spPr bwMode="auto">
            <a:xfrm>
              <a:off x="3579" y="2047"/>
              <a:ext cx="16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79" name="Line 47"/>
            <p:cNvSpPr>
              <a:spLocks noChangeShapeType="1"/>
            </p:cNvSpPr>
            <p:nvPr/>
          </p:nvSpPr>
          <p:spPr bwMode="auto">
            <a:xfrm flipV="1">
              <a:off x="3115" y="1301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0" name="Line 48"/>
            <p:cNvSpPr>
              <a:spLocks noChangeShapeType="1"/>
            </p:cNvSpPr>
            <p:nvPr/>
          </p:nvSpPr>
          <p:spPr bwMode="auto">
            <a:xfrm flipH="1">
              <a:off x="2856" y="2361"/>
              <a:ext cx="10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1" name="Line 49"/>
            <p:cNvSpPr>
              <a:spLocks noChangeShapeType="1"/>
            </p:cNvSpPr>
            <p:nvPr/>
          </p:nvSpPr>
          <p:spPr bwMode="auto">
            <a:xfrm>
              <a:off x="3588" y="1678"/>
              <a:ext cx="1" cy="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2" name="Line 50"/>
            <p:cNvSpPr>
              <a:spLocks noChangeShapeType="1"/>
            </p:cNvSpPr>
            <p:nvPr/>
          </p:nvSpPr>
          <p:spPr bwMode="auto">
            <a:xfrm flipH="1">
              <a:off x="3589" y="2229"/>
              <a:ext cx="31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3" name="Line 51"/>
            <p:cNvSpPr>
              <a:spLocks noChangeShapeType="1"/>
            </p:cNvSpPr>
            <p:nvPr/>
          </p:nvSpPr>
          <p:spPr bwMode="auto">
            <a:xfrm flipH="1">
              <a:off x="4240" y="1783"/>
              <a:ext cx="2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4" name="Line 52"/>
            <p:cNvSpPr>
              <a:spLocks noChangeShapeType="1"/>
            </p:cNvSpPr>
            <p:nvPr/>
          </p:nvSpPr>
          <p:spPr bwMode="auto">
            <a:xfrm>
              <a:off x="4245" y="1379"/>
              <a:ext cx="1" cy="3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5" name="Line 53"/>
            <p:cNvSpPr>
              <a:spLocks noChangeShapeType="1"/>
            </p:cNvSpPr>
            <p:nvPr/>
          </p:nvSpPr>
          <p:spPr bwMode="auto">
            <a:xfrm flipV="1">
              <a:off x="4249" y="1947"/>
              <a:ext cx="1" cy="3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6" name="Line 54"/>
            <p:cNvSpPr>
              <a:spLocks noChangeShapeType="1"/>
            </p:cNvSpPr>
            <p:nvPr/>
          </p:nvSpPr>
          <p:spPr bwMode="auto">
            <a:xfrm>
              <a:off x="4253" y="1943"/>
              <a:ext cx="25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7" name="Line 55"/>
            <p:cNvSpPr>
              <a:spLocks noChangeShapeType="1"/>
            </p:cNvSpPr>
            <p:nvPr/>
          </p:nvSpPr>
          <p:spPr bwMode="auto">
            <a:xfrm>
              <a:off x="3115" y="2047"/>
              <a:ext cx="1" cy="3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8" name="Freeform 56"/>
            <p:cNvSpPr>
              <a:spLocks/>
            </p:cNvSpPr>
            <p:nvPr/>
          </p:nvSpPr>
          <p:spPr bwMode="auto">
            <a:xfrm>
              <a:off x="3088" y="1282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9" y="58"/>
                </a:cxn>
                <a:cxn ang="0">
                  <a:pos x="84" y="70"/>
                </a:cxn>
                <a:cxn ang="0">
                  <a:pos x="76" y="78"/>
                </a:cxn>
                <a:cxn ang="0">
                  <a:pos x="66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9" y="74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7"/>
                </a:cxn>
                <a:cxn ang="0">
                  <a:pos x="9" y="16"/>
                </a:cxn>
                <a:cxn ang="0">
                  <a:pos x="19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1"/>
                </a:cxn>
                <a:cxn ang="0">
                  <a:pos x="66" y="5"/>
                </a:cxn>
                <a:cxn ang="0">
                  <a:pos x="76" y="13"/>
                </a:cxn>
                <a:cxn ang="0">
                  <a:pos x="84" y="21"/>
                </a:cxn>
                <a:cxn ang="0">
                  <a:pos x="89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89" y="58"/>
                  </a:lnTo>
                  <a:lnTo>
                    <a:pt x="84" y="70"/>
                  </a:lnTo>
                  <a:lnTo>
                    <a:pt x="76" y="78"/>
                  </a:lnTo>
                  <a:lnTo>
                    <a:pt x="66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7"/>
                  </a:lnTo>
                  <a:lnTo>
                    <a:pt x="19" y="83"/>
                  </a:lnTo>
                  <a:lnTo>
                    <a:pt x="9" y="74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9" y="16"/>
                  </a:lnTo>
                  <a:lnTo>
                    <a:pt x="19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1"/>
                  </a:lnTo>
                  <a:lnTo>
                    <a:pt x="66" y="5"/>
                  </a:lnTo>
                  <a:lnTo>
                    <a:pt x="76" y="13"/>
                  </a:lnTo>
                  <a:lnTo>
                    <a:pt x="84" y="21"/>
                  </a:lnTo>
                  <a:lnTo>
                    <a:pt x="89" y="32"/>
                  </a:lnTo>
                  <a:lnTo>
                    <a:pt x="91" y="45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89" name="Freeform 57"/>
            <p:cNvSpPr>
              <a:spLocks/>
            </p:cNvSpPr>
            <p:nvPr/>
          </p:nvSpPr>
          <p:spPr bwMode="auto">
            <a:xfrm>
              <a:off x="3088" y="1282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9" y="58"/>
                </a:cxn>
                <a:cxn ang="0">
                  <a:pos x="84" y="70"/>
                </a:cxn>
                <a:cxn ang="0">
                  <a:pos x="76" y="78"/>
                </a:cxn>
                <a:cxn ang="0">
                  <a:pos x="66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9" y="74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7"/>
                </a:cxn>
                <a:cxn ang="0">
                  <a:pos x="9" y="16"/>
                </a:cxn>
                <a:cxn ang="0">
                  <a:pos x="19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1"/>
                </a:cxn>
                <a:cxn ang="0">
                  <a:pos x="66" y="5"/>
                </a:cxn>
                <a:cxn ang="0">
                  <a:pos x="76" y="13"/>
                </a:cxn>
                <a:cxn ang="0">
                  <a:pos x="84" y="21"/>
                </a:cxn>
                <a:cxn ang="0">
                  <a:pos x="89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89" y="58"/>
                  </a:lnTo>
                  <a:lnTo>
                    <a:pt x="84" y="70"/>
                  </a:lnTo>
                  <a:lnTo>
                    <a:pt x="76" y="78"/>
                  </a:lnTo>
                  <a:lnTo>
                    <a:pt x="66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7"/>
                  </a:lnTo>
                  <a:lnTo>
                    <a:pt x="19" y="83"/>
                  </a:lnTo>
                  <a:lnTo>
                    <a:pt x="9" y="74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9" y="16"/>
                  </a:lnTo>
                  <a:lnTo>
                    <a:pt x="19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1"/>
                  </a:lnTo>
                  <a:lnTo>
                    <a:pt x="66" y="5"/>
                  </a:lnTo>
                  <a:lnTo>
                    <a:pt x="76" y="13"/>
                  </a:lnTo>
                  <a:lnTo>
                    <a:pt x="84" y="21"/>
                  </a:lnTo>
                  <a:lnTo>
                    <a:pt x="89" y="32"/>
                  </a:lnTo>
                  <a:lnTo>
                    <a:pt x="91" y="45"/>
                  </a:lnTo>
                  <a:lnTo>
                    <a:pt x="91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0" name="Freeform 58"/>
            <p:cNvSpPr>
              <a:spLocks/>
            </p:cNvSpPr>
            <p:nvPr/>
          </p:nvSpPr>
          <p:spPr bwMode="auto">
            <a:xfrm>
              <a:off x="3090" y="2331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90" y="58"/>
                </a:cxn>
                <a:cxn ang="0">
                  <a:pos x="85" y="70"/>
                </a:cxn>
                <a:cxn ang="0">
                  <a:pos x="77" y="78"/>
                </a:cxn>
                <a:cxn ang="0">
                  <a:pos x="67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8"/>
                </a:cxn>
                <a:cxn ang="0">
                  <a:pos x="20" y="83"/>
                </a:cxn>
                <a:cxn ang="0">
                  <a:pos x="10" y="75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8"/>
                </a:cxn>
                <a:cxn ang="0">
                  <a:pos x="10" y="16"/>
                </a:cxn>
                <a:cxn ang="0">
                  <a:pos x="20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2"/>
                </a:cxn>
                <a:cxn ang="0">
                  <a:pos x="67" y="5"/>
                </a:cxn>
                <a:cxn ang="0">
                  <a:pos x="77" y="13"/>
                </a:cxn>
                <a:cxn ang="0">
                  <a:pos x="85" y="21"/>
                </a:cxn>
                <a:cxn ang="0">
                  <a:pos x="90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90" y="58"/>
                  </a:lnTo>
                  <a:lnTo>
                    <a:pt x="85" y="70"/>
                  </a:lnTo>
                  <a:lnTo>
                    <a:pt x="77" y="78"/>
                  </a:lnTo>
                  <a:lnTo>
                    <a:pt x="67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8"/>
                  </a:lnTo>
                  <a:lnTo>
                    <a:pt x="20" y="83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7" y="5"/>
                  </a:lnTo>
                  <a:lnTo>
                    <a:pt x="77" y="13"/>
                  </a:lnTo>
                  <a:lnTo>
                    <a:pt x="85" y="21"/>
                  </a:lnTo>
                  <a:lnTo>
                    <a:pt x="90" y="32"/>
                  </a:lnTo>
                  <a:lnTo>
                    <a:pt x="91" y="45"/>
                  </a:lnTo>
                  <a:lnTo>
                    <a:pt x="91" y="4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1" name="Freeform 59"/>
            <p:cNvSpPr>
              <a:spLocks/>
            </p:cNvSpPr>
            <p:nvPr/>
          </p:nvSpPr>
          <p:spPr bwMode="auto">
            <a:xfrm>
              <a:off x="3090" y="2331"/>
              <a:ext cx="46" cy="45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90" y="58"/>
                </a:cxn>
                <a:cxn ang="0">
                  <a:pos x="85" y="70"/>
                </a:cxn>
                <a:cxn ang="0">
                  <a:pos x="77" y="78"/>
                </a:cxn>
                <a:cxn ang="0">
                  <a:pos x="67" y="86"/>
                </a:cxn>
                <a:cxn ang="0">
                  <a:pos x="55" y="89"/>
                </a:cxn>
                <a:cxn ang="0">
                  <a:pos x="42" y="91"/>
                </a:cxn>
                <a:cxn ang="0">
                  <a:pos x="31" y="88"/>
                </a:cxn>
                <a:cxn ang="0">
                  <a:pos x="20" y="83"/>
                </a:cxn>
                <a:cxn ang="0">
                  <a:pos x="10" y="75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39"/>
                </a:cxn>
                <a:cxn ang="0">
                  <a:pos x="3" y="28"/>
                </a:cxn>
                <a:cxn ang="0">
                  <a:pos x="10" y="16"/>
                </a:cxn>
                <a:cxn ang="0">
                  <a:pos x="20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5" y="2"/>
                </a:cxn>
                <a:cxn ang="0">
                  <a:pos x="67" y="5"/>
                </a:cxn>
                <a:cxn ang="0">
                  <a:pos x="77" y="13"/>
                </a:cxn>
                <a:cxn ang="0">
                  <a:pos x="85" y="21"/>
                </a:cxn>
                <a:cxn ang="0">
                  <a:pos x="90" y="32"/>
                </a:cxn>
                <a:cxn ang="0">
                  <a:pos x="91" y="45"/>
                </a:cxn>
                <a:cxn ang="0">
                  <a:pos x="91" y="45"/>
                </a:cxn>
              </a:cxnLst>
              <a:rect l="0" t="0" r="r" b="b"/>
              <a:pathLst>
                <a:path w="91" h="91">
                  <a:moveTo>
                    <a:pt x="91" y="45"/>
                  </a:moveTo>
                  <a:lnTo>
                    <a:pt x="90" y="58"/>
                  </a:lnTo>
                  <a:lnTo>
                    <a:pt x="85" y="70"/>
                  </a:lnTo>
                  <a:lnTo>
                    <a:pt x="77" y="78"/>
                  </a:lnTo>
                  <a:lnTo>
                    <a:pt x="67" y="86"/>
                  </a:lnTo>
                  <a:lnTo>
                    <a:pt x="55" y="89"/>
                  </a:lnTo>
                  <a:lnTo>
                    <a:pt x="42" y="91"/>
                  </a:lnTo>
                  <a:lnTo>
                    <a:pt x="31" y="88"/>
                  </a:lnTo>
                  <a:lnTo>
                    <a:pt x="20" y="83"/>
                  </a:lnTo>
                  <a:lnTo>
                    <a:pt x="10" y="75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8"/>
                  </a:lnTo>
                  <a:lnTo>
                    <a:pt x="10" y="16"/>
                  </a:lnTo>
                  <a:lnTo>
                    <a:pt x="20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7" y="5"/>
                  </a:lnTo>
                  <a:lnTo>
                    <a:pt x="77" y="13"/>
                  </a:lnTo>
                  <a:lnTo>
                    <a:pt x="85" y="21"/>
                  </a:lnTo>
                  <a:lnTo>
                    <a:pt x="90" y="32"/>
                  </a:lnTo>
                  <a:lnTo>
                    <a:pt x="91" y="45"/>
                  </a:lnTo>
                  <a:lnTo>
                    <a:pt x="91" y="4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894" name="Rectangle 62"/>
            <p:cNvSpPr>
              <a:spLocks noChangeArrowheads="1"/>
            </p:cNvSpPr>
            <p:nvPr/>
          </p:nvSpPr>
          <p:spPr bwMode="auto">
            <a:xfrm>
              <a:off x="2758" y="1230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3200">
                <a:latin typeface="+mj-lt"/>
              </a:endParaRPr>
            </a:p>
          </p:txBody>
        </p:sp>
        <p:sp>
          <p:nvSpPr>
            <p:cNvPr id="376895" name="Rectangle 63"/>
            <p:cNvSpPr>
              <a:spLocks noChangeArrowheads="1"/>
            </p:cNvSpPr>
            <p:nvPr/>
          </p:nvSpPr>
          <p:spPr bwMode="auto">
            <a:xfrm>
              <a:off x="2750" y="2274"/>
              <a:ext cx="8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+mj-lt"/>
                </a:rPr>
                <a:t>Y</a:t>
              </a:r>
              <a:endParaRPr lang="en-US" sz="3200">
                <a:latin typeface="+mj-lt"/>
              </a:endParaRPr>
            </a:p>
          </p:txBody>
        </p:sp>
        <p:sp>
          <p:nvSpPr>
            <p:cNvPr id="376897" name="Rectangle 65"/>
            <p:cNvSpPr>
              <a:spLocks noChangeArrowheads="1"/>
            </p:cNvSpPr>
            <p:nvPr/>
          </p:nvSpPr>
          <p:spPr bwMode="auto">
            <a:xfrm>
              <a:off x="5294" y="2440"/>
              <a:ext cx="2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800">
                <a:latin typeface="+mj-lt"/>
              </a:endParaRPr>
            </a:p>
          </p:txBody>
        </p:sp>
        <p:sp>
          <p:nvSpPr>
            <p:cNvPr id="376956" name="Freeform 124"/>
            <p:cNvSpPr>
              <a:spLocks/>
            </p:cNvSpPr>
            <p:nvPr/>
          </p:nvSpPr>
          <p:spPr bwMode="auto">
            <a:xfrm>
              <a:off x="4534" y="1721"/>
              <a:ext cx="334" cy="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6957" name="Line 125"/>
            <p:cNvSpPr>
              <a:spLocks noChangeShapeType="1"/>
            </p:cNvSpPr>
            <p:nvPr/>
          </p:nvSpPr>
          <p:spPr bwMode="auto">
            <a:xfrm>
              <a:off x="4855" y="1856"/>
              <a:ext cx="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376960" name="Group 128"/>
            <p:cNvGrpSpPr>
              <a:grpSpLocks/>
            </p:cNvGrpSpPr>
            <p:nvPr/>
          </p:nvGrpSpPr>
          <p:grpSpPr bwMode="auto">
            <a:xfrm>
              <a:off x="4956" y="1771"/>
              <a:ext cx="305" cy="160"/>
              <a:chOff x="4980" y="3389"/>
              <a:chExt cx="305" cy="160"/>
            </a:xfrm>
          </p:grpSpPr>
          <p:grpSp>
            <p:nvGrpSpPr>
              <p:cNvPr id="376961" name="Group 129"/>
              <p:cNvGrpSpPr>
                <a:grpSpLocks/>
              </p:cNvGrpSpPr>
              <p:nvPr/>
            </p:nvGrpSpPr>
            <p:grpSpPr bwMode="auto">
              <a:xfrm>
                <a:off x="5093" y="3423"/>
                <a:ext cx="77" cy="73"/>
                <a:chOff x="5093" y="3414"/>
                <a:chExt cx="77" cy="73"/>
              </a:xfrm>
            </p:grpSpPr>
            <p:sp>
              <p:nvSpPr>
                <p:cNvPr id="376962" name="Freeform 130"/>
                <p:cNvSpPr>
                  <a:spLocks/>
                </p:cNvSpPr>
                <p:nvPr/>
              </p:nvSpPr>
              <p:spPr bwMode="auto">
                <a:xfrm>
                  <a:off x="5093" y="3414"/>
                  <a:ext cx="77" cy="73"/>
                </a:xfrm>
                <a:custGeom>
                  <a:avLst/>
                  <a:gdLst/>
                  <a:ahLst/>
                  <a:cxnLst>
                    <a:cxn ang="0">
                      <a:pos x="154" y="73"/>
                    </a:cxn>
                    <a:cxn ang="0">
                      <a:pos x="152" y="88"/>
                    </a:cxn>
                    <a:cxn ang="0">
                      <a:pos x="147" y="103"/>
                    </a:cxn>
                    <a:cxn ang="0">
                      <a:pos x="139" y="116"/>
                    </a:cxn>
                    <a:cxn ang="0">
                      <a:pos x="128" y="127"/>
                    </a:cxn>
                    <a:cxn ang="0">
                      <a:pos x="115" y="137"/>
                    </a:cxn>
                    <a:cxn ang="0">
                      <a:pos x="101" y="143"/>
                    </a:cxn>
                    <a:cxn ang="0">
                      <a:pos x="86" y="147"/>
                    </a:cxn>
                    <a:cxn ang="0">
                      <a:pos x="69" y="147"/>
                    </a:cxn>
                    <a:cxn ang="0">
                      <a:pos x="53" y="143"/>
                    </a:cxn>
                    <a:cxn ang="0">
                      <a:pos x="38" y="137"/>
                    </a:cxn>
                    <a:cxn ang="0">
                      <a:pos x="26" y="127"/>
                    </a:cxn>
                    <a:cxn ang="0">
                      <a:pos x="16" y="116"/>
                    </a:cxn>
                    <a:cxn ang="0">
                      <a:pos x="7" y="103"/>
                    </a:cxn>
                    <a:cxn ang="0">
                      <a:pos x="2" y="88"/>
                    </a:cxn>
                    <a:cxn ang="0">
                      <a:pos x="0" y="73"/>
                    </a:cxn>
                    <a:cxn ang="0">
                      <a:pos x="2" y="59"/>
                    </a:cxn>
                    <a:cxn ang="0">
                      <a:pos x="7" y="44"/>
                    </a:cxn>
                    <a:cxn ang="0">
                      <a:pos x="16" y="31"/>
                    </a:cxn>
                    <a:cxn ang="0">
                      <a:pos x="26" y="20"/>
                    </a:cxn>
                    <a:cxn ang="0">
                      <a:pos x="40" y="10"/>
                    </a:cxn>
                    <a:cxn ang="0">
                      <a:pos x="53" y="4"/>
                    </a:cxn>
                    <a:cxn ang="0">
                      <a:pos x="69" y="0"/>
                    </a:cxn>
                    <a:cxn ang="0">
                      <a:pos x="86" y="0"/>
                    </a:cxn>
                    <a:cxn ang="0">
                      <a:pos x="101" y="4"/>
                    </a:cxn>
                    <a:cxn ang="0">
                      <a:pos x="116" y="10"/>
                    </a:cxn>
                    <a:cxn ang="0">
                      <a:pos x="128" y="20"/>
                    </a:cxn>
                    <a:cxn ang="0">
                      <a:pos x="139" y="31"/>
                    </a:cxn>
                    <a:cxn ang="0">
                      <a:pos x="147" y="44"/>
                    </a:cxn>
                    <a:cxn ang="0">
                      <a:pos x="152" y="59"/>
                    </a:cxn>
                    <a:cxn ang="0">
                      <a:pos x="154" y="73"/>
                    </a:cxn>
                    <a:cxn ang="0">
                      <a:pos x="154" y="73"/>
                    </a:cxn>
                  </a:cxnLst>
                  <a:rect l="0" t="0" r="r" b="b"/>
                  <a:pathLst>
                    <a:path w="154" h="147">
                      <a:moveTo>
                        <a:pt x="154" y="73"/>
                      </a:moveTo>
                      <a:lnTo>
                        <a:pt x="152" y="88"/>
                      </a:lnTo>
                      <a:lnTo>
                        <a:pt x="147" y="103"/>
                      </a:lnTo>
                      <a:lnTo>
                        <a:pt x="139" y="116"/>
                      </a:lnTo>
                      <a:lnTo>
                        <a:pt x="128" y="127"/>
                      </a:lnTo>
                      <a:lnTo>
                        <a:pt x="115" y="137"/>
                      </a:lnTo>
                      <a:lnTo>
                        <a:pt x="101" y="143"/>
                      </a:lnTo>
                      <a:lnTo>
                        <a:pt x="86" y="147"/>
                      </a:lnTo>
                      <a:lnTo>
                        <a:pt x="69" y="147"/>
                      </a:lnTo>
                      <a:lnTo>
                        <a:pt x="53" y="143"/>
                      </a:lnTo>
                      <a:lnTo>
                        <a:pt x="38" y="137"/>
                      </a:lnTo>
                      <a:lnTo>
                        <a:pt x="26" y="127"/>
                      </a:lnTo>
                      <a:lnTo>
                        <a:pt x="16" y="116"/>
                      </a:lnTo>
                      <a:lnTo>
                        <a:pt x="7" y="103"/>
                      </a:lnTo>
                      <a:lnTo>
                        <a:pt x="2" y="88"/>
                      </a:lnTo>
                      <a:lnTo>
                        <a:pt x="0" y="73"/>
                      </a:lnTo>
                      <a:lnTo>
                        <a:pt x="2" y="59"/>
                      </a:lnTo>
                      <a:lnTo>
                        <a:pt x="7" y="44"/>
                      </a:lnTo>
                      <a:lnTo>
                        <a:pt x="16" y="31"/>
                      </a:lnTo>
                      <a:lnTo>
                        <a:pt x="26" y="20"/>
                      </a:lnTo>
                      <a:lnTo>
                        <a:pt x="40" y="10"/>
                      </a:lnTo>
                      <a:lnTo>
                        <a:pt x="53" y="4"/>
                      </a:lnTo>
                      <a:lnTo>
                        <a:pt x="69" y="0"/>
                      </a:lnTo>
                      <a:lnTo>
                        <a:pt x="86" y="0"/>
                      </a:lnTo>
                      <a:lnTo>
                        <a:pt x="101" y="4"/>
                      </a:lnTo>
                      <a:lnTo>
                        <a:pt x="116" y="10"/>
                      </a:lnTo>
                      <a:lnTo>
                        <a:pt x="128" y="20"/>
                      </a:lnTo>
                      <a:lnTo>
                        <a:pt x="139" y="31"/>
                      </a:lnTo>
                      <a:lnTo>
                        <a:pt x="147" y="44"/>
                      </a:lnTo>
                      <a:lnTo>
                        <a:pt x="152" y="59"/>
                      </a:lnTo>
                      <a:lnTo>
                        <a:pt x="154" y="73"/>
                      </a:lnTo>
                      <a:lnTo>
                        <a:pt x="154" y="73"/>
                      </a:lnTo>
                    </a:path>
                  </a:pathLst>
                </a:custGeom>
                <a:noFill/>
                <a:ln w="142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963" name="Line 131"/>
                <p:cNvSpPr>
                  <a:spLocks noChangeShapeType="1"/>
                </p:cNvSpPr>
                <p:nvPr/>
              </p:nvSpPr>
              <p:spPr bwMode="auto">
                <a:xfrm>
                  <a:off x="5127" y="3423"/>
                  <a:ext cx="1" cy="5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76964" name="Line 132"/>
                <p:cNvSpPr>
                  <a:spLocks noChangeShapeType="1"/>
                </p:cNvSpPr>
                <p:nvPr/>
              </p:nvSpPr>
              <p:spPr bwMode="auto">
                <a:xfrm>
                  <a:off x="5103" y="3459"/>
                  <a:ext cx="6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76965" name="Rectangle 133"/>
              <p:cNvSpPr>
                <a:spLocks noChangeArrowheads="1"/>
              </p:cNvSpPr>
              <p:nvPr/>
            </p:nvSpPr>
            <p:spPr bwMode="auto">
              <a:xfrm>
                <a:off x="4980" y="3394"/>
                <a:ext cx="8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3200">
                  <a:latin typeface="+mj-lt"/>
                </a:endParaRPr>
              </a:p>
            </p:txBody>
          </p:sp>
          <p:sp>
            <p:nvSpPr>
              <p:cNvPr id="376966" name="Rectangle 134"/>
              <p:cNvSpPr>
                <a:spLocks noChangeArrowheads="1"/>
              </p:cNvSpPr>
              <p:nvPr/>
            </p:nvSpPr>
            <p:spPr bwMode="auto">
              <a:xfrm>
                <a:off x="5199" y="3389"/>
                <a:ext cx="8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 sz="3200">
                  <a:latin typeface="+mj-lt"/>
                </a:endParaRPr>
              </a:p>
            </p:txBody>
          </p:sp>
        </p:grpSp>
        <p:grpSp>
          <p:nvGrpSpPr>
            <p:cNvPr id="376968" name="Group 136"/>
            <p:cNvGrpSpPr>
              <a:grpSpLocks/>
            </p:cNvGrpSpPr>
            <p:nvPr/>
          </p:nvGrpSpPr>
          <p:grpSpPr bwMode="auto">
            <a:xfrm>
              <a:off x="647" y="1670"/>
              <a:ext cx="1744" cy="296"/>
              <a:chOff x="2911" y="2270"/>
              <a:chExt cx="1744" cy="296"/>
            </a:xfrm>
          </p:grpSpPr>
          <p:sp>
            <p:nvSpPr>
              <p:cNvPr id="376969" name="Line 137"/>
              <p:cNvSpPr>
                <a:spLocks noChangeShapeType="1"/>
              </p:cNvSpPr>
              <p:nvPr/>
            </p:nvSpPr>
            <p:spPr bwMode="auto">
              <a:xfrm>
                <a:off x="3934" y="2304"/>
                <a:ext cx="15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6970" name="Line 138"/>
              <p:cNvSpPr>
                <a:spLocks noChangeShapeType="1"/>
              </p:cNvSpPr>
              <p:nvPr/>
            </p:nvSpPr>
            <p:spPr bwMode="auto">
              <a:xfrm>
                <a:off x="4309" y="2304"/>
                <a:ext cx="15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6971" name="Rectangle 139"/>
              <p:cNvSpPr>
                <a:spLocks noChangeArrowheads="1"/>
              </p:cNvSpPr>
              <p:nvPr/>
            </p:nvSpPr>
            <p:spPr bwMode="auto">
              <a:xfrm>
                <a:off x="4505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2" name="Rectangle 140"/>
              <p:cNvSpPr>
                <a:spLocks noChangeArrowheads="1"/>
              </p:cNvSpPr>
              <p:nvPr/>
            </p:nvSpPr>
            <p:spPr bwMode="auto">
              <a:xfrm>
                <a:off x="4306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3" name="Rectangle 141"/>
              <p:cNvSpPr>
                <a:spLocks noChangeArrowheads="1"/>
              </p:cNvSpPr>
              <p:nvPr/>
            </p:nvSpPr>
            <p:spPr bwMode="auto">
              <a:xfrm>
                <a:off x="3932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4" name="Rectangle 142"/>
              <p:cNvSpPr>
                <a:spLocks noChangeArrowheads="1"/>
              </p:cNvSpPr>
              <p:nvPr/>
            </p:nvSpPr>
            <p:spPr bwMode="auto">
              <a:xfrm>
                <a:off x="3732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5" name="Rectangle 143"/>
              <p:cNvSpPr>
                <a:spLocks noChangeArrowheads="1"/>
              </p:cNvSpPr>
              <p:nvPr/>
            </p:nvSpPr>
            <p:spPr bwMode="auto">
              <a:xfrm>
                <a:off x="3331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6" name="Rectangle 144"/>
              <p:cNvSpPr>
                <a:spLocks noChangeArrowheads="1"/>
              </p:cNvSpPr>
              <p:nvPr/>
            </p:nvSpPr>
            <p:spPr bwMode="auto">
              <a:xfrm>
                <a:off x="2911" y="229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376977" name="Rectangle 145"/>
              <p:cNvSpPr>
                <a:spLocks noChangeArrowheads="1"/>
              </p:cNvSpPr>
              <p:nvPr/>
            </p:nvSpPr>
            <p:spPr bwMode="auto">
              <a:xfrm>
                <a:off x="4136" y="2270"/>
                <a:ext cx="13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+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8" name="Rectangle 146"/>
              <p:cNvSpPr>
                <a:spLocks noChangeArrowheads="1"/>
              </p:cNvSpPr>
              <p:nvPr/>
            </p:nvSpPr>
            <p:spPr bwMode="auto">
              <a:xfrm>
                <a:off x="3550" y="2270"/>
                <a:ext cx="13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=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376979" name="Rectangle 147"/>
              <p:cNvSpPr>
                <a:spLocks noChangeArrowheads="1"/>
              </p:cNvSpPr>
              <p:nvPr/>
            </p:nvSpPr>
            <p:spPr bwMode="auto">
              <a:xfrm>
                <a:off x="3115" y="2270"/>
                <a:ext cx="17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EC2F9E-DC38-4EB3-B512-420AC19C2CC9}"/>
                  </a:ext>
                </a:extLst>
              </p14:cNvPr>
              <p14:cNvContentPartPr/>
              <p14:nvPr/>
            </p14:nvContentPartPr>
            <p14:xfrm>
              <a:off x="712080" y="2155320"/>
              <a:ext cx="6891480" cy="421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EC2F9E-DC38-4EB3-B512-420AC19C2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720" y="2145960"/>
                <a:ext cx="6910200" cy="42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28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5703" y="2077874"/>
            <a:ext cx="7772400" cy="1470025"/>
          </a:xfrm>
        </p:spPr>
        <p:txBody>
          <a:bodyPr/>
          <a:lstStyle/>
          <a:p>
            <a:r>
              <a:rPr lang="en-US" b="1" dirty="0" err="1">
                <a:solidFill>
                  <a:srgbClr val="3333FF"/>
                </a:solidFill>
              </a:rPr>
              <a:t>Karnaugh</a:t>
            </a:r>
            <a:r>
              <a:rPr lang="en-US" b="1" dirty="0">
                <a:solidFill>
                  <a:srgbClr val="3333FF"/>
                </a:solidFill>
              </a:rPr>
              <a:t> Maps (K-maps)</a:t>
            </a:r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6539" y="4033345"/>
            <a:ext cx="5654566" cy="175260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Maurice </a:t>
            </a:r>
            <a:r>
              <a:rPr lang="en-US" sz="2800" dirty="0" err="1">
                <a:latin typeface="+mj-lt"/>
              </a:rPr>
              <a:t>Karnaugh</a:t>
            </a:r>
            <a:r>
              <a:rPr lang="en-US" sz="28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(October 4, 1924) is an American physicist, who introduced the </a:t>
            </a:r>
            <a:r>
              <a:rPr lang="en-US" sz="2400" dirty="0" err="1">
                <a:latin typeface="+mj-lt"/>
              </a:rPr>
              <a:t>Karnaugh</a:t>
            </a:r>
            <a:r>
              <a:rPr lang="en-US" sz="2400" dirty="0">
                <a:latin typeface="+mj-lt"/>
              </a:rPr>
              <a:t> map while working at Bell Labs</a:t>
            </a:r>
            <a:endParaRPr lang="en-US" dirty="0">
              <a:latin typeface="+mj-lt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698124" y="3520966"/>
            <a:ext cx="4288290" cy="3008935"/>
            <a:chOff x="4698124" y="3520966"/>
            <a:chExt cx="4288290" cy="3008935"/>
          </a:xfrm>
        </p:grpSpPr>
        <p:pic>
          <p:nvPicPr>
            <p:cNvPr id="360450" name="Picture 2" descr="File:Eugeneguth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98720" y="3520966"/>
              <a:ext cx="1809860" cy="2579373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698124" y="6222124"/>
              <a:ext cx="428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Source: http://en.wikipedia.org/wiki/File:Eugeneguth.jpg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27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Odd and Even Functions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14450"/>
            <a:ext cx="8382000" cy="5027613"/>
          </a:xfrm>
        </p:spPr>
        <p:txBody>
          <a:bodyPr/>
          <a:lstStyle/>
          <a:p>
            <a:r>
              <a:rPr lang="en-US"/>
              <a:t>Incompletely specified function in the truth table is </a:t>
            </a:r>
            <a:r>
              <a:rPr lang="en-US" b="1"/>
              <a:t>interpreted</a:t>
            </a:r>
            <a:r>
              <a:rPr lang="en-US"/>
              <a:t> as Incompletely specified function in the truth table is </a:t>
            </a:r>
            <a:r>
              <a:rPr lang="en-US" b="1"/>
              <a:t>interpreted</a:t>
            </a:r>
            <a:r>
              <a:rPr lang="en-US"/>
              <a:t> as Incompletely specified function in the truth table is </a:t>
            </a:r>
            <a:r>
              <a:rPr lang="en-US" b="1"/>
              <a:t>interpreted</a:t>
            </a:r>
            <a:r>
              <a:rPr lang="en-US"/>
              <a:t> as</a:t>
            </a:r>
            <a:r>
              <a:rPr lang="en-US" sz="2400">
                <a:latin typeface="Arial" pitchFamily="34" charset="0"/>
              </a:rPr>
              <a:t>.</a:t>
            </a:r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The 1s of an odd function correspond to </a:t>
            </a:r>
            <a:r>
              <a:rPr lang="en-US" sz="2400" dirty="0" err="1">
                <a:latin typeface="Arial" pitchFamily="34" charset="0"/>
              </a:rPr>
              <a:t>minterms</a:t>
            </a:r>
            <a:r>
              <a:rPr lang="en-US" sz="2400" dirty="0">
                <a:latin typeface="Arial" pitchFamily="34" charset="0"/>
              </a:rPr>
              <a:t> having an index with an odd number of 1s.</a:t>
            </a:r>
          </a:p>
          <a:p>
            <a:r>
              <a:rPr lang="en-US" sz="2400" dirty="0">
                <a:latin typeface="Arial" pitchFamily="34" charset="0"/>
              </a:rPr>
              <a:t>The 1s of an even function correspond to </a:t>
            </a:r>
            <a:r>
              <a:rPr lang="en-US" sz="2400" dirty="0" err="1">
                <a:latin typeface="Arial" pitchFamily="34" charset="0"/>
              </a:rPr>
              <a:t>minterms</a:t>
            </a:r>
            <a:r>
              <a:rPr lang="en-US" sz="2400" dirty="0">
                <a:latin typeface="Arial" pitchFamily="34" charset="0"/>
              </a:rPr>
              <a:t> having an index with an even number of 1s.</a:t>
            </a:r>
          </a:p>
          <a:p>
            <a:r>
              <a:rPr lang="en-US" sz="2400" dirty="0">
                <a:latin typeface="Arial" pitchFamily="34" charset="0"/>
              </a:rPr>
              <a:t>Implementation of odd and even functions for greater than four variables as a two-level circuit is difficult, so we use “trees” made up of :  </a:t>
            </a:r>
          </a:p>
          <a:p>
            <a:pPr lvl="1"/>
            <a:r>
              <a:rPr lang="en-US" sz="2000" dirty="0">
                <a:latin typeface="Arial" pitchFamily="34" charset="0"/>
              </a:rPr>
              <a:t>2-input XOR or XNORs </a:t>
            </a:r>
          </a:p>
          <a:p>
            <a:pPr lvl="1"/>
            <a:r>
              <a:rPr lang="en-US" sz="2000" dirty="0">
                <a:latin typeface="Arial" pitchFamily="34" charset="0"/>
              </a:rPr>
              <a:t>3- or 4-input odd or even functions</a:t>
            </a:r>
          </a:p>
          <a:p>
            <a:pPr lvl="1"/>
            <a:endParaRPr lang="en-US" sz="20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90BDB-F1F9-45BA-9872-7AB1E55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83125"/>
            <a:ext cx="1130531" cy="11133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6FD8D6-337D-4391-9B15-F456C19F5C41}"/>
                  </a:ext>
                </a:extLst>
              </p14:cNvPr>
              <p14:cNvContentPartPr/>
              <p14:nvPr/>
            </p14:nvContentPartPr>
            <p14:xfrm>
              <a:off x="7387200" y="2229480"/>
              <a:ext cx="3240" cy="1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6FD8D6-337D-4391-9B15-F456C19F5C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7840" y="2220120"/>
                <a:ext cx="2196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03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EDC-19C7-4201-92D7-6D29C01C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Odd and Even Functions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A8D45-87F7-4C94-A28B-2CDEFB9D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2" y="1251998"/>
            <a:ext cx="8045651" cy="5606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34EC65-C5B2-4879-92E2-92F90DBE47E3}"/>
                  </a:ext>
                </a:extLst>
              </p14:cNvPr>
              <p14:cNvContentPartPr/>
              <p14:nvPr/>
            </p14:nvContentPartPr>
            <p14:xfrm>
              <a:off x="1906560" y="2352600"/>
              <a:ext cx="6135120" cy="151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34EC65-C5B2-4879-92E2-92F90DBE47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7200" y="2343240"/>
                <a:ext cx="615384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2195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838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Example: Odd Function Implementation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pitchFamily="34" charset="0"/>
                <a:cs typeface="Times New Roman" pitchFamily="18" charset="0"/>
              </a:rPr>
              <a:t>Design a 3-input odd function  F = X    Y    Z</a:t>
            </a:r>
            <a:br>
              <a:rPr lang="en-US" sz="2400">
                <a:latin typeface="Arial" pitchFamily="34" charset="0"/>
                <a:cs typeface="Times New Roman" pitchFamily="18" charset="0"/>
              </a:rPr>
            </a:br>
            <a:r>
              <a:rPr lang="en-US" sz="2400">
                <a:latin typeface="Arial" pitchFamily="34" charset="0"/>
                <a:cs typeface="Times New Roman" pitchFamily="18" charset="0"/>
              </a:rPr>
              <a:t>with 2-input XOR gates</a:t>
            </a:r>
          </a:p>
          <a:p>
            <a:r>
              <a:rPr lang="en-US" sz="2400">
                <a:latin typeface="Arial" pitchFamily="34" charset="0"/>
                <a:cs typeface="Times New Roman" pitchFamily="18" charset="0"/>
              </a:rPr>
              <a:t>Factoring,  F = (X    Y)     Z</a:t>
            </a:r>
          </a:p>
          <a:p>
            <a:r>
              <a:rPr lang="en-US" sz="2400">
                <a:latin typeface="Arial" pitchFamily="34" charset="0"/>
                <a:cs typeface="Times New Roman" pitchFamily="18" charset="0"/>
              </a:rPr>
              <a:t>The circuit: </a:t>
            </a:r>
            <a:endParaRPr lang="en-US" sz="2800">
              <a:latin typeface="Arial" pitchFamily="34" charset="0"/>
            </a:endParaRPr>
          </a:p>
        </p:txBody>
      </p:sp>
      <p:grpSp>
        <p:nvGrpSpPr>
          <p:cNvPr id="379919" name="Group 15"/>
          <p:cNvGrpSpPr>
            <a:grpSpLocks/>
          </p:cNvGrpSpPr>
          <p:nvPr/>
        </p:nvGrpSpPr>
        <p:grpSpPr bwMode="auto">
          <a:xfrm>
            <a:off x="5991225" y="1285874"/>
            <a:ext cx="958850" cy="525463"/>
            <a:chOff x="1249" y="1144"/>
            <a:chExt cx="604" cy="331"/>
          </a:xfrm>
        </p:grpSpPr>
        <p:grpSp>
          <p:nvGrpSpPr>
            <p:cNvPr id="379912" name="Group 8"/>
            <p:cNvGrpSpPr>
              <a:grpSpLocks/>
            </p:cNvGrpSpPr>
            <p:nvPr/>
          </p:nvGrpSpPr>
          <p:grpSpPr bwMode="auto">
            <a:xfrm>
              <a:off x="1249" y="1144"/>
              <a:ext cx="242" cy="327"/>
              <a:chOff x="1816" y="3448"/>
              <a:chExt cx="242" cy="327"/>
            </a:xfrm>
          </p:grpSpPr>
          <p:sp>
            <p:nvSpPr>
              <p:cNvPr id="379910" name="Oval 6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1" name="Text Box 7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379913" name="Group 9"/>
            <p:cNvGrpSpPr>
              <a:grpSpLocks/>
            </p:cNvGrpSpPr>
            <p:nvPr/>
          </p:nvGrpSpPr>
          <p:grpSpPr bwMode="auto">
            <a:xfrm>
              <a:off x="1611" y="1148"/>
              <a:ext cx="242" cy="327"/>
              <a:chOff x="1816" y="3448"/>
              <a:chExt cx="242" cy="327"/>
            </a:xfrm>
          </p:grpSpPr>
          <p:sp>
            <p:nvSpPr>
              <p:cNvPr id="379914" name="Oval 10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5" name="Text Box 11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379953" name="Group 49"/>
          <p:cNvGrpSpPr>
            <a:grpSpLocks/>
          </p:cNvGrpSpPr>
          <p:nvPr/>
        </p:nvGrpSpPr>
        <p:grpSpPr bwMode="auto">
          <a:xfrm>
            <a:off x="3483202" y="2092326"/>
            <a:ext cx="1122363" cy="525462"/>
            <a:chOff x="2448" y="1423"/>
            <a:chExt cx="707" cy="331"/>
          </a:xfrm>
        </p:grpSpPr>
        <p:grpSp>
          <p:nvGrpSpPr>
            <p:cNvPr id="379921" name="Group 17"/>
            <p:cNvGrpSpPr>
              <a:grpSpLocks/>
            </p:cNvGrpSpPr>
            <p:nvPr/>
          </p:nvGrpSpPr>
          <p:grpSpPr bwMode="auto">
            <a:xfrm>
              <a:off x="2448" y="1423"/>
              <a:ext cx="242" cy="327"/>
              <a:chOff x="1816" y="3448"/>
              <a:chExt cx="242" cy="327"/>
            </a:xfrm>
          </p:grpSpPr>
          <p:sp>
            <p:nvSpPr>
              <p:cNvPr id="379922" name="Oval 18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3" name="Text Box 19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379924" name="Group 20"/>
            <p:cNvGrpSpPr>
              <a:grpSpLocks/>
            </p:cNvGrpSpPr>
            <p:nvPr/>
          </p:nvGrpSpPr>
          <p:grpSpPr bwMode="auto">
            <a:xfrm>
              <a:off x="2913" y="1427"/>
              <a:ext cx="242" cy="327"/>
              <a:chOff x="1816" y="3448"/>
              <a:chExt cx="242" cy="327"/>
            </a:xfrm>
          </p:grpSpPr>
          <p:sp>
            <p:nvSpPr>
              <p:cNvPr id="379925" name="Oval 21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6" name="Text Box 22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379954" name="Group 50"/>
          <p:cNvGrpSpPr>
            <a:grpSpLocks/>
          </p:cNvGrpSpPr>
          <p:nvPr/>
        </p:nvGrpSpPr>
        <p:grpSpPr bwMode="auto">
          <a:xfrm>
            <a:off x="1292225" y="3470275"/>
            <a:ext cx="5081588" cy="1636713"/>
            <a:chOff x="814" y="2186"/>
            <a:chExt cx="3201" cy="1031"/>
          </a:xfrm>
        </p:grpSpPr>
        <p:grpSp>
          <p:nvGrpSpPr>
            <p:cNvPr id="379934" name="Group 30"/>
            <p:cNvGrpSpPr>
              <a:grpSpLocks/>
            </p:cNvGrpSpPr>
            <p:nvPr/>
          </p:nvGrpSpPr>
          <p:grpSpPr bwMode="auto">
            <a:xfrm>
              <a:off x="2774" y="2603"/>
              <a:ext cx="774" cy="576"/>
              <a:chOff x="3310" y="2739"/>
              <a:chExt cx="774" cy="576"/>
            </a:xfrm>
          </p:grpSpPr>
          <p:sp>
            <p:nvSpPr>
              <p:cNvPr id="379932" name="Freeform 28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3" name="Freeform 29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935" name="Group 3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379936" name="Freeform 3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7" name="Freeform 3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1" name="Line 37"/>
            <p:cNvSpPr>
              <a:spLocks noChangeShapeType="1"/>
            </p:cNvSpPr>
            <p:nvPr/>
          </p:nvSpPr>
          <p:spPr bwMode="auto">
            <a:xfrm flipH="1">
              <a:off x="1064" y="306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945" name="Group 41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379942" name="Line 38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3" name="Line 39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4" name="Line 40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946" name="Line 42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7" name="Line 43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8" name="Line 44"/>
            <p:cNvSpPr>
              <a:spLocks noChangeShapeType="1"/>
            </p:cNvSpPr>
            <p:nvPr/>
          </p:nvSpPr>
          <p:spPr bwMode="auto">
            <a:xfrm>
              <a:off x="3544" y="2896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49" name="Text Box 45"/>
            <p:cNvSpPr txBox="1">
              <a:spLocks noChangeArrowheads="1"/>
            </p:cNvSpPr>
            <p:nvPr/>
          </p:nvSpPr>
          <p:spPr bwMode="auto">
            <a:xfrm>
              <a:off x="814" y="2186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79950" name="Text Box 46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79951" name="Text Box 47"/>
            <p:cNvSpPr txBox="1">
              <a:spLocks noChangeArrowheads="1"/>
            </p:cNvSpPr>
            <p:nvPr/>
          </p:nvSpPr>
          <p:spPr bwMode="auto">
            <a:xfrm>
              <a:off x="830" y="289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79952" name="Text Box 48"/>
            <p:cNvSpPr txBox="1">
              <a:spLocks noChangeArrowheads="1"/>
            </p:cNvSpPr>
            <p:nvPr/>
          </p:nvSpPr>
          <p:spPr bwMode="auto">
            <a:xfrm>
              <a:off x="377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3BAEE-8960-4289-9684-ACE5F6EE5840}"/>
                  </a:ext>
                </a:extLst>
              </p14:cNvPr>
              <p14:cNvContentPartPr/>
              <p14:nvPr/>
            </p14:nvContentPartPr>
            <p14:xfrm>
              <a:off x="5850360" y="1760400"/>
              <a:ext cx="941760" cy="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3BAEE-8960-4289-9684-ACE5F6EE58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1000" y="1751040"/>
                <a:ext cx="96048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46259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290" y="228600"/>
            <a:ext cx="8458200" cy="8382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Example: 4-Input Function Implementation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51800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Design a 4-input odd function  F = W    X    Y       Z</a:t>
            </a:r>
            <a:br>
              <a:rPr lang="en-US" sz="2400" dirty="0">
                <a:latin typeface="Arial" pitchFamily="34" charset="0"/>
                <a:cs typeface="Times New Roman" pitchFamily="18" charset="0"/>
              </a:rPr>
            </a:br>
            <a:r>
              <a:rPr lang="en-US" sz="2400" dirty="0">
                <a:latin typeface="Arial" pitchFamily="34" charset="0"/>
                <a:cs typeface="Times New Roman" pitchFamily="18" charset="0"/>
              </a:rPr>
              <a:t>with 2-input XOR  and XNOR gates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Factoring,  F = (W    X)    (Y    Z)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The circuit: </a:t>
            </a:r>
          </a:p>
        </p:txBody>
      </p:sp>
      <p:grpSp>
        <p:nvGrpSpPr>
          <p:cNvPr id="410666" name="Group 42"/>
          <p:cNvGrpSpPr>
            <a:grpSpLocks/>
          </p:cNvGrpSpPr>
          <p:nvPr/>
        </p:nvGrpSpPr>
        <p:grpSpPr bwMode="auto">
          <a:xfrm>
            <a:off x="6573158" y="1314450"/>
            <a:ext cx="1708150" cy="525463"/>
            <a:chOff x="4216" y="824"/>
            <a:chExt cx="1076" cy="331"/>
          </a:xfrm>
        </p:grpSpPr>
        <p:grpSp>
          <p:nvGrpSpPr>
            <p:cNvPr id="410629" name="Group 5"/>
            <p:cNvGrpSpPr>
              <a:grpSpLocks/>
            </p:cNvGrpSpPr>
            <p:nvPr/>
          </p:nvGrpSpPr>
          <p:grpSpPr bwMode="auto">
            <a:xfrm>
              <a:off x="4216" y="824"/>
              <a:ext cx="242" cy="327"/>
              <a:chOff x="1752" y="3448"/>
              <a:chExt cx="242" cy="327"/>
            </a:xfrm>
          </p:grpSpPr>
          <p:sp>
            <p:nvSpPr>
              <p:cNvPr id="410630" name="Oval 6"/>
              <p:cNvSpPr>
                <a:spLocks noChangeArrowheads="1"/>
              </p:cNvSpPr>
              <p:nvPr/>
            </p:nvSpPr>
            <p:spPr bwMode="auto">
              <a:xfrm>
                <a:off x="178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1" name="Text Box 7"/>
              <p:cNvSpPr txBox="1">
                <a:spLocks noChangeArrowheads="1"/>
              </p:cNvSpPr>
              <p:nvPr/>
            </p:nvSpPr>
            <p:spPr bwMode="auto">
              <a:xfrm>
                <a:off x="1752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410632" name="Group 8"/>
            <p:cNvGrpSpPr>
              <a:grpSpLocks/>
            </p:cNvGrpSpPr>
            <p:nvPr/>
          </p:nvGrpSpPr>
          <p:grpSpPr bwMode="auto">
            <a:xfrm>
              <a:off x="4642" y="828"/>
              <a:ext cx="242" cy="327"/>
              <a:chOff x="1816" y="3448"/>
              <a:chExt cx="242" cy="327"/>
            </a:xfrm>
          </p:grpSpPr>
          <p:sp>
            <p:nvSpPr>
              <p:cNvPr id="410633" name="Oval 9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4" name="Text Box 10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</a:rPr>
                  <a:t>+</a:t>
                </a:r>
              </a:p>
            </p:txBody>
          </p:sp>
        </p:grpSp>
        <p:grpSp>
          <p:nvGrpSpPr>
            <p:cNvPr id="410663" name="Group 39"/>
            <p:cNvGrpSpPr>
              <a:grpSpLocks/>
            </p:cNvGrpSpPr>
            <p:nvPr/>
          </p:nvGrpSpPr>
          <p:grpSpPr bwMode="auto">
            <a:xfrm>
              <a:off x="5050" y="828"/>
              <a:ext cx="242" cy="327"/>
              <a:chOff x="1816" y="3448"/>
              <a:chExt cx="242" cy="327"/>
            </a:xfrm>
          </p:grpSpPr>
          <p:sp>
            <p:nvSpPr>
              <p:cNvPr id="410664" name="Oval 40"/>
              <p:cNvSpPr>
                <a:spLocks noChangeArrowheads="1"/>
              </p:cNvSpPr>
              <p:nvPr/>
            </p:nvSpPr>
            <p:spPr bwMode="auto">
              <a:xfrm>
                <a:off x="1847" y="3529"/>
                <a:ext cx="165" cy="1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65" name="Text Box 41"/>
              <p:cNvSpPr txBox="1">
                <a:spLocks noChangeArrowheads="1"/>
              </p:cNvSpPr>
              <p:nvPr/>
            </p:nvSpPr>
            <p:spPr bwMode="auto">
              <a:xfrm>
                <a:off x="1816" y="3448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pitchFamily="18" charset="0"/>
                  </a:rPr>
                  <a:t>+</a:t>
                </a:r>
              </a:p>
            </p:txBody>
          </p:sp>
        </p:grpSp>
      </p:grpSp>
      <p:grpSp>
        <p:nvGrpSpPr>
          <p:cNvPr id="410636" name="Group 12"/>
          <p:cNvGrpSpPr>
            <a:grpSpLocks/>
          </p:cNvGrpSpPr>
          <p:nvPr/>
        </p:nvGrpSpPr>
        <p:grpSpPr bwMode="auto">
          <a:xfrm>
            <a:off x="3621088" y="2076452"/>
            <a:ext cx="384175" cy="519112"/>
            <a:chOff x="1816" y="3448"/>
            <a:chExt cx="242" cy="327"/>
          </a:xfrm>
        </p:grpSpPr>
        <p:sp>
          <p:nvSpPr>
            <p:cNvPr id="410637" name="Oval 13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39" name="Group 15"/>
          <p:cNvGrpSpPr>
            <a:grpSpLocks/>
          </p:cNvGrpSpPr>
          <p:nvPr/>
        </p:nvGrpSpPr>
        <p:grpSpPr bwMode="auto">
          <a:xfrm>
            <a:off x="4224565" y="2087563"/>
            <a:ext cx="384175" cy="519112"/>
            <a:chOff x="1816" y="3448"/>
            <a:chExt cx="242" cy="327"/>
          </a:xfrm>
        </p:grpSpPr>
        <p:sp>
          <p:nvSpPr>
            <p:cNvPr id="410640" name="Oval 16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68" name="Group 44"/>
          <p:cNvGrpSpPr>
            <a:grpSpLocks/>
          </p:cNvGrpSpPr>
          <p:nvPr/>
        </p:nvGrpSpPr>
        <p:grpSpPr bwMode="auto">
          <a:xfrm>
            <a:off x="4842103" y="2087563"/>
            <a:ext cx="384175" cy="519112"/>
            <a:chOff x="1816" y="3448"/>
            <a:chExt cx="242" cy="327"/>
          </a:xfrm>
        </p:grpSpPr>
        <p:sp>
          <p:nvSpPr>
            <p:cNvPr id="410669" name="Oval 45"/>
            <p:cNvSpPr>
              <a:spLocks noChangeArrowheads="1"/>
            </p:cNvSpPr>
            <p:nvPr/>
          </p:nvSpPr>
          <p:spPr bwMode="auto">
            <a:xfrm>
              <a:off x="1847" y="3529"/>
              <a:ext cx="165" cy="1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70" name="Text Box 46"/>
            <p:cNvSpPr txBox="1">
              <a:spLocks noChangeArrowheads="1"/>
            </p:cNvSpPr>
            <p:nvPr/>
          </p:nvSpPr>
          <p:spPr bwMode="auto">
            <a:xfrm>
              <a:off x="1816" y="3448"/>
              <a:ext cx="2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410693" name="Group 69"/>
          <p:cNvGrpSpPr>
            <a:grpSpLocks/>
          </p:cNvGrpSpPr>
          <p:nvPr/>
        </p:nvGrpSpPr>
        <p:grpSpPr bwMode="auto">
          <a:xfrm>
            <a:off x="1292225" y="3470275"/>
            <a:ext cx="5272088" cy="2309813"/>
            <a:chOff x="814" y="2186"/>
            <a:chExt cx="3321" cy="1455"/>
          </a:xfrm>
        </p:grpSpPr>
        <p:grpSp>
          <p:nvGrpSpPr>
            <p:cNvPr id="410645" name="Group 21"/>
            <p:cNvGrpSpPr>
              <a:grpSpLocks/>
            </p:cNvGrpSpPr>
            <p:nvPr/>
          </p:nvGrpSpPr>
          <p:grpSpPr bwMode="auto">
            <a:xfrm>
              <a:off x="1606" y="2211"/>
              <a:ext cx="774" cy="576"/>
              <a:chOff x="3310" y="2739"/>
              <a:chExt cx="774" cy="576"/>
            </a:xfrm>
          </p:grpSpPr>
          <p:sp>
            <p:nvSpPr>
              <p:cNvPr id="410646" name="Freeform 2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649" name="Group 25"/>
            <p:cNvGrpSpPr>
              <a:grpSpLocks/>
            </p:cNvGrpSpPr>
            <p:nvPr/>
          </p:nvGrpSpPr>
          <p:grpSpPr bwMode="auto">
            <a:xfrm>
              <a:off x="2368" y="2504"/>
              <a:ext cx="456" cy="232"/>
              <a:chOff x="2368" y="2504"/>
              <a:chExt cx="456" cy="232"/>
            </a:xfrm>
          </p:grpSpPr>
          <p:sp>
            <p:nvSpPr>
              <p:cNvPr id="410650" name="Line 26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1" name="Line 27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2" name="Line 28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653" name="Line 29"/>
            <p:cNvSpPr>
              <a:spLocks noChangeShapeType="1"/>
            </p:cNvSpPr>
            <p:nvPr/>
          </p:nvSpPr>
          <p:spPr bwMode="auto">
            <a:xfrm flipH="1">
              <a:off x="1064" y="23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4" name="Line 30"/>
            <p:cNvSpPr>
              <a:spLocks noChangeShapeType="1"/>
            </p:cNvSpPr>
            <p:nvPr/>
          </p:nvSpPr>
          <p:spPr bwMode="auto">
            <a:xfrm flipH="1">
              <a:off x="1064" y="26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5" name="Line 31"/>
            <p:cNvSpPr>
              <a:spLocks noChangeShapeType="1"/>
            </p:cNvSpPr>
            <p:nvPr/>
          </p:nvSpPr>
          <p:spPr bwMode="auto">
            <a:xfrm>
              <a:off x="3581" y="2904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56" name="Text Box 32"/>
            <p:cNvSpPr txBox="1">
              <a:spLocks noChangeArrowheads="1"/>
            </p:cNvSpPr>
            <p:nvPr/>
          </p:nvSpPr>
          <p:spPr bwMode="auto">
            <a:xfrm>
              <a:off x="814" y="2186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410657" name="Text Box 33"/>
            <p:cNvSpPr txBox="1">
              <a:spLocks noChangeArrowheads="1"/>
            </p:cNvSpPr>
            <p:nvPr/>
          </p:nvSpPr>
          <p:spPr bwMode="auto">
            <a:xfrm>
              <a:off x="814" y="2490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0658" name="Text Box 34"/>
            <p:cNvSpPr txBox="1">
              <a:spLocks noChangeArrowheads="1"/>
            </p:cNvSpPr>
            <p:nvPr/>
          </p:nvSpPr>
          <p:spPr bwMode="auto">
            <a:xfrm>
              <a:off x="822" y="300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0659" name="Text Box 35"/>
            <p:cNvSpPr txBox="1">
              <a:spLocks noChangeArrowheads="1"/>
            </p:cNvSpPr>
            <p:nvPr/>
          </p:nvSpPr>
          <p:spPr bwMode="auto">
            <a:xfrm>
              <a:off x="3894" y="273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  <p:grpSp>
          <p:nvGrpSpPr>
            <p:cNvPr id="410673" name="Group 49"/>
            <p:cNvGrpSpPr>
              <a:grpSpLocks/>
            </p:cNvGrpSpPr>
            <p:nvPr/>
          </p:nvGrpSpPr>
          <p:grpSpPr bwMode="auto">
            <a:xfrm flipV="1">
              <a:off x="1614" y="3027"/>
              <a:ext cx="774" cy="576"/>
              <a:chOff x="3310" y="2739"/>
              <a:chExt cx="774" cy="576"/>
            </a:xfrm>
          </p:grpSpPr>
          <p:sp>
            <p:nvSpPr>
              <p:cNvPr id="410674" name="Freeform 50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5" name="Freeform 51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676" name="Group 52"/>
            <p:cNvGrpSpPr>
              <a:grpSpLocks/>
            </p:cNvGrpSpPr>
            <p:nvPr/>
          </p:nvGrpSpPr>
          <p:grpSpPr bwMode="auto">
            <a:xfrm flipV="1">
              <a:off x="2376" y="3080"/>
              <a:ext cx="456" cy="232"/>
              <a:chOff x="2368" y="2504"/>
              <a:chExt cx="456" cy="232"/>
            </a:xfrm>
          </p:grpSpPr>
          <p:sp>
            <p:nvSpPr>
              <p:cNvPr id="410677" name="Line 53"/>
              <p:cNvSpPr>
                <a:spLocks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8" name="Line 54"/>
              <p:cNvSpPr>
                <a:spLocks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9" name="Line 55"/>
              <p:cNvSpPr>
                <a:spLocks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680" name="Line 56"/>
            <p:cNvSpPr>
              <a:spLocks noChangeShapeType="1"/>
            </p:cNvSpPr>
            <p:nvPr/>
          </p:nvSpPr>
          <p:spPr bwMode="auto">
            <a:xfrm flipH="1" flipV="1">
              <a:off x="1072" y="31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81" name="Line 57"/>
            <p:cNvSpPr>
              <a:spLocks noChangeShapeType="1"/>
            </p:cNvSpPr>
            <p:nvPr/>
          </p:nvSpPr>
          <p:spPr bwMode="auto">
            <a:xfrm flipH="1" flipV="1">
              <a:off x="1072" y="34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0682" name="Text Box 58"/>
            <p:cNvSpPr txBox="1">
              <a:spLocks noChangeArrowheads="1"/>
            </p:cNvSpPr>
            <p:nvPr/>
          </p:nvSpPr>
          <p:spPr bwMode="auto">
            <a:xfrm>
              <a:off x="838" y="331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Z</a:t>
              </a:r>
            </a:p>
          </p:txBody>
        </p:sp>
        <p:grpSp>
          <p:nvGrpSpPr>
            <p:cNvPr id="410685" name="Group 61"/>
            <p:cNvGrpSpPr>
              <a:grpSpLocks/>
            </p:cNvGrpSpPr>
            <p:nvPr/>
          </p:nvGrpSpPr>
          <p:grpSpPr bwMode="auto">
            <a:xfrm>
              <a:off x="2798" y="2619"/>
              <a:ext cx="774" cy="576"/>
              <a:chOff x="3310" y="2739"/>
              <a:chExt cx="774" cy="576"/>
            </a:xfrm>
          </p:grpSpPr>
          <p:sp>
            <p:nvSpPr>
              <p:cNvPr id="410686" name="Freeform 62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7" name="Freeform 63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E9ED4F-6BAF-48B9-B504-63E2500BED0C}"/>
                  </a:ext>
                </a:extLst>
              </p14:cNvPr>
              <p14:cNvContentPartPr/>
              <p14:nvPr/>
            </p14:nvContentPartPr>
            <p14:xfrm>
              <a:off x="4917240" y="1397880"/>
              <a:ext cx="3261600" cy="359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E9ED4F-6BAF-48B9-B504-63E2500BE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7880" y="1388520"/>
                <a:ext cx="3280320" cy="36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18774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35937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Parity Generators and Checkers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276350"/>
            <a:ext cx="80645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In Chapter 1, a parity bit added to n-bit code to produce an n + 1 bit code: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Add odd parity bit to generate code words with even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Add even parity bit to generate code words with odd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Use odd parity circuit to check code words with even parity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Use even parity circuit to check code words with odd parity 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9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09" y="-147846"/>
            <a:ext cx="8135937" cy="1020763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Parity Generators and Checkers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C49EAB-5B21-42D3-93D1-DFA9273F7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61" y="1022626"/>
            <a:ext cx="4953346" cy="3648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0C129-8326-4F43-966C-FC32537F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1038"/>
            <a:ext cx="5158570" cy="56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94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35937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Parity Generators and Checkers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276350"/>
            <a:ext cx="8064500" cy="502761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Example: n = 3. Generate </a:t>
            </a:r>
            <a:r>
              <a:rPr lang="en-US" sz="2000" u="sng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even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code words of length four with </a:t>
            </a:r>
            <a:r>
              <a:rPr lang="en-US" sz="20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odd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generator: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Check even parity code words of  length four with </a:t>
            </a:r>
            <a:r>
              <a:rPr lang="en-US" sz="2000" dirty="0">
                <a:solidFill>
                  <a:srgbClr val="3333FF"/>
                </a:solidFill>
                <a:latin typeface="Arial" pitchFamily="34" charset="0"/>
                <a:cs typeface="Times New Roman" pitchFamily="18" charset="0"/>
              </a:rPr>
              <a:t>odd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parity checker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Operation: (X,Y,Z) = (0,0,1) gives (X,Y,Z,P) = (0,0,1,1) and E = 0.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If Y changes from 0 to 1 between generator and checker, then E = 1 indicates an error.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26061" y="2817774"/>
            <a:ext cx="3684588" cy="1238250"/>
            <a:chOff x="2894" y="2402"/>
            <a:chExt cx="2321" cy="780"/>
          </a:xfrm>
        </p:grpSpPr>
        <p:grpSp>
          <p:nvGrpSpPr>
            <p:cNvPr id="3" name="Group 66"/>
            <p:cNvGrpSpPr>
              <a:grpSpLocks noChangeAspect="1"/>
            </p:cNvGrpSpPr>
            <p:nvPr/>
          </p:nvGrpSpPr>
          <p:grpSpPr bwMode="auto">
            <a:xfrm>
              <a:off x="4294" y="2725"/>
              <a:ext cx="540" cy="402"/>
              <a:chOff x="3310" y="2739"/>
              <a:chExt cx="774" cy="576"/>
            </a:xfrm>
          </p:grpSpPr>
          <p:sp>
            <p:nvSpPr>
              <p:cNvPr id="382019" name="Freeform 67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0" name="Freeform 68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69"/>
            <p:cNvGrpSpPr>
              <a:grpSpLocks noChangeAspect="1"/>
            </p:cNvGrpSpPr>
            <p:nvPr/>
          </p:nvGrpSpPr>
          <p:grpSpPr bwMode="auto">
            <a:xfrm>
              <a:off x="3479" y="2451"/>
              <a:ext cx="540" cy="402"/>
              <a:chOff x="3310" y="2739"/>
              <a:chExt cx="774" cy="576"/>
            </a:xfrm>
          </p:grpSpPr>
          <p:sp>
            <p:nvSpPr>
              <p:cNvPr id="382022" name="Freeform 70"/>
              <p:cNvSpPr>
                <a:spLocks noChangeAspect="1"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3" name="Freeform 71"/>
              <p:cNvSpPr>
                <a:spLocks noChangeAspect="1"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24" name="Line 72"/>
            <p:cNvSpPr>
              <a:spLocks noChangeAspect="1" noChangeShapeType="1"/>
            </p:cNvSpPr>
            <p:nvPr/>
          </p:nvSpPr>
          <p:spPr bwMode="auto">
            <a:xfrm flipH="1">
              <a:off x="3100" y="3047"/>
              <a:ext cx="1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3"/>
            <p:cNvGrpSpPr>
              <a:grpSpLocks noChangeAspect="1"/>
            </p:cNvGrpSpPr>
            <p:nvPr/>
          </p:nvGrpSpPr>
          <p:grpSpPr bwMode="auto">
            <a:xfrm>
              <a:off x="4010" y="2656"/>
              <a:ext cx="319" cy="162"/>
              <a:chOff x="2368" y="2504"/>
              <a:chExt cx="456" cy="232"/>
            </a:xfrm>
          </p:grpSpPr>
          <p:sp>
            <p:nvSpPr>
              <p:cNvPr id="382026" name="Line 74"/>
              <p:cNvSpPr>
                <a:spLocks noChangeAspect="1" noChangeShapeType="1"/>
              </p:cNvSpPr>
              <p:nvPr/>
            </p:nvSpPr>
            <p:spPr bwMode="auto">
              <a:xfrm>
                <a:off x="2368" y="2504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7" name="Line 75"/>
              <p:cNvSpPr>
                <a:spLocks noChangeAspect="1" noChangeShapeType="1"/>
              </p:cNvSpPr>
              <p:nvPr/>
            </p:nvSpPr>
            <p:spPr bwMode="auto">
              <a:xfrm>
                <a:off x="2536" y="250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28" name="Line 76"/>
              <p:cNvSpPr>
                <a:spLocks noChangeAspect="1" noChangeShapeType="1"/>
              </p:cNvSpPr>
              <p:nvPr/>
            </p:nvSpPr>
            <p:spPr bwMode="auto">
              <a:xfrm>
                <a:off x="2528" y="2736"/>
                <a:ext cx="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2029" name="Line 77"/>
            <p:cNvSpPr>
              <a:spLocks noChangeAspect="1" noChangeShapeType="1"/>
            </p:cNvSpPr>
            <p:nvPr/>
          </p:nvSpPr>
          <p:spPr bwMode="auto">
            <a:xfrm flipH="1">
              <a:off x="3100" y="2550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0" name="Line 78"/>
            <p:cNvSpPr>
              <a:spLocks noChangeAspect="1" noChangeShapeType="1"/>
            </p:cNvSpPr>
            <p:nvPr/>
          </p:nvSpPr>
          <p:spPr bwMode="auto">
            <a:xfrm flipH="1">
              <a:off x="3100" y="2767"/>
              <a:ext cx="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1" name="Line 79"/>
            <p:cNvSpPr>
              <a:spLocks noChangeAspect="1" noChangeShapeType="1"/>
            </p:cNvSpPr>
            <p:nvPr/>
          </p:nvSpPr>
          <p:spPr bwMode="auto">
            <a:xfrm>
              <a:off x="4831" y="2930"/>
              <a:ext cx="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2032" name="Text Box 80"/>
            <p:cNvSpPr txBox="1">
              <a:spLocks noChangeAspect="1" noChangeArrowheads="1"/>
            </p:cNvSpPr>
            <p:nvPr/>
          </p:nvSpPr>
          <p:spPr bwMode="auto">
            <a:xfrm>
              <a:off x="2894" y="240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2033" name="Text Box 81"/>
            <p:cNvSpPr txBox="1">
              <a:spLocks noChangeAspect="1" noChangeArrowheads="1"/>
            </p:cNvSpPr>
            <p:nvPr/>
          </p:nvSpPr>
          <p:spPr bwMode="auto">
            <a:xfrm>
              <a:off x="2894" y="26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82034" name="Text Box 82"/>
            <p:cNvSpPr txBox="1">
              <a:spLocks noChangeAspect="1" noChangeArrowheads="1"/>
            </p:cNvSpPr>
            <p:nvPr/>
          </p:nvSpPr>
          <p:spPr bwMode="auto">
            <a:xfrm>
              <a:off x="2905" y="289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82035" name="Text Box 83"/>
            <p:cNvSpPr txBox="1">
              <a:spLocks noChangeAspect="1" noChangeArrowheads="1"/>
            </p:cNvSpPr>
            <p:nvPr/>
          </p:nvSpPr>
          <p:spPr bwMode="auto">
            <a:xfrm>
              <a:off x="4992" y="27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662311" y="1941692"/>
            <a:ext cx="474133" cy="1952976"/>
            <a:chOff x="4662311" y="1941692"/>
            <a:chExt cx="474133" cy="1952976"/>
          </a:xfrm>
        </p:grpSpPr>
        <p:sp>
          <p:nvSpPr>
            <p:cNvPr id="79" name="Oval 78"/>
            <p:cNvSpPr/>
            <p:nvPr/>
          </p:nvSpPr>
          <p:spPr bwMode="auto">
            <a:xfrm>
              <a:off x="4921963" y="2370668"/>
              <a:ext cx="214481" cy="1524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16200000" flipH="1">
              <a:off x="4529370" y="2074633"/>
              <a:ext cx="652160" cy="386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428978" y="2889955"/>
            <a:ext cx="356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46222" y="3397955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7645" y="211102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70222" y="3025422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1</a:t>
            </a:r>
          </a:p>
          <a:p>
            <a:r>
              <a:rPr lang="en-US" sz="2000" dirty="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556978" y="26303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5375275" y="2215216"/>
            <a:ext cx="3768725" cy="2006828"/>
            <a:chOff x="5375275" y="2215216"/>
            <a:chExt cx="3768725" cy="2006828"/>
          </a:xfrm>
        </p:grpSpPr>
        <p:grpSp>
          <p:nvGrpSpPr>
            <p:cNvPr id="6" name="Group 116"/>
            <p:cNvGrpSpPr>
              <a:grpSpLocks/>
            </p:cNvGrpSpPr>
            <p:nvPr/>
          </p:nvGrpSpPr>
          <p:grpSpPr bwMode="auto">
            <a:xfrm>
              <a:off x="5375275" y="2215216"/>
              <a:ext cx="3768725" cy="1711325"/>
              <a:chOff x="3078" y="2914"/>
              <a:chExt cx="2374" cy="1078"/>
            </a:xfrm>
          </p:grpSpPr>
          <p:grpSp>
            <p:nvGrpSpPr>
              <p:cNvPr id="7" name="Group 86"/>
              <p:cNvGrpSpPr>
                <a:grpSpLocks noChangeAspect="1"/>
              </p:cNvGrpSpPr>
              <p:nvPr/>
            </p:nvGrpSpPr>
            <p:grpSpPr bwMode="auto">
              <a:xfrm>
                <a:off x="3689" y="2956"/>
                <a:ext cx="542" cy="403"/>
                <a:chOff x="3310" y="2739"/>
                <a:chExt cx="774" cy="576"/>
              </a:xfrm>
            </p:grpSpPr>
            <p:sp>
              <p:nvSpPr>
                <p:cNvPr id="382039" name="Freeform 87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0" name="Freeform 88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89"/>
              <p:cNvGrpSpPr>
                <a:grpSpLocks noChangeAspect="1"/>
              </p:cNvGrpSpPr>
              <p:nvPr/>
            </p:nvGrpSpPr>
            <p:grpSpPr bwMode="auto">
              <a:xfrm>
                <a:off x="4222" y="3161"/>
                <a:ext cx="320" cy="163"/>
                <a:chOff x="2368" y="2504"/>
                <a:chExt cx="456" cy="232"/>
              </a:xfrm>
            </p:grpSpPr>
            <p:sp>
              <p:nvSpPr>
                <p:cNvPr id="382042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2368" y="2504"/>
                  <a:ext cx="1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3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2536" y="2504"/>
                  <a:ext cx="0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44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2528" y="2736"/>
                  <a:ext cx="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2045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3309" y="3055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6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3309" y="3273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7" name="Line 95"/>
              <p:cNvSpPr>
                <a:spLocks noChangeAspect="1" noChangeShapeType="1"/>
              </p:cNvSpPr>
              <p:nvPr/>
            </p:nvSpPr>
            <p:spPr bwMode="auto">
              <a:xfrm>
                <a:off x="5091" y="3441"/>
                <a:ext cx="1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48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078" y="291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382049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078" y="312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382050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84" y="3485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382051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5219" y="3303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E</a:t>
                </a:r>
              </a:p>
            </p:txBody>
          </p:sp>
          <p:grpSp>
            <p:nvGrpSpPr>
              <p:cNvPr id="9" name="Group 100"/>
              <p:cNvGrpSpPr>
                <a:grpSpLocks noChangeAspect="1"/>
              </p:cNvGrpSpPr>
              <p:nvPr/>
            </p:nvGrpSpPr>
            <p:grpSpPr bwMode="auto">
              <a:xfrm flipV="1">
                <a:off x="3694" y="3527"/>
                <a:ext cx="542" cy="403"/>
                <a:chOff x="3310" y="2739"/>
                <a:chExt cx="774" cy="576"/>
              </a:xfrm>
            </p:grpSpPr>
            <p:sp>
              <p:nvSpPr>
                <p:cNvPr id="382053" name="Freeform 101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4" name="Freeform 102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03"/>
              <p:cNvGrpSpPr>
                <a:grpSpLocks noChangeAspect="1"/>
              </p:cNvGrpSpPr>
              <p:nvPr/>
            </p:nvGrpSpPr>
            <p:grpSpPr bwMode="auto">
              <a:xfrm flipV="1">
                <a:off x="4228" y="3564"/>
                <a:ext cx="319" cy="163"/>
                <a:chOff x="2368" y="2504"/>
                <a:chExt cx="456" cy="232"/>
              </a:xfrm>
            </p:grpSpPr>
            <p:sp>
              <p:nvSpPr>
                <p:cNvPr id="382056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2368" y="2504"/>
                  <a:ext cx="1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7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2536" y="2504"/>
                  <a:ext cx="0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58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2528" y="2736"/>
                  <a:ext cx="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2059" name="Line 10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315" y="3626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60" name="Line 10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315" y="3844"/>
                <a:ext cx="4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061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3095" y="3704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P</a:t>
                </a:r>
              </a:p>
            </p:txBody>
          </p:sp>
          <p:grpSp>
            <p:nvGrpSpPr>
              <p:cNvPr id="11" name="Group 111"/>
              <p:cNvGrpSpPr>
                <a:grpSpLocks noChangeAspect="1"/>
              </p:cNvGrpSpPr>
              <p:nvPr/>
            </p:nvGrpSpPr>
            <p:grpSpPr bwMode="auto">
              <a:xfrm>
                <a:off x="4523" y="3242"/>
                <a:ext cx="542" cy="403"/>
                <a:chOff x="3310" y="2739"/>
                <a:chExt cx="774" cy="576"/>
              </a:xfrm>
            </p:grpSpPr>
            <p:sp>
              <p:nvSpPr>
                <p:cNvPr id="382064" name="Freeform 112"/>
                <p:cNvSpPr>
                  <a:spLocks noChangeAspect="1"/>
                </p:cNvSpPr>
                <p:nvPr/>
              </p:nvSpPr>
              <p:spPr bwMode="auto">
                <a:xfrm>
                  <a:off x="3376" y="2739"/>
                  <a:ext cx="708" cy="5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40"/>
                    </a:cxn>
                    <a:cxn ang="0">
                      <a:pos x="39" y="95"/>
                    </a:cxn>
                    <a:cxn ang="0">
                      <a:pos x="54" y="157"/>
                    </a:cxn>
                    <a:cxn ang="0">
                      <a:pos x="66" y="227"/>
                    </a:cxn>
                    <a:cxn ang="0">
                      <a:pos x="74" y="284"/>
                    </a:cxn>
                    <a:cxn ang="0">
                      <a:pos x="69" y="338"/>
                    </a:cxn>
                    <a:cxn ang="0">
                      <a:pos x="58" y="399"/>
                    </a:cxn>
                    <a:cxn ang="0">
                      <a:pos x="45" y="458"/>
                    </a:cxn>
                    <a:cxn ang="0">
                      <a:pos x="28" y="512"/>
                    </a:cxn>
                    <a:cxn ang="0">
                      <a:pos x="0" y="572"/>
                    </a:cxn>
                    <a:cxn ang="0">
                      <a:pos x="208" y="572"/>
                    </a:cxn>
                    <a:cxn ang="0">
                      <a:pos x="297" y="570"/>
                    </a:cxn>
                    <a:cxn ang="0">
                      <a:pos x="342" y="567"/>
                    </a:cxn>
                    <a:cxn ang="0">
                      <a:pos x="375" y="559"/>
                    </a:cxn>
                    <a:cxn ang="0">
                      <a:pos x="409" y="549"/>
                    </a:cxn>
                    <a:cxn ang="0">
                      <a:pos x="445" y="533"/>
                    </a:cxn>
                    <a:cxn ang="0">
                      <a:pos x="486" y="515"/>
                    </a:cxn>
                    <a:cxn ang="0">
                      <a:pos x="526" y="490"/>
                    </a:cxn>
                    <a:cxn ang="0">
                      <a:pos x="552" y="470"/>
                    </a:cxn>
                    <a:cxn ang="0">
                      <a:pos x="577" y="447"/>
                    </a:cxn>
                    <a:cxn ang="0">
                      <a:pos x="604" y="420"/>
                    </a:cxn>
                    <a:cxn ang="0">
                      <a:pos x="628" y="398"/>
                    </a:cxn>
                    <a:cxn ang="0">
                      <a:pos x="651" y="370"/>
                    </a:cxn>
                    <a:cxn ang="0">
                      <a:pos x="680" y="333"/>
                    </a:cxn>
                    <a:cxn ang="0">
                      <a:pos x="708" y="286"/>
                    </a:cxn>
                    <a:cxn ang="0">
                      <a:pos x="682" y="245"/>
                    </a:cxn>
                    <a:cxn ang="0">
                      <a:pos x="658" y="210"/>
                    </a:cxn>
                    <a:cxn ang="0">
                      <a:pos x="638" y="185"/>
                    </a:cxn>
                    <a:cxn ang="0">
                      <a:pos x="616" y="161"/>
                    </a:cxn>
                    <a:cxn ang="0">
                      <a:pos x="592" y="138"/>
                    </a:cxn>
                    <a:cxn ang="0">
                      <a:pos x="572" y="120"/>
                    </a:cxn>
                    <a:cxn ang="0">
                      <a:pos x="552" y="103"/>
                    </a:cxn>
                    <a:cxn ang="0">
                      <a:pos x="528" y="85"/>
                    </a:cxn>
                    <a:cxn ang="0">
                      <a:pos x="506" y="72"/>
                    </a:cxn>
                    <a:cxn ang="0">
                      <a:pos x="480" y="58"/>
                    </a:cxn>
                    <a:cxn ang="0">
                      <a:pos x="451" y="43"/>
                    </a:cxn>
                    <a:cxn ang="0">
                      <a:pos x="415" y="29"/>
                    </a:cxn>
                    <a:cxn ang="0">
                      <a:pos x="385" y="20"/>
                    </a:cxn>
                    <a:cxn ang="0">
                      <a:pos x="350" y="11"/>
                    </a:cxn>
                    <a:cxn ang="0">
                      <a:pos x="313" y="5"/>
                    </a:cxn>
                    <a:cxn ang="0">
                      <a:pos x="278" y="1"/>
                    </a:cxn>
                    <a:cxn ang="0">
                      <a:pos x="253" y="1"/>
                    </a:cxn>
                    <a:cxn ang="0">
                      <a:pos x="22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065" name="Freeform 113"/>
                <p:cNvSpPr>
                  <a:spLocks noChangeAspect="1"/>
                </p:cNvSpPr>
                <p:nvPr/>
              </p:nvSpPr>
              <p:spPr bwMode="auto">
                <a:xfrm>
                  <a:off x="3310" y="2742"/>
                  <a:ext cx="76" cy="57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0" y="71"/>
                    </a:cxn>
                    <a:cxn ang="0">
                      <a:pos x="48" y="135"/>
                    </a:cxn>
                    <a:cxn ang="0">
                      <a:pos x="62" y="194"/>
                    </a:cxn>
                    <a:cxn ang="0">
                      <a:pos x="75" y="279"/>
                    </a:cxn>
                    <a:cxn ang="0">
                      <a:pos x="66" y="354"/>
                    </a:cxn>
                    <a:cxn ang="0">
                      <a:pos x="54" y="411"/>
                    </a:cxn>
                    <a:cxn ang="0">
                      <a:pos x="35" y="488"/>
                    </a:cxn>
                    <a:cxn ang="0">
                      <a:pos x="0" y="573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54" name="Straight Arrow Connector 53"/>
            <p:cNvCxnSpPr/>
            <p:nvPr/>
          </p:nvCxnSpPr>
          <p:spPr bwMode="auto">
            <a:xfrm rot="5400000" flipH="1" flipV="1">
              <a:off x="5735421" y="3942147"/>
              <a:ext cx="358254" cy="2015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376452" y="3093155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Error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371601" y="2405742"/>
            <a:ext cx="4060370" cy="1680836"/>
            <a:chOff x="1371601" y="2405742"/>
            <a:chExt cx="4060370" cy="1680836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4156635" y="3651035"/>
              <a:ext cx="1171721" cy="178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89"/>
            <p:cNvGrpSpPr/>
            <p:nvPr/>
          </p:nvGrpSpPr>
          <p:grpSpPr>
            <a:xfrm>
              <a:off x="1371601" y="2405742"/>
              <a:ext cx="4060370" cy="1680836"/>
              <a:chOff x="1371601" y="2405742"/>
              <a:chExt cx="4060370" cy="1680836"/>
            </a:xfrm>
          </p:grpSpPr>
          <p:cxnSp>
            <p:nvCxnSpPr>
              <p:cNvPr id="104" name="Straight Connector 103"/>
              <p:cNvCxnSpPr/>
              <p:nvPr/>
            </p:nvCxnSpPr>
            <p:spPr bwMode="auto">
              <a:xfrm rot="5400000" flipH="1" flipV="1">
                <a:off x="1240971" y="3091543"/>
                <a:ext cx="6096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05" name="Group 85"/>
              <p:cNvGrpSpPr/>
              <p:nvPr/>
            </p:nvGrpSpPr>
            <p:grpSpPr>
              <a:xfrm>
                <a:off x="1371601" y="2405742"/>
                <a:ext cx="4060370" cy="1680836"/>
                <a:chOff x="1371601" y="2405742"/>
                <a:chExt cx="4060370" cy="1680836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 rot="10800000">
                  <a:off x="1393371" y="2438400"/>
                  <a:ext cx="3981904" cy="54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rot="5400000">
                  <a:off x="1045029" y="2732314"/>
                  <a:ext cx="65314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rot="10800000">
                  <a:off x="1545771" y="2819400"/>
                  <a:ext cx="3886200" cy="108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 bwMode="auto">
                <a:xfrm rot="10800000">
                  <a:off x="4735286" y="3352800"/>
                  <a:ext cx="6096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0" name="Straight Connector 109"/>
                <p:cNvCxnSpPr/>
                <p:nvPr/>
              </p:nvCxnSpPr>
              <p:spPr bwMode="auto">
                <a:xfrm rot="5400000">
                  <a:off x="4370615" y="3706585"/>
                  <a:ext cx="718457" cy="108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1" name="Straight Connector 110"/>
                <p:cNvCxnSpPr/>
                <p:nvPr/>
              </p:nvCxnSpPr>
              <p:spPr bwMode="auto">
                <a:xfrm rot="10800000">
                  <a:off x="2002973" y="4071256"/>
                  <a:ext cx="2704494" cy="153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2" name="Straight Connector 111"/>
                <p:cNvCxnSpPr/>
                <p:nvPr/>
              </p:nvCxnSpPr>
              <p:spPr bwMode="auto">
                <a:xfrm rot="5400000" flipH="1" flipV="1">
                  <a:off x="1894114" y="3962400"/>
                  <a:ext cx="239486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121" name="Group 120"/>
          <p:cNvGrpSpPr/>
          <p:nvPr/>
        </p:nvGrpSpPr>
        <p:grpSpPr>
          <a:xfrm>
            <a:off x="5926668" y="2415822"/>
            <a:ext cx="507955" cy="400110"/>
            <a:chOff x="5926668" y="2415822"/>
            <a:chExt cx="507955" cy="400110"/>
          </a:xfrm>
        </p:grpSpPr>
        <p:sp>
          <p:nvSpPr>
            <p:cNvPr id="116" name="TextBox 115"/>
            <p:cNvSpPr txBox="1"/>
            <p:nvPr/>
          </p:nvSpPr>
          <p:spPr>
            <a:xfrm>
              <a:off x="6107289" y="241582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 rot="5400000">
              <a:off x="5892801" y="2506133"/>
              <a:ext cx="270934" cy="203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8607804" y="2613378"/>
            <a:ext cx="451510" cy="400110"/>
            <a:chOff x="8607804" y="2613378"/>
            <a:chExt cx="451510" cy="400110"/>
          </a:xfrm>
        </p:grpSpPr>
        <p:sp>
          <p:nvSpPr>
            <p:cNvPr id="119" name="TextBox 118"/>
            <p:cNvSpPr txBox="1"/>
            <p:nvPr/>
          </p:nvSpPr>
          <p:spPr>
            <a:xfrm>
              <a:off x="8731980" y="261337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 bwMode="auto">
            <a:xfrm rot="5400000">
              <a:off x="8573937" y="2726267"/>
              <a:ext cx="270934" cy="203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67378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91" grpId="0"/>
      <p:bldP spid="92" grpId="0"/>
      <p:bldP spid="93" grpId="0"/>
      <p:bldP spid="95" grpId="0"/>
      <p:bldP spid="9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Hi-Impedance Outputs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6563" y="1311275"/>
            <a:ext cx="8178800" cy="5027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pitchFamily="34" charset="0"/>
              </a:rPr>
              <a:t>Logic gates introduced thus far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pitchFamily="34" charset="0"/>
              </a:rPr>
              <a:t>have 1 and 0 output values, </a:t>
            </a:r>
          </a:p>
          <a:p>
            <a:pPr lvl="1">
              <a:lnSpc>
                <a:spcPct val="80000"/>
              </a:lnSpc>
            </a:pPr>
            <a:r>
              <a:rPr lang="en-US" sz="2400" u="sng">
                <a:latin typeface="Arial" pitchFamily="34" charset="0"/>
              </a:rPr>
              <a:t>cannot</a:t>
            </a:r>
            <a:r>
              <a:rPr lang="en-US" sz="2400">
                <a:latin typeface="Arial" pitchFamily="34" charset="0"/>
              </a:rPr>
              <a:t> have their outputs connected together, and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pitchFamily="34" charset="0"/>
              </a:rPr>
              <a:t>transmit signals on connections in </a:t>
            </a:r>
            <a:r>
              <a:rPr lang="en-US" sz="2400" u="sng">
                <a:latin typeface="Arial" pitchFamily="34" charset="0"/>
              </a:rPr>
              <a:t>only one</a:t>
            </a:r>
            <a:r>
              <a:rPr lang="en-US" sz="2400">
                <a:latin typeface="Arial" pitchFamily="34" charset="0"/>
              </a:rPr>
              <a:t> direction. 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pitchFamily="34" charset="0"/>
              </a:rPr>
              <a:t>Three-state (or Tri-state) logic adds a </a:t>
            </a:r>
            <a:r>
              <a:rPr lang="en-US" sz="2800">
                <a:solidFill>
                  <a:srgbClr val="3333FF"/>
                </a:solidFill>
                <a:latin typeface="Arial" pitchFamily="34" charset="0"/>
              </a:rPr>
              <a:t>third logic value</a:t>
            </a:r>
            <a:r>
              <a:rPr lang="en-US" sz="2800">
                <a:latin typeface="Arial" pitchFamily="34" charset="0"/>
              </a:rPr>
              <a:t>, Hi-Impedance (</a:t>
            </a:r>
            <a:r>
              <a:rPr lang="en-US" sz="2800">
                <a:solidFill>
                  <a:srgbClr val="3333FF"/>
                </a:solidFill>
                <a:latin typeface="Arial" pitchFamily="34" charset="0"/>
              </a:rPr>
              <a:t>Hi-Z</a:t>
            </a:r>
            <a:r>
              <a:rPr lang="en-US" sz="2800">
                <a:latin typeface="Arial" pitchFamily="34" charset="0"/>
              </a:rPr>
              <a:t>), giving three states: 0, 1, and Hi-Z on the outputs. 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pitchFamily="34" charset="0"/>
              </a:rPr>
              <a:t>What is a Hi-Z value?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pitchFamily="34" charset="0"/>
              </a:rPr>
              <a:t>The Hi-Z value behaves as an open circuit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pitchFamily="34" charset="0"/>
              </a:rPr>
              <a:t>This means that, looking back into the circuit, the output appears to be disconnected.</a:t>
            </a:r>
          </a:p>
        </p:txBody>
      </p:sp>
    </p:spTree>
    <p:extLst>
      <p:ext uri="{BB962C8B-B14F-4D97-AF65-F5344CB8AC3E}">
        <p14:creationId xmlns:p14="http://schemas.microsoft.com/office/powerpoint/2010/main" val="1458859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4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4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4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4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4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4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4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Tri-State Buffer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523" y="1342652"/>
            <a:ext cx="4745038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the symbol and truth table, IN is the </a:t>
            </a:r>
            <a:r>
              <a:rPr lang="en-US" sz="2400" u="sng" dirty="0">
                <a:latin typeface="Arial" pitchFamily="34" charset="0"/>
              </a:rPr>
              <a:t>data input,</a:t>
            </a:r>
            <a:r>
              <a:rPr lang="en-US" sz="2400" dirty="0">
                <a:latin typeface="Arial" pitchFamily="34" charset="0"/>
              </a:rPr>
              <a:t> and EN, the </a:t>
            </a:r>
            <a:r>
              <a:rPr lang="en-US" sz="2400" u="sng" dirty="0">
                <a:latin typeface="Arial" pitchFamily="34" charset="0"/>
              </a:rPr>
              <a:t>control input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EN = 0, regardless of the value on IN (denoted by X), the output value is Hi-Z.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For EN = 1, the output value follows the input value.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Variations: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Data input, IN, can be inverted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Control input, EN, can be inverted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</a:rPr>
              <a:t>by addition of “bubbles” to signals.</a:t>
            </a: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633413" y="1568450"/>
            <a:ext cx="2994025" cy="1346200"/>
            <a:chOff x="3456" y="912"/>
            <a:chExt cx="1886" cy="848"/>
          </a:xfrm>
        </p:grpSpPr>
        <p:sp>
          <p:nvSpPr>
            <p:cNvPr id="395269" name="Freeform 5"/>
            <p:cNvSpPr>
              <a:spLocks/>
            </p:cNvSpPr>
            <p:nvPr/>
          </p:nvSpPr>
          <p:spPr bwMode="auto">
            <a:xfrm>
              <a:off x="4101" y="912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0" name="Freeform 6"/>
            <p:cNvSpPr>
              <a:spLocks/>
            </p:cNvSpPr>
            <p:nvPr/>
          </p:nvSpPr>
          <p:spPr bwMode="auto">
            <a:xfrm>
              <a:off x="4117" y="925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1" name="Freeform 7"/>
            <p:cNvSpPr>
              <a:spLocks/>
            </p:cNvSpPr>
            <p:nvPr/>
          </p:nvSpPr>
          <p:spPr bwMode="auto">
            <a:xfrm>
              <a:off x="4113" y="1213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2" name="Freeform 8"/>
            <p:cNvSpPr>
              <a:spLocks/>
            </p:cNvSpPr>
            <p:nvPr/>
          </p:nvSpPr>
          <p:spPr bwMode="auto">
            <a:xfrm>
              <a:off x="4347" y="1363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3" name="Freeform 9"/>
            <p:cNvSpPr>
              <a:spLocks/>
            </p:cNvSpPr>
            <p:nvPr/>
          </p:nvSpPr>
          <p:spPr bwMode="auto">
            <a:xfrm>
              <a:off x="3873" y="1645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4" name="Freeform 10"/>
            <p:cNvSpPr>
              <a:spLocks/>
            </p:cNvSpPr>
            <p:nvPr/>
          </p:nvSpPr>
          <p:spPr bwMode="auto">
            <a:xfrm>
              <a:off x="4618" y="1213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5" name="Freeform 11"/>
            <p:cNvSpPr>
              <a:spLocks/>
            </p:cNvSpPr>
            <p:nvPr/>
          </p:nvSpPr>
          <p:spPr bwMode="auto">
            <a:xfrm>
              <a:off x="3861" y="1206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3504" y="1064"/>
              <a:ext cx="1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wiss 721 SWA" charset="0"/>
                </a:rPr>
                <a:t>IN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95277" name="Rectangle 13"/>
            <p:cNvSpPr>
              <a:spLocks noChangeArrowheads="1"/>
            </p:cNvSpPr>
            <p:nvPr/>
          </p:nvSpPr>
          <p:spPr bwMode="auto">
            <a:xfrm>
              <a:off x="3456" y="1530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 721 SWA" charset="0"/>
                </a:rPr>
                <a:t>EN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78" name="Rectangle 14"/>
            <p:cNvSpPr>
              <a:spLocks noChangeArrowheads="1"/>
            </p:cNvSpPr>
            <p:nvPr/>
          </p:nvSpPr>
          <p:spPr bwMode="auto">
            <a:xfrm>
              <a:off x="4937" y="1112"/>
              <a:ext cx="4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wiss 721 SWA" charset="0"/>
                </a:rPr>
                <a:t>OUT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95279" name="Group 15"/>
          <p:cNvGrpSpPr>
            <a:grpSpLocks/>
          </p:cNvGrpSpPr>
          <p:nvPr/>
        </p:nvGrpSpPr>
        <p:grpSpPr bwMode="auto">
          <a:xfrm>
            <a:off x="493713" y="3778250"/>
            <a:ext cx="2681287" cy="1798638"/>
            <a:chOff x="3427" y="2064"/>
            <a:chExt cx="1689" cy="1133"/>
          </a:xfrm>
        </p:grpSpPr>
        <p:sp>
          <p:nvSpPr>
            <p:cNvPr id="395280" name="Rectangle 16"/>
            <p:cNvSpPr>
              <a:spLocks noChangeArrowheads="1"/>
            </p:cNvSpPr>
            <p:nvPr/>
          </p:nvSpPr>
          <p:spPr bwMode="auto">
            <a:xfrm>
              <a:off x="3566" y="2083"/>
              <a:ext cx="2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EN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1" name="Rectangle 17"/>
            <p:cNvSpPr>
              <a:spLocks noChangeArrowheads="1"/>
            </p:cNvSpPr>
            <p:nvPr/>
          </p:nvSpPr>
          <p:spPr bwMode="auto">
            <a:xfrm>
              <a:off x="4102" y="2083"/>
              <a:ext cx="21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IN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2" name="Rectangle 18"/>
            <p:cNvSpPr>
              <a:spLocks noChangeArrowheads="1"/>
            </p:cNvSpPr>
            <p:nvPr/>
          </p:nvSpPr>
          <p:spPr bwMode="auto">
            <a:xfrm>
              <a:off x="4572" y="2083"/>
              <a:ext cx="4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OUT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283" name="Rectangle 19"/>
            <p:cNvSpPr>
              <a:spLocks noChangeArrowheads="1"/>
            </p:cNvSpPr>
            <p:nvPr/>
          </p:nvSpPr>
          <p:spPr bwMode="auto">
            <a:xfrm>
              <a:off x="3427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4" name="Line 20"/>
            <p:cNvSpPr>
              <a:spLocks noChangeShapeType="1"/>
            </p:cNvSpPr>
            <p:nvPr/>
          </p:nvSpPr>
          <p:spPr bwMode="auto">
            <a:xfrm>
              <a:off x="3427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5" name="Line 21"/>
            <p:cNvSpPr>
              <a:spLocks noChangeShapeType="1"/>
            </p:cNvSpPr>
            <p:nvPr/>
          </p:nvSpPr>
          <p:spPr bwMode="auto">
            <a:xfrm>
              <a:off x="3427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6" name="Rectangle 22"/>
            <p:cNvSpPr>
              <a:spLocks noChangeArrowheads="1"/>
            </p:cNvSpPr>
            <p:nvPr/>
          </p:nvSpPr>
          <p:spPr bwMode="auto">
            <a:xfrm>
              <a:off x="3427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7" name="Line 23"/>
            <p:cNvSpPr>
              <a:spLocks noChangeShapeType="1"/>
            </p:cNvSpPr>
            <p:nvPr/>
          </p:nvSpPr>
          <p:spPr bwMode="auto">
            <a:xfrm>
              <a:off x="3427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8" name="Line 24"/>
            <p:cNvSpPr>
              <a:spLocks noChangeShapeType="1"/>
            </p:cNvSpPr>
            <p:nvPr/>
          </p:nvSpPr>
          <p:spPr bwMode="auto">
            <a:xfrm>
              <a:off x="3427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89" name="Rectangle 25"/>
            <p:cNvSpPr>
              <a:spLocks noChangeArrowheads="1"/>
            </p:cNvSpPr>
            <p:nvPr/>
          </p:nvSpPr>
          <p:spPr bwMode="auto">
            <a:xfrm>
              <a:off x="3439" y="2064"/>
              <a:ext cx="52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0" name="Line 26"/>
            <p:cNvSpPr>
              <a:spLocks noChangeShapeType="1"/>
            </p:cNvSpPr>
            <p:nvPr/>
          </p:nvSpPr>
          <p:spPr bwMode="auto">
            <a:xfrm>
              <a:off x="3439" y="206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1" name="Rectangle 27"/>
            <p:cNvSpPr>
              <a:spLocks noChangeArrowheads="1"/>
            </p:cNvSpPr>
            <p:nvPr/>
          </p:nvSpPr>
          <p:spPr bwMode="auto">
            <a:xfrm>
              <a:off x="3966" y="206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2" name="Line 28"/>
            <p:cNvSpPr>
              <a:spLocks noChangeShapeType="1"/>
            </p:cNvSpPr>
            <p:nvPr/>
          </p:nvSpPr>
          <p:spPr bwMode="auto">
            <a:xfrm>
              <a:off x="3966" y="20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3" name="Line 29"/>
            <p:cNvSpPr>
              <a:spLocks noChangeShapeType="1"/>
            </p:cNvSpPr>
            <p:nvPr/>
          </p:nvSpPr>
          <p:spPr bwMode="auto">
            <a:xfrm>
              <a:off x="3966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4" name="Rectangle 30"/>
            <p:cNvSpPr>
              <a:spLocks noChangeArrowheads="1"/>
            </p:cNvSpPr>
            <p:nvPr/>
          </p:nvSpPr>
          <p:spPr bwMode="auto">
            <a:xfrm>
              <a:off x="3977" y="2064"/>
              <a:ext cx="47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5" name="Line 31"/>
            <p:cNvSpPr>
              <a:spLocks noChangeShapeType="1"/>
            </p:cNvSpPr>
            <p:nvPr/>
          </p:nvSpPr>
          <p:spPr bwMode="auto">
            <a:xfrm>
              <a:off x="3977" y="2064"/>
              <a:ext cx="4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6" name="Rectangle 32"/>
            <p:cNvSpPr>
              <a:spLocks noChangeArrowheads="1"/>
            </p:cNvSpPr>
            <p:nvPr/>
          </p:nvSpPr>
          <p:spPr bwMode="auto">
            <a:xfrm>
              <a:off x="4449" y="206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7" name="Line 33"/>
            <p:cNvSpPr>
              <a:spLocks noChangeShapeType="1"/>
            </p:cNvSpPr>
            <p:nvPr/>
          </p:nvSpPr>
          <p:spPr bwMode="auto">
            <a:xfrm>
              <a:off x="4449" y="20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8" name="Line 34"/>
            <p:cNvSpPr>
              <a:spLocks noChangeShapeType="1"/>
            </p:cNvSpPr>
            <p:nvPr/>
          </p:nvSpPr>
          <p:spPr bwMode="auto">
            <a:xfrm>
              <a:off x="4449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299" name="Rectangle 35"/>
            <p:cNvSpPr>
              <a:spLocks noChangeArrowheads="1"/>
            </p:cNvSpPr>
            <p:nvPr/>
          </p:nvSpPr>
          <p:spPr bwMode="auto">
            <a:xfrm>
              <a:off x="4460" y="2064"/>
              <a:ext cx="6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0" name="Line 36"/>
            <p:cNvSpPr>
              <a:spLocks noChangeShapeType="1"/>
            </p:cNvSpPr>
            <p:nvPr/>
          </p:nvSpPr>
          <p:spPr bwMode="auto">
            <a:xfrm>
              <a:off x="4460" y="2064"/>
              <a:ext cx="64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1" name="Rectangle 37"/>
            <p:cNvSpPr>
              <a:spLocks noChangeArrowheads="1"/>
            </p:cNvSpPr>
            <p:nvPr/>
          </p:nvSpPr>
          <p:spPr bwMode="auto">
            <a:xfrm>
              <a:off x="5104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2" name="Line 38"/>
            <p:cNvSpPr>
              <a:spLocks noChangeShapeType="1"/>
            </p:cNvSpPr>
            <p:nvPr/>
          </p:nvSpPr>
          <p:spPr bwMode="auto">
            <a:xfrm>
              <a:off x="5104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3" name="Line 39"/>
            <p:cNvSpPr>
              <a:spLocks noChangeShapeType="1"/>
            </p:cNvSpPr>
            <p:nvPr/>
          </p:nvSpPr>
          <p:spPr bwMode="auto">
            <a:xfrm>
              <a:off x="5104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4" name="Rectangle 40"/>
            <p:cNvSpPr>
              <a:spLocks noChangeArrowheads="1"/>
            </p:cNvSpPr>
            <p:nvPr/>
          </p:nvSpPr>
          <p:spPr bwMode="auto">
            <a:xfrm>
              <a:off x="5104" y="206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5" name="Line 41"/>
            <p:cNvSpPr>
              <a:spLocks noChangeShapeType="1"/>
            </p:cNvSpPr>
            <p:nvPr/>
          </p:nvSpPr>
          <p:spPr bwMode="auto">
            <a:xfrm>
              <a:off x="5104" y="20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6" name="Line 42"/>
            <p:cNvSpPr>
              <a:spLocks noChangeShapeType="1"/>
            </p:cNvSpPr>
            <p:nvPr/>
          </p:nvSpPr>
          <p:spPr bwMode="auto">
            <a:xfrm>
              <a:off x="5104" y="206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7" name="Rectangle 43"/>
            <p:cNvSpPr>
              <a:spLocks noChangeArrowheads="1"/>
            </p:cNvSpPr>
            <p:nvPr/>
          </p:nvSpPr>
          <p:spPr bwMode="auto">
            <a:xfrm>
              <a:off x="3427" y="2075"/>
              <a:ext cx="12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8" name="Line 44"/>
            <p:cNvSpPr>
              <a:spLocks noChangeShapeType="1"/>
            </p:cNvSpPr>
            <p:nvPr/>
          </p:nvSpPr>
          <p:spPr bwMode="auto">
            <a:xfrm>
              <a:off x="3427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3966" y="2075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0" name="Line 46"/>
            <p:cNvSpPr>
              <a:spLocks noChangeShapeType="1"/>
            </p:cNvSpPr>
            <p:nvPr/>
          </p:nvSpPr>
          <p:spPr bwMode="auto">
            <a:xfrm>
              <a:off x="3966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1" name="Line 47"/>
            <p:cNvSpPr>
              <a:spLocks noChangeShapeType="1"/>
            </p:cNvSpPr>
            <p:nvPr/>
          </p:nvSpPr>
          <p:spPr bwMode="auto">
            <a:xfrm>
              <a:off x="4449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2" name="Rectangle 48"/>
            <p:cNvSpPr>
              <a:spLocks noChangeArrowheads="1"/>
            </p:cNvSpPr>
            <p:nvPr/>
          </p:nvSpPr>
          <p:spPr bwMode="auto">
            <a:xfrm>
              <a:off x="5104" y="2075"/>
              <a:ext cx="12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3" name="Line 49"/>
            <p:cNvSpPr>
              <a:spLocks noChangeShapeType="1"/>
            </p:cNvSpPr>
            <p:nvPr/>
          </p:nvSpPr>
          <p:spPr bwMode="auto">
            <a:xfrm>
              <a:off x="5104" y="2075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4" name="Rectangle 50"/>
            <p:cNvSpPr>
              <a:spLocks noChangeArrowheads="1"/>
            </p:cNvSpPr>
            <p:nvPr/>
          </p:nvSpPr>
          <p:spPr bwMode="auto">
            <a:xfrm>
              <a:off x="3652" y="236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5" name="Rectangle 51"/>
            <p:cNvSpPr>
              <a:spLocks noChangeArrowheads="1"/>
            </p:cNvSpPr>
            <p:nvPr/>
          </p:nvSpPr>
          <p:spPr bwMode="auto">
            <a:xfrm>
              <a:off x="4141" y="2362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6" name="Rectangle 52"/>
            <p:cNvSpPr>
              <a:spLocks noChangeArrowheads="1"/>
            </p:cNvSpPr>
            <p:nvPr/>
          </p:nvSpPr>
          <p:spPr bwMode="auto">
            <a:xfrm>
              <a:off x="4595" y="2362"/>
              <a:ext cx="3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Hi-Z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17" name="Rectangle 53"/>
            <p:cNvSpPr>
              <a:spLocks noChangeArrowheads="1"/>
            </p:cNvSpPr>
            <p:nvPr/>
          </p:nvSpPr>
          <p:spPr bwMode="auto">
            <a:xfrm>
              <a:off x="3427" y="2349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8" name="Line 54"/>
            <p:cNvSpPr>
              <a:spLocks noChangeShapeType="1"/>
            </p:cNvSpPr>
            <p:nvPr/>
          </p:nvSpPr>
          <p:spPr bwMode="auto">
            <a:xfrm>
              <a:off x="3427" y="234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19" name="Rectangle 55"/>
            <p:cNvSpPr>
              <a:spLocks noChangeArrowheads="1"/>
            </p:cNvSpPr>
            <p:nvPr/>
          </p:nvSpPr>
          <p:spPr bwMode="auto">
            <a:xfrm>
              <a:off x="3439" y="2349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0" name="Line 56"/>
            <p:cNvSpPr>
              <a:spLocks noChangeShapeType="1"/>
            </p:cNvSpPr>
            <p:nvPr/>
          </p:nvSpPr>
          <p:spPr bwMode="auto">
            <a:xfrm>
              <a:off x="3439" y="2349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1" name="Rectangle 57"/>
            <p:cNvSpPr>
              <a:spLocks noChangeArrowheads="1"/>
            </p:cNvSpPr>
            <p:nvPr/>
          </p:nvSpPr>
          <p:spPr bwMode="auto">
            <a:xfrm>
              <a:off x="3966" y="2349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2" name="Line 58"/>
            <p:cNvSpPr>
              <a:spLocks noChangeShapeType="1"/>
            </p:cNvSpPr>
            <p:nvPr/>
          </p:nvSpPr>
          <p:spPr bwMode="auto">
            <a:xfrm>
              <a:off x="3966" y="234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3" name="Line 59"/>
            <p:cNvSpPr>
              <a:spLocks noChangeShapeType="1"/>
            </p:cNvSpPr>
            <p:nvPr/>
          </p:nvSpPr>
          <p:spPr bwMode="auto">
            <a:xfrm>
              <a:off x="3966" y="234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4" name="Rectangle 60"/>
            <p:cNvSpPr>
              <a:spLocks noChangeArrowheads="1"/>
            </p:cNvSpPr>
            <p:nvPr/>
          </p:nvSpPr>
          <p:spPr bwMode="auto">
            <a:xfrm>
              <a:off x="3972" y="2349"/>
              <a:ext cx="47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5" name="Line 61"/>
            <p:cNvSpPr>
              <a:spLocks noChangeShapeType="1"/>
            </p:cNvSpPr>
            <p:nvPr/>
          </p:nvSpPr>
          <p:spPr bwMode="auto">
            <a:xfrm>
              <a:off x="3972" y="2349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6" name="Line 62"/>
            <p:cNvSpPr>
              <a:spLocks noChangeShapeType="1"/>
            </p:cNvSpPr>
            <p:nvPr/>
          </p:nvSpPr>
          <p:spPr bwMode="auto">
            <a:xfrm>
              <a:off x="4449" y="2349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7" name="Line 63"/>
            <p:cNvSpPr>
              <a:spLocks noChangeShapeType="1"/>
            </p:cNvSpPr>
            <p:nvPr/>
          </p:nvSpPr>
          <p:spPr bwMode="auto">
            <a:xfrm>
              <a:off x="4449" y="2349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8" name="Rectangle 64"/>
            <p:cNvSpPr>
              <a:spLocks noChangeArrowheads="1"/>
            </p:cNvSpPr>
            <p:nvPr/>
          </p:nvSpPr>
          <p:spPr bwMode="auto">
            <a:xfrm>
              <a:off x="4454" y="2349"/>
              <a:ext cx="65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29" name="Line 65"/>
            <p:cNvSpPr>
              <a:spLocks noChangeShapeType="1"/>
            </p:cNvSpPr>
            <p:nvPr/>
          </p:nvSpPr>
          <p:spPr bwMode="auto">
            <a:xfrm>
              <a:off x="4454" y="2349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0" name="Rectangle 66"/>
            <p:cNvSpPr>
              <a:spLocks noChangeArrowheads="1"/>
            </p:cNvSpPr>
            <p:nvPr/>
          </p:nvSpPr>
          <p:spPr bwMode="auto">
            <a:xfrm>
              <a:off x="5104" y="2349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1" name="Line 67"/>
            <p:cNvSpPr>
              <a:spLocks noChangeShapeType="1"/>
            </p:cNvSpPr>
            <p:nvPr/>
          </p:nvSpPr>
          <p:spPr bwMode="auto">
            <a:xfrm>
              <a:off x="5104" y="234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2" name="Rectangle 68"/>
            <p:cNvSpPr>
              <a:spLocks noChangeArrowheads="1"/>
            </p:cNvSpPr>
            <p:nvPr/>
          </p:nvSpPr>
          <p:spPr bwMode="auto">
            <a:xfrm>
              <a:off x="3427" y="2355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3" name="Line 69"/>
            <p:cNvSpPr>
              <a:spLocks noChangeShapeType="1"/>
            </p:cNvSpPr>
            <p:nvPr/>
          </p:nvSpPr>
          <p:spPr bwMode="auto">
            <a:xfrm>
              <a:off x="3427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4" name="Rectangle 70"/>
            <p:cNvSpPr>
              <a:spLocks noChangeArrowheads="1"/>
            </p:cNvSpPr>
            <p:nvPr/>
          </p:nvSpPr>
          <p:spPr bwMode="auto">
            <a:xfrm>
              <a:off x="3966" y="2355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5" name="Line 71"/>
            <p:cNvSpPr>
              <a:spLocks noChangeShapeType="1"/>
            </p:cNvSpPr>
            <p:nvPr/>
          </p:nvSpPr>
          <p:spPr bwMode="auto">
            <a:xfrm>
              <a:off x="3966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6" name="Line 72"/>
            <p:cNvSpPr>
              <a:spLocks noChangeShapeType="1"/>
            </p:cNvSpPr>
            <p:nvPr/>
          </p:nvSpPr>
          <p:spPr bwMode="auto">
            <a:xfrm>
              <a:off x="4449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7" name="Rectangle 73"/>
            <p:cNvSpPr>
              <a:spLocks noChangeArrowheads="1"/>
            </p:cNvSpPr>
            <p:nvPr/>
          </p:nvSpPr>
          <p:spPr bwMode="auto">
            <a:xfrm>
              <a:off x="5104" y="2355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8" name="Line 74"/>
            <p:cNvSpPr>
              <a:spLocks noChangeShapeType="1"/>
            </p:cNvSpPr>
            <p:nvPr/>
          </p:nvSpPr>
          <p:spPr bwMode="auto">
            <a:xfrm>
              <a:off x="5104" y="2355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39" name="Rectangle 75"/>
            <p:cNvSpPr>
              <a:spLocks noChangeArrowheads="1"/>
            </p:cNvSpPr>
            <p:nvPr/>
          </p:nvSpPr>
          <p:spPr bwMode="auto">
            <a:xfrm>
              <a:off x="3652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0" name="Rectangle 76"/>
            <p:cNvSpPr>
              <a:spLocks noChangeArrowheads="1"/>
            </p:cNvSpPr>
            <p:nvPr/>
          </p:nvSpPr>
          <p:spPr bwMode="auto">
            <a:xfrm>
              <a:off x="4162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1" name="Rectangle 77"/>
            <p:cNvSpPr>
              <a:spLocks noChangeArrowheads="1"/>
            </p:cNvSpPr>
            <p:nvPr/>
          </p:nvSpPr>
          <p:spPr bwMode="auto">
            <a:xfrm>
              <a:off x="4731" y="264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42" name="Line 78"/>
            <p:cNvSpPr>
              <a:spLocks noChangeShapeType="1"/>
            </p:cNvSpPr>
            <p:nvPr/>
          </p:nvSpPr>
          <p:spPr bwMode="auto">
            <a:xfrm>
              <a:off x="3427" y="26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3" name="Line 79"/>
            <p:cNvSpPr>
              <a:spLocks noChangeShapeType="1"/>
            </p:cNvSpPr>
            <p:nvPr/>
          </p:nvSpPr>
          <p:spPr bwMode="auto">
            <a:xfrm>
              <a:off x="3439" y="262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4" name="Line 80"/>
            <p:cNvSpPr>
              <a:spLocks noChangeShapeType="1"/>
            </p:cNvSpPr>
            <p:nvPr/>
          </p:nvSpPr>
          <p:spPr bwMode="auto">
            <a:xfrm>
              <a:off x="3966" y="262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5" name="Line 81"/>
            <p:cNvSpPr>
              <a:spLocks noChangeShapeType="1"/>
            </p:cNvSpPr>
            <p:nvPr/>
          </p:nvSpPr>
          <p:spPr bwMode="auto">
            <a:xfrm>
              <a:off x="3966" y="262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6" name="Line 82"/>
            <p:cNvSpPr>
              <a:spLocks noChangeShapeType="1"/>
            </p:cNvSpPr>
            <p:nvPr/>
          </p:nvSpPr>
          <p:spPr bwMode="auto">
            <a:xfrm>
              <a:off x="3972" y="2628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7" name="Line 83"/>
            <p:cNvSpPr>
              <a:spLocks noChangeShapeType="1"/>
            </p:cNvSpPr>
            <p:nvPr/>
          </p:nvSpPr>
          <p:spPr bwMode="auto">
            <a:xfrm>
              <a:off x="4449" y="262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8" name="Line 84"/>
            <p:cNvSpPr>
              <a:spLocks noChangeShapeType="1"/>
            </p:cNvSpPr>
            <p:nvPr/>
          </p:nvSpPr>
          <p:spPr bwMode="auto">
            <a:xfrm>
              <a:off x="4449" y="262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49" name="Line 85"/>
            <p:cNvSpPr>
              <a:spLocks noChangeShapeType="1"/>
            </p:cNvSpPr>
            <p:nvPr/>
          </p:nvSpPr>
          <p:spPr bwMode="auto">
            <a:xfrm>
              <a:off x="4454" y="2628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0" name="Line 86"/>
            <p:cNvSpPr>
              <a:spLocks noChangeShapeType="1"/>
            </p:cNvSpPr>
            <p:nvPr/>
          </p:nvSpPr>
          <p:spPr bwMode="auto">
            <a:xfrm>
              <a:off x="5104" y="26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1" name="Rectangle 87"/>
            <p:cNvSpPr>
              <a:spLocks noChangeArrowheads="1"/>
            </p:cNvSpPr>
            <p:nvPr/>
          </p:nvSpPr>
          <p:spPr bwMode="auto">
            <a:xfrm>
              <a:off x="3427" y="2634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2" name="Line 88"/>
            <p:cNvSpPr>
              <a:spLocks noChangeShapeType="1"/>
            </p:cNvSpPr>
            <p:nvPr/>
          </p:nvSpPr>
          <p:spPr bwMode="auto">
            <a:xfrm>
              <a:off x="3427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3" name="Rectangle 89"/>
            <p:cNvSpPr>
              <a:spLocks noChangeArrowheads="1"/>
            </p:cNvSpPr>
            <p:nvPr/>
          </p:nvSpPr>
          <p:spPr bwMode="auto">
            <a:xfrm>
              <a:off x="3966" y="2634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4" name="Line 90"/>
            <p:cNvSpPr>
              <a:spLocks noChangeShapeType="1"/>
            </p:cNvSpPr>
            <p:nvPr/>
          </p:nvSpPr>
          <p:spPr bwMode="auto">
            <a:xfrm>
              <a:off x="3966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5" name="Line 91"/>
            <p:cNvSpPr>
              <a:spLocks noChangeShapeType="1"/>
            </p:cNvSpPr>
            <p:nvPr/>
          </p:nvSpPr>
          <p:spPr bwMode="auto">
            <a:xfrm>
              <a:off x="4449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6" name="Rectangle 92"/>
            <p:cNvSpPr>
              <a:spLocks noChangeArrowheads="1"/>
            </p:cNvSpPr>
            <p:nvPr/>
          </p:nvSpPr>
          <p:spPr bwMode="auto">
            <a:xfrm>
              <a:off x="5104" y="2634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7" name="Line 93"/>
            <p:cNvSpPr>
              <a:spLocks noChangeShapeType="1"/>
            </p:cNvSpPr>
            <p:nvPr/>
          </p:nvSpPr>
          <p:spPr bwMode="auto">
            <a:xfrm>
              <a:off x="5104" y="2634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58" name="Rectangle 94"/>
            <p:cNvSpPr>
              <a:spLocks noChangeArrowheads="1"/>
            </p:cNvSpPr>
            <p:nvPr/>
          </p:nvSpPr>
          <p:spPr bwMode="auto">
            <a:xfrm>
              <a:off x="3652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59" name="Rectangle 95"/>
            <p:cNvSpPr>
              <a:spLocks noChangeArrowheads="1"/>
            </p:cNvSpPr>
            <p:nvPr/>
          </p:nvSpPr>
          <p:spPr bwMode="auto">
            <a:xfrm>
              <a:off x="4162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60" name="Rectangle 96"/>
            <p:cNvSpPr>
              <a:spLocks noChangeArrowheads="1"/>
            </p:cNvSpPr>
            <p:nvPr/>
          </p:nvSpPr>
          <p:spPr bwMode="auto">
            <a:xfrm>
              <a:off x="4731" y="292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395361" name="Rectangle 97"/>
            <p:cNvSpPr>
              <a:spLocks noChangeArrowheads="1"/>
            </p:cNvSpPr>
            <p:nvPr/>
          </p:nvSpPr>
          <p:spPr bwMode="auto">
            <a:xfrm>
              <a:off x="3427" y="2907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2" name="Line 98"/>
            <p:cNvSpPr>
              <a:spLocks noChangeShapeType="1"/>
            </p:cNvSpPr>
            <p:nvPr/>
          </p:nvSpPr>
          <p:spPr bwMode="auto">
            <a:xfrm>
              <a:off x="3427" y="290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3" name="Rectangle 99"/>
            <p:cNvSpPr>
              <a:spLocks noChangeArrowheads="1"/>
            </p:cNvSpPr>
            <p:nvPr/>
          </p:nvSpPr>
          <p:spPr bwMode="auto">
            <a:xfrm>
              <a:off x="3439" y="2907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4" name="Line 100"/>
            <p:cNvSpPr>
              <a:spLocks noChangeShapeType="1"/>
            </p:cNvSpPr>
            <p:nvPr/>
          </p:nvSpPr>
          <p:spPr bwMode="auto">
            <a:xfrm>
              <a:off x="3439" y="2907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5" name="Rectangle 101"/>
            <p:cNvSpPr>
              <a:spLocks noChangeArrowheads="1"/>
            </p:cNvSpPr>
            <p:nvPr/>
          </p:nvSpPr>
          <p:spPr bwMode="auto">
            <a:xfrm>
              <a:off x="3966" y="290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6" name="Line 102"/>
            <p:cNvSpPr>
              <a:spLocks noChangeShapeType="1"/>
            </p:cNvSpPr>
            <p:nvPr/>
          </p:nvSpPr>
          <p:spPr bwMode="auto">
            <a:xfrm>
              <a:off x="3966" y="290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7" name="Line 103"/>
            <p:cNvSpPr>
              <a:spLocks noChangeShapeType="1"/>
            </p:cNvSpPr>
            <p:nvPr/>
          </p:nvSpPr>
          <p:spPr bwMode="auto">
            <a:xfrm>
              <a:off x="3966" y="290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8" name="Rectangle 104"/>
            <p:cNvSpPr>
              <a:spLocks noChangeArrowheads="1"/>
            </p:cNvSpPr>
            <p:nvPr/>
          </p:nvSpPr>
          <p:spPr bwMode="auto">
            <a:xfrm>
              <a:off x="3972" y="2907"/>
              <a:ext cx="47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69" name="Line 105"/>
            <p:cNvSpPr>
              <a:spLocks noChangeShapeType="1"/>
            </p:cNvSpPr>
            <p:nvPr/>
          </p:nvSpPr>
          <p:spPr bwMode="auto">
            <a:xfrm>
              <a:off x="3972" y="2907"/>
              <a:ext cx="47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0" name="Line 106"/>
            <p:cNvSpPr>
              <a:spLocks noChangeShapeType="1"/>
            </p:cNvSpPr>
            <p:nvPr/>
          </p:nvSpPr>
          <p:spPr bwMode="auto">
            <a:xfrm>
              <a:off x="4449" y="2907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1" name="Line 107"/>
            <p:cNvSpPr>
              <a:spLocks noChangeShapeType="1"/>
            </p:cNvSpPr>
            <p:nvPr/>
          </p:nvSpPr>
          <p:spPr bwMode="auto">
            <a:xfrm>
              <a:off x="4449" y="290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2" name="Rectangle 108"/>
            <p:cNvSpPr>
              <a:spLocks noChangeArrowheads="1"/>
            </p:cNvSpPr>
            <p:nvPr/>
          </p:nvSpPr>
          <p:spPr bwMode="auto">
            <a:xfrm>
              <a:off x="4454" y="2907"/>
              <a:ext cx="65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3" name="Line 109"/>
            <p:cNvSpPr>
              <a:spLocks noChangeShapeType="1"/>
            </p:cNvSpPr>
            <p:nvPr/>
          </p:nvSpPr>
          <p:spPr bwMode="auto">
            <a:xfrm>
              <a:off x="4454" y="2907"/>
              <a:ext cx="6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4" name="Rectangle 110"/>
            <p:cNvSpPr>
              <a:spLocks noChangeArrowheads="1"/>
            </p:cNvSpPr>
            <p:nvPr/>
          </p:nvSpPr>
          <p:spPr bwMode="auto">
            <a:xfrm>
              <a:off x="5104" y="2907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5" name="Line 111"/>
            <p:cNvSpPr>
              <a:spLocks noChangeShapeType="1"/>
            </p:cNvSpPr>
            <p:nvPr/>
          </p:nvSpPr>
          <p:spPr bwMode="auto">
            <a:xfrm>
              <a:off x="5104" y="290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6" name="Rectangle 112"/>
            <p:cNvSpPr>
              <a:spLocks noChangeArrowheads="1"/>
            </p:cNvSpPr>
            <p:nvPr/>
          </p:nvSpPr>
          <p:spPr bwMode="auto">
            <a:xfrm>
              <a:off x="3427" y="2913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7" name="Line 113"/>
            <p:cNvSpPr>
              <a:spLocks noChangeShapeType="1"/>
            </p:cNvSpPr>
            <p:nvPr/>
          </p:nvSpPr>
          <p:spPr bwMode="auto">
            <a:xfrm>
              <a:off x="3427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8" name="Rectangle 114"/>
            <p:cNvSpPr>
              <a:spLocks noChangeArrowheads="1"/>
            </p:cNvSpPr>
            <p:nvPr/>
          </p:nvSpPr>
          <p:spPr bwMode="auto">
            <a:xfrm>
              <a:off x="3427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79" name="Line 115"/>
            <p:cNvSpPr>
              <a:spLocks noChangeShapeType="1"/>
            </p:cNvSpPr>
            <p:nvPr/>
          </p:nvSpPr>
          <p:spPr bwMode="auto">
            <a:xfrm>
              <a:off x="3427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0" name="Line 116"/>
            <p:cNvSpPr>
              <a:spLocks noChangeShapeType="1"/>
            </p:cNvSpPr>
            <p:nvPr/>
          </p:nvSpPr>
          <p:spPr bwMode="auto">
            <a:xfrm>
              <a:off x="3427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1" name="Rectangle 117"/>
            <p:cNvSpPr>
              <a:spLocks noChangeArrowheads="1"/>
            </p:cNvSpPr>
            <p:nvPr/>
          </p:nvSpPr>
          <p:spPr bwMode="auto">
            <a:xfrm>
              <a:off x="3427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2" name="Line 118"/>
            <p:cNvSpPr>
              <a:spLocks noChangeShapeType="1"/>
            </p:cNvSpPr>
            <p:nvPr/>
          </p:nvSpPr>
          <p:spPr bwMode="auto">
            <a:xfrm>
              <a:off x="3427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3" name="Line 119"/>
            <p:cNvSpPr>
              <a:spLocks noChangeShapeType="1"/>
            </p:cNvSpPr>
            <p:nvPr/>
          </p:nvSpPr>
          <p:spPr bwMode="auto">
            <a:xfrm>
              <a:off x="3427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4" name="Rectangle 120"/>
            <p:cNvSpPr>
              <a:spLocks noChangeArrowheads="1"/>
            </p:cNvSpPr>
            <p:nvPr/>
          </p:nvSpPr>
          <p:spPr bwMode="auto">
            <a:xfrm>
              <a:off x="3439" y="3186"/>
              <a:ext cx="52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5" name="Line 121"/>
            <p:cNvSpPr>
              <a:spLocks noChangeShapeType="1"/>
            </p:cNvSpPr>
            <p:nvPr/>
          </p:nvSpPr>
          <p:spPr bwMode="auto">
            <a:xfrm>
              <a:off x="3439" y="318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6" name="Rectangle 122"/>
            <p:cNvSpPr>
              <a:spLocks noChangeArrowheads="1"/>
            </p:cNvSpPr>
            <p:nvPr/>
          </p:nvSpPr>
          <p:spPr bwMode="auto">
            <a:xfrm>
              <a:off x="3966" y="2913"/>
              <a:ext cx="6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7" name="Line 123"/>
            <p:cNvSpPr>
              <a:spLocks noChangeShapeType="1"/>
            </p:cNvSpPr>
            <p:nvPr/>
          </p:nvSpPr>
          <p:spPr bwMode="auto">
            <a:xfrm>
              <a:off x="3966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8" name="Rectangle 124"/>
            <p:cNvSpPr>
              <a:spLocks noChangeArrowheads="1"/>
            </p:cNvSpPr>
            <p:nvPr/>
          </p:nvSpPr>
          <p:spPr bwMode="auto">
            <a:xfrm>
              <a:off x="3966" y="318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89" name="Line 125"/>
            <p:cNvSpPr>
              <a:spLocks noChangeShapeType="1"/>
            </p:cNvSpPr>
            <p:nvPr/>
          </p:nvSpPr>
          <p:spPr bwMode="auto">
            <a:xfrm>
              <a:off x="3966" y="31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0" name="Line 126"/>
            <p:cNvSpPr>
              <a:spLocks noChangeShapeType="1"/>
            </p:cNvSpPr>
            <p:nvPr/>
          </p:nvSpPr>
          <p:spPr bwMode="auto">
            <a:xfrm>
              <a:off x="3966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1" name="Rectangle 127"/>
            <p:cNvSpPr>
              <a:spLocks noChangeArrowheads="1"/>
            </p:cNvSpPr>
            <p:nvPr/>
          </p:nvSpPr>
          <p:spPr bwMode="auto">
            <a:xfrm>
              <a:off x="3977" y="3186"/>
              <a:ext cx="47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2" name="Line 128"/>
            <p:cNvSpPr>
              <a:spLocks noChangeShapeType="1"/>
            </p:cNvSpPr>
            <p:nvPr/>
          </p:nvSpPr>
          <p:spPr bwMode="auto">
            <a:xfrm>
              <a:off x="3977" y="3186"/>
              <a:ext cx="47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3" name="Line 129"/>
            <p:cNvSpPr>
              <a:spLocks noChangeShapeType="1"/>
            </p:cNvSpPr>
            <p:nvPr/>
          </p:nvSpPr>
          <p:spPr bwMode="auto">
            <a:xfrm>
              <a:off x="4449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4" name="Rectangle 130"/>
            <p:cNvSpPr>
              <a:spLocks noChangeArrowheads="1"/>
            </p:cNvSpPr>
            <p:nvPr/>
          </p:nvSpPr>
          <p:spPr bwMode="auto">
            <a:xfrm>
              <a:off x="4449" y="318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5" name="Line 131"/>
            <p:cNvSpPr>
              <a:spLocks noChangeShapeType="1"/>
            </p:cNvSpPr>
            <p:nvPr/>
          </p:nvSpPr>
          <p:spPr bwMode="auto">
            <a:xfrm>
              <a:off x="4449" y="31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6" name="Line 132"/>
            <p:cNvSpPr>
              <a:spLocks noChangeShapeType="1"/>
            </p:cNvSpPr>
            <p:nvPr/>
          </p:nvSpPr>
          <p:spPr bwMode="auto">
            <a:xfrm>
              <a:off x="4449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7" name="Rectangle 133"/>
            <p:cNvSpPr>
              <a:spLocks noChangeArrowheads="1"/>
            </p:cNvSpPr>
            <p:nvPr/>
          </p:nvSpPr>
          <p:spPr bwMode="auto">
            <a:xfrm>
              <a:off x="4460" y="3186"/>
              <a:ext cx="6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8" name="Line 134"/>
            <p:cNvSpPr>
              <a:spLocks noChangeShapeType="1"/>
            </p:cNvSpPr>
            <p:nvPr/>
          </p:nvSpPr>
          <p:spPr bwMode="auto">
            <a:xfrm>
              <a:off x="4460" y="3186"/>
              <a:ext cx="64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99" name="Rectangle 135"/>
            <p:cNvSpPr>
              <a:spLocks noChangeArrowheads="1"/>
            </p:cNvSpPr>
            <p:nvPr/>
          </p:nvSpPr>
          <p:spPr bwMode="auto">
            <a:xfrm>
              <a:off x="5104" y="2913"/>
              <a:ext cx="12" cy="27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0" name="Line 136"/>
            <p:cNvSpPr>
              <a:spLocks noChangeShapeType="1"/>
            </p:cNvSpPr>
            <p:nvPr/>
          </p:nvSpPr>
          <p:spPr bwMode="auto">
            <a:xfrm>
              <a:off x="5104" y="2913"/>
              <a:ext cx="1" cy="2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1" name="Rectangle 137"/>
            <p:cNvSpPr>
              <a:spLocks noChangeArrowheads="1"/>
            </p:cNvSpPr>
            <p:nvPr/>
          </p:nvSpPr>
          <p:spPr bwMode="auto">
            <a:xfrm>
              <a:off x="5104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2" name="Line 138"/>
            <p:cNvSpPr>
              <a:spLocks noChangeShapeType="1"/>
            </p:cNvSpPr>
            <p:nvPr/>
          </p:nvSpPr>
          <p:spPr bwMode="auto">
            <a:xfrm>
              <a:off x="5104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3" name="Line 139"/>
            <p:cNvSpPr>
              <a:spLocks noChangeShapeType="1"/>
            </p:cNvSpPr>
            <p:nvPr/>
          </p:nvSpPr>
          <p:spPr bwMode="auto">
            <a:xfrm>
              <a:off x="5104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4" name="Rectangle 140"/>
            <p:cNvSpPr>
              <a:spLocks noChangeArrowheads="1"/>
            </p:cNvSpPr>
            <p:nvPr/>
          </p:nvSpPr>
          <p:spPr bwMode="auto">
            <a:xfrm>
              <a:off x="5104" y="3186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5" name="Line 141"/>
            <p:cNvSpPr>
              <a:spLocks noChangeShapeType="1"/>
            </p:cNvSpPr>
            <p:nvPr/>
          </p:nvSpPr>
          <p:spPr bwMode="auto">
            <a:xfrm>
              <a:off x="5104" y="31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406" name="Line 142"/>
            <p:cNvSpPr>
              <a:spLocks noChangeShapeType="1"/>
            </p:cNvSpPr>
            <p:nvPr/>
          </p:nvSpPr>
          <p:spPr bwMode="auto">
            <a:xfrm>
              <a:off x="5104" y="318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408" name="Text Box 144"/>
          <p:cNvSpPr txBox="1">
            <a:spLocks noChangeArrowheads="1"/>
          </p:cNvSpPr>
          <p:nvPr/>
        </p:nvSpPr>
        <p:spPr bwMode="auto">
          <a:xfrm>
            <a:off x="5257800" y="1651000"/>
            <a:ext cx="20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395409" name="Text Box 145"/>
          <p:cNvSpPr txBox="1">
            <a:spLocks noChangeArrowheads="1"/>
          </p:cNvSpPr>
          <p:nvPr/>
        </p:nvSpPr>
        <p:spPr bwMode="auto">
          <a:xfrm>
            <a:off x="2002865" y="1254312"/>
            <a:ext cx="1663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+mj-lt"/>
              </a:rPr>
              <a:t>Symbol</a:t>
            </a:r>
          </a:p>
        </p:txBody>
      </p:sp>
      <p:sp>
        <p:nvSpPr>
          <p:cNvPr id="395410" name="Text Box 146"/>
          <p:cNvSpPr txBox="1">
            <a:spLocks noChangeArrowheads="1"/>
          </p:cNvSpPr>
          <p:nvPr/>
        </p:nvSpPr>
        <p:spPr bwMode="auto">
          <a:xfrm>
            <a:off x="488950" y="3281363"/>
            <a:ext cx="204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Truth Table</a:t>
            </a:r>
          </a:p>
        </p:txBody>
      </p:sp>
      <p:sp>
        <p:nvSpPr>
          <p:cNvPr id="395411" name="Text Box 147"/>
          <p:cNvSpPr txBox="1">
            <a:spLocks noChangeArrowheads="1"/>
          </p:cNvSpPr>
          <p:nvPr/>
        </p:nvSpPr>
        <p:spPr bwMode="auto">
          <a:xfrm>
            <a:off x="830263" y="5759450"/>
            <a:ext cx="2189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33FF"/>
                </a:solidFill>
              </a:rPr>
              <a:t>OUT= IN.EN</a:t>
            </a:r>
          </a:p>
        </p:txBody>
      </p:sp>
    </p:spTree>
    <p:extLst>
      <p:ext uri="{BB962C8B-B14F-4D97-AF65-F5344CB8AC3E}">
        <p14:creationId xmlns:p14="http://schemas.microsoft.com/office/powerpoint/2010/main" val="1105353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81975" cy="8382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Tri-State Logic Circuit 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763"/>
            <a:ext cx="8267700" cy="4724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</a:rPr>
              <a:t>Data Selection Function: If s = 0, OL = IN0, else OL = IN1</a:t>
            </a:r>
          </a:p>
          <a:p>
            <a:r>
              <a:rPr lang="en-US" sz="2000" dirty="0">
                <a:latin typeface="Arial" pitchFamily="34" charset="0"/>
              </a:rPr>
              <a:t>Performing data selection with 3-state buffers:</a:t>
            </a:r>
          </a:p>
          <a:p>
            <a:endParaRPr lang="en-US" sz="2800" b="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Since EN0 = S and EN1 = S, one of the two buffer outputs is always Hi-Z plus the last row of the table never occurs.</a:t>
            </a:r>
          </a:p>
        </p:txBody>
      </p:sp>
      <p:grpSp>
        <p:nvGrpSpPr>
          <p:cNvPr id="396899" name="Group 611"/>
          <p:cNvGrpSpPr>
            <a:grpSpLocks/>
          </p:cNvGrpSpPr>
          <p:nvPr/>
        </p:nvGrpSpPr>
        <p:grpSpPr bwMode="auto">
          <a:xfrm>
            <a:off x="952500" y="2336800"/>
            <a:ext cx="3752850" cy="2052638"/>
            <a:chOff x="3168" y="1328"/>
            <a:chExt cx="2364" cy="1293"/>
          </a:xfrm>
        </p:grpSpPr>
        <p:sp>
          <p:nvSpPr>
            <p:cNvPr id="396776" name="Freeform 488"/>
            <p:cNvSpPr>
              <a:spLocks/>
            </p:cNvSpPr>
            <p:nvPr/>
          </p:nvSpPr>
          <p:spPr bwMode="auto">
            <a:xfrm>
              <a:off x="4685" y="1328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4"/>
                </a:cxn>
                <a:cxn ang="0">
                  <a:pos x="3" y="416"/>
                </a:cxn>
                <a:cxn ang="0">
                  <a:pos x="5" y="419"/>
                </a:cxn>
                <a:cxn ang="0">
                  <a:pos x="11" y="419"/>
                </a:cxn>
                <a:cxn ang="0">
                  <a:pos x="13" y="416"/>
                </a:cxn>
                <a:cxn ang="0">
                  <a:pos x="16" y="4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4"/>
                  </a:lnTo>
                  <a:lnTo>
                    <a:pt x="3" y="416"/>
                  </a:lnTo>
                  <a:lnTo>
                    <a:pt x="5" y="419"/>
                  </a:lnTo>
                  <a:lnTo>
                    <a:pt x="11" y="419"/>
                  </a:lnTo>
                  <a:lnTo>
                    <a:pt x="13" y="416"/>
                  </a:lnTo>
                  <a:lnTo>
                    <a:pt x="16" y="4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7" name="Freeform 489"/>
            <p:cNvSpPr>
              <a:spLocks/>
            </p:cNvSpPr>
            <p:nvPr/>
          </p:nvSpPr>
          <p:spPr bwMode="auto">
            <a:xfrm>
              <a:off x="4694" y="1337"/>
              <a:ext cx="365" cy="218"/>
            </a:xfrm>
            <a:custGeom>
              <a:avLst/>
              <a:gdLst/>
              <a:ahLst/>
              <a:cxnLst>
                <a:cxn ang="0">
                  <a:pos x="353" y="217"/>
                </a:cxn>
                <a:cxn ang="0">
                  <a:pos x="355" y="218"/>
                </a:cxn>
                <a:cxn ang="0">
                  <a:pos x="360" y="218"/>
                </a:cxn>
                <a:cxn ang="0">
                  <a:pos x="363" y="215"/>
                </a:cxn>
                <a:cxn ang="0">
                  <a:pos x="365" y="213"/>
                </a:cxn>
                <a:cxn ang="0">
                  <a:pos x="365" y="207"/>
                </a:cxn>
                <a:cxn ang="0">
                  <a:pos x="363" y="205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7"/>
                </a:cxn>
              </a:cxnLst>
              <a:rect l="0" t="0" r="r" b="b"/>
              <a:pathLst>
                <a:path w="365" h="218">
                  <a:moveTo>
                    <a:pt x="353" y="217"/>
                  </a:moveTo>
                  <a:lnTo>
                    <a:pt x="355" y="218"/>
                  </a:lnTo>
                  <a:lnTo>
                    <a:pt x="360" y="218"/>
                  </a:lnTo>
                  <a:lnTo>
                    <a:pt x="363" y="215"/>
                  </a:lnTo>
                  <a:lnTo>
                    <a:pt x="365" y="213"/>
                  </a:lnTo>
                  <a:lnTo>
                    <a:pt x="365" y="207"/>
                  </a:lnTo>
                  <a:lnTo>
                    <a:pt x="363" y="205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8" name="Freeform 490"/>
            <p:cNvSpPr>
              <a:spLocks/>
            </p:cNvSpPr>
            <p:nvPr/>
          </p:nvSpPr>
          <p:spPr bwMode="auto">
            <a:xfrm>
              <a:off x="4693" y="1539"/>
              <a:ext cx="365" cy="217"/>
            </a:xfrm>
            <a:custGeom>
              <a:avLst/>
              <a:gdLst/>
              <a:ahLst/>
              <a:cxnLst>
                <a:cxn ang="0">
                  <a:pos x="361" y="15"/>
                </a:cxn>
                <a:cxn ang="0">
                  <a:pos x="364" y="12"/>
                </a:cxn>
                <a:cxn ang="0">
                  <a:pos x="365" y="11"/>
                </a:cxn>
                <a:cxn ang="0">
                  <a:pos x="365" y="5"/>
                </a:cxn>
                <a:cxn ang="0">
                  <a:pos x="362" y="3"/>
                </a:cxn>
                <a:cxn ang="0">
                  <a:pos x="360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1" y="205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5" y="217"/>
                </a:cxn>
                <a:cxn ang="0">
                  <a:pos x="11" y="217"/>
                </a:cxn>
                <a:cxn ang="0">
                  <a:pos x="12" y="216"/>
                </a:cxn>
                <a:cxn ang="0">
                  <a:pos x="361" y="15"/>
                </a:cxn>
              </a:cxnLst>
              <a:rect l="0" t="0" r="r" b="b"/>
              <a:pathLst>
                <a:path w="365" h="217">
                  <a:moveTo>
                    <a:pt x="361" y="15"/>
                  </a:moveTo>
                  <a:lnTo>
                    <a:pt x="364" y="12"/>
                  </a:lnTo>
                  <a:lnTo>
                    <a:pt x="365" y="11"/>
                  </a:lnTo>
                  <a:lnTo>
                    <a:pt x="365" y="5"/>
                  </a:lnTo>
                  <a:lnTo>
                    <a:pt x="362" y="3"/>
                  </a:lnTo>
                  <a:lnTo>
                    <a:pt x="360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1" y="205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5" y="217"/>
                  </a:lnTo>
                  <a:lnTo>
                    <a:pt x="11" y="217"/>
                  </a:lnTo>
                  <a:lnTo>
                    <a:pt x="12" y="216"/>
                  </a:lnTo>
                  <a:lnTo>
                    <a:pt x="36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79" name="Freeform 491"/>
            <p:cNvSpPr>
              <a:spLocks/>
            </p:cNvSpPr>
            <p:nvPr/>
          </p:nvSpPr>
          <p:spPr bwMode="auto">
            <a:xfrm>
              <a:off x="4854" y="1645"/>
              <a:ext cx="16" cy="36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357"/>
                </a:cxn>
                <a:cxn ang="0">
                  <a:pos x="3" y="360"/>
                </a:cxn>
                <a:cxn ang="0">
                  <a:pos x="5" y="363"/>
                </a:cxn>
                <a:cxn ang="0">
                  <a:pos x="11" y="363"/>
                </a:cxn>
                <a:cxn ang="0">
                  <a:pos x="13" y="360"/>
                </a:cxn>
                <a:cxn ang="0">
                  <a:pos x="16" y="357"/>
                </a:cxn>
                <a:cxn ang="0">
                  <a:pos x="16" y="355"/>
                </a:cxn>
                <a:cxn ang="0">
                  <a:pos x="16" y="8"/>
                </a:cxn>
              </a:cxnLst>
              <a:rect l="0" t="0" r="r" b="b"/>
              <a:pathLst>
                <a:path w="16" h="363">
                  <a:moveTo>
                    <a:pt x="16" y="8"/>
                  </a:move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57"/>
                  </a:lnTo>
                  <a:lnTo>
                    <a:pt x="3" y="360"/>
                  </a:lnTo>
                  <a:lnTo>
                    <a:pt x="5" y="363"/>
                  </a:lnTo>
                  <a:lnTo>
                    <a:pt x="11" y="363"/>
                  </a:lnTo>
                  <a:lnTo>
                    <a:pt x="13" y="360"/>
                  </a:lnTo>
                  <a:lnTo>
                    <a:pt x="16" y="357"/>
                  </a:lnTo>
                  <a:lnTo>
                    <a:pt x="16" y="35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0" name="Freeform 492"/>
            <p:cNvSpPr>
              <a:spLocks/>
            </p:cNvSpPr>
            <p:nvPr/>
          </p:nvSpPr>
          <p:spPr bwMode="auto">
            <a:xfrm>
              <a:off x="5045" y="1539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187" y="16"/>
                </a:cxn>
                <a:cxn ang="0">
                  <a:pos x="190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0" y="3"/>
                </a:cxn>
                <a:cxn ang="0">
                  <a:pos x="187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187" y="16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0" y="3"/>
                  </a:lnTo>
                  <a:lnTo>
                    <a:pt x="187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1" name="Freeform 493"/>
            <p:cNvSpPr>
              <a:spLocks/>
            </p:cNvSpPr>
            <p:nvPr/>
          </p:nvSpPr>
          <p:spPr bwMode="auto">
            <a:xfrm>
              <a:off x="4517" y="1533"/>
              <a:ext cx="184" cy="17"/>
            </a:xfrm>
            <a:custGeom>
              <a:avLst/>
              <a:gdLst/>
              <a:ahLst/>
              <a:cxnLst>
                <a:cxn ang="0">
                  <a:pos x="176" y="17"/>
                </a:cxn>
                <a:cxn ang="0">
                  <a:pos x="179" y="17"/>
                </a:cxn>
                <a:cxn ang="0">
                  <a:pos x="181" y="14"/>
                </a:cxn>
                <a:cxn ang="0">
                  <a:pos x="184" y="11"/>
                </a:cxn>
                <a:cxn ang="0">
                  <a:pos x="184" y="6"/>
                </a:cxn>
                <a:cxn ang="0">
                  <a:pos x="181" y="3"/>
                </a:cxn>
                <a:cxn ang="0">
                  <a:pos x="179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76" y="17"/>
                </a:cxn>
              </a:cxnLst>
              <a:rect l="0" t="0" r="r" b="b"/>
              <a:pathLst>
                <a:path w="184" h="17">
                  <a:moveTo>
                    <a:pt x="176" y="17"/>
                  </a:moveTo>
                  <a:lnTo>
                    <a:pt x="179" y="17"/>
                  </a:lnTo>
                  <a:lnTo>
                    <a:pt x="181" y="14"/>
                  </a:lnTo>
                  <a:lnTo>
                    <a:pt x="184" y="11"/>
                  </a:lnTo>
                  <a:lnTo>
                    <a:pt x="184" y="6"/>
                  </a:lnTo>
                  <a:lnTo>
                    <a:pt x="181" y="3"/>
                  </a:lnTo>
                  <a:lnTo>
                    <a:pt x="17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2" name="Freeform 494"/>
            <p:cNvSpPr>
              <a:spLocks/>
            </p:cNvSpPr>
            <p:nvPr/>
          </p:nvSpPr>
          <p:spPr bwMode="auto">
            <a:xfrm>
              <a:off x="4671" y="2094"/>
              <a:ext cx="17" cy="419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413"/>
                </a:cxn>
                <a:cxn ang="0">
                  <a:pos x="3" y="416"/>
                </a:cxn>
                <a:cxn ang="0">
                  <a:pos x="6" y="419"/>
                </a:cxn>
                <a:cxn ang="0">
                  <a:pos x="11" y="419"/>
                </a:cxn>
                <a:cxn ang="0">
                  <a:pos x="14" y="416"/>
                </a:cxn>
                <a:cxn ang="0">
                  <a:pos x="17" y="413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0"/>
                </a:cxn>
              </a:cxnLst>
              <a:rect l="0" t="0" r="r" b="b"/>
              <a:pathLst>
                <a:path w="17" h="419">
                  <a:moveTo>
                    <a:pt x="0" y="410"/>
                  </a:moveTo>
                  <a:lnTo>
                    <a:pt x="0" y="413"/>
                  </a:lnTo>
                  <a:lnTo>
                    <a:pt x="3" y="416"/>
                  </a:lnTo>
                  <a:lnTo>
                    <a:pt x="6" y="419"/>
                  </a:lnTo>
                  <a:lnTo>
                    <a:pt x="11" y="419"/>
                  </a:lnTo>
                  <a:lnTo>
                    <a:pt x="14" y="416"/>
                  </a:lnTo>
                  <a:lnTo>
                    <a:pt x="17" y="413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3" name="Freeform 495"/>
            <p:cNvSpPr>
              <a:spLocks/>
            </p:cNvSpPr>
            <p:nvPr/>
          </p:nvSpPr>
          <p:spPr bwMode="auto">
            <a:xfrm>
              <a:off x="4681" y="2102"/>
              <a:ext cx="365" cy="217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7"/>
                </a:cxn>
                <a:cxn ang="0">
                  <a:pos x="360" y="217"/>
                </a:cxn>
                <a:cxn ang="0">
                  <a:pos x="362" y="214"/>
                </a:cxn>
                <a:cxn ang="0">
                  <a:pos x="365" y="212"/>
                </a:cxn>
                <a:cxn ang="0">
                  <a:pos x="365" y="206"/>
                </a:cxn>
                <a:cxn ang="0">
                  <a:pos x="362" y="204"/>
                </a:cxn>
                <a:cxn ang="0">
                  <a:pos x="361" y="20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353" y="216"/>
                </a:cxn>
              </a:cxnLst>
              <a:rect l="0" t="0" r="r" b="b"/>
              <a:pathLst>
                <a:path w="365" h="217">
                  <a:moveTo>
                    <a:pt x="353" y="216"/>
                  </a:moveTo>
                  <a:lnTo>
                    <a:pt x="354" y="217"/>
                  </a:lnTo>
                  <a:lnTo>
                    <a:pt x="360" y="217"/>
                  </a:lnTo>
                  <a:lnTo>
                    <a:pt x="362" y="214"/>
                  </a:lnTo>
                  <a:lnTo>
                    <a:pt x="365" y="212"/>
                  </a:lnTo>
                  <a:lnTo>
                    <a:pt x="365" y="206"/>
                  </a:lnTo>
                  <a:lnTo>
                    <a:pt x="362" y="204"/>
                  </a:lnTo>
                  <a:lnTo>
                    <a:pt x="361" y="20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4" name="Freeform 496"/>
            <p:cNvSpPr>
              <a:spLocks/>
            </p:cNvSpPr>
            <p:nvPr/>
          </p:nvSpPr>
          <p:spPr bwMode="auto">
            <a:xfrm>
              <a:off x="4679" y="2303"/>
              <a:ext cx="366" cy="218"/>
            </a:xfrm>
            <a:custGeom>
              <a:avLst/>
              <a:gdLst/>
              <a:ahLst/>
              <a:cxnLst>
                <a:cxn ang="0">
                  <a:pos x="362" y="15"/>
                </a:cxn>
                <a:cxn ang="0">
                  <a:pos x="364" y="12"/>
                </a:cxn>
                <a:cxn ang="0">
                  <a:pos x="366" y="11"/>
                </a:cxn>
                <a:cxn ang="0">
                  <a:pos x="366" y="5"/>
                </a:cxn>
                <a:cxn ang="0">
                  <a:pos x="363" y="3"/>
                </a:cxn>
                <a:cxn ang="0">
                  <a:pos x="360" y="0"/>
                </a:cxn>
                <a:cxn ang="0">
                  <a:pos x="355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2" y="206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6" y="218"/>
                </a:cxn>
                <a:cxn ang="0">
                  <a:pos x="11" y="218"/>
                </a:cxn>
                <a:cxn ang="0">
                  <a:pos x="13" y="216"/>
                </a:cxn>
                <a:cxn ang="0">
                  <a:pos x="362" y="15"/>
                </a:cxn>
              </a:cxnLst>
              <a:rect l="0" t="0" r="r" b="b"/>
              <a:pathLst>
                <a:path w="366" h="218">
                  <a:moveTo>
                    <a:pt x="362" y="15"/>
                  </a:moveTo>
                  <a:lnTo>
                    <a:pt x="364" y="12"/>
                  </a:lnTo>
                  <a:lnTo>
                    <a:pt x="366" y="11"/>
                  </a:lnTo>
                  <a:lnTo>
                    <a:pt x="366" y="5"/>
                  </a:lnTo>
                  <a:lnTo>
                    <a:pt x="363" y="3"/>
                  </a:lnTo>
                  <a:lnTo>
                    <a:pt x="360" y="0"/>
                  </a:lnTo>
                  <a:lnTo>
                    <a:pt x="355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2" y="206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6" y="218"/>
                  </a:lnTo>
                  <a:lnTo>
                    <a:pt x="11" y="218"/>
                  </a:lnTo>
                  <a:lnTo>
                    <a:pt x="13" y="216"/>
                  </a:lnTo>
                  <a:lnTo>
                    <a:pt x="36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5" name="Freeform 497"/>
            <p:cNvSpPr>
              <a:spLocks/>
            </p:cNvSpPr>
            <p:nvPr/>
          </p:nvSpPr>
          <p:spPr bwMode="auto">
            <a:xfrm>
              <a:off x="4843" y="2408"/>
              <a:ext cx="16" cy="21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08"/>
                </a:cxn>
                <a:cxn ang="0">
                  <a:pos x="3" y="211"/>
                </a:cxn>
                <a:cxn ang="0">
                  <a:pos x="6" y="213"/>
                </a:cxn>
                <a:cxn ang="0">
                  <a:pos x="11" y="213"/>
                </a:cxn>
                <a:cxn ang="0">
                  <a:pos x="14" y="211"/>
                </a:cxn>
                <a:cxn ang="0">
                  <a:pos x="16" y="208"/>
                </a:cxn>
                <a:cxn ang="0">
                  <a:pos x="16" y="205"/>
                </a:cxn>
                <a:cxn ang="0">
                  <a:pos x="16" y="8"/>
                </a:cxn>
              </a:cxnLst>
              <a:rect l="0" t="0" r="r" b="b"/>
              <a:pathLst>
                <a:path w="16" h="213">
                  <a:moveTo>
                    <a:pt x="16" y="8"/>
                  </a:moveTo>
                  <a:lnTo>
                    <a:pt x="16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08"/>
                  </a:lnTo>
                  <a:lnTo>
                    <a:pt x="3" y="211"/>
                  </a:lnTo>
                  <a:lnTo>
                    <a:pt x="6" y="213"/>
                  </a:lnTo>
                  <a:lnTo>
                    <a:pt x="11" y="213"/>
                  </a:lnTo>
                  <a:lnTo>
                    <a:pt x="14" y="211"/>
                  </a:lnTo>
                  <a:lnTo>
                    <a:pt x="16" y="208"/>
                  </a:lnTo>
                  <a:lnTo>
                    <a:pt x="16" y="20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6" name="Freeform 498"/>
            <p:cNvSpPr>
              <a:spLocks/>
            </p:cNvSpPr>
            <p:nvPr/>
          </p:nvSpPr>
          <p:spPr bwMode="auto">
            <a:xfrm>
              <a:off x="5031" y="2303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188" y="16"/>
                </a:cxn>
                <a:cxn ang="0">
                  <a:pos x="191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1" y="3"/>
                </a:cxn>
                <a:cxn ang="0">
                  <a:pos x="188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88" y="16"/>
                  </a:lnTo>
                  <a:lnTo>
                    <a:pt x="191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1" y="3"/>
                  </a:lnTo>
                  <a:lnTo>
                    <a:pt x="188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7" name="Freeform 499"/>
            <p:cNvSpPr>
              <a:spLocks/>
            </p:cNvSpPr>
            <p:nvPr/>
          </p:nvSpPr>
          <p:spPr bwMode="auto">
            <a:xfrm>
              <a:off x="4504" y="2299"/>
              <a:ext cx="184" cy="16"/>
            </a:xfrm>
            <a:custGeom>
              <a:avLst/>
              <a:gdLst/>
              <a:ahLst/>
              <a:cxnLst>
                <a:cxn ang="0">
                  <a:pos x="175" y="16"/>
                </a:cxn>
                <a:cxn ang="0">
                  <a:pos x="178" y="16"/>
                </a:cxn>
                <a:cxn ang="0">
                  <a:pos x="181" y="13"/>
                </a:cxn>
                <a:cxn ang="0">
                  <a:pos x="184" y="11"/>
                </a:cxn>
                <a:cxn ang="0">
                  <a:pos x="184" y="5"/>
                </a:cxn>
                <a:cxn ang="0">
                  <a:pos x="181" y="3"/>
                </a:cxn>
                <a:cxn ang="0">
                  <a:pos x="17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75" y="16"/>
                </a:cxn>
              </a:cxnLst>
              <a:rect l="0" t="0" r="r" b="b"/>
              <a:pathLst>
                <a:path w="184" h="16">
                  <a:moveTo>
                    <a:pt x="175" y="16"/>
                  </a:moveTo>
                  <a:lnTo>
                    <a:pt x="178" y="16"/>
                  </a:lnTo>
                  <a:lnTo>
                    <a:pt x="181" y="13"/>
                  </a:lnTo>
                  <a:lnTo>
                    <a:pt x="184" y="11"/>
                  </a:lnTo>
                  <a:lnTo>
                    <a:pt x="184" y="5"/>
                  </a:lnTo>
                  <a:lnTo>
                    <a:pt x="181" y="3"/>
                  </a:lnTo>
                  <a:lnTo>
                    <a:pt x="17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7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8" name="Freeform 500"/>
            <p:cNvSpPr>
              <a:spLocks/>
            </p:cNvSpPr>
            <p:nvPr/>
          </p:nvSpPr>
          <p:spPr bwMode="auto">
            <a:xfrm>
              <a:off x="5220" y="1536"/>
              <a:ext cx="17" cy="76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63"/>
                </a:cxn>
                <a:cxn ang="0">
                  <a:pos x="3" y="766"/>
                </a:cxn>
                <a:cxn ang="0">
                  <a:pos x="6" y="768"/>
                </a:cxn>
                <a:cxn ang="0">
                  <a:pos x="11" y="768"/>
                </a:cxn>
                <a:cxn ang="0">
                  <a:pos x="14" y="766"/>
                </a:cxn>
                <a:cxn ang="0">
                  <a:pos x="17" y="763"/>
                </a:cxn>
                <a:cxn ang="0">
                  <a:pos x="17" y="760"/>
                </a:cxn>
                <a:cxn ang="0">
                  <a:pos x="17" y="8"/>
                </a:cxn>
              </a:cxnLst>
              <a:rect l="0" t="0" r="r" b="b"/>
              <a:pathLst>
                <a:path w="17" h="76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63"/>
                  </a:lnTo>
                  <a:lnTo>
                    <a:pt x="3" y="766"/>
                  </a:lnTo>
                  <a:lnTo>
                    <a:pt x="6" y="768"/>
                  </a:lnTo>
                  <a:lnTo>
                    <a:pt x="11" y="768"/>
                  </a:lnTo>
                  <a:lnTo>
                    <a:pt x="14" y="766"/>
                  </a:lnTo>
                  <a:lnTo>
                    <a:pt x="17" y="763"/>
                  </a:lnTo>
                  <a:lnTo>
                    <a:pt x="17" y="76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89" name="Freeform 501"/>
            <p:cNvSpPr>
              <a:spLocks/>
            </p:cNvSpPr>
            <p:nvPr/>
          </p:nvSpPr>
          <p:spPr bwMode="auto">
            <a:xfrm>
              <a:off x="5231" y="1943"/>
              <a:ext cx="227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6"/>
                </a:cxn>
                <a:cxn ang="0">
                  <a:pos x="222" y="16"/>
                </a:cxn>
                <a:cxn ang="0">
                  <a:pos x="224" y="14"/>
                </a:cxn>
                <a:cxn ang="0">
                  <a:pos x="227" y="11"/>
                </a:cxn>
                <a:cxn ang="0">
                  <a:pos x="227" y="5"/>
                </a:cxn>
                <a:cxn ang="0">
                  <a:pos x="224" y="3"/>
                </a:cxn>
                <a:cxn ang="0">
                  <a:pos x="222" y="0"/>
                </a:cxn>
                <a:cxn ang="0">
                  <a:pos x="219" y="0"/>
                </a:cxn>
                <a:cxn ang="0">
                  <a:pos x="8" y="0"/>
                </a:cxn>
              </a:cxnLst>
              <a:rect l="0" t="0" r="r" b="b"/>
              <a:pathLst>
                <a:path w="227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22" y="16"/>
                  </a:lnTo>
                  <a:lnTo>
                    <a:pt x="224" y="14"/>
                  </a:lnTo>
                  <a:lnTo>
                    <a:pt x="227" y="11"/>
                  </a:lnTo>
                  <a:lnTo>
                    <a:pt x="227" y="5"/>
                  </a:lnTo>
                  <a:lnTo>
                    <a:pt x="224" y="3"/>
                  </a:lnTo>
                  <a:lnTo>
                    <a:pt x="222" y="0"/>
                  </a:lnTo>
                  <a:lnTo>
                    <a:pt x="2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0" name="Rectangle 502"/>
            <p:cNvSpPr>
              <a:spLocks noChangeArrowheads="1"/>
            </p:cNvSpPr>
            <p:nvPr/>
          </p:nvSpPr>
          <p:spPr bwMode="auto">
            <a:xfrm>
              <a:off x="4195" y="1454"/>
              <a:ext cx="26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IN0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1" name="Rectangle 503"/>
            <p:cNvSpPr>
              <a:spLocks noChangeArrowheads="1"/>
            </p:cNvSpPr>
            <p:nvPr/>
          </p:nvSpPr>
          <p:spPr bwMode="auto">
            <a:xfrm>
              <a:off x="4219" y="2212"/>
              <a:ext cx="26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IN1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2" name="Rectangle 504"/>
            <p:cNvSpPr>
              <a:spLocks noChangeArrowheads="1"/>
            </p:cNvSpPr>
            <p:nvPr/>
          </p:nvSpPr>
          <p:spPr bwMode="auto">
            <a:xfrm>
              <a:off x="4355" y="1796"/>
              <a:ext cx="3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EN0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396793" name="Rectangle 505"/>
            <p:cNvSpPr>
              <a:spLocks noChangeArrowheads="1"/>
            </p:cNvSpPr>
            <p:nvPr/>
          </p:nvSpPr>
          <p:spPr bwMode="auto">
            <a:xfrm>
              <a:off x="4343" y="2419"/>
              <a:ext cx="32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EN1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396794" name="Freeform 506"/>
            <p:cNvSpPr>
              <a:spLocks/>
            </p:cNvSpPr>
            <p:nvPr/>
          </p:nvSpPr>
          <p:spPr bwMode="auto">
            <a:xfrm>
              <a:off x="3602" y="1805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5" name="Freeform 507"/>
            <p:cNvSpPr>
              <a:spLocks/>
            </p:cNvSpPr>
            <p:nvPr/>
          </p:nvSpPr>
          <p:spPr bwMode="auto">
            <a:xfrm>
              <a:off x="3611" y="1814"/>
              <a:ext cx="365" cy="218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6" name="Freeform 508"/>
            <p:cNvSpPr>
              <a:spLocks/>
            </p:cNvSpPr>
            <p:nvPr/>
          </p:nvSpPr>
          <p:spPr bwMode="auto">
            <a:xfrm>
              <a:off x="3610" y="2016"/>
              <a:ext cx="365" cy="217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7" name="Freeform 509"/>
            <p:cNvSpPr>
              <a:spLocks/>
            </p:cNvSpPr>
            <p:nvPr/>
          </p:nvSpPr>
          <p:spPr bwMode="auto">
            <a:xfrm>
              <a:off x="3278" y="2010"/>
              <a:ext cx="340" cy="26"/>
            </a:xfrm>
            <a:custGeom>
              <a:avLst/>
              <a:gdLst/>
              <a:ahLst/>
              <a:cxnLst>
                <a:cxn ang="0">
                  <a:pos x="332" y="16"/>
                </a:cxn>
                <a:cxn ang="0">
                  <a:pos x="334" y="16"/>
                </a:cxn>
                <a:cxn ang="0">
                  <a:pos x="337" y="14"/>
                </a:cxn>
                <a:cxn ang="0">
                  <a:pos x="338" y="12"/>
                </a:cxn>
                <a:cxn ang="0">
                  <a:pos x="340" y="10"/>
                </a:cxn>
                <a:cxn ang="0">
                  <a:pos x="340" y="6"/>
                </a:cxn>
                <a:cxn ang="0">
                  <a:pos x="337" y="3"/>
                </a:cxn>
                <a:cxn ang="0">
                  <a:pos x="336" y="2"/>
                </a:cxn>
                <a:cxn ang="0">
                  <a:pos x="333" y="0"/>
                </a:cxn>
                <a:cxn ang="0">
                  <a:pos x="332" y="0"/>
                </a:cxn>
                <a:cxn ang="0">
                  <a:pos x="8" y="10"/>
                </a:cxn>
                <a:cxn ang="0">
                  <a:pos x="5" y="10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7" y="26"/>
                </a:cxn>
                <a:cxn ang="0">
                  <a:pos x="8" y="26"/>
                </a:cxn>
                <a:cxn ang="0">
                  <a:pos x="332" y="16"/>
                </a:cxn>
              </a:cxnLst>
              <a:rect l="0" t="0" r="r" b="b"/>
              <a:pathLst>
                <a:path w="340" h="26">
                  <a:moveTo>
                    <a:pt x="332" y="16"/>
                  </a:moveTo>
                  <a:lnTo>
                    <a:pt x="334" y="16"/>
                  </a:lnTo>
                  <a:lnTo>
                    <a:pt x="337" y="14"/>
                  </a:lnTo>
                  <a:lnTo>
                    <a:pt x="338" y="12"/>
                  </a:lnTo>
                  <a:lnTo>
                    <a:pt x="340" y="10"/>
                  </a:lnTo>
                  <a:lnTo>
                    <a:pt x="340" y="6"/>
                  </a:lnTo>
                  <a:lnTo>
                    <a:pt x="337" y="3"/>
                  </a:lnTo>
                  <a:lnTo>
                    <a:pt x="336" y="2"/>
                  </a:lnTo>
                  <a:lnTo>
                    <a:pt x="333" y="0"/>
                  </a:lnTo>
                  <a:lnTo>
                    <a:pt x="332" y="0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3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8" name="Freeform 510"/>
            <p:cNvSpPr>
              <a:spLocks/>
            </p:cNvSpPr>
            <p:nvPr/>
          </p:nvSpPr>
          <p:spPr bwMode="auto">
            <a:xfrm>
              <a:off x="3956" y="1943"/>
              <a:ext cx="142" cy="141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799" name="Freeform 511"/>
            <p:cNvSpPr>
              <a:spLocks/>
            </p:cNvSpPr>
            <p:nvPr/>
          </p:nvSpPr>
          <p:spPr bwMode="auto">
            <a:xfrm>
              <a:off x="3403" y="2601"/>
              <a:ext cx="1456" cy="19"/>
            </a:xfrm>
            <a:custGeom>
              <a:avLst/>
              <a:gdLst/>
              <a:ahLst/>
              <a:cxnLst>
                <a:cxn ang="0">
                  <a:pos x="1448" y="16"/>
                </a:cxn>
                <a:cxn ang="0">
                  <a:pos x="1451" y="16"/>
                </a:cxn>
                <a:cxn ang="0">
                  <a:pos x="1454" y="14"/>
                </a:cxn>
                <a:cxn ang="0">
                  <a:pos x="1456" y="11"/>
                </a:cxn>
                <a:cxn ang="0">
                  <a:pos x="1456" y="6"/>
                </a:cxn>
                <a:cxn ang="0">
                  <a:pos x="1454" y="3"/>
                </a:cxn>
                <a:cxn ang="0">
                  <a:pos x="1451" y="0"/>
                </a:cxn>
                <a:cxn ang="0">
                  <a:pos x="1448" y="0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9"/>
                </a:cxn>
                <a:cxn ang="0">
                  <a:pos x="8" y="19"/>
                </a:cxn>
                <a:cxn ang="0">
                  <a:pos x="1448" y="16"/>
                </a:cxn>
              </a:cxnLst>
              <a:rect l="0" t="0" r="r" b="b"/>
              <a:pathLst>
                <a:path w="1456" h="19">
                  <a:moveTo>
                    <a:pt x="1448" y="16"/>
                  </a:moveTo>
                  <a:lnTo>
                    <a:pt x="1451" y="16"/>
                  </a:lnTo>
                  <a:lnTo>
                    <a:pt x="1454" y="14"/>
                  </a:lnTo>
                  <a:lnTo>
                    <a:pt x="1456" y="11"/>
                  </a:lnTo>
                  <a:lnTo>
                    <a:pt x="1456" y="6"/>
                  </a:lnTo>
                  <a:lnTo>
                    <a:pt x="1454" y="3"/>
                  </a:lnTo>
                  <a:lnTo>
                    <a:pt x="1451" y="0"/>
                  </a:lnTo>
                  <a:lnTo>
                    <a:pt x="1448" y="0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14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0" name="Freeform 512"/>
            <p:cNvSpPr>
              <a:spLocks/>
            </p:cNvSpPr>
            <p:nvPr/>
          </p:nvSpPr>
          <p:spPr bwMode="auto">
            <a:xfrm>
              <a:off x="3403" y="2016"/>
              <a:ext cx="16" cy="601"/>
            </a:xfrm>
            <a:custGeom>
              <a:avLst/>
              <a:gdLst/>
              <a:ahLst/>
              <a:cxnLst>
                <a:cxn ang="0">
                  <a:pos x="0" y="593"/>
                </a:cxn>
                <a:cxn ang="0">
                  <a:pos x="0" y="596"/>
                </a:cxn>
                <a:cxn ang="0">
                  <a:pos x="3" y="599"/>
                </a:cxn>
                <a:cxn ang="0">
                  <a:pos x="5" y="601"/>
                </a:cxn>
                <a:cxn ang="0">
                  <a:pos x="11" y="601"/>
                </a:cxn>
                <a:cxn ang="0">
                  <a:pos x="13" y="599"/>
                </a:cxn>
                <a:cxn ang="0">
                  <a:pos x="16" y="596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593"/>
                </a:cxn>
              </a:cxnLst>
              <a:rect l="0" t="0" r="r" b="b"/>
              <a:pathLst>
                <a:path w="16" h="601">
                  <a:moveTo>
                    <a:pt x="0" y="593"/>
                  </a:moveTo>
                  <a:lnTo>
                    <a:pt x="0" y="596"/>
                  </a:lnTo>
                  <a:lnTo>
                    <a:pt x="3" y="599"/>
                  </a:lnTo>
                  <a:lnTo>
                    <a:pt x="5" y="601"/>
                  </a:lnTo>
                  <a:lnTo>
                    <a:pt x="11" y="601"/>
                  </a:lnTo>
                  <a:lnTo>
                    <a:pt x="13" y="599"/>
                  </a:lnTo>
                  <a:lnTo>
                    <a:pt x="16" y="596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1" name="Oval 513"/>
            <p:cNvSpPr>
              <a:spLocks noChangeArrowheads="1"/>
            </p:cNvSpPr>
            <p:nvPr/>
          </p:nvSpPr>
          <p:spPr bwMode="auto">
            <a:xfrm>
              <a:off x="5165" y="1879"/>
              <a:ext cx="127" cy="1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2" name="Freeform 514"/>
            <p:cNvSpPr>
              <a:spLocks/>
            </p:cNvSpPr>
            <p:nvPr/>
          </p:nvSpPr>
          <p:spPr bwMode="auto">
            <a:xfrm>
              <a:off x="5157" y="1871"/>
              <a:ext cx="141" cy="139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6" y="114"/>
                </a:cxn>
                <a:cxn ang="0">
                  <a:pos x="23" y="119"/>
                </a:cxn>
                <a:cxn ang="0">
                  <a:pos x="47" y="135"/>
                </a:cxn>
                <a:cxn ang="0">
                  <a:pos x="65" y="138"/>
                </a:cxn>
                <a:cxn ang="0">
                  <a:pos x="84" y="138"/>
                </a:cxn>
                <a:cxn ang="0">
                  <a:pos x="110" y="127"/>
                </a:cxn>
                <a:cxn ang="0">
                  <a:pos x="121" y="115"/>
                </a:cxn>
                <a:cxn ang="0">
                  <a:pos x="131" y="106"/>
                </a:cxn>
                <a:cxn ang="0">
                  <a:pos x="140" y="83"/>
                </a:cxn>
                <a:cxn ang="0">
                  <a:pos x="140" y="64"/>
                </a:cxn>
                <a:cxn ang="0">
                  <a:pos x="137" y="47"/>
                </a:cxn>
                <a:cxn ang="0">
                  <a:pos x="124" y="24"/>
                </a:cxn>
                <a:cxn ang="0">
                  <a:pos x="117" y="17"/>
                </a:cxn>
                <a:cxn ang="0">
                  <a:pos x="89" y="2"/>
                </a:cxn>
                <a:cxn ang="0">
                  <a:pos x="50" y="2"/>
                </a:cxn>
                <a:cxn ang="0">
                  <a:pos x="24" y="16"/>
                </a:cxn>
                <a:cxn ang="0">
                  <a:pos x="19" y="22"/>
                </a:cxn>
                <a:cxn ang="0">
                  <a:pos x="3" y="47"/>
                </a:cxn>
                <a:cxn ang="0">
                  <a:pos x="0" y="69"/>
                </a:cxn>
                <a:cxn ang="0">
                  <a:pos x="19" y="52"/>
                </a:cxn>
                <a:cxn ang="0">
                  <a:pos x="27" y="37"/>
                </a:cxn>
                <a:cxn ang="0">
                  <a:pos x="31" y="30"/>
                </a:cxn>
                <a:cxn ang="0">
                  <a:pos x="38" y="26"/>
                </a:cxn>
                <a:cxn ang="0">
                  <a:pos x="53" y="18"/>
                </a:cxn>
                <a:cxn ang="0">
                  <a:pos x="81" y="16"/>
                </a:cxn>
                <a:cxn ang="0">
                  <a:pos x="100" y="24"/>
                </a:cxn>
                <a:cxn ang="0">
                  <a:pos x="110" y="33"/>
                </a:cxn>
                <a:cxn ang="0">
                  <a:pos x="117" y="43"/>
                </a:cxn>
                <a:cxn ang="0">
                  <a:pos x="124" y="57"/>
                </a:cxn>
                <a:cxn ang="0">
                  <a:pos x="126" y="65"/>
                </a:cxn>
                <a:cxn ang="0">
                  <a:pos x="121" y="86"/>
                </a:cxn>
                <a:cxn ang="0">
                  <a:pos x="114" y="98"/>
                </a:cxn>
                <a:cxn ang="0">
                  <a:pos x="109" y="107"/>
                </a:cxn>
                <a:cxn ang="0">
                  <a:pos x="90" y="119"/>
                </a:cxn>
                <a:cxn ang="0">
                  <a:pos x="71" y="122"/>
                </a:cxn>
                <a:cxn ang="0">
                  <a:pos x="67" y="122"/>
                </a:cxn>
                <a:cxn ang="0">
                  <a:pos x="50" y="119"/>
                </a:cxn>
                <a:cxn ang="0">
                  <a:pos x="35" y="111"/>
                </a:cxn>
                <a:cxn ang="0">
                  <a:pos x="30" y="104"/>
                </a:cxn>
                <a:cxn ang="0">
                  <a:pos x="24" y="98"/>
                </a:cxn>
                <a:cxn ang="0">
                  <a:pos x="16" y="80"/>
                </a:cxn>
              </a:cxnLst>
              <a:rect l="0" t="0" r="r" b="b"/>
              <a:pathLst>
                <a:path w="141" h="139">
                  <a:moveTo>
                    <a:pt x="0" y="69"/>
                  </a:moveTo>
                  <a:lnTo>
                    <a:pt x="0" y="83"/>
                  </a:lnTo>
                  <a:lnTo>
                    <a:pt x="3" y="88"/>
                  </a:lnTo>
                  <a:lnTo>
                    <a:pt x="3" y="91"/>
                  </a:lnTo>
                  <a:lnTo>
                    <a:pt x="11" y="108"/>
                  </a:lnTo>
                  <a:lnTo>
                    <a:pt x="16" y="114"/>
                  </a:lnTo>
                  <a:lnTo>
                    <a:pt x="19" y="115"/>
                  </a:lnTo>
                  <a:lnTo>
                    <a:pt x="20" y="118"/>
                  </a:lnTo>
                  <a:lnTo>
                    <a:pt x="23" y="119"/>
                  </a:lnTo>
                  <a:lnTo>
                    <a:pt x="24" y="122"/>
                  </a:lnTo>
                  <a:lnTo>
                    <a:pt x="30" y="127"/>
                  </a:lnTo>
                  <a:lnTo>
                    <a:pt x="47" y="135"/>
                  </a:lnTo>
                  <a:lnTo>
                    <a:pt x="50" y="135"/>
                  </a:lnTo>
                  <a:lnTo>
                    <a:pt x="55" y="138"/>
                  </a:lnTo>
                  <a:lnTo>
                    <a:pt x="65" y="138"/>
                  </a:lnTo>
                  <a:lnTo>
                    <a:pt x="67" y="139"/>
                  </a:lnTo>
                  <a:lnTo>
                    <a:pt x="74" y="138"/>
                  </a:lnTo>
                  <a:lnTo>
                    <a:pt x="84" y="138"/>
                  </a:lnTo>
                  <a:lnTo>
                    <a:pt x="89" y="135"/>
                  </a:lnTo>
                  <a:lnTo>
                    <a:pt x="93" y="135"/>
                  </a:lnTo>
                  <a:lnTo>
                    <a:pt x="110" y="127"/>
                  </a:lnTo>
                  <a:lnTo>
                    <a:pt x="117" y="120"/>
                  </a:lnTo>
                  <a:lnTo>
                    <a:pt x="120" y="118"/>
                  </a:lnTo>
                  <a:lnTo>
                    <a:pt x="121" y="115"/>
                  </a:lnTo>
                  <a:lnTo>
                    <a:pt x="124" y="114"/>
                  </a:lnTo>
                  <a:lnTo>
                    <a:pt x="128" y="108"/>
                  </a:lnTo>
                  <a:lnTo>
                    <a:pt x="131" y="106"/>
                  </a:lnTo>
                  <a:lnTo>
                    <a:pt x="137" y="91"/>
                  </a:lnTo>
                  <a:lnTo>
                    <a:pt x="137" y="88"/>
                  </a:lnTo>
                  <a:lnTo>
                    <a:pt x="140" y="83"/>
                  </a:lnTo>
                  <a:lnTo>
                    <a:pt x="140" y="73"/>
                  </a:lnTo>
                  <a:lnTo>
                    <a:pt x="141" y="67"/>
                  </a:lnTo>
                  <a:lnTo>
                    <a:pt x="140" y="64"/>
                  </a:lnTo>
                  <a:lnTo>
                    <a:pt x="140" y="55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1" y="32"/>
                  </a:lnTo>
                  <a:lnTo>
                    <a:pt x="128" y="29"/>
                  </a:lnTo>
                  <a:lnTo>
                    <a:pt x="124" y="24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17" y="17"/>
                  </a:lnTo>
                  <a:lnTo>
                    <a:pt x="110" y="10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7" y="2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1" y="29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16" y="69"/>
                  </a:lnTo>
                  <a:lnTo>
                    <a:pt x="16" y="57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4" y="40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30" y="33"/>
                  </a:lnTo>
                  <a:lnTo>
                    <a:pt x="31" y="30"/>
                  </a:lnTo>
                  <a:lnTo>
                    <a:pt x="34" y="29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41" y="24"/>
                  </a:lnTo>
                  <a:lnTo>
                    <a:pt x="50" y="18"/>
                  </a:lnTo>
                  <a:lnTo>
                    <a:pt x="53" y="18"/>
                  </a:lnTo>
                  <a:lnTo>
                    <a:pt x="58" y="16"/>
                  </a:lnTo>
                  <a:lnTo>
                    <a:pt x="70" y="16"/>
                  </a:lnTo>
                  <a:lnTo>
                    <a:pt x="81" y="16"/>
                  </a:lnTo>
                  <a:lnTo>
                    <a:pt x="86" y="18"/>
                  </a:lnTo>
                  <a:lnTo>
                    <a:pt x="90" y="18"/>
                  </a:lnTo>
                  <a:lnTo>
                    <a:pt x="100" y="24"/>
                  </a:lnTo>
                  <a:lnTo>
                    <a:pt x="106" y="30"/>
                  </a:lnTo>
                  <a:lnTo>
                    <a:pt x="109" y="30"/>
                  </a:lnTo>
                  <a:lnTo>
                    <a:pt x="110" y="33"/>
                  </a:lnTo>
                  <a:lnTo>
                    <a:pt x="113" y="34"/>
                  </a:lnTo>
                  <a:lnTo>
                    <a:pt x="114" y="40"/>
                  </a:lnTo>
                  <a:lnTo>
                    <a:pt x="117" y="43"/>
                  </a:lnTo>
                  <a:lnTo>
                    <a:pt x="121" y="49"/>
                  </a:lnTo>
                  <a:lnTo>
                    <a:pt x="121" y="52"/>
                  </a:lnTo>
                  <a:lnTo>
                    <a:pt x="124" y="57"/>
                  </a:lnTo>
                  <a:lnTo>
                    <a:pt x="124" y="67"/>
                  </a:lnTo>
                  <a:lnTo>
                    <a:pt x="125" y="72"/>
                  </a:lnTo>
                  <a:lnTo>
                    <a:pt x="126" y="65"/>
                  </a:lnTo>
                  <a:lnTo>
                    <a:pt x="124" y="71"/>
                  </a:lnTo>
                  <a:lnTo>
                    <a:pt x="124" y="80"/>
                  </a:lnTo>
                  <a:lnTo>
                    <a:pt x="121" y="86"/>
                  </a:lnTo>
                  <a:lnTo>
                    <a:pt x="121" y="88"/>
                  </a:lnTo>
                  <a:lnTo>
                    <a:pt x="117" y="95"/>
                  </a:lnTo>
                  <a:lnTo>
                    <a:pt x="114" y="98"/>
                  </a:lnTo>
                  <a:lnTo>
                    <a:pt x="113" y="103"/>
                  </a:lnTo>
                  <a:lnTo>
                    <a:pt x="110" y="104"/>
                  </a:lnTo>
                  <a:lnTo>
                    <a:pt x="109" y="107"/>
                  </a:lnTo>
                  <a:lnTo>
                    <a:pt x="106" y="107"/>
                  </a:lnTo>
                  <a:lnTo>
                    <a:pt x="100" y="114"/>
                  </a:lnTo>
                  <a:lnTo>
                    <a:pt x="90" y="119"/>
                  </a:lnTo>
                  <a:lnTo>
                    <a:pt x="86" y="119"/>
                  </a:lnTo>
                  <a:lnTo>
                    <a:pt x="81" y="122"/>
                  </a:lnTo>
                  <a:lnTo>
                    <a:pt x="71" y="122"/>
                  </a:lnTo>
                  <a:lnTo>
                    <a:pt x="66" y="124"/>
                  </a:lnTo>
                  <a:lnTo>
                    <a:pt x="73" y="123"/>
                  </a:lnTo>
                  <a:lnTo>
                    <a:pt x="67" y="122"/>
                  </a:lnTo>
                  <a:lnTo>
                    <a:pt x="58" y="122"/>
                  </a:lnTo>
                  <a:lnTo>
                    <a:pt x="53" y="119"/>
                  </a:lnTo>
                  <a:lnTo>
                    <a:pt x="50" y="119"/>
                  </a:lnTo>
                  <a:lnTo>
                    <a:pt x="41" y="114"/>
                  </a:lnTo>
                  <a:lnTo>
                    <a:pt x="38" y="111"/>
                  </a:lnTo>
                  <a:lnTo>
                    <a:pt x="35" y="111"/>
                  </a:lnTo>
                  <a:lnTo>
                    <a:pt x="34" y="108"/>
                  </a:lnTo>
                  <a:lnTo>
                    <a:pt x="31" y="107"/>
                  </a:lnTo>
                  <a:lnTo>
                    <a:pt x="30" y="104"/>
                  </a:lnTo>
                  <a:lnTo>
                    <a:pt x="27" y="103"/>
                  </a:lnTo>
                  <a:lnTo>
                    <a:pt x="27" y="100"/>
                  </a:lnTo>
                  <a:lnTo>
                    <a:pt x="24" y="98"/>
                  </a:lnTo>
                  <a:lnTo>
                    <a:pt x="19" y="88"/>
                  </a:lnTo>
                  <a:lnTo>
                    <a:pt x="19" y="86"/>
                  </a:lnTo>
                  <a:lnTo>
                    <a:pt x="16" y="80"/>
                  </a:lnTo>
                  <a:lnTo>
                    <a:pt x="16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3" name="Oval 515"/>
            <p:cNvSpPr>
              <a:spLocks noChangeArrowheads="1"/>
            </p:cNvSpPr>
            <p:nvPr/>
          </p:nvSpPr>
          <p:spPr bwMode="auto">
            <a:xfrm>
              <a:off x="3361" y="1958"/>
              <a:ext cx="108" cy="10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4" name="Freeform 516"/>
            <p:cNvSpPr>
              <a:spLocks/>
            </p:cNvSpPr>
            <p:nvPr/>
          </p:nvSpPr>
          <p:spPr bwMode="auto">
            <a:xfrm>
              <a:off x="3353" y="1950"/>
              <a:ext cx="122" cy="122"/>
            </a:xfrm>
            <a:custGeom>
              <a:avLst/>
              <a:gdLst/>
              <a:ahLst/>
              <a:cxnLst>
                <a:cxn ang="0">
                  <a:pos x="2" y="75"/>
                </a:cxn>
                <a:cxn ang="0">
                  <a:pos x="4" y="84"/>
                </a:cxn>
                <a:cxn ang="0">
                  <a:pos x="10" y="95"/>
                </a:cxn>
                <a:cxn ang="0">
                  <a:pos x="19" y="106"/>
                </a:cxn>
                <a:cxn ang="0">
                  <a:pos x="24" y="111"/>
                </a:cxn>
                <a:cxn ang="0">
                  <a:pos x="38" y="117"/>
                </a:cxn>
                <a:cxn ang="0">
                  <a:pos x="49" y="121"/>
                </a:cxn>
                <a:cxn ang="0">
                  <a:pos x="65" y="121"/>
                </a:cxn>
                <a:cxn ang="0">
                  <a:pos x="77" y="119"/>
                </a:cxn>
                <a:cxn ang="0">
                  <a:pos x="92" y="114"/>
                </a:cxn>
                <a:cxn ang="0">
                  <a:pos x="101" y="106"/>
                </a:cxn>
                <a:cxn ang="0">
                  <a:pos x="114" y="91"/>
                </a:cxn>
                <a:cxn ang="0">
                  <a:pos x="120" y="76"/>
                </a:cxn>
                <a:cxn ang="0">
                  <a:pos x="121" y="64"/>
                </a:cxn>
                <a:cxn ang="0">
                  <a:pos x="121" y="48"/>
                </a:cxn>
                <a:cxn ang="0">
                  <a:pos x="117" y="37"/>
                </a:cxn>
                <a:cxn ang="0">
                  <a:pos x="112" y="24"/>
                </a:cxn>
                <a:cxn ang="0">
                  <a:pos x="106" y="19"/>
                </a:cxn>
                <a:cxn ang="0">
                  <a:pos x="96" y="9"/>
                </a:cxn>
                <a:cxn ang="0">
                  <a:pos x="85" y="4"/>
                </a:cxn>
                <a:cxn ang="0">
                  <a:pos x="75" y="1"/>
                </a:cxn>
                <a:cxn ang="0">
                  <a:pos x="46" y="1"/>
                </a:cxn>
                <a:cxn ang="0">
                  <a:pos x="34" y="4"/>
                </a:cxn>
                <a:cxn ang="0">
                  <a:pos x="19" y="15"/>
                </a:cxn>
                <a:cxn ang="0">
                  <a:pos x="10" y="24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16" y="51"/>
                </a:cxn>
                <a:cxn ang="0">
                  <a:pos x="20" y="40"/>
                </a:cxn>
                <a:cxn ang="0">
                  <a:pos x="23" y="35"/>
                </a:cxn>
                <a:cxn ang="0">
                  <a:pos x="28" y="28"/>
                </a:cxn>
                <a:cxn ang="0">
                  <a:pos x="35" y="23"/>
                </a:cxn>
                <a:cxn ang="0">
                  <a:pos x="41" y="20"/>
                </a:cxn>
                <a:cxn ang="0">
                  <a:pos x="51" y="16"/>
                </a:cxn>
                <a:cxn ang="0">
                  <a:pos x="70" y="17"/>
                </a:cxn>
                <a:cxn ang="0">
                  <a:pos x="82" y="20"/>
                </a:cxn>
                <a:cxn ang="0">
                  <a:pos x="85" y="23"/>
                </a:cxn>
                <a:cxn ang="0">
                  <a:pos x="93" y="29"/>
                </a:cxn>
                <a:cxn ang="0">
                  <a:pos x="101" y="40"/>
                </a:cxn>
                <a:cxn ang="0">
                  <a:pos x="104" y="45"/>
                </a:cxn>
                <a:cxn ang="0">
                  <a:pos x="105" y="58"/>
                </a:cxn>
                <a:cxn ang="0">
                  <a:pos x="105" y="62"/>
                </a:cxn>
                <a:cxn ang="0">
                  <a:pos x="104" y="74"/>
                </a:cxn>
                <a:cxn ang="0">
                  <a:pos x="101" y="80"/>
                </a:cxn>
                <a:cxn ang="0">
                  <a:pos x="93" y="90"/>
                </a:cxn>
                <a:cxn ang="0">
                  <a:pos x="85" y="98"/>
                </a:cxn>
                <a:cxn ang="0">
                  <a:pos x="82" y="101"/>
                </a:cxn>
                <a:cxn ang="0">
                  <a:pos x="70" y="103"/>
                </a:cxn>
                <a:cxn ang="0">
                  <a:pos x="57" y="107"/>
                </a:cxn>
                <a:cxn ang="0">
                  <a:pos x="51" y="105"/>
                </a:cxn>
                <a:cxn ang="0">
                  <a:pos x="41" y="101"/>
                </a:cxn>
                <a:cxn ang="0">
                  <a:pos x="35" y="98"/>
                </a:cxn>
                <a:cxn ang="0">
                  <a:pos x="26" y="88"/>
                </a:cxn>
                <a:cxn ang="0">
                  <a:pos x="22" y="82"/>
                </a:cxn>
                <a:cxn ang="0">
                  <a:pos x="20" y="79"/>
                </a:cxn>
                <a:cxn ang="0">
                  <a:pos x="16" y="68"/>
                </a:cxn>
              </a:cxnLst>
              <a:rect l="0" t="0" r="r" b="b"/>
              <a:pathLst>
                <a:path w="122" h="122">
                  <a:moveTo>
                    <a:pt x="0" y="60"/>
                  </a:moveTo>
                  <a:lnTo>
                    <a:pt x="0" y="74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7" y="91"/>
                  </a:lnTo>
                  <a:lnTo>
                    <a:pt x="8" y="92"/>
                  </a:lnTo>
                  <a:lnTo>
                    <a:pt x="10" y="95"/>
                  </a:lnTo>
                  <a:lnTo>
                    <a:pt x="11" y="97"/>
                  </a:lnTo>
                  <a:lnTo>
                    <a:pt x="12" y="99"/>
                  </a:lnTo>
                  <a:lnTo>
                    <a:pt x="19" y="106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4" y="111"/>
                  </a:lnTo>
                  <a:lnTo>
                    <a:pt x="30" y="114"/>
                  </a:lnTo>
                  <a:lnTo>
                    <a:pt x="34" y="117"/>
                  </a:lnTo>
                  <a:lnTo>
                    <a:pt x="38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1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5" y="121"/>
                  </a:lnTo>
                  <a:lnTo>
                    <a:pt x="74" y="121"/>
                  </a:lnTo>
                  <a:lnTo>
                    <a:pt x="75" y="119"/>
                  </a:lnTo>
                  <a:lnTo>
                    <a:pt x="77" y="119"/>
                  </a:lnTo>
                  <a:lnTo>
                    <a:pt x="82" y="117"/>
                  </a:lnTo>
                  <a:lnTo>
                    <a:pt x="85" y="117"/>
                  </a:lnTo>
                  <a:lnTo>
                    <a:pt x="92" y="114"/>
                  </a:lnTo>
                  <a:lnTo>
                    <a:pt x="93" y="113"/>
                  </a:lnTo>
                  <a:lnTo>
                    <a:pt x="96" y="111"/>
                  </a:lnTo>
                  <a:lnTo>
                    <a:pt x="101" y="106"/>
                  </a:lnTo>
                  <a:lnTo>
                    <a:pt x="112" y="95"/>
                  </a:lnTo>
                  <a:lnTo>
                    <a:pt x="113" y="92"/>
                  </a:lnTo>
                  <a:lnTo>
                    <a:pt x="114" y="91"/>
                  </a:lnTo>
                  <a:lnTo>
                    <a:pt x="117" y="84"/>
                  </a:lnTo>
                  <a:lnTo>
                    <a:pt x="117" y="82"/>
                  </a:lnTo>
                  <a:lnTo>
                    <a:pt x="120" y="76"/>
                  </a:lnTo>
                  <a:lnTo>
                    <a:pt x="120" y="75"/>
                  </a:lnTo>
                  <a:lnTo>
                    <a:pt x="121" y="74"/>
                  </a:lnTo>
                  <a:lnTo>
                    <a:pt x="121" y="64"/>
                  </a:lnTo>
                  <a:lnTo>
                    <a:pt x="122" y="58"/>
                  </a:lnTo>
                  <a:lnTo>
                    <a:pt x="121" y="55"/>
                  </a:lnTo>
                  <a:lnTo>
                    <a:pt x="121" y="48"/>
                  </a:lnTo>
                  <a:lnTo>
                    <a:pt x="120" y="45"/>
                  </a:lnTo>
                  <a:lnTo>
                    <a:pt x="120" y="43"/>
                  </a:lnTo>
                  <a:lnTo>
                    <a:pt x="117" y="37"/>
                  </a:lnTo>
                  <a:lnTo>
                    <a:pt x="117" y="33"/>
                  </a:lnTo>
                  <a:lnTo>
                    <a:pt x="114" y="29"/>
                  </a:lnTo>
                  <a:lnTo>
                    <a:pt x="112" y="24"/>
                  </a:lnTo>
                  <a:lnTo>
                    <a:pt x="109" y="21"/>
                  </a:lnTo>
                  <a:lnTo>
                    <a:pt x="106" y="21"/>
                  </a:lnTo>
                  <a:lnTo>
                    <a:pt x="106" y="19"/>
                  </a:lnTo>
                  <a:lnTo>
                    <a:pt x="100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85" y="4"/>
                  </a:lnTo>
                  <a:lnTo>
                    <a:pt x="82" y="4"/>
                  </a:lnTo>
                  <a:lnTo>
                    <a:pt x="77" y="1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4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6" y="60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5"/>
                  </a:lnTo>
                  <a:lnTo>
                    <a:pt x="20" y="40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3" y="35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28" y="28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3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41" y="20"/>
                  </a:lnTo>
                  <a:lnTo>
                    <a:pt x="46" y="17"/>
                  </a:lnTo>
                  <a:lnTo>
                    <a:pt x="49" y="17"/>
                  </a:lnTo>
                  <a:lnTo>
                    <a:pt x="51" y="16"/>
                  </a:lnTo>
                  <a:lnTo>
                    <a:pt x="61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4" y="17"/>
                  </a:lnTo>
                  <a:lnTo>
                    <a:pt x="79" y="20"/>
                  </a:lnTo>
                  <a:lnTo>
                    <a:pt x="82" y="20"/>
                  </a:lnTo>
                  <a:lnTo>
                    <a:pt x="81" y="20"/>
                  </a:lnTo>
                  <a:lnTo>
                    <a:pt x="82" y="21"/>
                  </a:lnTo>
                  <a:lnTo>
                    <a:pt x="85" y="23"/>
                  </a:lnTo>
                  <a:lnTo>
                    <a:pt x="86" y="24"/>
                  </a:lnTo>
                  <a:lnTo>
                    <a:pt x="89" y="25"/>
                  </a:lnTo>
                  <a:lnTo>
                    <a:pt x="93" y="29"/>
                  </a:lnTo>
                  <a:lnTo>
                    <a:pt x="96" y="32"/>
                  </a:lnTo>
                  <a:lnTo>
                    <a:pt x="98" y="35"/>
                  </a:lnTo>
                  <a:lnTo>
                    <a:pt x="101" y="40"/>
                  </a:lnTo>
                  <a:lnTo>
                    <a:pt x="101" y="39"/>
                  </a:lnTo>
                  <a:lnTo>
                    <a:pt x="101" y="40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5" y="51"/>
                  </a:lnTo>
                  <a:lnTo>
                    <a:pt x="105" y="58"/>
                  </a:lnTo>
                  <a:lnTo>
                    <a:pt x="106" y="63"/>
                  </a:lnTo>
                  <a:lnTo>
                    <a:pt x="108" y="56"/>
                  </a:lnTo>
                  <a:lnTo>
                    <a:pt x="105" y="62"/>
                  </a:lnTo>
                  <a:lnTo>
                    <a:pt x="105" y="68"/>
                  </a:lnTo>
                  <a:lnTo>
                    <a:pt x="104" y="70"/>
                  </a:lnTo>
                  <a:lnTo>
                    <a:pt x="104" y="74"/>
                  </a:lnTo>
                  <a:lnTo>
                    <a:pt x="101" y="79"/>
                  </a:lnTo>
                  <a:lnTo>
                    <a:pt x="101" y="82"/>
                  </a:lnTo>
                  <a:lnTo>
                    <a:pt x="101" y="80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3" y="90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8"/>
                  </a:lnTo>
                  <a:lnTo>
                    <a:pt x="82" y="99"/>
                  </a:lnTo>
                  <a:lnTo>
                    <a:pt x="81" y="101"/>
                  </a:lnTo>
                  <a:lnTo>
                    <a:pt x="82" y="101"/>
                  </a:lnTo>
                  <a:lnTo>
                    <a:pt x="79" y="101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9" y="105"/>
                  </a:lnTo>
                  <a:lnTo>
                    <a:pt x="62" y="105"/>
                  </a:lnTo>
                  <a:lnTo>
                    <a:pt x="57" y="107"/>
                  </a:lnTo>
                  <a:lnTo>
                    <a:pt x="63" y="106"/>
                  </a:lnTo>
                  <a:lnTo>
                    <a:pt x="58" y="105"/>
                  </a:lnTo>
                  <a:lnTo>
                    <a:pt x="51" y="105"/>
                  </a:lnTo>
                  <a:lnTo>
                    <a:pt x="49" y="103"/>
                  </a:lnTo>
                  <a:lnTo>
                    <a:pt x="46" y="103"/>
                  </a:lnTo>
                  <a:lnTo>
                    <a:pt x="41" y="101"/>
                  </a:lnTo>
                  <a:lnTo>
                    <a:pt x="39" y="101"/>
                  </a:lnTo>
                  <a:lnTo>
                    <a:pt x="41" y="101"/>
                  </a:lnTo>
                  <a:lnTo>
                    <a:pt x="35" y="98"/>
                  </a:lnTo>
                  <a:lnTo>
                    <a:pt x="32" y="95"/>
                  </a:lnTo>
                  <a:lnTo>
                    <a:pt x="30" y="92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3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20" y="82"/>
                  </a:lnTo>
                  <a:lnTo>
                    <a:pt x="20" y="79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805" name="Rectangle 517"/>
            <p:cNvSpPr>
              <a:spLocks noChangeArrowheads="1"/>
            </p:cNvSpPr>
            <p:nvPr/>
          </p:nvSpPr>
          <p:spPr bwMode="auto">
            <a:xfrm>
              <a:off x="3168" y="1849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396806" name="Rectangle 518"/>
            <p:cNvSpPr>
              <a:spLocks noChangeArrowheads="1"/>
            </p:cNvSpPr>
            <p:nvPr/>
          </p:nvSpPr>
          <p:spPr bwMode="auto">
            <a:xfrm>
              <a:off x="5321" y="1739"/>
              <a:ext cx="2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Swiss 721 SWA" charset="0"/>
                </a:rPr>
                <a:t>OL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396807" name="Freeform 519"/>
            <p:cNvSpPr>
              <a:spLocks/>
            </p:cNvSpPr>
            <p:nvPr/>
          </p:nvSpPr>
          <p:spPr bwMode="auto">
            <a:xfrm>
              <a:off x="4081" y="1997"/>
              <a:ext cx="789" cy="19"/>
            </a:xfrm>
            <a:custGeom>
              <a:avLst/>
              <a:gdLst/>
              <a:ahLst/>
              <a:cxnLst>
                <a:cxn ang="0">
                  <a:pos x="781" y="19"/>
                </a:cxn>
                <a:cxn ang="0">
                  <a:pos x="784" y="19"/>
                </a:cxn>
                <a:cxn ang="0">
                  <a:pos x="786" y="16"/>
                </a:cxn>
                <a:cxn ang="0">
                  <a:pos x="789" y="13"/>
                </a:cxn>
                <a:cxn ang="0">
                  <a:pos x="789" y="8"/>
                </a:cxn>
                <a:cxn ang="0">
                  <a:pos x="786" y="5"/>
                </a:cxn>
                <a:cxn ang="0">
                  <a:pos x="784" y="3"/>
                </a:cxn>
                <a:cxn ang="0">
                  <a:pos x="781" y="3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781" y="19"/>
                </a:cxn>
              </a:cxnLst>
              <a:rect l="0" t="0" r="r" b="b"/>
              <a:pathLst>
                <a:path w="789" h="19">
                  <a:moveTo>
                    <a:pt x="781" y="19"/>
                  </a:moveTo>
                  <a:lnTo>
                    <a:pt x="784" y="19"/>
                  </a:lnTo>
                  <a:lnTo>
                    <a:pt x="786" y="16"/>
                  </a:lnTo>
                  <a:lnTo>
                    <a:pt x="789" y="13"/>
                  </a:lnTo>
                  <a:lnTo>
                    <a:pt x="789" y="8"/>
                  </a:lnTo>
                  <a:lnTo>
                    <a:pt x="786" y="5"/>
                  </a:lnTo>
                  <a:lnTo>
                    <a:pt x="784" y="3"/>
                  </a:lnTo>
                  <a:lnTo>
                    <a:pt x="781" y="3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78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6897" name="Line 609"/>
          <p:cNvSpPr>
            <a:spLocks noChangeShapeType="1"/>
          </p:cNvSpPr>
          <p:nvPr/>
        </p:nvSpPr>
        <p:spPr bwMode="auto">
          <a:xfrm>
            <a:off x="2374900" y="5464175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6900" name="Text Box 612"/>
          <p:cNvSpPr txBox="1">
            <a:spLocks noChangeArrowheads="1"/>
          </p:cNvSpPr>
          <p:nvPr/>
        </p:nvSpPr>
        <p:spPr bwMode="auto">
          <a:xfrm>
            <a:off x="5191125" y="3062288"/>
            <a:ext cx="326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333FF"/>
                </a:solidFill>
              </a:rPr>
              <a:t>OL= IN0.S’ + IN1.S</a:t>
            </a:r>
          </a:p>
        </p:txBody>
      </p:sp>
    </p:spTree>
    <p:extLst>
      <p:ext uri="{BB962C8B-B14F-4D97-AF65-F5344CB8AC3E}">
        <p14:creationId xmlns:p14="http://schemas.microsoft.com/office/powerpoint/2010/main" val="345794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  <p:bldP spid="3969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Karnaugh Maps (K-map)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5563"/>
            <a:ext cx="810895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cs typeface="Times New Roman" pitchFamily="18" charset="0"/>
              </a:rPr>
              <a:t>A K-map is a collection of squares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Each square represents a minterm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The collection of squares is a graphical representation of a Boolean function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Adjacent squares differ in the value of one variable</a:t>
            </a:r>
          </a:p>
          <a:p>
            <a:pPr lvl="1">
              <a:lnSpc>
                <a:spcPct val="90000"/>
              </a:lnSpc>
              <a:buSzPct val="125000"/>
            </a:pPr>
            <a:r>
              <a:rPr lang="en-US" sz="2400" b="1">
                <a:cs typeface="Times New Roman" pitchFamily="18" charset="0"/>
              </a:rPr>
              <a:t>Alternative algebraic expressions for the same function are derived by recognizing patterns of squares</a:t>
            </a:r>
          </a:p>
          <a:p>
            <a:pPr>
              <a:lnSpc>
                <a:spcPct val="90000"/>
              </a:lnSpc>
            </a:pPr>
            <a:r>
              <a:rPr lang="en-US" sz="2800" b="1">
                <a:cs typeface="Times New Roman" pitchFamily="18" charset="0"/>
              </a:rPr>
              <a:t>The K-map can be viewed as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cs typeface="Times New Roman" pitchFamily="18" charset="0"/>
              </a:rPr>
              <a:t>A reorganized version of the truth table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cs typeface="Times New Roman" pitchFamily="18" charset="0"/>
              </a:rPr>
              <a:t>A topologically-warped Venn diagram as used to visualize sets in algebra of sets</a:t>
            </a:r>
            <a:br>
              <a:rPr lang="en-US" sz="2400" b="1">
                <a:cs typeface="Times New Roman" pitchFamily="18" charset="0"/>
              </a:rPr>
            </a:br>
            <a:endParaRPr lang="en-US" sz="2400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1537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	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Implement a gate with two three-state buffers and two inverters:</a:t>
            </a:r>
          </a:p>
          <a:p>
            <a:pPr lvl="1"/>
            <a:r>
              <a:rPr lang="en-US" dirty="0">
                <a:latin typeface="Arial" pitchFamily="34" charset="0"/>
                <a:cs typeface="Times New Roman" pitchFamily="18" charset="0"/>
              </a:rPr>
              <a:t>F = X  Y=XY’+X’Y</a:t>
            </a:r>
            <a:endParaRPr lang="en-US" dirty="0">
              <a:latin typeface="Arial" pitchFamily="34" charset="0"/>
            </a:endParaRPr>
          </a:p>
          <a:p>
            <a:pPr lvl="1"/>
            <a:endParaRPr lang="en-US" dirty="0">
              <a:latin typeface="Arial" pitchFamily="34" charset="0"/>
            </a:endParaRP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2387600" y="2403475"/>
            <a:ext cx="2635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" name="Group 611"/>
          <p:cNvGrpSpPr>
            <a:grpSpLocks/>
          </p:cNvGrpSpPr>
          <p:nvPr/>
        </p:nvGrpSpPr>
        <p:grpSpPr bwMode="auto">
          <a:xfrm>
            <a:off x="1515383" y="3179309"/>
            <a:ext cx="4171950" cy="2432051"/>
            <a:chOff x="2830" y="1317"/>
            <a:chExt cx="2628" cy="1532"/>
          </a:xfrm>
        </p:grpSpPr>
        <p:sp>
          <p:nvSpPr>
            <p:cNvPr id="8" name="Freeform 488"/>
            <p:cNvSpPr>
              <a:spLocks/>
            </p:cNvSpPr>
            <p:nvPr/>
          </p:nvSpPr>
          <p:spPr bwMode="auto">
            <a:xfrm>
              <a:off x="4685" y="1328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4"/>
                </a:cxn>
                <a:cxn ang="0">
                  <a:pos x="3" y="416"/>
                </a:cxn>
                <a:cxn ang="0">
                  <a:pos x="5" y="419"/>
                </a:cxn>
                <a:cxn ang="0">
                  <a:pos x="11" y="419"/>
                </a:cxn>
                <a:cxn ang="0">
                  <a:pos x="13" y="416"/>
                </a:cxn>
                <a:cxn ang="0">
                  <a:pos x="16" y="414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4"/>
                  </a:lnTo>
                  <a:lnTo>
                    <a:pt x="3" y="416"/>
                  </a:lnTo>
                  <a:lnTo>
                    <a:pt x="5" y="419"/>
                  </a:lnTo>
                  <a:lnTo>
                    <a:pt x="11" y="419"/>
                  </a:lnTo>
                  <a:lnTo>
                    <a:pt x="13" y="416"/>
                  </a:lnTo>
                  <a:lnTo>
                    <a:pt x="16" y="414"/>
                  </a:ln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89"/>
            <p:cNvSpPr>
              <a:spLocks/>
            </p:cNvSpPr>
            <p:nvPr/>
          </p:nvSpPr>
          <p:spPr bwMode="auto">
            <a:xfrm>
              <a:off x="4694" y="1337"/>
              <a:ext cx="365" cy="218"/>
            </a:xfrm>
            <a:custGeom>
              <a:avLst/>
              <a:gdLst/>
              <a:ahLst/>
              <a:cxnLst>
                <a:cxn ang="0">
                  <a:pos x="353" y="217"/>
                </a:cxn>
                <a:cxn ang="0">
                  <a:pos x="355" y="218"/>
                </a:cxn>
                <a:cxn ang="0">
                  <a:pos x="360" y="218"/>
                </a:cxn>
                <a:cxn ang="0">
                  <a:pos x="363" y="215"/>
                </a:cxn>
                <a:cxn ang="0">
                  <a:pos x="365" y="213"/>
                </a:cxn>
                <a:cxn ang="0">
                  <a:pos x="365" y="207"/>
                </a:cxn>
                <a:cxn ang="0">
                  <a:pos x="363" y="205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7"/>
                </a:cxn>
              </a:cxnLst>
              <a:rect l="0" t="0" r="r" b="b"/>
              <a:pathLst>
                <a:path w="365" h="218">
                  <a:moveTo>
                    <a:pt x="353" y="217"/>
                  </a:moveTo>
                  <a:lnTo>
                    <a:pt x="355" y="218"/>
                  </a:lnTo>
                  <a:lnTo>
                    <a:pt x="360" y="218"/>
                  </a:lnTo>
                  <a:lnTo>
                    <a:pt x="363" y="215"/>
                  </a:lnTo>
                  <a:lnTo>
                    <a:pt x="365" y="213"/>
                  </a:lnTo>
                  <a:lnTo>
                    <a:pt x="365" y="207"/>
                  </a:lnTo>
                  <a:lnTo>
                    <a:pt x="363" y="205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90"/>
            <p:cNvSpPr>
              <a:spLocks/>
            </p:cNvSpPr>
            <p:nvPr/>
          </p:nvSpPr>
          <p:spPr bwMode="auto">
            <a:xfrm>
              <a:off x="4693" y="1539"/>
              <a:ext cx="365" cy="217"/>
            </a:xfrm>
            <a:custGeom>
              <a:avLst/>
              <a:gdLst/>
              <a:ahLst/>
              <a:cxnLst>
                <a:cxn ang="0">
                  <a:pos x="361" y="15"/>
                </a:cxn>
                <a:cxn ang="0">
                  <a:pos x="364" y="12"/>
                </a:cxn>
                <a:cxn ang="0">
                  <a:pos x="365" y="11"/>
                </a:cxn>
                <a:cxn ang="0">
                  <a:pos x="365" y="5"/>
                </a:cxn>
                <a:cxn ang="0">
                  <a:pos x="362" y="3"/>
                </a:cxn>
                <a:cxn ang="0">
                  <a:pos x="360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1" y="205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5" y="217"/>
                </a:cxn>
                <a:cxn ang="0">
                  <a:pos x="11" y="217"/>
                </a:cxn>
                <a:cxn ang="0">
                  <a:pos x="12" y="216"/>
                </a:cxn>
                <a:cxn ang="0">
                  <a:pos x="361" y="15"/>
                </a:cxn>
              </a:cxnLst>
              <a:rect l="0" t="0" r="r" b="b"/>
              <a:pathLst>
                <a:path w="365" h="217">
                  <a:moveTo>
                    <a:pt x="361" y="15"/>
                  </a:moveTo>
                  <a:lnTo>
                    <a:pt x="364" y="12"/>
                  </a:lnTo>
                  <a:lnTo>
                    <a:pt x="365" y="11"/>
                  </a:lnTo>
                  <a:lnTo>
                    <a:pt x="365" y="5"/>
                  </a:lnTo>
                  <a:lnTo>
                    <a:pt x="362" y="3"/>
                  </a:lnTo>
                  <a:lnTo>
                    <a:pt x="360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1" y="205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5" y="217"/>
                  </a:lnTo>
                  <a:lnTo>
                    <a:pt x="11" y="217"/>
                  </a:lnTo>
                  <a:lnTo>
                    <a:pt x="12" y="216"/>
                  </a:lnTo>
                  <a:lnTo>
                    <a:pt x="36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91"/>
            <p:cNvSpPr>
              <a:spLocks/>
            </p:cNvSpPr>
            <p:nvPr/>
          </p:nvSpPr>
          <p:spPr bwMode="auto">
            <a:xfrm>
              <a:off x="4854" y="1645"/>
              <a:ext cx="16" cy="36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3" y="3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357"/>
                </a:cxn>
                <a:cxn ang="0">
                  <a:pos x="3" y="360"/>
                </a:cxn>
                <a:cxn ang="0">
                  <a:pos x="5" y="363"/>
                </a:cxn>
                <a:cxn ang="0">
                  <a:pos x="11" y="363"/>
                </a:cxn>
                <a:cxn ang="0">
                  <a:pos x="13" y="360"/>
                </a:cxn>
                <a:cxn ang="0">
                  <a:pos x="16" y="357"/>
                </a:cxn>
                <a:cxn ang="0">
                  <a:pos x="16" y="355"/>
                </a:cxn>
                <a:cxn ang="0">
                  <a:pos x="16" y="8"/>
                </a:cxn>
              </a:cxnLst>
              <a:rect l="0" t="0" r="r" b="b"/>
              <a:pathLst>
                <a:path w="16" h="363">
                  <a:moveTo>
                    <a:pt x="16" y="8"/>
                  </a:moveTo>
                  <a:lnTo>
                    <a:pt x="16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57"/>
                  </a:lnTo>
                  <a:lnTo>
                    <a:pt x="3" y="360"/>
                  </a:lnTo>
                  <a:lnTo>
                    <a:pt x="5" y="363"/>
                  </a:lnTo>
                  <a:lnTo>
                    <a:pt x="11" y="363"/>
                  </a:lnTo>
                  <a:lnTo>
                    <a:pt x="13" y="360"/>
                  </a:lnTo>
                  <a:lnTo>
                    <a:pt x="16" y="357"/>
                  </a:lnTo>
                  <a:lnTo>
                    <a:pt x="16" y="35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92"/>
            <p:cNvSpPr>
              <a:spLocks/>
            </p:cNvSpPr>
            <p:nvPr/>
          </p:nvSpPr>
          <p:spPr bwMode="auto">
            <a:xfrm>
              <a:off x="5045" y="1539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187" y="16"/>
                </a:cxn>
                <a:cxn ang="0">
                  <a:pos x="190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0" y="3"/>
                </a:cxn>
                <a:cxn ang="0">
                  <a:pos x="187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187" y="16"/>
                  </a:lnTo>
                  <a:lnTo>
                    <a:pt x="190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0" y="3"/>
                  </a:lnTo>
                  <a:lnTo>
                    <a:pt x="187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93"/>
            <p:cNvSpPr>
              <a:spLocks/>
            </p:cNvSpPr>
            <p:nvPr/>
          </p:nvSpPr>
          <p:spPr bwMode="auto">
            <a:xfrm>
              <a:off x="4517" y="1533"/>
              <a:ext cx="184" cy="17"/>
            </a:xfrm>
            <a:custGeom>
              <a:avLst/>
              <a:gdLst/>
              <a:ahLst/>
              <a:cxnLst>
                <a:cxn ang="0">
                  <a:pos x="176" y="17"/>
                </a:cxn>
                <a:cxn ang="0">
                  <a:pos x="179" y="17"/>
                </a:cxn>
                <a:cxn ang="0">
                  <a:pos x="181" y="14"/>
                </a:cxn>
                <a:cxn ang="0">
                  <a:pos x="184" y="11"/>
                </a:cxn>
                <a:cxn ang="0">
                  <a:pos x="184" y="6"/>
                </a:cxn>
                <a:cxn ang="0">
                  <a:pos x="181" y="3"/>
                </a:cxn>
                <a:cxn ang="0">
                  <a:pos x="179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5" y="17"/>
                </a:cxn>
                <a:cxn ang="0">
                  <a:pos x="8" y="17"/>
                </a:cxn>
                <a:cxn ang="0">
                  <a:pos x="176" y="17"/>
                </a:cxn>
              </a:cxnLst>
              <a:rect l="0" t="0" r="r" b="b"/>
              <a:pathLst>
                <a:path w="184" h="17">
                  <a:moveTo>
                    <a:pt x="176" y="17"/>
                  </a:moveTo>
                  <a:lnTo>
                    <a:pt x="179" y="17"/>
                  </a:lnTo>
                  <a:lnTo>
                    <a:pt x="181" y="14"/>
                  </a:lnTo>
                  <a:lnTo>
                    <a:pt x="184" y="11"/>
                  </a:lnTo>
                  <a:lnTo>
                    <a:pt x="184" y="6"/>
                  </a:lnTo>
                  <a:lnTo>
                    <a:pt x="181" y="3"/>
                  </a:lnTo>
                  <a:lnTo>
                    <a:pt x="17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7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94"/>
            <p:cNvSpPr>
              <a:spLocks/>
            </p:cNvSpPr>
            <p:nvPr/>
          </p:nvSpPr>
          <p:spPr bwMode="auto">
            <a:xfrm>
              <a:off x="4671" y="2094"/>
              <a:ext cx="17" cy="419"/>
            </a:xfrm>
            <a:custGeom>
              <a:avLst/>
              <a:gdLst/>
              <a:ahLst/>
              <a:cxnLst>
                <a:cxn ang="0">
                  <a:pos x="0" y="410"/>
                </a:cxn>
                <a:cxn ang="0">
                  <a:pos x="0" y="413"/>
                </a:cxn>
                <a:cxn ang="0">
                  <a:pos x="3" y="416"/>
                </a:cxn>
                <a:cxn ang="0">
                  <a:pos x="6" y="419"/>
                </a:cxn>
                <a:cxn ang="0">
                  <a:pos x="11" y="419"/>
                </a:cxn>
                <a:cxn ang="0">
                  <a:pos x="14" y="416"/>
                </a:cxn>
                <a:cxn ang="0">
                  <a:pos x="17" y="413"/>
                </a:cxn>
                <a:cxn ang="0">
                  <a:pos x="17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0"/>
                </a:cxn>
              </a:cxnLst>
              <a:rect l="0" t="0" r="r" b="b"/>
              <a:pathLst>
                <a:path w="17" h="419">
                  <a:moveTo>
                    <a:pt x="0" y="410"/>
                  </a:moveTo>
                  <a:lnTo>
                    <a:pt x="0" y="413"/>
                  </a:lnTo>
                  <a:lnTo>
                    <a:pt x="3" y="416"/>
                  </a:lnTo>
                  <a:lnTo>
                    <a:pt x="6" y="419"/>
                  </a:lnTo>
                  <a:lnTo>
                    <a:pt x="11" y="419"/>
                  </a:lnTo>
                  <a:lnTo>
                    <a:pt x="14" y="416"/>
                  </a:lnTo>
                  <a:lnTo>
                    <a:pt x="17" y="413"/>
                  </a:lnTo>
                  <a:lnTo>
                    <a:pt x="17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95"/>
            <p:cNvSpPr>
              <a:spLocks/>
            </p:cNvSpPr>
            <p:nvPr/>
          </p:nvSpPr>
          <p:spPr bwMode="auto">
            <a:xfrm>
              <a:off x="4681" y="2102"/>
              <a:ext cx="365" cy="217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7"/>
                </a:cxn>
                <a:cxn ang="0">
                  <a:pos x="360" y="217"/>
                </a:cxn>
                <a:cxn ang="0">
                  <a:pos x="362" y="214"/>
                </a:cxn>
                <a:cxn ang="0">
                  <a:pos x="365" y="212"/>
                </a:cxn>
                <a:cxn ang="0">
                  <a:pos x="365" y="206"/>
                </a:cxn>
                <a:cxn ang="0">
                  <a:pos x="362" y="204"/>
                </a:cxn>
                <a:cxn ang="0">
                  <a:pos x="361" y="202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353" y="216"/>
                </a:cxn>
              </a:cxnLst>
              <a:rect l="0" t="0" r="r" b="b"/>
              <a:pathLst>
                <a:path w="365" h="217">
                  <a:moveTo>
                    <a:pt x="353" y="216"/>
                  </a:moveTo>
                  <a:lnTo>
                    <a:pt x="354" y="217"/>
                  </a:lnTo>
                  <a:lnTo>
                    <a:pt x="360" y="217"/>
                  </a:lnTo>
                  <a:lnTo>
                    <a:pt x="362" y="214"/>
                  </a:lnTo>
                  <a:lnTo>
                    <a:pt x="365" y="212"/>
                  </a:lnTo>
                  <a:lnTo>
                    <a:pt x="365" y="206"/>
                  </a:lnTo>
                  <a:lnTo>
                    <a:pt x="362" y="204"/>
                  </a:lnTo>
                  <a:lnTo>
                    <a:pt x="361" y="202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96"/>
            <p:cNvSpPr>
              <a:spLocks/>
            </p:cNvSpPr>
            <p:nvPr/>
          </p:nvSpPr>
          <p:spPr bwMode="auto">
            <a:xfrm>
              <a:off x="4679" y="2303"/>
              <a:ext cx="366" cy="218"/>
            </a:xfrm>
            <a:custGeom>
              <a:avLst/>
              <a:gdLst/>
              <a:ahLst/>
              <a:cxnLst>
                <a:cxn ang="0">
                  <a:pos x="362" y="15"/>
                </a:cxn>
                <a:cxn ang="0">
                  <a:pos x="364" y="12"/>
                </a:cxn>
                <a:cxn ang="0">
                  <a:pos x="366" y="11"/>
                </a:cxn>
                <a:cxn ang="0">
                  <a:pos x="366" y="5"/>
                </a:cxn>
                <a:cxn ang="0">
                  <a:pos x="363" y="3"/>
                </a:cxn>
                <a:cxn ang="0">
                  <a:pos x="360" y="0"/>
                </a:cxn>
                <a:cxn ang="0">
                  <a:pos x="355" y="0"/>
                </a:cxn>
                <a:cxn ang="0">
                  <a:pos x="353" y="1"/>
                </a:cxn>
                <a:cxn ang="0">
                  <a:pos x="4" y="203"/>
                </a:cxn>
                <a:cxn ang="0">
                  <a:pos x="2" y="206"/>
                </a:cxn>
                <a:cxn ang="0">
                  <a:pos x="0" y="207"/>
                </a:cxn>
                <a:cxn ang="0">
                  <a:pos x="0" y="212"/>
                </a:cxn>
                <a:cxn ang="0">
                  <a:pos x="3" y="215"/>
                </a:cxn>
                <a:cxn ang="0">
                  <a:pos x="6" y="218"/>
                </a:cxn>
                <a:cxn ang="0">
                  <a:pos x="11" y="218"/>
                </a:cxn>
                <a:cxn ang="0">
                  <a:pos x="13" y="216"/>
                </a:cxn>
                <a:cxn ang="0">
                  <a:pos x="362" y="15"/>
                </a:cxn>
              </a:cxnLst>
              <a:rect l="0" t="0" r="r" b="b"/>
              <a:pathLst>
                <a:path w="366" h="218">
                  <a:moveTo>
                    <a:pt x="362" y="15"/>
                  </a:moveTo>
                  <a:lnTo>
                    <a:pt x="364" y="12"/>
                  </a:lnTo>
                  <a:lnTo>
                    <a:pt x="366" y="11"/>
                  </a:lnTo>
                  <a:lnTo>
                    <a:pt x="366" y="5"/>
                  </a:lnTo>
                  <a:lnTo>
                    <a:pt x="363" y="3"/>
                  </a:lnTo>
                  <a:lnTo>
                    <a:pt x="360" y="0"/>
                  </a:lnTo>
                  <a:lnTo>
                    <a:pt x="355" y="0"/>
                  </a:lnTo>
                  <a:lnTo>
                    <a:pt x="353" y="1"/>
                  </a:lnTo>
                  <a:lnTo>
                    <a:pt x="4" y="203"/>
                  </a:lnTo>
                  <a:lnTo>
                    <a:pt x="2" y="206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3" y="215"/>
                  </a:lnTo>
                  <a:lnTo>
                    <a:pt x="6" y="218"/>
                  </a:lnTo>
                  <a:lnTo>
                    <a:pt x="11" y="218"/>
                  </a:lnTo>
                  <a:lnTo>
                    <a:pt x="13" y="216"/>
                  </a:lnTo>
                  <a:lnTo>
                    <a:pt x="36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97"/>
            <p:cNvSpPr>
              <a:spLocks/>
            </p:cNvSpPr>
            <p:nvPr/>
          </p:nvSpPr>
          <p:spPr bwMode="auto">
            <a:xfrm>
              <a:off x="4843" y="2408"/>
              <a:ext cx="16" cy="213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5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08"/>
                </a:cxn>
                <a:cxn ang="0">
                  <a:pos x="3" y="211"/>
                </a:cxn>
                <a:cxn ang="0">
                  <a:pos x="6" y="213"/>
                </a:cxn>
                <a:cxn ang="0">
                  <a:pos x="11" y="213"/>
                </a:cxn>
                <a:cxn ang="0">
                  <a:pos x="14" y="211"/>
                </a:cxn>
                <a:cxn ang="0">
                  <a:pos x="16" y="208"/>
                </a:cxn>
                <a:cxn ang="0">
                  <a:pos x="16" y="205"/>
                </a:cxn>
                <a:cxn ang="0">
                  <a:pos x="16" y="8"/>
                </a:cxn>
              </a:cxnLst>
              <a:rect l="0" t="0" r="r" b="b"/>
              <a:pathLst>
                <a:path w="16" h="213">
                  <a:moveTo>
                    <a:pt x="16" y="8"/>
                  </a:moveTo>
                  <a:lnTo>
                    <a:pt x="16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08"/>
                  </a:lnTo>
                  <a:lnTo>
                    <a:pt x="3" y="211"/>
                  </a:lnTo>
                  <a:lnTo>
                    <a:pt x="6" y="213"/>
                  </a:lnTo>
                  <a:lnTo>
                    <a:pt x="11" y="213"/>
                  </a:lnTo>
                  <a:lnTo>
                    <a:pt x="14" y="211"/>
                  </a:lnTo>
                  <a:lnTo>
                    <a:pt x="16" y="208"/>
                  </a:lnTo>
                  <a:lnTo>
                    <a:pt x="16" y="205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98"/>
            <p:cNvSpPr>
              <a:spLocks/>
            </p:cNvSpPr>
            <p:nvPr/>
          </p:nvSpPr>
          <p:spPr bwMode="auto">
            <a:xfrm>
              <a:off x="5031" y="2303"/>
              <a:ext cx="193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188" y="16"/>
                </a:cxn>
                <a:cxn ang="0">
                  <a:pos x="191" y="13"/>
                </a:cxn>
                <a:cxn ang="0">
                  <a:pos x="193" y="11"/>
                </a:cxn>
                <a:cxn ang="0">
                  <a:pos x="193" y="5"/>
                </a:cxn>
                <a:cxn ang="0">
                  <a:pos x="191" y="3"/>
                </a:cxn>
                <a:cxn ang="0">
                  <a:pos x="188" y="0"/>
                </a:cxn>
                <a:cxn ang="0">
                  <a:pos x="185" y="0"/>
                </a:cxn>
                <a:cxn ang="0">
                  <a:pos x="8" y="0"/>
                </a:cxn>
              </a:cxnLst>
              <a:rect l="0" t="0" r="r" b="b"/>
              <a:pathLst>
                <a:path w="193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88" y="16"/>
                  </a:lnTo>
                  <a:lnTo>
                    <a:pt x="191" y="13"/>
                  </a:lnTo>
                  <a:lnTo>
                    <a:pt x="193" y="11"/>
                  </a:lnTo>
                  <a:lnTo>
                    <a:pt x="193" y="5"/>
                  </a:lnTo>
                  <a:lnTo>
                    <a:pt x="191" y="3"/>
                  </a:lnTo>
                  <a:lnTo>
                    <a:pt x="188" y="0"/>
                  </a:lnTo>
                  <a:lnTo>
                    <a:pt x="18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99"/>
            <p:cNvSpPr>
              <a:spLocks/>
            </p:cNvSpPr>
            <p:nvPr/>
          </p:nvSpPr>
          <p:spPr bwMode="auto">
            <a:xfrm>
              <a:off x="4504" y="2299"/>
              <a:ext cx="184" cy="16"/>
            </a:xfrm>
            <a:custGeom>
              <a:avLst/>
              <a:gdLst/>
              <a:ahLst/>
              <a:cxnLst>
                <a:cxn ang="0">
                  <a:pos x="175" y="16"/>
                </a:cxn>
                <a:cxn ang="0">
                  <a:pos x="178" y="16"/>
                </a:cxn>
                <a:cxn ang="0">
                  <a:pos x="181" y="13"/>
                </a:cxn>
                <a:cxn ang="0">
                  <a:pos x="184" y="11"/>
                </a:cxn>
                <a:cxn ang="0">
                  <a:pos x="184" y="5"/>
                </a:cxn>
                <a:cxn ang="0">
                  <a:pos x="181" y="3"/>
                </a:cxn>
                <a:cxn ang="0">
                  <a:pos x="17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175" y="16"/>
                </a:cxn>
              </a:cxnLst>
              <a:rect l="0" t="0" r="r" b="b"/>
              <a:pathLst>
                <a:path w="184" h="16">
                  <a:moveTo>
                    <a:pt x="175" y="16"/>
                  </a:moveTo>
                  <a:lnTo>
                    <a:pt x="178" y="16"/>
                  </a:lnTo>
                  <a:lnTo>
                    <a:pt x="181" y="13"/>
                  </a:lnTo>
                  <a:lnTo>
                    <a:pt x="184" y="11"/>
                  </a:lnTo>
                  <a:lnTo>
                    <a:pt x="184" y="5"/>
                  </a:lnTo>
                  <a:lnTo>
                    <a:pt x="181" y="3"/>
                  </a:lnTo>
                  <a:lnTo>
                    <a:pt x="17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17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00"/>
            <p:cNvSpPr>
              <a:spLocks/>
            </p:cNvSpPr>
            <p:nvPr/>
          </p:nvSpPr>
          <p:spPr bwMode="auto">
            <a:xfrm>
              <a:off x="5220" y="1536"/>
              <a:ext cx="17" cy="768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17" y="6"/>
                </a:cxn>
                <a:cxn ang="0">
                  <a:pos x="14" y="3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63"/>
                </a:cxn>
                <a:cxn ang="0">
                  <a:pos x="3" y="766"/>
                </a:cxn>
                <a:cxn ang="0">
                  <a:pos x="6" y="768"/>
                </a:cxn>
                <a:cxn ang="0">
                  <a:pos x="11" y="768"/>
                </a:cxn>
                <a:cxn ang="0">
                  <a:pos x="14" y="766"/>
                </a:cxn>
                <a:cxn ang="0">
                  <a:pos x="17" y="763"/>
                </a:cxn>
                <a:cxn ang="0">
                  <a:pos x="17" y="760"/>
                </a:cxn>
                <a:cxn ang="0">
                  <a:pos x="17" y="8"/>
                </a:cxn>
              </a:cxnLst>
              <a:rect l="0" t="0" r="r" b="b"/>
              <a:pathLst>
                <a:path w="17" h="768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63"/>
                  </a:lnTo>
                  <a:lnTo>
                    <a:pt x="3" y="766"/>
                  </a:lnTo>
                  <a:lnTo>
                    <a:pt x="6" y="768"/>
                  </a:lnTo>
                  <a:lnTo>
                    <a:pt x="11" y="768"/>
                  </a:lnTo>
                  <a:lnTo>
                    <a:pt x="14" y="766"/>
                  </a:lnTo>
                  <a:lnTo>
                    <a:pt x="17" y="763"/>
                  </a:lnTo>
                  <a:lnTo>
                    <a:pt x="17" y="76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01"/>
            <p:cNvSpPr>
              <a:spLocks/>
            </p:cNvSpPr>
            <p:nvPr/>
          </p:nvSpPr>
          <p:spPr bwMode="auto">
            <a:xfrm>
              <a:off x="5231" y="1943"/>
              <a:ext cx="227" cy="1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6"/>
                </a:cxn>
                <a:cxn ang="0">
                  <a:pos x="222" y="16"/>
                </a:cxn>
                <a:cxn ang="0">
                  <a:pos x="224" y="14"/>
                </a:cxn>
                <a:cxn ang="0">
                  <a:pos x="227" y="11"/>
                </a:cxn>
                <a:cxn ang="0">
                  <a:pos x="227" y="5"/>
                </a:cxn>
                <a:cxn ang="0">
                  <a:pos x="224" y="3"/>
                </a:cxn>
                <a:cxn ang="0">
                  <a:pos x="222" y="0"/>
                </a:cxn>
                <a:cxn ang="0">
                  <a:pos x="219" y="0"/>
                </a:cxn>
                <a:cxn ang="0">
                  <a:pos x="8" y="0"/>
                </a:cxn>
              </a:cxnLst>
              <a:rect l="0" t="0" r="r" b="b"/>
              <a:pathLst>
                <a:path w="227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22" y="16"/>
                  </a:lnTo>
                  <a:lnTo>
                    <a:pt x="224" y="14"/>
                  </a:lnTo>
                  <a:lnTo>
                    <a:pt x="227" y="11"/>
                  </a:lnTo>
                  <a:lnTo>
                    <a:pt x="227" y="5"/>
                  </a:lnTo>
                  <a:lnTo>
                    <a:pt x="224" y="3"/>
                  </a:lnTo>
                  <a:lnTo>
                    <a:pt x="222" y="0"/>
                  </a:lnTo>
                  <a:lnTo>
                    <a:pt x="21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502"/>
            <p:cNvSpPr>
              <a:spLocks noChangeArrowheads="1"/>
            </p:cNvSpPr>
            <p:nvPr/>
          </p:nvSpPr>
          <p:spPr bwMode="auto">
            <a:xfrm>
              <a:off x="2830" y="1317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X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3" name="Rectangle 503"/>
            <p:cNvSpPr>
              <a:spLocks noChangeArrowheads="1"/>
            </p:cNvSpPr>
            <p:nvPr/>
          </p:nvSpPr>
          <p:spPr bwMode="auto">
            <a:xfrm>
              <a:off x="4452" y="2075"/>
              <a:ext cx="16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X’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4" name="Rectangle 504"/>
            <p:cNvSpPr>
              <a:spLocks noChangeArrowheads="1"/>
            </p:cNvSpPr>
            <p:nvPr/>
          </p:nvSpPr>
          <p:spPr bwMode="auto">
            <a:xfrm>
              <a:off x="4245" y="1796"/>
              <a:ext cx="58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EN0=Y’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5" name="Rectangle 505"/>
            <p:cNvSpPr>
              <a:spLocks noChangeArrowheads="1"/>
            </p:cNvSpPr>
            <p:nvPr/>
          </p:nvSpPr>
          <p:spPr bwMode="auto">
            <a:xfrm>
              <a:off x="4322" y="2645"/>
              <a:ext cx="541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EN1=Y</a:t>
              </a:r>
              <a:endParaRPr lang="en-US" sz="3200" dirty="0">
                <a:latin typeface="Times New Roman" pitchFamily="18" charset="0"/>
              </a:endParaRPr>
            </a:p>
          </p:txBody>
        </p:sp>
        <p:sp>
          <p:nvSpPr>
            <p:cNvPr id="26" name="Freeform 506"/>
            <p:cNvSpPr>
              <a:spLocks/>
            </p:cNvSpPr>
            <p:nvPr/>
          </p:nvSpPr>
          <p:spPr bwMode="auto">
            <a:xfrm>
              <a:off x="3602" y="1805"/>
              <a:ext cx="16" cy="419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07"/>
            <p:cNvSpPr>
              <a:spLocks/>
            </p:cNvSpPr>
            <p:nvPr/>
          </p:nvSpPr>
          <p:spPr bwMode="auto">
            <a:xfrm>
              <a:off x="3611" y="1814"/>
              <a:ext cx="365" cy="218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08"/>
            <p:cNvSpPr>
              <a:spLocks/>
            </p:cNvSpPr>
            <p:nvPr/>
          </p:nvSpPr>
          <p:spPr bwMode="auto">
            <a:xfrm>
              <a:off x="3610" y="2016"/>
              <a:ext cx="365" cy="217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09"/>
            <p:cNvSpPr>
              <a:spLocks/>
            </p:cNvSpPr>
            <p:nvPr/>
          </p:nvSpPr>
          <p:spPr bwMode="auto">
            <a:xfrm>
              <a:off x="3278" y="2010"/>
              <a:ext cx="340" cy="26"/>
            </a:xfrm>
            <a:custGeom>
              <a:avLst/>
              <a:gdLst/>
              <a:ahLst/>
              <a:cxnLst>
                <a:cxn ang="0">
                  <a:pos x="332" y="16"/>
                </a:cxn>
                <a:cxn ang="0">
                  <a:pos x="334" y="16"/>
                </a:cxn>
                <a:cxn ang="0">
                  <a:pos x="337" y="14"/>
                </a:cxn>
                <a:cxn ang="0">
                  <a:pos x="338" y="12"/>
                </a:cxn>
                <a:cxn ang="0">
                  <a:pos x="340" y="10"/>
                </a:cxn>
                <a:cxn ang="0">
                  <a:pos x="340" y="6"/>
                </a:cxn>
                <a:cxn ang="0">
                  <a:pos x="337" y="3"/>
                </a:cxn>
                <a:cxn ang="0">
                  <a:pos x="336" y="2"/>
                </a:cxn>
                <a:cxn ang="0">
                  <a:pos x="333" y="0"/>
                </a:cxn>
                <a:cxn ang="0">
                  <a:pos x="332" y="0"/>
                </a:cxn>
                <a:cxn ang="0">
                  <a:pos x="8" y="10"/>
                </a:cxn>
                <a:cxn ang="0">
                  <a:pos x="5" y="10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7" y="26"/>
                </a:cxn>
                <a:cxn ang="0">
                  <a:pos x="8" y="26"/>
                </a:cxn>
                <a:cxn ang="0">
                  <a:pos x="332" y="16"/>
                </a:cxn>
              </a:cxnLst>
              <a:rect l="0" t="0" r="r" b="b"/>
              <a:pathLst>
                <a:path w="340" h="26">
                  <a:moveTo>
                    <a:pt x="332" y="16"/>
                  </a:moveTo>
                  <a:lnTo>
                    <a:pt x="334" y="16"/>
                  </a:lnTo>
                  <a:lnTo>
                    <a:pt x="337" y="14"/>
                  </a:lnTo>
                  <a:lnTo>
                    <a:pt x="338" y="12"/>
                  </a:lnTo>
                  <a:lnTo>
                    <a:pt x="340" y="10"/>
                  </a:lnTo>
                  <a:lnTo>
                    <a:pt x="340" y="6"/>
                  </a:lnTo>
                  <a:lnTo>
                    <a:pt x="337" y="3"/>
                  </a:lnTo>
                  <a:lnTo>
                    <a:pt x="336" y="2"/>
                  </a:lnTo>
                  <a:lnTo>
                    <a:pt x="333" y="0"/>
                  </a:lnTo>
                  <a:lnTo>
                    <a:pt x="332" y="0"/>
                  </a:lnTo>
                  <a:lnTo>
                    <a:pt x="8" y="10"/>
                  </a:lnTo>
                  <a:lnTo>
                    <a:pt x="5" y="10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3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10"/>
            <p:cNvSpPr>
              <a:spLocks/>
            </p:cNvSpPr>
            <p:nvPr/>
          </p:nvSpPr>
          <p:spPr bwMode="auto">
            <a:xfrm>
              <a:off x="3956" y="1943"/>
              <a:ext cx="142" cy="141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11"/>
            <p:cNvSpPr>
              <a:spLocks/>
            </p:cNvSpPr>
            <p:nvPr/>
          </p:nvSpPr>
          <p:spPr bwMode="auto">
            <a:xfrm>
              <a:off x="3403" y="2601"/>
              <a:ext cx="1456" cy="19"/>
            </a:xfrm>
            <a:custGeom>
              <a:avLst/>
              <a:gdLst/>
              <a:ahLst/>
              <a:cxnLst>
                <a:cxn ang="0">
                  <a:pos x="1448" y="16"/>
                </a:cxn>
                <a:cxn ang="0">
                  <a:pos x="1451" y="16"/>
                </a:cxn>
                <a:cxn ang="0">
                  <a:pos x="1454" y="14"/>
                </a:cxn>
                <a:cxn ang="0">
                  <a:pos x="1456" y="11"/>
                </a:cxn>
                <a:cxn ang="0">
                  <a:pos x="1456" y="6"/>
                </a:cxn>
                <a:cxn ang="0">
                  <a:pos x="1454" y="3"/>
                </a:cxn>
                <a:cxn ang="0">
                  <a:pos x="1451" y="0"/>
                </a:cxn>
                <a:cxn ang="0">
                  <a:pos x="1448" y="0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5" y="19"/>
                </a:cxn>
                <a:cxn ang="0">
                  <a:pos x="8" y="19"/>
                </a:cxn>
                <a:cxn ang="0">
                  <a:pos x="1448" y="16"/>
                </a:cxn>
              </a:cxnLst>
              <a:rect l="0" t="0" r="r" b="b"/>
              <a:pathLst>
                <a:path w="1456" h="19">
                  <a:moveTo>
                    <a:pt x="1448" y="16"/>
                  </a:moveTo>
                  <a:lnTo>
                    <a:pt x="1451" y="16"/>
                  </a:lnTo>
                  <a:lnTo>
                    <a:pt x="1454" y="14"/>
                  </a:lnTo>
                  <a:lnTo>
                    <a:pt x="1456" y="11"/>
                  </a:lnTo>
                  <a:lnTo>
                    <a:pt x="1456" y="6"/>
                  </a:lnTo>
                  <a:lnTo>
                    <a:pt x="1454" y="3"/>
                  </a:lnTo>
                  <a:lnTo>
                    <a:pt x="1451" y="0"/>
                  </a:lnTo>
                  <a:lnTo>
                    <a:pt x="1448" y="0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14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512"/>
            <p:cNvSpPr>
              <a:spLocks/>
            </p:cNvSpPr>
            <p:nvPr/>
          </p:nvSpPr>
          <p:spPr bwMode="auto">
            <a:xfrm>
              <a:off x="3403" y="2016"/>
              <a:ext cx="16" cy="601"/>
            </a:xfrm>
            <a:custGeom>
              <a:avLst/>
              <a:gdLst/>
              <a:ahLst/>
              <a:cxnLst>
                <a:cxn ang="0">
                  <a:pos x="0" y="593"/>
                </a:cxn>
                <a:cxn ang="0">
                  <a:pos x="0" y="596"/>
                </a:cxn>
                <a:cxn ang="0">
                  <a:pos x="3" y="599"/>
                </a:cxn>
                <a:cxn ang="0">
                  <a:pos x="5" y="601"/>
                </a:cxn>
                <a:cxn ang="0">
                  <a:pos x="11" y="601"/>
                </a:cxn>
                <a:cxn ang="0">
                  <a:pos x="13" y="599"/>
                </a:cxn>
                <a:cxn ang="0">
                  <a:pos x="16" y="596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593"/>
                </a:cxn>
              </a:cxnLst>
              <a:rect l="0" t="0" r="r" b="b"/>
              <a:pathLst>
                <a:path w="16" h="601">
                  <a:moveTo>
                    <a:pt x="0" y="593"/>
                  </a:moveTo>
                  <a:lnTo>
                    <a:pt x="0" y="596"/>
                  </a:lnTo>
                  <a:lnTo>
                    <a:pt x="3" y="599"/>
                  </a:lnTo>
                  <a:lnTo>
                    <a:pt x="5" y="601"/>
                  </a:lnTo>
                  <a:lnTo>
                    <a:pt x="11" y="601"/>
                  </a:lnTo>
                  <a:lnTo>
                    <a:pt x="13" y="599"/>
                  </a:lnTo>
                  <a:lnTo>
                    <a:pt x="16" y="596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513"/>
            <p:cNvSpPr>
              <a:spLocks noChangeArrowheads="1"/>
            </p:cNvSpPr>
            <p:nvPr/>
          </p:nvSpPr>
          <p:spPr bwMode="auto">
            <a:xfrm>
              <a:off x="5165" y="1879"/>
              <a:ext cx="127" cy="12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14"/>
            <p:cNvSpPr>
              <a:spLocks/>
            </p:cNvSpPr>
            <p:nvPr/>
          </p:nvSpPr>
          <p:spPr bwMode="auto">
            <a:xfrm>
              <a:off x="5157" y="1871"/>
              <a:ext cx="141" cy="139"/>
            </a:xfrm>
            <a:custGeom>
              <a:avLst/>
              <a:gdLst/>
              <a:ahLst/>
              <a:cxnLst>
                <a:cxn ang="0">
                  <a:pos x="3" y="88"/>
                </a:cxn>
                <a:cxn ang="0">
                  <a:pos x="16" y="114"/>
                </a:cxn>
                <a:cxn ang="0">
                  <a:pos x="23" y="119"/>
                </a:cxn>
                <a:cxn ang="0">
                  <a:pos x="47" y="135"/>
                </a:cxn>
                <a:cxn ang="0">
                  <a:pos x="65" y="138"/>
                </a:cxn>
                <a:cxn ang="0">
                  <a:pos x="84" y="138"/>
                </a:cxn>
                <a:cxn ang="0">
                  <a:pos x="110" y="127"/>
                </a:cxn>
                <a:cxn ang="0">
                  <a:pos x="121" y="115"/>
                </a:cxn>
                <a:cxn ang="0">
                  <a:pos x="131" y="106"/>
                </a:cxn>
                <a:cxn ang="0">
                  <a:pos x="140" y="83"/>
                </a:cxn>
                <a:cxn ang="0">
                  <a:pos x="140" y="64"/>
                </a:cxn>
                <a:cxn ang="0">
                  <a:pos x="137" y="47"/>
                </a:cxn>
                <a:cxn ang="0">
                  <a:pos x="124" y="24"/>
                </a:cxn>
                <a:cxn ang="0">
                  <a:pos x="117" y="17"/>
                </a:cxn>
                <a:cxn ang="0">
                  <a:pos x="89" y="2"/>
                </a:cxn>
                <a:cxn ang="0">
                  <a:pos x="50" y="2"/>
                </a:cxn>
                <a:cxn ang="0">
                  <a:pos x="24" y="16"/>
                </a:cxn>
                <a:cxn ang="0">
                  <a:pos x="19" y="22"/>
                </a:cxn>
                <a:cxn ang="0">
                  <a:pos x="3" y="47"/>
                </a:cxn>
                <a:cxn ang="0">
                  <a:pos x="0" y="69"/>
                </a:cxn>
                <a:cxn ang="0">
                  <a:pos x="19" y="52"/>
                </a:cxn>
                <a:cxn ang="0">
                  <a:pos x="27" y="37"/>
                </a:cxn>
                <a:cxn ang="0">
                  <a:pos x="31" y="30"/>
                </a:cxn>
                <a:cxn ang="0">
                  <a:pos x="38" y="26"/>
                </a:cxn>
                <a:cxn ang="0">
                  <a:pos x="53" y="18"/>
                </a:cxn>
                <a:cxn ang="0">
                  <a:pos x="81" y="16"/>
                </a:cxn>
                <a:cxn ang="0">
                  <a:pos x="100" y="24"/>
                </a:cxn>
                <a:cxn ang="0">
                  <a:pos x="110" y="33"/>
                </a:cxn>
                <a:cxn ang="0">
                  <a:pos x="117" y="43"/>
                </a:cxn>
                <a:cxn ang="0">
                  <a:pos x="124" y="57"/>
                </a:cxn>
                <a:cxn ang="0">
                  <a:pos x="126" y="65"/>
                </a:cxn>
                <a:cxn ang="0">
                  <a:pos x="121" y="86"/>
                </a:cxn>
                <a:cxn ang="0">
                  <a:pos x="114" y="98"/>
                </a:cxn>
                <a:cxn ang="0">
                  <a:pos x="109" y="107"/>
                </a:cxn>
                <a:cxn ang="0">
                  <a:pos x="90" y="119"/>
                </a:cxn>
                <a:cxn ang="0">
                  <a:pos x="71" y="122"/>
                </a:cxn>
                <a:cxn ang="0">
                  <a:pos x="67" y="122"/>
                </a:cxn>
                <a:cxn ang="0">
                  <a:pos x="50" y="119"/>
                </a:cxn>
                <a:cxn ang="0">
                  <a:pos x="35" y="111"/>
                </a:cxn>
                <a:cxn ang="0">
                  <a:pos x="30" y="104"/>
                </a:cxn>
                <a:cxn ang="0">
                  <a:pos x="24" y="98"/>
                </a:cxn>
                <a:cxn ang="0">
                  <a:pos x="16" y="80"/>
                </a:cxn>
              </a:cxnLst>
              <a:rect l="0" t="0" r="r" b="b"/>
              <a:pathLst>
                <a:path w="141" h="139">
                  <a:moveTo>
                    <a:pt x="0" y="69"/>
                  </a:moveTo>
                  <a:lnTo>
                    <a:pt x="0" y="83"/>
                  </a:lnTo>
                  <a:lnTo>
                    <a:pt x="3" y="88"/>
                  </a:lnTo>
                  <a:lnTo>
                    <a:pt x="3" y="91"/>
                  </a:lnTo>
                  <a:lnTo>
                    <a:pt x="11" y="108"/>
                  </a:lnTo>
                  <a:lnTo>
                    <a:pt x="16" y="114"/>
                  </a:lnTo>
                  <a:lnTo>
                    <a:pt x="19" y="115"/>
                  </a:lnTo>
                  <a:lnTo>
                    <a:pt x="20" y="118"/>
                  </a:lnTo>
                  <a:lnTo>
                    <a:pt x="23" y="119"/>
                  </a:lnTo>
                  <a:lnTo>
                    <a:pt x="24" y="122"/>
                  </a:lnTo>
                  <a:lnTo>
                    <a:pt x="30" y="127"/>
                  </a:lnTo>
                  <a:lnTo>
                    <a:pt x="47" y="135"/>
                  </a:lnTo>
                  <a:lnTo>
                    <a:pt x="50" y="135"/>
                  </a:lnTo>
                  <a:lnTo>
                    <a:pt x="55" y="138"/>
                  </a:lnTo>
                  <a:lnTo>
                    <a:pt x="65" y="138"/>
                  </a:lnTo>
                  <a:lnTo>
                    <a:pt x="67" y="139"/>
                  </a:lnTo>
                  <a:lnTo>
                    <a:pt x="74" y="138"/>
                  </a:lnTo>
                  <a:lnTo>
                    <a:pt x="84" y="138"/>
                  </a:lnTo>
                  <a:lnTo>
                    <a:pt x="89" y="135"/>
                  </a:lnTo>
                  <a:lnTo>
                    <a:pt x="93" y="135"/>
                  </a:lnTo>
                  <a:lnTo>
                    <a:pt x="110" y="127"/>
                  </a:lnTo>
                  <a:lnTo>
                    <a:pt x="117" y="120"/>
                  </a:lnTo>
                  <a:lnTo>
                    <a:pt x="120" y="118"/>
                  </a:lnTo>
                  <a:lnTo>
                    <a:pt x="121" y="115"/>
                  </a:lnTo>
                  <a:lnTo>
                    <a:pt x="124" y="114"/>
                  </a:lnTo>
                  <a:lnTo>
                    <a:pt x="128" y="108"/>
                  </a:lnTo>
                  <a:lnTo>
                    <a:pt x="131" y="106"/>
                  </a:lnTo>
                  <a:lnTo>
                    <a:pt x="137" y="91"/>
                  </a:lnTo>
                  <a:lnTo>
                    <a:pt x="137" y="88"/>
                  </a:lnTo>
                  <a:lnTo>
                    <a:pt x="140" y="83"/>
                  </a:lnTo>
                  <a:lnTo>
                    <a:pt x="140" y="73"/>
                  </a:lnTo>
                  <a:lnTo>
                    <a:pt x="141" y="67"/>
                  </a:lnTo>
                  <a:lnTo>
                    <a:pt x="140" y="64"/>
                  </a:lnTo>
                  <a:lnTo>
                    <a:pt x="140" y="55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1" y="32"/>
                  </a:lnTo>
                  <a:lnTo>
                    <a:pt x="128" y="29"/>
                  </a:lnTo>
                  <a:lnTo>
                    <a:pt x="124" y="24"/>
                  </a:lnTo>
                  <a:lnTo>
                    <a:pt x="121" y="22"/>
                  </a:lnTo>
                  <a:lnTo>
                    <a:pt x="120" y="20"/>
                  </a:lnTo>
                  <a:lnTo>
                    <a:pt x="117" y="17"/>
                  </a:lnTo>
                  <a:lnTo>
                    <a:pt x="110" y="10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4" y="0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7" y="2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1" y="29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16" y="69"/>
                  </a:lnTo>
                  <a:lnTo>
                    <a:pt x="16" y="57"/>
                  </a:lnTo>
                  <a:lnTo>
                    <a:pt x="19" y="52"/>
                  </a:lnTo>
                  <a:lnTo>
                    <a:pt x="19" y="49"/>
                  </a:lnTo>
                  <a:lnTo>
                    <a:pt x="24" y="40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30" y="33"/>
                  </a:lnTo>
                  <a:lnTo>
                    <a:pt x="31" y="30"/>
                  </a:lnTo>
                  <a:lnTo>
                    <a:pt x="34" y="29"/>
                  </a:lnTo>
                  <a:lnTo>
                    <a:pt x="35" y="26"/>
                  </a:lnTo>
                  <a:lnTo>
                    <a:pt x="38" y="26"/>
                  </a:lnTo>
                  <a:lnTo>
                    <a:pt x="41" y="24"/>
                  </a:lnTo>
                  <a:lnTo>
                    <a:pt x="50" y="18"/>
                  </a:lnTo>
                  <a:lnTo>
                    <a:pt x="53" y="18"/>
                  </a:lnTo>
                  <a:lnTo>
                    <a:pt x="58" y="16"/>
                  </a:lnTo>
                  <a:lnTo>
                    <a:pt x="70" y="16"/>
                  </a:lnTo>
                  <a:lnTo>
                    <a:pt x="81" y="16"/>
                  </a:lnTo>
                  <a:lnTo>
                    <a:pt x="86" y="18"/>
                  </a:lnTo>
                  <a:lnTo>
                    <a:pt x="90" y="18"/>
                  </a:lnTo>
                  <a:lnTo>
                    <a:pt x="100" y="24"/>
                  </a:lnTo>
                  <a:lnTo>
                    <a:pt x="106" y="30"/>
                  </a:lnTo>
                  <a:lnTo>
                    <a:pt x="109" y="30"/>
                  </a:lnTo>
                  <a:lnTo>
                    <a:pt x="110" y="33"/>
                  </a:lnTo>
                  <a:lnTo>
                    <a:pt x="113" y="34"/>
                  </a:lnTo>
                  <a:lnTo>
                    <a:pt x="114" y="40"/>
                  </a:lnTo>
                  <a:lnTo>
                    <a:pt x="117" y="43"/>
                  </a:lnTo>
                  <a:lnTo>
                    <a:pt x="121" y="49"/>
                  </a:lnTo>
                  <a:lnTo>
                    <a:pt x="121" y="52"/>
                  </a:lnTo>
                  <a:lnTo>
                    <a:pt x="124" y="57"/>
                  </a:lnTo>
                  <a:lnTo>
                    <a:pt x="124" y="67"/>
                  </a:lnTo>
                  <a:lnTo>
                    <a:pt x="125" y="72"/>
                  </a:lnTo>
                  <a:lnTo>
                    <a:pt x="126" y="65"/>
                  </a:lnTo>
                  <a:lnTo>
                    <a:pt x="124" y="71"/>
                  </a:lnTo>
                  <a:lnTo>
                    <a:pt x="124" y="80"/>
                  </a:lnTo>
                  <a:lnTo>
                    <a:pt x="121" y="86"/>
                  </a:lnTo>
                  <a:lnTo>
                    <a:pt x="121" y="88"/>
                  </a:lnTo>
                  <a:lnTo>
                    <a:pt x="117" y="95"/>
                  </a:lnTo>
                  <a:lnTo>
                    <a:pt x="114" y="98"/>
                  </a:lnTo>
                  <a:lnTo>
                    <a:pt x="113" y="103"/>
                  </a:lnTo>
                  <a:lnTo>
                    <a:pt x="110" y="104"/>
                  </a:lnTo>
                  <a:lnTo>
                    <a:pt x="109" y="107"/>
                  </a:lnTo>
                  <a:lnTo>
                    <a:pt x="106" y="107"/>
                  </a:lnTo>
                  <a:lnTo>
                    <a:pt x="100" y="114"/>
                  </a:lnTo>
                  <a:lnTo>
                    <a:pt x="90" y="119"/>
                  </a:lnTo>
                  <a:lnTo>
                    <a:pt x="86" y="119"/>
                  </a:lnTo>
                  <a:lnTo>
                    <a:pt x="81" y="122"/>
                  </a:lnTo>
                  <a:lnTo>
                    <a:pt x="71" y="122"/>
                  </a:lnTo>
                  <a:lnTo>
                    <a:pt x="66" y="124"/>
                  </a:lnTo>
                  <a:lnTo>
                    <a:pt x="73" y="123"/>
                  </a:lnTo>
                  <a:lnTo>
                    <a:pt x="67" y="122"/>
                  </a:lnTo>
                  <a:lnTo>
                    <a:pt x="58" y="122"/>
                  </a:lnTo>
                  <a:lnTo>
                    <a:pt x="53" y="119"/>
                  </a:lnTo>
                  <a:lnTo>
                    <a:pt x="50" y="119"/>
                  </a:lnTo>
                  <a:lnTo>
                    <a:pt x="41" y="114"/>
                  </a:lnTo>
                  <a:lnTo>
                    <a:pt x="38" y="111"/>
                  </a:lnTo>
                  <a:lnTo>
                    <a:pt x="35" y="111"/>
                  </a:lnTo>
                  <a:lnTo>
                    <a:pt x="34" y="108"/>
                  </a:lnTo>
                  <a:lnTo>
                    <a:pt x="31" y="107"/>
                  </a:lnTo>
                  <a:lnTo>
                    <a:pt x="30" y="104"/>
                  </a:lnTo>
                  <a:lnTo>
                    <a:pt x="27" y="103"/>
                  </a:lnTo>
                  <a:lnTo>
                    <a:pt x="27" y="100"/>
                  </a:lnTo>
                  <a:lnTo>
                    <a:pt x="24" y="98"/>
                  </a:lnTo>
                  <a:lnTo>
                    <a:pt x="19" y="88"/>
                  </a:lnTo>
                  <a:lnTo>
                    <a:pt x="19" y="86"/>
                  </a:lnTo>
                  <a:lnTo>
                    <a:pt x="16" y="80"/>
                  </a:lnTo>
                  <a:lnTo>
                    <a:pt x="16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515"/>
            <p:cNvSpPr>
              <a:spLocks noChangeArrowheads="1"/>
            </p:cNvSpPr>
            <p:nvPr/>
          </p:nvSpPr>
          <p:spPr bwMode="auto">
            <a:xfrm>
              <a:off x="3361" y="1958"/>
              <a:ext cx="108" cy="10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16"/>
            <p:cNvSpPr>
              <a:spLocks/>
            </p:cNvSpPr>
            <p:nvPr/>
          </p:nvSpPr>
          <p:spPr bwMode="auto">
            <a:xfrm>
              <a:off x="3353" y="1950"/>
              <a:ext cx="122" cy="122"/>
            </a:xfrm>
            <a:custGeom>
              <a:avLst/>
              <a:gdLst/>
              <a:ahLst/>
              <a:cxnLst>
                <a:cxn ang="0">
                  <a:pos x="2" y="75"/>
                </a:cxn>
                <a:cxn ang="0">
                  <a:pos x="4" y="84"/>
                </a:cxn>
                <a:cxn ang="0">
                  <a:pos x="10" y="95"/>
                </a:cxn>
                <a:cxn ang="0">
                  <a:pos x="19" y="106"/>
                </a:cxn>
                <a:cxn ang="0">
                  <a:pos x="24" y="111"/>
                </a:cxn>
                <a:cxn ang="0">
                  <a:pos x="38" y="117"/>
                </a:cxn>
                <a:cxn ang="0">
                  <a:pos x="49" y="121"/>
                </a:cxn>
                <a:cxn ang="0">
                  <a:pos x="65" y="121"/>
                </a:cxn>
                <a:cxn ang="0">
                  <a:pos x="77" y="119"/>
                </a:cxn>
                <a:cxn ang="0">
                  <a:pos x="92" y="114"/>
                </a:cxn>
                <a:cxn ang="0">
                  <a:pos x="101" y="106"/>
                </a:cxn>
                <a:cxn ang="0">
                  <a:pos x="114" y="91"/>
                </a:cxn>
                <a:cxn ang="0">
                  <a:pos x="120" y="76"/>
                </a:cxn>
                <a:cxn ang="0">
                  <a:pos x="121" y="64"/>
                </a:cxn>
                <a:cxn ang="0">
                  <a:pos x="121" y="48"/>
                </a:cxn>
                <a:cxn ang="0">
                  <a:pos x="117" y="37"/>
                </a:cxn>
                <a:cxn ang="0">
                  <a:pos x="112" y="24"/>
                </a:cxn>
                <a:cxn ang="0">
                  <a:pos x="106" y="19"/>
                </a:cxn>
                <a:cxn ang="0">
                  <a:pos x="96" y="9"/>
                </a:cxn>
                <a:cxn ang="0">
                  <a:pos x="85" y="4"/>
                </a:cxn>
                <a:cxn ang="0">
                  <a:pos x="75" y="1"/>
                </a:cxn>
                <a:cxn ang="0">
                  <a:pos x="46" y="1"/>
                </a:cxn>
                <a:cxn ang="0">
                  <a:pos x="34" y="4"/>
                </a:cxn>
                <a:cxn ang="0">
                  <a:pos x="19" y="15"/>
                </a:cxn>
                <a:cxn ang="0">
                  <a:pos x="10" y="24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16" y="51"/>
                </a:cxn>
                <a:cxn ang="0">
                  <a:pos x="20" y="40"/>
                </a:cxn>
                <a:cxn ang="0">
                  <a:pos x="23" y="35"/>
                </a:cxn>
                <a:cxn ang="0">
                  <a:pos x="28" y="28"/>
                </a:cxn>
                <a:cxn ang="0">
                  <a:pos x="35" y="23"/>
                </a:cxn>
                <a:cxn ang="0">
                  <a:pos x="41" y="20"/>
                </a:cxn>
                <a:cxn ang="0">
                  <a:pos x="51" y="16"/>
                </a:cxn>
                <a:cxn ang="0">
                  <a:pos x="70" y="17"/>
                </a:cxn>
                <a:cxn ang="0">
                  <a:pos x="82" y="20"/>
                </a:cxn>
                <a:cxn ang="0">
                  <a:pos x="85" y="23"/>
                </a:cxn>
                <a:cxn ang="0">
                  <a:pos x="93" y="29"/>
                </a:cxn>
                <a:cxn ang="0">
                  <a:pos x="101" y="40"/>
                </a:cxn>
                <a:cxn ang="0">
                  <a:pos x="104" y="45"/>
                </a:cxn>
                <a:cxn ang="0">
                  <a:pos x="105" y="58"/>
                </a:cxn>
                <a:cxn ang="0">
                  <a:pos x="105" y="62"/>
                </a:cxn>
                <a:cxn ang="0">
                  <a:pos x="104" y="74"/>
                </a:cxn>
                <a:cxn ang="0">
                  <a:pos x="101" y="80"/>
                </a:cxn>
                <a:cxn ang="0">
                  <a:pos x="93" y="90"/>
                </a:cxn>
                <a:cxn ang="0">
                  <a:pos x="85" y="98"/>
                </a:cxn>
                <a:cxn ang="0">
                  <a:pos x="82" y="101"/>
                </a:cxn>
                <a:cxn ang="0">
                  <a:pos x="70" y="103"/>
                </a:cxn>
                <a:cxn ang="0">
                  <a:pos x="57" y="107"/>
                </a:cxn>
                <a:cxn ang="0">
                  <a:pos x="51" y="105"/>
                </a:cxn>
                <a:cxn ang="0">
                  <a:pos x="41" y="101"/>
                </a:cxn>
                <a:cxn ang="0">
                  <a:pos x="35" y="98"/>
                </a:cxn>
                <a:cxn ang="0">
                  <a:pos x="26" y="88"/>
                </a:cxn>
                <a:cxn ang="0">
                  <a:pos x="22" y="82"/>
                </a:cxn>
                <a:cxn ang="0">
                  <a:pos x="20" y="79"/>
                </a:cxn>
                <a:cxn ang="0">
                  <a:pos x="16" y="68"/>
                </a:cxn>
              </a:cxnLst>
              <a:rect l="0" t="0" r="r" b="b"/>
              <a:pathLst>
                <a:path w="122" h="122">
                  <a:moveTo>
                    <a:pt x="0" y="60"/>
                  </a:moveTo>
                  <a:lnTo>
                    <a:pt x="0" y="74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7" y="91"/>
                  </a:lnTo>
                  <a:lnTo>
                    <a:pt x="8" y="92"/>
                  </a:lnTo>
                  <a:lnTo>
                    <a:pt x="10" y="95"/>
                  </a:lnTo>
                  <a:lnTo>
                    <a:pt x="11" y="97"/>
                  </a:lnTo>
                  <a:lnTo>
                    <a:pt x="12" y="99"/>
                  </a:lnTo>
                  <a:lnTo>
                    <a:pt x="19" y="106"/>
                  </a:lnTo>
                  <a:lnTo>
                    <a:pt x="22" y="106"/>
                  </a:lnTo>
                  <a:lnTo>
                    <a:pt x="22" y="109"/>
                  </a:lnTo>
                  <a:lnTo>
                    <a:pt x="24" y="111"/>
                  </a:lnTo>
                  <a:lnTo>
                    <a:pt x="30" y="114"/>
                  </a:lnTo>
                  <a:lnTo>
                    <a:pt x="34" y="117"/>
                  </a:lnTo>
                  <a:lnTo>
                    <a:pt x="38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1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5" y="121"/>
                  </a:lnTo>
                  <a:lnTo>
                    <a:pt x="74" y="121"/>
                  </a:lnTo>
                  <a:lnTo>
                    <a:pt x="75" y="119"/>
                  </a:lnTo>
                  <a:lnTo>
                    <a:pt x="77" y="119"/>
                  </a:lnTo>
                  <a:lnTo>
                    <a:pt x="82" y="117"/>
                  </a:lnTo>
                  <a:lnTo>
                    <a:pt x="85" y="117"/>
                  </a:lnTo>
                  <a:lnTo>
                    <a:pt x="92" y="114"/>
                  </a:lnTo>
                  <a:lnTo>
                    <a:pt x="93" y="113"/>
                  </a:lnTo>
                  <a:lnTo>
                    <a:pt x="96" y="111"/>
                  </a:lnTo>
                  <a:lnTo>
                    <a:pt x="101" y="106"/>
                  </a:lnTo>
                  <a:lnTo>
                    <a:pt x="112" y="95"/>
                  </a:lnTo>
                  <a:lnTo>
                    <a:pt x="113" y="92"/>
                  </a:lnTo>
                  <a:lnTo>
                    <a:pt x="114" y="91"/>
                  </a:lnTo>
                  <a:lnTo>
                    <a:pt x="117" y="84"/>
                  </a:lnTo>
                  <a:lnTo>
                    <a:pt x="117" y="82"/>
                  </a:lnTo>
                  <a:lnTo>
                    <a:pt x="120" y="76"/>
                  </a:lnTo>
                  <a:lnTo>
                    <a:pt x="120" y="75"/>
                  </a:lnTo>
                  <a:lnTo>
                    <a:pt x="121" y="74"/>
                  </a:lnTo>
                  <a:lnTo>
                    <a:pt x="121" y="64"/>
                  </a:lnTo>
                  <a:lnTo>
                    <a:pt x="122" y="58"/>
                  </a:lnTo>
                  <a:lnTo>
                    <a:pt x="121" y="55"/>
                  </a:lnTo>
                  <a:lnTo>
                    <a:pt x="121" y="48"/>
                  </a:lnTo>
                  <a:lnTo>
                    <a:pt x="120" y="45"/>
                  </a:lnTo>
                  <a:lnTo>
                    <a:pt x="120" y="43"/>
                  </a:lnTo>
                  <a:lnTo>
                    <a:pt x="117" y="37"/>
                  </a:lnTo>
                  <a:lnTo>
                    <a:pt x="117" y="33"/>
                  </a:lnTo>
                  <a:lnTo>
                    <a:pt x="114" y="29"/>
                  </a:lnTo>
                  <a:lnTo>
                    <a:pt x="112" y="24"/>
                  </a:lnTo>
                  <a:lnTo>
                    <a:pt x="109" y="21"/>
                  </a:lnTo>
                  <a:lnTo>
                    <a:pt x="106" y="21"/>
                  </a:lnTo>
                  <a:lnTo>
                    <a:pt x="106" y="19"/>
                  </a:lnTo>
                  <a:lnTo>
                    <a:pt x="100" y="12"/>
                  </a:lnTo>
                  <a:lnTo>
                    <a:pt x="97" y="11"/>
                  </a:lnTo>
                  <a:lnTo>
                    <a:pt x="96" y="9"/>
                  </a:lnTo>
                  <a:lnTo>
                    <a:pt x="93" y="8"/>
                  </a:lnTo>
                  <a:lnTo>
                    <a:pt x="92" y="7"/>
                  </a:lnTo>
                  <a:lnTo>
                    <a:pt x="85" y="4"/>
                  </a:lnTo>
                  <a:lnTo>
                    <a:pt x="82" y="4"/>
                  </a:lnTo>
                  <a:lnTo>
                    <a:pt x="77" y="1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4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5"/>
                  </a:lnTo>
                  <a:lnTo>
                    <a:pt x="18" y="17"/>
                  </a:lnTo>
                  <a:lnTo>
                    <a:pt x="15" y="19"/>
                  </a:lnTo>
                  <a:lnTo>
                    <a:pt x="10" y="24"/>
                  </a:lnTo>
                  <a:lnTo>
                    <a:pt x="7" y="29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6" y="60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5"/>
                  </a:lnTo>
                  <a:lnTo>
                    <a:pt x="20" y="40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3" y="35"/>
                  </a:lnTo>
                  <a:lnTo>
                    <a:pt x="26" y="32"/>
                  </a:lnTo>
                  <a:lnTo>
                    <a:pt x="26" y="29"/>
                  </a:lnTo>
                  <a:lnTo>
                    <a:pt x="28" y="28"/>
                  </a:lnTo>
                  <a:lnTo>
                    <a:pt x="30" y="25"/>
                  </a:lnTo>
                  <a:lnTo>
                    <a:pt x="32" y="25"/>
                  </a:lnTo>
                  <a:lnTo>
                    <a:pt x="35" y="23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41" y="20"/>
                  </a:lnTo>
                  <a:lnTo>
                    <a:pt x="46" y="17"/>
                  </a:lnTo>
                  <a:lnTo>
                    <a:pt x="49" y="17"/>
                  </a:lnTo>
                  <a:lnTo>
                    <a:pt x="51" y="16"/>
                  </a:lnTo>
                  <a:lnTo>
                    <a:pt x="61" y="16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4" y="17"/>
                  </a:lnTo>
                  <a:lnTo>
                    <a:pt x="79" y="20"/>
                  </a:lnTo>
                  <a:lnTo>
                    <a:pt x="82" y="20"/>
                  </a:lnTo>
                  <a:lnTo>
                    <a:pt x="81" y="20"/>
                  </a:lnTo>
                  <a:lnTo>
                    <a:pt x="82" y="21"/>
                  </a:lnTo>
                  <a:lnTo>
                    <a:pt x="85" y="23"/>
                  </a:lnTo>
                  <a:lnTo>
                    <a:pt x="86" y="24"/>
                  </a:lnTo>
                  <a:lnTo>
                    <a:pt x="89" y="25"/>
                  </a:lnTo>
                  <a:lnTo>
                    <a:pt x="93" y="29"/>
                  </a:lnTo>
                  <a:lnTo>
                    <a:pt x="96" y="32"/>
                  </a:lnTo>
                  <a:lnTo>
                    <a:pt x="98" y="35"/>
                  </a:lnTo>
                  <a:lnTo>
                    <a:pt x="101" y="40"/>
                  </a:lnTo>
                  <a:lnTo>
                    <a:pt x="101" y="39"/>
                  </a:lnTo>
                  <a:lnTo>
                    <a:pt x="101" y="40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5" y="51"/>
                  </a:lnTo>
                  <a:lnTo>
                    <a:pt x="105" y="58"/>
                  </a:lnTo>
                  <a:lnTo>
                    <a:pt x="106" y="63"/>
                  </a:lnTo>
                  <a:lnTo>
                    <a:pt x="108" y="56"/>
                  </a:lnTo>
                  <a:lnTo>
                    <a:pt x="105" y="62"/>
                  </a:lnTo>
                  <a:lnTo>
                    <a:pt x="105" y="68"/>
                  </a:lnTo>
                  <a:lnTo>
                    <a:pt x="104" y="70"/>
                  </a:lnTo>
                  <a:lnTo>
                    <a:pt x="104" y="74"/>
                  </a:lnTo>
                  <a:lnTo>
                    <a:pt x="101" y="79"/>
                  </a:lnTo>
                  <a:lnTo>
                    <a:pt x="101" y="82"/>
                  </a:lnTo>
                  <a:lnTo>
                    <a:pt x="101" y="80"/>
                  </a:lnTo>
                  <a:lnTo>
                    <a:pt x="100" y="82"/>
                  </a:lnTo>
                  <a:lnTo>
                    <a:pt x="98" y="84"/>
                  </a:lnTo>
                  <a:lnTo>
                    <a:pt x="93" y="90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8"/>
                  </a:lnTo>
                  <a:lnTo>
                    <a:pt x="82" y="99"/>
                  </a:lnTo>
                  <a:lnTo>
                    <a:pt x="81" y="101"/>
                  </a:lnTo>
                  <a:lnTo>
                    <a:pt x="82" y="101"/>
                  </a:lnTo>
                  <a:lnTo>
                    <a:pt x="79" y="101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9" y="105"/>
                  </a:lnTo>
                  <a:lnTo>
                    <a:pt x="62" y="105"/>
                  </a:lnTo>
                  <a:lnTo>
                    <a:pt x="57" y="107"/>
                  </a:lnTo>
                  <a:lnTo>
                    <a:pt x="63" y="106"/>
                  </a:lnTo>
                  <a:lnTo>
                    <a:pt x="58" y="105"/>
                  </a:lnTo>
                  <a:lnTo>
                    <a:pt x="51" y="105"/>
                  </a:lnTo>
                  <a:lnTo>
                    <a:pt x="49" y="103"/>
                  </a:lnTo>
                  <a:lnTo>
                    <a:pt x="46" y="103"/>
                  </a:lnTo>
                  <a:lnTo>
                    <a:pt x="41" y="101"/>
                  </a:lnTo>
                  <a:lnTo>
                    <a:pt x="39" y="101"/>
                  </a:lnTo>
                  <a:lnTo>
                    <a:pt x="41" y="101"/>
                  </a:lnTo>
                  <a:lnTo>
                    <a:pt x="35" y="98"/>
                  </a:lnTo>
                  <a:lnTo>
                    <a:pt x="32" y="95"/>
                  </a:lnTo>
                  <a:lnTo>
                    <a:pt x="30" y="92"/>
                  </a:lnTo>
                  <a:lnTo>
                    <a:pt x="26" y="88"/>
                  </a:lnTo>
                  <a:lnTo>
                    <a:pt x="24" y="86"/>
                  </a:lnTo>
                  <a:lnTo>
                    <a:pt x="23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20" y="82"/>
                  </a:lnTo>
                  <a:lnTo>
                    <a:pt x="20" y="79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17"/>
            <p:cNvSpPr>
              <a:spLocks noChangeArrowheads="1"/>
            </p:cNvSpPr>
            <p:nvPr/>
          </p:nvSpPr>
          <p:spPr bwMode="auto">
            <a:xfrm>
              <a:off x="3168" y="1849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Swiss 721 SWA" charset="0"/>
                </a:rPr>
                <a:t>Y</a:t>
              </a:r>
              <a:endParaRPr lang="en-US" sz="3200" b="1" dirty="0">
                <a:latin typeface="Times New Roman" pitchFamily="18" charset="0"/>
              </a:endParaRPr>
            </a:p>
          </p:txBody>
        </p:sp>
        <p:sp>
          <p:nvSpPr>
            <p:cNvPr id="38" name="Rectangle 518"/>
            <p:cNvSpPr>
              <a:spLocks noChangeArrowheads="1"/>
            </p:cNvSpPr>
            <p:nvPr/>
          </p:nvSpPr>
          <p:spPr bwMode="auto">
            <a:xfrm>
              <a:off x="5321" y="1739"/>
              <a:ext cx="9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Swiss 721 SWA" charset="0"/>
                </a:rPr>
                <a:t>F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39" name="Freeform 519"/>
            <p:cNvSpPr>
              <a:spLocks/>
            </p:cNvSpPr>
            <p:nvPr/>
          </p:nvSpPr>
          <p:spPr bwMode="auto">
            <a:xfrm>
              <a:off x="4081" y="1997"/>
              <a:ext cx="789" cy="19"/>
            </a:xfrm>
            <a:custGeom>
              <a:avLst/>
              <a:gdLst/>
              <a:ahLst/>
              <a:cxnLst>
                <a:cxn ang="0">
                  <a:pos x="781" y="19"/>
                </a:cxn>
                <a:cxn ang="0">
                  <a:pos x="784" y="19"/>
                </a:cxn>
                <a:cxn ang="0">
                  <a:pos x="786" y="16"/>
                </a:cxn>
                <a:cxn ang="0">
                  <a:pos x="789" y="13"/>
                </a:cxn>
                <a:cxn ang="0">
                  <a:pos x="789" y="8"/>
                </a:cxn>
                <a:cxn ang="0">
                  <a:pos x="786" y="5"/>
                </a:cxn>
                <a:cxn ang="0">
                  <a:pos x="784" y="3"/>
                </a:cxn>
                <a:cxn ang="0">
                  <a:pos x="781" y="3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5" y="16"/>
                </a:cxn>
                <a:cxn ang="0">
                  <a:pos x="8" y="16"/>
                </a:cxn>
                <a:cxn ang="0">
                  <a:pos x="781" y="19"/>
                </a:cxn>
              </a:cxnLst>
              <a:rect l="0" t="0" r="r" b="b"/>
              <a:pathLst>
                <a:path w="789" h="19">
                  <a:moveTo>
                    <a:pt x="781" y="19"/>
                  </a:moveTo>
                  <a:lnTo>
                    <a:pt x="784" y="19"/>
                  </a:lnTo>
                  <a:lnTo>
                    <a:pt x="786" y="16"/>
                  </a:lnTo>
                  <a:lnTo>
                    <a:pt x="789" y="13"/>
                  </a:lnTo>
                  <a:lnTo>
                    <a:pt x="789" y="8"/>
                  </a:lnTo>
                  <a:lnTo>
                    <a:pt x="786" y="5"/>
                  </a:lnTo>
                  <a:lnTo>
                    <a:pt x="784" y="3"/>
                  </a:lnTo>
                  <a:lnTo>
                    <a:pt x="781" y="3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78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22675" y="4509180"/>
            <a:ext cx="557439" cy="509134"/>
            <a:chOff x="2860675" y="4955495"/>
            <a:chExt cx="787400" cy="679450"/>
          </a:xfrm>
        </p:grpSpPr>
        <p:sp>
          <p:nvSpPr>
            <p:cNvPr id="41" name="Freeform 506"/>
            <p:cNvSpPr>
              <a:spLocks/>
            </p:cNvSpPr>
            <p:nvPr/>
          </p:nvSpPr>
          <p:spPr bwMode="auto">
            <a:xfrm>
              <a:off x="2860675" y="4955495"/>
              <a:ext cx="25400" cy="665163"/>
            </a:xfrm>
            <a:custGeom>
              <a:avLst/>
              <a:gdLst/>
              <a:ahLst/>
              <a:cxnLst>
                <a:cxn ang="0">
                  <a:pos x="0" y="411"/>
                </a:cxn>
                <a:cxn ang="0">
                  <a:pos x="0" y="413"/>
                </a:cxn>
                <a:cxn ang="0">
                  <a:pos x="2" y="416"/>
                </a:cxn>
                <a:cxn ang="0">
                  <a:pos x="5" y="419"/>
                </a:cxn>
                <a:cxn ang="0">
                  <a:pos x="10" y="419"/>
                </a:cxn>
                <a:cxn ang="0">
                  <a:pos x="13" y="416"/>
                </a:cxn>
                <a:cxn ang="0">
                  <a:pos x="16" y="413"/>
                </a:cxn>
                <a:cxn ang="0">
                  <a:pos x="16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411"/>
                </a:cxn>
              </a:cxnLst>
              <a:rect l="0" t="0" r="r" b="b"/>
              <a:pathLst>
                <a:path w="16" h="419">
                  <a:moveTo>
                    <a:pt x="0" y="411"/>
                  </a:moveTo>
                  <a:lnTo>
                    <a:pt x="0" y="413"/>
                  </a:lnTo>
                  <a:lnTo>
                    <a:pt x="2" y="416"/>
                  </a:lnTo>
                  <a:lnTo>
                    <a:pt x="5" y="419"/>
                  </a:lnTo>
                  <a:lnTo>
                    <a:pt x="10" y="419"/>
                  </a:lnTo>
                  <a:lnTo>
                    <a:pt x="13" y="416"/>
                  </a:lnTo>
                  <a:lnTo>
                    <a:pt x="16" y="413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4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7"/>
            <p:cNvSpPr>
              <a:spLocks/>
            </p:cNvSpPr>
            <p:nvPr/>
          </p:nvSpPr>
          <p:spPr bwMode="auto">
            <a:xfrm>
              <a:off x="2874963" y="4969782"/>
              <a:ext cx="579438" cy="346075"/>
            </a:xfrm>
            <a:custGeom>
              <a:avLst/>
              <a:gdLst/>
              <a:ahLst/>
              <a:cxnLst>
                <a:cxn ang="0">
                  <a:pos x="353" y="216"/>
                </a:cxn>
                <a:cxn ang="0">
                  <a:pos x="354" y="218"/>
                </a:cxn>
                <a:cxn ang="0">
                  <a:pos x="360" y="218"/>
                </a:cxn>
                <a:cxn ang="0">
                  <a:pos x="362" y="215"/>
                </a:cxn>
                <a:cxn ang="0">
                  <a:pos x="365" y="212"/>
                </a:cxn>
                <a:cxn ang="0">
                  <a:pos x="365" y="207"/>
                </a:cxn>
                <a:cxn ang="0">
                  <a:pos x="362" y="204"/>
                </a:cxn>
                <a:cxn ang="0">
                  <a:pos x="361" y="203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353" y="216"/>
                </a:cxn>
              </a:cxnLst>
              <a:rect l="0" t="0" r="r" b="b"/>
              <a:pathLst>
                <a:path w="365" h="218">
                  <a:moveTo>
                    <a:pt x="353" y="216"/>
                  </a:moveTo>
                  <a:lnTo>
                    <a:pt x="354" y="218"/>
                  </a:lnTo>
                  <a:lnTo>
                    <a:pt x="360" y="218"/>
                  </a:lnTo>
                  <a:lnTo>
                    <a:pt x="362" y="215"/>
                  </a:lnTo>
                  <a:lnTo>
                    <a:pt x="365" y="212"/>
                  </a:lnTo>
                  <a:lnTo>
                    <a:pt x="365" y="207"/>
                  </a:lnTo>
                  <a:lnTo>
                    <a:pt x="362" y="204"/>
                  </a:lnTo>
                  <a:lnTo>
                    <a:pt x="361" y="203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353" y="2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8"/>
            <p:cNvSpPr>
              <a:spLocks/>
            </p:cNvSpPr>
            <p:nvPr/>
          </p:nvSpPr>
          <p:spPr bwMode="auto">
            <a:xfrm>
              <a:off x="2873375" y="5290457"/>
              <a:ext cx="579438" cy="344488"/>
            </a:xfrm>
            <a:custGeom>
              <a:avLst/>
              <a:gdLst/>
              <a:ahLst/>
              <a:cxnLst>
                <a:cxn ang="0">
                  <a:pos x="361" y="14"/>
                </a:cxn>
                <a:cxn ang="0">
                  <a:pos x="363" y="12"/>
                </a:cxn>
                <a:cxn ang="0">
                  <a:pos x="365" y="10"/>
                </a:cxn>
                <a:cxn ang="0">
                  <a:pos x="365" y="5"/>
                </a:cxn>
                <a:cxn ang="0">
                  <a:pos x="362" y="2"/>
                </a:cxn>
                <a:cxn ang="0">
                  <a:pos x="359" y="0"/>
                </a:cxn>
                <a:cxn ang="0">
                  <a:pos x="354" y="0"/>
                </a:cxn>
                <a:cxn ang="0">
                  <a:pos x="353" y="1"/>
                </a:cxn>
                <a:cxn ang="0">
                  <a:pos x="4" y="202"/>
                </a:cxn>
                <a:cxn ang="0">
                  <a:pos x="1" y="205"/>
                </a:cxn>
                <a:cxn ang="0">
                  <a:pos x="0" y="206"/>
                </a:cxn>
                <a:cxn ang="0">
                  <a:pos x="0" y="212"/>
                </a:cxn>
                <a:cxn ang="0">
                  <a:pos x="2" y="214"/>
                </a:cxn>
                <a:cxn ang="0">
                  <a:pos x="5" y="217"/>
                </a:cxn>
                <a:cxn ang="0">
                  <a:pos x="10" y="217"/>
                </a:cxn>
                <a:cxn ang="0">
                  <a:pos x="12" y="216"/>
                </a:cxn>
                <a:cxn ang="0">
                  <a:pos x="361" y="14"/>
                </a:cxn>
              </a:cxnLst>
              <a:rect l="0" t="0" r="r" b="b"/>
              <a:pathLst>
                <a:path w="365" h="217">
                  <a:moveTo>
                    <a:pt x="361" y="14"/>
                  </a:moveTo>
                  <a:lnTo>
                    <a:pt x="363" y="12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2" y="2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4" y="202"/>
                  </a:lnTo>
                  <a:lnTo>
                    <a:pt x="1" y="205"/>
                  </a:lnTo>
                  <a:lnTo>
                    <a:pt x="0" y="206"/>
                  </a:lnTo>
                  <a:lnTo>
                    <a:pt x="0" y="212"/>
                  </a:lnTo>
                  <a:lnTo>
                    <a:pt x="2" y="214"/>
                  </a:lnTo>
                  <a:lnTo>
                    <a:pt x="5" y="217"/>
                  </a:lnTo>
                  <a:lnTo>
                    <a:pt x="10" y="217"/>
                  </a:lnTo>
                  <a:lnTo>
                    <a:pt x="12" y="216"/>
                  </a:lnTo>
                  <a:lnTo>
                    <a:pt x="36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0"/>
            <p:cNvSpPr>
              <a:spLocks/>
            </p:cNvSpPr>
            <p:nvPr/>
          </p:nvSpPr>
          <p:spPr bwMode="auto">
            <a:xfrm>
              <a:off x="3422650" y="5174570"/>
              <a:ext cx="225425" cy="223838"/>
            </a:xfrm>
            <a:custGeom>
              <a:avLst/>
              <a:gdLst/>
              <a:ahLst/>
              <a:cxnLst>
                <a:cxn ang="0">
                  <a:pos x="3" y="89"/>
                </a:cxn>
                <a:cxn ang="0">
                  <a:pos x="12" y="110"/>
                </a:cxn>
                <a:cxn ang="0">
                  <a:pos x="23" y="122"/>
                </a:cxn>
                <a:cxn ang="0">
                  <a:pos x="32" y="130"/>
                </a:cxn>
                <a:cxn ang="0">
                  <a:pos x="56" y="140"/>
                </a:cxn>
                <a:cxn ang="0">
                  <a:pos x="75" y="140"/>
                </a:cxn>
                <a:cxn ang="0">
                  <a:pos x="94" y="137"/>
                </a:cxn>
                <a:cxn ang="0">
                  <a:pos x="114" y="126"/>
                </a:cxn>
                <a:cxn ang="0">
                  <a:pos x="127" y="113"/>
                </a:cxn>
                <a:cxn ang="0">
                  <a:pos x="138" y="93"/>
                </a:cxn>
                <a:cxn ang="0">
                  <a:pos x="141" y="74"/>
                </a:cxn>
                <a:cxn ang="0">
                  <a:pos x="141" y="55"/>
                </a:cxn>
                <a:cxn ang="0">
                  <a:pos x="131" y="32"/>
                </a:cxn>
                <a:cxn ang="0">
                  <a:pos x="122" y="23"/>
                </a:cxn>
                <a:cxn ang="0">
                  <a:pos x="111" y="11"/>
                </a:cxn>
                <a:cxn ang="0">
                  <a:pos x="85" y="0"/>
                </a:cxn>
                <a:cxn ang="0">
                  <a:pos x="47" y="3"/>
                </a:cxn>
                <a:cxn ang="0">
                  <a:pos x="20" y="20"/>
                </a:cxn>
                <a:cxn ang="0">
                  <a:pos x="12" y="30"/>
                </a:cxn>
                <a:cxn ang="0">
                  <a:pos x="3" y="50"/>
                </a:cxn>
                <a:cxn ang="0">
                  <a:pos x="16" y="70"/>
                </a:cxn>
                <a:cxn ang="0">
                  <a:pos x="19" y="50"/>
                </a:cxn>
                <a:cxn ang="0">
                  <a:pos x="27" y="35"/>
                </a:cxn>
                <a:cxn ang="0">
                  <a:pos x="33" y="31"/>
                </a:cxn>
                <a:cxn ang="0">
                  <a:pos x="54" y="19"/>
                </a:cxn>
                <a:cxn ang="0">
                  <a:pos x="82" y="16"/>
                </a:cxn>
                <a:cxn ang="0">
                  <a:pos x="101" y="24"/>
                </a:cxn>
                <a:cxn ang="0">
                  <a:pos x="111" y="34"/>
                </a:cxn>
                <a:cxn ang="0">
                  <a:pos x="118" y="43"/>
                </a:cxn>
                <a:cxn ang="0">
                  <a:pos x="125" y="58"/>
                </a:cxn>
                <a:cxn ang="0">
                  <a:pos x="127" y="66"/>
                </a:cxn>
                <a:cxn ang="0">
                  <a:pos x="122" y="86"/>
                </a:cxn>
                <a:cxn ang="0">
                  <a:pos x="115" y="99"/>
                </a:cxn>
                <a:cxn ang="0">
                  <a:pos x="110" y="109"/>
                </a:cxn>
                <a:cxn ang="0">
                  <a:pos x="101" y="114"/>
                </a:cxn>
                <a:cxn ang="0">
                  <a:pos x="87" y="121"/>
                </a:cxn>
                <a:cxn ang="0">
                  <a:pos x="67" y="126"/>
                </a:cxn>
                <a:cxn ang="0">
                  <a:pos x="59" y="124"/>
                </a:cxn>
                <a:cxn ang="0">
                  <a:pos x="43" y="117"/>
                </a:cxn>
                <a:cxn ang="0">
                  <a:pos x="33" y="109"/>
                </a:cxn>
                <a:cxn ang="0">
                  <a:pos x="27" y="102"/>
                </a:cxn>
                <a:cxn ang="0">
                  <a:pos x="19" y="90"/>
                </a:cxn>
                <a:cxn ang="0">
                  <a:pos x="16" y="70"/>
                </a:cxn>
              </a:cxnLst>
              <a:rect l="0" t="0" r="r" b="b"/>
              <a:pathLst>
                <a:path w="142" h="141">
                  <a:moveTo>
                    <a:pt x="0" y="70"/>
                  </a:moveTo>
                  <a:lnTo>
                    <a:pt x="0" y="83"/>
                  </a:lnTo>
                  <a:lnTo>
                    <a:pt x="3" y="89"/>
                  </a:lnTo>
                  <a:lnTo>
                    <a:pt x="3" y="93"/>
                  </a:lnTo>
                  <a:lnTo>
                    <a:pt x="9" y="108"/>
                  </a:lnTo>
                  <a:lnTo>
                    <a:pt x="12" y="110"/>
                  </a:lnTo>
                  <a:lnTo>
                    <a:pt x="13" y="113"/>
                  </a:lnTo>
                  <a:lnTo>
                    <a:pt x="17" y="117"/>
                  </a:lnTo>
                  <a:lnTo>
                    <a:pt x="23" y="122"/>
                  </a:lnTo>
                  <a:lnTo>
                    <a:pt x="27" y="126"/>
                  </a:lnTo>
                  <a:lnTo>
                    <a:pt x="29" y="128"/>
                  </a:lnTo>
                  <a:lnTo>
                    <a:pt x="32" y="130"/>
                  </a:lnTo>
                  <a:lnTo>
                    <a:pt x="47" y="137"/>
                  </a:lnTo>
                  <a:lnTo>
                    <a:pt x="51" y="137"/>
                  </a:lnTo>
                  <a:lnTo>
                    <a:pt x="56" y="140"/>
                  </a:lnTo>
                  <a:lnTo>
                    <a:pt x="66" y="140"/>
                  </a:lnTo>
                  <a:lnTo>
                    <a:pt x="68" y="141"/>
                  </a:lnTo>
                  <a:lnTo>
                    <a:pt x="75" y="140"/>
                  </a:lnTo>
                  <a:lnTo>
                    <a:pt x="85" y="140"/>
                  </a:lnTo>
                  <a:lnTo>
                    <a:pt x="90" y="137"/>
                  </a:lnTo>
                  <a:lnTo>
                    <a:pt x="94" y="137"/>
                  </a:lnTo>
                  <a:lnTo>
                    <a:pt x="109" y="130"/>
                  </a:lnTo>
                  <a:lnTo>
                    <a:pt x="111" y="128"/>
                  </a:lnTo>
                  <a:lnTo>
                    <a:pt x="114" y="126"/>
                  </a:lnTo>
                  <a:lnTo>
                    <a:pt x="118" y="122"/>
                  </a:lnTo>
                  <a:lnTo>
                    <a:pt x="123" y="117"/>
                  </a:lnTo>
                  <a:lnTo>
                    <a:pt x="127" y="113"/>
                  </a:lnTo>
                  <a:lnTo>
                    <a:pt x="129" y="110"/>
                  </a:lnTo>
                  <a:lnTo>
                    <a:pt x="131" y="108"/>
                  </a:lnTo>
                  <a:lnTo>
                    <a:pt x="138" y="93"/>
                  </a:lnTo>
                  <a:lnTo>
                    <a:pt x="138" y="89"/>
                  </a:lnTo>
                  <a:lnTo>
                    <a:pt x="141" y="83"/>
                  </a:lnTo>
                  <a:lnTo>
                    <a:pt x="141" y="74"/>
                  </a:lnTo>
                  <a:lnTo>
                    <a:pt x="142" y="67"/>
                  </a:lnTo>
                  <a:lnTo>
                    <a:pt x="141" y="65"/>
                  </a:lnTo>
                  <a:lnTo>
                    <a:pt x="141" y="55"/>
                  </a:lnTo>
                  <a:lnTo>
                    <a:pt x="138" y="50"/>
                  </a:lnTo>
                  <a:lnTo>
                    <a:pt x="138" y="47"/>
                  </a:lnTo>
                  <a:lnTo>
                    <a:pt x="131" y="32"/>
                  </a:lnTo>
                  <a:lnTo>
                    <a:pt x="129" y="30"/>
                  </a:lnTo>
                  <a:lnTo>
                    <a:pt x="125" y="24"/>
                  </a:lnTo>
                  <a:lnTo>
                    <a:pt x="122" y="23"/>
                  </a:lnTo>
                  <a:lnTo>
                    <a:pt x="121" y="20"/>
                  </a:lnTo>
                  <a:lnTo>
                    <a:pt x="118" y="18"/>
                  </a:lnTo>
                  <a:lnTo>
                    <a:pt x="111" y="11"/>
                  </a:lnTo>
                  <a:lnTo>
                    <a:pt x="94" y="3"/>
                  </a:lnTo>
                  <a:lnTo>
                    <a:pt x="90" y="3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29" y="11"/>
                  </a:lnTo>
                  <a:lnTo>
                    <a:pt x="23" y="18"/>
                  </a:lnTo>
                  <a:lnTo>
                    <a:pt x="20" y="20"/>
                  </a:lnTo>
                  <a:lnTo>
                    <a:pt x="19" y="23"/>
                  </a:lnTo>
                  <a:lnTo>
                    <a:pt x="16" y="24"/>
                  </a:lnTo>
                  <a:lnTo>
                    <a:pt x="12" y="30"/>
                  </a:lnTo>
                  <a:lnTo>
                    <a:pt x="9" y="32"/>
                  </a:lnTo>
                  <a:lnTo>
                    <a:pt x="3" y="47"/>
                  </a:lnTo>
                  <a:lnTo>
                    <a:pt x="3" y="50"/>
                  </a:lnTo>
                  <a:lnTo>
                    <a:pt x="0" y="55"/>
                  </a:lnTo>
                  <a:lnTo>
                    <a:pt x="0" y="70"/>
                  </a:lnTo>
                  <a:lnTo>
                    <a:pt x="16" y="70"/>
                  </a:lnTo>
                  <a:lnTo>
                    <a:pt x="16" y="58"/>
                  </a:lnTo>
                  <a:lnTo>
                    <a:pt x="19" y="52"/>
                  </a:lnTo>
                  <a:lnTo>
                    <a:pt x="19" y="50"/>
                  </a:lnTo>
                  <a:lnTo>
                    <a:pt x="23" y="43"/>
                  </a:lnTo>
                  <a:lnTo>
                    <a:pt x="25" y="40"/>
                  </a:lnTo>
                  <a:lnTo>
                    <a:pt x="27" y="35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3" y="31"/>
                  </a:lnTo>
                  <a:lnTo>
                    <a:pt x="40" y="24"/>
                  </a:lnTo>
                  <a:lnTo>
                    <a:pt x="50" y="19"/>
                  </a:lnTo>
                  <a:lnTo>
                    <a:pt x="54" y="19"/>
                  </a:lnTo>
                  <a:lnTo>
                    <a:pt x="59" y="16"/>
                  </a:lnTo>
                  <a:lnTo>
                    <a:pt x="71" y="16"/>
                  </a:lnTo>
                  <a:lnTo>
                    <a:pt x="82" y="16"/>
                  </a:lnTo>
                  <a:lnTo>
                    <a:pt x="87" y="19"/>
                  </a:lnTo>
                  <a:lnTo>
                    <a:pt x="91" y="19"/>
                  </a:lnTo>
                  <a:lnTo>
                    <a:pt x="101" y="24"/>
                  </a:lnTo>
                  <a:lnTo>
                    <a:pt x="107" y="31"/>
                  </a:lnTo>
                  <a:lnTo>
                    <a:pt x="110" y="31"/>
                  </a:lnTo>
                  <a:lnTo>
                    <a:pt x="111" y="34"/>
                  </a:lnTo>
                  <a:lnTo>
                    <a:pt x="114" y="35"/>
                  </a:lnTo>
                  <a:lnTo>
                    <a:pt x="115" y="40"/>
                  </a:lnTo>
                  <a:lnTo>
                    <a:pt x="118" y="43"/>
                  </a:lnTo>
                  <a:lnTo>
                    <a:pt x="122" y="50"/>
                  </a:lnTo>
                  <a:lnTo>
                    <a:pt x="122" y="52"/>
                  </a:lnTo>
                  <a:lnTo>
                    <a:pt x="125" y="58"/>
                  </a:lnTo>
                  <a:lnTo>
                    <a:pt x="125" y="67"/>
                  </a:lnTo>
                  <a:lnTo>
                    <a:pt x="126" y="73"/>
                  </a:lnTo>
                  <a:lnTo>
                    <a:pt x="127" y="66"/>
                  </a:lnTo>
                  <a:lnTo>
                    <a:pt x="125" y="71"/>
                  </a:lnTo>
                  <a:lnTo>
                    <a:pt x="125" y="81"/>
                  </a:lnTo>
                  <a:lnTo>
                    <a:pt x="122" y="86"/>
                  </a:lnTo>
                  <a:lnTo>
                    <a:pt x="122" y="90"/>
                  </a:lnTo>
                  <a:lnTo>
                    <a:pt x="118" y="97"/>
                  </a:lnTo>
                  <a:lnTo>
                    <a:pt x="115" y="99"/>
                  </a:lnTo>
                  <a:lnTo>
                    <a:pt x="114" y="102"/>
                  </a:lnTo>
                  <a:lnTo>
                    <a:pt x="110" y="106"/>
                  </a:lnTo>
                  <a:lnTo>
                    <a:pt x="110" y="109"/>
                  </a:lnTo>
                  <a:lnTo>
                    <a:pt x="107" y="109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8" y="117"/>
                  </a:lnTo>
                  <a:lnTo>
                    <a:pt x="91" y="121"/>
                  </a:lnTo>
                  <a:lnTo>
                    <a:pt x="87" y="121"/>
                  </a:lnTo>
                  <a:lnTo>
                    <a:pt x="82" y="124"/>
                  </a:lnTo>
                  <a:lnTo>
                    <a:pt x="72" y="124"/>
                  </a:lnTo>
                  <a:lnTo>
                    <a:pt x="67" y="126"/>
                  </a:lnTo>
                  <a:lnTo>
                    <a:pt x="74" y="125"/>
                  </a:lnTo>
                  <a:lnTo>
                    <a:pt x="68" y="124"/>
                  </a:lnTo>
                  <a:lnTo>
                    <a:pt x="59" y="124"/>
                  </a:lnTo>
                  <a:lnTo>
                    <a:pt x="54" y="121"/>
                  </a:lnTo>
                  <a:lnTo>
                    <a:pt x="50" y="121"/>
                  </a:lnTo>
                  <a:lnTo>
                    <a:pt x="43" y="117"/>
                  </a:lnTo>
                  <a:lnTo>
                    <a:pt x="40" y="114"/>
                  </a:lnTo>
                  <a:lnTo>
                    <a:pt x="38" y="113"/>
                  </a:lnTo>
                  <a:lnTo>
                    <a:pt x="33" y="109"/>
                  </a:lnTo>
                  <a:lnTo>
                    <a:pt x="31" y="109"/>
                  </a:lnTo>
                  <a:lnTo>
                    <a:pt x="31" y="106"/>
                  </a:lnTo>
                  <a:lnTo>
                    <a:pt x="27" y="102"/>
                  </a:lnTo>
                  <a:lnTo>
                    <a:pt x="25" y="99"/>
                  </a:lnTo>
                  <a:lnTo>
                    <a:pt x="23" y="97"/>
                  </a:lnTo>
                  <a:lnTo>
                    <a:pt x="19" y="90"/>
                  </a:lnTo>
                  <a:lnTo>
                    <a:pt x="19" y="86"/>
                  </a:lnTo>
                  <a:lnTo>
                    <a:pt x="16" y="81"/>
                  </a:lnTo>
                  <a:lnTo>
                    <a:pt x="16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 bwMode="auto">
          <a:xfrm rot="10800000" flipV="1">
            <a:off x="1839687" y="4746171"/>
            <a:ext cx="1796143" cy="108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654629" y="3533112"/>
            <a:ext cx="2538872" cy="175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1246413" y="4142014"/>
            <a:ext cx="12083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13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usage of Tristate buffers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7604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Tristate bus connecting multiple chips: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885825" y="2228850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908050" y="2381250"/>
            <a:ext cx="1098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Processor</a:t>
            </a:r>
          </a:p>
        </p:txBody>
      </p:sp>
      <p:grpSp>
        <p:nvGrpSpPr>
          <p:cNvPr id="470033" name="Group 17"/>
          <p:cNvGrpSpPr>
            <a:grpSpLocks/>
          </p:cNvGrpSpPr>
          <p:nvPr/>
        </p:nvGrpSpPr>
        <p:grpSpPr bwMode="auto">
          <a:xfrm>
            <a:off x="2119313" y="2689225"/>
            <a:ext cx="546100" cy="400050"/>
            <a:chOff x="3645" y="2144"/>
            <a:chExt cx="1032" cy="756"/>
          </a:xfrm>
        </p:grpSpPr>
        <p:sp>
          <p:nvSpPr>
            <p:cNvPr id="470023" name="Freeform 7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4" name="Freeform 8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5" name="Freeform 9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6" name="Freeform 10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7" name="Freeform 11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8" name="Freeform 12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29" name="Freeform 13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31" name="Rectangle 15"/>
          <p:cNvSpPr>
            <a:spLocks noChangeArrowheads="1"/>
          </p:cNvSpPr>
          <p:nvPr/>
        </p:nvSpPr>
        <p:spPr bwMode="auto">
          <a:xfrm>
            <a:off x="1924050" y="2940050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EN1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042" name="Group 26"/>
          <p:cNvGrpSpPr>
            <a:grpSpLocks/>
          </p:cNvGrpSpPr>
          <p:nvPr/>
        </p:nvGrpSpPr>
        <p:grpSpPr bwMode="auto">
          <a:xfrm flipH="1">
            <a:off x="2119313" y="2320925"/>
            <a:ext cx="546100" cy="323850"/>
            <a:chOff x="3621" y="2896"/>
            <a:chExt cx="344" cy="204"/>
          </a:xfrm>
        </p:grpSpPr>
        <p:sp>
          <p:nvSpPr>
            <p:cNvPr id="470035" name="Freeform 19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36" name="Freeform 20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37" name="Freeform 21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40" name="Freeform 24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41" name="Freeform 25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43" name="Line 27"/>
          <p:cNvSpPr>
            <a:spLocks noChangeShapeType="1"/>
          </p:cNvSpPr>
          <p:nvPr/>
        </p:nvSpPr>
        <p:spPr bwMode="auto">
          <a:xfrm flipV="1">
            <a:off x="2657475" y="2476500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44" name="Line 28"/>
          <p:cNvSpPr>
            <a:spLocks noChangeShapeType="1"/>
          </p:cNvSpPr>
          <p:nvPr/>
        </p:nvSpPr>
        <p:spPr bwMode="auto">
          <a:xfrm>
            <a:off x="2657475" y="2647950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45" name="Text Box 29"/>
          <p:cNvSpPr txBox="1">
            <a:spLocks noChangeArrowheads="1"/>
          </p:cNvSpPr>
          <p:nvPr/>
        </p:nvSpPr>
        <p:spPr bwMode="auto">
          <a:xfrm>
            <a:off x="1631950" y="2636838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046" name="Text Box 30"/>
          <p:cNvSpPr txBox="1">
            <a:spLocks noChangeArrowheads="1"/>
          </p:cNvSpPr>
          <p:nvPr/>
        </p:nvSpPr>
        <p:spPr bwMode="auto">
          <a:xfrm>
            <a:off x="1593850" y="2246313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070" name="Rectangle 54"/>
          <p:cNvSpPr>
            <a:spLocks noChangeArrowheads="1"/>
          </p:cNvSpPr>
          <p:nvPr/>
        </p:nvSpPr>
        <p:spPr bwMode="auto">
          <a:xfrm>
            <a:off x="876300" y="3762375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71" name="Text Box 55"/>
          <p:cNvSpPr txBox="1">
            <a:spLocks noChangeArrowheads="1"/>
          </p:cNvSpPr>
          <p:nvPr/>
        </p:nvSpPr>
        <p:spPr bwMode="auto">
          <a:xfrm>
            <a:off x="898525" y="391477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</a:t>
            </a:r>
          </a:p>
        </p:txBody>
      </p:sp>
      <p:grpSp>
        <p:nvGrpSpPr>
          <p:cNvPr id="470072" name="Group 56"/>
          <p:cNvGrpSpPr>
            <a:grpSpLocks/>
          </p:cNvGrpSpPr>
          <p:nvPr/>
        </p:nvGrpSpPr>
        <p:grpSpPr bwMode="auto">
          <a:xfrm>
            <a:off x="2109788" y="4222750"/>
            <a:ext cx="546100" cy="400050"/>
            <a:chOff x="3645" y="2144"/>
            <a:chExt cx="1032" cy="756"/>
          </a:xfrm>
        </p:grpSpPr>
        <p:sp>
          <p:nvSpPr>
            <p:cNvPr id="470073" name="Freeform 57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4" name="Freeform 58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5" name="Freeform 59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6" name="Freeform 60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7" name="Freeform 61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8" name="Freeform 62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79" name="Freeform 63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1914525" y="4473575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EN2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081" name="Group 65"/>
          <p:cNvGrpSpPr>
            <a:grpSpLocks/>
          </p:cNvGrpSpPr>
          <p:nvPr/>
        </p:nvGrpSpPr>
        <p:grpSpPr bwMode="auto">
          <a:xfrm flipH="1">
            <a:off x="2109788" y="3854450"/>
            <a:ext cx="546100" cy="323850"/>
            <a:chOff x="3621" y="2896"/>
            <a:chExt cx="344" cy="204"/>
          </a:xfrm>
        </p:grpSpPr>
        <p:sp>
          <p:nvSpPr>
            <p:cNvPr id="470082" name="Freeform 66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3" name="Freeform 67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4" name="Freeform 68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5" name="Freeform 69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86" name="Freeform 70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087" name="Line 71"/>
          <p:cNvSpPr>
            <a:spLocks noChangeShapeType="1"/>
          </p:cNvSpPr>
          <p:nvPr/>
        </p:nvSpPr>
        <p:spPr bwMode="auto">
          <a:xfrm flipV="1">
            <a:off x="2647950" y="401002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88" name="Line 72"/>
          <p:cNvSpPr>
            <a:spLocks noChangeShapeType="1"/>
          </p:cNvSpPr>
          <p:nvPr/>
        </p:nvSpPr>
        <p:spPr bwMode="auto">
          <a:xfrm>
            <a:off x="2647950" y="4181475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089" name="Text Box 73"/>
          <p:cNvSpPr txBox="1">
            <a:spLocks noChangeArrowheads="1"/>
          </p:cNvSpPr>
          <p:nvPr/>
        </p:nvSpPr>
        <p:spPr bwMode="auto">
          <a:xfrm>
            <a:off x="1622425" y="4170363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090" name="Text Box 74"/>
          <p:cNvSpPr txBox="1">
            <a:spLocks noChangeArrowheads="1"/>
          </p:cNvSpPr>
          <p:nvPr/>
        </p:nvSpPr>
        <p:spPr bwMode="auto">
          <a:xfrm>
            <a:off x="1584325" y="3779838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091" name="Rectangle 75"/>
          <p:cNvSpPr>
            <a:spLocks noChangeArrowheads="1"/>
          </p:cNvSpPr>
          <p:nvPr/>
        </p:nvSpPr>
        <p:spPr bwMode="auto">
          <a:xfrm>
            <a:off x="885825" y="5191125"/>
            <a:ext cx="1984375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092" name="Text Box 76"/>
          <p:cNvSpPr txBox="1">
            <a:spLocks noChangeArrowheads="1"/>
          </p:cNvSpPr>
          <p:nvPr/>
        </p:nvSpPr>
        <p:spPr bwMode="auto">
          <a:xfrm>
            <a:off x="908050" y="5343525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</a:t>
            </a:r>
          </a:p>
        </p:txBody>
      </p:sp>
      <p:grpSp>
        <p:nvGrpSpPr>
          <p:cNvPr id="470093" name="Group 77"/>
          <p:cNvGrpSpPr>
            <a:grpSpLocks/>
          </p:cNvGrpSpPr>
          <p:nvPr/>
        </p:nvGrpSpPr>
        <p:grpSpPr bwMode="auto">
          <a:xfrm>
            <a:off x="2119313" y="5651500"/>
            <a:ext cx="546100" cy="400050"/>
            <a:chOff x="3645" y="2144"/>
            <a:chExt cx="1032" cy="756"/>
          </a:xfrm>
        </p:grpSpPr>
        <p:sp>
          <p:nvSpPr>
            <p:cNvPr id="470094" name="Freeform 78"/>
            <p:cNvSpPr>
              <a:spLocks/>
            </p:cNvSpPr>
            <p:nvPr/>
          </p:nvSpPr>
          <p:spPr bwMode="auto">
            <a:xfrm>
              <a:off x="3885" y="2144"/>
              <a:ext cx="23" cy="599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5" name="Freeform 79"/>
            <p:cNvSpPr>
              <a:spLocks/>
            </p:cNvSpPr>
            <p:nvPr/>
          </p:nvSpPr>
          <p:spPr bwMode="auto">
            <a:xfrm>
              <a:off x="3901" y="2157"/>
              <a:ext cx="520" cy="311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6" name="Freeform 80"/>
            <p:cNvSpPr>
              <a:spLocks/>
            </p:cNvSpPr>
            <p:nvPr/>
          </p:nvSpPr>
          <p:spPr bwMode="auto">
            <a:xfrm>
              <a:off x="3897" y="2445"/>
              <a:ext cx="522" cy="311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7" name="Freeform 81"/>
            <p:cNvSpPr>
              <a:spLocks/>
            </p:cNvSpPr>
            <p:nvPr/>
          </p:nvSpPr>
          <p:spPr bwMode="auto">
            <a:xfrm>
              <a:off x="4131" y="2595"/>
              <a:ext cx="23" cy="30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8"/>
                </a:cxn>
                <a:cxn ang="0">
                  <a:pos x="19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297"/>
                </a:cxn>
                <a:cxn ang="0">
                  <a:pos x="4" y="301"/>
                </a:cxn>
                <a:cxn ang="0">
                  <a:pos x="8" y="305"/>
                </a:cxn>
                <a:cxn ang="0">
                  <a:pos x="16" y="305"/>
                </a:cxn>
                <a:cxn ang="0">
                  <a:pos x="19" y="301"/>
                </a:cxn>
                <a:cxn ang="0">
                  <a:pos x="23" y="297"/>
                </a:cxn>
                <a:cxn ang="0">
                  <a:pos x="23" y="294"/>
                </a:cxn>
                <a:cxn ang="0">
                  <a:pos x="23" y="12"/>
                </a:cxn>
              </a:cxnLst>
              <a:rect l="0" t="0" r="r" b="b"/>
              <a:pathLst>
                <a:path w="23" h="305">
                  <a:moveTo>
                    <a:pt x="23" y="12"/>
                  </a:moveTo>
                  <a:lnTo>
                    <a:pt x="23" y="8"/>
                  </a:lnTo>
                  <a:lnTo>
                    <a:pt x="19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297"/>
                  </a:lnTo>
                  <a:lnTo>
                    <a:pt x="4" y="301"/>
                  </a:lnTo>
                  <a:lnTo>
                    <a:pt x="8" y="305"/>
                  </a:lnTo>
                  <a:lnTo>
                    <a:pt x="16" y="305"/>
                  </a:lnTo>
                  <a:lnTo>
                    <a:pt x="19" y="301"/>
                  </a:lnTo>
                  <a:lnTo>
                    <a:pt x="23" y="297"/>
                  </a:lnTo>
                  <a:lnTo>
                    <a:pt x="23" y="294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8" name="Freeform 82"/>
            <p:cNvSpPr>
              <a:spLocks/>
            </p:cNvSpPr>
            <p:nvPr/>
          </p:nvSpPr>
          <p:spPr bwMode="auto">
            <a:xfrm>
              <a:off x="3657" y="2877"/>
              <a:ext cx="497" cy="23"/>
            </a:xfrm>
            <a:custGeom>
              <a:avLst/>
              <a:gdLst/>
              <a:ahLst/>
              <a:cxnLst>
                <a:cxn ang="0">
                  <a:pos x="486" y="23"/>
                </a:cxn>
                <a:cxn ang="0">
                  <a:pos x="490" y="23"/>
                </a:cxn>
                <a:cxn ang="0">
                  <a:pos x="493" y="19"/>
                </a:cxn>
                <a:cxn ang="0">
                  <a:pos x="497" y="15"/>
                </a:cxn>
                <a:cxn ang="0">
                  <a:pos x="497" y="8"/>
                </a:cxn>
                <a:cxn ang="0">
                  <a:pos x="493" y="4"/>
                </a:cxn>
                <a:cxn ang="0">
                  <a:pos x="49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11" y="23"/>
                </a:cxn>
                <a:cxn ang="0">
                  <a:pos x="486" y="23"/>
                </a:cxn>
              </a:cxnLst>
              <a:rect l="0" t="0" r="r" b="b"/>
              <a:pathLst>
                <a:path w="497" h="23">
                  <a:moveTo>
                    <a:pt x="486" y="23"/>
                  </a:moveTo>
                  <a:lnTo>
                    <a:pt x="490" y="23"/>
                  </a:lnTo>
                  <a:lnTo>
                    <a:pt x="493" y="19"/>
                  </a:lnTo>
                  <a:lnTo>
                    <a:pt x="497" y="15"/>
                  </a:lnTo>
                  <a:lnTo>
                    <a:pt x="497" y="8"/>
                  </a:lnTo>
                  <a:lnTo>
                    <a:pt x="493" y="4"/>
                  </a:lnTo>
                  <a:lnTo>
                    <a:pt x="490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48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099" name="Freeform 83"/>
            <p:cNvSpPr>
              <a:spLocks/>
            </p:cNvSpPr>
            <p:nvPr/>
          </p:nvSpPr>
          <p:spPr bwMode="auto">
            <a:xfrm>
              <a:off x="4402" y="2445"/>
              <a:ext cx="275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0" name="Freeform 84"/>
            <p:cNvSpPr>
              <a:spLocks/>
            </p:cNvSpPr>
            <p:nvPr/>
          </p:nvSpPr>
          <p:spPr bwMode="auto">
            <a:xfrm>
              <a:off x="3645" y="2438"/>
              <a:ext cx="263" cy="23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1924050" y="5902325"/>
            <a:ext cx="2460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Swiss 721 SWA" charset="0"/>
              </a:rPr>
              <a:t>EN3</a:t>
            </a:r>
            <a:endParaRPr lang="en-US" sz="1000">
              <a:latin typeface="Times New Roman" pitchFamily="18" charset="0"/>
            </a:endParaRPr>
          </a:p>
        </p:txBody>
      </p:sp>
      <p:grpSp>
        <p:nvGrpSpPr>
          <p:cNvPr id="470102" name="Group 86"/>
          <p:cNvGrpSpPr>
            <a:grpSpLocks/>
          </p:cNvGrpSpPr>
          <p:nvPr/>
        </p:nvGrpSpPr>
        <p:grpSpPr bwMode="auto">
          <a:xfrm flipH="1">
            <a:off x="2119313" y="5283200"/>
            <a:ext cx="546100" cy="323850"/>
            <a:chOff x="3621" y="2896"/>
            <a:chExt cx="344" cy="204"/>
          </a:xfrm>
        </p:grpSpPr>
        <p:sp>
          <p:nvSpPr>
            <p:cNvPr id="470103" name="Freeform 87"/>
            <p:cNvSpPr>
              <a:spLocks/>
            </p:cNvSpPr>
            <p:nvPr/>
          </p:nvSpPr>
          <p:spPr bwMode="auto">
            <a:xfrm>
              <a:off x="3701" y="2896"/>
              <a:ext cx="8" cy="200"/>
            </a:xfrm>
            <a:custGeom>
              <a:avLst/>
              <a:gdLst/>
              <a:ahLst/>
              <a:cxnLst>
                <a:cxn ang="0">
                  <a:pos x="0" y="587"/>
                </a:cxn>
                <a:cxn ang="0">
                  <a:pos x="0" y="591"/>
                </a:cxn>
                <a:cxn ang="0">
                  <a:pos x="4" y="595"/>
                </a:cxn>
                <a:cxn ang="0">
                  <a:pos x="8" y="599"/>
                </a:cxn>
                <a:cxn ang="0">
                  <a:pos x="16" y="599"/>
                </a:cxn>
                <a:cxn ang="0">
                  <a:pos x="20" y="595"/>
                </a:cxn>
                <a:cxn ang="0">
                  <a:pos x="23" y="591"/>
                </a:cxn>
                <a:cxn ang="0">
                  <a:pos x="23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587"/>
                </a:cxn>
              </a:cxnLst>
              <a:rect l="0" t="0" r="r" b="b"/>
              <a:pathLst>
                <a:path w="23" h="599">
                  <a:moveTo>
                    <a:pt x="0" y="587"/>
                  </a:moveTo>
                  <a:lnTo>
                    <a:pt x="0" y="591"/>
                  </a:lnTo>
                  <a:lnTo>
                    <a:pt x="4" y="595"/>
                  </a:lnTo>
                  <a:lnTo>
                    <a:pt x="8" y="599"/>
                  </a:lnTo>
                  <a:lnTo>
                    <a:pt x="16" y="599"/>
                  </a:lnTo>
                  <a:lnTo>
                    <a:pt x="20" y="595"/>
                  </a:lnTo>
                  <a:lnTo>
                    <a:pt x="23" y="591"/>
                  </a:lnTo>
                  <a:lnTo>
                    <a:pt x="23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5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4" name="Freeform 88"/>
            <p:cNvSpPr>
              <a:spLocks/>
            </p:cNvSpPr>
            <p:nvPr/>
          </p:nvSpPr>
          <p:spPr bwMode="auto">
            <a:xfrm>
              <a:off x="3706" y="2900"/>
              <a:ext cx="174" cy="104"/>
            </a:xfrm>
            <a:custGeom>
              <a:avLst/>
              <a:gdLst/>
              <a:ahLst/>
              <a:cxnLst>
                <a:cxn ang="0">
                  <a:pos x="503" y="309"/>
                </a:cxn>
                <a:cxn ang="0">
                  <a:pos x="505" y="311"/>
                </a:cxn>
                <a:cxn ang="0">
                  <a:pos x="513" y="311"/>
                </a:cxn>
                <a:cxn ang="0">
                  <a:pos x="516" y="307"/>
                </a:cxn>
                <a:cxn ang="0">
                  <a:pos x="520" y="304"/>
                </a:cxn>
                <a:cxn ang="0">
                  <a:pos x="520" y="296"/>
                </a:cxn>
                <a:cxn ang="0">
                  <a:pos x="516" y="292"/>
                </a:cxn>
                <a:cxn ang="0">
                  <a:pos x="514" y="290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5" y="22"/>
                </a:cxn>
                <a:cxn ang="0">
                  <a:pos x="503" y="309"/>
                </a:cxn>
              </a:cxnLst>
              <a:rect l="0" t="0" r="r" b="b"/>
              <a:pathLst>
                <a:path w="520" h="311">
                  <a:moveTo>
                    <a:pt x="503" y="309"/>
                  </a:moveTo>
                  <a:lnTo>
                    <a:pt x="505" y="311"/>
                  </a:lnTo>
                  <a:lnTo>
                    <a:pt x="513" y="311"/>
                  </a:lnTo>
                  <a:lnTo>
                    <a:pt x="516" y="307"/>
                  </a:lnTo>
                  <a:lnTo>
                    <a:pt x="520" y="304"/>
                  </a:lnTo>
                  <a:lnTo>
                    <a:pt x="520" y="296"/>
                  </a:lnTo>
                  <a:lnTo>
                    <a:pt x="516" y="292"/>
                  </a:lnTo>
                  <a:lnTo>
                    <a:pt x="514" y="290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503" y="3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5" name="Freeform 89"/>
            <p:cNvSpPr>
              <a:spLocks/>
            </p:cNvSpPr>
            <p:nvPr/>
          </p:nvSpPr>
          <p:spPr bwMode="auto">
            <a:xfrm>
              <a:off x="3705" y="2996"/>
              <a:ext cx="174" cy="104"/>
            </a:xfrm>
            <a:custGeom>
              <a:avLst/>
              <a:gdLst/>
              <a:ahLst/>
              <a:cxnLst>
                <a:cxn ang="0">
                  <a:pos x="517" y="21"/>
                </a:cxn>
                <a:cxn ang="0">
                  <a:pos x="520" y="18"/>
                </a:cxn>
                <a:cxn ang="0">
                  <a:pos x="522" y="16"/>
                </a:cxn>
                <a:cxn ang="0">
                  <a:pos x="522" y="8"/>
                </a:cxn>
                <a:cxn ang="0">
                  <a:pos x="518" y="4"/>
                </a:cxn>
                <a:cxn ang="0">
                  <a:pos x="515" y="0"/>
                </a:cxn>
                <a:cxn ang="0">
                  <a:pos x="507" y="0"/>
                </a:cxn>
                <a:cxn ang="0">
                  <a:pos x="505" y="2"/>
                </a:cxn>
                <a:cxn ang="0">
                  <a:pos x="6" y="290"/>
                </a:cxn>
                <a:cxn ang="0">
                  <a:pos x="2" y="294"/>
                </a:cxn>
                <a:cxn ang="0">
                  <a:pos x="0" y="296"/>
                </a:cxn>
                <a:cxn ang="0">
                  <a:pos x="0" y="304"/>
                </a:cxn>
                <a:cxn ang="0">
                  <a:pos x="4" y="307"/>
                </a:cxn>
                <a:cxn ang="0">
                  <a:pos x="8" y="311"/>
                </a:cxn>
                <a:cxn ang="0">
                  <a:pos x="15" y="311"/>
                </a:cxn>
                <a:cxn ang="0">
                  <a:pos x="17" y="309"/>
                </a:cxn>
                <a:cxn ang="0">
                  <a:pos x="517" y="21"/>
                </a:cxn>
              </a:cxnLst>
              <a:rect l="0" t="0" r="r" b="b"/>
              <a:pathLst>
                <a:path w="522" h="311">
                  <a:moveTo>
                    <a:pt x="517" y="21"/>
                  </a:moveTo>
                  <a:lnTo>
                    <a:pt x="520" y="18"/>
                  </a:lnTo>
                  <a:lnTo>
                    <a:pt x="522" y="16"/>
                  </a:lnTo>
                  <a:lnTo>
                    <a:pt x="522" y="8"/>
                  </a:lnTo>
                  <a:lnTo>
                    <a:pt x="518" y="4"/>
                  </a:lnTo>
                  <a:lnTo>
                    <a:pt x="515" y="0"/>
                  </a:lnTo>
                  <a:lnTo>
                    <a:pt x="507" y="0"/>
                  </a:lnTo>
                  <a:lnTo>
                    <a:pt x="505" y="2"/>
                  </a:lnTo>
                  <a:lnTo>
                    <a:pt x="6" y="290"/>
                  </a:lnTo>
                  <a:lnTo>
                    <a:pt x="2" y="294"/>
                  </a:lnTo>
                  <a:lnTo>
                    <a:pt x="0" y="296"/>
                  </a:lnTo>
                  <a:lnTo>
                    <a:pt x="0" y="304"/>
                  </a:lnTo>
                  <a:lnTo>
                    <a:pt x="4" y="307"/>
                  </a:lnTo>
                  <a:lnTo>
                    <a:pt x="8" y="311"/>
                  </a:lnTo>
                  <a:lnTo>
                    <a:pt x="15" y="311"/>
                  </a:lnTo>
                  <a:lnTo>
                    <a:pt x="17" y="309"/>
                  </a:lnTo>
                  <a:lnTo>
                    <a:pt x="51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6" name="Freeform 90"/>
            <p:cNvSpPr>
              <a:spLocks/>
            </p:cNvSpPr>
            <p:nvPr/>
          </p:nvSpPr>
          <p:spPr bwMode="auto">
            <a:xfrm>
              <a:off x="3873" y="2996"/>
              <a:ext cx="92" cy="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267" y="23"/>
                </a:cxn>
                <a:cxn ang="0">
                  <a:pos x="271" y="19"/>
                </a:cxn>
                <a:cxn ang="0">
                  <a:pos x="275" y="16"/>
                </a:cxn>
                <a:cxn ang="0">
                  <a:pos x="275" y="8"/>
                </a:cxn>
                <a:cxn ang="0">
                  <a:pos x="271" y="4"/>
                </a:cxn>
                <a:cxn ang="0">
                  <a:pos x="267" y="0"/>
                </a:cxn>
                <a:cxn ang="0">
                  <a:pos x="263" y="0"/>
                </a:cxn>
                <a:cxn ang="0">
                  <a:pos x="12" y="0"/>
                </a:cxn>
              </a:cxnLst>
              <a:rect l="0" t="0" r="r" b="b"/>
              <a:pathLst>
                <a:path w="275" h="23">
                  <a:moveTo>
                    <a:pt x="12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267" y="23"/>
                  </a:lnTo>
                  <a:lnTo>
                    <a:pt x="271" y="19"/>
                  </a:lnTo>
                  <a:lnTo>
                    <a:pt x="275" y="16"/>
                  </a:lnTo>
                  <a:lnTo>
                    <a:pt x="275" y="8"/>
                  </a:lnTo>
                  <a:lnTo>
                    <a:pt x="271" y="4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107" name="Freeform 91"/>
            <p:cNvSpPr>
              <a:spLocks/>
            </p:cNvSpPr>
            <p:nvPr/>
          </p:nvSpPr>
          <p:spPr bwMode="auto">
            <a:xfrm>
              <a:off x="3621" y="2994"/>
              <a:ext cx="88" cy="8"/>
            </a:xfrm>
            <a:custGeom>
              <a:avLst/>
              <a:gdLst/>
              <a:ahLst/>
              <a:cxnLst>
                <a:cxn ang="0">
                  <a:pos x="252" y="23"/>
                </a:cxn>
                <a:cxn ang="0">
                  <a:pos x="256" y="23"/>
                </a:cxn>
                <a:cxn ang="0">
                  <a:pos x="260" y="19"/>
                </a:cxn>
                <a:cxn ang="0">
                  <a:pos x="263" y="15"/>
                </a:cxn>
                <a:cxn ang="0">
                  <a:pos x="263" y="7"/>
                </a:cxn>
                <a:cxn ang="0">
                  <a:pos x="260" y="3"/>
                </a:cxn>
                <a:cxn ang="0">
                  <a:pos x="256" y="0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5"/>
                </a:cxn>
                <a:cxn ang="0">
                  <a:pos x="4" y="19"/>
                </a:cxn>
                <a:cxn ang="0">
                  <a:pos x="8" y="23"/>
                </a:cxn>
                <a:cxn ang="0">
                  <a:pos x="12" y="23"/>
                </a:cxn>
                <a:cxn ang="0">
                  <a:pos x="252" y="23"/>
                </a:cxn>
              </a:cxnLst>
              <a:rect l="0" t="0" r="r" b="b"/>
              <a:pathLst>
                <a:path w="263" h="23">
                  <a:moveTo>
                    <a:pt x="252" y="23"/>
                  </a:moveTo>
                  <a:lnTo>
                    <a:pt x="256" y="23"/>
                  </a:lnTo>
                  <a:lnTo>
                    <a:pt x="260" y="19"/>
                  </a:lnTo>
                  <a:lnTo>
                    <a:pt x="263" y="15"/>
                  </a:lnTo>
                  <a:lnTo>
                    <a:pt x="263" y="7"/>
                  </a:lnTo>
                  <a:lnTo>
                    <a:pt x="260" y="3"/>
                  </a:lnTo>
                  <a:lnTo>
                    <a:pt x="256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25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108" name="Line 92"/>
          <p:cNvSpPr>
            <a:spLocks noChangeShapeType="1"/>
          </p:cNvSpPr>
          <p:nvPr/>
        </p:nvSpPr>
        <p:spPr bwMode="auto">
          <a:xfrm flipV="1">
            <a:off x="2657475" y="5438775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09" name="Line 93"/>
          <p:cNvSpPr>
            <a:spLocks noChangeShapeType="1"/>
          </p:cNvSpPr>
          <p:nvPr/>
        </p:nvSpPr>
        <p:spPr bwMode="auto">
          <a:xfrm>
            <a:off x="2657475" y="5610225"/>
            <a:ext cx="590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10" name="Text Box 94"/>
          <p:cNvSpPr txBox="1">
            <a:spLocks noChangeArrowheads="1"/>
          </p:cNvSpPr>
          <p:nvPr/>
        </p:nvSpPr>
        <p:spPr bwMode="auto">
          <a:xfrm>
            <a:off x="1631950" y="5599113"/>
            <a:ext cx="649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bus</a:t>
            </a:r>
          </a:p>
        </p:txBody>
      </p:sp>
      <p:sp>
        <p:nvSpPr>
          <p:cNvPr id="470111" name="Text Box 95"/>
          <p:cNvSpPr txBox="1">
            <a:spLocks noChangeArrowheads="1"/>
          </p:cNvSpPr>
          <p:nvPr/>
        </p:nvSpPr>
        <p:spPr bwMode="auto">
          <a:xfrm>
            <a:off x="1593850" y="5208588"/>
            <a:ext cx="776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bus</a:t>
            </a:r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3248025" y="1990725"/>
            <a:ext cx="0" cy="430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0113" name="Text Box 97"/>
          <p:cNvSpPr txBox="1">
            <a:spLocks noChangeArrowheads="1"/>
          </p:cNvSpPr>
          <p:nvPr/>
        </p:nvSpPr>
        <p:spPr bwMode="auto">
          <a:xfrm rot="-5400000">
            <a:off x="2689225" y="3292475"/>
            <a:ext cx="148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Shared bus</a:t>
            </a:r>
          </a:p>
        </p:txBody>
      </p:sp>
    </p:spTree>
    <p:extLst>
      <p:ext uri="{BB962C8B-B14F-4D97-AF65-F5344CB8AC3E}">
        <p14:creationId xmlns:p14="http://schemas.microsoft.com/office/powerpoint/2010/main" val="35973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83D5B19E-B954-4272-A02E-9E1AA11FC3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Boolean function implementation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6BEDE94-86C5-41B2-B696-A46D969B41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1419" y="1113316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convert Boolean function expression into logic circuit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 dirty="0"/>
              <a:t>Example: F = B'D' + B'C' + A'C'D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226EF12A-77A5-4CD2-98DC-872FAAAF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67" y="2707561"/>
            <a:ext cx="5850720" cy="39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99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6B90-4EFA-4A2F-938D-09D6088077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 dirty="0"/>
              <a:t>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203E-5E18-4477-BCE7-6CAE3D6F9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altLang="en-US" dirty="0"/>
              <a:t> 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5F058F82-B640-45EE-9C19-E6105F2A1C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AND-OR implementation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037F1F8-1795-47D8-8338-A2304E083D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841" y="1336418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any Boolean function can be represented using </a:t>
            </a:r>
            <a:r>
              <a:rPr lang="en-GB" altLang="en-US" i="1" dirty="0">
                <a:solidFill>
                  <a:srgbClr val="FF0000"/>
                </a:solidFill>
              </a:rPr>
              <a:t>only</a:t>
            </a:r>
            <a:r>
              <a:rPr lang="en-GB" altLang="en-US" dirty="0"/>
              <a:t> AND, OR, and NOT gates</a:t>
            </a:r>
          </a:p>
          <a:p>
            <a:pPr lvl="1"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why?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sum-of-</a:t>
            </a:r>
            <a:r>
              <a:rPr lang="en-GB" altLang="en-US" dirty="0" err="1"/>
              <a:t>minterms</a:t>
            </a:r>
            <a:r>
              <a:rPr lang="en-GB" altLang="en-US" dirty="0"/>
              <a:t> and sum-of-product forms can be directly converted into two-level AND-OR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9122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21E17FCE-F3DA-4CAC-B6BE-A78547B0B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NAND implementation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A117B20-7730-4953-80D7-7C177948B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0080" y="1096691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NAND gates are easy to fabricate</a:t>
            </a:r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dirty="0"/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any Boolean function can be represented using </a:t>
            </a:r>
            <a:r>
              <a:rPr lang="en-GB" altLang="en-US" i="1" dirty="0">
                <a:solidFill>
                  <a:srgbClr val="FF0000"/>
                </a:solidFill>
              </a:rPr>
              <a:t>only</a:t>
            </a:r>
            <a:r>
              <a:rPr lang="en-GB" altLang="en-US" dirty="0"/>
              <a:t> NAND gates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why? </a:t>
            </a:r>
          </a:p>
          <a:p>
            <a:pPr lvl="1"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answer in the next 2 slides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788D7AD-FCF0-482E-A023-44D79CA5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0" y="1581480"/>
            <a:ext cx="9144001" cy="20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512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97755069-DF10-438C-8AF8-055697D7D8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NAND implementation (</a:t>
            </a:r>
            <a:r>
              <a:rPr lang="en-GB" altLang="en-US" i="1"/>
              <a:t>contd.</a:t>
            </a:r>
            <a:r>
              <a:rPr lang="en-GB" altLang="en-US"/>
              <a:t>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6AEB776-E42A-4729-957C-D5E8229CC4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0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AND, OR, and NOT gates can represented using NAND gates</a:t>
            </a:r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B61F0E31-0378-4EEC-B0AB-3605AF4A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00" y="2281320"/>
            <a:ext cx="1658880" cy="10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Line 4">
            <a:extLst>
              <a:ext uri="{FF2B5EF4-FFF2-40B4-BE49-F238E27FC236}">
                <a16:creationId xmlns:a16="http://schemas.microsoft.com/office/drawing/2014/main" id="{D4179F8C-FC1D-46CD-9330-9B7083FD5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4481" y="2553481"/>
            <a:ext cx="1440" cy="4147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9EC12FF8-F79B-4D14-A404-D37420BB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1" y="2696041"/>
            <a:ext cx="83520" cy="8352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77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BE4E2652-2269-4BCB-BA43-247DA9A72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0881" y="2729161"/>
            <a:ext cx="426240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A32EF4BB-3CD7-44E7-AC67-C403311D6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801" y="2760841"/>
            <a:ext cx="414720" cy="1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  <p:pic>
        <p:nvPicPr>
          <p:cNvPr id="15368" name="Picture 8">
            <a:extLst>
              <a:ext uri="{FF2B5EF4-FFF2-40B4-BE49-F238E27FC236}">
                <a16:creationId xmlns:a16="http://schemas.microsoft.com/office/drawing/2014/main" id="{66ECC80B-714A-4851-BB05-BD83C09B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1" y="3459241"/>
            <a:ext cx="7048800" cy="109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9" name="Picture 9">
            <a:extLst>
              <a:ext uri="{FF2B5EF4-FFF2-40B4-BE49-F238E27FC236}">
                <a16:creationId xmlns:a16="http://schemas.microsoft.com/office/drawing/2014/main" id="{68D14BC7-471E-436A-9D27-E6DD66C4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" y="2462761"/>
            <a:ext cx="1532160" cy="53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B4375EC6-F4AA-43B9-BFEE-E6D0D85B1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240" y="2212200"/>
            <a:ext cx="449280" cy="48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1" name="Picture 11">
            <a:extLst>
              <a:ext uri="{FF2B5EF4-FFF2-40B4-BE49-F238E27FC236}">
                <a16:creationId xmlns:a16="http://schemas.microsoft.com/office/drawing/2014/main" id="{4064C0A6-7EC3-47CF-A2DD-5CB396541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00" y="2164681"/>
            <a:ext cx="645120" cy="5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E3E48D8D-5F63-478A-A292-92DA9DA0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" y="4841641"/>
            <a:ext cx="7233120" cy="152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053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25FF-34E4-4B59-B382-EA63718470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E3076FF9-2AE3-4B52-809D-B5187F64CC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NAND implementation (</a:t>
            </a:r>
            <a:r>
              <a:rPr lang="en-GB" altLang="en-US" i="1" dirty="0"/>
              <a:t>contd.</a:t>
            </a:r>
            <a:r>
              <a:rPr lang="en-GB" altLang="en-US" dirty="0"/>
              <a:t>)</a:t>
            </a:r>
            <a:r>
              <a:rPr lang="ar-SA" altLang="en-US" dirty="0"/>
              <a:t>‏</a:t>
            </a:r>
            <a:endParaRPr lang="en-GB" altLang="en-US" dirty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D68C9B2-AE75-472C-A623-EF84E844A4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4670" y="1236665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any Boolean function can be represented using only AND, OR, and NOT gates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b="1" dirty="0"/>
              <a:t>AND, OR, and NOT gates can represented using NAND gates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Then?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NAND is a universal gate.</a:t>
            </a:r>
          </a:p>
        </p:txBody>
      </p:sp>
    </p:spTree>
    <p:extLst>
      <p:ext uri="{BB962C8B-B14F-4D97-AF65-F5344CB8AC3E}">
        <p14:creationId xmlns:p14="http://schemas.microsoft.com/office/powerpoint/2010/main" val="4206710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577776FA-AC36-464A-80D2-42B78ACF91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3201" y="20520"/>
            <a:ext cx="794160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how to get a NAND implementation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476BA93-9653-42DD-966F-2AA7B386E6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0"/>
            <a:ext cx="8215200" cy="531072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first, note that NAND gate can be:</a:t>
            </a:r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/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start with AND-OR implementation</a:t>
            </a:r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insert pairs of bubbles (NOT gates)</a:t>
            </a:r>
            <a:r>
              <a:rPr lang="ar-SA" altLang="en-US"/>
              <a:t>‏</a:t>
            </a:r>
            <a:endParaRPr lang="en-GB" altLang="en-US"/>
          </a:p>
          <a:p>
            <a:pPr>
              <a:lnSpc>
                <a:spcPct val="96000"/>
              </a:lnSpc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/>
              <a:t>works with alternating levels of AND and OR gates: AND-OR, AND-OR-AND-OR, etc.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F5F2D4AD-81BB-4AE6-977C-A0F6AB8D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201"/>
            <a:ext cx="9144000" cy="143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49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4808424-85E2-440B-9FBA-6B1BCDF1A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GB" altLang="en-US" dirty="0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18DA6ADD-0602-4CC3-8A82-3B4CFCD64F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how to get a NAND implementation (</a:t>
            </a:r>
            <a:r>
              <a:rPr lang="en-GB" altLang="en-US" i="1"/>
              <a:t>contd.</a:t>
            </a:r>
            <a:r>
              <a:rPr lang="en-GB" altLang="en-US"/>
              <a:t>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C2C4F61-48D7-4F3F-BF09-59F983C499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1"/>
            <a:ext cx="8215200" cy="5313600"/>
          </a:xfrm>
          <a:ln/>
        </p:spPr>
        <p:txBody>
          <a:bodyPr/>
          <a:lstStyle/>
          <a:p>
            <a:endParaRPr lang="en-US" altLang="en-US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21269E59-615F-4B28-9DAE-2A41E5B2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0" y="1113481"/>
            <a:ext cx="2903040" cy="15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FB7DEC5-AB02-44ED-A4FA-8E788CE1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401" y="2706121"/>
            <a:ext cx="3621600" cy="16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BCECE518-347A-4076-8E15-A56DAC725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081" y="4562281"/>
            <a:ext cx="3235680" cy="161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Line 6">
            <a:extLst>
              <a:ext uri="{FF2B5EF4-FFF2-40B4-BE49-F238E27FC236}">
                <a16:creationId xmlns:a16="http://schemas.microsoft.com/office/drawing/2014/main" id="{986BEBBA-214A-4277-B60F-D1D82F80C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600" y="2696040"/>
            <a:ext cx="829440" cy="62208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B351C8D6-6000-4D7F-819B-FF8C704A9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840" y="4354920"/>
            <a:ext cx="1036800" cy="829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</p:spTree>
    <p:extLst>
      <p:ext uri="{BB962C8B-B14F-4D97-AF65-F5344CB8AC3E}">
        <p14:creationId xmlns:p14="http://schemas.microsoft.com/office/powerpoint/2010/main" val="1944587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FDB214DF-2863-4880-9066-A5AE7ABDA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71520" cy="1059840"/>
          </a:xfrm>
          <a:ln/>
        </p:spPr>
        <p:txBody>
          <a:bodyPr/>
          <a:lstStyle/>
          <a:p>
            <a:pPr>
              <a:lnSpc>
                <a:spcPct val="6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how to get a NAND implementation (</a:t>
            </a:r>
            <a:r>
              <a:rPr lang="en-GB" altLang="en-US" i="1"/>
              <a:t>contd.</a:t>
            </a:r>
            <a:r>
              <a:rPr lang="en-GB" altLang="en-US"/>
              <a:t>)</a:t>
            </a:r>
            <a:r>
              <a:rPr lang="ar-SA" altLang="en-US"/>
              <a:t>‏</a:t>
            </a:r>
            <a:endParaRPr lang="en-GB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8B9585C-19C7-4A97-9A63-C2D965AA9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1"/>
            <a:ext cx="8215200" cy="5313600"/>
          </a:xfrm>
          <a:ln/>
        </p:spPr>
        <p:txBody>
          <a:bodyPr/>
          <a:lstStyle/>
          <a:p>
            <a:endParaRPr lang="en-US" altLang="en-US" dirty="0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EE8C25E0-2BFD-4A7F-BE82-6BA0BE45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" y="1591561"/>
            <a:ext cx="9144000" cy="22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3FC880B4-738E-49E8-B171-F74C24022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4343401"/>
            <a:ext cx="9144001" cy="213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Line 5">
            <a:extLst>
              <a:ext uri="{FF2B5EF4-FFF2-40B4-BE49-F238E27FC236}">
                <a16:creationId xmlns:a16="http://schemas.microsoft.com/office/drawing/2014/main" id="{4458E2E9-5855-4FEC-A6AD-A656F276F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61" y="3732840"/>
            <a:ext cx="1440" cy="8294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77"/>
          </a:p>
        </p:txBody>
      </p:sp>
    </p:spTree>
    <p:extLst>
      <p:ext uri="{BB962C8B-B14F-4D97-AF65-F5344CB8AC3E}">
        <p14:creationId xmlns:p14="http://schemas.microsoft.com/office/powerpoint/2010/main" val="916323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Two Variable Maps</a:t>
            </a:r>
          </a:p>
        </p:txBody>
      </p:sp>
      <p:sp>
        <p:nvSpPr>
          <p:cNvPr id="489519" name="Text Box 47"/>
          <p:cNvSpPr txBox="1">
            <a:spLocks noChangeArrowheads="1"/>
          </p:cNvSpPr>
          <p:nvPr/>
        </p:nvSpPr>
        <p:spPr bwMode="auto">
          <a:xfrm>
            <a:off x="336550" y="1450975"/>
            <a:ext cx="3409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800" b="1" dirty="0">
                <a:latin typeface="+mj-lt"/>
              </a:rPr>
              <a:t>Truth Table of F(</a:t>
            </a:r>
            <a:r>
              <a:rPr lang="en-US" sz="2800" b="1" dirty="0" err="1">
                <a:latin typeface="+mj-lt"/>
              </a:rPr>
              <a:t>x,y</a:t>
            </a:r>
            <a:r>
              <a:rPr lang="en-US" sz="2800" b="1" dirty="0">
                <a:latin typeface="+mj-lt"/>
              </a:rPr>
              <a:t>)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445220" y="2048328"/>
            <a:ext cx="2962275" cy="3084512"/>
            <a:chOff x="400" y="1637"/>
            <a:chExt cx="1866" cy="1943"/>
          </a:xfrm>
        </p:grpSpPr>
        <p:sp>
          <p:nvSpPr>
            <p:cNvPr id="489520" name="Text Box 48"/>
            <p:cNvSpPr txBox="1">
              <a:spLocks noChangeArrowheads="1"/>
            </p:cNvSpPr>
            <p:nvPr/>
          </p:nvSpPr>
          <p:spPr bwMode="auto">
            <a:xfrm>
              <a:off x="504" y="1637"/>
              <a:ext cx="1762" cy="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x  y    F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0	 0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  <a:r>
                <a:rPr lang="en-US" sz="2800" b="1" dirty="0">
                  <a:latin typeface="Courier New" pitchFamily="49" charset="0"/>
                </a:rPr>
                <a:t>  m0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0  1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</a:rPr>
                <a:t>  m1</a:t>
              </a:r>
            </a:p>
            <a:p>
              <a:pPr marL="457200" indent="-457200">
                <a:buFontTx/>
                <a:buAutoNum type="arabicPlain"/>
              </a:pPr>
              <a:r>
                <a:rPr lang="en-US" sz="2800" b="1" dirty="0">
                  <a:latin typeface="Courier New" pitchFamily="49" charset="0"/>
                </a:rPr>
                <a:t> 0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  <a:r>
                <a:rPr lang="en-US" sz="2800" b="1" dirty="0">
                  <a:latin typeface="Courier New" pitchFamily="49" charset="0"/>
                </a:rPr>
                <a:t>  m2</a:t>
              </a:r>
            </a:p>
            <a:p>
              <a:pPr marL="457200" indent="-457200"/>
              <a:r>
                <a:rPr lang="en-US" sz="2800" b="1" dirty="0">
                  <a:latin typeface="Courier New" pitchFamily="49" charset="0"/>
                </a:rPr>
                <a:t>1  1    </a:t>
              </a:r>
              <a:r>
                <a:rPr lang="en-US" sz="2800" b="1" dirty="0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  <a:r>
                <a:rPr lang="en-US" sz="2800" b="1" dirty="0">
                  <a:latin typeface="Courier New" pitchFamily="49" charset="0"/>
                </a:rPr>
                <a:t>  m3</a:t>
              </a:r>
            </a:p>
          </p:txBody>
        </p:sp>
        <p:sp>
          <p:nvSpPr>
            <p:cNvPr id="489521" name="Line 49"/>
            <p:cNvSpPr>
              <a:spLocks noChangeShapeType="1"/>
            </p:cNvSpPr>
            <p:nvPr/>
          </p:nvSpPr>
          <p:spPr bwMode="auto">
            <a:xfrm>
              <a:off x="400" y="1912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489522" name="Line 50"/>
            <p:cNvSpPr>
              <a:spLocks noChangeShapeType="1"/>
            </p:cNvSpPr>
            <p:nvPr/>
          </p:nvSpPr>
          <p:spPr bwMode="auto">
            <a:xfrm>
              <a:off x="1248" y="1728"/>
              <a:ext cx="0" cy="1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6007100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7288213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6764336" y="1338265"/>
            <a:ext cx="1619249" cy="385763"/>
            <a:chOff x="4261" y="843"/>
            <a:chExt cx="1020" cy="243"/>
          </a:xfrm>
        </p:grpSpPr>
        <p:sp>
          <p:nvSpPr>
            <p:cNvPr id="489480" name="Rectangle 8"/>
            <p:cNvSpPr>
              <a:spLocks noChangeArrowheads="1"/>
            </p:cNvSpPr>
            <p:nvPr/>
          </p:nvSpPr>
          <p:spPr bwMode="auto">
            <a:xfrm>
              <a:off x="4261" y="85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y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482" name="Rectangle 10"/>
            <p:cNvSpPr>
              <a:spLocks noChangeArrowheads="1"/>
            </p:cNvSpPr>
            <p:nvPr/>
          </p:nvSpPr>
          <p:spPr bwMode="auto">
            <a:xfrm>
              <a:off x="4845" y="84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y = 1</a:t>
              </a:r>
              <a:endParaRPr lang="en-US" sz="2800" b="1">
                <a:latin typeface="+mj-lt"/>
              </a:endParaRPr>
            </a:p>
          </p:txBody>
        </p:sp>
      </p:grp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8197850" y="1338263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5862636" y="2182812"/>
            <a:ext cx="700088" cy="1196974"/>
            <a:chOff x="3693" y="1375"/>
            <a:chExt cx="441" cy="754"/>
          </a:xfrm>
        </p:grpSpPr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3698" y="1375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693" y="1896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1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489493" name="Rectangle 21"/>
          <p:cNvSpPr>
            <a:spLocks noChangeArrowheads="1"/>
          </p:cNvSpPr>
          <p:nvPr/>
        </p:nvSpPr>
        <p:spPr bwMode="auto">
          <a:xfrm>
            <a:off x="6484938" y="2903538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sp>
        <p:nvSpPr>
          <p:cNvPr id="489501" name="Rectangle 29"/>
          <p:cNvSpPr>
            <a:spLocks noChangeArrowheads="1"/>
          </p:cNvSpPr>
          <p:nvPr/>
        </p:nvSpPr>
        <p:spPr bwMode="auto">
          <a:xfrm>
            <a:off x="6007100" y="3749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7377113" y="1984375"/>
            <a:ext cx="995362" cy="884238"/>
            <a:chOff x="4647" y="1250"/>
            <a:chExt cx="627" cy="557"/>
          </a:xfrm>
        </p:grpSpPr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4647" y="127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4810" y="1250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m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0" name="Rectangle 18"/>
            <p:cNvSpPr>
              <a:spLocks noChangeArrowheads="1"/>
            </p:cNvSpPr>
            <p:nvPr/>
          </p:nvSpPr>
          <p:spPr bwMode="auto">
            <a:xfrm>
              <a:off x="4967" y="1275"/>
              <a:ext cx="2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baseline="-25000" dirty="0">
                  <a:solidFill>
                    <a:srgbClr val="3333FF"/>
                  </a:solidFill>
                  <a:latin typeface="+mj-lt"/>
                </a:rPr>
                <a:t>1</a:t>
              </a:r>
              <a:r>
                <a:rPr lang="en-US" sz="2400" b="1" dirty="0">
                  <a:solidFill>
                    <a:srgbClr val="3333FF"/>
                  </a:solidFill>
                  <a:latin typeface="+mj-lt"/>
                </a:rPr>
                <a:t> =</a:t>
              </a:r>
              <a:endParaRPr lang="en-US" sz="2800" b="1" dirty="0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5220" y="127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>
              <a:off x="4909" y="1545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5053" y="1536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4904" y="1536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7559681" y="2903538"/>
            <a:ext cx="627063" cy="712787"/>
            <a:chOff x="4762" y="1829"/>
            <a:chExt cx="395" cy="449"/>
          </a:xfrm>
        </p:grpSpPr>
        <p:sp>
          <p:nvSpPr>
            <p:cNvPr id="489498" name="Rectangle 26"/>
            <p:cNvSpPr>
              <a:spLocks noChangeArrowheads="1"/>
            </p:cNvSpPr>
            <p:nvPr/>
          </p:nvSpPr>
          <p:spPr bwMode="auto">
            <a:xfrm>
              <a:off x="4762" y="1829"/>
              <a:ext cx="1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m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499" name="Rectangle 27"/>
            <p:cNvSpPr>
              <a:spLocks noChangeArrowheads="1"/>
            </p:cNvSpPr>
            <p:nvPr/>
          </p:nvSpPr>
          <p:spPr bwMode="auto">
            <a:xfrm>
              <a:off x="4919" y="1854"/>
              <a:ext cx="2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baseline="-25000">
                  <a:solidFill>
                    <a:srgbClr val="3333FF"/>
                  </a:solidFill>
                  <a:latin typeface="+mj-lt"/>
                </a:rPr>
                <a:t>3</a:t>
              </a: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=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5024" y="200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4875" y="200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3722687" y="1352550"/>
            <a:ext cx="4794250" cy="2346325"/>
            <a:chOff x="2345" y="852"/>
            <a:chExt cx="3020" cy="1478"/>
          </a:xfrm>
        </p:grpSpPr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3676" y="852"/>
              <a:ext cx="1689" cy="1478"/>
              <a:chOff x="3676" y="852"/>
              <a:chExt cx="1689" cy="1478"/>
            </a:xfrm>
          </p:grpSpPr>
          <p:sp>
            <p:nvSpPr>
              <p:cNvPr id="489500" name="Line 28"/>
              <p:cNvSpPr>
                <a:spLocks noChangeShapeType="1"/>
              </p:cNvSpPr>
              <p:nvPr/>
            </p:nvSpPr>
            <p:spPr bwMode="auto">
              <a:xfrm>
                <a:off x="4145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4" name="Line 42"/>
              <p:cNvSpPr>
                <a:spLocks noChangeShapeType="1"/>
              </p:cNvSpPr>
              <p:nvPr/>
            </p:nvSpPr>
            <p:spPr bwMode="auto">
              <a:xfrm>
                <a:off x="4721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5" name="Line 43"/>
              <p:cNvSpPr>
                <a:spLocks noChangeShapeType="1"/>
              </p:cNvSpPr>
              <p:nvPr/>
            </p:nvSpPr>
            <p:spPr bwMode="auto">
              <a:xfrm>
                <a:off x="5316" y="852"/>
                <a:ext cx="3" cy="14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6" name="Line 44"/>
              <p:cNvSpPr>
                <a:spLocks noChangeShapeType="1"/>
              </p:cNvSpPr>
              <p:nvPr/>
            </p:nvSpPr>
            <p:spPr bwMode="auto">
              <a:xfrm rot="-5400000">
                <a:off x="4485" y="1510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7" name="Line 45"/>
              <p:cNvSpPr>
                <a:spLocks noChangeShapeType="1"/>
              </p:cNvSpPr>
              <p:nvPr/>
            </p:nvSpPr>
            <p:spPr bwMode="auto">
              <a:xfrm rot="-5400000">
                <a:off x="4552" y="397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89518" name="Line 46"/>
              <p:cNvSpPr>
                <a:spLocks noChangeShapeType="1"/>
              </p:cNvSpPr>
              <p:nvPr/>
            </p:nvSpPr>
            <p:spPr bwMode="auto">
              <a:xfrm rot="-5400000">
                <a:off x="4514" y="982"/>
                <a:ext cx="3" cy="162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489524" name="Text Box 52"/>
            <p:cNvSpPr txBox="1">
              <a:spLocks noChangeArrowheads="1"/>
            </p:cNvSpPr>
            <p:nvPr/>
          </p:nvSpPr>
          <p:spPr bwMode="auto">
            <a:xfrm>
              <a:off x="2345" y="1138"/>
              <a:ext cx="6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dirty="0">
                  <a:latin typeface="+mj-lt"/>
                </a:rPr>
                <a:t>K-map</a:t>
              </a:r>
            </a:p>
          </p:txBody>
        </p:sp>
      </p:grpSp>
      <p:sp>
        <p:nvSpPr>
          <p:cNvPr id="489549" name="Rectangle 77"/>
          <p:cNvSpPr>
            <a:spLocks noChangeArrowheads="1"/>
          </p:cNvSpPr>
          <p:nvPr/>
        </p:nvSpPr>
        <p:spPr bwMode="auto">
          <a:xfrm>
            <a:off x="6007100" y="6289675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 b="1"/>
          </a:p>
        </p:txBody>
      </p:sp>
      <p:grpSp>
        <p:nvGrpSpPr>
          <p:cNvPr id="9" name="Group 147"/>
          <p:cNvGrpSpPr>
            <a:grpSpLocks/>
          </p:cNvGrpSpPr>
          <p:nvPr/>
        </p:nvGrpSpPr>
        <p:grpSpPr bwMode="auto">
          <a:xfrm>
            <a:off x="5861050" y="3890963"/>
            <a:ext cx="2681288" cy="2360612"/>
            <a:chOff x="3692" y="2451"/>
            <a:chExt cx="1689" cy="1487"/>
          </a:xfrm>
        </p:grpSpPr>
        <p:sp>
          <p:nvSpPr>
            <p:cNvPr id="489527" name="Rectangle 55"/>
            <p:cNvSpPr>
              <a:spLocks noChangeArrowheads="1"/>
            </p:cNvSpPr>
            <p:nvPr/>
          </p:nvSpPr>
          <p:spPr bwMode="auto">
            <a:xfrm>
              <a:off x="3800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4277" y="2461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y = 0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529" name="Rectangle 57"/>
            <p:cNvSpPr>
              <a:spLocks noChangeArrowheads="1"/>
            </p:cNvSpPr>
            <p:nvPr/>
          </p:nvSpPr>
          <p:spPr bwMode="auto">
            <a:xfrm>
              <a:off x="4607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0" name="Rectangle 58"/>
            <p:cNvSpPr>
              <a:spLocks noChangeArrowheads="1"/>
            </p:cNvSpPr>
            <p:nvPr/>
          </p:nvSpPr>
          <p:spPr bwMode="auto">
            <a:xfrm>
              <a:off x="4861" y="2451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y = 1</a:t>
              </a:r>
              <a:endParaRPr lang="en-US" sz="2800" b="1">
                <a:latin typeface="+mj-lt"/>
              </a:endParaRPr>
            </a:p>
          </p:txBody>
        </p:sp>
        <p:sp>
          <p:nvSpPr>
            <p:cNvPr id="489531" name="Rectangle 59"/>
            <p:cNvSpPr>
              <a:spLocks noChangeArrowheads="1"/>
            </p:cNvSpPr>
            <p:nvPr/>
          </p:nvSpPr>
          <p:spPr bwMode="auto">
            <a:xfrm>
              <a:off x="5180" y="245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2" name="Rectangle 60"/>
            <p:cNvSpPr>
              <a:spLocks noChangeArrowheads="1"/>
            </p:cNvSpPr>
            <p:nvPr/>
          </p:nvSpPr>
          <p:spPr bwMode="auto">
            <a:xfrm>
              <a:off x="3714" y="2983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  <a:latin typeface="+mj-lt"/>
                </a:rPr>
                <a:t>x = 0</a:t>
              </a:r>
              <a:endParaRPr lang="en-US" sz="2800" b="1">
                <a:latin typeface="+mj-lt"/>
              </a:endParaRPr>
            </a:p>
          </p:txBody>
        </p:sp>
        <p:sp>
          <p:nvSpPr>
            <p:cNvPr id="489533" name="Rectangle 61"/>
            <p:cNvSpPr>
              <a:spLocks noChangeArrowheads="1"/>
            </p:cNvSpPr>
            <p:nvPr/>
          </p:nvSpPr>
          <p:spPr bwMode="auto">
            <a:xfrm>
              <a:off x="4101" y="285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39" name="Rectangle 67"/>
            <p:cNvSpPr>
              <a:spLocks noChangeArrowheads="1"/>
            </p:cNvSpPr>
            <p:nvPr/>
          </p:nvSpPr>
          <p:spPr bwMode="auto">
            <a:xfrm>
              <a:off x="5236" y="288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40" name="Rectangle 68"/>
            <p:cNvSpPr>
              <a:spLocks noChangeArrowheads="1"/>
            </p:cNvSpPr>
            <p:nvPr/>
          </p:nvSpPr>
          <p:spPr bwMode="auto">
            <a:xfrm>
              <a:off x="3736" y="3504"/>
              <a:ext cx="4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x = 1</a:t>
              </a:r>
              <a:endParaRPr lang="en-US" sz="2800" b="1" dirty="0">
                <a:latin typeface="+mj-lt"/>
              </a:endParaRPr>
            </a:p>
          </p:txBody>
        </p:sp>
        <p:sp>
          <p:nvSpPr>
            <p:cNvPr id="489541" name="Rectangle 69"/>
            <p:cNvSpPr>
              <a:spLocks noChangeArrowheads="1"/>
            </p:cNvSpPr>
            <p:nvPr/>
          </p:nvSpPr>
          <p:spPr bwMode="auto">
            <a:xfrm>
              <a:off x="4101" y="3437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489548" name="Line 76"/>
            <p:cNvSpPr>
              <a:spLocks noChangeShapeType="1"/>
            </p:cNvSpPr>
            <p:nvPr/>
          </p:nvSpPr>
          <p:spPr bwMode="auto">
            <a:xfrm>
              <a:off x="4161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2" name="Line 90"/>
            <p:cNvSpPr>
              <a:spLocks noChangeShapeType="1"/>
            </p:cNvSpPr>
            <p:nvPr/>
          </p:nvSpPr>
          <p:spPr bwMode="auto">
            <a:xfrm>
              <a:off x="4737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3" name="Line 91"/>
            <p:cNvSpPr>
              <a:spLocks noChangeShapeType="1"/>
            </p:cNvSpPr>
            <p:nvPr/>
          </p:nvSpPr>
          <p:spPr bwMode="auto">
            <a:xfrm>
              <a:off x="5332" y="2460"/>
              <a:ext cx="3" cy="14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4" name="Line 92"/>
            <p:cNvSpPr>
              <a:spLocks noChangeShapeType="1"/>
            </p:cNvSpPr>
            <p:nvPr/>
          </p:nvSpPr>
          <p:spPr bwMode="auto">
            <a:xfrm rot="-5400000">
              <a:off x="4501" y="3118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5" name="Line 93"/>
            <p:cNvSpPr>
              <a:spLocks noChangeShapeType="1"/>
            </p:cNvSpPr>
            <p:nvPr/>
          </p:nvSpPr>
          <p:spPr bwMode="auto">
            <a:xfrm rot="-5400000">
              <a:off x="4568" y="2005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66" name="Line 94"/>
            <p:cNvSpPr>
              <a:spLocks noChangeShapeType="1"/>
            </p:cNvSpPr>
            <p:nvPr/>
          </p:nvSpPr>
          <p:spPr bwMode="auto">
            <a:xfrm rot="-5400000">
              <a:off x="4530" y="2590"/>
              <a:ext cx="3" cy="16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8"/>
          <p:cNvGrpSpPr>
            <a:grpSpLocks/>
          </p:cNvGrpSpPr>
          <p:nvPr/>
        </p:nvGrpSpPr>
        <p:grpSpPr bwMode="auto">
          <a:xfrm>
            <a:off x="6977063" y="4648200"/>
            <a:ext cx="1117600" cy="1458913"/>
            <a:chOff x="4395" y="2928"/>
            <a:chExt cx="704" cy="919"/>
          </a:xfrm>
        </p:grpSpPr>
        <p:sp>
          <p:nvSpPr>
            <p:cNvPr id="489568" name="Rectangle 96"/>
            <p:cNvSpPr>
              <a:spLocks noChangeArrowheads="1"/>
            </p:cNvSpPr>
            <p:nvPr/>
          </p:nvSpPr>
          <p:spPr bwMode="auto">
            <a:xfrm>
              <a:off x="4395" y="2952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89569" name="Rectangle 97"/>
            <p:cNvSpPr>
              <a:spLocks noChangeArrowheads="1"/>
            </p:cNvSpPr>
            <p:nvPr/>
          </p:nvSpPr>
          <p:spPr bwMode="auto">
            <a:xfrm>
              <a:off x="4965" y="3480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 algn="ctr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89570" name="Rectangle 98"/>
            <p:cNvSpPr>
              <a:spLocks noChangeArrowheads="1"/>
            </p:cNvSpPr>
            <p:nvPr/>
          </p:nvSpPr>
          <p:spPr bwMode="auto">
            <a:xfrm>
              <a:off x="4925" y="2928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89571" name="Rectangle 99"/>
            <p:cNvSpPr>
              <a:spLocks noChangeArrowheads="1"/>
            </p:cNvSpPr>
            <p:nvPr/>
          </p:nvSpPr>
          <p:spPr bwMode="auto">
            <a:xfrm>
              <a:off x="4397" y="3520"/>
              <a:ext cx="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Ctr="1">
              <a:spAutoFit/>
            </a:bodyPr>
            <a:lstStyle/>
            <a:p>
              <a:pPr marL="285750" indent="-285750"/>
              <a:r>
                <a:rPr lang="en-US" sz="2800" b="1">
                  <a:solidFill>
                    <a:srgbClr val="0066FF"/>
                  </a:solidFill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489576" name="Text Box 104"/>
          <p:cNvSpPr txBox="1">
            <a:spLocks noChangeArrowheads="1"/>
          </p:cNvSpPr>
          <p:nvPr/>
        </p:nvSpPr>
        <p:spPr bwMode="auto">
          <a:xfrm>
            <a:off x="438150" y="5691188"/>
            <a:ext cx="530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marL="285750" indent="-285750"/>
            <a:r>
              <a:rPr lang="en-US" sz="2400" b="1" dirty="0">
                <a:latin typeface="Arial" pitchFamily="34" charset="0"/>
              </a:rPr>
              <a:t>F= m1 +m3 = </a:t>
            </a:r>
            <a:r>
              <a:rPr lang="en-US" sz="2400" b="1" dirty="0" err="1">
                <a:latin typeface="Arial" pitchFamily="34" charset="0"/>
              </a:rPr>
              <a:t>x’y</a:t>
            </a:r>
            <a:r>
              <a:rPr lang="en-US" sz="2400" b="1" dirty="0">
                <a:latin typeface="Arial" pitchFamily="34" charset="0"/>
              </a:rPr>
              <a:t> + </a:t>
            </a:r>
            <a:r>
              <a:rPr lang="en-US" sz="2400" b="1" dirty="0" err="1">
                <a:latin typeface="Arial" pitchFamily="34" charset="0"/>
              </a:rPr>
              <a:t>xy</a:t>
            </a:r>
            <a:r>
              <a:rPr lang="en-US" sz="2400" b="1" dirty="0">
                <a:latin typeface="Arial" pitchFamily="34" charset="0"/>
              </a:rPr>
              <a:t> = (</a:t>
            </a:r>
            <a:r>
              <a:rPr lang="en-US" sz="2400" b="1" dirty="0" err="1">
                <a:latin typeface="Arial" pitchFamily="34" charset="0"/>
              </a:rPr>
              <a:t>x+x</a:t>
            </a:r>
            <a:r>
              <a:rPr lang="en-US" sz="2400" b="1" dirty="0">
                <a:latin typeface="Arial" pitchFamily="34" charset="0"/>
              </a:rPr>
              <a:t>’)y = y     </a:t>
            </a:r>
          </a:p>
        </p:txBody>
      </p:sp>
      <p:sp>
        <p:nvSpPr>
          <p:cNvPr id="489577" name="Rectangle 105"/>
          <p:cNvSpPr>
            <a:spLocks noChangeArrowheads="1"/>
          </p:cNvSpPr>
          <p:nvPr/>
        </p:nvSpPr>
        <p:spPr bwMode="auto">
          <a:xfrm>
            <a:off x="7708900" y="4572000"/>
            <a:ext cx="558800" cy="1460500"/>
          </a:xfrm>
          <a:prstGeom prst="rect">
            <a:avLst/>
          </a:prstGeom>
          <a:noFill/>
          <a:ln w="28575">
            <a:solidFill>
              <a:srgbClr val="3333FF"/>
            </a:solidFill>
            <a:prstDash val="sysDot"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6484942" y="1984375"/>
            <a:ext cx="868363" cy="868363"/>
            <a:chOff x="4085" y="1250"/>
            <a:chExt cx="547" cy="547"/>
          </a:xfrm>
        </p:grpSpPr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4085" y="1250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93" name="Line 121"/>
            <p:cNvSpPr>
              <a:spLocks noChangeShapeType="1"/>
            </p:cNvSpPr>
            <p:nvPr/>
          </p:nvSpPr>
          <p:spPr bwMode="auto">
            <a:xfrm>
              <a:off x="4294" y="1535"/>
              <a:ext cx="1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594" name="Line 122"/>
            <p:cNvSpPr>
              <a:spLocks noChangeShapeType="1"/>
            </p:cNvSpPr>
            <p:nvPr/>
          </p:nvSpPr>
          <p:spPr bwMode="auto">
            <a:xfrm>
              <a:off x="4438" y="1535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grpSp>
          <p:nvGrpSpPr>
            <p:cNvPr id="12" name="Group 123"/>
            <p:cNvGrpSpPr>
              <a:grpSpLocks/>
            </p:cNvGrpSpPr>
            <p:nvPr/>
          </p:nvGrpSpPr>
          <p:grpSpPr bwMode="auto">
            <a:xfrm>
              <a:off x="4237" y="1250"/>
              <a:ext cx="395" cy="547"/>
              <a:chOff x="4237" y="1250"/>
              <a:chExt cx="395" cy="547"/>
            </a:xfrm>
          </p:grpSpPr>
          <p:sp>
            <p:nvSpPr>
              <p:cNvPr id="489596" name="Rectangle 124"/>
              <p:cNvSpPr>
                <a:spLocks noChangeArrowheads="1"/>
              </p:cNvSpPr>
              <p:nvPr/>
            </p:nvSpPr>
            <p:spPr bwMode="auto">
              <a:xfrm>
                <a:off x="4237" y="1250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dirty="0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 sz="2800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7" name="Rectangle 125"/>
              <p:cNvSpPr>
                <a:spLocks noChangeArrowheads="1"/>
              </p:cNvSpPr>
              <p:nvPr/>
            </p:nvSpPr>
            <p:spPr bwMode="auto">
              <a:xfrm>
                <a:off x="4394" y="1275"/>
                <a:ext cx="23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baseline="-25000">
                    <a:solidFill>
                      <a:srgbClr val="3333FF"/>
                    </a:solidFill>
                    <a:latin typeface="+mj-lt"/>
                  </a:rPr>
                  <a:t>0</a:t>
                </a: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 =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8" name="Rectangle 126"/>
              <p:cNvSpPr>
                <a:spLocks noChangeArrowheads="1"/>
              </p:cNvSpPr>
              <p:nvPr/>
            </p:nvSpPr>
            <p:spPr bwMode="auto">
              <a:xfrm>
                <a:off x="4438" y="1526"/>
                <a:ext cx="126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 dirty="0">
                    <a:solidFill>
                      <a:srgbClr val="3333FF"/>
                    </a:solidFill>
                    <a:latin typeface="+mj-lt"/>
                  </a:rPr>
                  <a:t>y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599" name="Rectangle 127"/>
              <p:cNvSpPr>
                <a:spLocks noChangeArrowheads="1"/>
              </p:cNvSpPr>
              <p:nvPr/>
            </p:nvSpPr>
            <p:spPr bwMode="auto">
              <a:xfrm>
                <a:off x="4289" y="1526"/>
                <a:ext cx="126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800" b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Group 138"/>
          <p:cNvGrpSpPr>
            <a:grpSpLocks/>
          </p:cNvGrpSpPr>
          <p:nvPr/>
        </p:nvGrpSpPr>
        <p:grpSpPr bwMode="auto">
          <a:xfrm>
            <a:off x="6729413" y="2903538"/>
            <a:ext cx="720725" cy="804862"/>
            <a:chOff x="4239" y="1829"/>
            <a:chExt cx="454" cy="507"/>
          </a:xfrm>
        </p:grpSpPr>
        <p:grpSp>
          <p:nvGrpSpPr>
            <p:cNvPr id="14" name="Group 139"/>
            <p:cNvGrpSpPr>
              <a:grpSpLocks/>
            </p:cNvGrpSpPr>
            <p:nvPr/>
          </p:nvGrpSpPr>
          <p:grpSpPr bwMode="auto">
            <a:xfrm>
              <a:off x="4239" y="1829"/>
              <a:ext cx="433" cy="258"/>
              <a:chOff x="4347" y="1887"/>
              <a:chExt cx="433" cy="258"/>
            </a:xfrm>
          </p:grpSpPr>
          <p:sp>
            <p:nvSpPr>
              <p:cNvPr id="489612" name="Rectangle 140"/>
              <p:cNvSpPr>
                <a:spLocks noChangeArrowheads="1"/>
              </p:cNvSpPr>
              <p:nvPr/>
            </p:nvSpPr>
            <p:spPr bwMode="auto">
              <a:xfrm>
                <a:off x="4347" y="1887"/>
                <a:ext cx="1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m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489613" name="Rectangle 141"/>
              <p:cNvSpPr>
                <a:spLocks noChangeArrowheads="1"/>
              </p:cNvSpPr>
              <p:nvPr/>
            </p:nvSpPr>
            <p:spPr bwMode="auto">
              <a:xfrm>
                <a:off x="4505" y="1912"/>
                <a:ext cx="2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400" b="1" baseline="-25000">
                    <a:solidFill>
                      <a:srgbClr val="3333FF"/>
                    </a:solidFill>
                    <a:latin typeface="+mj-lt"/>
                  </a:rPr>
                  <a:t>2 </a:t>
                </a:r>
                <a:r>
                  <a:rPr lang="en-US" sz="2400" b="1">
                    <a:solidFill>
                      <a:srgbClr val="3333FF"/>
                    </a:solidFill>
                    <a:latin typeface="+mj-lt"/>
                  </a:rPr>
                  <a:t>= </a:t>
                </a:r>
                <a:endParaRPr lang="en-US" sz="2800" b="1">
                  <a:solidFill>
                    <a:srgbClr val="3333FF"/>
                  </a:solidFill>
                  <a:latin typeface="+mj-lt"/>
                </a:endParaRPr>
              </a:p>
            </p:txBody>
          </p:sp>
        </p:grpSp>
        <p:sp>
          <p:nvSpPr>
            <p:cNvPr id="489614" name="Rectangle 142"/>
            <p:cNvSpPr>
              <a:spLocks noChangeArrowheads="1"/>
            </p:cNvSpPr>
            <p:nvPr/>
          </p:nvSpPr>
          <p:spPr bwMode="auto">
            <a:xfrm>
              <a:off x="4639" y="206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3333FF"/>
                  </a:solidFill>
                  <a:latin typeface="+mj-lt"/>
                </a:rPr>
                <a:t> </a:t>
              </a:r>
              <a:endParaRPr lang="en-US" sz="2800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5" name="Line 143"/>
            <p:cNvSpPr>
              <a:spLocks noChangeShapeType="1"/>
            </p:cNvSpPr>
            <p:nvPr/>
          </p:nvSpPr>
          <p:spPr bwMode="auto">
            <a:xfrm>
              <a:off x="4487" y="2074"/>
              <a:ext cx="11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6" name="Rectangle 144"/>
            <p:cNvSpPr>
              <a:spLocks noChangeArrowheads="1"/>
            </p:cNvSpPr>
            <p:nvPr/>
          </p:nvSpPr>
          <p:spPr bwMode="auto">
            <a:xfrm>
              <a:off x="4487" y="2065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y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  <p:sp>
          <p:nvSpPr>
            <p:cNvPr id="489617" name="Rectangle 145"/>
            <p:cNvSpPr>
              <a:spLocks noChangeArrowheads="1"/>
            </p:cNvSpPr>
            <p:nvPr/>
          </p:nvSpPr>
          <p:spPr bwMode="auto">
            <a:xfrm>
              <a:off x="4338" y="2065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3333FF"/>
                  </a:solidFill>
                  <a:latin typeface="+mj-lt"/>
                </a:rPr>
                <a:t>x</a:t>
              </a:r>
              <a:endParaRPr lang="en-US" b="1">
                <a:solidFill>
                  <a:srgbClr val="3333FF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2FD6E5-9887-4214-AAB6-CF15A0D175C1}"/>
                  </a:ext>
                </a:extLst>
              </p14:cNvPr>
              <p14:cNvContentPartPr/>
              <p14:nvPr/>
            </p14:nvContentPartPr>
            <p14:xfrm>
              <a:off x="216720" y="1979640"/>
              <a:ext cx="8178120" cy="4293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2FD6E5-9887-4214-AAB6-CF15A0D175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" y="1970280"/>
                <a:ext cx="8196840" cy="43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334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76" grpId="0"/>
      <p:bldP spid="48957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97164E9B-4166-4BA4-9D74-7CE75F43FF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8191" y="20520"/>
            <a:ext cx="8160610" cy="1016641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/>
              <a:t>other two-level implementations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647E891-E6D3-4DDE-B551-7E9D5A1BB8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1"/>
            <a:ext cx="8210880" cy="5611680"/>
          </a:xfrm>
          <a:ln/>
        </p:spPr>
        <p:txBody>
          <a:bodyPr/>
          <a:lstStyle/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8 degenerate (AND-AND) : one operation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8 nondegenerate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AND-AND   </a:t>
            </a:r>
            <a:r>
              <a:rPr lang="en-GB" altLang="en-US" dirty="0">
                <a:solidFill>
                  <a:srgbClr val="FF0000"/>
                </a:solidFill>
              </a:rPr>
              <a:t>AND-OR</a:t>
            </a:r>
            <a:r>
              <a:rPr lang="en-GB" altLang="en-US" dirty="0"/>
              <a:t>	AND-NAND	</a:t>
            </a:r>
            <a:r>
              <a:rPr lang="en-GB" altLang="en-US" dirty="0">
                <a:solidFill>
                  <a:srgbClr val="FF0000"/>
                </a:solidFill>
              </a:rPr>
              <a:t>AND-NOR</a:t>
            </a:r>
            <a:r>
              <a:rPr lang="en-GB" altLang="en-US" dirty="0"/>
              <a:t> 							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OR-AND</a:t>
            </a:r>
            <a:r>
              <a:rPr lang="en-GB" altLang="en-US" dirty="0"/>
              <a:t> OR-OR </a:t>
            </a:r>
            <a:r>
              <a:rPr lang="en-GB" altLang="en-US" dirty="0">
                <a:solidFill>
                  <a:srgbClr val="FF0000"/>
                </a:solidFill>
              </a:rPr>
              <a:t>OR-NAND</a:t>
            </a:r>
            <a:r>
              <a:rPr lang="en-GB" altLang="en-US" dirty="0"/>
              <a:t>  OR-NOR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sz="2721" dirty="0">
                <a:solidFill>
                  <a:srgbClr val="FF0000"/>
                </a:solidFill>
              </a:rPr>
              <a:t>NAND-AND</a:t>
            </a:r>
            <a:r>
              <a:rPr lang="en-GB" altLang="en-US" sz="2721" dirty="0"/>
              <a:t> NAND-OR </a:t>
            </a:r>
            <a:r>
              <a:rPr lang="en-GB" altLang="en-US" sz="2721" dirty="0">
                <a:solidFill>
                  <a:srgbClr val="FF0000"/>
                </a:solidFill>
              </a:rPr>
              <a:t>NAND-NAND</a:t>
            </a:r>
            <a:r>
              <a:rPr lang="en-GB" altLang="en-US" sz="2721" dirty="0"/>
              <a:t> NAND-NOR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/>
              <a:t>NOR-AND </a:t>
            </a:r>
            <a:r>
              <a:rPr lang="en-GB" altLang="en-US" dirty="0">
                <a:solidFill>
                  <a:srgbClr val="FF0000"/>
                </a:solidFill>
              </a:rPr>
              <a:t>NOR-OR</a:t>
            </a:r>
            <a:r>
              <a:rPr lang="en-GB" altLang="en-US" dirty="0"/>
              <a:t> NOR-NAND </a:t>
            </a:r>
            <a:r>
              <a:rPr lang="en-GB" altLang="en-US" dirty="0">
                <a:solidFill>
                  <a:srgbClr val="FF0000"/>
                </a:solidFill>
              </a:rPr>
              <a:t>NOR-NOR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which ones are duals?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which ones are equivalent?</a:t>
            </a:r>
          </a:p>
        </p:txBody>
      </p:sp>
    </p:spTree>
    <p:extLst>
      <p:ext uri="{BB962C8B-B14F-4D97-AF65-F5344CB8AC3E}">
        <p14:creationId xmlns:p14="http://schemas.microsoft.com/office/powerpoint/2010/main" val="569662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C419E20B-1E0B-49CB-B688-8C297BD467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67200" cy="105984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AND-NOR, NAND-AND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2D2748E-C77B-4D99-8D52-4125683368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1"/>
            <a:ext cx="8210880" cy="5309280"/>
          </a:xfrm>
          <a:ln/>
        </p:spPr>
        <p:txBody>
          <a:bodyPr/>
          <a:lstStyle/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>
                <a:solidFill>
                  <a:srgbClr val="FF0000"/>
                </a:solidFill>
              </a:rPr>
              <a:t>how to get AND-NOR of a function?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/>
              <a:t>F'</a:t>
            </a:r>
            <a:r>
              <a:rPr lang="en-GB" altLang="en-US"/>
              <a:t> in sum-of-products (AND-OR)</a:t>
            </a:r>
            <a:r>
              <a:rPr lang="ar-SA" altLang="en-US"/>
              <a:t>‏</a:t>
            </a:r>
            <a:endParaRPr lang="en-GB" altLang="en-US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/>
              <a:t>F</a:t>
            </a:r>
            <a:r>
              <a:rPr lang="en-GB" altLang="en-US"/>
              <a:t> in AND-NOR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DCE698C6-3502-4F62-9A2B-88FC49D5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1" y="1395721"/>
            <a:ext cx="7912800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02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429AEFCB-FE88-41AA-A817-6AC8C16C1C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99521" y="20520"/>
            <a:ext cx="7567200" cy="105984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/>
              <a:t>OR-NAND, NOR-OR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23A9F23-BDD3-492B-B508-B647E82C21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921" y="1037161"/>
            <a:ext cx="8210880" cy="5309280"/>
          </a:xfrm>
          <a:ln/>
        </p:spPr>
        <p:txBody>
          <a:bodyPr/>
          <a:lstStyle/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buNone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endParaRPr lang="en-GB" altLang="en-US" i="1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>
                <a:solidFill>
                  <a:srgbClr val="FF0000"/>
                </a:solidFill>
              </a:rPr>
              <a:t>how to get OR-NAND of a function?</a:t>
            </a:r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/>
              <a:t>F'</a:t>
            </a:r>
            <a:r>
              <a:rPr lang="en-GB" altLang="en-US"/>
              <a:t> in product-of-sums (OR-AND)</a:t>
            </a:r>
            <a:r>
              <a:rPr lang="ar-SA" altLang="en-US"/>
              <a:t>‏</a:t>
            </a:r>
            <a:endParaRPr lang="en-GB" altLang="en-US"/>
          </a:p>
          <a:p>
            <a:pPr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GB" altLang="en-US" i="1"/>
              <a:t>F</a:t>
            </a:r>
            <a:r>
              <a:rPr lang="en-GB" altLang="en-US"/>
              <a:t> in OR-NAND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8DC6B0DD-5AD1-4178-AC3A-6CEFFBB7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1" y="1176841"/>
            <a:ext cx="8166240" cy="235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921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735-4BC0-49A1-9825-2C6B6D41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3" y="149629"/>
            <a:ext cx="7623839" cy="871134"/>
          </a:xfrm>
        </p:spPr>
        <p:txBody>
          <a:bodyPr/>
          <a:lstStyle/>
          <a:p>
            <a:r>
              <a:rPr lang="en-US" sz="4000" b="1" dirty="0"/>
              <a:t>HARDWARE DESCRIPTION LANGUAGE 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D004F8-5972-4421-A665-EE43DFEEF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29" y="4489522"/>
            <a:ext cx="5677028" cy="2160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5ABA1-5008-4CF1-AB18-DDD3B675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7" y="1304045"/>
            <a:ext cx="6609644" cy="33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9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428037" cy="102076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K-Map Function </a:t>
            </a:r>
            <a:r>
              <a:rPr lang="en-US" sz="4000" b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214438"/>
            <a:ext cx="8216900" cy="5013325"/>
          </a:xfrm>
          <a:ln/>
        </p:spPr>
        <p:txBody>
          <a:bodyPr/>
          <a:lstStyle/>
          <a:p>
            <a:r>
              <a:rPr lang="en-US" b="1">
                <a:latin typeface="Arial" pitchFamily="34" charset="0"/>
              </a:rPr>
              <a:t>Example:</a:t>
            </a:r>
            <a:r>
              <a:rPr lang="en-US">
                <a:latin typeface="Arial" pitchFamily="34" charset="0"/>
              </a:rPr>
              <a:t> </a:t>
            </a:r>
            <a:r>
              <a:rPr lang="en-US" b="1">
                <a:latin typeface="Arial" pitchFamily="34" charset="0"/>
              </a:rPr>
              <a:t>G(x,y) = xy’ + x’y + xy</a:t>
            </a:r>
            <a:endParaRPr lang="en-US" sz="3600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  <a:p>
            <a:r>
              <a:rPr lang="en-US" sz="2600" b="1">
                <a:latin typeface="Arial" pitchFamily="34" charset="0"/>
              </a:rPr>
              <a:t>Simplify using theorems:</a:t>
            </a:r>
          </a:p>
          <a:p>
            <a:pPr lvl="1">
              <a:buFontTx/>
              <a:buNone/>
            </a:pPr>
            <a:r>
              <a:rPr lang="en-US" b="1">
                <a:solidFill>
                  <a:srgbClr val="3333FF"/>
                </a:solidFill>
                <a:latin typeface="Arial" pitchFamily="34" charset="0"/>
              </a:rPr>
              <a:t>G = x (y’+y) + x’y = x.1 +x’y = x + x’y = x + y</a:t>
            </a:r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en-US" sz="2600" b="1">
              <a:solidFill>
                <a:srgbClr val="3333FF"/>
              </a:solidFill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Simplify using K-map: cover adjacent cells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00450" y="2090738"/>
            <a:ext cx="2641600" cy="1781175"/>
            <a:chOff x="3492" y="853"/>
            <a:chExt cx="1664" cy="1122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3492" y="899"/>
              <a:ext cx="1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G </a:t>
              </a:r>
              <a:endParaRPr lang="en-US" sz="2800" b="1"/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4226" y="901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0</a:t>
              </a:r>
              <a:endParaRPr lang="en-US" sz="2800" b="1"/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4527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4714" y="892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 = 1</a:t>
              </a:r>
              <a:endParaRPr lang="en-US" sz="2800" b="1"/>
            </a:p>
          </p:txBody>
        </p:sp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4929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5152" y="874"/>
              <a:ext cx="2" cy="11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3597" y="1261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0</a:t>
              </a:r>
              <a:endParaRPr lang="en-US" sz="2800" b="1"/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3897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4351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0</a:t>
              </a:r>
              <a:endParaRPr lang="en-US" sz="2800" b="1"/>
            </a:p>
          </p:txBody>
        </p:sp>
        <p:sp>
          <p:nvSpPr>
            <p:cNvPr id="349198" name="Rectangle 14"/>
            <p:cNvSpPr>
              <a:spLocks noChangeArrowheads="1"/>
            </p:cNvSpPr>
            <p:nvPr/>
          </p:nvSpPr>
          <p:spPr bwMode="auto">
            <a:xfrm>
              <a:off x="4446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4753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4848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3597" y="1670"/>
              <a:ext cx="3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 = 1</a:t>
              </a:r>
              <a:endParaRPr lang="en-US" sz="2800" b="1"/>
            </a:p>
          </p:txBody>
        </p:sp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3897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4351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4446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4753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1</a:t>
              </a:r>
              <a:endParaRPr lang="en-US" sz="2800" b="1"/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4848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49207" name="Line 23"/>
            <p:cNvSpPr>
              <a:spLocks noChangeShapeType="1"/>
            </p:cNvSpPr>
            <p:nvPr/>
          </p:nvSpPr>
          <p:spPr bwMode="auto">
            <a:xfrm>
              <a:off x="3582" y="1968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8" name="Line 24"/>
            <p:cNvSpPr>
              <a:spLocks noChangeShapeType="1"/>
            </p:cNvSpPr>
            <p:nvPr/>
          </p:nvSpPr>
          <p:spPr bwMode="auto">
            <a:xfrm flipV="1">
              <a:off x="3574" y="1608"/>
              <a:ext cx="1572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9" name="Line 25"/>
            <p:cNvSpPr>
              <a:spLocks noChangeShapeType="1"/>
            </p:cNvSpPr>
            <p:nvPr/>
          </p:nvSpPr>
          <p:spPr bwMode="auto">
            <a:xfrm>
              <a:off x="3584" y="1239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10" name="Line 26"/>
            <p:cNvSpPr>
              <a:spLocks noChangeShapeType="1"/>
            </p:cNvSpPr>
            <p:nvPr/>
          </p:nvSpPr>
          <p:spPr bwMode="auto">
            <a:xfrm flipH="1">
              <a:off x="4656" y="874"/>
              <a:ext cx="6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11" name="Line 27"/>
            <p:cNvSpPr>
              <a:spLocks noChangeShapeType="1"/>
            </p:cNvSpPr>
            <p:nvPr/>
          </p:nvSpPr>
          <p:spPr bwMode="auto">
            <a:xfrm>
              <a:off x="4182" y="884"/>
              <a:ext cx="2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880622" y="2794001"/>
            <a:ext cx="1901825" cy="1982788"/>
            <a:chOff x="3080" y="1760"/>
            <a:chExt cx="1198" cy="1249"/>
          </a:xfrm>
        </p:grpSpPr>
        <p:sp>
          <p:nvSpPr>
            <p:cNvPr id="349243" name="Rectangle 59"/>
            <p:cNvSpPr>
              <a:spLocks noChangeArrowheads="1"/>
            </p:cNvSpPr>
            <p:nvPr/>
          </p:nvSpPr>
          <p:spPr bwMode="auto">
            <a:xfrm>
              <a:off x="3080" y="2136"/>
              <a:ext cx="600" cy="232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9246" name="Line 62"/>
            <p:cNvSpPr>
              <a:spLocks noChangeShapeType="1"/>
            </p:cNvSpPr>
            <p:nvPr/>
          </p:nvSpPr>
          <p:spPr bwMode="auto">
            <a:xfrm flipH="1" flipV="1">
              <a:off x="3616" y="1936"/>
              <a:ext cx="662" cy="105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47" name="Line 63"/>
            <p:cNvSpPr>
              <a:spLocks noChangeShapeType="1"/>
            </p:cNvSpPr>
            <p:nvPr/>
          </p:nvSpPr>
          <p:spPr bwMode="auto">
            <a:xfrm flipH="1" flipV="1">
              <a:off x="3280" y="2360"/>
              <a:ext cx="551" cy="64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49" name="Rectangle 65"/>
            <p:cNvSpPr>
              <a:spLocks noChangeArrowheads="1"/>
            </p:cNvSpPr>
            <p:nvPr/>
          </p:nvSpPr>
          <p:spPr bwMode="auto">
            <a:xfrm>
              <a:off x="3528" y="1760"/>
              <a:ext cx="168" cy="224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511800" y="2730500"/>
            <a:ext cx="2663825" cy="2063750"/>
            <a:chOff x="3472" y="1720"/>
            <a:chExt cx="1678" cy="1300"/>
          </a:xfrm>
        </p:grpSpPr>
        <p:sp>
          <p:nvSpPr>
            <p:cNvPr id="349245" name="Rectangle 61"/>
            <p:cNvSpPr>
              <a:spLocks noChangeArrowheads="1"/>
            </p:cNvSpPr>
            <p:nvPr/>
          </p:nvSpPr>
          <p:spPr bwMode="auto">
            <a:xfrm>
              <a:off x="3472" y="1720"/>
              <a:ext cx="288" cy="672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49250" name="Line 66"/>
            <p:cNvSpPr>
              <a:spLocks noChangeShapeType="1"/>
            </p:cNvSpPr>
            <p:nvPr/>
          </p:nvSpPr>
          <p:spPr bwMode="auto">
            <a:xfrm flipH="1" flipV="1">
              <a:off x="3768" y="1888"/>
              <a:ext cx="1382" cy="1132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wrap="square" lIns="0" rIns="0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4818063" y="1770063"/>
            <a:ext cx="2062162" cy="1698625"/>
            <a:chOff x="3035" y="1115"/>
            <a:chExt cx="1299" cy="1070"/>
          </a:xfrm>
        </p:grpSpPr>
        <p:sp>
          <p:nvSpPr>
            <p:cNvPr id="349253" name="Line 69"/>
            <p:cNvSpPr>
              <a:spLocks noChangeShapeType="1"/>
            </p:cNvSpPr>
            <p:nvPr/>
          </p:nvSpPr>
          <p:spPr bwMode="auto">
            <a:xfrm>
              <a:off x="3035" y="1152"/>
              <a:ext cx="74" cy="103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54" name="Line 70"/>
            <p:cNvSpPr>
              <a:spLocks noChangeShapeType="1"/>
            </p:cNvSpPr>
            <p:nvPr/>
          </p:nvSpPr>
          <p:spPr bwMode="auto">
            <a:xfrm flipH="1">
              <a:off x="3648" y="1115"/>
              <a:ext cx="91" cy="70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  <p:sp>
          <p:nvSpPr>
            <p:cNvPr id="349255" name="Line 71"/>
            <p:cNvSpPr>
              <a:spLocks noChangeShapeType="1"/>
            </p:cNvSpPr>
            <p:nvPr/>
          </p:nvSpPr>
          <p:spPr bwMode="auto">
            <a:xfrm flipH="1">
              <a:off x="3593" y="1143"/>
              <a:ext cx="741" cy="102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 lIns="0" rIns="0" anchorCtr="1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AEC0DB-D044-4D16-AB83-DA8C1DDAC5C8}"/>
                  </a:ext>
                </a:extLst>
              </p14:cNvPr>
              <p14:cNvContentPartPr/>
              <p14:nvPr/>
            </p14:nvContentPartPr>
            <p14:xfrm>
              <a:off x="4866480" y="2750400"/>
              <a:ext cx="3531240" cy="206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AEC0DB-D044-4D16-AB83-DA8C1DDAC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7120" y="2741040"/>
                <a:ext cx="3549960" cy="20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74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0"/>
            <a:ext cx="7772400" cy="1020763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Three Variable Maps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60488"/>
            <a:ext cx="7772400" cy="5195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A three-variable K-map: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6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Where each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corresponds to the product terms: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Arial" pitchFamily="34" charset="0"/>
                <a:cs typeface="Times New Roman" pitchFamily="18" charset="0"/>
              </a:rPr>
              <a:t>Note that if the binary value for an </a:t>
            </a:r>
            <a:r>
              <a:rPr lang="en-US" sz="2400" b="1" u="sng" dirty="0">
                <a:latin typeface="Arial" pitchFamily="34" charset="0"/>
                <a:cs typeface="Times New Roman" pitchFamily="18" charset="0"/>
              </a:rPr>
              <a:t>index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differs in one bit position, the </a:t>
            </a:r>
            <a:r>
              <a:rPr lang="en-US" sz="2400" b="1" dirty="0" err="1">
                <a:latin typeface="Arial" pitchFamily="34" charset="0"/>
                <a:cs typeface="Times New Roman" pitchFamily="18" charset="0"/>
              </a:rPr>
              <a:t>minterms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 are adjacent on the K-Map</a:t>
            </a:r>
            <a:r>
              <a:rPr lang="en-US" sz="2400" dirty="0">
                <a:latin typeface="Arial" pitchFamily="34" charset="0"/>
              </a:rPr>
              <a:t>  </a:t>
            </a:r>
          </a:p>
        </p:txBody>
      </p:sp>
      <p:sp>
        <p:nvSpPr>
          <p:cNvPr id="350232" name="Rectangle 24"/>
          <p:cNvSpPr>
            <a:spLocks noChangeArrowheads="1"/>
          </p:cNvSpPr>
          <p:nvPr/>
        </p:nvSpPr>
        <p:spPr bwMode="auto">
          <a:xfrm>
            <a:off x="5170488" y="21526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sp>
        <p:nvSpPr>
          <p:cNvPr id="350242" name="Rectangle 34"/>
          <p:cNvSpPr>
            <a:spLocks noChangeArrowheads="1"/>
          </p:cNvSpPr>
          <p:nvPr/>
        </p:nvSpPr>
        <p:spPr bwMode="auto">
          <a:xfrm>
            <a:off x="5170488" y="2698750"/>
            <a:ext cx="76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grpSp>
        <p:nvGrpSpPr>
          <p:cNvPr id="2" name="Group 106"/>
          <p:cNvGrpSpPr/>
          <p:nvPr/>
        </p:nvGrpSpPr>
        <p:grpSpPr>
          <a:xfrm>
            <a:off x="4768851" y="2152650"/>
            <a:ext cx="3640137" cy="911225"/>
            <a:chOff x="4768851" y="2152650"/>
            <a:chExt cx="3640137" cy="911225"/>
          </a:xfrm>
        </p:grpSpPr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4768851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 dirty="0">
                  <a:solidFill>
                    <a:srgbClr val="000000"/>
                  </a:solidFill>
                </a:rPr>
                <a:t>m</a:t>
              </a:r>
              <a:r>
                <a:rPr lang="en-US" sz="2400" b="1" baseline="-250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5862638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0235" name="Rectangle 27"/>
            <p:cNvSpPr>
              <a:spLocks noChangeArrowheads="1"/>
            </p:cNvSpPr>
            <p:nvPr/>
          </p:nvSpPr>
          <p:spPr bwMode="auto">
            <a:xfrm>
              <a:off x="6958013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8053388" y="21526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4768851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5862638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6958013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50247" name="Rectangle 39"/>
            <p:cNvSpPr>
              <a:spLocks noChangeArrowheads="1"/>
            </p:cNvSpPr>
            <p:nvPr/>
          </p:nvSpPr>
          <p:spPr bwMode="auto">
            <a:xfrm>
              <a:off x="8053388" y="2698750"/>
              <a:ext cx="3556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m</a:t>
              </a:r>
              <a:r>
                <a:rPr lang="en-US" sz="2400" b="1" baseline="-25000">
                  <a:solidFill>
                    <a:srgbClr val="000000"/>
                  </a:solidFill>
                </a:rPr>
                <a:t>6</a:t>
              </a:r>
            </a:p>
          </p:txBody>
        </p:sp>
      </p:grpSp>
      <p:grpSp>
        <p:nvGrpSpPr>
          <p:cNvPr id="3" name="Group 108"/>
          <p:cNvGrpSpPr/>
          <p:nvPr/>
        </p:nvGrpSpPr>
        <p:grpSpPr>
          <a:xfrm>
            <a:off x="3694113" y="1498600"/>
            <a:ext cx="5118100" cy="1611313"/>
            <a:chOff x="3694113" y="1498600"/>
            <a:chExt cx="5118100" cy="1611313"/>
          </a:xfrm>
        </p:grpSpPr>
        <p:sp>
          <p:nvSpPr>
            <p:cNvPr id="350213" name="Line 5"/>
            <p:cNvSpPr>
              <a:spLocks noChangeShapeType="1"/>
            </p:cNvSpPr>
            <p:nvPr/>
          </p:nvSpPr>
          <p:spPr bwMode="auto">
            <a:xfrm>
              <a:off x="3740151" y="2033588"/>
              <a:ext cx="5041900" cy="47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406241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4589463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 sz="2800"/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535146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5683251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 sz="2800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6446838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19" name="Rectangle 11"/>
            <p:cNvSpPr>
              <a:spLocks noChangeArrowheads="1"/>
            </p:cNvSpPr>
            <p:nvPr/>
          </p:nvSpPr>
          <p:spPr bwMode="auto">
            <a:xfrm>
              <a:off x="6778626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 sz="2800"/>
            </a:p>
          </p:txBody>
        </p:sp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7542213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7874001" y="1608138"/>
              <a:ext cx="7651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 sz="2800"/>
            </a:p>
          </p:txBody>
        </p:sp>
        <p:sp>
          <p:nvSpPr>
            <p:cNvPr id="350222" name="Rectangle 14"/>
            <p:cNvSpPr>
              <a:spLocks noChangeArrowheads="1"/>
            </p:cNvSpPr>
            <p:nvPr/>
          </p:nvSpPr>
          <p:spPr bwMode="auto">
            <a:xfrm>
              <a:off x="8637588" y="1608138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4418013" y="1520825"/>
              <a:ext cx="9525" cy="5064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4418013" y="1520825"/>
              <a:ext cx="4763" cy="1587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5" name="Line 17"/>
            <p:cNvSpPr>
              <a:spLocks noChangeShapeType="1"/>
            </p:cNvSpPr>
            <p:nvPr/>
          </p:nvSpPr>
          <p:spPr bwMode="auto">
            <a:xfrm>
              <a:off x="5516563" y="1520825"/>
              <a:ext cx="1588" cy="1589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6" name="Line 18"/>
            <p:cNvSpPr>
              <a:spLocks noChangeShapeType="1"/>
            </p:cNvSpPr>
            <p:nvPr/>
          </p:nvSpPr>
          <p:spPr bwMode="auto">
            <a:xfrm flipH="1">
              <a:off x="6613526" y="1498600"/>
              <a:ext cx="3175" cy="1603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7" name="Line 19"/>
            <p:cNvSpPr>
              <a:spLocks noChangeShapeType="1"/>
            </p:cNvSpPr>
            <p:nvPr/>
          </p:nvSpPr>
          <p:spPr bwMode="auto">
            <a:xfrm>
              <a:off x="7686676" y="1512888"/>
              <a:ext cx="4763" cy="15954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>
              <a:off x="8786813" y="1533525"/>
              <a:ext cx="0" cy="1562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3825876" y="2152650"/>
              <a:ext cx="477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 sz="2800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430212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4" name="Rectangle 26"/>
            <p:cNvSpPr>
              <a:spLocks noChangeArrowheads="1"/>
            </p:cNvSpPr>
            <p:nvPr/>
          </p:nvSpPr>
          <p:spPr bwMode="auto">
            <a:xfrm>
              <a:off x="626427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7359651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8455026" y="21526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3825876" y="2698750"/>
              <a:ext cx="477838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 sz="2800"/>
            </a:p>
          </p:txBody>
        </p:sp>
        <p:sp>
          <p:nvSpPr>
            <p:cNvPr id="350240" name="Rectangle 32"/>
            <p:cNvSpPr>
              <a:spLocks noChangeArrowheads="1"/>
            </p:cNvSpPr>
            <p:nvPr/>
          </p:nvSpPr>
          <p:spPr bwMode="auto">
            <a:xfrm>
              <a:off x="430212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626427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6" name="Rectangle 38"/>
            <p:cNvSpPr>
              <a:spLocks noChangeArrowheads="1"/>
            </p:cNvSpPr>
            <p:nvPr/>
          </p:nvSpPr>
          <p:spPr bwMode="auto">
            <a:xfrm>
              <a:off x="7359651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8455026" y="269875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/>
            </a:p>
          </p:txBody>
        </p:sp>
        <p:sp>
          <p:nvSpPr>
            <p:cNvPr id="350249" name="Line 41"/>
            <p:cNvSpPr>
              <a:spLocks noChangeShapeType="1"/>
            </p:cNvSpPr>
            <p:nvPr/>
          </p:nvSpPr>
          <p:spPr bwMode="auto">
            <a:xfrm flipV="1">
              <a:off x="3694113" y="2568575"/>
              <a:ext cx="51181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50" name="Line 42"/>
            <p:cNvSpPr>
              <a:spLocks noChangeShapeType="1"/>
            </p:cNvSpPr>
            <p:nvPr/>
          </p:nvSpPr>
          <p:spPr bwMode="auto">
            <a:xfrm flipV="1">
              <a:off x="3694113" y="3098800"/>
              <a:ext cx="50958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3384550" y="315912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Tx/>
            </a:pPr>
            <a:r>
              <a:rPr lang="en-US" sz="1000">
                <a:solidFill>
                  <a:srgbClr val="000000"/>
                </a:solidFill>
              </a:rPr>
              <a:t> </a:t>
            </a:r>
            <a:endParaRPr lang="en-US" sz="2800"/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646488" y="3671888"/>
            <a:ext cx="5130800" cy="1662112"/>
            <a:chOff x="2297" y="2313"/>
            <a:chExt cx="3232" cy="1047"/>
          </a:xfrm>
        </p:grpSpPr>
        <p:sp>
          <p:nvSpPr>
            <p:cNvPr id="350254" name="Rectangle 46"/>
            <p:cNvSpPr>
              <a:spLocks noChangeArrowheads="1"/>
            </p:cNvSpPr>
            <p:nvPr/>
          </p:nvSpPr>
          <p:spPr bwMode="auto">
            <a:xfrm>
              <a:off x="2538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5" name="Rectangle 47"/>
            <p:cNvSpPr>
              <a:spLocks noChangeArrowheads="1"/>
            </p:cNvSpPr>
            <p:nvPr/>
          </p:nvSpPr>
          <p:spPr bwMode="auto">
            <a:xfrm>
              <a:off x="2871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yz=00</a:t>
              </a:r>
              <a:endParaRPr lang="en-US" sz="2800" b="1"/>
            </a:p>
          </p:txBody>
        </p:sp>
        <p:sp>
          <p:nvSpPr>
            <p:cNvPr id="350256" name="Rectangle 48"/>
            <p:cNvSpPr>
              <a:spLocks noChangeArrowheads="1"/>
            </p:cNvSpPr>
            <p:nvPr/>
          </p:nvSpPr>
          <p:spPr bwMode="auto">
            <a:xfrm>
              <a:off x="3354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7" name="Rectangle 49"/>
            <p:cNvSpPr>
              <a:spLocks noChangeArrowheads="1"/>
            </p:cNvSpPr>
            <p:nvPr/>
          </p:nvSpPr>
          <p:spPr bwMode="auto">
            <a:xfrm>
              <a:off x="3564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yz=01</a:t>
              </a:r>
              <a:endParaRPr lang="en-US" sz="2800" b="1"/>
            </a:p>
          </p:txBody>
        </p:sp>
        <p:sp>
          <p:nvSpPr>
            <p:cNvPr id="350258" name="Rectangle 50"/>
            <p:cNvSpPr>
              <a:spLocks noChangeArrowheads="1"/>
            </p:cNvSpPr>
            <p:nvPr/>
          </p:nvSpPr>
          <p:spPr bwMode="auto">
            <a:xfrm>
              <a:off x="4046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59" name="Rectangle 51"/>
            <p:cNvSpPr>
              <a:spLocks noChangeArrowheads="1"/>
            </p:cNvSpPr>
            <p:nvPr/>
          </p:nvSpPr>
          <p:spPr bwMode="auto">
            <a:xfrm>
              <a:off x="4256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yz=11</a:t>
              </a:r>
              <a:endParaRPr lang="en-US" sz="2800" b="1"/>
            </a:p>
          </p:txBody>
        </p:sp>
        <p:sp>
          <p:nvSpPr>
            <p:cNvPr id="350260" name="Rectangle 52"/>
            <p:cNvSpPr>
              <a:spLocks noChangeArrowheads="1"/>
            </p:cNvSpPr>
            <p:nvPr/>
          </p:nvSpPr>
          <p:spPr bwMode="auto">
            <a:xfrm>
              <a:off x="4738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61" name="Rectangle 53"/>
            <p:cNvSpPr>
              <a:spLocks noChangeArrowheads="1"/>
            </p:cNvSpPr>
            <p:nvPr/>
          </p:nvSpPr>
          <p:spPr bwMode="auto">
            <a:xfrm>
              <a:off x="4948" y="2368"/>
              <a:ext cx="48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yz=10</a:t>
              </a:r>
              <a:endParaRPr lang="en-US" sz="2800" b="1"/>
            </a:p>
          </p:txBody>
        </p:sp>
        <p:sp>
          <p:nvSpPr>
            <p:cNvPr id="350262" name="Rectangle 54"/>
            <p:cNvSpPr>
              <a:spLocks noChangeArrowheads="1"/>
            </p:cNvSpPr>
            <p:nvPr/>
          </p:nvSpPr>
          <p:spPr bwMode="auto">
            <a:xfrm>
              <a:off x="5430" y="2368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63" name="Rectangle 55"/>
            <p:cNvSpPr>
              <a:spLocks noChangeArrowheads="1"/>
            </p:cNvSpPr>
            <p:nvPr/>
          </p:nvSpPr>
          <p:spPr bwMode="auto">
            <a:xfrm>
              <a:off x="2764" y="2313"/>
              <a:ext cx="6" cy="3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4" name="Line 56"/>
            <p:cNvSpPr>
              <a:spLocks noChangeShapeType="1"/>
            </p:cNvSpPr>
            <p:nvPr/>
          </p:nvSpPr>
          <p:spPr bwMode="auto">
            <a:xfrm>
              <a:off x="2764" y="2313"/>
              <a:ext cx="3" cy="1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5" name="Line 57"/>
            <p:cNvSpPr>
              <a:spLocks noChangeShapeType="1"/>
            </p:cNvSpPr>
            <p:nvPr/>
          </p:nvSpPr>
          <p:spPr bwMode="auto">
            <a:xfrm flipH="1">
              <a:off x="3459" y="2322"/>
              <a:ext cx="2" cy="10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6" name="Line 58"/>
            <p:cNvSpPr>
              <a:spLocks noChangeShapeType="1"/>
            </p:cNvSpPr>
            <p:nvPr/>
          </p:nvSpPr>
          <p:spPr bwMode="auto">
            <a:xfrm flipH="1">
              <a:off x="4151" y="2337"/>
              <a:ext cx="2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7" name="Line 59"/>
            <p:cNvSpPr>
              <a:spLocks noChangeShapeType="1"/>
            </p:cNvSpPr>
            <p:nvPr/>
          </p:nvSpPr>
          <p:spPr bwMode="auto">
            <a:xfrm flipH="1">
              <a:off x="4843" y="2323"/>
              <a:ext cx="2" cy="10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8" name="Line 60"/>
            <p:cNvSpPr>
              <a:spLocks noChangeShapeType="1"/>
            </p:cNvSpPr>
            <p:nvPr/>
          </p:nvSpPr>
          <p:spPr bwMode="auto">
            <a:xfrm>
              <a:off x="5524" y="2328"/>
              <a:ext cx="1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69" name="Rectangle 61"/>
            <p:cNvSpPr>
              <a:spLocks noChangeArrowheads="1"/>
            </p:cNvSpPr>
            <p:nvPr/>
          </p:nvSpPr>
          <p:spPr bwMode="auto">
            <a:xfrm>
              <a:off x="2388" y="2710"/>
              <a:ext cx="30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x=0</a:t>
              </a:r>
              <a:endParaRPr lang="en-US" sz="2800" b="1"/>
            </a:p>
          </p:txBody>
        </p:sp>
        <p:sp>
          <p:nvSpPr>
            <p:cNvPr id="350270" name="Rectangle 62"/>
            <p:cNvSpPr>
              <a:spLocks noChangeArrowheads="1"/>
            </p:cNvSpPr>
            <p:nvPr/>
          </p:nvSpPr>
          <p:spPr bwMode="auto">
            <a:xfrm>
              <a:off x="2689" y="271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1" name="Rectangle 63"/>
            <p:cNvSpPr>
              <a:spLocks noChangeArrowheads="1"/>
            </p:cNvSpPr>
            <p:nvPr/>
          </p:nvSpPr>
          <p:spPr bwMode="auto">
            <a:xfrm>
              <a:off x="5448" y="272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2" name="Line 64"/>
            <p:cNvSpPr>
              <a:spLocks noChangeShapeType="1"/>
            </p:cNvSpPr>
            <p:nvPr/>
          </p:nvSpPr>
          <p:spPr bwMode="auto">
            <a:xfrm>
              <a:off x="2298" y="2625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3" name="Rectangle 65"/>
            <p:cNvSpPr>
              <a:spLocks noChangeArrowheads="1"/>
            </p:cNvSpPr>
            <p:nvPr/>
          </p:nvSpPr>
          <p:spPr bwMode="auto">
            <a:xfrm>
              <a:off x="2388" y="3063"/>
              <a:ext cx="30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x=1</a:t>
              </a:r>
              <a:endParaRPr lang="en-US" sz="2800" b="1"/>
            </a:p>
          </p:txBody>
        </p:sp>
        <p:sp>
          <p:nvSpPr>
            <p:cNvPr id="350274" name="Rectangle 66"/>
            <p:cNvSpPr>
              <a:spLocks noChangeArrowheads="1"/>
            </p:cNvSpPr>
            <p:nvPr/>
          </p:nvSpPr>
          <p:spPr bwMode="auto">
            <a:xfrm>
              <a:off x="2689" y="306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5" name="Rectangle 67"/>
            <p:cNvSpPr>
              <a:spLocks noChangeArrowheads="1"/>
            </p:cNvSpPr>
            <p:nvPr/>
          </p:nvSpPr>
          <p:spPr bwMode="auto">
            <a:xfrm>
              <a:off x="5424" y="307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400" b="1">
                  <a:solidFill>
                    <a:srgbClr val="000000"/>
                  </a:solidFill>
                </a:rPr>
                <a:t> </a:t>
              </a:r>
              <a:endParaRPr lang="en-US" sz="2800" b="1"/>
            </a:p>
          </p:txBody>
        </p:sp>
        <p:sp>
          <p:nvSpPr>
            <p:cNvPr id="350276" name="Line 68"/>
            <p:cNvSpPr>
              <a:spLocks noChangeShapeType="1"/>
            </p:cNvSpPr>
            <p:nvPr/>
          </p:nvSpPr>
          <p:spPr bwMode="auto">
            <a:xfrm flipV="1">
              <a:off x="2297" y="2990"/>
              <a:ext cx="3226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7" name="Line 69"/>
            <p:cNvSpPr>
              <a:spLocks noChangeShapeType="1"/>
            </p:cNvSpPr>
            <p:nvPr/>
          </p:nvSpPr>
          <p:spPr bwMode="auto">
            <a:xfrm flipV="1">
              <a:off x="2302" y="3345"/>
              <a:ext cx="3227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8" name="Line 70"/>
            <p:cNvSpPr>
              <a:spLocks noChangeShapeType="1"/>
            </p:cNvSpPr>
            <p:nvPr/>
          </p:nvSpPr>
          <p:spPr bwMode="auto">
            <a:xfrm>
              <a:off x="2885" y="271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79" name="Line 71"/>
            <p:cNvSpPr>
              <a:spLocks noChangeShapeType="1"/>
            </p:cNvSpPr>
            <p:nvPr/>
          </p:nvSpPr>
          <p:spPr bwMode="auto">
            <a:xfrm>
              <a:off x="3029" y="2715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0" name="Line 72"/>
            <p:cNvSpPr>
              <a:spLocks noChangeShapeType="1"/>
            </p:cNvSpPr>
            <p:nvPr/>
          </p:nvSpPr>
          <p:spPr bwMode="auto">
            <a:xfrm>
              <a:off x="3181" y="271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1" name="Rectangle 73"/>
            <p:cNvSpPr>
              <a:spLocks noChangeArrowheads="1"/>
            </p:cNvSpPr>
            <p:nvPr/>
          </p:nvSpPr>
          <p:spPr bwMode="auto">
            <a:xfrm>
              <a:off x="3178" y="267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82" name="Rectangle 74"/>
            <p:cNvSpPr>
              <a:spLocks noChangeArrowheads="1"/>
            </p:cNvSpPr>
            <p:nvPr/>
          </p:nvSpPr>
          <p:spPr bwMode="auto">
            <a:xfrm>
              <a:off x="3029" y="267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83" name="Rectangle 75"/>
            <p:cNvSpPr>
              <a:spLocks noChangeArrowheads="1"/>
            </p:cNvSpPr>
            <p:nvPr/>
          </p:nvSpPr>
          <p:spPr bwMode="auto">
            <a:xfrm>
              <a:off x="2880" y="267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84" name="Line 76"/>
            <p:cNvSpPr>
              <a:spLocks noChangeShapeType="1"/>
            </p:cNvSpPr>
            <p:nvPr/>
          </p:nvSpPr>
          <p:spPr bwMode="auto">
            <a:xfrm>
              <a:off x="3615" y="271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5" name="Line 77"/>
            <p:cNvSpPr>
              <a:spLocks noChangeShapeType="1"/>
            </p:cNvSpPr>
            <p:nvPr/>
          </p:nvSpPr>
          <p:spPr bwMode="auto">
            <a:xfrm>
              <a:off x="3759" y="271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86" name="Rectangle 78"/>
            <p:cNvSpPr>
              <a:spLocks noChangeArrowheads="1"/>
            </p:cNvSpPr>
            <p:nvPr/>
          </p:nvSpPr>
          <p:spPr bwMode="auto">
            <a:xfrm>
              <a:off x="3908" y="2680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87" name="Rectangle 79"/>
            <p:cNvSpPr>
              <a:spLocks noChangeArrowheads="1"/>
            </p:cNvSpPr>
            <p:nvPr/>
          </p:nvSpPr>
          <p:spPr bwMode="auto">
            <a:xfrm>
              <a:off x="3759" y="2680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88" name="Rectangle 80"/>
            <p:cNvSpPr>
              <a:spLocks noChangeArrowheads="1"/>
            </p:cNvSpPr>
            <p:nvPr/>
          </p:nvSpPr>
          <p:spPr bwMode="auto">
            <a:xfrm>
              <a:off x="3610" y="2680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89" name="Line 81"/>
            <p:cNvSpPr>
              <a:spLocks noChangeShapeType="1"/>
            </p:cNvSpPr>
            <p:nvPr/>
          </p:nvSpPr>
          <p:spPr bwMode="auto">
            <a:xfrm>
              <a:off x="4297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0" name="Rectangle 82"/>
            <p:cNvSpPr>
              <a:spLocks noChangeArrowheads="1"/>
            </p:cNvSpPr>
            <p:nvPr/>
          </p:nvSpPr>
          <p:spPr bwMode="auto">
            <a:xfrm>
              <a:off x="4590" y="268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91" name="Rectangle 83"/>
            <p:cNvSpPr>
              <a:spLocks noChangeArrowheads="1"/>
            </p:cNvSpPr>
            <p:nvPr/>
          </p:nvSpPr>
          <p:spPr bwMode="auto">
            <a:xfrm>
              <a:off x="4441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92" name="Rectangle 84"/>
            <p:cNvSpPr>
              <a:spLocks noChangeArrowheads="1"/>
            </p:cNvSpPr>
            <p:nvPr/>
          </p:nvSpPr>
          <p:spPr bwMode="auto">
            <a:xfrm>
              <a:off x="4292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93" name="Line 85"/>
            <p:cNvSpPr>
              <a:spLocks noChangeShapeType="1"/>
            </p:cNvSpPr>
            <p:nvPr/>
          </p:nvSpPr>
          <p:spPr bwMode="auto">
            <a:xfrm>
              <a:off x="4969" y="2725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4" name="Line 86"/>
            <p:cNvSpPr>
              <a:spLocks noChangeShapeType="1"/>
            </p:cNvSpPr>
            <p:nvPr/>
          </p:nvSpPr>
          <p:spPr bwMode="auto">
            <a:xfrm>
              <a:off x="5265" y="2725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5" name="Rectangle 87"/>
            <p:cNvSpPr>
              <a:spLocks noChangeArrowheads="1"/>
            </p:cNvSpPr>
            <p:nvPr/>
          </p:nvSpPr>
          <p:spPr bwMode="auto">
            <a:xfrm>
              <a:off x="5262" y="268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296" name="Rectangle 88"/>
            <p:cNvSpPr>
              <a:spLocks noChangeArrowheads="1"/>
            </p:cNvSpPr>
            <p:nvPr/>
          </p:nvSpPr>
          <p:spPr bwMode="auto">
            <a:xfrm>
              <a:off x="5113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297" name="Rectangle 89"/>
            <p:cNvSpPr>
              <a:spLocks noChangeArrowheads="1"/>
            </p:cNvSpPr>
            <p:nvPr/>
          </p:nvSpPr>
          <p:spPr bwMode="auto">
            <a:xfrm>
              <a:off x="4964" y="268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298" name="Line 90"/>
            <p:cNvSpPr>
              <a:spLocks noChangeShapeType="1"/>
            </p:cNvSpPr>
            <p:nvPr/>
          </p:nvSpPr>
          <p:spPr bwMode="auto">
            <a:xfrm>
              <a:off x="3039" y="308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99" name="Line 91"/>
            <p:cNvSpPr>
              <a:spLocks noChangeShapeType="1"/>
            </p:cNvSpPr>
            <p:nvPr/>
          </p:nvSpPr>
          <p:spPr bwMode="auto">
            <a:xfrm>
              <a:off x="3191" y="308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3188" y="3035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1" name="Rectangle 93"/>
            <p:cNvSpPr>
              <a:spLocks noChangeArrowheads="1"/>
            </p:cNvSpPr>
            <p:nvPr/>
          </p:nvSpPr>
          <p:spPr bwMode="auto">
            <a:xfrm>
              <a:off x="3039" y="303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2" name="Rectangle 94"/>
            <p:cNvSpPr>
              <a:spLocks noChangeArrowheads="1"/>
            </p:cNvSpPr>
            <p:nvPr/>
          </p:nvSpPr>
          <p:spPr bwMode="auto">
            <a:xfrm>
              <a:off x="2890" y="303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03" name="Line 95"/>
            <p:cNvSpPr>
              <a:spLocks noChangeShapeType="1"/>
            </p:cNvSpPr>
            <p:nvPr/>
          </p:nvSpPr>
          <p:spPr bwMode="auto">
            <a:xfrm>
              <a:off x="3730" y="3089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04" name="Rectangle 96"/>
            <p:cNvSpPr>
              <a:spLocks noChangeArrowheads="1"/>
            </p:cNvSpPr>
            <p:nvPr/>
          </p:nvSpPr>
          <p:spPr bwMode="auto">
            <a:xfrm>
              <a:off x="3879" y="3044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5" name="Rectangle 97"/>
            <p:cNvSpPr>
              <a:spLocks noChangeArrowheads="1"/>
            </p:cNvSpPr>
            <p:nvPr/>
          </p:nvSpPr>
          <p:spPr bwMode="auto">
            <a:xfrm>
              <a:off x="3730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6" name="Rectangle 98"/>
            <p:cNvSpPr>
              <a:spLocks noChangeArrowheads="1"/>
            </p:cNvSpPr>
            <p:nvPr/>
          </p:nvSpPr>
          <p:spPr bwMode="auto">
            <a:xfrm>
              <a:off x="3581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07" name="Rectangle 99"/>
            <p:cNvSpPr>
              <a:spLocks noChangeArrowheads="1"/>
            </p:cNvSpPr>
            <p:nvPr/>
          </p:nvSpPr>
          <p:spPr bwMode="auto">
            <a:xfrm>
              <a:off x="4599" y="3025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08" name="Rectangle 100"/>
            <p:cNvSpPr>
              <a:spLocks noChangeArrowheads="1"/>
            </p:cNvSpPr>
            <p:nvPr/>
          </p:nvSpPr>
          <p:spPr bwMode="auto">
            <a:xfrm>
              <a:off x="4450" y="302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301" y="3025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350310" name="Line 102"/>
            <p:cNvSpPr>
              <a:spLocks noChangeShapeType="1"/>
            </p:cNvSpPr>
            <p:nvPr/>
          </p:nvSpPr>
          <p:spPr bwMode="auto">
            <a:xfrm>
              <a:off x="5255" y="3089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5252" y="3044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350312" name="Rectangle 104"/>
            <p:cNvSpPr>
              <a:spLocks noChangeArrowheads="1"/>
            </p:cNvSpPr>
            <p:nvPr/>
          </p:nvSpPr>
          <p:spPr bwMode="auto">
            <a:xfrm>
              <a:off x="5103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350313" name="Rectangle 105"/>
            <p:cNvSpPr>
              <a:spLocks noChangeArrowheads="1"/>
            </p:cNvSpPr>
            <p:nvPr/>
          </p:nvSpPr>
          <p:spPr bwMode="auto">
            <a:xfrm>
              <a:off x="4954" y="304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</a:pPr>
              <a:r>
                <a:rPr lang="en-US" sz="2800" b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</p:grpSp>
      <p:graphicFrame>
        <p:nvGraphicFramePr>
          <p:cNvPr id="350314" name="Object 106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0E384E-52D6-4FA9-9472-B0766F0CD8CC}"/>
                  </a:ext>
                </a:extLst>
              </p14:cNvPr>
              <p14:cNvContentPartPr/>
              <p14:nvPr/>
            </p14:nvContentPartPr>
            <p14:xfrm>
              <a:off x="1362600" y="1812600"/>
              <a:ext cx="6194880" cy="312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0E384E-52D6-4FA9-9472-B0766F0CD8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3240" y="1803240"/>
                <a:ext cx="6213600" cy="31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59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0"/>
            <a:ext cx="8626475" cy="1020763"/>
          </a:xfrm>
        </p:spPr>
        <p:txBody>
          <a:bodyPr/>
          <a:lstStyle/>
          <a:p>
            <a:r>
              <a:rPr lang="en-US" b="1"/>
              <a:t>Three variable K-map</a:t>
            </a:r>
          </a:p>
        </p:txBody>
      </p:sp>
      <p:grpSp>
        <p:nvGrpSpPr>
          <p:cNvPr id="10" name="Group 132"/>
          <p:cNvGrpSpPr/>
          <p:nvPr/>
        </p:nvGrpSpPr>
        <p:grpSpPr>
          <a:xfrm>
            <a:off x="1289895" y="2250546"/>
            <a:ext cx="3704696" cy="2446337"/>
            <a:chOff x="4419600" y="1983847"/>
            <a:chExt cx="3704696" cy="2446337"/>
          </a:xfrm>
        </p:grpSpPr>
        <p:grpSp>
          <p:nvGrpSpPr>
            <p:cNvPr id="11" name="Group 117"/>
            <p:cNvGrpSpPr/>
            <p:nvPr/>
          </p:nvGrpSpPr>
          <p:grpSpPr>
            <a:xfrm>
              <a:off x="5132923" y="1983847"/>
              <a:ext cx="2991373" cy="2446337"/>
              <a:chOff x="4726523" y="2474913"/>
              <a:chExt cx="2991373" cy="2446337"/>
            </a:xfrm>
          </p:grpSpPr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6890808" y="2645317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3333FF"/>
                    </a:solidFill>
                    <a:latin typeface="+mj-lt"/>
                  </a:rPr>
                  <a:t>y</a:t>
                </a:r>
                <a:endParaRPr lang="en-US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/>
            </p:nvSpPr>
            <p:spPr bwMode="auto">
              <a:xfrm>
                <a:off x="5055658" y="2474913"/>
                <a:ext cx="44132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  <a:latin typeface="+mj-lt"/>
                  </a:rPr>
                  <a:t>y z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6435196" y="4524375"/>
                <a:ext cx="1651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3333FF"/>
                    </a:solidFill>
                    <a:latin typeface="+mj-lt"/>
                  </a:rPr>
                  <a:t>z</a:t>
                </a:r>
                <a:endParaRPr lang="en-US" b="1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81" name="Line 42"/>
              <p:cNvSpPr>
                <a:spLocks noChangeShapeType="1"/>
              </p:cNvSpPr>
              <p:nvPr/>
            </p:nvSpPr>
            <p:spPr bwMode="auto">
              <a:xfrm>
                <a:off x="5254096" y="3273425"/>
                <a:ext cx="1588" cy="10541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2" name="Text Box 43"/>
              <p:cNvSpPr txBox="1">
                <a:spLocks noChangeArrowheads="1"/>
              </p:cNvSpPr>
              <p:nvPr/>
            </p:nvSpPr>
            <p:spPr bwMode="auto">
              <a:xfrm>
                <a:off x="5876396" y="3278188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1</a:t>
                </a:r>
              </a:p>
            </p:txBody>
          </p:sp>
          <p:sp>
            <p:nvSpPr>
              <p:cNvPr id="83" name="Text Box 44"/>
              <p:cNvSpPr txBox="1">
                <a:spLocks noChangeArrowheads="1"/>
              </p:cNvSpPr>
              <p:nvPr/>
            </p:nvSpPr>
            <p:spPr bwMode="auto">
              <a:xfrm>
                <a:off x="5258858" y="32623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 dirty="0">
                    <a:latin typeface="+mj-lt"/>
                  </a:rPr>
                  <a:t>0</a:t>
                </a:r>
              </a:p>
            </p:txBody>
          </p:sp>
          <p:sp>
            <p:nvSpPr>
              <p:cNvPr id="84" name="Text Box 45"/>
              <p:cNvSpPr txBox="1">
                <a:spLocks noChangeArrowheads="1"/>
              </p:cNvSpPr>
              <p:nvPr/>
            </p:nvSpPr>
            <p:spPr bwMode="auto">
              <a:xfrm>
                <a:off x="7089246" y="326866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2</a:t>
                </a:r>
              </a:p>
            </p:txBody>
          </p:sp>
          <p:sp>
            <p:nvSpPr>
              <p:cNvPr id="85" name="Text Box 46"/>
              <p:cNvSpPr txBox="1">
                <a:spLocks noChangeArrowheads="1"/>
              </p:cNvSpPr>
              <p:nvPr/>
            </p:nvSpPr>
            <p:spPr bwMode="auto">
              <a:xfrm>
                <a:off x="5244571" y="378777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4</a:t>
                </a:r>
              </a:p>
            </p:txBody>
          </p:sp>
          <p:sp>
            <p:nvSpPr>
              <p:cNvPr id="86" name="Text Box 47"/>
              <p:cNvSpPr txBox="1">
                <a:spLocks noChangeArrowheads="1"/>
              </p:cNvSpPr>
              <p:nvPr/>
            </p:nvSpPr>
            <p:spPr bwMode="auto">
              <a:xfrm>
                <a:off x="6479646" y="32623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3</a:t>
                </a:r>
              </a:p>
            </p:txBody>
          </p: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 flipV="1">
                <a:off x="5252508" y="3265488"/>
                <a:ext cx="2465388" cy="3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8" name="Line 49"/>
              <p:cNvSpPr>
                <a:spLocks noChangeShapeType="1"/>
              </p:cNvSpPr>
              <p:nvPr/>
            </p:nvSpPr>
            <p:spPr bwMode="auto">
              <a:xfrm flipH="1">
                <a:off x="5876396" y="3265488"/>
                <a:ext cx="1588" cy="1065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89" name="Line 50"/>
              <p:cNvSpPr>
                <a:spLocks noChangeShapeType="1"/>
              </p:cNvSpPr>
              <p:nvPr/>
            </p:nvSpPr>
            <p:spPr bwMode="auto">
              <a:xfrm flipH="1">
                <a:off x="6485996" y="3259138"/>
                <a:ext cx="1588" cy="1065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0" name="Line 51"/>
              <p:cNvSpPr>
                <a:spLocks noChangeShapeType="1"/>
              </p:cNvSpPr>
              <p:nvPr/>
            </p:nvSpPr>
            <p:spPr bwMode="auto">
              <a:xfrm flipH="1">
                <a:off x="7092421" y="3262313"/>
                <a:ext cx="1588" cy="10350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1" name="Line 52"/>
              <p:cNvSpPr>
                <a:spLocks noChangeShapeType="1"/>
              </p:cNvSpPr>
              <p:nvPr/>
            </p:nvSpPr>
            <p:spPr bwMode="auto">
              <a:xfrm flipV="1">
                <a:off x="5257271" y="3787775"/>
                <a:ext cx="2457450" cy="31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V="1">
                <a:off x="5258858" y="4318000"/>
                <a:ext cx="2457450" cy="47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Text Box 54"/>
              <p:cNvSpPr txBox="1">
                <a:spLocks noChangeArrowheads="1"/>
              </p:cNvSpPr>
              <p:nvPr/>
            </p:nvSpPr>
            <p:spPr bwMode="auto">
              <a:xfrm>
                <a:off x="5885921" y="3795713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5</a:t>
                </a:r>
              </a:p>
            </p:txBody>
          </p:sp>
          <p:sp>
            <p:nvSpPr>
              <p:cNvPr id="94" name="Text Box 55"/>
              <p:cNvSpPr txBox="1">
                <a:spLocks noChangeArrowheads="1"/>
              </p:cNvSpPr>
              <p:nvPr/>
            </p:nvSpPr>
            <p:spPr bwMode="auto">
              <a:xfrm>
                <a:off x="7097183" y="379412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6</a:t>
                </a:r>
              </a:p>
            </p:txBody>
          </p:sp>
          <p:sp>
            <p:nvSpPr>
              <p:cNvPr id="95" name="Text Box 56"/>
              <p:cNvSpPr txBox="1">
                <a:spLocks noChangeArrowheads="1"/>
              </p:cNvSpPr>
              <p:nvPr/>
            </p:nvSpPr>
            <p:spPr bwMode="auto">
              <a:xfrm>
                <a:off x="6501871" y="3787775"/>
                <a:ext cx="411163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ClrTx/>
                </a:pPr>
                <a:r>
                  <a:rPr lang="en-US" sz="1800" b="1">
                    <a:latin typeface="+mj-lt"/>
                  </a:rPr>
                  <a:t>7</a:t>
                </a:r>
              </a:p>
            </p:txBody>
          </p:sp>
          <p:sp>
            <p:nvSpPr>
              <p:cNvPr id="96" name="Line 57"/>
              <p:cNvSpPr>
                <a:spLocks noChangeShapeType="1"/>
              </p:cNvSpPr>
              <p:nvPr/>
            </p:nvSpPr>
            <p:spPr bwMode="auto">
              <a:xfrm>
                <a:off x="7711546" y="3279775"/>
                <a:ext cx="0" cy="10477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Rectangle 58"/>
              <p:cNvSpPr>
                <a:spLocks noChangeArrowheads="1"/>
              </p:cNvSpPr>
              <p:nvPr/>
            </p:nvSpPr>
            <p:spPr bwMode="auto">
              <a:xfrm>
                <a:off x="4841346" y="2757488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b="1">
                  <a:latin typeface="+mj-lt"/>
                </a:endParaRPr>
              </a:p>
            </p:txBody>
          </p: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6457421" y="3116804"/>
                <a:ext cx="1082675" cy="71437"/>
                <a:chOff x="3889" y="2808"/>
                <a:chExt cx="682" cy="59"/>
              </a:xfrm>
            </p:grpSpPr>
            <p:sp>
              <p:nvSpPr>
                <p:cNvPr id="115" name="Freeform 65"/>
                <p:cNvSpPr>
                  <a:spLocks/>
                </p:cNvSpPr>
                <p:nvPr/>
              </p:nvSpPr>
              <p:spPr bwMode="auto">
                <a:xfrm>
                  <a:off x="3889" y="2808"/>
                  <a:ext cx="57" cy="59"/>
                </a:xfrm>
                <a:custGeom>
                  <a:avLst/>
                  <a:gdLst/>
                  <a:ahLst/>
                  <a:cxnLst>
                    <a:cxn ang="0">
                      <a:pos x="3" y="47"/>
                    </a:cxn>
                    <a:cxn ang="0">
                      <a:pos x="0" y="49"/>
                    </a:cxn>
                    <a:cxn ang="0">
                      <a:pos x="0" y="57"/>
                    </a:cxn>
                    <a:cxn ang="0">
                      <a:pos x="3" y="57"/>
                    </a:cxn>
                    <a:cxn ang="0">
                      <a:pos x="5" y="59"/>
                    </a:cxn>
                    <a:cxn ang="0">
                      <a:pos x="12" y="59"/>
                    </a:cxn>
                    <a:cxn ang="0">
                      <a:pos x="12" y="57"/>
                    </a:cxn>
                    <a:cxn ang="0">
                      <a:pos x="55" y="11"/>
                    </a:cxn>
                    <a:cxn ang="0">
                      <a:pos x="57" y="9"/>
                    </a:cxn>
                    <a:cxn ang="0">
                      <a:pos x="57" y="2"/>
                    </a:cxn>
                    <a:cxn ang="0">
                      <a:pos x="55" y="2"/>
                    </a:cxn>
                    <a:cxn ang="0">
                      <a:pos x="53" y="0"/>
                    </a:cxn>
                    <a:cxn ang="0">
                      <a:pos x="45" y="0"/>
                    </a:cxn>
                    <a:cxn ang="0">
                      <a:pos x="45" y="2"/>
                    </a:cxn>
                    <a:cxn ang="0">
                      <a:pos x="3" y="47"/>
                    </a:cxn>
                  </a:cxnLst>
                  <a:rect l="0" t="0" r="r" b="b"/>
                  <a:pathLst>
                    <a:path w="57" h="59">
                      <a:moveTo>
                        <a:pt x="3" y="47"/>
                      </a:move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3" y="57"/>
                      </a:lnTo>
                      <a:lnTo>
                        <a:pt x="5" y="59"/>
                      </a:lnTo>
                      <a:lnTo>
                        <a:pt x="12" y="59"/>
                      </a:lnTo>
                      <a:lnTo>
                        <a:pt x="12" y="57"/>
                      </a:lnTo>
                      <a:lnTo>
                        <a:pt x="55" y="11"/>
                      </a:lnTo>
                      <a:lnTo>
                        <a:pt x="57" y="9"/>
                      </a:lnTo>
                      <a:lnTo>
                        <a:pt x="57" y="2"/>
                      </a:lnTo>
                      <a:lnTo>
                        <a:pt x="55" y="2"/>
                      </a:lnTo>
                      <a:lnTo>
                        <a:pt x="53" y="0"/>
                      </a:lnTo>
                      <a:lnTo>
                        <a:pt x="45" y="0"/>
                      </a:lnTo>
                      <a:lnTo>
                        <a:pt x="45" y="2"/>
                      </a:lnTo>
                      <a:lnTo>
                        <a:pt x="3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6" name="Freeform 66"/>
                <p:cNvSpPr>
                  <a:spLocks/>
                </p:cNvSpPr>
                <p:nvPr/>
              </p:nvSpPr>
              <p:spPr bwMode="auto">
                <a:xfrm>
                  <a:off x="3932" y="2808"/>
                  <a:ext cx="594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2" y="11"/>
                    </a:cxn>
                    <a:cxn ang="0">
                      <a:pos x="5" y="14"/>
                    </a:cxn>
                    <a:cxn ang="0">
                      <a:pos x="591" y="14"/>
                    </a:cxn>
                    <a:cxn ang="0">
                      <a:pos x="591" y="11"/>
                    </a:cxn>
                    <a:cxn ang="0">
                      <a:pos x="594" y="11"/>
                    </a:cxn>
                    <a:cxn ang="0">
                      <a:pos x="594" y="4"/>
                    </a:cxn>
                    <a:cxn ang="0">
                      <a:pos x="591" y="2"/>
                    </a:cxn>
                    <a:cxn ang="0">
                      <a:pos x="591" y="0"/>
                    </a:cxn>
                    <a:cxn ang="0">
                      <a:pos x="58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594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5" y="14"/>
                      </a:lnTo>
                      <a:lnTo>
                        <a:pt x="591" y="14"/>
                      </a:lnTo>
                      <a:lnTo>
                        <a:pt x="591" y="11"/>
                      </a:lnTo>
                      <a:lnTo>
                        <a:pt x="594" y="11"/>
                      </a:lnTo>
                      <a:lnTo>
                        <a:pt x="594" y="4"/>
                      </a:lnTo>
                      <a:lnTo>
                        <a:pt x="591" y="2"/>
                      </a:lnTo>
                      <a:lnTo>
                        <a:pt x="591" y="0"/>
                      </a:lnTo>
                      <a:lnTo>
                        <a:pt x="58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7" name="Freeform 67"/>
                <p:cNvSpPr>
                  <a:spLocks/>
                </p:cNvSpPr>
                <p:nvPr/>
              </p:nvSpPr>
              <p:spPr bwMode="auto">
                <a:xfrm>
                  <a:off x="4511" y="2808"/>
                  <a:ext cx="60" cy="59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11"/>
                    </a:cxn>
                    <a:cxn ang="0">
                      <a:pos x="3" y="11"/>
                    </a:cxn>
                    <a:cxn ang="0">
                      <a:pos x="48" y="57"/>
                    </a:cxn>
                    <a:cxn ang="0">
                      <a:pos x="50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60" y="57"/>
                    </a:cxn>
                    <a:cxn ang="0">
                      <a:pos x="60" y="49"/>
                    </a:cxn>
                    <a:cxn ang="0">
                      <a:pos x="57" y="47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60" h="59">
                      <a:moveTo>
                        <a:pt x="12" y="2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11"/>
                      </a:lnTo>
                      <a:lnTo>
                        <a:pt x="3" y="11"/>
                      </a:lnTo>
                      <a:lnTo>
                        <a:pt x="48" y="57"/>
                      </a:lnTo>
                      <a:lnTo>
                        <a:pt x="50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60" y="57"/>
                      </a:lnTo>
                      <a:lnTo>
                        <a:pt x="60" y="49"/>
                      </a:lnTo>
                      <a:lnTo>
                        <a:pt x="57" y="47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Group 79"/>
              <p:cNvGrpSpPr>
                <a:grpSpLocks/>
              </p:cNvGrpSpPr>
              <p:nvPr/>
            </p:nvGrpSpPr>
            <p:grpSpPr bwMode="auto">
              <a:xfrm>
                <a:off x="5071011" y="3711575"/>
                <a:ext cx="79375" cy="658812"/>
                <a:chOff x="2909" y="3394"/>
                <a:chExt cx="59" cy="415"/>
              </a:xfrm>
            </p:grpSpPr>
            <p:sp>
              <p:nvSpPr>
                <p:cNvPr id="112" name="Freeform 68"/>
                <p:cNvSpPr>
                  <a:spLocks/>
                </p:cNvSpPr>
                <p:nvPr/>
              </p:nvSpPr>
              <p:spPr bwMode="auto">
                <a:xfrm>
                  <a:off x="2909" y="3394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57" y="12"/>
                    </a:cxn>
                    <a:cxn ang="0">
                      <a:pos x="59" y="12"/>
                    </a:cxn>
                    <a:cxn ang="0">
                      <a:pos x="59" y="4"/>
                    </a:cxn>
                    <a:cxn ang="0">
                      <a:pos x="57" y="2"/>
                    </a:cxn>
                    <a:cxn ang="0">
                      <a:pos x="57" y="0"/>
                    </a:cxn>
                    <a:cxn ang="0">
                      <a:pos x="49" y="0"/>
                    </a:cxn>
                    <a:cxn ang="0">
                      <a:pos x="47" y="2"/>
                    </a:cxn>
                    <a:cxn ang="0">
                      <a:pos x="2" y="47"/>
                    </a:cxn>
                    <a:cxn ang="0">
                      <a:pos x="0" y="50"/>
                    </a:cxn>
                    <a:cxn ang="0">
                      <a:pos x="0" y="57"/>
                    </a:cxn>
                    <a:cxn ang="0">
                      <a:pos x="2" y="57"/>
                    </a:cxn>
                    <a:cxn ang="0">
                      <a:pos x="4" y="59"/>
                    </a:cxn>
                    <a:cxn ang="0">
                      <a:pos x="11" y="59"/>
                    </a:cxn>
                    <a:cxn ang="0">
                      <a:pos x="11" y="57"/>
                    </a:cxn>
                    <a:cxn ang="0">
                      <a:pos x="57" y="12"/>
                    </a:cxn>
                  </a:cxnLst>
                  <a:rect l="0" t="0" r="r" b="b"/>
                  <a:pathLst>
                    <a:path w="59" h="59">
                      <a:moveTo>
                        <a:pt x="57" y="12"/>
                      </a:moveTo>
                      <a:lnTo>
                        <a:pt x="59" y="12"/>
                      </a:lnTo>
                      <a:lnTo>
                        <a:pt x="59" y="4"/>
                      </a:lnTo>
                      <a:lnTo>
                        <a:pt x="57" y="2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7"/>
                      </a:lnTo>
                      <a:lnTo>
                        <a:pt x="2" y="57"/>
                      </a:lnTo>
                      <a:lnTo>
                        <a:pt x="4" y="59"/>
                      </a:lnTo>
                      <a:lnTo>
                        <a:pt x="11" y="59"/>
                      </a:lnTo>
                      <a:lnTo>
                        <a:pt x="11" y="57"/>
                      </a:lnTo>
                      <a:lnTo>
                        <a:pt x="5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3" name="Freeform 69"/>
                <p:cNvSpPr>
                  <a:spLocks/>
                </p:cNvSpPr>
                <p:nvPr/>
              </p:nvSpPr>
              <p:spPr bwMode="auto">
                <a:xfrm>
                  <a:off x="2909" y="3439"/>
                  <a:ext cx="14" cy="325"/>
                </a:xfrm>
                <a:custGeom>
                  <a:avLst/>
                  <a:gdLst/>
                  <a:ahLst/>
                  <a:cxnLst>
                    <a:cxn ang="0">
                      <a:pos x="14" y="7"/>
                    </a:cxn>
                    <a:cxn ang="0">
                      <a:pos x="14" y="5"/>
                    </a:cxn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323"/>
                    </a:cxn>
                    <a:cxn ang="0">
                      <a:pos x="2" y="323"/>
                    </a:cxn>
                    <a:cxn ang="0">
                      <a:pos x="4" y="325"/>
                    </a:cxn>
                    <a:cxn ang="0">
                      <a:pos x="11" y="325"/>
                    </a:cxn>
                    <a:cxn ang="0">
                      <a:pos x="11" y="323"/>
                    </a:cxn>
                    <a:cxn ang="0">
                      <a:pos x="14" y="323"/>
                    </a:cxn>
                    <a:cxn ang="0">
                      <a:pos x="14" y="318"/>
                    </a:cxn>
                    <a:cxn ang="0">
                      <a:pos x="14" y="7"/>
                    </a:cxn>
                  </a:cxnLst>
                  <a:rect l="0" t="0" r="r" b="b"/>
                  <a:pathLst>
                    <a:path w="14" h="325">
                      <a:moveTo>
                        <a:pt x="14" y="7"/>
                      </a:moveTo>
                      <a:lnTo>
                        <a:pt x="14" y="5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323"/>
                      </a:lnTo>
                      <a:lnTo>
                        <a:pt x="2" y="323"/>
                      </a:lnTo>
                      <a:lnTo>
                        <a:pt x="4" y="325"/>
                      </a:lnTo>
                      <a:lnTo>
                        <a:pt x="11" y="325"/>
                      </a:lnTo>
                      <a:lnTo>
                        <a:pt x="11" y="323"/>
                      </a:lnTo>
                      <a:lnTo>
                        <a:pt x="14" y="323"/>
                      </a:lnTo>
                      <a:lnTo>
                        <a:pt x="14" y="318"/>
                      </a:lnTo>
                      <a:lnTo>
                        <a:pt x="1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4" name="Freeform 70"/>
                <p:cNvSpPr>
                  <a:spLocks/>
                </p:cNvSpPr>
                <p:nvPr/>
              </p:nvSpPr>
              <p:spPr bwMode="auto">
                <a:xfrm>
                  <a:off x="2909" y="3750"/>
                  <a:ext cx="59" cy="59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11" y="0"/>
                    </a:cxn>
                    <a:cxn ang="0">
                      <a:pos x="4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7" y="57"/>
                    </a:cxn>
                    <a:cxn ang="0">
                      <a:pos x="49" y="59"/>
                    </a:cxn>
                    <a:cxn ang="0">
                      <a:pos x="57" y="59"/>
                    </a:cxn>
                    <a:cxn ang="0">
                      <a:pos x="57" y="57"/>
                    </a:cxn>
                    <a:cxn ang="0">
                      <a:pos x="59" y="57"/>
                    </a:cxn>
                    <a:cxn ang="0">
                      <a:pos x="59" y="50"/>
                    </a:cxn>
                    <a:cxn ang="0">
                      <a:pos x="57" y="47"/>
                    </a:cxn>
                    <a:cxn ang="0">
                      <a:pos x="11" y="2"/>
                    </a:cxn>
                  </a:cxnLst>
                  <a:rect l="0" t="0" r="r" b="b"/>
                  <a:pathLst>
                    <a:path w="59" h="59">
                      <a:moveTo>
                        <a:pt x="11" y="2"/>
                      </a:move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7" y="57"/>
                      </a:lnTo>
                      <a:lnTo>
                        <a:pt x="49" y="59"/>
                      </a:lnTo>
                      <a:lnTo>
                        <a:pt x="57" y="59"/>
                      </a:lnTo>
                      <a:lnTo>
                        <a:pt x="57" y="57"/>
                      </a:lnTo>
                      <a:lnTo>
                        <a:pt x="59" y="57"/>
                      </a:lnTo>
                      <a:lnTo>
                        <a:pt x="59" y="50"/>
                      </a:lnTo>
                      <a:lnTo>
                        <a:pt x="57" y="47"/>
                      </a:lnTo>
                      <a:lnTo>
                        <a:pt x="11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4" name="Group 78"/>
              <p:cNvGrpSpPr>
                <a:grpSpLocks/>
              </p:cNvGrpSpPr>
              <p:nvPr/>
            </p:nvGrpSpPr>
            <p:grpSpPr bwMode="auto">
              <a:xfrm>
                <a:off x="5892271" y="4491038"/>
                <a:ext cx="1149350" cy="90487"/>
                <a:chOff x="3533" y="3885"/>
                <a:chExt cx="724" cy="57"/>
              </a:xfrm>
            </p:grpSpPr>
            <p:sp>
              <p:nvSpPr>
                <p:cNvPr id="109" name="Freeform 71"/>
                <p:cNvSpPr>
                  <a:spLocks/>
                </p:cNvSpPr>
                <p:nvPr/>
              </p:nvSpPr>
              <p:spPr bwMode="auto">
                <a:xfrm>
                  <a:off x="3533" y="3885"/>
                  <a:ext cx="57" cy="57"/>
                </a:xfrm>
                <a:custGeom>
                  <a:avLst/>
                  <a:gdLst/>
                  <a:ahLst/>
                  <a:cxnLst>
                    <a:cxn ang="0">
                      <a:pos x="12" y="3"/>
                    </a:cxn>
                    <a:cxn ang="0">
                      <a:pos x="12" y="0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45" y="55"/>
                    </a:cxn>
                    <a:cxn ang="0">
                      <a:pos x="48" y="57"/>
                    </a:cxn>
                    <a:cxn ang="0">
                      <a:pos x="55" y="57"/>
                    </a:cxn>
                    <a:cxn ang="0">
                      <a:pos x="55" y="55"/>
                    </a:cxn>
                    <a:cxn ang="0">
                      <a:pos x="57" y="55"/>
                    </a:cxn>
                    <a:cxn ang="0">
                      <a:pos x="57" y="48"/>
                    </a:cxn>
                    <a:cxn ang="0">
                      <a:pos x="55" y="45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57" h="57">
                      <a:moveTo>
                        <a:pt x="12" y="3"/>
                      </a:move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45" y="55"/>
                      </a:lnTo>
                      <a:lnTo>
                        <a:pt x="48" y="57"/>
                      </a:lnTo>
                      <a:lnTo>
                        <a:pt x="55" y="57"/>
                      </a:lnTo>
                      <a:lnTo>
                        <a:pt x="55" y="55"/>
                      </a:lnTo>
                      <a:lnTo>
                        <a:pt x="57" y="55"/>
                      </a:lnTo>
                      <a:lnTo>
                        <a:pt x="57" y="48"/>
                      </a:lnTo>
                      <a:lnTo>
                        <a:pt x="55" y="45"/>
                      </a:lnTo>
                      <a:lnTo>
                        <a:pt x="12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0" name="Freeform 72"/>
                <p:cNvSpPr>
                  <a:spLocks/>
                </p:cNvSpPr>
                <p:nvPr/>
              </p:nvSpPr>
              <p:spPr bwMode="auto">
                <a:xfrm>
                  <a:off x="3576" y="3928"/>
                  <a:ext cx="639" cy="1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0" y="5"/>
                    </a:cxn>
                    <a:cxn ang="0">
                      <a:pos x="0" y="12"/>
                    </a:cxn>
                    <a:cxn ang="0">
                      <a:pos x="2" y="12"/>
                    </a:cxn>
                    <a:cxn ang="0">
                      <a:pos x="5" y="14"/>
                    </a:cxn>
                    <a:cxn ang="0">
                      <a:pos x="636" y="14"/>
                    </a:cxn>
                    <a:cxn ang="0">
                      <a:pos x="636" y="12"/>
                    </a:cxn>
                    <a:cxn ang="0">
                      <a:pos x="639" y="12"/>
                    </a:cxn>
                    <a:cxn ang="0">
                      <a:pos x="639" y="5"/>
                    </a:cxn>
                    <a:cxn ang="0">
                      <a:pos x="636" y="2"/>
                    </a:cxn>
                    <a:cxn ang="0">
                      <a:pos x="636" y="0"/>
                    </a:cxn>
                    <a:cxn ang="0">
                      <a:pos x="632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639" h="14">
                      <a:moveTo>
                        <a:pt x="7" y="0"/>
                      </a:move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12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636" y="14"/>
                      </a:lnTo>
                      <a:lnTo>
                        <a:pt x="636" y="12"/>
                      </a:lnTo>
                      <a:lnTo>
                        <a:pt x="639" y="12"/>
                      </a:lnTo>
                      <a:lnTo>
                        <a:pt x="639" y="5"/>
                      </a:lnTo>
                      <a:lnTo>
                        <a:pt x="636" y="2"/>
                      </a:lnTo>
                      <a:lnTo>
                        <a:pt x="636" y="0"/>
                      </a:lnTo>
                      <a:lnTo>
                        <a:pt x="632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  <p:sp>
              <p:nvSpPr>
                <p:cNvPr id="111" name="Freeform 73"/>
                <p:cNvSpPr>
                  <a:spLocks/>
                </p:cNvSpPr>
                <p:nvPr/>
              </p:nvSpPr>
              <p:spPr bwMode="auto">
                <a:xfrm>
                  <a:off x="4200" y="3885"/>
                  <a:ext cx="57" cy="57"/>
                </a:xfrm>
                <a:custGeom>
                  <a:avLst/>
                  <a:gdLst/>
                  <a:ahLst/>
                  <a:cxnLst>
                    <a:cxn ang="0">
                      <a:pos x="3" y="45"/>
                    </a:cxn>
                    <a:cxn ang="0">
                      <a:pos x="0" y="48"/>
                    </a:cxn>
                    <a:cxn ang="0">
                      <a:pos x="0" y="55"/>
                    </a:cxn>
                    <a:cxn ang="0">
                      <a:pos x="3" y="55"/>
                    </a:cxn>
                    <a:cxn ang="0">
                      <a:pos x="5" y="57"/>
                    </a:cxn>
                    <a:cxn ang="0">
                      <a:pos x="12" y="57"/>
                    </a:cxn>
                    <a:cxn ang="0">
                      <a:pos x="12" y="55"/>
                    </a:cxn>
                    <a:cxn ang="0">
                      <a:pos x="55" y="12"/>
                    </a:cxn>
                    <a:cxn ang="0">
                      <a:pos x="57" y="12"/>
                    </a:cxn>
                    <a:cxn ang="0">
                      <a:pos x="57" y="5"/>
                    </a:cxn>
                    <a:cxn ang="0">
                      <a:pos x="55" y="3"/>
                    </a:cxn>
                    <a:cxn ang="0">
                      <a:pos x="55" y="0"/>
                    </a:cxn>
                    <a:cxn ang="0">
                      <a:pos x="48" y="0"/>
                    </a:cxn>
                    <a:cxn ang="0">
                      <a:pos x="46" y="3"/>
                    </a:cxn>
                    <a:cxn ang="0">
                      <a:pos x="3" y="45"/>
                    </a:cxn>
                  </a:cxnLst>
                  <a:rect l="0" t="0" r="r" b="b"/>
                  <a:pathLst>
                    <a:path w="57" h="57">
                      <a:moveTo>
                        <a:pt x="3" y="45"/>
                      </a:move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3" y="55"/>
                      </a:lnTo>
                      <a:lnTo>
                        <a:pt x="5" y="57"/>
                      </a:lnTo>
                      <a:lnTo>
                        <a:pt x="12" y="57"/>
                      </a:lnTo>
                      <a:lnTo>
                        <a:pt x="12" y="55"/>
                      </a:lnTo>
                      <a:lnTo>
                        <a:pt x="55" y="12"/>
                      </a:lnTo>
                      <a:lnTo>
                        <a:pt x="57" y="12"/>
                      </a:lnTo>
                      <a:lnTo>
                        <a:pt x="57" y="5"/>
                      </a:lnTo>
                      <a:lnTo>
                        <a:pt x="55" y="3"/>
                      </a:lnTo>
                      <a:lnTo>
                        <a:pt x="55" y="0"/>
                      </a:lnTo>
                      <a:lnTo>
                        <a:pt x="48" y="0"/>
                      </a:lnTo>
                      <a:lnTo>
                        <a:pt x="46" y="3"/>
                      </a:lnTo>
                      <a:lnTo>
                        <a:pt x="3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3333FF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07" name="Rectangle 74"/>
              <p:cNvSpPr>
                <a:spLocks noChangeArrowheads="1"/>
              </p:cNvSpPr>
              <p:nvPr/>
            </p:nvSpPr>
            <p:spPr bwMode="auto">
              <a:xfrm>
                <a:off x="4726523" y="3887788"/>
                <a:ext cx="184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buClrTx/>
                </a:pPr>
                <a:r>
                  <a:rPr lang="en-US" sz="2600" b="1" dirty="0">
                    <a:solidFill>
                      <a:srgbClr val="3333FF"/>
                    </a:solidFill>
                    <a:latin typeface="+mj-lt"/>
                  </a:rPr>
                  <a:t>x</a:t>
                </a:r>
                <a:endParaRPr lang="en-US" b="1" dirty="0">
                  <a:solidFill>
                    <a:srgbClr val="3333FF"/>
                  </a:solidFill>
                  <a:latin typeface="+mj-lt"/>
                </a:endParaRPr>
              </a:p>
            </p:txBody>
          </p:sp>
          <p:sp>
            <p:nvSpPr>
              <p:cNvPr id="108" name="Line 75"/>
              <p:cNvSpPr>
                <a:spLocks noChangeShapeType="1"/>
              </p:cNvSpPr>
              <p:nvPr/>
            </p:nvSpPr>
            <p:spPr bwMode="auto">
              <a:xfrm flipH="1" flipV="1">
                <a:off x="4900083" y="2727325"/>
                <a:ext cx="33655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31" name="Right Arrow 130"/>
            <p:cNvSpPr/>
            <p:nvPr/>
          </p:nvSpPr>
          <p:spPr bwMode="auto">
            <a:xfrm>
              <a:off x="4419600" y="3073400"/>
              <a:ext cx="635000" cy="1161633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1" compatLnSpc="1">
              <a:prstTxWarp prst="textNoShape">
                <a:avLst/>
              </a:prstTxWarp>
              <a:spAutoFit/>
            </a:bodyPr>
            <a:lstStyle/>
            <a:p>
              <a:pPr marL="7429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65301"/>
              </p:ext>
            </p:extLst>
          </p:nvPr>
        </p:nvGraphicFramePr>
        <p:xfrm>
          <a:off x="6214660" y="1869280"/>
          <a:ext cx="22860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2072381" imgH="2940952" progId="Adobe.Illustrator.7">
                  <p:embed/>
                </p:oleObj>
              </mc:Choice>
              <mc:Fallback>
                <p:oleObj name="Artwork" r:id="rId3" imgW="2072381" imgH="2940952" progId="Adobe.Illustrator.7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660" y="1869280"/>
                        <a:ext cx="22860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A8EDD7-D448-451F-B052-AA4CEB97820B}"/>
                  </a:ext>
                </a:extLst>
              </p14:cNvPr>
              <p14:cNvContentPartPr/>
              <p14:nvPr/>
            </p14:nvContentPartPr>
            <p14:xfrm>
              <a:off x="2521080" y="3108600"/>
              <a:ext cx="2564280" cy="104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A8EDD7-D448-451F-B052-AA4CEB9782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1720" y="3099240"/>
                <a:ext cx="2583000" cy="10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70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15285</TotalTime>
  <Words>3830</Words>
  <Application>Microsoft Office PowerPoint</Application>
  <PresentationFormat>On-screen Show (4:3)</PresentationFormat>
  <Paragraphs>1358</Paragraphs>
  <Slides>63</Slides>
  <Notes>59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 Unicode MS</vt:lpstr>
      <vt:lpstr>Arial</vt:lpstr>
      <vt:lpstr>Courier New</vt:lpstr>
      <vt:lpstr>Helvetica</vt:lpstr>
      <vt:lpstr>SWISS</vt:lpstr>
      <vt:lpstr>Swiss 721 SWA</vt:lpstr>
      <vt:lpstr>Symbol</vt:lpstr>
      <vt:lpstr>Times New Roman</vt:lpstr>
      <vt:lpstr>Wingdings</vt:lpstr>
      <vt:lpstr>Default Design</vt:lpstr>
      <vt:lpstr>Equation</vt:lpstr>
      <vt:lpstr>Artwork</vt:lpstr>
      <vt:lpstr>PowerPoint Presentation</vt:lpstr>
      <vt:lpstr>Please Read Ch-3 From Book</vt:lpstr>
      <vt:lpstr>Overview Chapter 3</vt:lpstr>
      <vt:lpstr>Karnaugh Maps (K-maps)</vt:lpstr>
      <vt:lpstr>Karnaugh Maps (K-map)</vt:lpstr>
      <vt:lpstr>Two Variable Maps</vt:lpstr>
      <vt:lpstr>K-Map Function Representation</vt:lpstr>
      <vt:lpstr>Three Variable Maps</vt:lpstr>
      <vt:lpstr>Three variable K-map</vt:lpstr>
      <vt:lpstr>Example Functions</vt:lpstr>
      <vt:lpstr>Example: Combining Squares</vt:lpstr>
      <vt:lpstr>Three Variable Maps</vt:lpstr>
      <vt:lpstr>Four-Variable Maps</vt:lpstr>
      <vt:lpstr>Four-Variable Maps</vt:lpstr>
      <vt:lpstr>Four-Variable Map Simplification</vt:lpstr>
      <vt:lpstr>2-5 Map Manipulation: Systematic Simplification</vt:lpstr>
      <vt:lpstr>Example of Prime Implicants</vt:lpstr>
      <vt:lpstr>Optimization Algorithm</vt:lpstr>
      <vt:lpstr>Previous example: Minimum SOP</vt:lpstr>
      <vt:lpstr>Selection Rule Example</vt:lpstr>
      <vt:lpstr>Exercise</vt:lpstr>
      <vt:lpstr>Don't Cares in K-Maps</vt:lpstr>
      <vt:lpstr>Don’t care example</vt:lpstr>
      <vt:lpstr>Find SOP for segment “a”</vt:lpstr>
      <vt:lpstr>Find SOP for segment “a”</vt:lpstr>
      <vt:lpstr>Product of Sums Example</vt:lpstr>
      <vt:lpstr>Product of Sums Example</vt:lpstr>
      <vt:lpstr>Exercises with don’t cares</vt:lpstr>
      <vt:lpstr>Exercise: Design a 2-bit comparator</vt:lpstr>
      <vt:lpstr>Design a 2-bit comparator - Solution</vt:lpstr>
      <vt:lpstr>Design a 2-bit comparator - Solution</vt:lpstr>
      <vt:lpstr>Other Gate Types</vt:lpstr>
      <vt:lpstr>Other Gate Types: overview</vt:lpstr>
      <vt:lpstr>Buffer</vt:lpstr>
      <vt:lpstr>NAND Gates</vt:lpstr>
      <vt:lpstr>NOR Gates</vt:lpstr>
      <vt:lpstr>Exclusive OR/ Exclusive NOR</vt:lpstr>
      <vt:lpstr>Truth Tables for XOR/XNOR</vt:lpstr>
      <vt:lpstr>XOR Implementations</vt:lpstr>
      <vt:lpstr>Odd and Even Functions</vt:lpstr>
      <vt:lpstr>Odd and Even Functions</vt:lpstr>
      <vt:lpstr>Example: Odd Function Implementation</vt:lpstr>
      <vt:lpstr>Example: 4-Input Function Implementation</vt:lpstr>
      <vt:lpstr>Parity Generators and Checkers</vt:lpstr>
      <vt:lpstr>Parity Generators and Checkers</vt:lpstr>
      <vt:lpstr>Parity Generators and Checkers</vt:lpstr>
      <vt:lpstr>Hi-Impedance Outputs</vt:lpstr>
      <vt:lpstr>The Tri-State Buffer</vt:lpstr>
      <vt:lpstr>Tri-State Logic Circuit </vt:lpstr>
      <vt:lpstr>Exercise </vt:lpstr>
      <vt:lpstr>Other usage of Tristate buffers</vt:lpstr>
      <vt:lpstr>Boolean function implementation</vt:lpstr>
      <vt:lpstr>AND-OR implementation</vt:lpstr>
      <vt:lpstr>NAND implementation</vt:lpstr>
      <vt:lpstr>NAND implementation (contd.)‏</vt:lpstr>
      <vt:lpstr>NAND implementation (contd.)‏</vt:lpstr>
      <vt:lpstr>how to get a NAND implementation</vt:lpstr>
      <vt:lpstr>how to get a NAND implementation (contd.)‏</vt:lpstr>
      <vt:lpstr>how to get a NAND implementation (contd.)‏</vt:lpstr>
      <vt:lpstr>other two-level implementations</vt:lpstr>
      <vt:lpstr>AND-NOR, NAND-AND</vt:lpstr>
      <vt:lpstr>OR-NAND, NOR-OR</vt:lpstr>
      <vt:lpstr>HARDWARE DESCRIPTION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Kime &amp; Kaminski</dc:creator>
  <dc:description>Initial Posting</dc:description>
  <cp:lastModifiedBy>Umer Farooq</cp:lastModifiedBy>
  <cp:revision>521</cp:revision>
  <cp:lastPrinted>2015-02-15T12:39:48Z</cp:lastPrinted>
  <dcterms:created xsi:type="dcterms:W3CDTF">2012-10-28T21:42:46Z</dcterms:created>
  <dcterms:modified xsi:type="dcterms:W3CDTF">2021-07-08T11:35:53Z</dcterms:modified>
</cp:coreProperties>
</file>