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FDD34-22B0-4971-B4B0-6520752958F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DBF7A-29AC-489C-99DC-5C0BFF25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1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6E6A-C8A5-427F-9839-AF8BD2C04FA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6B89-E3FD-42C8-82E4-35B6CD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9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6E6A-C8A5-427F-9839-AF8BD2C04FA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6B89-E3FD-42C8-82E4-35B6CD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6E6A-C8A5-427F-9839-AF8BD2C04FA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6B89-E3FD-42C8-82E4-35B6CD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6E6A-C8A5-427F-9839-AF8BD2C04FA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6B89-E3FD-42C8-82E4-35B6CD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2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6E6A-C8A5-427F-9839-AF8BD2C04FA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6B89-E3FD-42C8-82E4-35B6CD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6E6A-C8A5-427F-9839-AF8BD2C04FA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6B89-E3FD-42C8-82E4-35B6CD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6E6A-C8A5-427F-9839-AF8BD2C04FA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6B89-E3FD-42C8-82E4-35B6CD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8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6E6A-C8A5-427F-9839-AF8BD2C04FA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6B89-E3FD-42C8-82E4-35B6CD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6E6A-C8A5-427F-9839-AF8BD2C04FA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6B89-E3FD-42C8-82E4-35B6CD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5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6E6A-C8A5-427F-9839-AF8BD2C04FA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6B89-E3FD-42C8-82E4-35B6CD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8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6E6A-C8A5-427F-9839-AF8BD2C04FA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6B89-E3FD-42C8-82E4-35B6CD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2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6E6A-C8A5-427F-9839-AF8BD2C04FA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6B89-E3FD-42C8-82E4-35B6CD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0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565" y="450575"/>
            <a:ext cx="1103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Notification : For 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7565" y="819907"/>
            <a:ext cx="110390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</a:t>
            </a:r>
          </a:p>
          <a:p>
            <a:r>
              <a:rPr lang="en-US" sz="1400" dirty="0"/>
              <a:t>Priority : LOW&lt;GENERAL&lt;MID&lt;HIGH&lt;VERY_VERY_HIGH</a:t>
            </a:r>
          </a:p>
          <a:p>
            <a:r>
              <a:rPr lang="en-US" sz="1400" dirty="0"/>
              <a:t>Title : Text</a:t>
            </a:r>
          </a:p>
          <a:p>
            <a:r>
              <a:rPr lang="en-US" sz="1400" dirty="0"/>
              <a:t>Action Type :  URL|SEARCH|SITE_SEARCH|PLAY|BROWSE|PENDING_INTENT|INTENT</a:t>
            </a:r>
          </a:p>
          <a:p>
            <a:r>
              <a:rPr lang="en-US" sz="1400" dirty="0"/>
              <a:t>Action Content: STRING</a:t>
            </a:r>
          </a:p>
          <a:p>
            <a:r>
              <a:rPr lang="en-US" sz="1400" dirty="0"/>
              <a:t>Date</a:t>
            </a:r>
          </a:p>
          <a:p>
            <a:r>
              <a:rPr lang="en-US" sz="1400" dirty="0" err="1"/>
              <a:t>Active:ONLY</a:t>
            </a:r>
            <a:r>
              <a:rPr lang="en-US" sz="1400" dirty="0"/>
              <a:t> WHEN APPROVED</a:t>
            </a:r>
          </a:p>
          <a:p>
            <a:r>
              <a:rPr lang="en-US" sz="1400" dirty="0"/>
              <a:t>Approval Status:</a:t>
            </a:r>
          </a:p>
          <a:p>
            <a:r>
              <a:rPr lang="en-US" sz="1400" dirty="0"/>
              <a:t>Approval Comment :</a:t>
            </a:r>
          </a:p>
          <a:p>
            <a:r>
              <a:rPr lang="en-US" sz="1400" dirty="0" err="1"/>
              <a:t>FromEntity</a:t>
            </a:r>
            <a:r>
              <a:rPr lang="en-US" sz="1400" dirty="0"/>
              <a:t>: </a:t>
            </a:r>
            <a:r>
              <a:rPr lang="en-US" sz="1400" dirty="0" err="1"/>
              <a:t>JOB,Hospital,Clinic,Doctor</a:t>
            </a:r>
            <a:endParaRPr lang="en-US" sz="1400" dirty="0"/>
          </a:p>
          <a:p>
            <a:r>
              <a:rPr lang="en-US" sz="1400" dirty="0" err="1"/>
              <a:t>FromEntity</a:t>
            </a:r>
            <a:r>
              <a:rPr lang="en-US" sz="1400" dirty="0"/>
              <a:t> Id:</a:t>
            </a:r>
          </a:p>
          <a:p>
            <a:r>
              <a:rPr lang="en-US" sz="1400" dirty="0" err="1"/>
              <a:t>NotificationId:PK</a:t>
            </a:r>
            <a:r>
              <a:rPr lang="en-US" sz="1400" dirty="0"/>
              <a:t> of Notification from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7565" y="3678007"/>
            <a:ext cx="110390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Business Flow:</a:t>
            </a:r>
          </a:p>
          <a:p>
            <a:endParaRPr lang="en-US" sz="1400" dirty="0"/>
          </a:p>
          <a:p>
            <a:r>
              <a:rPr lang="en-US" sz="1400" dirty="0"/>
              <a:t>When A Notification Added by someone, or employee</a:t>
            </a:r>
            <a:br>
              <a:rPr lang="en-US" sz="1400" dirty="0"/>
            </a:br>
            <a:r>
              <a:rPr lang="en-US" sz="1400" dirty="0"/>
              <a:t>it has an approval flow, when it Approved by </a:t>
            </a:r>
            <a:r>
              <a:rPr lang="en-US" sz="1400" dirty="0">
                <a:solidFill>
                  <a:srgbClr val="FF0000"/>
                </a:solidFill>
              </a:rPr>
              <a:t>ROLE_CLIENT_MGT </a:t>
            </a:r>
            <a:r>
              <a:rPr lang="en-US" sz="1400" dirty="0"/>
              <a:t>Then it active and CLIENT_MGT CAN change the priority of the notification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.</a:t>
            </a:r>
            <a:r>
              <a:rPr lang="en-US" sz="1400" dirty="0"/>
              <a:t> 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On client side android app formed with three part: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Content Provider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Broadcast Receiver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Background Service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Background service is always running on background and every 5 min after it fetch data from server: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When the app starting at first it send on server the value 0, and by its value server detect that it’s a new app and send last 7 days notification only and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With priority based rule[see last page].</a:t>
            </a:r>
          </a:p>
        </p:txBody>
      </p:sp>
    </p:spTree>
    <p:extLst>
      <p:ext uri="{BB962C8B-B14F-4D97-AF65-F5344CB8AC3E}">
        <p14:creationId xmlns:p14="http://schemas.microsoft.com/office/powerpoint/2010/main" val="197185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79" y="304800"/>
            <a:ext cx="114896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And it stored the greatest id value to the </a:t>
            </a:r>
            <a:r>
              <a:rPr lang="en-US" sz="1600" dirty="0" err="1"/>
              <a:t>sharedPref</a:t>
            </a:r>
            <a:r>
              <a:rPr lang="en-US" sz="1600" dirty="0"/>
              <a:t> and next time it send the server greatest id value and server detect and send the priority based info greater than greatest id value.</a:t>
            </a:r>
          </a:p>
          <a:p>
            <a:endParaRPr lang="en-US" sz="1600" dirty="0"/>
          </a:p>
          <a:p>
            <a:r>
              <a:rPr lang="en-US" sz="1600" dirty="0"/>
              <a:t>And all info after fetching it saves on </a:t>
            </a:r>
            <a:r>
              <a:rPr lang="en-US" sz="1600" dirty="0" err="1"/>
              <a:t>db</a:t>
            </a:r>
            <a:r>
              <a:rPr lang="en-US" sz="1600" dirty="0"/>
              <a:t> throw </a:t>
            </a:r>
            <a:r>
              <a:rPr lang="en-US" sz="1600" dirty="0" err="1"/>
              <a:t>contentprovider</a:t>
            </a:r>
            <a:r>
              <a:rPr lang="en-US" sz="1600" dirty="0"/>
              <a:t> and when starting the activity the new item with unread show notificatio0n with number of total unread item of </a:t>
            </a:r>
            <a:r>
              <a:rPr lang="en-US" sz="1600" dirty="0" err="1"/>
              <a:t>eatch</a:t>
            </a:r>
            <a:r>
              <a:rPr lang="en-US" sz="1600" dirty="0"/>
              <a:t> section and the </a:t>
            </a:r>
            <a:r>
              <a:rPr lang="en-US" sz="1600" dirty="0" err="1"/>
              <a:t>very_very_high,and</a:t>
            </a:r>
            <a:r>
              <a:rPr lang="en-US" sz="1600" dirty="0"/>
              <a:t> high prio0rity notification always showing at first page where all of types notification are placed only whose are </a:t>
            </a:r>
            <a:r>
              <a:rPr lang="en-US" sz="1600" dirty="0" err="1"/>
              <a:t>high_priority</a:t>
            </a:r>
            <a:r>
              <a:rPr lang="en-US" sz="1600" dirty="0"/>
              <a:t> and </a:t>
            </a:r>
            <a:r>
              <a:rPr lang="en-US" sz="1600" dirty="0" err="1"/>
              <a:t>very_high</a:t>
            </a:r>
            <a:r>
              <a:rPr lang="en-US" sz="1600" dirty="0"/>
              <a:t> priority which is the entry point of app.</a:t>
            </a:r>
          </a:p>
          <a:p>
            <a:endParaRPr lang="en-US" sz="1600" dirty="0"/>
          </a:p>
          <a:p>
            <a:r>
              <a:rPr lang="en-US" sz="1600" dirty="0"/>
              <a:t>And every section can show all info from </a:t>
            </a:r>
            <a:r>
              <a:rPr lang="en-US" sz="1600" dirty="0" err="1"/>
              <a:t>db</a:t>
            </a:r>
            <a:r>
              <a:rPr lang="en-US" sz="1600" dirty="0"/>
              <a:t> by LIFO and it has an ASYNCTASK with no progress </a:t>
            </a:r>
          </a:p>
          <a:p>
            <a:endParaRPr lang="en-US" sz="1600" dirty="0"/>
          </a:p>
          <a:p>
            <a:r>
              <a:rPr lang="en-US" sz="1600" dirty="0"/>
              <a:t>Which works an INSTANT RETRIVE AND ADDING PROCESS like on cursor working on do in background and then it send each and every completed item on progress section of </a:t>
            </a:r>
            <a:r>
              <a:rPr lang="en-US" sz="1600" dirty="0" err="1"/>
              <a:t>AsyncTask</a:t>
            </a:r>
            <a:r>
              <a:rPr lang="en-US" sz="1600" dirty="0"/>
              <a:t> then it added to the List view on </a:t>
            </a:r>
            <a:r>
              <a:rPr lang="en-US" sz="1600" dirty="0" err="1"/>
              <a:t>recyclerFragment</a:t>
            </a:r>
            <a:r>
              <a:rPr lang="en-US" sz="1600" dirty="0"/>
              <a:t> .</a:t>
            </a:r>
          </a:p>
          <a:p>
            <a:endParaRPr lang="en-US" sz="1600" dirty="0"/>
          </a:p>
          <a:p>
            <a:r>
              <a:rPr lang="en-US" sz="1600" dirty="0"/>
              <a:t>Each fragment can Access a Generic </a:t>
            </a:r>
            <a:r>
              <a:rPr lang="en-US" sz="1600" dirty="0" err="1"/>
              <a:t>AsyncTask</a:t>
            </a:r>
            <a:r>
              <a:rPr lang="en-US" sz="1600" dirty="0"/>
              <a:t>. For li</a:t>
            </a:r>
          </a:p>
        </p:txBody>
      </p:sp>
    </p:spTree>
    <p:extLst>
      <p:ext uri="{BB962C8B-B14F-4D97-AF65-F5344CB8AC3E}">
        <p14:creationId xmlns:p14="http://schemas.microsoft.com/office/powerpoint/2010/main" val="341243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592" y="636104"/>
            <a:ext cx="1101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Doctors Point: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592" y="1298713"/>
            <a:ext cx="1101255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DOCTOR:</a:t>
            </a:r>
          </a:p>
          <a:p>
            <a:r>
              <a:rPr lang="en-US" sz="1400" dirty="0"/>
              <a:t>Name</a:t>
            </a:r>
          </a:p>
          <a:p>
            <a:r>
              <a:rPr lang="en-US" sz="1400" dirty="0"/>
              <a:t>Designation: [One To Many with Designation Setup]</a:t>
            </a:r>
          </a:p>
          <a:p>
            <a:r>
              <a:rPr lang="en-US" sz="1400" dirty="0"/>
              <a:t>Medical </a:t>
            </a:r>
            <a:r>
              <a:rPr lang="en-US" sz="1400" dirty="0" err="1"/>
              <a:t>clg</a:t>
            </a:r>
            <a:r>
              <a:rPr lang="en-US" sz="1400" dirty="0"/>
              <a:t>:[Many to One Relation[</a:t>
            </a:r>
          </a:p>
          <a:p>
            <a:r>
              <a:rPr lang="en-US" sz="1400" dirty="0"/>
              <a:t>For disease : A mapping relationship from disease setup [ONE_TO_MANY]</a:t>
            </a:r>
          </a:p>
          <a:p>
            <a:r>
              <a:rPr lang="en-US" sz="1400" dirty="0"/>
              <a:t>Email</a:t>
            </a:r>
          </a:p>
          <a:p>
            <a:r>
              <a:rPr lang="en-US" sz="1400" dirty="0"/>
              <a:t>Contact</a:t>
            </a:r>
          </a:p>
          <a:p>
            <a:r>
              <a:rPr lang="en-US" sz="1400" dirty="0"/>
              <a:t>Post</a:t>
            </a:r>
          </a:p>
          <a:p>
            <a:r>
              <a:rPr lang="en-US" sz="1400" dirty="0"/>
              <a:t>Working hospital [Many to many with Hospital List]</a:t>
            </a:r>
          </a:p>
          <a:p>
            <a:r>
              <a:rPr lang="en-US" sz="1400" dirty="0"/>
              <a:t>Working clinic list [Many to Many With Clinic List]</a:t>
            </a:r>
          </a:p>
          <a:p>
            <a:r>
              <a:rPr lang="en-US" sz="1400" dirty="0"/>
              <a:t>System Rating: A rating given by us</a:t>
            </a:r>
          </a:p>
          <a:p>
            <a:r>
              <a:rPr lang="en-US" sz="1400" dirty="0"/>
              <a:t>Client Rating:</a:t>
            </a:r>
          </a:p>
          <a:p>
            <a:r>
              <a:rPr lang="en-US" sz="1400" dirty="0"/>
              <a:t>Working Detail info: one to many relation with </a:t>
            </a:r>
            <a:r>
              <a:rPr lang="en-US" sz="1400" dirty="0" err="1"/>
              <a:t>WorkingDetail</a:t>
            </a:r>
            <a:r>
              <a:rPr lang="en-US" sz="1400" dirty="0"/>
              <a:t> [</a:t>
            </a:r>
            <a:r>
              <a:rPr lang="en-US" sz="1400" dirty="0" err="1"/>
              <a:t>ClinicWorkingDetail</a:t>
            </a:r>
            <a:r>
              <a:rPr lang="en-US" sz="1400" dirty="0"/>
              <a:t>/ </a:t>
            </a:r>
            <a:r>
              <a:rPr lang="en-US" sz="1400" dirty="0" err="1"/>
              <a:t>HospitalWorkingDetail</a:t>
            </a:r>
            <a:r>
              <a:rPr lang="en-US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2577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5862" y="861391"/>
            <a:ext cx="109197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HospitalWorkingDetail</a:t>
            </a:r>
            <a:r>
              <a:rPr lang="en-US" dirty="0"/>
              <a:t>:</a:t>
            </a:r>
          </a:p>
          <a:p>
            <a:r>
              <a:rPr lang="en-US" dirty="0"/>
              <a:t>Working Center ID: {hospital id}</a:t>
            </a:r>
          </a:p>
          <a:p>
            <a:r>
              <a:rPr lang="en-US" dirty="0"/>
              <a:t>Working time:</a:t>
            </a:r>
          </a:p>
          <a:p>
            <a:r>
              <a:rPr lang="en-US" dirty="0"/>
              <a:t>Off days:</a:t>
            </a:r>
          </a:p>
          <a:p>
            <a:r>
              <a:rPr lang="en-US" dirty="0"/>
              <a:t>Fees:</a:t>
            </a:r>
          </a:p>
          <a:p>
            <a:r>
              <a:rPr lang="en-US" dirty="0"/>
              <a:t>Contact No:</a:t>
            </a:r>
          </a:p>
          <a:p>
            <a:r>
              <a:rPr lang="en-US" dirty="0"/>
              <a:t>Current Order Serial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5862" y="3193773"/>
            <a:ext cx="109197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ClinicWorkingDetail</a:t>
            </a:r>
            <a:r>
              <a:rPr lang="en-US" dirty="0"/>
              <a:t>:</a:t>
            </a:r>
          </a:p>
          <a:p>
            <a:r>
              <a:rPr lang="en-US" dirty="0"/>
              <a:t>Working Center ID: {hospital id}</a:t>
            </a:r>
          </a:p>
          <a:p>
            <a:r>
              <a:rPr lang="en-US" dirty="0"/>
              <a:t>Working time:</a:t>
            </a:r>
          </a:p>
          <a:p>
            <a:r>
              <a:rPr lang="en-US" dirty="0"/>
              <a:t>Off days:</a:t>
            </a:r>
          </a:p>
          <a:p>
            <a:r>
              <a:rPr lang="en-US" dirty="0"/>
              <a:t>Fees:</a:t>
            </a:r>
          </a:p>
          <a:p>
            <a:r>
              <a:rPr lang="en-US" dirty="0"/>
              <a:t>Contact No:</a:t>
            </a:r>
          </a:p>
          <a:p>
            <a:r>
              <a:rPr lang="en-US" dirty="0"/>
              <a:t>Current Order Serial</a:t>
            </a:r>
          </a:p>
        </p:txBody>
      </p:sp>
    </p:spTree>
    <p:extLst>
      <p:ext uri="{BB962C8B-B14F-4D97-AF65-F5344CB8AC3E}">
        <p14:creationId xmlns:p14="http://schemas.microsoft.com/office/powerpoint/2010/main" val="357892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522" y="371061"/>
            <a:ext cx="118739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Priority Based Rule..</a:t>
            </a:r>
          </a:p>
          <a:p>
            <a:endParaRPr lang="en-US" sz="2000" dirty="0"/>
          </a:p>
          <a:p>
            <a:r>
              <a:rPr lang="en-US" sz="2000" dirty="0"/>
              <a:t>From Background Service </a:t>
            </a:r>
            <a:r>
              <a:rPr lang="en-US" sz="2000" dirty="0" err="1"/>
              <a:t>Theres</a:t>
            </a:r>
            <a:r>
              <a:rPr lang="en-US" sz="2000" dirty="0"/>
              <a:t> A Thread Started Processing to request on server ONE BY ONE AFTER</a:t>
            </a:r>
          </a:p>
          <a:p>
            <a:endParaRPr lang="en-US" sz="2000" dirty="0"/>
          </a:p>
          <a:p>
            <a:r>
              <a:rPr lang="en-US" sz="2000" dirty="0"/>
              <a:t>1.VERY_VERY_HIGH</a:t>
            </a:r>
          </a:p>
          <a:p>
            <a:r>
              <a:rPr lang="en-US" sz="2000" dirty="0"/>
              <a:t>2.HIGH</a:t>
            </a:r>
          </a:p>
          <a:p>
            <a:r>
              <a:rPr lang="en-US" sz="2000" dirty="0"/>
              <a:t>3.MID</a:t>
            </a:r>
          </a:p>
          <a:p>
            <a:r>
              <a:rPr lang="en-US" sz="2000" dirty="0"/>
              <a:t>4.GENERAL</a:t>
            </a:r>
          </a:p>
          <a:p>
            <a:r>
              <a:rPr lang="en-US" sz="2000" dirty="0"/>
              <a:t>5.LOW</a:t>
            </a:r>
          </a:p>
          <a:p>
            <a:endParaRPr lang="en-US" sz="2000" dirty="0"/>
          </a:p>
          <a:p>
            <a:r>
              <a:rPr lang="en-US" sz="2000" dirty="0"/>
              <a:t>If one Priority process not found any  data then it break and next request proceed to server.</a:t>
            </a:r>
          </a:p>
          <a:p>
            <a:r>
              <a:rPr lang="en-US" sz="2000" dirty="0"/>
              <a:t>If found data then it send to another thread for processing and in current thread it proceed to next priority level for requesting object on server.</a:t>
            </a:r>
          </a:p>
          <a:p>
            <a:endParaRPr lang="en-US" sz="2000" dirty="0"/>
          </a:p>
          <a:p>
            <a:r>
              <a:rPr lang="en-US" sz="2000" dirty="0"/>
              <a:t>Or it can create 5 different thread where </a:t>
            </a:r>
            <a:r>
              <a:rPr lang="en-US" sz="2000" dirty="0" err="1"/>
              <a:t>Very_Very</a:t>
            </a:r>
            <a:r>
              <a:rPr lang="en-US" sz="2000" dirty="0"/>
              <a:t> high thread sleeping time 10 and low has sleeping time 50 min.</a:t>
            </a:r>
          </a:p>
        </p:txBody>
      </p:sp>
    </p:spTree>
    <p:extLst>
      <p:ext uri="{BB962C8B-B14F-4D97-AF65-F5344CB8AC3E}">
        <p14:creationId xmlns:p14="http://schemas.microsoft.com/office/powerpoint/2010/main" val="34332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448</Words>
  <Application>Microsoft Office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lemon</dc:creator>
  <cp:lastModifiedBy>lemon</cp:lastModifiedBy>
  <cp:revision>9</cp:revision>
  <dcterms:created xsi:type="dcterms:W3CDTF">2018-03-12T18:48:44Z</dcterms:created>
  <dcterms:modified xsi:type="dcterms:W3CDTF">2018-03-12T20:11:36Z</dcterms:modified>
</cp:coreProperties>
</file>