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23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1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62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BA5A-1BEB-499E-A26A-178B07C6D624}" type="datetimeFigureOut">
              <a:rPr lang="en-US" smtClean="0"/>
              <a:t>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8A317E-9EF6-4D47-8A4E-A1545D7A3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724-7C60-4C87-AB84-4FC43E0E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Authentication Service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879F7D5-246E-474E-8B39-6C28492B8AC1}"/>
              </a:ext>
            </a:extLst>
          </p:cNvPr>
          <p:cNvSpPr/>
          <p:nvPr/>
        </p:nvSpPr>
        <p:spPr>
          <a:xfrm>
            <a:off x="9206143" y="2752079"/>
            <a:ext cx="1979721" cy="152030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Authentication</a:t>
            </a:r>
          </a:p>
          <a:p>
            <a:pPr algn="ctr"/>
            <a:r>
              <a:rPr lang="en-US" sz="1400" dirty="0"/>
              <a:t>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26AEA-53DC-4536-A56D-FD50C03AAA02}"/>
              </a:ext>
            </a:extLst>
          </p:cNvPr>
          <p:cNvSpPr/>
          <p:nvPr/>
        </p:nvSpPr>
        <p:spPr>
          <a:xfrm>
            <a:off x="5106139" y="1633491"/>
            <a:ext cx="1979721" cy="1003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JWT Auth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4881A-C04B-46D2-96FF-902DEE12AE5F}"/>
              </a:ext>
            </a:extLst>
          </p:cNvPr>
          <p:cNvSpPr/>
          <p:nvPr/>
        </p:nvSpPr>
        <p:spPr>
          <a:xfrm>
            <a:off x="5106139" y="4722920"/>
            <a:ext cx="1979721" cy="10031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Auth Manager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D7C635-C072-4EE7-A46B-45C704607A48}"/>
              </a:ext>
            </a:extLst>
          </p:cNvPr>
          <p:cNvCxnSpPr>
            <a:stCxn id="4" idx="3"/>
          </p:cNvCxnSpPr>
          <p:nvPr/>
        </p:nvCxnSpPr>
        <p:spPr>
          <a:xfrm>
            <a:off x="7085860" y="2135080"/>
            <a:ext cx="2244571" cy="1105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19C454-3B99-4ECD-A887-1ABAE1C19FE4}"/>
              </a:ext>
            </a:extLst>
          </p:cNvPr>
          <p:cNvCxnSpPr>
            <a:stCxn id="5" idx="3"/>
          </p:cNvCxnSpPr>
          <p:nvPr/>
        </p:nvCxnSpPr>
        <p:spPr>
          <a:xfrm flipV="1">
            <a:off x="7085860" y="3897297"/>
            <a:ext cx="2271204" cy="1327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9446B5A-697B-4703-BCF3-6294B5A45966}"/>
              </a:ext>
            </a:extLst>
          </p:cNvPr>
          <p:cNvSpPr/>
          <p:nvPr/>
        </p:nvSpPr>
        <p:spPr>
          <a:xfrm>
            <a:off x="417250" y="878889"/>
            <a:ext cx="834501" cy="825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DC6DBB-83C5-4BC0-A957-A4615285C14E}"/>
              </a:ext>
            </a:extLst>
          </p:cNvPr>
          <p:cNvSpPr/>
          <p:nvPr/>
        </p:nvSpPr>
        <p:spPr>
          <a:xfrm>
            <a:off x="412071" y="3071673"/>
            <a:ext cx="834501" cy="825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34958-E024-4A94-BD25-894AE5FC95C5}"/>
              </a:ext>
            </a:extLst>
          </p:cNvPr>
          <p:cNvCxnSpPr>
            <a:stCxn id="11" idx="6"/>
            <a:endCxn id="4" idx="1"/>
          </p:cNvCxnSpPr>
          <p:nvPr/>
        </p:nvCxnSpPr>
        <p:spPr>
          <a:xfrm>
            <a:off x="1251751" y="1291701"/>
            <a:ext cx="3854388" cy="843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697817-65F9-4564-AE91-14CB18D7420F}"/>
              </a:ext>
            </a:extLst>
          </p:cNvPr>
          <p:cNvCxnSpPr>
            <a:stCxn id="12" idx="6"/>
            <a:endCxn id="5" idx="1"/>
          </p:cNvCxnSpPr>
          <p:nvPr/>
        </p:nvCxnSpPr>
        <p:spPr>
          <a:xfrm>
            <a:off x="1246572" y="3484485"/>
            <a:ext cx="3859567" cy="174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85D92A-77EE-4CF9-ADAA-729FE539FCF9}"/>
              </a:ext>
            </a:extLst>
          </p:cNvPr>
          <p:cNvCxnSpPr>
            <a:stCxn id="12" idx="6"/>
          </p:cNvCxnSpPr>
          <p:nvPr/>
        </p:nvCxnSpPr>
        <p:spPr>
          <a:xfrm flipV="1">
            <a:off x="1246572" y="2117324"/>
            <a:ext cx="3795945" cy="1367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10132E-DD3D-4403-8F38-724D4B6124C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>
            <a:off x="1251751" y="1291701"/>
            <a:ext cx="3854388" cy="393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5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89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Authentication Service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Service</dc:title>
  <dc:creator> </dc:creator>
  <cp:lastModifiedBy> </cp:lastModifiedBy>
  <cp:revision>2</cp:revision>
  <dcterms:created xsi:type="dcterms:W3CDTF">2019-01-05T17:56:30Z</dcterms:created>
  <dcterms:modified xsi:type="dcterms:W3CDTF">2019-01-05T19:55:17Z</dcterms:modified>
</cp:coreProperties>
</file>