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E4FEA4-7699-4832-A1DC-7E405BFA2CA5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1/15/19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2FAD0A-9286-4914-BE82-C41AF9C848D8}" type="slidenum">
              <a:rPr b="0" lang="en-US" sz="900" spc="-1" strike="noStrike">
                <a:solidFill>
                  <a:srgbClr val="4f81bd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5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3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3D88A7-7599-4797-B74A-5770FAE7CFA3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1/15/19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25D417-A926-4B17-A146-6F3F0803F079}" type="slidenum">
              <a:rPr b="0" lang="en-US" sz="900" spc="-1" strike="noStrike">
                <a:solidFill>
                  <a:srgbClr val="4f81bd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7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51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f81bd"/>
                </a:solidFill>
                <a:latin typeface="Trebuchet MS"/>
              </a:rPr>
              <a:t>Authentication Service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022680" y="2651760"/>
            <a:ext cx="2224440" cy="18032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Authentication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Manager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106240" y="1633320"/>
            <a:ext cx="1979280" cy="1002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JWT Auth 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106240" y="4722840"/>
            <a:ext cx="1979280" cy="10029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Session Auth 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7085880" y="2135160"/>
            <a:ext cx="2244240" cy="110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 flipV="1">
            <a:off x="7085880" y="3897360"/>
            <a:ext cx="2270880" cy="13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"/>
          <p:cNvSpPr/>
          <p:nvPr/>
        </p:nvSpPr>
        <p:spPr>
          <a:xfrm>
            <a:off x="417240" y="878760"/>
            <a:ext cx="834120" cy="825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User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412200" y="3071520"/>
            <a:ext cx="834120" cy="8251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User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1251720" y="1291680"/>
            <a:ext cx="3854160" cy="84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0"/>
          <p:cNvSpPr/>
          <p:nvPr/>
        </p:nvSpPr>
        <p:spPr>
          <a:xfrm>
            <a:off x="1246680" y="3484440"/>
            <a:ext cx="3859200" cy="17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1"/>
          <p:cNvSpPr/>
          <p:nvPr/>
        </p:nvSpPr>
        <p:spPr>
          <a:xfrm flipV="1">
            <a:off x="1246680" y="2116440"/>
            <a:ext cx="3795480" cy="136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2"/>
          <p:cNvSpPr/>
          <p:nvPr/>
        </p:nvSpPr>
        <p:spPr>
          <a:xfrm>
            <a:off x="1251720" y="1291680"/>
            <a:ext cx="3854160" cy="393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3"/>
          <p:cNvSpPr/>
          <p:nvPr/>
        </p:nvSpPr>
        <p:spPr>
          <a:xfrm>
            <a:off x="8229600" y="4754880"/>
            <a:ext cx="3899520" cy="1554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Here Authentication Manager check the user is authenticate able or not, for some reason like given some limitation for a month,day same ip etc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Application>LibreOffice/6.0.7.3$Linux_X86_64 LibreOffice_project/00m0$Build-3</Application>
  <Words>12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2019-01-05T17:56:30Z</dcterms:created>
  <dc:creator> </dc:creator>
  <dc:description/>
  <dc:language>en-US</dc:language>
  <cp:lastModifiedBy/>
  <dcterms:modified xsi:type="dcterms:W3CDTF">2019-01-15T10:57:18Z</dcterms:modified>
  <cp:revision>4</cp:revision>
  <dc:subject/>
  <dc:title>Authentication Service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