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1" r:id="rId3"/>
    <p:sldId id="267" r:id="rId4"/>
    <p:sldId id="281" r:id="rId5"/>
    <p:sldId id="273" r:id="rId6"/>
    <p:sldId id="283" r:id="rId7"/>
    <p:sldId id="274" r:id="rId8"/>
    <p:sldId id="275" r:id="rId9"/>
    <p:sldId id="278" r:id="rId10"/>
    <p:sldId id="279" r:id="rId11"/>
    <p:sldId id="286" r:id="rId12"/>
    <p:sldId id="290" r:id="rId13"/>
    <p:sldId id="277" r:id="rId14"/>
    <p:sldId id="287" r:id="rId15"/>
    <p:sldId id="289" r:id="rId16"/>
    <p:sldId id="291" r:id="rId17"/>
    <p:sldId id="292" r:id="rId18"/>
    <p:sldId id="293" r:id="rId19"/>
    <p:sldId id="301" r:id="rId20"/>
    <p:sldId id="304" r:id="rId21"/>
    <p:sldId id="305" r:id="rId22"/>
    <p:sldId id="306" r:id="rId23"/>
    <p:sldId id="308" r:id="rId24"/>
    <p:sldId id="309" r:id="rId25"/>
    <p:sldId id="310" r:id="rId26"/>
    <p:sldId id="288" r:id="rId27"/>
  </p:sldIdLst>
  <p:sldSz cx="9144000" cy="5143500" type="screen16x9"/>
  <p:notesSz cx="6858000" cy="9144000"/>
  <p:embeddedFontLst>
    <p:embeddedFont>
      <p:font typeface="Robo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jR178okyCHjmIxPR00TaM5Qvfs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E79F08-41E6-4ED2-B69D-EC58D715A8E7}">
  <a:tblStyle styleId="{F0E79F08-41E6-4ED2-B69D-EC58D715A8E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59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240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494f06bc1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494f06bc1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494f06b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494f06b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3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0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50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5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3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5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8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8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8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5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5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9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9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9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8" name="Google Shape;58;p5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0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6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801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4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4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9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ionickeru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hirulnizam/ionmasjid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>
            <a:spLocks noGrp="1"/>
          </p:cNvSpPr>
          <p:nvPr>
            <p:ph type="ctrTitle"/>
          </p:nvPr>
        </p:nvSpPr>
        <p:spPr>
          <a:xfrm>
            <a:off x="460950" y="0"/>
            <a:ext cx="8222100" cy="17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MY" b="1" dirty="0"/>
              <a:t>IONIC + Firebase S-CRUD</a:t>
            </a:r>
            <a:endParaRPr b="1" dirty="0"/>
          </a:p>
        </p:txBody>
      </p:sp>
      <p:sp>
        <p:nvSpPr>
          <p:cNvPr id="68" name="Google Shape;68;p1"/>
          <p:cNvSpPr txBox="1">
            <a:spLocks noGrp="1"/>
          </p:cNvSpPr>
          <p:nvPr>
            <p:ph type="subTitle" idx="1"/>
          </p:nvPr>
        </p:nvSpPr>
        <p:spPr>
          <a:xfrm>
            <a:off x="460950" y="16562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MY" dirty="0"/>
              <a:t>Select Records</a:t>
            </a:r>
            <a:endParaRPr dirty="0"/>
          </a:p>
        </p:txBody>
      </p:sp>
      <p:sp>
        <p:nvSpPr>
          <p:cNvPr id="69" name="Google Shape;69;p1"/>
          <p:cNvSpPr txBox="1"/>
          <p:nvPr/>
        </p:nvSpPr>
        <p:spPr>
          <a:xfrm>
            <a:off x="435150" y="2089125"/>
            <a:ext cx="8273700" cy="21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sng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SLIDES/NOTES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sng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Bit.ly/ionickerul</a:t>
            </a:r>
            <a:endParaRPr sz="3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5D3F-E59C-4021-8811-0DF7480C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tab2.page.html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B4217-39F9-41CE-AA97-4B3262823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46" y="669850"/>
            <a:ext cx="7953153" cy="447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16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9C01-8031-48A6-9105-A6C5B587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tab2.page.ts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45543-2FE8-4098-9601-CCDF73252817}"/>
              </a:ext>
            </a:extLst>
          </p:cNvPr>
          <p:cNvSpPr txBox="1"/>
          <p:nvPr/>
        </p:nvSpPr>
        <p:spPr>
          <a:xfrm>
            <a:off x="524540" y="1173182"/>
            <a:ext cx="8094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 err="1"/>
              <a:t>snapshotToArray</a:t>
            </a:r>
            <a:r>
              <a:rPr lang="en-MY" sz="2800" dirty="0"/>
              <a:t> function to extract record from firebase</a:t>
            </a:r>
            <a:endParaRPr lang="nb-NO" sz="2800" dirty="0"/>
          </a:p>
          <a:p>
            <a:endParaRPr lang="nb-NO" sz="2800" dirty="0"/>
          </a:p>
          <a:p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3251361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7D83-9A87-47BE-BCC6-1D0613B5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tab2.page.ts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94468-DC40-4614-9B7C-BF782AEDC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70" y="661876"/>
            <a:ext cx="7967330" cy="44816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989512-AA95-4F5E-9FCE-6CC8EB863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670" y="661876"/>
            <a:ext cx="7967330" cy="44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3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7D83-9A87-47BE-BCC6-1D0613B5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tab2.page.ts   …continued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9D86E-B352-4F6D-858C-C9E72FE53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92" y="657888"/>
            <a:ext cx="7974419" cy="44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9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8A26-E1EA-40FB-BBF6-CD84657C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to test, run ionic serve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E7D2A-C53C-4574-8954-F342CBF40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56" y="723576"/>
            <a:ext cx="6204396" cy="44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2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90FF-5F47-4519-B812-3F8DFFF8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FIREBASE : to view records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5334D1-FC02-4F8E-8734-6C94E53DD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36" y="569614"/>
            <a:ext cx="6736457" cy="457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79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003FD-DE88-447A-9B5B-4FB71F70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8560C-A7E8-461A-AD79-397C5E766629}"/>
              </a:ext>
            </a:extLst>
          </p:cNvPr>
          <p:cNvSpPr txBox="1"/>
          <p:nvPr/>
        </p:nvSpPr>
        <p:spPr>
          <a:xfrm>
            <a:off x="425302" y="964019"/>
            <a:ext cx="84995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/>
              <a:t>S-CRUD – means Search, Create, Update &amp; Delete. Search and Create have been demoed to you.</a:t>
            </a:r>
          </a:p>
          <a:p>
            <a:endParaRPr lang="en-MY" sz="2800" dirty="0"/>
          </a:p>
          <a:p>
            <a:r>
              <a:rPr lang="en-MY" sz="2800" dirty="0"/>
              <a:t>Now in group, students need to do Search and Update on a new Table named </a:t>
            </a:r>
            <a:r>
              <a:rPr lang="en-MY" sz="2800" i="1" dirty="0"/>
              <a:t>AHLI</a:t>
            </a:r>
            <a:r>
              <a:rPr lang="en-MY" sz="2800" dirty="0"/>
              <a:t> – with column </a:t>
            </a:r>
            <a:r>
              <a:rPr lang="en-MY" sz="2800" i="1" dirty="0" err="1"/>
              <a:t>nama</a:t>
            </a:r>
            <a:r>
              <a:rPr lang="en-MY" sz="2800" dirty="0"/>
              <a:t>, </a:t>
            </a:r>
            <a:r>
              <a:rPr lang="en-MY" sz="2800" i="1" dirty="0" err="1"/>
              <a:t>nomborwasap</a:t>
            </a:r>
            <a:r>
              <a:rPr lang="en-MY" sz="2800" dirty="0"/>
              <a:t>, </a:t>
            </a:r>
            <a:r>
              <a:rPr lang="en-MY" sz="2800" i="1" dirty="0"/>
              <a:t>email</a:t>
            </a:r>
            <a:r>
              <a:rPr lang="en-MY" sz="2800" dirty="0"/>
              <a:t>, and </a:t>
            </a:r>
            <a:r>
              <a:rPr lang="en-MY" sz="2800" i="1" dirty="0" err="1"/>
              <a:t>akaunInstagram</a:t>
            </a:r>
            <a:r>
              <a:rPr lang="en-MY" sz="2800" dirty="0"/>
              <a:t>.</a:t>
            </a:r>
            <a:endParaRPr lang="nb-NO" sz="2800" dirty="0"/>
          </a:p>
          <a:p>
            <a:endParaRPr lang="nb-NO" sz="2800" dirty="0"/>
          </a:p>
          <a:p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1014031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MY" dirty="0"/>
              <a:t>UPDATE RECORD</a:t>
            </a:r>
            <a:r>
              <a:rPr lang="en" dirty="0"/>
              <a:t> 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D6754F-61C1-45F4-A1B6-A4688727A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438" y="850106"/>
            <a:ext cx="6287386" cy="427921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3478DC7-84D3-4498-8B38-738FDC426287}"/>
              </a:ext>
            </a:extLst>
          </p:cNvPr>
          <p:cNvCxnSpPr/>
          <p:nvPr/>
        </p:nvCxnSpPr>
        <p:spPr>
          <a:xfrm flipV="1">
            <a:off x="5656468" y="3633403"/>
            <a:ext cx="1150143" cy="435769"/>
          </a:xfrm>
          <a:prstGeom prst="straightConnector1">
            <a:avLst/>
          </a:prstGeom>
          <a:ln w="793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88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003FD-DE88-447A-9B5B-4FB71F70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Create a new page named edit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8560C-A7E8-461A-AD79-397C5E766629}"/>
              </a:ext>
            </a:extLst>
          </p:cNvPr>
          <p:cNvSpPr txBox="1"/>
          <p:nvPr/>
        </p:nvSpPr>
        <p:spPr>
          <a:xfrm>
            <a:off x="425302" y="964019"/>
            <a:ext cx="84995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/>
              <a:t>S-CRUD – means Search, Create, Update &amp; Delete. Search and Create have been demoed to you.</a:t>
            </a:r>
          </a:p>
          <a:p>
            <a:endParaRPr lang="en-MY" sz="2800" dirty="0"/>
          </a:p>
          <a:p>
            <a:r>
              <a:rPr lang="en-MY" sz="2800" dirty="0"/>
              <a:t>Now in group, students need to do Search and Update on a new Table named </a:t>
            </a:r>
            <a:r>
              <a:rPr lang="en-MY" sz="2800" i="1" dirty="0"/>
              <a:t>AHLI</a:t>
            </a:r>
            <a:r>
              <a:rPr lang="en-MY" sz="2800" dirty="0"/>
              <a:t> – with column </a:t>
            </a:r>
            <a:r>
              <a:rPr lang="en-MY" sz="2800" i="1" dirty="0" err="1"/>
              <a:t>nama</a:t>
            </a:r>
            <a:r>
              <a:rPr lang="en-MY" sz="2800" dirty="0"/>
              <a:t>, </a:t>
            </a:r>
            <a:r>
              <a:rPr lang="en-MY" sz="2800" i="1" dirty="0" err="1"/>
              <a:t>nomborwasap</a:t>
            </a:r>
            <a:r>
              <a:rPr lang="en-MY" sz="2800" dirty="0"/>
              <a:t>, </a:t>
            </a:r>
            <a:r>
              <a:rPr lang="en-MY" sz="2800" i="1" dirty="0"/>
              <a:t>email</a:t>
            </a:r>
            <a:r>
              <a:rPr lang="en-MY" sz="2800" dirty="0"/>
              <a:t>, and </a:t>
            </a:r>
            <a:r>
              <a:rPr lang="en-MY" sz="2800" i="1" dirty="0" err="1"/>
              <a:t>akaunInstagram</a:t>
            </a:r>
            <a:r>
              <a:rPr lang="en-MY" sz="2800" dirty="0"/>
              <a:t>.</a:t>
            </a:r>
            <a:endParaRPr lang="nb-NO" sz="2800" dirty="0"/>
          </a:p>
          <a:p>
            <a:endParaRPr lang="nb-NO" sz="2800" dirty="0"/>
          </a:p>
          <a:p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1021524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9"/>
          <p:cNvSpPr/>
          <p:nvPr/>
        </p:nvSpPr>
        <p:spPr>
          <a:xfrm>
            <a:off x="618300" y="1460600"/>
            <a:ext cx="2231100" cy="2365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59"/>
          <p:cNvSpPr/>
          <p:nvPr/>
        </p:nvSpPr>
        <p:spPr>
          <a:xfrm>
            <a:off x="6147200" y="1460600"/>
            <a:ext cx="2231100" cy="23655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3" name="Google Shape;453;p59"/>
          <p:cNvCxnSpPr>
            <a:stCxn id="451" idx="3"/>
            <a:endCxn id="452" idx="1"/>
          </p:cNvCxnSpPr>
          <p:nvPr/>
        </p:nvCxnSpPr>
        <p:spPr>
          <a:xfrm>
            <a:off x="2849400" y="2643350"/>
            <a:ext cx="3297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4" name="Google Shape;454;p59"/>
          <p:cNvSpPr txBox="1"/>
          <p:nvPr/>
        </p:nvSpPr>
        <p:spPr>
          <a:xfrm>
            <a:off x="994650" y="2276050"/>
            <a:ext cx="1469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tab2</a:t>
            </a:r>
            <a:endParaRPr dirty="0"/>
          </a:p>
        </p:txBody>
      </p:sp>
      <p:sp>
        <p:nvSpPr>
          <p:cNvPr id="455" name="Google Shape;455;p59"/>
          <p:cNvSpPr txBox="1"/>
          <p:nvPr/>
        </p:nvSpPr>
        <p:spPr>
          <a:xfrm>
            <a:off x="6595225" y="2320700"/>
            <a:ext cx="1469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edit</a:t>
            </a:r>
            <a:endParaRPr dirty="0"/>
          </a:p>
        </p:txBody>
      </p:sp>
      <p:sp>
        <p:nvSpPr>
          <p:cNvPr id="456" name="Google Shape;456;p59"/>
          <p:cNvSpPr txBox="1"/>
          <p:nvPr/>
        </p:nvSpPr>
        <p:spPr>
          <a:xfrm>
            <a:off x="1586075" y="618200"/>
            <a:ext cx="56004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3600" dirty="0" err="1"/>
              <a:t>NavigateControl</a:t>
            </a:r>
            <a:r>
              <a:rPr lang="en-MY" sz="3600" dirty="0"/>
              <a:t> with parameter</a:t>
            </a:r>
            <a:endParaRPr sz="3600" dirty="0"/>
          </a:p>
        </p:txBody>
      </p:sp>
      <p:sp>
        <p:nvSpPr>
          <p:cNvPr id="457" name="Google Shape;457;p59"/>
          <p:cNvSpPr txBox="1"/>
          <p:nvPr/>
        </p:nvSpPr>
        <p:spPr>
          <a:xfrm>
            <a:off x="2280100" y="4639075"/>
            <a:ext cx="53286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See app-routing.module.ts for 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page name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9E1AE2-900A-4413-BE82-968F517B39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dirty="0"/>
              <a:t>OVERVIEW 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D6754F-61C1-45F4-A1B6-A4688727A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438" y="650280"/>
            <a:ext cx="6287386" cy="447904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2"/>
          <p:cNvSpPr txBox="1">
            <a:spLocks noGrp="1"/>
          </p:cNvSpPr>
          <p:nvPr>
            <p:ph type="body" idx="4294967295"/>
          </p:nvPr>
        </p:nvSpPr>
        <p:spPr>
          <a:xfrm>
            <a:off x="482850" y="1216650"/>
            <a:ext cx="81783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200" dirty="0"/>
              <a:t>Let’s generate a </a:t>
            </a:r>
            <a:r>
              <a:rPr lang="en-MY" sz="3200" dirty="0"/>
              <a:t>new page edit (terminal)</a:t>
            </a:r>
            <a:endParaRPr sz="3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 dirty="0">
                <a:latin typeface="Courier New"/>
                <a:ea typeface="Courier New"/>
                <a:cs typeface="Courier New"/>
                <a:sym typeface="Courier New"/>
              </a:rPr>
              <a:t>ionic g page </a:t>
            </a:r>
            <a:r>
              <a:rPr lang="en-MY" sz="3600" dirty="0">
                <a:latin typeface="Courier New"/>
                <a:ea typeface="Courier New"/>
                <a:cs typeface="Courier New"/>
                <a:sym typeface="Courier New"/>
              </a:rPr>
              <a:t>edit</a:t>
            </a:r>
            <a:endParaRPr sz="3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013B1E-D5D2-46AE-B4E1-4167E66706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5FCC08-714F-48A5-A70D-0DB544E0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</p:spPr>
        <p:txBody>
          <a:bodyPr/>
          <a:lstStyle/>
          <a:p>
            <a:r>
              <a:rPr lang="en-MY" dirty="0"/>
              <a:t>Exercise : Link to new page</a:t>
            </a:r>
          </a:p>
        </p:txBody>
      </p:sp>
    </p:spTree>
    <p:extLst>
      <p:ext uri="{BB962C8B-B14F-4D97-AF65-F5344CB8AC3E}">
        <p14:creationId xmlns:p14="http://schemas.microsoft.com/office/powerpoint/2010/main" val="2398957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9DBE-0F7D-4003-8E3B-A736E136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Add param name (key) in app-</a:t>
            </a:r>
            <a:r>
              <a:rPr lang="en-MY" dirty="0" err="1"/>
              <a:t>routing.module.ts</a:t>
            </a:r>
            <a:r>
              <a:rPr lang="en-MY" dirty="0"/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F0BE81-F515-4EC6-A211-7E41C5D0C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7173"/>
            <a:ext cx="9144000" cy="40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72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69D0-0E9B-4D12-8023-5CF94DB7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Onclick( ) function on update button - tab2.page.html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755DC-349E-4A8E-B687-12ADF406B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56" y="604156"/>
            <a:ext cx="8069943" cy="4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E5EE-305E-4923-821C-758CEF16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Add </a:t>
            </a:r>
            <a:r>
              <a:rPr lang="en-MY" dirty="0" err="1"/>
              <a:t>NavController</a:t>
            </a:r>
            <a:r>
              <a:rPr lang="en-MY" dirty="0"/>
              <a:t> &amp; Route in tab2.page.ts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B7528C-77BC-43AE-9D18-F54D0D823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6" y="575582"/>
            <a:ext cx="8120743" cy="456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37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E5EE-305E-4923-821C-758CEF16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Add </a:t>
            </a:r>
            <a:r>
              <a:rPr lang="en-MY" dirty="0" err="1"/>
              <a:t>goEditpage</a:t>
            </a:r>
            <a:r>
              <a:rPr lang="en-MY" dirty="0"/>
              <a:t>( ) function  to navigate to edit page with parameter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75F5B-E883-4388-B8E8-528B7CEF2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56" y="604156"/>
            <a:ext cx="8069943" cy="4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01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E78D-098E-4F47-A9F2-EF8E7BFC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04209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0D1B-41C7-4608-ACC9-E4B53940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Complete code GITHUB</a:t>
            </a:r>
          </a:p>
        </p:txBody>
      </p:sp>
      <p:sp>
        <p:nvSpPr>
          <p:cNvPr id="3" name="Google Shape;102;p7">
            <a:extLst>
              <a:ext uri="{FF2B5EF4-FFF2-40B4-BE49-F238E27FC236}">
                <a16:creationId xmlns:a16="http://schemas.microsoft.com/office/drawing/2014/main" id="{57A5F5DA-E7EB-443D-B65C-940A2E605B18}"/>
              </a:ext>
            </a:extLst>
          </p:cNvPr>
          <p:cNvSpPr txBox="1"/>
          <p:nvPr/>
        </p:nvSpPr>
        <p:spPr>
          <a:xfrm>
            <a:off x="198474" y="1254926"/>
            <a:ext cx="8726376" cy="2757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1800"/>
            </a:pPr>
            <a:r>
              <a:rPr lang="en-MY" sz="3600" dirty="0">
                <a:hlinkClick r:id="rId2"/>
              </a:rPr>
              <a:t>https://github.com/khirulnizam/ionmasjid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463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6D5E-02F1-4884-92D0-A766D691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Create new Ionic project with Tabs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4722C-3021-47EC-8130-86A5514656D4}"/>
              </a:ext>
            </a:extLst>
          </p:cNvPr>
          <p:cNvSpPr txBox="1"/>
          <p:nvPr/>
        </p:nvSpPr>
        <p:spPr>
          <a:xfrm>
            <a:off x="524540" y="1173182"/>
            <a:ext cx="8094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D:\&gt;npm install -g ionic </a:t>
            </a:r>
            <a:r>
              <a:rPr lang="en-US" sz="2800" dirty="0" err="1"/>
              <a:t>cordova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D:\&gt;ionic start </a:t>
            </a:r>
            <a:r>
              <a:rPr lang="en-US" sz="2800" dirty="0" err="1"/>
              <a:t>ionmasjid</a:t>
            </a:r>
            <a:r>
              <a:rPr lang="en-US" sz="2800" dirty="0"/>
              <a:t> tabs</a:t>
            </a:r>
          </a:p>
          <a:p>
            <a:endParaRPr lang="en-US" sz="2800" dirty="0"/>
          </a:p>
          <a:p>
            <a:r>
              <a:rPr lang="nb-NO" sz="2800" dirty="0"/>
              <a:t>D:\ionmasjid&gt;npm install firebase @angular/fire</a:t>
            </a:r>
          </a:p>
          <a:p>
            <a:endParaRPr lang="nb-NO" sz="2800" dirty="0"/>
          </a:p>
          <a:p>
            <a:r>
              <a:rPr lang="en-US" sz="2800" dirty="0"/>
              <a:t>D:\ionmasjid&gt;ionic g service service/firebase</a:t>
            </a:r>
            <a:endParaRPr lang="nb-NO" sz="2800" dirty="0"/>
          </a:p>
          <a:p>
            <a:endParaRPr lang="nb-NO" sz="2800" dirty="0"/>
          </a:p>
          <a:p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73796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9C01-8031-48A6-9105-A6C5B587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</a:t>
            </a:r>
            <a:r>
              <a:rPr lang="en-MY" dirty="0" err="1"/>
              <a:t>environment.ts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45543-2FE8-4098-9601-CCDF73252817}"/>
              </a:ext>
            </a:extLst>
          </p:cNvPr>
          <p:cNvSpPr txBox="1"/>
          <p:nvPr/>
        </p:nvSpPr>
        <p:spPr>
          <a:xfrm>
            <a:off x="524540" y="1173182"/>
            <a:ext cx="8094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/>
              <a:t>Provide the Google Firebase token in </a:t>
            </a:r>
            <a:r>
              <a:rPr lang="en-MY" sz="2800" dirty="0" err="1"/>
              <a:t>environment.ts</a:t>
            </a:r>
            <a:endParaRPr lang="nb-NO" sz="2800" dirty="0"/>
          </a:p>
          <a:p>
            <a:endParaRPr lang="nb-NO" sz="2800" dirty="0"/>
          </a:p>
          <a:p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314473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9C01-8031-48A6-9105-A6C5B587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</a:t>
            </a:r>
            <a:r>
              <a:rPr lang="en-MY" dirty="0" err="1"/>
              <a:t>environment.ts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26522-621D-41DA-831C-42E0A72E0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90" y="707538"/>
            <a:ext cx="8102009" cy="427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9C01-8031-48A6-9105-A6C5B587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service/</a:t>
            </a:r>
            <a:r>
              <a:rPr lang="en-MY" dirty="0" err="1"/>
              <a:t>firebase.ts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45543-2FE8-4098-9601-CCDF73252817}"/>
              </a:ext>
            </a:extLst>
          </p:cNvPr>
          <p:cNvSpPr txBox="1"/>
          <p:nvPr/>
        </p:nvSpPr>
        <p:spPr>
          <a:xfrm>
            <a:off x="524540" y="1173182"/>
            <a:ext cx="8094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/>
              <a:t>Select record process to Firebase in service</a:t>
            </a:r>
            <a:endParaRPr lang="nb-NO" sz="2800" dirty="0"/>
          </a:p>
          <a:p>
            <a:endParaRPr lang="nb-NO" sz="2800" dirty="0"/>
          </a:p>
          <a:p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301783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9C01-8031-48A6-9105-A6C5B587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service/</a:t>
            </a:r>
            <a:r>
              <a:rPr lang="en-MY" dirty="0" err="1"/>
              <a:t>firebase.ts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F9CFF-64E6-4BBB-90D7-51CB17F2B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36" y="741620"/>
            <a:ext cx="7825563" cy="440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1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9C01-8031-48A6-9105-A6C5B587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service/</a:t>
            </a:r>
            <a:r>
              <a:rPr lang="en-MY" dirty="0" err="1"/>
              <a:t>firebase.ts</a:t>
            </a:r>
            <a:r>
              <a:rPr lang="en-MY" dirty="0"/>
              <a:t> add function </a:t>
            </a:r>
            <a:r>
              <a:rPr lang="en-MY" dirty="0" err="1"/>
              <a:t>createEntry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88537-5859-4DBF-9D41-BB90EBE4C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58" y="665864"/>
            <a:ext cx="7960242" cy="44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4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6D99-2D2C-48F8-BF37-26EC45CB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tab2.page.html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9532B-3DAE-451B-8CB7-E3C44502F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674" y="698132"/>
            <a:ext cx="6140602" cy="437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83317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365</Words>
  <Application>Microsoft Office PowerPoint</Application>
  <PresentationFormat>On-screen Show (16:9)</PresentationFormat>
  <Paragraphs>52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Roboto</vt:lpstr>
      <vt:lpstr>Courier New</vt:lpstr>
      <vt:lpstr>Arial</vt:lpstr>
      <vt:lpstr>Material</vt:lpstr>
      <vt:lpstr>IONIC + Firebase S-CRUD</vt:lpstr>
      <vt:lpstr>OVERVIEW </vt:lpstr>
      <vt:lpstr>IONIC : Create new Ionic project with Tabs</vt:lpstr>
      <vt:lpstr>IONIC : environment.ts</vt:lpstr>
      <vt:lpstr>IONIC : environment.ts</vt:lpstr>
      <vt:lpstr>IONIC : service/firebase.ts</vt:lpstr>
      <vt:lpstr>IONIC : service/firebase.ts</vt:lpstr>
      <vt:lpstr>IONIC : service/firebase.ts add function createEntry</vt:lpstr>
      <vt:lpstr>IONIC : tab2.page.html</vt:lpstr>
      <vt:lpstr>IONIC : tab2.page.html</vt:lpstr>
      <vt:lpstr>IONIC : tab2.page.ts</vt:lpstr>
      <vt:lpstr>IONIC : tab2.page.ts</vt:lpstr>
      <vt:lpstr>IONIC : tab2.page.ts   …continued</vt:lpstr>
      <vt:lpstr>IONIC : to test, run ionic serve</vt:lpstr>
      <vt:lpstr>FIREBASE : to view records</vt:lpstr>
      <vt:lpstr>PowerPoint Presentation</vt:lpstr>
      <vt:lpstr>UPDATE RECORD </vt:lpstr>
      <vt:lpstr>Create a new page named edit</vt:lpstr>
      <vt:lpstr>PowerPoint Presentation</vt:lpstr>
      <vt:lpstr>Exercise : Link to new page</vt:lpstr>
      <vt:lpstr>Add param name (key) in app-routing.module.ts  </vt:lpstr>
      <vt:lpstr>Onclick( ) function on update button - tab2.page.html</vt:lpstr>
      <vt:lpstr>Add NavController &amp; Route in tab2.page.ts</vt:lpstr>
      <vt:lpstr>Add goEditpage( ) function  to navigate to edit page with parameter</vt:lpstr>
      <vt:lpstr>PowerPoint Presentation</vt:lpstr>
      <vt:lpstr>Complete code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+ Firebase S-CRUD</dc:title>
  <dc:creator>Mahani</dc:creator>
  <cp:lastModifiedBy>Khirulnizam Abd Rahman</cp:lastModifiedBy>
  <cp:revision>94</cp:revision>
  <dcterms:modified xsi:type="dcterms:W3CDTF">2020-02-11T02:54:43Z</dcterms:modified>
</cp:coreProperties>
</file>