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7" r:id="rId4"/>
    <p:sldId id="281" r:id="rId5"/>
    <p:sldId id="273" r:id="rId6"/>
    <p:sldId id="283" r:id="rId7"/>
    <p:sldId id="274" r:id="rId8"/>
    <p:sldId id="275" r:id="rId9"/>
    <p:sldId id="278" r:id="rId10"/>
    <p:sldId id="279" r:id="rId11"/>
    <p:sldId id="286" r:id="rId12"/>
    <p:sldId id="290" r:id="rId13"/>
    <p:sldId id="277" r:id="rId14"/>
    <p:sldId id="287" r:id="rId15"/>
    <p:sldId id="289" r:id="rId16"/>
    <p:sldId id="291" r:id="rId17"/>
    <p:sldId id="288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R178okyCHjmIxPR00TaM5Qvf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79F08-41E6-4ED2-B69D-EC58D715A8E7}">
  <a:tblStyle styleId="{F0E79F08-41E6-4ED2-B69D-EC58D715A8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9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6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irulnizam/ionmasji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0"/>
            <a:ext cx="82221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 b="1" dirty="0"/>
              <a:t>IONIC + Firebase S-CRUD</a:t>
            </a:r>
            <a:endParaRPr b="1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460950" y="16562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dirty="0"/>
              <a:t>SELECT Records</a:t>
            </a:r>
            <a:endParaRPr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35150" y="2089125"/>
            <a:ext cx="82737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SLIDES/NOTES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b</a:t>
            </a:r>
            <a:r>
              <a:rPr lang="en" sz="3600" b="1" i="0" strike="noStrike" cap="none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it.ly/ionickerul</a:t>
            </a:r>
            <a:endParaRPr sz="3600" b="0" i="0" strike="noStrike" cap="none" dirty="0">
              <a:solidFill>
                <a:srgbClr val="FFFFFF"/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5D3F-E59C-4021-8811-0DF7480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4217-39F9-41CE-AA97-4B326282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6" y="669850"/>
            <a:ext cx="7953153" cy="44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err="1"/>
              <a:t>snapshotToArray</a:t>
            </a:r>
            <a:r>
              <a:rPr lang="en-MY" sz="2800" dirty="0"/>
              <a:t> function to extract record from 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2513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4468-DC40-4614-9B7C-BF782AED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989512-AA95-4F5E-9FCE-6CC8EB86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   …continued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D86E-B352-4F6D-858C-C9E72FE5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2" y="657888"/>
            <a:ext cx="7974419" cy="4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9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8A26-E1EA-40FB-BBF6-CD84657C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to test, run ionic serve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E7D2A-C53C-4574-8954-F342CBF4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6" y="723576"/>
            <a:ext cx="6204396" cy="44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0FF-5F47-4519-B812-3F8DFFF8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FIREBASE : to view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334D1-FC02-4F8E-8734-6C94E53D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6" y="569614"/>
            <a:ext cx="6736457" cy="45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6401-1D29-4F99-916D-3D12824A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B07ED-F362-415B-9B1E-02AA85DC17E7}"/>
              </a:ext>
            </a:extLst>
          </p:cNvPr>
          <p:cNvSpPr txBox="1"/>
          <p:nvPr/>
        </p:nvSpPr>
        <p:spPr>
          <a:xfrm>
            <a:off x="524540" y="1173182"/>
            <a:ext cx="8094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S-CRUD – means Search, Create, Update &amp; Delete. Search and Create have been demoed to you.</a:t>
            </a:r>
          </a:p>
          <a:p>
            <a:endParaRPr lang="en-MY" sz="2800" dirty="0"/>
          </a:p>
          <a:p>
            <a:r>
              <a:rPr lang="en-MY" sz="2800" dirty="0"/>
              <a:t>Now students need to do Search and Update on a new Table named </a:t>
            </a:r>
            <a:r>
              <a:rPr lang="en-MY" sz="2800" i="1" dirty="0"/>
              <a:t>AHLI</a:t>
            </a:r>
            <a:r>
              <a:rPr lang="en-MY" sz="2800" dirty="0"/>
              <a:t> – with column </a:t>
            </a:r>
            <a:r>
              <a:rPr lang="en-MY" sz="2800" i="1" dirty="0" err="1"/>
              <a:t>nama</a:t>
            </a:r>
            <a:r>
              <a:rPr lang="en-MY" sz="2800" dirty="0"/>
              <a:t>, </a:t>
            </a:r>
            <a:r>
              <a:rPr lang="en-MY" sz="2800" i="1" dirty="0" err="1"/>
              <a:t>nomborwasap</a:t>
            </a:r>
            <a:r>
              <a:rPr lang="en-MY" sz="2800" dirty="0"/>
              <a:t>, </a:t>
            </a:r>
            <a:r>
              <a:rPr lang="en-MY" sz="2800" i="1" dirty="0"/>
              <a:t>email</a:t>
            </a:r>
            <a:r>
              <a:rPr lang="en-MY" sz="2800" dirty="0"/>
              <a:t>, and </a:t>
            </a:r>
            <a:r>
              <a:rPr lang="en-MY" sz="2800" i="1" dirty="0" err="1"/>
              <a:t>akaunInstagram</a:t>
            </a:r>
            <a:r>
              <a:rPr lang="en-MY" sz="2800" dirty="0"/>
              <a:t>.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27507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D1B-41C7-4608-ACC9-E4B53940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Complete code GITHUB</a:t>
            </a: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7A5F5DA-E7EB-443D-B65C-940A2E605B18}"/>
              </a:ext>
            </a:extLst>
          </p:cNvPr>
          <p:cNvSpPr txBox="1"/>
          <p:nvPr/>
        </p:nvSpPr>
        <p:spPr>
          <a:xfrm>
            <a:off x="198474" y="1254926"/>
            <a:ext cx="8726376" cy="275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800"/>
            </a:pPr>
            <a:r>
              <a:rPr lang="en-MY" sz="3600" dirty="0">
                <a:hlinkClick r:id="rId2"/>
              </a:rPr>
              <a:t>https://github.com/khirulnizam/ionmasjid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6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OVERVIEW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6754F-61C1-45F4-A1B6-A4688727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38" y="650280"/>
            <a:ext cx="6287386" cy="447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6D5E-02F1-4884-92D0-A766D6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Create new Ionic project with Tabs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722C-3021-47EC-8130-86A5514656D4}"/>
              </a:ext>
            </a:extLst>
          </p:cNvPr>
          <p:cNvSpPr txBox="1"/>
          <p:nvPr/>
        </p:nvSpPr>
        <p:spPr>
          <a:xfrm>
            <a:off x="524540" y="1173182"/>
            <a:ext cx="8094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D:\&gt;npm install -g ionic </a:t>
            </a:r>
            <a:r>
              <a:rPr lang="en-US" sz="2800" dirty="0" err="1"/>
              <a:t>cordova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D:\&gt;ionic start </a:t>
            </a:r>
            <a:r>
              <a:rPr lang="en-US" sz="2800" dirty="0" err="1"/>
              <a:t>ionmasjid</a:t>
            </a:r>
            <a:r>
              <a:rPr lang="en-US" sz="2800" dirty="0"/>
              <a:t> tabs</a:t>
            </a:r>
          </a:p>
          <a:p>
            <a:endParaRPr lang="en-US" sz="2800" dirty="0"/>
          </a:p>
          <a:p>
            <a:r>
              <a:rPr lang="nb-NO" sz="2800" dirty="0"/>
              <a:t>D:\ionmasjid&gt;npm install firebase @angular/fire</a:t>
            </a:r>
          </a:p>
          <a:p>
            <a:endParaRPr lang="nb-NO" sz="2800" dirty="0"/>
          </a:p>
          <a:p>
            <a:r>
              <a:rPr lang="en-US" sz="2800" dirty="0"/>
              <a:t>D:\ionmasjid&gt;ionic g service service/firebase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379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Provide the Google Firebase token in </a:t>
            </a:r>
            <a:r>
              <a:rPr lang="en-MY" sz="2800" dirty="0" err="1"/>
              <a:t>environment.ts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1447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26522-621D-41DA-831C-42E0A72E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0" y="707538"/>
            <a:ext cx="8102009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SELECT record process to Firebase in service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178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9CFF-64E6-4BBB-90D7-51CB17F2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741620"/>
            <a:ext cx="7825563" cy="44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r>
              <a:rPr lang="en-MY" dirty="0"/>
              <a:t> add function </a:t>
            </a:r>
            <a:r>
              <a:rPr lang="en-MY" dirty="0" err="1"/>
              <a:t>createEntry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8537-5859-4DBF-9D41-BB90EBE4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58" y="665864"/>
            <a:ext cx="7960242" cy="44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6D99-2D2C-48F8-BF37-26EC45C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532B-3DAE-451B-8CB7-E3C44502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4" y="698132"/>
            <a:ext cx="6140602" cy="43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331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224</Words>
  <Application>Microsoft Office PowerPoint</Application>
  <PresentationFormat>On-screen Show (16:9)</PresentationFormat>
  <Paragraphs>34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 New</vt:lpstr>
      <vt:lpstr>Arial</vt:lpstr>
      <vt:lpstr>Roboto</vt:lpstr>
      <vt:lpstr>Material</vt:lpstr>
      <vt:lpstr>IONIC + Firebase S-CRUD</vt:lpstr>
      <vt:lpstr>OVERVIEW </vt:lpstr>
      <vt:lpstr>IONIC : Create new Ionic project with Tabs</vt:lpstr>
      <vt:lpstr>IONIC : environment.ts</vt:lpstr>
      <vt:lpstr>IONIC : environment.ts</vt:lpstr>
      <vt:lpstr>IONIC : service/firebase.ts</vt:lpstr>
      <vt:lpstr>IONIC : service/firebase.ts</vt:lpstr>
      <vt:lpstr>IONIC : service/firebase.ts add function createEntry</vt:lpstr>
      <vt:lpstr>IONIC : tab2.page.html</vt:lpstr>
      <vt:lpstr>IONIC : tab2.page.html</vt:lpstr>
      <vt:lpstr>IONIC : tab2.page.ts</vt:lpstr>
      <vt:lpstr>IONIC : tab2.page.ts</vt:lpstr>
      <vt:lpstr>IONIC : tab2.page.ts   …continued</vt:lpstr>
      <vt:lpstr>IONIC : to test, run ionic serve</vt:lpstr>
      <vt:lpstr>FIREBASE : to view records</vt:lpstr>
      <vt:lpstr>EXERCISE</vt:lpstr>
      <vt:lpstr>Complete code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+ Firebase S-CRUD</dc:title>
  <dc:creator>Mahani</dc:creator>
  <cp:lastModifiedBy>Khirulnizam Abd Rahman</cp:lastModifiedBy>
  <cp:revision>75</cp:revision>
  <dcterms:modified xsi:type="dcterms:W3CDTF">2020-01-20T07:08:29Z</dcterms:modified>
</cp:coreProperties>
</file>