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6" r:id="rId5"/>
    <p:sldId id="259" r:id="rId6"/>
    <p:sldId id="268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4F"/>
    <a:srgbClr val="003BC0"/>
    <a:srgbClr val="EF720B"/>
    <a:srgbClr val="D89102"/>
    <a:srgbClr val="E20071"/>
    <a:srgbClr val="E20087"/>
    <a:srgbClr val="FFABCB"/>
    <a:srgbClr val="6F4001"/>
    <a:srgbClr val="CC9900"/>
    <a:srgbClr val="15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21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AF0E-2C59-419C-AF05-4BE2DC637E54}" type="datetimeFigureOut">
              <a:rPr lang="en-MY" smtClean="0"/>
              <a:t>2/3/2019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12A1B-2CBE-4FC1-AECC-6526D6A6C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91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12A1B-2CBE-4FC1-AECC-6526D6A6CDE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518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12A1B-2CBE-4FC1-AECC-6526D6A6CDE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012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12A1B-2CBE-4FC1-AECC-6526D6A6CDEC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570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An Accelerometer is a motion sensor that detects the change (</a:t>
            </a:r>
            <a:r>
              <a:rPr lang="en-MY" i="1" dirty="0"/>
              <a:t>delta</a:t>
            </a:r>
            <a:r>
              <a:rPr lang="en-MY" dirty="0"/>
              <a:t>) in movement relative to the current device orientation, in three dimensions along the </a:t>
            </a:r>
            <a:r>
              <a:rPr lang="en-MY" i="1" dirty="0"/>
              <a:t>x</a:t>
            </a:r>
            <a:r>
              <a:rPr lang="en-MY" dirty="0"/>
              <a:t>, </a:t>
            </a:r>
            <a:r>
              <a:rPr lang="en-MY" i="1" dirty="0"/>
              <a:t>y</a:t>
            </a:r>
            <a:r>
              <a:rPr lang="en-MY" dirty="0"/>
              <a:t>, and </a:t>
            </a:r>
            <a:r>
              <a:rPr lang="en-MY" i="1" dirty="0"/>
              <a:t>z</a:t>
            </a:r>
            <a:r>
              <a:rPr lang="en-MY" dirty="0"/>
              <a:t> 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12A1B-2CBE-4FC1-AECC-6526D6A6CDE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43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970885"/>
            <a:ext cx="8093365" cy="18324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803345"/>
            <a:ext cx="8080555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EF720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79B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397033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79B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7016195" cy="442844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07689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79B4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0244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3769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2050244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813769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02.%20Getting%20Started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207360"/>
            <a:ext cx="8246070" cy="2748690"/>
          </a:xfrm>
        </p:spPr>
        <p:txBody>
          <a:bodyPr>
            <a:normAutofit/>
          </a:bodyPr>
          <a:lstStyle/>
          <a:p>
            <a:r>
              <a:rPr lang="en-US" sz="4400" b="1" dirty="0">
                <a:ln w="6350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Mobile</a:t>
            </a:r>
            <a:br>
              <a:rPr lang="en-US" sz="4400" b="1" dirty="0">
                <a:ln w="6350">
                  <a:solidFill>
                    <a:schemeClr val="tx2"/>
                  </a:solidFill>
                </a:ln>
                <a:solidFill>
                  <a:schemeClr val="bg1"/>
                </a:solidFill>
              </a:rPr>
            </a:br>
            <a:r>
              <a:rPr lang="en-US" sz="4400" b="1" dirty="0">
                <a:ln w="6350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Application</a:t>
            </a:r>
            <a:br>
              <a:rPr lang="en-US" sz="4400" b="1" dirty="0">
                <a:ln w="6350">
                  <a:solidFill>
                    <a:schemeClr val="tx2"/>
                  </a:solidFill>
                </a:ln>
                <a:solidFill>
                  <a:schemeClr val="bg1"/>
                </a:solidFill>
              </a:rPr>
            </a:br>
            <a:r>
              <a:rPr lang="en-US" sz="4400" b="1" dirty="0">
                <a:ln w="6350"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1755" y="222195"/>
            <a:ext cx="289224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MY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25317" y="2512770"/>
            <a:ext cx="8093365" cy="1832460"/>
          </a:xfrm>
        </p:spPr>
        <p:txBody>
          <a:bodyPr>
            <a:normAutofit/>
          </a:bodyPr>
          <a:lstStyle/>
          <a:p>
            <a:pPr algn="ctr"/>
            <a:r>
              <a:rPr lang="en-MY" sz="6000" b="1" dirty="0">
                <a:solidFill>
                  <a:srgbClr val="F79B4F"/>
                </a:solidFill>
              </a:rPr>
              <a:t>Getting Started</a:t>
            </a:r>
            <a:endParaRPr lang="en-MY" sz="6000" b="1" dirty="0">
              <a:solidFill>
                <a:srgbClr val="F79B4F"/>
              </a:solidFill>
              <a:hlinkClick r:id="rId2" action="ppaction://hlinkpres?slideindex=1&amp;slidetitle="/>
            </a:endParaRPr>
          </a:p>
        </p:txBody>
      </p:sp>
    </p:spTree>
    <p:extLst>
      <p:ext uri="{BB962C8B-B14F-4D97-AF65-F5344CB8AC3E}">
        <p14:creationId xmlns:p14="http://schemas.microsoft.com/office/powerpoint/2010/main" val="34236432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5" y="4530040"/>
            <a:ext cx="4218385" cy="3348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Mobile application (app) is a software application developed specifically for use on small or wireless computing devices, such as smartphones and tablets, rather than desktop or laptop computers.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4092255"/>
            <a:ext cx="3206805" cy="32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App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app operating system (OS) such as:</a:t>
            </a:r>
          </a:p>
          <a:p>
            <a:pPr lvl="1"/>
            <a:r>
              <a:rPr lang="en-US" dirty="0"/>
              <a:t>Android (Google)</a:t>
            </a:r>
          </a:p>
          <a:p>
            <a:pPr lvl="1"/>
            <a:r>
              <a:rPr lang="en-US" dirty="0"/>
              <a:t>iOS (Apple)</a:t>
            </a:r>
          </a:p>
          <a:p>
            <a:pPr lvl="1"/>
            <a:r>
              <a:rPr lang="en-US" dirty="0"/>
              <a:t>BlackBerry OS (BlackBerry)</a:t>
            </a:r>
          </a:p>
          <a:p>
            <a:pPr lvl="1"/>
            <a:r>
              <a:rPr lang="en-US" dirty="0"/>
              <a:t>Windows Phone (Microsoft)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65" y="5062960"/>
            <a:ext cx="6412469" cy="1267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35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App Types?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Mobile app types can be generally broken down into: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MY" dirty="0"/>
              <a:t>Native Apps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MY" dirty="0"/>
              <a:t>Web Apps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MY" dirty="0"/>
              <a:t>Hybrid Apps</a:t>
            </a:r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46" y="3471346"/>
            <a:ext cx="4733855" cy="273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78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Native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b="1" dirty="0"/>
              <a:t>Native apps - </a:t>
            </a:r>
            <a:r>
              <a:rPr lang="en-MY" dirty="0"/>
              <a:t>are built for a specific platform with the tools provided by the platform vendor. Example:</a:t>
            </a:r>
          </a:p>
          <a:p>
            <a:pPr lvl="1"/>
            <a:r>
              <a:rPr lang="en-MY" dirty="0"/>
              <a:t>iOS using </a:t>
            </a:r>
            <a:r>
              <a:rPr lang="en-MY" dirty="0" err="1"/>
              <a:t>Xcode</a:t>
            </a:r>
            <a:r>
              <a:rPr lang="en-MY" dirty="0"/>
              <a:t> / Objective-C, Swift</a:t>
            </a:r>
          </a:p>
          <a:p>
            <a:pPr lvl="1"/>
            <a:r>
              <a:rPr lang="en-MY" dirty="0"/>
              <a:t>Android using Android Studio / Java</a:t>
            </a:r>
          </a:p>
          <a:p>
            <a:pPr lvl="1"/>
            <a:r>
              <a:rPr lang="en-MY" dirty="0"/>
              <a:t>Windows Phone using Visual Studio / C#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91355" y="4555366"/>
            <a:ext cx="5761289" cy="2080440"/>
            <a:chOff x="501785" y="4577526"/>
            <a:chExt cx="5761289" cy="20804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85" y="4780957"/>
              <a:ext cx="2147888" cy="15097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2" r="47602"/>
            <a:stretch/>
          </p:blipFill>
          <p:spPr>
            <a:xfrm>
              <a:off x="2892245" y="4956050"/>
              <a:ext cx="938868" cy="11595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634" y="4577526"/>
              <a:ext cx="2080440" cy="208044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09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Native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dirty="0"/>
              <a:t>Native apps take full advantage of the operating system by:</a:t>
            </a:r>
          </a:p>
          <a:p>
            <a:pPr lvl="1"/>
            <a:r>
              <a:rPr lang="en-MY" dirty="0"/>
              <a:t>Directly interfacing with device hardware like the camera, accelerometer, compass, or GPS</a:t>
            </a:r>
          </a:p>
          <a:p>
            <a:pPr lvl="1"/>
            <a:r>
              <a:rPr lang="en-MY" dirty="0"/>
              <a:t>Accessing data and information on the phone such as contacts, photos, videos, and music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42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Web apps</a:t>
            </a:r>
            <a:r>
              <a:rPr lang="en-MY" dirty="0"/>
              <a:t> - are application program that is stored on a server and delivered over the Internet through a browser interface. </a:t>
            </a:r>
          </a:p>
          <a:p>
            <a:r>
              <a:rPr lang="en-MY" dirty="0"/>
              <a:t>Web apps are built with any server-side technology such as PHP, Java or ASP.NET that render HTML code to perform well on a device browser.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5353320"/>
            <a:ext cx="5039265" cy="1282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b="1" dirty="0"/>
              <a:t>Hybrid apps </a:t>
            </a:r>
            <a:r>
              <a:rPr lang="en-MY" dirty="0"/>
              <a:t>– are web application built with web technologies (HTML, JavaScript, CSS) that is then "wrapped" in native device code to extend the functionality and availability of the app</a:t>
            </a:r>
          </a:p>
          <a:p>
            <a:r>
              <a:rPr lang="en-MY" dirty="0"/>
              <a:t>It is the marriage of web technology and native execution.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62" y="4803346"/>
            <a:ext cx="5344675" cy="183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874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0" y="833015"/>
            <a:ext cx="8663500" cy="575991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60" y="-98605"/>
            <a:ext cx="1058490" cy="1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90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326</Words>
  <Application>Microsoft Office PowerPoint</Application>
  <PresentationFormat>On-screen Show (4:3)</PresentationFormat>
  <Paragraphs>36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Mobile Application Development</vt:lpstr>
      <vt:lpstr>Mobile Application?</vt:lpstr>
      <vt:lpstr>Mobile App Operating System?</vt:lpstr>
      <vt:lpstr>Mobile App Types?</vt:lpstr>
      <vt:lpstr>Native App?</vt:lpstr>
      <vt:lpstr>Native App?</vt:lpstr>
      <vt:lpstr>Web App?</vt:lpstr>
      <vt:lpstr>Hybrid App?</vt:lpstr>
      <vt:lpstr>PowerPoint Presentation</vt:lpstr>
      <vt:lpstr>Getting Started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94</cp:revision>
  <dcterms:created xsi:type="dcterms:W3CDTF">2013-08-21T19:17:07Z</dcterms:created>
  <dcterms:modified xsi:type="dcterms:W3CDTF">2019-03-01T21:28:51Z</dcterms:modified>
</cp:coreProperties>
</file>