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5" r:id="rId6"/>
    <p:sldId id="266" r:id="rId7"/>
    <p:sldId id="268" r:id="rId8"/>
    <p:sldId id="270" r:id="rId9"/>
    <p:sldId id="271" r:id="rId10"/>
    <p:sldId id="272" r:id="rId11"/>
    <p:sldId id="273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8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howGuides="1">
      <p:cViewPr>
        <p:scale>
          <a:sx n="40" d="100"/>
          <a:sy n="40" d="100"/>
        </p:scale>
        <p:origin x="355" y="97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6/12/2025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6/12/2025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/>
              <a:t>6/12/2025</a:t>
            </a:fld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6705598" cy="2514601"/>
          </a:xfrm>
        </p:spPr>
        <p:txBody>
          <a:bodyPr/>
          <a:lstStyle/>
          <a:p>
            <a:r>
              <a:rPr lang="mn-MN" dirty="0"/>
              <a:t>Бараа Удирдлагын Систем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4" y="3657600"/>
            <a:ext cx="6324600" cy="1397000"/>
          </a:xfrm>
        </p:spPr>
        <p:txBody>
          <a:bodyPr>
            <a:normAutofit/>
          </a:bodyPr>
          <a:lstStyle/>
          <a:p>
            <a:r>
              <a:rPr lang="mn-MN" dirty="0"/>
              <a:t>Багийн гишүүд :</a:t>
            </a:r>
          </a:p>
          <a:p>
            <a:r>
              <a:rPr lang="mn-MN" dirty="0"/>
              <a:t>          С. Хишигтогтох /</a:t>
            </a:r>
            <a:r>
              <a:rPr lang="en-US" dirty="0"/>
              <a:t>B232270806/</a:t>
            </a:r>
          </a:p>
          <a:p>
            <a:r>
              <a:rPr lang="en-US" dirty="0"/>
              <a:t>          </a:t>
            </a:r>
            <a:r>
              <a:rPr lang="mn-MN" dirty="0"/>
              <a:t>Г. Тэргэл/</a:t>
            </a:r>
            <a:r>
              <a:rPr lang="en-US" dirty="0"/>
              <a:t>B242270048/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59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mn-MN" sz="3800" dirty="0"/>
              <a:t>Төслийн танилцуулга</a:t>
            </a:r>
            <a:endParaRPr lang="en-US" sz="3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mn-MN" sz="2400" dirty="0"/>
              <a:t>Зорилго:</a:t>
            </a:r>
          </a:p>
          <a:p>
            <a:pPr marL="342900" indent="-342900"/>
            <a:r>
              <a:rPr lang="en-US" dirty="0"/>
              <a:t>    </a:t>
            </a:r>
            <a:r>
              <a:rPr lang="mn-MN" dirty="0"/>
              <a:t>Жижиг, дунд хэмжээний дэлгүүр, байгууллагын бараа, нөөцийн бүртгэлийг автоматжуулах.</a:t>
            </a:r>
          </a:p>
          <a:p>
            <a:pPr marL="45720" indent="0">
              <a:buNone/>
            </a:pPr>
            <a:r>
              <a:rPr lang="mn-MN" sz="2400" dirty="0"/>
              <a:t>Онцлог:</a:t>
            </a:r>
          </a:p>
          <a:p>
            <a:pPr marL="342900" indent="-342900"/>
            <a:r>
              <a:rPr lang="mn-MN" dirty="0"/>
              <a:t>   </a:t>
            </a:r>
            <a:r>
              <a:rPr lang="en-US" dirty="0"/>
              <a:t> </a:t>
            </a:r>
            <a:r>
              <a:rPr lang="mn-MN" dirty="0"/>
              <a:t>Бараа бүртгэх, хасах, нэмэх боломж</a:t>
            </a:r>
          </a:p>
          <a:p>
            <a:pPr marL="342900" indent="-342900"/>
            <a:r>
              <a:rPr lang="mn-MN" dirty="0"/>
              <a:t>    Хэрэглэгчийн үйлдлийн түүх хадгалах</a:t>
            </a:r>
          </a:p>
          <a:p>
            <a:pPr marL="342900" indent="-342900"/>
            <a:r>
              <a:rPr lang="mn-MN" dirty="0"/>
              <a:t>    </a:t>
            </a:r>
            <a:r>
              <a:rPr lang="en-US" dirty="0"/>
              <a:t>Exception </a:t>
            </a:r>
            <a:r>
              <a:rPr lang="mn-MN" dirty="0"/>
              <a:t>болон хүчингүй оролтын хамгаалалттай</a:t>
            </a:r>
          </a:p>
          <a:p>
            <a:pPr marL="342900" indent="-342900"/>
            <a:r>
              <a:rPr lang="mn-MN" dirty="0"/>
              <a:t>    </a:t>
            </a:r>
            <a:r>
              <a:rPr lang="en-US" dirty="0"/>
              <a:t>Unit Test-</a:t>
            </a:r>
            <a:r>
              <a:rPr lang="mn-MN" dirty="0"/>
              <a:t>ээр баталгаажсан</a:t>
            </a:r>
          </a:p>
          <a:p>
            <a:pPr marL="4572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23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152400"/>
            <a:ext cx="8686801" cy="1066800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</a:t>
            </a:r>
            <a:r>
              <a:rPr lang="mn-MN" sz="4000" dirty="0"/>
              <a:t>Классын загвар (</a:t>
            </a:r>
            <a:r>
              <a:rPr lang="en-US" sz="4000" dirty="0"/>
              <a:t>UML)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5C5DCD-7A5F-FD43-AFAF-BC609489B7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2512" y="1676400"/>
            <a:ext cx="7543800" cy="4191000"/>
          </a:xfrm>
        </p:spPr>
      </p:pic>
    </p:spTree>
    <p:extLst>
      <p:ext uri="{BB962C8B-B14F-4D97-AF65-F5344CB8AC3E}">
        <p14:creationId xmlns:p14="http://schemas.microsoft.com/office/powerpoint/2010/main" val="143171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sz="4000" dirty="0"/>
              <a:t>Классуудын тайлбар</a:t>
            </a:r>
            <a:br>
              <a:rPr lang="mn-MN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3074" y="1600200"/>
            <a:ext cx="10668001" cy="4191000"/>
          </a:xfrm>
        </p:spPr>
        <p:txBody>
          <a:bodyPr>
            <a:normAutofit/>
          </a:bodyPr>
          <a:lstStyle/>
          <a:p>
            <a:pPr lvl="1"/>
            <a:r>
              <a:rPr lang="en-US" sz="3000" dirty="0"/>
              <a:t> Product: </a:t>
            </a:r>
            <a:r>
              <a:rPr lang="mn-MN" sz="3000" dirty="0"/>
              <a:t>Бүтээгдэхүүний мэдээллийг хадгалдаг үндсэн класс.</a:t>
            </a:r>
          </a:p>
          <a:p>
            <a:pPr lvl="1"/>
            <a:r>
              <a:rPr lang="en-US" sz="3000" dirty="0"/>
              <a:t> Inventory: </a:t>
            </a:r>
            <a:r>
              <a:rPr lang="mn-MN" sz="3000" dirty="0"/>
              <a:t>Бүх бүтээгдэхүүнийг хадгалах, удирдах үүрэгтэй.</a:t>
            </a:r>
          </a:p>
          <a:p>
            <a:pPr lvl="1"/>
            <a:r>
              <a:rPr lang="en-US" sz="3000" dirty="0"/>
              <a:t> </a:t>
            </a:r>
            <a:r>
              <a:rPr lang="en-US" sz="3000" dirty="0" err="1"/>
              <a:t>HistoryRecord</a:t>
            </a:r>
            <a:r>
              <a:rPr lang="en-US" sz="3000" dirty="0"/>
              <a:t>: </a:t>
            </a:r>
            <a:r>
              <a:rPr lang="mn-MN" sz="3000" dirty="0"/>
              <a:t>Бараа нэмэх авах зэрэг</a:t>
            </a:r>
            <a:r>
              <a:rPr lang="en-US" sz="3000" dirty="0"/>
              <a:t> </a:t>
            </a:r>
            <a:r>
              <a:rPr lang="mn-MN" sz="3000" dirty="0"/>
              <a:t>үйлдлийн түүх     хадгалах.</a:t>
            </a:r>
          </a:p>
          <a:p>
            <a:pPr lvl="1"/>
            <a:r>
              <a:rPr lang="mn-MN" sz="3000" dirty="0"/>
              <a:t> </a:t>
            </a:r>
            <a:r>
              <a:rPr lang="en-US" sz="3000" dirty="0" err="1"/>
              <a:t>AddProduct</a:t>
            </a:r>
            <a:r>
              <a:rPr lang="en-US" sz="3000" dirty="0"/>
              <a:t>: </a:t>
            </a:r>
            <a:r>
              <a:rPr lang="mn-MN" sz="3000" dirty="0"/>
              <a:t>Системд шинэ бараа нэмэх.</a:t>
            </a:r>
          </a:p>
          <a:p>
            <a:pPr lvl="1"/>
            <a:r>
              <a:rPr lang="mn-MN" sz="3000" dirty="0"/>
              <a:t> </a:t>
            </a:r>
            <a:r>
              <a:rPr lang="en-US" sz="3000" dirty="0" err="1"/>
              <a:t>GetProduct</a:t>
            </a:r>
            <a:r>
              <a:rPr lang="en-US" sz="3000" dirty="0"/>
              <a:t>: </a:t>
            </a:r>
            <a:r>
              <a:rPr lang="mn-MN" sz="3000" dirty="0"/>
              <a:t>Бараа авах.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267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n-MN" dirty="0"/>
              <a:t>Бэрхшээл ба шийдэл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433" y="1847848"/>
            <a:ext cx="4251960" cy="685801"/>
          </a:xfrm>
        </p:spPr>
        <p:txBody>
          <a:bodyPr/>
          <a:lstStyle/>
          <a:p>
            <a:r>
              <a:rPr lang="mn-MN" dirty="0"/>
              <a:t>Бэрхшээл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687888" cy="3429000"/>
          </a:xfrm>
        </p:spPr>
        <p:txBody>
          <a:bodyPr>
            <a:normAutofit fontScale="92500"/>
          </a:bodyPr>
          <a:lstStyle/>
          <a:p>
            <a:r>
              <a:rPr lang="mn-MN" dirty="0"/>
              <a:t>Төслийн ерөнхий загварыг зөв гаргах</a:t>
            </a:r>
          </a:p>
          <a:p>
            <a:r>
              <a:rPr lang="en-US" dirty="0"/>
              <a:t>exception </a:t>
            </a:r>
            <a:r>
              <a:rPr lang="en-US" dirty="0" err="1"/>
              <a:t>тохируулах</a:t>
            </a:r>
            <a:endParaRPr lang="mn-MN" dirty="0"/>
          </a:p>
          <a:p>
            <a:r>
              <a:rPr lang="mn-MN" dirty="0"/>
              <a:t>системийн хэвийн ажиллах байдлыг шалгах  автомат тест</a:t>
            </a:r>
            <a:r>
              <a:rPr lang="en-US" dirty="0"/>
              <a:t> case</a:t>
            </a:r>
            <a:r>
              <a:rPr lang="mn-MN" dirty="0"/>
              <a:t> дутмаг байсан</a:t>
            </a:r>
            <a:endParaRPr lang="en-US" dirty="0"/>
          </a:p>
          <a:p>
            <a:r>
              <a:rPr lang="mn-MN" dirty="0"/>
              <a:t>Хэрэглэгчийн үйлдлийн түүхийг хадгалах механизм дутмаг байсан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847848"/>
            <a:ext cx="4251960" cy="685801"/>
          </a:xfrm>
        </p:spPr>
        <p:txBody>
          <a:bodyPr/>
          <a:lstStyle/>
          <a:p>
            <a:r>
              <a:rPr lang="mn-MN" dirty="0"/>
              <a:t>Шийдэл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35724" y="2590800"/>
            <a:ext cx="4916487" cy="3429000"/>
          </a:xfrm>
        </p:spPr>
        <p:txBody>
          <a:bodyPr>
            <a:normAutofit fontScale="92500"/>
          </a:bodyPr>
          <a:lstStyle/>
          <a:p>
            <a:r>
              <a:rPr lang="en-US" dirty="0"/>
              <a:t>UML </a:t>
            </a:r>
            <a:r>
              <a:rPr lang="mn-MN" dirty="0"/>
              <a:t>диаграм ашиглаж, классуудын үүрэг, харилцан уялдааг тодорхой гаргасан.</a:t>
            </a:r>
          </a:p>
          <a:p>
            <a:r>
              <a:rPr lang="mn-MN" dirty="0"/>
              <a:t>класуудад хүчингүй утгуудыг шалгаж, </a:t>
            </a:r>
            <a:r>
              <a:rPr lang="en-US" dirty="0" err="1"/>
              <a:t>IllegalArgu,emtException</a:t>
            </a:r>
            <a:r>
              <a:rPr lang="mn-MN" dirty="0"/>
              <a:t> ашиглан алдааг хяналттай илрүүлсэн. </a:t>
            </a:r>
          </a:p>
          <a:p>
            <a:r>
              <a:rPr lang="en-US" dirty="0" err="1"/>
              <a:t>Juint</a:t>
            </a:r>
            <a:r>
              <a:rPr lang="en-US" dirty="0"/>
              <a:t> 5 </a:t>
            </a:r>
            <a:r>
              <a:rPr lang="mn-MN" dirty="0"/>
              <a:t>ашиглан тус бүрийн класст зориулан </a:t>
            </a:r>
            <a:r>
              <a:rPr lang="en-US" dirty="0"/>
              <a:t>unit test </a:t>
            </a:r>
            <a:r>
              <a:rPr lang="mn-MN" dirty="0"/>
              <a:t>бичсэн</a:t>
            </a:r>
          </a:p>
          <a:p>
            <a:r>
              <a:rPr lang="en-US" dirty="0" err="1"/>
              <a:t>HistoryRecord</a:t>
            </a:r>
            <a:r>
              <a:rPr lang="en-US" dirty="0"/>
              <a:t> </a:t>
            </a:r>
            <a:r>
              <a:rPr lang="mn-MN" dirty="0"/>
              <a:t>классыг шинээр нэмж, хэзээ ямар бараа нэмсэн/авсныг бүртгэдэг болсон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8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409956"/>
            <a:ext cx="8686801" cy="1066800"/>
          </a:xfrm>
        </p:spPr>
        <p:txBody>
          <a:bodyPr/>
          <a:lstStyle/>
          <a:p>
            <a:r>
              <a:rPr lang="en-US" b="0" dirty="0"/>
              <a:t>Unit Test </a:t>
            </a:r>
            <a:r>
              <a:rPr lang="mn-MN" b="0" dirty="0"/>
              <a:t>үр дүн: </a:t>
            </a:r>
            <a:endParaRPr lang="en-US" b="0" dirty="0"/>
          </a:p>
        </p:txBody>
      </p:sp>
      <p:pic>
        <p:nvPicPr>
          <p:cNvPr id="3" name="Picture 2" descr="Uploaded image">
            <a:extLst>
              <a:ext uri="{FF2B5EF4-FFF2-40B4-BE49-F238E27FC236}">
                <a16:creationId xmlns:a16="http://schemas.microsoft.com/office/drawing/2014/main" id="{679E3AD7-11BC-7F95-8801-25E2BFAEC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211" y="1905000"/>
            <a:ext cx="7697780" cy="4009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906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1568E54-D981-6B14-BD88-29B84C1DB900}"/>
              </a:ext>
            </a:extLst>
          </p:cNvPr>
          <p:cNvSpPr txBox="1">
            <a:spLocks/>
          </p:cNvSpPr>
          <p:nvPr/>
        </p:nvSpPr>
        <p:spPr>
          <a:xfrm>
            <a:off x="1751011" y="457200"/>
            <a:ext cx="8686801" cy="10668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mn-MN" sz="4400" b="0" dirty="0"/>
              <a:t>Демо </a:t>
            </a:r>
            <a:endParaRPr lang="en-US" sz="4400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B2C1D-E85D-DEEC-8DB3-BE173BB15423}"/>
              </a:ext>
            </a:extLst>
          </p:cNvPr>
          <p:cNvSpPr txBox="1"/>
          <p:nvPr/>
        </p:nvSpPr>
        <p:spPr>
          <a:xfrm>
            <a:off x="912812" y="1295400"/>
            <a:ext cx="838601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InventoryTest</a:t>
            </a:r>
            <a:r>
              <a:rPr lang="en-US" dirty="0"/>
              <a:t> – Unit Test </a:t>
            </a:r>
            <a:r>
              <a:rPr lang="mn-MN" dirty="0"/>
              <a:t>Танилцуулга </a:t>
            </a:r>
          </a:p>
          <a:p>
            <a:r>
              <a:rPr lang="mn-MN" dirty="0"/>
              <a:t> </a:t>
            </a:r>
          </a:p>
          <a:p>
            <a:r>
              <a:rPr lang="mn-MN" dirty="0"/>
              <a:t> Тестийн зорилго: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Бараа нэмэх, устгах, тоо ширхэг шинэчлэх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</a:t>
            </a:r>
            <a:r>
              <a:rPr lang="mn-MN" dirty="0"/>
              <a:t>, төрөл, нэрээр хайх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Архивлах болон шүүх функцуудийг баталгаажуулах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mn-MN" dirty="0"/>
          </a:p>
          <a:p>
            <a:r>
              <a:rPr lang="mn-MN" dirty="0"/>
              <a:t>Тестийн орчин: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тестийн төрөл – </a:t>
            </a:r>
            <a:r>
              <a:rPr lang="en-US" dirty="0" err="1"/>
              <a:t>JUint</a:t>
            </a:r>
            <a:r>
              <a:rPr lang="en-US" dirty="0"/>
              <a:t> 5 frame work </a:t>
            </a:r>
            <a:r>
              <a:rPr lang="mn-MN" dirty="0"/>
              <a:t>ашигласан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Билд систем  -  </a:t>
            </a:r>
            <a:r>
              <a:rPr lang="en-US" dirty="0"/>
              <a:t>maven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class – Inventory.Test.java</a:t>
            </a:r>
          </a:p>
          <a:p>
            <a:r>
              <a:rPr lang="mn-MN" dirty="0"/>
              <a:t>Гүйцэтгэл: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Нийт тест – 10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 алдаа –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Failure –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mn-MN" dirty="0"/>
              <a:t>Алгассан – 0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SUCCESS</a:t>
            </a:r>
          </a:p>
        </p:txBody>
      </p:sp>
    </p:spTree>
    <p:extLst>
      <p:ext uri="{BB962C8B-B14F-4D97-AF65-F5344CB8AC3E}">
        <p14:creationId xmlns:p14="http://schemas.microsoft.com/office/powerpoint/2010/main" val="164140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8437EA2-EAC0-7190-B696-0AFB0FB9A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12" y="1905000"/>
            <a:ext cx="7124700" cy="1524000"/>
          </a:xfrm>
        </p:spPr>
        <p:txBody>
          <a:bodyPr>
            <a:normAutofit/>
          </a:bodyPr>
          <a:lstStyle/>
          <a:p>
            <a:r>
              <a:rPr lang="mn-MN" sz="4000" dirty="0"/>
              <a:t>Анхаарал тавьсанд баярлалаа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2421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E3B9166-2E01-44C0-B213-4E36B4FF9306}" vid="{9FB243D3-233B-4EB4-BE37-C505132985D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EB76F-5C52-4F69-A3C1-2DBEA8CF74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32D51B-405E-4F81-B5A9-F253CD7FC48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E7567CE-A543-444C-8597-EB22784911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62</TotalTime>
  <Words>273</Words>
  <Application>Microsoft Office PowerPoint</Application>
  <PresentationFormat>Custom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Medium</vt:lpstr>
      <vt:lpstr>Business Contrast 16x9</vt:lpstr>
      <vt:lpstr>Бараа Удирдлагын Систем</vt:lpstr>
      <vt:lpstr>Төслийн танилцуулга</vt:lpstr>
      <vt:lpstr>                Классын загвар (UML)</vt:lpstr>
      <vt:lpstr>Классуудын тайлбар </vt:lpstr>
      <vt:lpstr>Бэрхшээл ба шийдэл</vt:lpstr>
      <vt:lpstr>Unit Test үр дүн: </vt:lpstr>
      <vt:lpstr>PowerPoint Presentation</vt:lpstr>
      <vt:lpstr>Анхаарал тавьсанд баярлалаа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khishigtogtokh sodnom</dc:creator>
  <cp:lastModifiedBy>khishigtogtokh sodnom</cp:lastModifiedBy>
  <cp:revision>1</cp:revision>
  <dcterms:created xsi:type="dcterms:W3CDTF">2025-06-11T21:24:46Z</dcterms:created>
  <dcterms:modified xsi:type="dcterms:W3CDTF">2025-06-11T22:27:41Z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