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1" r:id="rId1"/>
  </p:sldMasterIdLst>
  <p:notesMasterIdLst>
    <p:notesMasterId r:id="rId23"/>
  </p:notesMasterIdLst>
  <p:sldIdLst>
    <p:sldId id="295" r:id="rId2"/>
    <p:sldId id="383" r:id="rId3"/>
    <p:sldId id="384" r:id="rId4"/>
    <p:sldId id="367" r:id="rId5"/>
    <p:sldId id="378" r:id="rId6"/>
    <p:sldId id="369" r:id="rId7"/>
    <p:sldId id="379" r:id="rId8"/>
    <p:sldId id="358" r:id="rId9"/>
    <p:sldId id="371" r:id="rId10"/>
    <p:sldId id="381" r:id="rId11"/>
    <p:sldId id="385" r:id="rId12"/>
    <p:sldId id="382" r:id="rId13"/>
    <p:sldId id="386" r:id="rId14"/>
    <p:sldId id="360" r:id="rId15"/>
    <p:sldId id="374" r:id="rId16"/>
    <p:sldId id="372" r:id="rId17"/>
    <p:sldId id="366" r:id="rId18"/>
    <p:sldId id="373" r:id="rId19"/>
    <p:sldId id="363" r:id="rId20"/>
    <p:sldId id="364" r:id="rId21"/>
    <p:sldId id="3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35EB"/>
    <a:srgbClr val="0F2F2C"/>
    <a:srgbClr val="EAF1E8"/>
    <a:srgbClr val="000000"/>
    <a:srgbClr val="CC6600"/>
    <a:srgbClr val="FF9900"/>
    <a:srgbClr val="9900FF"/>
    <a:srgbClr val="99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72844" autoAdjust="0"/>
  </p:normalViewPr>
  <p:slideViewPr>
    <p:cSldViewPr>
      <p:cViewPr varScale="1">
        <p:scale>
          <a:sx n="109" d="100"/>
          <a:sy n="109" d="100"/>
        </p:scale>
        <p:origin x="1560" y="96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연수" userId="aebf67d56af0f801" providerId="LiveId" clId="{21E2DE8C-2100-4509-8F58-DBF1FD077BCC}"/>
    <pc:docChg chg="undo custSel addSld modSld">
      <pc:chgData name="김연수" userId="aebf67d56af0f801" providerId="LiveId" clId="{21E2DE8C-2100-4509-8F58-DBF1FD077BCC}" dt="2018-02-18T08:16:53.866" v="1041" actId="20577"/>
      <pc:docMkLst>
        <pc:docMk/>
      </pc:docMkLst>
      <pc:sldChg chg="addSp delSp modSp">
        <pc:chgData name="김연수" userId="aebf67d56af0f801" providerId="LiveId" clId="{21E2DE8C-2100-4509-8F58-DBF1FD077BCC}" dt="2018-02-18T08:10:55.722" v="711" actId="14100"/>
        <pc:sldMkLst>
          <pc:docMk/>
          <pc:sldMk cId="2575288191" sldId="382"/>
        </pc:sldMkLst>
        <pc:spChg chg="add del">
          <ac:chgData name="김연수" userId="aebf67d56af0f801" providerId="LiveId" clId="{21E2DE8C-2100-4509-8F58-DBF1FD077BCC}" dt="2018-02-18T08:07:08.432" v="607" actId="478"/>
          <ac:spMkLst>
            <pc:docMk/>
            <pc:sldMk cId="2575288191" sldId="382"/>
            <ac:spMk id="2" creationId="{4DBA8A7C-B192-4E48-8580-946850E5E8DF}"/>
          </ac:spMkLst>
        </pc:spChg>
        <pc:spChg chg="mod">
          <ac:chgData name="김연수" userId="aebf67d56af0f801" providerId="LiveId" clId="{21E2DE8C-2100-4509-8F58-DBF1FD077BCC}" dt="2018-02-18T07:59:12.875" v="507"/>
          <ac:spMkLst>
            <pc:docMk/>
            <pc:sldMk cId="2575288191" sldId="382"/>
            <ac:spMk id="3" creationId="{615CDDD0-87C1-4FB9-8683-AC9AD52CA367}"/>
          </ac:spMkLst>
        </pc:spChg>
        <pc:spChg chg="add mod">
          <ac:chgData name="김연수" userId="aebf67d56af0f801" providerId="LiveId" clId="{21E2DE8C-2100-4509-8F58-DBF1FD077BCC}" dt="2018-02-18T08:09:03.691" v="645"/>
          <ac:spMkLst>
            <pc:docMk/>
            <pc:sldMk cId="2575288191" sldId="382"/>
            <ac:spMk id="8" creationId="{9F1D51A6-1ADD-4979-BA5E-2E47B2D725CF}"/>
          </ac:spMkLst>
        </pc:spChg>
        <pc:spChg chg="add mod">
          <ac:chgData name="김연수" userId="aebf67d56af0f801" providerId="LiveId" clId="{21E2DE8C-2100-4509-8F58-DBF1FD077BCC}" dt="2018-02-18T08:09:22.859" v="668" actId="1076"/>
          <ac:spMkLst>
            <pc:docMk/>
            <pc:sldMk cId="2575288191" sldId="382"/>
            <ac:spMk id="9" creationId="{6BC12199-C95A-46D2-932A-5DC95EC4B333}"/>
          </ac:spMkLst>
        </pc:spChg>
        <pc:spChg chg="add mod">
          <ac:chgData name="김연수" userId="aebf67d56af0f801" providerId="LiveId" clId="{21E2DE8C-2100-4509-8F58-DBF1FD077BCC}" dt="2018-02-18T08:10:55.722" v="711" actId="14100"/>
          <ac:spMkLst>
            <pc:docMk/>
            <pc:sldMk cId="2575288191" sldId="382"/>
            <ac:spMk id="10" creationId="{E96BE8D4-2E77-4AC2-91E5-98403BE895BB}"/>
          </ac:spMkLst>
        </pc:spChg>
        <pc:spChg chg="add mod">
          <ac:chgData name="김연수" userId="aebf67d56af0f801" providerId="LiveId" clId="{21E2DE8C-2100-4509-8F58-DBF1FD077BCC}" dt="2018-02-18T08:09:52.715" v="673" actId="1076"/>
          <ac:spMkLst>
            <pc:docMk/>
            <pc:sldMk cId="2575288191" sldId="382"/>
            <ac:spMk id="15" creationId="{E8B7BBC5-3A3D-4583-805E-F343A192983D}"/>
          </ac:spMkLst>
        </pc:spChg>
        <pc:spChg chg="add mod">
          <ac:chgData name="김연수" userId="aebf67d56af0f801" providerId="LiveId" clId="{21E2DE8C-2100-4509-8F58-DBF1FD077BCC}" dt="2018-02-18T08:10:34.802" v="698" actId="20577"/>
          <ac:spMkLst>
            <pc:docMk/>
            <pc:sldMk cId="2575288191" sldId="382"/>
            <ac:spMk id="16" creationId="{894EB22D-1536-4CDC-AECB-0C0C38E49FBC}"/>
          </ac:spMkLst>
        </pc:spChg>
        <pc:spChg chg="mod">
          <ac:chgData name="김연수" userId="aebf67d56af0f801" providerId="LiveId" clId="{21E2DE8C-2100-4509-8F58-DBF1FD077BCC}" dt="2018-02-18T07:50:25.572" v="145"/>
          <ac:spMkLst>
            <pc:docMk/>
            <pc:sldMk cId="2575288191" sldId="382"/>
            <ac:spMk id="14338" creationId="{9A7DD778-B1FC-4D4A-9C88-98953CD06419}"/>
          </ac:spMkLst>
        </pc:spChg>
        <pc:picChg chg="mod">
          <ac:chgData name="김연수" userId="aebf67d56af0f801" providerId="LiveId" clId="{21E2DE8C-2100-4509-8F58-DBF1FD077BCC}" dt="2018-02-18T08:08:48.194" v="632" actId="1076"/>
          <ac:picMkLst>
            <pc:docMk/>
            <pc:sldMk cId="2575288191" sldId="382"/>
            <ac:picMk id="5" creationId="{7CBA4CB8-3C5A-4041-AD81-774B939881DC}"/>
          </ac:picMkLst>
        </pc:picChg>
        <pc:picChg chg="add mod">
          <ac:chgData name="김연수" userId="aebf67d56af0f801" providerId="LiveId" clId="{21E2DE8C-2100-4509-8F58-DBF1FD077BCC}" dt="2018-02-18T08:09:41.250" v="671" actId="1076"/>
          <ac:picMkLst>
            <pc:docMk/>
            <pc:sldMk cId="2575288191" sldId="382"/>
            <ac:picMk id="14" creationId="{3879C99F-29F9-4095-8C53-E74D042491BC}"/>
          </ac:picMkLst>
        </pc:picChg>
        <pc:picChg chg="add mod">
          <ac:chgData name="김연수" userId="aebf67d56af0f801" providerId="LiveId" clId="{21E2DE8C-2100-4509-8F58-DBF1FD077BCC}" dt="2018-02-18T08:08:41.842" v="630" actId="1076"/>
          <ac:picMkLst>
            <pc:docMk/>
            <pc:sldMk cId="2575288191" sldId="382"/>
            <ac:picMk id="1028" creationId="{C0CFCFE2-0F9C-4692-89C0-F07CF549EA45}"/>
          </ac:picMkLst>
        </pc:picChg>
        <pc:picChg chg="del">
          <ac:chgData name="김연수" userId="aebf67d56af0f801" providerId="LiveId" clId="{21E2DE8C-2100-4509-8F58-DBF1FD077BCC}" dt="2018-02-18T08:07:04.752" v="605" actId="478"/>
          <ac:picMkLst>
            <pc:docMk/>
            <pc:sldMk cId="2575288191" sldId="382"/>
            <ac:picMk id="4099" creationId="{F429AB00-AEA3-4752-8D1D-63A23434D53F}"/>
          </ac:picMkLst>
        </pc:picChg>
        <pc:cxnChg chg="add mod">
          <ac:chgData name="김연수" userId="aebf67d56af0f801" providerId="LiveId" clId="{21E2DE8C-2100-4509-8F58-DBF1FD077BCC}" dt="2018-02-18T08:08:41.842" v="630" actId="1076"/>
          <ac:cxnSpMkLst>
            <pc:docMk/>
            <pc:sldMk cId="2575288191" sldId="382"/>
            <ac:cxnSpMk id="6" creationId="{F77398D8-BD6C-41E9-ACF5-159066EC3911}"/>
          </ac:cxnSpMkLst>
        </pc:cxnChg>
      </pc:sldChg>
      <pc:sldChg chg="delSp modSp add">
        <pc:chgData name="김연수" userId="aebf67d56af0f801" providerId="LiveId" clId="{21E2DE8C-2100-4509-8F58-DBF1FD077BCC}" dt="2018-02-18T07:49:16.213" v="41" actId="2711"/>
        <pc:sldMkLst>
          <pc:docMk/>
          <pc:sldMk cId="1396008026" sldId="385"/>
        </pc:sldMkLst>
        <pc:spChg chg="mod">
          <ac:chgData name="김연수" userId="aebf67d56af0f801" providerId="LiveId" clId="{21E2DE8C-2100-4509-8F58-DBF1FD077BCC}" dt="2018-02-18T07:49:16.213" v="41" actId="2711"/>
          <ac:spMkLst>
            <pc:docMk/>
            <pc:sldMk cId="1396008026" sldId="385"/>
            <ac:spMk id="2" creationId="{2E240B9D-45A0-468F-BABA-3BF90993E4B4}"/>
          </ac:spMkLst>
        </pc:spChg>
        <pc:spChg chg="del">
          <ac:chgData name="김연수" userId="aebf67d56af0f801" providerId="LiveId" clId="{21E2DE8C-2100-4509-8F58-DBF1FD077BCC}" dt="2018-02-18T07:48:48.875" v="35" actId="478"/>
          <ac:spMkLst>
            <pc:docMk/>
            <pc:sldMk cId="1396008026" sldId="385"/>
            <ac:spMk id="3" creationId="{6B7D0B5D-5CFB-47ED-9D86-9B4F02B69B09}"/>
          </ac:spMkLst>
        </pc:spChg>
      </pc:sldChg>
      <pc:sldChg chg="addSp delSp modSp add">
        <pc:chgData name="김연수" userId="aebf67d56af0f801" providerId="LiveId" clId="{21E2DE8C-2100-4509-8F58-DBF1FD077BCC}" dt="2018-02-18T08:16:53.866" v="1041" actId="20577"/>
        <pc:sldMkLst>
          <pc:docMk/>
          <pc:sldMk cId="4074437713" sldId="386"/>
        </pc:sldMkLst>
        <pc:spChg chg="mod">
          <ac:chgData name="김연수" userId="aebf67d56af0f801" providerId="LiveId" clId="{21E2DE8C-2100-4509-8F58-DBF1FD077BCC}" dt="2018-02-18T08:00:20.533" v="574" actId="404"/>
          <ac:spMkLst>
            <pc:docMk/>
            <pc:sldMk cId="4074437713" sldId="386"/>
            <ac:spMk id="2" creationId="{8BE5C1EF-3D3A-49CF-B493-9852ED3A8A4D}"/>
          </ac:spMkLst>
        </pc:spChg>
        <pc:spChg chg="del">
          <ac:chgData name="김연수" userId="aebf67d56af0f801" providerId="LiveId" clId="{21E2DE8C-2100-4509-8F58-DBF1FD077BCC}" dt="2018-02-18T08:11:28.392" v="713" actId="478"/>
          <ac:spMkLst>
            <pc:docMk/>
            <pc:sldMk cId="4074437713" sldId="386"/>
            <ac:spMk id="3" creationId="{57173F80-65F0-452F-86EA-6EE10404F736}"/>
          </ac:spMkLst>
        </pc:spChg>
        <pc:spChg chg="add del">
          <ac:chgData name="김연수" userId="aebf67d56af0f801" providerId="LiveId" clId="{21E2DE8C-2100-4509-8F58-DBF1FD077BCC}" dt="2018-02-18T08:05:21.662" v="578" actId="478"/>
          <ac:spMkLst>
            <pc:docMk/>
            <pc:sldMk cId="4074437713" sldId="386"/>
            <ac:spMk id="6" creationId="{BCEB3D50-CAE4-4B41-8596-233833FCA0A5}"/>
          </ac:spMkLst>
        </pc:spChg>
        <pc:spChg chg="add mod">
          <ac:chgData name="김연수" userId="aebf67d56af0f801" providerId="LiveId" clId="{21E2DE8C-2100-4509-8F58-DBF1FD077BCC}" dt="2018-02-18T08:16:43.938" v="1031" actId="14100"/>
          <ac:spMkLst>
            <pc:docMk/>
            <pc:sldMk cId="4074437713" sldId="386"/>
            <ac:spMk id="8" creationId="{FF2BE242-2F83-48F6-8F5F-EC5D12E57E0D}"/>
          </ac:spMkLst>
        </pc:spChg>
        <pc:spChg chg="add mod">
          <ac:chgData name="김연수" userId="aebf67d56af0f801" providerId="LiveId" clId="{21E2DE8C-2100-4509-8F58-DBF1FD077BCC}" dt="2018-02-18T08:16:53.866" v="1041" actId="20577"/>
          <ac:spMkLst>
            <pc:docMk/>
            <pc:sldMk cId="4074437713" sldId="386"/>
            <ac:spMk id="9" creationId="{8095F88F-1559-40A8-BEDD-33A2982F0FC9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0" creationId="{FCDAFDC6-EF3F-4935-AA82-853E0A82FA76}"/>
          </ac:spMkLst>
        </pc:spChg>
        <pc:spChg chg="add mod">
          <ac:chgData name="김연수" userId="aebf67d56af0f801" providerId="LiveId" clId="{21E2DE8C-2100-4509-8F58-DBF1FD077BCC}" dt="2018-02-18T08:11:58.123" v="720" actId="1076"/>
          <ac:spMkLst>
            <pc:docMk/>
            <pc:sldMk cId="4074437713" sldId="386"/>
            <ac:spMk id="11" creationId="{4E3158B6-E293-4BB1-9AE9-C98A849BC417}"/>
          </ac:spMkLst>
        </pc:spChg>
        <pc:spChg chg="add del mod">
          <ac:chgData name="김연수" userId="aebf67d56af0f801" providerId="LiveId" clId="{21E2DE8C-2100-4509-8F58-DBF1FD077BCC}" dt="2018-02-18T08:11:54.620" v="719"/>
          <ac:spMkLst>
            <pc:docMk/>
            <pc:sldMk cId="4074437713" sldId="386"/>
            <ac:spMk id="12" creationId="{60568654-201C-40A2-9495-206BF00553BD}"/>
          </ac:spMkLst>
        </pc:spChg>
        <pc:spChg chg="add mod">
          <ac:chgData name="김연수" userId="aebf67d56af0f801" providerId="LiveId" clId="{21E2DE8C-2100-4509-8F58-DBF1FD077BCC}" dt="2018-02-18T08:15:52.534" v="1009" actId="20577"/>
          <ac:spMkLst>
            <pc:docMk/>
            <pc:sldMk cId="4074437713" sldId="386"/>
            <ac:spMk id="13" creationId="{40D8E324-D30A-4752-854A-56CFBB7B12CE}"/>
          </ac:spMkLst>
        </pc:sp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5" creationId="{15E55C97-360B-4366-9F4E-69C4FD294B37}"/>
          </ac:picMkLst>
        </pc:picChg>
        <pc:picChg chg="add mod">
          <ac:chgData name="김연수" userId="aebf67d56af0f801" providerId="LiveId" clId="{21E2DE8C-2100-4509-8F58-DBF1FD077BCC}" dt="2018-02-18T08:11:58.123" v="720" actId="1076"/>
          <ac:picMkLst>
            <pc:docMk/>
            <pc:sldMk cId="4074437713" sldId="386"/>
            <ac:picMk id="7" creationId="{1F333E5A-B527-4484-BA8A-910D8BA458A9}"/>
          </ac:picMkLst>
        </pc:picChg>
      </pc:sldChg>
    </pc:docChg>
  </pc:docChgLst>
  <pc:docChgLst>
    <pc:chgData name="김연수" userId="aebf67d56af0f801" providerId="LiveId" clId="{71C3996E-C22D-4C74-AFB3-176AD5791EAE}"/>
    <pc:docChg chg="custSel addSld delSld modSld modMainMaster">
      <pc:chgData name="김연수" userId="aebf67d56af0f801" providerId="LiveId" clId="{71C3996E-C22D-4C74-AFB3-176AD5791EAE}" dt="2018-02-12T05:53:38.597" v="621" actId="1076"/>
      <pc:docMkLst>
        <pc:docMk/>
      </pc:docMkLst>
      <pc:sldChg chg="delSp">
        <pc:chgData name="김연수" userId="aebf67d56af0f801" providerId="LiveId" clId="{71C3996E-C22D-4C74-AFB3-176AD5791EAE}" dt="2018-02-12T05:21:03.220" v="27" actId="478"/>
        <pc:sldMkLst>
          <pc:docMk/>
          <pc:sldMk cId="0" sldId="295"/>
        </pc:sldMkLst>
        <pc:spChg chg="del">
          <ac:chgData name="김연수" userId="aebf67d56af0f801" providerId="LiveId" clId="{71C3996E-C22D-4C74-AFB3-176AD5791EAE}" dt="2018-02-12T05:21:03.220" v="27" actId="478"/>
          <ac:spMkLst>
            <pc:docMk/>
            <pc:sldMk cId="0" sldId="295"/>
            <ac:spMk id="4101" creationId="{D75EFFAF-B972-4B34-AD33-F88B9200770A}"/>
          </ac:spMkLst>
        </pc:spChg>
      </pc:sldChg>
      <pc:sldChg chg="modSp">
        <pc:chgData name="김연수" userId="aebf67d56af0f801" providerId="LiveId" clId="{71C3996E-C22D-4C74-AFB3-176AD5791EAE}" dt="2018-02-12T05:07:18.977" v="10" actId="27636"/>
        <pc:sldMkLst>
          <pc:docMk/>
          <pc:sldMk cId="0" sldId="367"/>
        </pc:sldMkLst>
        <pc:spChg chg="mod">
          <ac:chgData name="김연수" userId="aebf67d56af0f801" providerId="LiveId" clId="{71C3996E-C22D-4C74-AFB3-176AD5791EAE}" dt="2018-02-12T05:07:18.977" v="10" actId="27636"/>
          <ac:spMkLst>
            <pc:docMk/>
            <pc:sldMk cId="0" sldId="367"/>
            <ac:spMk id="6147" creationId="{1982F47F-F98A-4E68-B1AD-50A2D94E9337}"/>
          </ac:spMkLst>
        </pc:spChg>
      </pc:sldChg>
      <pc:sldChg chg="modSp">
        <pc:chgData name="김연수" userId="aebf67d56af0f801" providerId="LiveId" clId="{71C3996E-C22D-4C74-AFB3-176AD5791EAE}" dt="2018-02-12T05:09:04.149" v="20" actId="27636"/>
        <pc:sldMkLst>
          <pc:docMk/>
          <pc:sldMk cId="2130903464" sldId="372"/>
        </pc:sldMkLst>
        <pc:spChg chg="mod">
          <ac:chgData name="김연수" userId="aebf67d56af0f801" providerId="LiveId" clId="{71C3996E-C22D-4C74-AFB3-176AD5791EAE}" dt="2018-02-12T05:09:04.149" v="20" actId="27636"/>
          <ac:spMkLst>
            <pc:docMk/>
            <pc:sldMk cId="2130903464" sldId="372"/>
            <ac:spMk id="3" creationId="{0D7485E8-8CAF-43BA-9268-0D6A7AD60A63}"/>
          </ac:spMkLst>
        </pc:spChg>
      </pc:sldChg>
      <pc:sldChg chg="modSp">
        <pc:chgData name="김연수" userId="aebf67d56af0f801" providerId="LiveId" clId="{71C3996E-C22D-4C74-AFB3-176AD5791EAE}" dt="2018-02-12T05:07:44.862" v="13" actId="27636"/>
        <pc:sldMkLst>
          <pc:docMk/>
          <pc:sldMk cId="2102086756" sldId="374"/>
        </pc:sldMkLst>
        <pc:spChg chg="mod">
          <ac:chgData name="김연수" userId="aebf67d56af0f801" providerId="LiveId" clId="{71C3996E-C22D-4C74-AFB3-176AD5791EAE}" dt="2018-02-12T05:07:44.862" v="13" actId="27636"/>
          <ac:spMkLst>
            <pc:docMk/>
            <pc:sldMk cId="2102086756" sldId="374"/>
            <ac:spMk id="3" creationId="{B9401628-FA15-40B8-B9CF-59F9C8B21372}"/>
          </ac:spMkLst>
        </pc:spChg>
      </pc:sldChg>
      <pc:sldChg chg="addSp delSp modSp">
        <pc:chgData name="김연수" userId="aebf67d56af0f801" providerId="LiveId" clId="{71C3996E-C22D-4C74-AFB3-176AD5791EAE}" dt="2018-02-12T05:53:38.597" v="621" actId="1076"/>
        <pc:sldMkLst>
          <pc:docMk/>
          <pc:sldMk cId="280804507" sldId="378"/>
        </pc:sldMkLst>
        <pc:spChg chg="del mod">
          <ac:chgData name="김연수" userId="aebf67d56af0f801" providerId="LiveId" clId="{71C3996E-C22D-4C74-AFB3-176AD5791EAE}" dt="2018-02-12T05:50:04.824" v="610" actId="478"/>
          <ac:spMkLst>
            <pc:docMk/>
            <pc:sldMk cId="280804507" sldId="378"/>
            <ac:spMk id="7" creationId="{AF159152-9C08-4C1B-B7EC-ED4101B8928C}"/>
          </ac:spMkLst>
        </pc:spChg>
        <pc:spChg chg="add mod">
          <ac:chgData name="김연수" userId="aebf67d56af0f801" providerId="LiveId" clId="{71C3996E-C22D-4C74-AFB3-176AD5791EAE}" dt="2018-02-12T05:53:38.597" v="621" actId="1076"/>
          <ac:spMkLst>
            <pc:docMk/>
            <pc:sldMk cId="280804507" sldId="378"/>
            <ac:spMk id="8" creationId="{0DF1DEE7-4639-4C5F-B7C5-486988A698F9}"/>
          </ac:spMkLst>
        </pc:spChg>
        <pc:spChg chg="add mod">
          <ac:chgData name="김연수" userId="aebf67d56af0f801" providerId="LiveId" clId="{71C3996E-C22D-4C74-AFB3-176AD5791EAE}" dt="2018-02-12T05:44:27.606" v="197" actId="1076"/>
          <ac:spMkLst>
            <pc:docMk/>
            <pc:sldMk cId="280804507" sldId="378"/>
            <ac:spMk id="9" creationId="{084EE92A-7400-40C4-95CE-A157D1AAA13A}"/>
          </ac:spMkLst>
        </pc:spChg>
        <pc:spChg chg="mod">
          <ac:chgData name="김연수" userId="aebf67d56af0f801" providerId="LiveId" clId="{71C3996E-C22D-4C74-AFB3-176AD5791EAE}" dt="2018-02-12T05:52:36.489" v="619" actId="6549"/>
          <ac:spMkLst>
            <pc:docMk/>
            <pc:sldMk cId="280804507" sldId="378"/>
            <ac:spMk id="11267" creationId="{BD7987CE-31FC-4C6A-A72F-191212AC3F9E}"/>
          </ac:spMkLst>
        </pc:spChg>
        <pc:graphicFrameChg chg="del mod modGraphic">
          <ac:chgData name="김연수" userId="aebf67d56af0f801" providerId="LiveId" clId="{71C3996E-C22D-4C74-AFB3-176AD5791EAE}" dt="2018-02-12T05:43:04.476" v="106" actId="478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graphicFrameChg chg="add del mod modGraphic">
          <ac:chgData name="김연수" userId="aebf67d56af0f801" providerId="LiveId" clId="{71C3996E-C22D-4C74-AFB3-176AD5791EAE}" dt="2018-02-12T05:43:08.061" v="107" actId="478"/>
          <ac:graphicFrameMkLst>
            <pc:docMk/>
            <pc:sldMk cId="280804507" sldId="378"/>
            <ac:graphicFrameMk id="10" creationId="{383E95BE-9347-47EB-888D-9E23B994A5B0}"/>
          </ac:graphicFrameMkLst>
        </pc:graphicFrameChg>
        <pc:graphicFrameChg chg="add mod modGraphic">
          <ac:chgData name="김연수" userId="aebf67d56af0f801" providerId="LiveId" clId="{71C3996E-C22D-4C74-AFB3-176AD5791EAE}" dt="2018-02-12T05:43:21.184" v="110" actId="1076"/>
          <ac:graphicFrameMkLst>
            <pc:docMk/>
            <pc:sldMk cId="280804507" sldId="378"/>
            <ac:graphicFrameMk id="11" creationId="{5A61F48D-7284-4490-94BB-6C05FB6C0B1F}"/>
          </ac:graphicFrameMkLst>
        </pc:graphicFrameChg>
        <pc:picChg chg="mod">
          <ac:chgData name="김연수" userId="aebf67d56af0f801" providerId="LiveId" clId="{71C3996E-C22D-4C74-AFB3-176AD5791EAE}" dt="2018-02-12T05:39:39.476" v="37" actId="1076"/>
          <ac:picMkLst>
            <pc:docMk/>
            <pc:sldMk cId="280804507" sldId="378"/>
            <ac:picMk id="6" creationId="{C652C955-CCBD-4ADE-9F61-D99A66713BB3}"/>
          </ac:picMkLst>
        </pc:picChg>
        <pc:picChg chg="add mod">
          <ac:chgData name="김연수" userId="aebf67d56af0f801" providerId="LiveId" clId="{71C3996E-C22D-4C74-AFB3-176AD5791EAE}" dt="2018-02-12T05:53:25.343" v="620" actId="1076"/>
          <ac:picMkLst>
            <pc:docMk/>
            <pc:sldMk cId="280804507" sldId="378"/>
            <ac:picMk id="12" creationId="{C88B36A3-EADE-406A-9621-B97F50D6FAA1}"/>
          </ac:picMkLst>
        </pc:picChg>
      </pc:sldChg>
      <pc:sldChg chg="add">
        <pc:chgData name="김연수" userId="aebf67d56af0f801" providerId="LiveId" clId="{71C3996E-C22D-4C74-AFB3-176AD5791EAE}" dt="2018-02-12T05:37:54.031" v="29" actId="1076"/>
        <pc:sldMkLst>
          <pc:docMk/>
          <pc:sldMk cId="1191103487" sldId="383"/>
        </pc:sldMkLst>
      </pc:sldChg>
      <pc:sldChg chg="add">
        <pc:chgData name="김연수" userId="aebf67d56af0f801" providerId="LiveId" clId="{71C3996E-C22D-4C74-AFB3-176AD5791EAE}" dt="2018-02-12T05:38:03.366" v="30" actId="1076"/>
        <pc:sldMkLst>
          <pc:docMk/>
          <pc:sldMk cId="2320818773" sldId="384"/>
        </pc:sldMkLst>
      </pc:sldChg>
      <pc:sldMasterChg chg="addSp delSp modSldLayout">
        <pc:chgData name="김연수" userId="aebf67d56af0f801" providerId="LiveId" clId="{71C3996E-C22D-4C74-AFB3-176AD5791EAE}" dt="2018-02-12T05:12:54.826" v="26" actId="478"/>
        <pc:sldMasterMkLst>
          <pc:docMk/>
          <pc:sldMasterMk cId="1270766221" sldId="2147483961"/>
        </pc:sldMasterMkLst>
        <pc:spChg chg="add del">
          <ac:chgData name="김연수" userId="aebf67d56af0f801" providerId="LiveId" clId="{71C3996E-C22D-4C74-AFB3-176AD5791EAE}" dt="2018-02-12T05:12:49.473" v="25" actId="478"/>
          <ac:spMkLst>
            <pc:docMk/>
            <pc:sldMasterMk cId="1270766221" sldId="2147483961"/>
            <ac:spMk id="34" creationId="{579B4AD2-2D83-48C5-84F4-4261EE22B811}"/>
          </ac:spMkLst>
        </pc:spChg>
        <pc:picChg chg="add del">
          <ac:chgData name="김연수" userId="aebf67d56af0f801" providerId="LiveId" clId="{71C3996E-C22D-4C74-AFB3-176AD5791EAE}" dt="2018-02-12T05:12:35.925" v="23" actId="478"/>
          <ac:picMkLst>
            <pc:docMk/>
            <pc:sldMasterMk cId="1270766221" sldId="2147483961"/>
            <ac:picMk id="35" creationId="{BFBDF64F-F8D8-46A6-B7C3-47DE3518E41E}"/>
          </ac:picMkLst>
        </pc:picChg>
        <pc:sldLayoutChg chg="addSp delSp modSp">
          <pc:chgData name="김연수" userId="aebf67d56af0f801" providerId="LiveId" clId="{71C3996E-C22D-4C74-AFB3-176AD5791EAE}" dt="2018-02-12T05:12:10.921" v="22" actId="478"/>
          <pc:sldLayoutMkLst>
            <pc:docMk/>
            <pc:sldMasterMk cId="1270766221" sldId="2147483961"/>
            <pc:sldLayoutMk cId="852057817" sldId="2147483962"/>
          </pc:sldLayoutMkLst>
          <pc:picChg chg="add del mod">
            <ac:chgData name="김연수" userId="aebf67d56af0f801" providerId="LiveId" clId="{71C3996E-C22D-4C74-AFB3-176AD5791EAE}" dt="2018-02-12T05:12:10.921" v="22" actId="478"/>
            <ac:picMkLst>
              <pc:docMk/>
              <pc:sldMasterMk cId="1270766221" sldId="2147483961"/>
              <pc:sldLayoutMk cId="852057817" sldId="2147483962"/>
              <ac:picMk id="8" creationId="{95E56D4C-93F4-4B31-B93E-FAFC333CC3D0}"/>
            </ac:picMkLst>
          </pc:picChg>
        </pc:sldLayoutChg>
        <pc:sldLayoutChg chg="addSp delSp">
          <pc:chgData name="김연수" userId="aebf67d56af0f801" providerId="LiveId" clId="{71C3996E-C22D-4C74-AFB3-176AD5791EAE}" dt="2018-02-12T05:12:54.826" v="26" actId="478"/>
          <pc:sldLayoutMkLst>
            <pc:docMk/>
            <pc:sldMasterMk cId="1270766221" sldId="2147483961"/>
            <pc:sldLayoutMk cId="1043816855" sldId="2147483963"/>
          </pc:sldLayoutMkLst>
          <pc:spChg chg="add del">
            <ac:chgData name="김연수" userId="aebf67d56af0f801" providerId="LiveId" clId="{71C3996E-C22D-4C74-AFB3-176AD5791EAE}" dt="2018-02-12T05:12:54.826" v="26" actId="478"/>
            <ac:spMkLst>
              <pc:docMk/>
              <pc:sldMasterMk cId="1270766221" sldId="2147483961"/>
              <pc:sldLayoutMk cId="1043816855" sldId="2147483963"/>
              <ac:spMk id="8" creationId="{C58ABD40-43BD-462C-BE94-AE508DEF5B96}"/>
            </ac:spMkLst>
          </pc:spChg>
          <pc:picChg chg="add del">
            <ac:chgData name="김연수" userId="aebf67d56af0f801" providerId="LiveId" clId="{71C3996E-C22D-4C74-AFB3-176AD5791EAE}" dt="2018-02-12T05:12:39.250" v="24" actId="478"/>
            <ac:picMkLst>
              <pc:docMk/>
              <pc:sldMasterMk cId="1270766221" sldId="2147483961"/>
              <pc:sldLayoutMk cId="1043816855" sldId="2147483963"/>
              <ac:picMk id="9" creationId="{6E8FF936-AC01-4E22-83A7-0DE5AEB3498B}"/>
            </ac:picMkLst>
          </pc:picChg>
        </pc:sldLayoutChg>
      </pc:sldMasterChg>
    </pc:docChg>
  </pc:docChgLst>
  <pc:docChgLst>
    <pc:chgData name="김연수" userId="aebf67d56af0f801" providerId="LiveId" clId="{21805A66-1A96-4CDC-80BD-D1F28D18F5EF}"/>
    <pc:docChg chg="custSel addSld modSld">
      <pc:chgData name="김연수" userId="aebf67d56af0f801" providerId="LiveId" clId="{21805A66-1A96-4CDC-80BD-D1F28D18F5EF}" dt="2018-01-22T06:18:10.089" v="173" actId="1076"/>
      <pc:docMkLst>
        <pc:docMk/>
      </pc:docMkLst>
      <pc:sldChg chg="addSp delSp modSp add">
        <pc:chgData name="김연수" userId="aebf67d56af0f801" providerId="LiveId" clId="{21805A66-1A96-4CDC-80BD-D1F28D18F5EF}" dt="2018-01-22T06:18:10.089" v="173" actId="1076"/>
        <pc:sldMkLst>
          <pc:docMk/>
          <pc:sldMk cId="2575288191" sldId="382"/>
        </pc:sldMkLst>
        <pc:spChg chg="add mod">
          <ac:chgData name="김연수" userId="aebf67d56af0f801" providerId="LiveId" clId="{21805A66-1A96-4CDC-80BD-D1F28D18F5EF}" dt="2018-01-22T06:17:58.899" v="172" actId="20577"/>
          <ac:spMkLst>
            <pc:docMk/>
            <pc:sldMk cId="2575288191" sldId="382"/>
            <ac:spMk id="3" creationId="{615CDDD0-87C1-4FB9-8683-AC9AD52CA367}"/>
          </ac:spMkLst>
        </pc:spChg>
        <pc:graphicFrameChg chg="del">
          <ac:chgData name="김연수" userId="aebf67d56af0f801" providerId="LiveId" clId="{21805A66-1A96-4CDC-80BD-D1F28D18F5EF}" dt="2018-01-22T06:12:14.140" v="3" actId="478"/>
          <ac:graphicFrameMkLst>
            <pc:docMk/>
            <pc:sldMk cId="2575288191" sldId="382"/>
            <ac:graphicFrameMk id="4" creationId="{FB1D36DC-389C-4864-95F6-661946D6B607}"/>
          </ac:graphicFrameMkLst>
        </pc:graphicFrameChg>
        <pc:picChg chg="add mod">
          <ac:chgData name="김연수" userId="aebf67d56af0f801" providerId="LiveId" clId="{21805A66-1A96-4CDC-80BD-D1F28D18F5EF}" dt="2018-01-22T06:17:27.265" v="167" actId="1076"/>
          <ac:picMkLst>
            <pc:docMk/>
            <pc:sldMk cId="2575288191" sldId="382"/>
            <ac:picMk id="5" creationId="{7CBA4CB8-3C5A-4041-AD81-774B939881DC}"/>
          </ac:picMkLst>
        </pc:picChg>
        <pc:picChg chg="del">
          <ac:chgData name="김연수" userId="aebf67d56af0f801" providerId="LiveId" clId="{21805A66-1A96-4CDC-80BD-D1F28D18F5EF}" dt="2018-01-22T06:12:12.126" v="1" actId="478"/>
          <ac:picMkLst>
            <pc:docMk/>
            <pc:sldMk cId="2575288191" sldId="382"/>
            <ac:picMk id="4098" creationId="{B8DC20D9-DBC1-4AE0-95BF-5412F68C1978}"/>
          </ac:picMkLst>
        </pc:picChg>
        <pc:picChg chg="add mod">
          <ac:chgData name="김연수" userId="aebf67d56af0f801" providerId="LiveId" clId="{21805A66-1A96-4CDC-80BD-D1F28D18F5EF}" dt="2018-01-22T06:18:10.089" v="173" actId="1076"/>
          <ac:picMkLst>
            <pc:docMk/>
            <pc:sldMk cId="2575288191" sldId="382"/>
            <ac:picMk id="4099" creationId="{F429AB00-AEA3-4752-8D1D-63A23434D53F}"/>
          </ac:picMkLst>
        </pc:picChg>
        <pc:picChg chg="del">
          <ac:chgData name="김연수" userId="aebf67d56af0f801" providerId="LiveId" clId="{21805A66-1A96-4CDC-80BD-D1F28D18F5EF}" dt="2018-01-22T06:12:12.898" v="2" actId="478"/>
          <ac:picMkLst>
            <pc:docMk/>
            <pc:sldMk cId="2575288191" sldId="382"/>
            <ac:picMk id="4100" creationId="{E2830809-057C-4D4A-B550-B092DD135D24}"/>
          </ac:picMkLst>
        </pc:picChg>
      </pc:sldChg>
    </pc:docChg>
  </pc:docChgLst>
  <pc:docChgLst>
    <pc:chgData name="김연수" userId="aebf67d56af0f801" providerId="LiveId" clId="{786AF403-24C0-4926-980C-B5AB3EE35CDA}"/>
    <pc:docChg chg="undo custSel addSld delSld modSld sldOrd">
      <pc:chgData name="김연수" userId="aebf67d56af0f801" providerId="LiveId" clId="{786AF403-24C0-4926-980C-B5AB3EE35CDA}" dt="2018-01-03T09:04:21.601" v="1490" actId="1076"/>
      <pc:docMkLst>
        <pc:docMk/>
      </pc:docMkLst>
      <pc:sldChg chg="addSp delSp modSp">
        <pc:chgData name="김연수" userId="aebf67d56af0f801" providerId="LiveId" clId="{786AF403-24C0-4926-980C-B5AB3EE35CDA}" dt="2018-01-03T08:57:27.993" v="1427" actId="1076"/>
        <pc:sldMkLst>
          <pc:docMk/>
          <pc:sldMk cId="1138915071" sldId="371"/>
        </pc:sldMkLst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8" creationId="{CAF569B6-0875-48BA-ABCE-1CA8AB10F00F}"/>
          </ac:spMkLst>
        </pc:spChg>
        <pc:spChg chg="mod">
          <ac:chgData name="김연수" userId="aebf67d56af0f801" providerId="LiveId" clId="{786AF403-24C0-4926-980C-B5AB3EE35CDA}" dt="2018-01-03T08:56:36.458" v="1424" actId="1076"/>
          <ac:spMkLst>
            <pc:docMk/>
            <pc:sldMk cId="1138915071" sldId="371"/>
            <ac:spMk id="14" creationId="{8D4EEC30-9928-41AB-B683-552821A7695A}"/>
          </ac:spMkLst>
        </pc:spChg>
        <pc:spChg chg="add mod">
          <ac:chgData name="김연수" userId="aebf67d56af0f801" providerId="LiveId" clId="{786AF403-24C0-4926-980C-B5AB3EE35CDA}" dt="2018-01-03T08:57:27.993" v="1427" actId="1076"/>
          <ac:spMkLst>
            <pc:docMk/>
            <pc:sldMk cId="1138915071" sldId="371"/>
            <ac:spMk id="17" creationId="{72219B90-06DB-4461-B252-30E3FA169634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1" creationId="{1935FB09-B481-49A4-B345-190FB763DAB8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3" creationId="{CC458CFC-B26E-443F-B7EF-C0FF212E1B8C}"/>
          </ac:spMkLst>
        </pc:spChg>
        <pc:spChg chg="mod">
          <ac:chgData name="김연수" userId="aebf67d56af0f801" providerId="LiveId" clId="{786AF403-24C0-4926-980C-B5AB3EE35CDA}" dt="2018-01-03T07:53:30.325" v="688" actId="1076"/>
          <ac:spMkLst>
            <pc:docMk/>
            <pc:sldMk cId="1138915071" sldId="371"/>
            <ac:spMk id="27" creationId="{BAC1EA36-56E9-49B6-B28D-EA366FE6C780}"/>
          </ac:spMkLst>
        </pc:spChg>
        <pc:spChg chg="del">
          <ac:chgData name="김연수" userId="aebf67d56af0f801" providerId="LiveId" clId="{786AF403-24C0-4926-980C-B5AB3EE35CDA}" dt="2018-01-03T07:53:24.422" v="687" actId="478"/>
          <ac:spMkLst>
            <pc:docMk/>
            <pc:sldMk cId="1138915071" sldId="371"/>
            <ac:spMk id="31" creationId="{FAE18B27-61E3-4839-BEB9-FA75C5D4277F}"/>
          </ac:spMkLst>
        </pc:spChg>
        <pc:spChg chg="mod">
          <ac:chgData name="김연수" userId="aebf67d56af0f801" providerId="LiveId" clId="{786AF403-24C0-4926-980C-B5AB3EE35CDA}" dt="2018-01-03T08:56:40.922" v="1425" actId="1076"/>
          <ac:spMkLst>
            <pc:docMk/>
            <pc:sldMk cId="1138915071" sldId="371"/>
            <ac:spMk id="37" creationId="{B3F6D5BB-8C7A-4E48-ADD7-CA85520ED724}"/>
          </ac:spMkLst>
        </pc:spChg>
        <pc:spChg chg="mod">
          <ac:chgData name="김연수" userId="aebf67d56af0f801" providerId="LiveId" clId="{786AF403-24C0-4926-980C-B5AB3EE35CDA}" dt="2018-01-03T08:56:05.178" v="1421" actId="1076"/>
          <ac:spMkLst>
            <pc:docMk/>
            <pc:sldMk cId="1138915071" sldId="371"/>
            <ac:spMk id="38" creationId="{B95BBAEB-EDC6-4BE0-B205-818310DAC4B1}"/>
          </ac:spMkLst>
        </pc:sp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9" creationId="{96758900-C095-438C-96A0-0641772F3F1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0" creationId="{C07F5405-866A-4BA2-9B63-702053EBB4AE}"/>
          </ac:picMkLst>
        </pc:picChg>
        <pc:picChg chg="mod">
          <ac:chgData name="김연수" userId="aebf67d56af0f801" providerId="LiveId" clId="{786AF403-24C0-4926-980C-B5AB3EE35CDA}" dt="2018-01-03T07:53:30.325" v="688" actId="1076"/>
          <ac:picMkLst>
            <pc:docMk/>
            <pc:sldMk cId="1138915071" sldId="371"/>
            <ac:picMk id="13" creationId="{7552E1D9-E69C-4472-ADC6-61D7B24B3354}"/>
          </ac:picMkLst>
        </pc:pic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25" creationId="{17140454-D784-45D7-853E-675F533730B0}"/>
          </ac:cxnSpMkLst>
        </pc:cxnChg>
        <pc:cxnChg chg="mod">
          <ac:chgData name="김연수" userId="aebf67d56af0f801" providerId="LiveId" clId="{786AF403-24C0-4926-980C-B5AB3EE35CDA}" dt="2018-01-03T07:53:30.325" v="688" actId="1076"/>
          <ac:cxnSpMkLst>
            <pc:docMk/>
            <pc:sldMk cId="1138915071" sldId="371"/>
            <ac:cxnSpMk id="32" creationId="{787B85D0-D142-4087-BEAB-C3CD8C43A82F}"/>
          </ac:cxnSpMkLst>
        </pc:cxnChg>
      </pc:sldChg>
      <pc:sldChg chg="addSp delSp modSp">
        <pc:chgData name="김연수" userId="aebf67d56af0f801" providerId="LiveId" clId="{786AF403-24C0-4926-980C-B5AB3EE35CDA}" dt="2018-01-03T09:04:21.601" v="1490" actId="1076"/>
        <pc:sldMkLst>
          <pc:docMk/>
          <pc:sldMk cId="280804507" sldId="378"/>
        </pc:sldMkLst>
        <pc:spChg chg="add del">
          <ac:chgData name="김연수" userId="aebf67d56af0f801" providerId="LiveId" clId="{786AF403-24C0-4926-980C-B5AB3EE35CDA}" dt="2018-01-03T09:02:07.867" v="1452" actId="1076"/>
          <ac:spMkLst>
            <pc:docMk/>
            <pc:sldMk cId="280804507" sldId="378"/>
            <ac:spMk id="2" creationId="{6E7B2384-2F6A-4AB8-934C-E934540F7260}"/>
          </ac:spMkLst>
        </pc:spChg>
        <pc:spChg chg="add mod">
          <ac:chgData name="김연수" userId="aebf67d56af0f801" providerId="LiveId" clId="{786AF403-24C0-4926-980C-B5AB3EE35CDA}" dt="2018-01-03T09:02:31.498" v="1459" actId="1076"/>
          <ac:spMkLst>
            <pc:docMk/>
            <pc:sldMk cId="280804507" sldId="378"/>
            <ac:spMk id="7" creationId="{AF159152-9C08-4C1B-B7EC-ED4101B8928C}"/>
          </ac:spMkLst>
        </pc:spChg>
        <pc:spChg chg="mod">
          <ac:chgData name="김연수" userId="aebf67d56af0f801" providerId="LiveId" clId="{786AF403-24C0-4926-980C-B5AB3EE35CDA}" dt="2018-01-03T09:02:51.012" v="1484" actId="20577"/>
          <ac:spMkLst>
            <pc:docMk/>
            <pc:sldMk cId="280804507" sldId="378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9:04:21.601" v="1490" actId="1076"/>
          <ac:graphicFrameMkLst>
            <pc:docMk/>
            <pc:sldMk cId="280804507" sldId="378"/>
            <ac:graphicFrameMk id="3" creationId="{FB2A720A-363B-477A-8F6D-A608A3282EE1}"/>
          </ac:graphicFrameMkLst>
        </pc:graphicFrameChg>
        <pc:picChg chg="add mod">
          <ac:chgData name="김연수" userId="aebf67d56af0f801" providerId="LiveId" clId="{786AF403-24C0-4926-980C-B5AB3EE35CDA}" dt="2018-01-03T09:02:27.858" v="1458" actId="1076"/>
          <ac:picMkLst>
            <pc:docMk/>
            <pc:sldMk cId="280804507" sldId="378"/>
            <ac:picMk id="6" creationId="{C652C955-CCBD-4ADE-9F61-D99A66713BB3}"/>
          </ac:picMkLst>
        </pc:picChg>
      </pc:sldChg>
      <pc:sldChg chg="modSp">
        <pc:chgData name="김연수" userId="aebf67d56af0f801" providerId="LiveId" clId="{786AF403-24C0-4926-980C-B5AB3EE35CDA}" dt="2018-01-03T08:31:48.107" v="1207" actId="20577"/>
        <pc:sldMkLst>
          <pc:docMk/>
          <pc:sldMk cId="3976787771" sldId="379"/>
        </pc:sldMkLst>
        <pc:graphicFrameChg chg="mod modGraphic">
          <ac:chgData name="김연수" userId="aebf67d56af0f801" providerId="LiveId" clId="{786AF403-24C0-4926-980C-B5AB3EE35CDA}" dt="2018-01-03T08:31:48.107" v="1207" actId="20577"/>
          <ac:graphicFrameMkLst>
            <pc:docMk/>
            <pc:sldMk cId="3976787771" sldId="379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8:30:51.403" v="1186" actId="20577"/>
          <ac:graphicFrameMkLst>
            <pc:docMk/>
            <pc:sldMk cId="3976787771" sldId="379"/>
            <ac:graphicFrameMk id="7" creationId="{CB5CC5DD-C930-43CD-8C9A-B5AC42BA7242}"/>
          </ac:graphicFrameMkLst>
        </pc:graphicFrameChg>
        <pc:cxnChg chg="mod">
          <ac:chgData name="김연수" userId="aebf67d56af0f801" providerId="LiveId" clId="{786AF403-24C0-4926-980C-B5AB3EE35CDA}" dt="2018-01-03T07:17:22.998" v="534" actId="1076"/>
          <ac:cxnSpMkLst>
            <pc:docMk/>
            <pc:sldMk cId="3976787771" sldId="379"/>
            <ac:cxnSpMk id="3" creationId="{38BB48B9-8508-4236-A1D6-E6C8B9651247}"/>
          </ac:cxnSpMkLst>
        </pc:cxnChg>
      </pc:sldChg>
      <pc:sldChg chg="addSp modSp add ord">
        <pc:chgData name="김연수" userId="aebf67d56af0f801" providerId="LiveId" clId="{786AF403-24C0-4926-980C-B5AB3EE35CDA}" dt="2018-01-03T08:52:55.684" v="1418" actId="20577"/>
        <pc:sldMkLst>
          <pc:docMk/>
          <pc:sldMk cId="543955983" sldId="381"/>
        </pc:sldMkLst>
        <pc:spChg chg="mod">
          <ac:chgData name="김연수" userId="aebf67d56af0f801" providerId="LiveId" clId="{786AF403-24C0-4926-980C-B5AB3EE35CDA}" dt="2018-01-03T08:52:55.684" v="1418" actId="20577"/>
          <ac:spMkLst>
            <pc:docMk/>
            <pc:sldMk cId="543955983" sldId="381"/>
            <ac:spMk id="11267" creationId="{BD7987CE-31FC-4C6A-A72F-191212AC3F9E}"/>
          </ac:spMkLst>
        </pc:spChg>
        <pc:graphicFrameChg chg="mod modGraphic">
          <ac:chgData name="김연수" userId="aebf67d56af0f801" providerId="LiveId" clId="{786AF403-24C0-4926-980C-B5AB3EE35CDA}" dt="2018-01-03T07:33:26.450" v="644" actId="2164"/>
          <ac:graphicFrameMkLst>
            <pc:docMk/>
            <pc:sldMk cId="543955983" sldId="381"/>
            <ac:graphicFrameMk id="6" creationId="{1BA4CDB7-6DD5-4409-BE2C-63E011A53691}"/>
          </ac:graphicFrameMkLst>
        </pc:graphicFrameChg>
        <pc:graphicFrameChg chg="mod modGraphic">
          <ac:chgData name="김연수" userId="aebf67d56af0f801" providerId="LiveId" clId="{786AF403-24C0-4926-980C-B5AB3EE35CDA}" dt="2018-01-03T07:33:31.237" v="645" actId="1076"/>
          <ac:graphicFrameMkLst>
            <pc:docMk/>
            <pc:sldMk cId="543955983" sldId="381"/>
            <ac:graphicFrameMk id="7" creationId="{CB5CC5DD-C930-43CD-8C9A-B5AC42BA7242}"/>
          </ac:graphicFrameMkLst>
        </pc:graphicFrameChg>
        <pc:graphicFrameChg chg="add mod modGraphic">
          <ac:chgData name="김연수" userId="aebf67d56af0f801" providerId="LiveId" clId="{786AF403-24C0-4926-980C-B5AB3EE35CDA}" dt="2018-01-03T07:54:26.094" v="709" actId="20577"/>
          <ac:graphicFrameMkLst>
            <pc:docMk/>
            <pc:sldMk cId="543955983" sldId="381"/>
            <ac:graphicFrameMk id="16" creationId="{E6D684D1-F124-4C5D-8DD4-CBE45B2EA54E}"/>
          </ac:graphicFrameMkLst>
        </pc:graphicFrameChg>
        <pc:cxnChg chg="mod">
          <ac:chgData name="김연수" userId="aebf67d56af0f801" providerId="LiveId" clId="{786AF403-24C0-4926-980C-B5AB3EE35CDA}" dt="2018-01-03T07:33:31.237" v="645" actId="1076"/>
          <ac:cxnSpMkLst>
            <pc:docMk/>
            <pc:sldMk cId="543955983" sldId="381"/>
            <ac:cxnSpMk id="3" creationId="{38BB48B9-8508-4236-A1D6-E6C8B9651247}"/>
          </ac:cxnSpMkLst>
        </pc:cxnChg>
        <pc:cxnChg chg="add mod">
          <ac:chgData name="김연수" userId="aebf67d56af0f801" providerId="LiveId" clId="{786AF403-24C0-4926-980C-B5AB3EE35CDA}" dt="2018-01-03T07:33:41.518" v="648" actId="14100"/>
          <ac:cxnSpMkLst>
            <pc:docMk/>
            <pc:sldMk cId="543955983" sldId="381"/>
            <ac:cxnSpMk id="17" creationId="{5FAC15AC-D2C2-4106-A7F0-754FB09F4C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0E7750E-20CE-43F9-B2BE-1E7F6089D4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A788D1D-D026-4662-8DA4-F15F3D4E36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04AB4E8-D001-4CD4-85B3-F59CF0E05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45605B53-E710-4360-8D94-B29820D2D2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B7B50FA3-399E-4918-BA1C-48BD10EA15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990A11A2-B9A4-4B0E-BC29-44965FAC3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B79B023E-D075-4FD8-A7CE-C96CF481F7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44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39FC196-187C-428B-B638-6DB91F08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F039B-6976-42DF-9B7B-93C3111198F2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0650E-77B5-4CF4-806C-B1D4A5782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055FDD0-46E6-4EE6-AB9F-2FE77D89E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70EED71-A177-4043-9BF9-3A4B1E90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E12FD-4C95-4621-B206-FED4198845DB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9E51E6-8999-40ED-8A22-359418861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2CEB8D6-E198-45BF-B56E-26A550F4C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86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</a:t>
            </a:r>
            <a:r>
              <a:rPr lang="ko-KR" altLang="en-US" baseline="0" dirty="0"/>
              <a:t> 개발 배경 </a:t>
            </a:r>
            <a:r>
              <a:rPr lang="en-US" altLang="ko-KR" dirty="0" err="1"/>
              <a:t>최근</a:t>
            </a:r>
            <a:r>
              <a:rPr lang="en-US" altLang="ko-KR" dirty="0"/>
              <a:t> IOT </a:t>
            </a:r>
            <a:r>
              <a:rPr lang="en-US" altLang="ko-KR" dirty="0" err="1"/>
              <a:t>혁명으로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크게</a:t>
            </a:r>
            <a:r>
              <a:rPr lang="en-US" altLang="ko-KR" dirty="0"/>
              <a:t> </a:t>
            </a:r>
            <a:r>
              <a:rPr lang="en-US" altLang="ko-KR" dirty="0" err="1"/>
              <a:t>발전해나가고</a:t>
            </a:r>
            <a:r>
              <a:rPr lang="en-US" altLang="ko-KR" dirty="0"/>
              <a:t> </a:t>
            </a:r>
            <a:r>
              <a:rPr lang="en-US" altLang="ko-KR" dirty="0" err="1"/>
              <a:t>있는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</a:t>
            </a:r>
            <a:r>
              <a:rPr lang="en-US" altLang="ko-KR" dirty="0" err="1"/>
              <a:t>카나</a:t>
            </a:r>
            <a:r>
              <a:rPr lang="en-US" altLang="ko-KR" dirty="0"/>
              <a:t> </a:t>
            </a:r>
            <a:r>
              <a:rPr lang="en-US" altLang="ko-KR" dirty="0" err="1"/>
              <a:t>스마트</a:t>
            </a:r>
            <a:r>
              <a:rPr lang="en-US" altLang="ko-KR" dirty="0"/>
              <a:t> 홈 </a:t>
            </a:r>
            <a:r>
              <a:rPr lang="en-US" altLang="ko-KR" dirty="0" err="1"/>
              <a:t>사업은</a:t>
            </a:r>
            <a:r>
              <a:rPr lang="en-US" altLang="ko-KR" dirty="0"/>
              <a:t> </a:t>
            </a:r>
            <a:r>
              <a:rPr lang="en-US" altLang="ko-KR" dirty="0" err="1"/>
              <a:t>국내의</a:t>
            </a:r>
            <a:r>
              <a:rPr lang="en-US" altLang="ko-KR" dirty="0"/>
              <a:t> </a:t>
            </a:r>
            <a:r>
              <a:rPr lang="en-US" altLang="ko-KR" dirty="0" err="1"/>
              <a:t>우수한</a:t>
            </a:r>
            <a:r>
              <a:rPr lang="en-US" altLang="ko-KR" dirty="0"/>
              <a:t> ICT </a:t>
            </a:r>
            <a:r>
              <a:rPr lang="en-US" altLang="ko-KR" dirty="0" err="1"/>
              <a:t>인프라로</a:t>
            </a:r>
            <a:r>
              <a:rPr lang="en-US" altLang="ko-KR" dirty="0"/>
              <a:t> </a:t>
            </a:r>
            <a:r>
              <a:rPr lang="en-US" altLang="ko-KR" dirty="0" err="1"/>
              <a:t>인해</a:t>
            </a:r>
            <a:r>
              <a:rPr lang="en-US" altLang="ko-KR" dirty="0"/>
              <a:t> </a:t>
            </a:r>
            <a:r>
              <a:rPr lang="en-US" altLang="ko-KR" dirty="0" err="1"/>
              <a:t>더욱</a:t>
            </a:r>
            <a:r>
              <a:rPr lang="en-US" altLang="ko-KR" dirty="0"/>
              <a:t> </a:t>
            </a:r>
            <a:r>
              <a:rPr lang="en-US" altLang="ko-KR" dirty="0" err="1"/>
              <a:t>빠르고</a:t>
            </a:r>
            <a:r>
              <a:rPr lang="en-US" altLang="ko-KR" dirty="0"/>
              <a:t> </a:t>
            </a:r>
            <a:r>
              <a:rPr lang="en-US" altLang="ko-KR" dirty="0" err="1"/>
              <a:t>급속하게</a:t>
            </a:r>
            <a:r>
              <a:rPr lang="en-US" altLang="ko-KR" dirty="0"/>
              <a:t> </a:t>
            </a:r>
            <a:r>
              <a:rPr lang="en-US" altLang="ko-KR" dirty="0" err="1"/>
              <a:t>발전하고</a:t>
            </a:r>
            <a:r>
              <a:rPr lang="en-US" altLang="ko-KR" dirty="0"/>
              <a:t> </a:t>
            </a:r>
            <a:r>
              <a:rPr lang="en-US" altLang="ko-KR" dirty="0" err="1"/>
              <a:t>있습니다</a:t>
            </a:r>
            <a:r>
              <a:rPr lang="en-US" altLang="ko-KR" dirty="0"/>
              <a:t>. </a:t>
            </a:r>
            <a:r>
              <a:rPr lang="en-US" altLang="ko-KR" dirty="0" err="1"/>
              <a:t>이러한</a:t>
            </a:r>
            <a:r>
              <a:rPr lang="en-US" altLang="ko-KR" dirty="0"/>
              <a:t> </a:t>
            </a:r>
            <a:r>
              <a:rPr lang="en-US" altLang="ko-KR" dirty="0" err="1"/>
              <a:t>변화에</a:t>
            </a:r>
            <a:r>
              <a:rPr lang="en-US" altLang="ko-KR" dirty="0"/>
              <a:t> </a:t>
            </a:r>
            <a:r>
              <a:rPr lang="en-US" altLang="ko-KR" dirty="0" err="1"/>
              <a:t>맞추어</a:t>
            </a:r>
            <a:r>
              <a:rPr lang="en-US" altLang="ko-KR" dirty="0"/>
              <a:t> </a:t>
            </a:r>
            <a:r>
              <a:rPr lang="en-US" altLang="ko-KR" dirty="0" err="1"/>
              <a:t>소형</a:t>
            </a:r>
            <a:r>
              <a:rPr lang="en-US" altLang="ko-KR" dirty="0"/>
              <a:t> </a:t>
            </a:r>
            <a:r>
              <a:rPr lang="ko-KR" altLang="en-US" dirty="0"/>
              <a:t>센서 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기기와</a:t>
            </a:r>
            <a:r>
              <a:rPr lang="en-US" altLang="ko-KR" dirty="0"/>
              <a:t> 그</a:t>
            </a:r>
            <a:r>
              <a:rPr lang="ko-KR" altLang="en-US" dirty="0"/>
              <a:t>와 관련된 시스템에 대한</a:t>
            </a:r>
            <a:r>
              <a:rPr lang="en-US" altLang="ko-KR" dirty="0"/>
              <a:t> </a:t>
            </a:r>
            <a:r>
              <a:rPr lang="en-US" altLang="ko-KR" dirty="0" err="1"/>
              <a:t>이해력</a:t>
            </a:r>
            <a:r>
              <a:rPr lang="en-US" altLang="ko-KR" dirty="0"/>
              <a:t> </a:t>
            </a:r>
            <a:r>
              <a:rPr lang="en-US" altLang="ko-KR" dirty="0" err="1"/>
              <a:t>증진을</a:t>
            </a:r>
            <a:r>
              <a:rPr lang="en-US" altLang="ko-KR" dirty="0"/>
              <a:t> </a:t>
            </a:r>
            <a:r>
              <a:rPr lang="en-US" altLang="ko-KR" dirty="0" err="1"/>
              <a:t>위해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연구를</a:t>
            </a:r>
            <a:r>
              <a:rPr lang="en-US" altLang="ko-KR" dirty="0"/>
              <a:t> </a:t>
            </a:r>
            <a:r>
              <a:rPr lang="en-US" altLang="ko-KR" dirty="0" err="1"/>
              <a:t>진행하게</a:t>
            </a:r>
            <a:r>
              <a:rPr lang="en-US" altLang="ko-KR" dirty="0"/>
              <a:t> </a:t>
            </a:r>
            <a:r>
              <a:rPr lang="en-US" altLang="ko-KR" dirty="0" err="1"/>
              <a:t>되었습니다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개발 목표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이번</a:t>
            </a:r>
            <a:r>
              <a:rPr lang="en-US" altLang="ko-KR" dirty="0"/>
              <a:t> </a:t>
            </a:r>
            <a:r>
              <a:rPr lang="ko-KR" altLang="ko-KR" dirty="0"/>
              <a:t>네트워크</a:t>
            </a:r>
            <a:r>
              <a:rPr lang="en-US" altLang="ko-KR" dirty="0"/>
              <a:t> </a:t>
            </a:r>
            <a:r>
              <a:rPr lang="ko-KR" altLang="ko-KR" dirty="0"/>
              <a:t>기술</a:t>
            </a:r>
            <a:r>
              <a:rPr lang="en-US" altLang="ko-KR" dirty="0"/>
              <a:t> </a:t>
            </a:r>
            <a:r>
              <a:rPr lang="ko-KR" altLang="ko-KR" dirty="0"/>
              <a:t>연구에서는</a:t>
            </a:r>
            <a:r>
              <a:rPr lang="en-US" altLang="ko-KR" dirty="0"/>
              <a:t> </a:t>
            </a:r>
            <a:r>
              <a:rPr lang="ko-KR" altLang="ko-KR" dirty="0"/>
              <a:t>기존의</a:t>
            </a:r>
            <a:r>
              <a:rPr lang="en-US" altLang="ko-KR" dirty="0"/>
              <a:t> IPv4</a:t>
            </a:r>
            <a:r>
              <a:rPr lang="ko-KR" altLang="ko-KR" dirty="0"/>
              <a:t>가</a:t>
            </a:r>
            <a:r>
              <a:rPr lang="en-US" altLang="ko-KR" dirty="0"/>
              <a:t> </a:t>
            </a:r>
            <a:r>
              <a:rPr lang="ko-KR" altLang="ko-KR" dirty="0"/>
              <a:t>아닌</a:t>
            </a:r>
            <a:r>
              <a:rPr lang="en-US" altLang="ko-KR" dirty="0"/>
              <a:t> IPv6 </a:t>
            </a:r>
            <a:r>
              <a:rPr lang="ko-KR" altLang="ko-KR" dirty="0"/>
              <a:t>프로토콜을</a:t>
            </a:r>
            <a:r>
              <a:rPr lang="en-US" altLang="ko-KR" dirty="0"/>
              <a:t> </a:t>
            </a:r>
            <a:r>
              <a:rPr lang="ko-KR" altLang="ko-KR" dirty="0"/>
              <a:t>사용하여</a:t>
            </a:r>
            <a:r>
              <a:rPr lang="en-US" altLang="ko-KR" dirty="0"/>
              <a:t>, </a:t>
            </a:r>
            <a:r>
              <a:rPr lang="ko-KR" altLang="ko-KR" dirty="0"/>
              <a:t>새롭게</a:t>
            </a:r>
            <a:r>
              <a:rPr lang="en-US" altLang="ko-KR" dirty="0"/>
              <a:t> </a:t>
            </a:r>
            <a:r>
              <a:rPr lang="ko-KR" altLang="ko-KR" dirty="0"/>
              <a:t>변화하고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세계에</a:t>
            </a:r>
            <a:r>
              <a:rPr lang="en-US" altLang="ko-KR" dirty="0"/>
              <a:t> </a:t>
            </a:r>
            <a:r>
              <a:rPr lang="ko-KR" altLang="ko-KR" dirty="0"/>
              <a:t>한발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접근하고자</a:t>
            </a:r>
            <a:r>
              <a:rPr lang="en-US" altLang="ko-KR" dirty="0"/>
              <a:t> </a:t>
            </a:r>
            <a:r>
              <a:rPr lang="ko-KR" altLang="ko-KR" dirty="0"/>
              <a:t>합니다</a:t>
            </a:r>
            <a:r>
              <a:rPr lang="en-US" altLang="ko-KR" dirty="0"/>
              <a:t>.​ </a:t>
            </a:r>
            <a:r>
              <a:rPr lang="ko-KR" altLang="en-US" dirty="0"/>
              <a:t>이를 위해 준비된 </a:t>
            </a:r>
            <a:r>
              <a:rPr lang="en-US" altLang="ko-KR" dirty="0"/>
              <a:t>6LowPAN</a:t>
            </a:r>
            <a:r>
              <a:rPr lang="ko-KR" altLang="en-US" dirty="0"/>
              <a:t>라고 불리는 </a:t>
            </a:r>
            <a:r>
              <a:rPr lang="en-US" altLang="ko-KR" dirty="0"/>
              <a:t>IP</a:t>
            </a:r>
            <a:r>
              <a:rPr lang="ko-KR" altLang="en-US" dirty="0"/>
              <a:t>계층 프로토콜을 사용하고자 합니다</a:t>
            </a:r>
            <a:r>
              <a:rPr lang="en-US" altLang="ko-KR" dirty="0"/>
              <a:t>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사물인터넷을</a:t>
            </a:r>
            <a:r>
              <a:rPr lang="en-US" altLang="ko-KR" dirty="0"/>
              <a:t> </a:t>
            </a:r>
            <a:r>
              <a:rPr lang="ko-KR" altLang="ko-KR" dirty="0"/>
              <a:t>위한</a:t>
            </a:r>
            <a:r>
              <a:rPr lang="en-US" altLang="ko-KR" dirty="0"/>
              <a:t> </a:t>
            </a:r>
            <a:r>
              <a:rPr lang="ko-KR" altLang="en-US" dirty="0"/>
              <a:t>새로운 응용 계층 프로토콜인 </a:t>
            </a:r>
            <a:r>
              <a:rPr lang="en-US" altLang="ko-KR" dirty="0" err="1"/>
              <a:t>CoAP</a:t>
            </a:r>
            <a:r>
              <a:rPr lang="ko-KR" altLang="en-US" dirty="0"/>
              <a:t>와</a:t>
            </a:r>
            <a:r>
              <a:rPr lang="en-US" altLang="ko-KR" dirty="0"/>
              <a:t>, </a:t>
            </a:r>
            <a:r>
              <a:rPr lang="ko-KR" altLang="ko-KR" dirty="0"/>
              <a:t>여기에</a:t>
            </a:r>
            <a:r>
              <a:rPr lang="en-US" altLang="ko-KR" dirty="0"/>
              <a:t> </a:t>
            </a:r>
            <a:r>
              <a:rPr lang="ko-KR" altLang="ko-KR" dirty="0" err="1"/>
              <a:t>보안</a:t>
            </a:r>
            <a:r>
              <a:rPr lang="ko-KR" altLang="en-US" dirty="0" err="1"/>
              <a:t>성을</a:t>
            </a:r>
            <a:r>
              <a:rPr lang="ko-KR" altLang="en-US" dirty="0"/>
              <a:t> 높이기 위해서 </a:t>
            </a:r>
            <a:r>
              <a:rPr lang="en-US" altLang="ko-KR" dirty="0"/>
              <a:t>UDP </a:t>
            </a:r>
            <a:r>
              <a:rPr lang="ko-KR" altLang="en-US" dirty="0"/>
              <a:t>프로토콜에 </a:t>
            </a:r>
            <a:r>
              <a:rPr lang="en-US" altLang="ko-KR" dirty="0"/>
              <a:t>DTLS </a:t>
            </a:r>
            <a:r>
              <a:rPr lang="ko-KR" altLang="en-US" dirty="0"/>
              <a:t>모듈을</a:t>
            </a:r>
            <a:r>
              <a:rPr lang="en-US" altLang="ko-KR" dirty="0"/>
              <a:t> </a:t>
            </a:r>
            <a:r>
              <a:rPr lang="ko-KR" altLang="ko-KR" dirty="0"/>
              <a:t>을</a:t>
            </a:r>
            <a:r>
              <a:rPr lang="en-US" altLang="ko-KR" dirty="0"/>
              <a:t> </a:t>
            </a:r>
            <a:r>
              <a:rPr lang="ko-KR" altLang="ko-KR" dirty="0"/>
              <a:t>접목하여</a:t>
            </a:r>
            <a:r>
              <a:rPr lang="en-US" altLang="ko-KR" dirty="0"/>
              <a:t> </a:t>
            </a:r>
            <a:r>
              <a:rPr lang="ko-KR" altLang="ko-KR" dirty="0"/>
              <a:t>실제로</a:t>
            </a:r>
            <a:r>
              <a:rPr lang="en-US" altLang="ko-KR" dirty="0"/>
              <a:t> </a:t>
            </a:r>
            <a:r>
              <a:rPr lang="ko-KR" altLang="ko-KR" dirty="0"/>
              <a:t>사용할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있는</a:t>
            </a:r>
            <a:r>
              <a:rPr lang="en-US" altLang="ko-KR" dirty="0"/>
              <a:t> </a:t>
            </a:r>
            <a:r>
              <a:rPr lang="ko-KR" altLang="ko-KR" dirty="0"/>
              <a:t>사물인터넷</a:t>
            </a:r>
            <a:r>
              <a:rPr lang="en-US" altLang="ko-KR" dirty="0"/>
              <a:t> </a:t>
            </a:r>
            <a:r>
              <a:rPr lang="ko-KR" altLang="ko-KR" dirty="0"/>
              <a:t>환경을</a:t>
            </a:r>
            <a:r>
              <a:rPr lang="en-US" altLang="ko-KR" dirty="0"/>
              <a:t> </a:t>
            </a:r>
            <a:r>
              <a:rPr lang="ko-KR" altLang="ko-KR" dirty="0"/>
              <a:t>구축하고자 합니다.</a:t>
            </a:r>
            <a:r>
              <a:rPr lang="en-US" altLang="ko-KR" dirty="0"/>
              <a:t>​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모든</a:t>
            </a:r>
            <a:r>
              <a:rPr lang="en-US" altLang="ko-KR" dirty="0"/>
              <a:t> </a:t>
            </a:r>
            <a:r>
              <a:rPr lang="en-US" altLang="ko-KR" dirty="0" err="1"/>
              <a:t>스마트폰과</a:t>
            </a:r>
            <a:r>
              <a:rPr lang="en-US" altLang="ko-KR" dirty="0"/>
              <a:t> </a:t>
            </a:r>
            <a:r>
              <a:rPr lang="en-US" altLang="ko-KR" dirty="0" err="1"/>
              <a:t>가전제품</a:t>
            </a:r>
            <a:r>
              <a:rPr lang="en-US" altLang="ko-KR" dirty="0"/>
              <a:t>, </a:t>
            </a:r>
            <a:r>
              <a:rPr lang="en-US" altLang="ko-KR" dirty="0" err="1"/>
              <a:t>센서</a:t>
            </a:r>
            <a:r>
              <a:rPr lang="en-US" altLang="ko-KR" dirty="0"/>
              <a:t> </a:t>
            </a:r>
            <a:r>
              <a:rPr lang="en-US" altLang="ko-KR" dirty="0" err="1"/>
              <a:t>등의</a:t>
            </a:r>
            <a:r>
              <a:rPr lang="en-US" altLang="ko-KR" dirty="0"/>
              <a:t> </a:t>
            </a:r>
            <a:r>
              <a:rPr lang="en-US" altLang="ko-KR" dirty="0" err="1"/>
              <a:t>네트워크</a:t>
            </a:r>
            <a:r>
              <a:rPr lang="en-US" altLang="ko-KR" dirty="0"/>
              <a:t> </a:t>
            </a:r>
            <a:r>
              <a:rPr lang="en-US" altLang="ko-KR" dirty="0" err="1"/>
              <a:t>엣지에</a:t>
            </a:r>
            <a:r>
              <a:rPr lang="en-US" altLang="ko-KR" dirty="0"/>
              <a:t> DTLS </a:t>
            </a:r>
            <a:r>
              <a:rPr lang="en-US" altLang="ko-KR" dirty="0" err="1"/>
              <a:t>보안</a:t>
            </a:r>
            <a:r>
              <a:rPr lang="en-US" altLang="ko-KR" dirty="0"/>
              <a:t> </a:t>
            </a:r>
            <a:r>
              <a:rPr lang="en-US" altLang="ko-KR" dirty="0" err="1"/>
              <a:t>프로토콜을</a:t>
            </a:r>
            <a:r>
              <a:rPr lang="en-US" altLang="ko-KR" dirty="0"/>
              <a:t> </a:t>
            </a:r>
            <a:r>
              <a:rPr lang="en-US" altLang="ko-KR" dirty="0" err="1"/>
              <a:t>올리고</a:t>
            </a:r>
            <a:r>
              <a:rPr lang="en-US" altLang="ko-KR" dirty="0"/>
              <a:t> </a:t>
            </a:r>
            <a:r>
              <a:rPr lang="en-US" altLang="ko-KR" dirty="0" err="1"/>
              <a:t>이를</a:t>
            </a:r>
            <a:r>
              <a:rPr lang="en-US" altLang="ko-KR" dirty="0"/>
              <a:t> </a:t>
            </a:r>
            <a:r>
              <a:rPr lang="en-US" altLang="ko-KR" dirty="0" err="1"/>
              <a:t>안정화</a:t>
            </a:r>
            <a:r>
              <a:rPr lang="en-US" altLang="ko-KR" dirty="0"/>
              <a:t> </a:t>
            </a:r>
            <a:r>
              <a:rPr lang="en-US" altLang="ko-KR" dirty="0" err="1"/>
              <a:t>하는</a:t>
            </a:r>
            <a:r>
              <a:rPr lang="en-US" altLang="ko-KR" dirty="0"/>
              <a:t> </a:t>
            </a:r>
            <a:r>
              <a:rPr lang="en-US" altLang="ko-KR" dirty="0" err="1"/>
              <a:t>것이</a:t>
            </a:r>
            <a:r>
              <a:rPr lang="en-US" altLang="ko-KR" dirty="0"/>
              <a:t> </a:t>
            </a:r>
            <a:r>
              <a:rPr lang="en-US" altLang="ko-KR" dirty="0" err="1"/>
              <a:t>이번</a:t>
            </a:r>
            <a:r>
              <a:rPr lang="en-US" altLang="ko-KR" dirty="0"/>
              <a:t> </a:t>
            </a:r>
            <a:r>
              <a:rPr lang="en-US" altLang="ko-KR" dirty="0" err="1"/>
              <a:t>연구의</a:t>
            </a:r>
            <a:r>
              <a:rPr lang="en-US" altLang="ko-KR" dirty="0"/>
              <a:t> </a:t>
            </a:r>
            <a:r>
              <a:rPr lang="en-US" altLang="ko-KR" dirty="0" err="1"/>
              <a:t>주요</a:t>
            </a:r>
            <a:r>
              <a:rPr lang="en-US" altLang="ko-KR" dirty="0"/>
              <a:t> </a:t>
            </a:r>
            <a:r>
              <a:rPr lang="en-US" altLang="ko-KR" dirty="0" err="1"/>
              <a:t>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r>
              <a:rPr lang="en-US" altLang="ko-KR" dirty="0"/>
              <a:t>IPv4 </a:t>
            </a:r>
            <a:r>
              <a:rPr lang="en-US" altLang="ko-KR" dirty="0" err="1"/>
              <a:t>주소가</a:t>
            </a:r>
            <a:r>
              <a:rPr lang="en-US" altLang="ko-KR" dirty="0"/>
              <a:t> </a:t>
            </a:r>
            <a:r>
              <a:rPr lang="en-US" altLang="ko-KR" dirty="0" err="1"/>
              <a:t>거의</a:t>
            </a:r>
            <a:r>
              <a:rPr lang="en-US" altLang="ko-KR" dirty="0"/>
              <a:t> </a:t>
            </a:r>
            <a:r>
              <a:rPr lang="en-US" altLang="ko-KR" dirty="0" err="1"/>
              <a:t>고갈된</a:t>
            </a:r>
            <a:r>
              <a:rPr lang="en-US" altLang="ko-KR" dirty="0"/>
              <a:t> 현 </a:t>
            </a:r>
            <a:r>
              <a:rPr lang="en-US" altLang="ko-KR" dirty="0" err="1"/>
              <a:t>시점에</a:t>
            </a:r>
            <a:r>
              <a:rPr lang="en-US" altLang="ko-KR" dirty="0"/>
              <a:t> </a:t>
            </a:r>
            <a:r>
              <a:rPr lang="en-US" altLang="ko-KR" dirty="0" err="1"/>
              <a:t>IP주소의</a:t>
            </a:r>
            <a:r>
              <a:rPr lang="en-US" altLang="ko-KR" dirty="0"/>
              <a:t> </a:t>
            </a:r>
            <a:r>
              <a:rPr lang="en-US" altLang="ko-KR" dirty="0" err="1"/>
              <a:t>새로운</a:t>
            </a:r>
            <a:r>
              <a:rPr lang="en-US" altLang="ko-KR" dirty="0"/>
              <a:t> </a:t>
            </a:r>
            <a:r>
              <a:rPr lang="en-US" altLang="ko-KR" dirty="0" err="1"/>
              <a:t>방향인</a:t>
            </a:r>
            <a:r>
              <a:rPr lang="en-US" altLang="ko-KR" dirty="0"/>
              <a:t> IPv6</a:t>
            </a:r>
            <a:r>
              <a:rPr lang="ko-KR" altLang="ko-KR" dirty="0"/>
              <a:t>를 사용함으로써 무제한에 가까운 기기 등록이 가능하게 합니다.</a:t>
            </a:r>
            <a:r>
              <a:rPr lang="en-US" altLang="ko-KR" dirty="0"/>
              <a:t>​</a:t>
            </a:r>
          </a:p>
          <a:p>
            <a:r>
              <a:rPr lang="ko-KR" altLang="ko-KR" dirty="0"/>
              <a:t>스마트 홈 시스템에 대한 보안 문제가 대두되고 있는 현 시점에 저희의 연구가 일반 시민들에게 위협이 되는 나쁜 해커들의 공격으로부터 지켜줄 것으로 기대됩니다.</a:t>
            </a: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54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7D018AE6-24B7-4430-B154-066B12167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CE313452-EAB7-4C8B-8BDB-60119CAC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전송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계층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​</a:t>
            </a:r>
          </a:p>
          <a:p>
            <a:r>
              <a:rPr lang="ko-KR" altLang="ko-KR" dirty="0">
                <a:latin typeface="Arial" panose="020B0604020202020204" pitchFamily="34" charset="0"/>
              </a:rPr>
              <a:t>도청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>
                <a:latin typeface="Arial" panose="020B0604020202020204" pitchFamily="34" charset="0"/>
              </a:rPr>
              <a:t>변조</a:t>
            </a:r>
            <a:r>
              <a:rPr lang="en-US" altLang="ko-KR" dirty="0">
                <a:latin typeface="Arial" panose="020B0604020202020204" pitchFamily="34" charset="0"/>
              </a:rPr>
              <a:t>, </a:t>
            </a:r>
            <a:r>
              <a:rPr lang="ko-KR" altLang="ko-KR" dirty="0" err="1">
                <a:latin typeface="Arial" panose="020B0604020202020204" pitchFamily="34" charset="0"/>
              </a:rPr>
              <a:t>메세지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위조를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방지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하기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위해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설계된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방식으로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있게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데이터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그램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응용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프로그램의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보안을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제공하는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통신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.​</a:t>
            </a:r>
          </a:p>
          <a:p>
            <a:r>
              <a:rPr lang="en-US" altLang="ko-KR" dirty="0" err="1">
                <a:latin typeface="Arial" panose="020B0604020202020204" pitchFamily="34" charset="0"/>
              </a:rPr>
              <a:t>Dtls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프로토콜은</a:t>
            </a:r>
            <a:r>
              <a:rPr lang="en-US" altLang="ko-KR" dirty="0">
                <a:latin typeface="Arial" panose="020B0604020202020204" pitchFamily="34" charset="0"/>
              </a:rPr>
              <a:t> TLS </a:t>
            </a:r>
            <a:r>
              <a:rPr lang="ko-KR" altLang="ko-KR" dirty="0">
                <a:latin typeface="Arial" panose="020B0604020202020204" pitchFamily="34" charset="0"/>
              </a:rPr>
              <a:t>프로토콜을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기반으로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en-US" altLang="ko-KR" dirty="0" err="1">
                <a:latin typeface="Arial" panose="020B0604020202020204" pitchFamily="34" charset="0"/>
              </a:rPr>
              <a:t>IoT</a:t>
            </a:r>
            <a:r>
              <a:rPr lang="ko-KR" altLang="ko-KR" dirty="0">
                <a:latin typeface="Arial" panose="020B0604020202020204" pitchFamily="34" charset="0"/>
              </a:rPr>
              <a:t>환경에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맞게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제작된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프로토콜이다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F2D468-7F33-41AB-9E16-6AE289E0E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75B069AE-582C-43C2-8E6C-5F62E87486B0}" type="slidenum">
              <a:rPr kumimoji="0" lang="ko-KR" altLang="en-US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6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B023E-D075-4FD8-A7CE-C96CF481F768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0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4AAE12A-527E-4202-B4D0-C511BF19F6B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0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747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690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65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861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608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8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7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7CA8-85F5-4823-87D5-CF8B06310794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8329BC-32A3-40E4-A401-38FA8897C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91A6A85-F006-406B-9A6F-1910752A4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6375" y="3716338"/>
            <a:ext cx="6983413" cy="1368425"/>
          </a:xfrm>
        </p:spPr>
        <p:txBody>
          <a:bodyPr/>
          <a:lstStyle/>
          <a:p>
            <a:pPr algn="ctr" eaLnBrk="1" hangingPunct="1"/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Dtls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보안 기능을 추가한 </a:t>
            </a:r>
            <a:r>
              <a:rPr lang="en-US" altLang="ko-KR" sz="2400" dirty="0" err="1">
                <a:latin typeface="Arial Black" panose="020B0A04020102020204" pitchFamily="34" charset="0"/>
                <a:ea typeface="굴림" panose="020B0600000101010101" pitchFamily="50" charset="-127"/>
              </a:rPr>
              <a:t>CoAP</a:t>
            </a:r>
            <a:r>
              <a:rPr lang="en-US" altLang="ko-KR" sz="2400" dirty="0">
                <a:latin typeface="Arial Black" panose="020B0A04020102020204" pitchFamily="34" charset="0"/>
                <a:ea typeface="굴림" panose="020B0600000101010101" pitchFamily="50" charset="-127"/>
              </a:rPr>
              <a:t>/6LowPan </a:t>
            </a:r>
            <a:r>
              <a:rPr lang="ko-KR" altLang="en-US" sz="2400" dirty="0">
                <a:latin typeface="Arial Black" panose="020B0A04020102020204" pitchFamily="34" charset="0"/>
                <a:ea typeface="굴림" panose="020B0600000101010101" pitchFamily="50" charset="-127"/>
              </a:rPr>
              <a:t>기반 홈 네트워크 시스템</a:t>
            </a:r>
            <a:endParaRPr lang="ko-KR" altLang="en-US" sz="2400" b="0" dirty="0"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11DC4-989A-4426-804D-0CB61DFF88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0563" y="5373216"/>
            <a:ext cx="3816350" cy="9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최강혁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 dirty="0">
                <a:solidFill>
                  <a:srgbClr val="000000"/>
                </a:solidFill>
              </a:rPr>
              <a:t>:</a:t>
            </a:r>
            <a:r>
              <a:rPr kumimoji="0" lang="ko-KR" altLang="en-US" sz="1200" kern="0" dirty="0">
                <a:solidFill>
                  <a:srgbClr val="000000"/>
                </a:solidFill>
              </a:rPr>
              <a:t> 이보경</a:t>
            </a: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 dirty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28750"/>
            <a:ext cx="8320409" cy="4716463"/>
          </a:xfrm>
        </p:spPr>
        <p:txBody>
          <a:bodyPr/>
          <a:lstStyle/>
          <a:p>
            <a:r>
              <a:rPr lang="en-US" altLang="ko-KR" dirty="0"/>
              <a:t>IETF – RFC 7668 : IPv6</a:t>
            </a:r>
            <a:r>
              <a:rPr lang="ko-KR" altLang="en-US" dirty="0"/>
              <a:t>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BLUETOOTH®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</a:p>
          <a:p>
            <a:pPr lvl="1"/>
            <a:r>
              <a:rPr lang="ko-KR" altLang="en-US" dirty="0"/>
              <a:t>블루투스와 </a:t>
            </a:r>
            <a:r>
              <a:rPr lang="en-US" altLang="ko-KR" dirty="0"/>
              <a:t>6LowPAN </a:t>
            </a:r>
            <a:r>
              <a:rPr lang="ko-KR" altLang="en-US" dirty="0"/>
              <a:t>사이의 통신 표준이다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표준을 이용하여 블루투스에서 만든 </a:t>
            </a:r>
            <a:r>
              <a:rPr lang="en-US" altLang="ko-KR" dirty="0"/>
              <a:t>Internet Protocol Support Profile(IPSP)</a:t>
            </a:r>
            <a:r>
              <a:rPr lang="ko-KR" altLang="en-US" dirty="0"/>
              <a:t>를 사용하면 간편하게 블루투스를 </a:t>
            </a:r>
            <a:r>
              <a:rPr lang="en-US" altLang="ko-KR" dirty="0"/>
              <a:t>6LowPAN</a:t>
            </a:r>
            <a:r>
              <a:rPr lang="ko-KR" altLang="en-US" dirty="0"/>
              <a:t>에 호환 시킬 수 있다</a:t>
            </a:r>
            <a:r>
              <a:rPr lang="en-US" altLang="ko-KR" dirty="0"/>
              <a:t>!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68453"/>
              </p:ext>
            </p:extLst>
          </p:nvPr>
        </p:nvGraphicFramePr>
        <p:xfrm>
          <a:off x="2103450" y="3925359"/>
          <a:ext cx="136466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666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7953"/>
              </p:ext>
            </p:extLst>
          </p:nvPr>
        </p:nvGraphicFramePr>
        <p:xfrm>
          <a:off x="753833" y="3920173"/>
          <a:ext cx="886835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6835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802.3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1640668" y="5030610"/>
            <a:ext cx="462782" cy="72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6D684D1-F124-4C5D-8DD4-CBE45B2E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627"/>
              </p:ext>
            </p:extLst>
          </p:nvPr>
        </p:nvGraphicFramePr>
        <p:xfrm>
          <a:off x="4091992" y="3925359"/>
          <a:ext cx="341133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1339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 for Bluetooth 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AC15AC-D2C2-4106-A7F0-754FB09F4C7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 bwMode="auto">
          <a:xfrm>
            <a:off x="3468116" y="5037879"/>
            <a:ext cx="6238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4395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0B9D-45A0-468F-BABA-3BF90993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2564904"/>
            <a:ext cx="6589199" cy="1280890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latin typeface="HY궁서B" panose="02030600000101010101" pitchFamily="18" charset="-127"/>
                <a:ea typeface="HY궁서B" panose="02030600000101010101" pitchFamily="18" charset="-127"/>
              </a:rPr>
              <a:t>시스템 모듈 상세 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0D09E-AA9F-481F-8739-9FF94B30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00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9" y="624110"/>
            <a:ext cx="7130752" cy="1280890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ko-KR" altLang="en-US" sz="2800" dirty="0"/>
              <a:t> 서버와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간의 통신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DDD0-87C1-4FB9-8683-AC9AD52C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6048672" cy="1996119"/>
          </a:xfrm>
        </p:spPr>
        <p:txBody>
          <a:bodyPr/>
          <a:lstStyle/>
          <a:p>
            <a:r>
              <a:rPr lang="ko-KR" altLang="en-US" dirty="0" err="1"/>
              <a:t>아두이노에</a:t>
            </a:r>
            <a:r>
              <a:rPr lang="ko-KR" altLang="en-US" dirty="0"/>
              <a:t> 블루투스 </a:t>
            </a:r>
            <a:r>
              <a:rPr lang="en-US" altLang="ko-KR" dirty="0"/>
              <a:t>4.0 </a:t>
            </a:r>
            <a:r>
              <a:rPr lang="ko-KR" altLang="en-US" dirty="0"/>
              <a:t>모듈인 </a:t>
            </a:r>
            <a:r>
              <a:rPr lang="en-US" altLang="ko-KR" dirty="0"/>
              <a:t>HM-10</a:t>
            </a:r>
            <a:r>
              <a:rPr lang="ko-KR" altLang="en-US" dirty="0"/>
              <a:t>을 연결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서버는 약속된 프로토콜로 수신된 데이터를 처리하여 정보 획득</a:t>
            </a:r>
          </a:p>
        </p:txBody>
      </p:sp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http://www.makewith.co/media1/upload/imgs/2017/1004/2392/HM-10_1_2.jpg">
            <a:extLst>
              <a:ext uri="{FF2B5EF4-FFF2-40B4-BE49-F238E27FC236}">
                <a16:creationId xmlns:a16="http://schemas.microsoft.com/office/drawing/2014/main" id="{7CBA4CB8-3C5A-4041-AD81-774B9398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07996"/>
            <a:ext cx="1938920" cy="16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두이노 우노에 대한 이미지 검색결과">
            <a:extLst>
              <a:ext uri="{FF2B5EF4-FFF2-40B4-BE49-F238E27FC236}">
                <a16:creationId xmlns:a16="http://schemas.microsoft.com/office/drawing/2014/main" id="{C0CFCFE2-0F9C-4692-89C0-F07CF549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78180"/>
            <a:ext cx="2847217" cy="19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77398D8-BD6C-41E9-ACF5-159066EC3911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948263" y="3514355"/>
            <a:ext cx="576000" cy="763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1D51A6-1ADD-4979-BA5E-2E47B2D725CF}"/>
              </a:ext>
            </a:extLst>
          </p:cNvPr>
          <p:cNvSpPr txBox="1"/>
          <p:nvPr/>
        </p:nvSpPr>
        <p:spPr>
          <a:xfrm>
            <a:off x="6516216" y="62338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12199-C95A-46D2-932A-5DC95EC4B333}"/>
              </a:ext>
            </a:extLst>
          </p:cNvPr>
          <p:cNvSpPr txBox="1"/>
          <p:nvPr/>
        </p:nvSpPr>
        <p:spPr>
          <a:xfrm>
            <a:off x="5978803" y="2513523"/>
            <a:ext cx="19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블루투스 모듈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79C99F-29F9-4095-8C53-E74D04249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3717" y="2513523"/>
            <a:ext cx="2206317" cy="1486526"/>
          </a:xfrm>
          <a:prstGeom prst="rect">
            <a:avLst/>
          </a:prstGeom>
        </p:spPr>
      </p:pic>
      <p:sp>
        <p:nvSpPr>
          <p:cNvPr id="15" name="왼쪽/오른쪽 화살표 16">
            <a:extLst>
              <a:ext uri="{FF2B5EF4-FFF2-40B4-BE49-F238E27FC236}">
                <a16:creationId xmlns:a16="http://schemas.microsoft.com/office/drawing/2014/main" id="{E8B7BBC5-3A3D-4583-805E-F343A192983D}"/>
              </a:ext>
            </a:extLst>
          </p:cNvPr>
          <p:cNvSpPr/>
          <p:nvPr/>
        </p:nvSpPr>
        <p:spPr>
          <a:xfrm>
            <a:off x="3203328" y="2909078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EB22D-1536-4CDC-AECB-0C0C38E49FBC}"/>
              </a:ext>
            </a:extLst>
          </p:cNvPr>
          <p:cNvSpPr txBox="1"/>
          <p:nvPr/>
        </p:nvSpPr>
        <p:spPr>
          <a:xfrm>
            <a:off x="1325249" y="4000049"/>
            <a:ext cx="15520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블루투스 내장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BE8D4-2E77-4AC2-91E5-98403BE895BB}"/>
              </a:ext>
            </a:extLst>
          </p:cNvPr>
          <p:cNvSpPr txBox="1"/>
          <p:nvPr/>
        </p:nvSpPr>
        <p:spPr>
          <a:xfrm>
            <a:off x="3957396" y="3356992"/>
            <a:ext cx="140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Bluetooth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28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5C1EF-3D3A-49CF-B493-9852ED3A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CoAP</a:t>
            </a:r>
            <a:r>
              <a:rPr lang="en-US" altLang="ko-KR" sz="2800" dirty="0"/>
              <a:t> </a:t>
            </a:r>
            <a:r>
              <a:rPr lang="ko-KR" altLang="en-US" sz="2800" dirty="0"/>
              <a:t>서버와 </a:t>
            </a:r>
            <a:r>
              <a:rPr lang="en-US" altLang="ko-KR" sz="2800" dirty="0"/>
              <a:t>6LoWPAN </a:t>
            </a:r>
            <a:r>
              <a:rPr lang="ko-KR" altLang="en-US" sz="2800" dirty="0"/>
              <a:t>게이트웨이 간의 통신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55603-31A1-4DAC-B98A-027B119C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55C97-360B-4366-9F4E-69C4FD29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83801" y="4028518"/>
            <a:ext cx="2206317" cy="1486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333E5A-B527-4484-BA8A-910D8BA45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1650" y="3984818"/>
            <a:ext cx="2206317" cy="1486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BE242-2F83-48F6-8F5F-EC5D12E57E0D}"/>
              </a:ext>
            </a:extLst>
          </p:cNvPr>
          <p:cNvSpPr txBox="1"/>
          <p:nvPr/>
        </p:nvSpPr>
        <p:spPr>
          <a:xfrm>
            <a:off x="1096207" y="5515044"/>
            <a:ext cx="2539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 err="1">
                <a:latin typeface="넥슨 풋볼고딕 B" panose="020B0803000000000000" charset="-127"/>
                <a:ea typeface="넥슨 풋볼고딕 B" panose="020B0803000000000000" charset="-127"/>
              </a:rPr>
              <a:t>CoAP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서버</a:t>
            </a:r>
            <a:endParaRPr lang="en-US" altLang="ko-KR" dirty="0">
              <a:latin typeface="넥슨 풋볼고딕 B" panose="020B0803000000000000" charset="-127"/>
              <a:ea typeface="넥슨 풋볼고딕 B" panose="020B0803000000000000" charset="-127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(</a:t>
            </a:r>
            <a:r>
              <a:rPr lang="ko-KR" altLang="en-US" dirty="0">
                <a:latin typeface="넥슨 풋볼고딕 B" panose="020B0803000000000000" charset="-127"/>
                <a:ea typeface="넥슨 풋볼고딕 B" panose="020B0803000000000000" charset="-127"/>
              </a:rPr>
              <a:t>압축 </a:t>
            </a:r>
            <a:r>
              <a:rPr lang="en-US" altLang="ko-KR" dirty="0">
                <a:latin typeface="넥슨 풋볼고딕 B" panose="020B0803000000000000" charset="-127"/>
                <a:ea typeface="넥슨 풋볼고딕 B" panose="020B0803000000000000" charset="-127"/>
              </a:rPr>
              <a:t>IPv6, 802.11)</a:t>
            </a:r>
            <a:endParaRPr lang="ko-KR" altLang="en-US" dirty="0">
              <a:latin typeface="넥슨 풋볼고딕 B" panose="020B0803000000000000" charset="-127"/>
              <a:ea typeface="넥슨 풋볼고딕 B" panose="020B080300000000000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F88F-1559-40A8-BEDD-33A2982F0FC9}"/>
              </a:ext>
            </a:extLst>
          </p:cNvPr>
          <p:cNvSpPr txBox="1"/>
          <p:nvPr/>
        </p:nvSpPr>
        <p:spPr>
          <a:xfrm>
            <a:off x="6393598" y="5515044"/>
            <a:ext cx="21807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6LoWPAN </a:t>
            </a:r>
            <a:r>
              <a:rPr lang="ko-KR" altLang="en-US" dirty="0">
                <a:latin typeface="넥슨 풋볼고딕 L"/>
                <a:ea typeface="넥슨 풋볼고딕 L"/>
              </a:rPr>
              <a:t>게이트웨이</a:t>
            </a:r>
            <a:endParaRPr lang="en-US" altLang="ko-KR" dirty="0">
              <a:latin typeface="넥슨 풋볼고딕 L"/>
              <a:ea typeface="넥슨 풋볼고딕 L"/>
            </a:endParaRPr>
          </a:p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(IPv6,</a:t>
            </a:r>
            <a:r>
              <a:rPr lang="ko-KR" altLang="en-US" dirty="0">
                <a:latin typeface="넥슨 풋볼고딕 L"/>
                <a:ea typeface="넥슨 풋볼고딕 L"/>
              </a:rPr>
              <a:t> </a:t>
            </a:r>
            <a:r>
              <a:rPr lang="en-US" altLang="ko-KR" dirty="0">
                <a:latin typeface="넥슨 풋볼고딕 L"/>
                <a:ea typeface="넥슨 풋볼고딕 L"/>
              </a:rPr>
              <a:t>802.15.1)</a:t>
            </a:r>
          </a:p>
        </p:txBody>
      </p:sp>
      <p:sp>
        <p:nvSpPr>
          <p:cNvPr id="10" name="왼쪽/오른쪽 화살표 16">
            <a:extLst>
              <a:ext uri="{FF2B5EF4-FFF2-40B4-BE49-F238E27FC236}">
                <a16:creationId xmlns:a16="http://schemas.microsoft.com/office/drawing/2014/main" id="{FCDAFDC6-EF3F-4935-AA82-853E0A82FA76}"/>
              </a:ext>
            </a:extLst>
          </p:cNvPr>
          <p:cNvSpPr/>
          <p:nvPr/>
        </p:nvSpPr>
        <p:spPr>
          <a:xfrm>
            <a:off x="3547841" y="4471763"/>
            <a:ext cx="2736824" cy="52850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3158B6-E293-4BB1-9AE9-C98A849BC417}"/>
              </a:ext>
            </a:extLst>
          </p:cNvPr>
          <p:cNvSpPr/>
          <p:nvPr/>
        </p:nvSpPr>
        <p:spPr>
          <a:xfrm>
            <a:off x="4490231" y="4902503"/>
            <a:ext cx="92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넥슨 풋볼고딕 L"/>
                <a:ea typeface="넥슨 풋볼고딕 L"/>
              </a:rPr>
              <a:t>BLE4.1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8E324-D30A-4752-854A-56CFBB7B12CE}"/>
              </a:ext>
            </a:extLst>
          </p:cNvPr>
          <p:cNvSpPr txBox="1"/>
          <p:nvPr/>
        </p:nvSpPr>
        <p:spPr>
          <a:xfrm>
            <a:off x="1835696" y="2060848"/>
            <a:ext cx="67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CoAP</a:t>
            </a:r>
            <a:r>
              <a:rPr lang="ko-KR" altLang="en-US" dirty="0"/>
              <a:t> 서버와 사용자는 </a:t>
            </a:r>
            <a:r>
              <a:rPr lang="en-US" altLang="ko-KR" dirty="0"/>
              <a:t>IP,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물리 계층 프로토콜이 서로 다르기 때문에 게이트웨이가 필요 </a:t>
            </a:r>
          </a:p>
        </p:txBody>
      </p:sp>
    </p:spTree>
    <p:extLst>
      <p:ext uri="{BB962C8B-B14F-4D97-AF65-F5344CB8AC3E}">
        <p14:creationId xmlns:p14="http://schemas.microsoft.com/office/powerpoint/2010/main" val="407443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A7DD778-B1FC-4D4A-9C88-98953CD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6356"/>
              </p:ext>
            </p:extLst>
          </p:nvPr>
        </p:nvGraphicFramePr>
        <p:xfrm>
          <a:off x="467544" y="2662441"/>
          <a:ext cx="8229600" cy="32868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Raspbian OS, Windows 10 64bit, Android 7.1 </a:t>
                      </a:r>
                      <a:r>
                        <a:rPr lang="en-US" altLang="ko-KR" dirty="0" err="1"/>
                        <a:t>Nouget</a:t>
                      </a:r>
                      <a:r>
                        <a:rPr lang="en-US" altLang="ko-KR" dirty="0"/>
                        <a:t>, Ubuntu 16.04.1 LTS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SQL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라이브러리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Californium </a:t>
                      </a:r>
                      <a:r>
                        <a:rPr lang="en-US" altLang="ko-KR" dirty="0" err="1"/>
                        <a:t>CoAP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Libcoap</a:t>
                      </a:r>
                      <a:r>
                        <a:rPr lang="en-US" altLang="ko-KR" dirty="0"/>
                        <a:t>, Spring MVC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4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Server 2014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IoT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Raspberry Pi 3, Arduino UNO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sp>
        <p:nvSpPr>
          <p:cNvPr id="14343" name="슬라이드 번호 개체 틀 6">
            <a:extLst>
              <a:ext uri="{FF2B5EF4-FFF2-40B4-BE49-F238E27FC236}">
                <a16:creationId xmlns:a16="http://schemas.microsoft.com/office/drawing/2014/main" id="{3B6A8E54-A517-4A43-9F31-3EE43E5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9A1B9-C0F9-4C10-90AE-EE50FD53161A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라즈베리 파이3에 대한 이미지 검색결과">
            <a:extLst>
              <a:ext uri="{FF2B5EF4-FFF2-40B4-BE49-F238E27FC236}">
                <a16:creationId xmlns:a16="http://schemas.microsoft.com/office/drawing/2014/main" id="{B8DC20D9-DBC1-4AE0-95BF-5412F68C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1898576" cy="14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 우노에 대한 이미지 검색결과">
            <a:extLst>
              <a:ext uri="{FF2B5EF4-FFF2-40B4-BE49-F238E27FC236}">
                <a16:creationId xmlns:a16="http://schemas.microsoft.com/office/drawing/2014/main" id="{E2830809-057C-4D4A-B550-B092DD13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18285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31465"/>
            <a:ext cx="8229600" cy="5249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 err="1"/>
              <a:t>CoAP</a:t>
            </a:r>
            <a:r>
              <a:rPr lang="en-US" altLang="ko-KR" sz="1800" dirty="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Framework: </a:t>
            </a:r>
            <a:r>
              <a:rPr lang="en-US" altLang="ko-KR" sz="1600" dirty="0" err="1"/>
              <a:t>Californuim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Raspbian</a:t>
            </a:r>
            <a:r>
              <a:rPr lang="en-US" altLang="ko-KR" sz="1600" dirty="0"/>
              <a:t> OS, Linux 4.4,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Client </a:t>
            </a:r>
            <a:r>
              <a:rPr lang="en-US" altLang="ko-KR" sz="1600" dirty="0" err="1"/>
              <a:t>broweser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FireFox</a:t>
            </a:r>
            <a:r>
              <a:rPr lang="en-US" altLang="ko-KR" sz="1600" dirty="0"/>
              <a:t> 51.0.1 – Mozilla Copper user-agent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</a:t>
            </a:r>
            <a:r>
              <a:rPr lang="en-US" altLang="ko-KR" sz="1600" dirty="0"/>
              <a:t>: Java &amp; Python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/>
              <a:t>Hardward</a:t>
            </a:r>
            <a:r>
              <a:rPr lang="en-US" altLang="ko-KR" sz="1600" dirty="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 환경</a:t>
            </a:r>
            <a:r>
              <a:rPr lang="en-US" altLang="ko-KR" sz="1600" dirty="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: Bluetooth Low Energy (BLE) 4.1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플랫폼</a:t>
            </a:r>
            <a:r>
              <a:rPr lang="en-US" altLang="ko-KR" sz="1600" dirty="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9063-97AD-4DCE-B9C3-C2C34E8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1800" dirty="0"/>
              <a:t>6LoWPAN Gateway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Shell &amp;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개발 환경 </a:t>
            </a:r>
            <a:r>
              <a:rPr lang="en-US" altLang="ko-KR" sz="1600" dirty="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통신 환경</a:t>
            </a:r>
            <a:r>
              <a:rPr lang="en-US" altLang="ko-KR" sz="1600" dirty="0"/>
              <a:t> : Bluetooth Low Energy(BLE) 4.1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 dirty="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OS : Android 6.0 Marshmallow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OS, Android Studio 2.2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8441-F4F7-44BC-82F0-74C1F9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090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487DC695-DC5C-4141-87D5-7C02EA64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131465"/>
            <a:ext cx="8229600" cy="524986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Web Server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Framework : Californium </a:t>
            </a:r>
            <a:r>
              <a:rPr lang="en-US" altLang="ko-KR" sz="1600" dirty="0" err="1"/>
              <a:t>CoAP</a:t>
            </a:r>
            <a:r>
              <a:rPr lang="en-US" altLang="ko-KR" sz="1600" dirty="0"/>
              <a:t>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개발환경 </a:t>
            </a:r>
            <a:r>
              <a:rPr lang="en-US" altLang="ko-KR" sz="1600" dirty="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 dirty="0"/>
              <a:t>DTLS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개발언어 </a:t>
            </a:r>
            <a:r>
              <a:rPr lang="en-US" altLang="ko-KR" sz="1600" dirty="0"/>
              <a:t>: Java(Servlet, JSP) &amp; HTML &amp; CSS &amp; JavaScript (jQuery)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563550C-7860-4981-B9D9-8131BF9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0475BF-BAD3-4FF2-9221-6B4F7D028B63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B9E535C-0AB2-4AB1-B2FB-0A2BD4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sp>
        <p:nvSpPr>
          <p:cNvPr id="16418" name="슬라이드 번호 개체 틀 4">
            <a:extLst>
              <a:ext uri="{FF2B5EF4-FFF2-40B4-BE49-F238E27FC236}">
                <a16:creationId xmlns:a16="http://schemas.microsoft.com/office/drawing/2014/main" id="{14519A11-1E04-4E5C-AC9E-E42C2F0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8E0045-931B-4485-B55D-1807E93E40C8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097608"/>
              </p:ext>
            </p:extLst>
          </p:nvPr>
        </p:nvGraphicFramePr>
        <p:xfrm>
          <a:off x="683568" y="1419033"/>
          <a:ext cx="7344817" cy="5115581"/>
        </p:xfrm>
        <a:graphic>
          <a:graphicData uri="http://schemas.openxmlformats.org/drawingml/2006/table">
            <a:tbl>
              <a:tblPr/>
              <a:tblGrid>
                <a:gridCol w="100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66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18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Arduino , Bluetooth le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2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 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Java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 baseline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어플리케이션 제작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19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2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7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7E3BEAE-4A1E-49DE-BA45-E232AA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87145"/>
              </p:ext>
            </p:extLst>
          </p:nvPr>
        </p:nvGraphicFramePr>
        <p:xfrm>
          <a:off x="755576" y="1628800"/>
          <a:ext cx="7848874" cy="41044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79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79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56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추진사항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요구사항 정의 및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정의 및 분석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시스템설계 및 상세설계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설계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및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 err="1"/>
                        <a:t>유니트</a:t>
                      </a:r>
                      <a:r>
                        <a:rPr lang="ko-KR" altLang="en-US" sz="1200" dirty="0"/>
                        <a:t> 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시스템 통합시험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완전성 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중간 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산업기술대전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산업 기술대전 참가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졸업작품 최종 보고서 작성 및 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졸업작품 최종보고서 작성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-CD </a:t>
                      </a:r>
                      <a:r>
                        <a:rPr lang="ko-KR" altLang="en-US" sz="1200" dirty="0"/>
                        <a:t>패키징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0F20A0-F4FC-4539-B94D-CCAC06052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50" charset="-127"/>
                <a:ea typeface="맑은 고딕" panose="020B0503020000020004" pitchFamily="50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3" name="슬라이드 번호 개체 틀 34">
            <a:extLst>
              <a:ext uri="{FF2B5EF4-FFF2-40B4-BE49-F238E27FC236}">
                <a16:creationId xmlns:a16="http://schemas.microsoft.com/office/drawing/2014/main" id="{2D3355AA-050B-430F-8FF3-E2647253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F5C20-D2A5-4A5D-B806-66B614294596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78187FE-C0A5-4436-9B25-E81E0533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1F5292B4-BF53-447C-827A-FCC44D5983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262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5EF7B0A-FA07-49F4-8B6E-CA4E36368D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1430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B2A314AE-98D0-461E-8C77-83EE96548A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308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 요</a:t>
            </a:r>
          </a:p>
        </p:txBody>
      </p:sp>
      <p:sp>
        <p:nvSpPr>
          <p:cNvPr id="118794" name="AutoShape 10">
            <a:extLst>
              <a:ext uri="{FF2B5EF4-FFF2-40B4-BE49-F238E27FC236}">
                <a16:creationId xmlns:a16="http://schemas.microsoft.com/office/drawing/2014/main" id="{DC5B0C79-A8D8-4A38-AF0A-64B637EA8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7668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1">
            <a:extLst>
              <a:ext uri="{FF2B5EF4-FFF2-40B4-BE49-F238E27FC236}">
                <a16:creationId xmlns:a16="http://schemas.microsoft.com/office/drawing/2014/main" id="{A97AF5EC-BC2B-4673-8050-62BF3E20A2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655763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7" name="Text Box 12">
            <a:extLst>
              <a:ext uri="{FF2B5EF4-FFF2-40B4-BE49-F238E27FC236}">
                <a16:creationId xmlns:a16="http://schemas.microsoft.com/office/drawing/2014/main" id="{6F10EAAF-6883-4E38-8BF9-E3FB5995EB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8129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9F52C0F7-07CC-4E7F-B374-975719F026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2764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16">
            <a:extLst>
              <a:ext uri="{FF2B5EF4-FFF2-40B4-BE49-F238E27FC236}">
                <a16:creationId xmlns:a16="http://schemas.microsoft.com/office/drawing/2014/main" id="{1983FCD1-1BE0-492A-834D-C8A7E1616E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2082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0" name="Text Box 17">
            <a:extLst>
              <a:ext uri="{FF2B5EF4-FFF2-40B4-BE49-F238E27FC236}">
                <a16:creationId xmlns:a16="http://schemas.microsoft.com/office/drawing/2014/main" id="{F89ED3A3-7F20-469B-B746-9866455F35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3225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C3B6ED68-E112-4CAC-A06D-AC5870F7CF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7765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2" name="AutoShape 21">
            <a:extLst>
              <a:ext uri="{FF2B5EF4-FFF2-40B4-BE49-F238E27FC236}">
                <a16:creationId xmlns:a16="http://schemas.microsoft.com/office/drawing/2014/main" id="{D94F6CF6-7B28-4C07-A5A6-59E94B3DE8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659063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3" name="Text Box 22">
            <a:extLst>
              <a:ext uri="{FF2B5EF4-FFF2-40B4-BE49-F238E27FC236}">
                <a16:creationId xmlns:a16="http://schemas.microsoft.com/office/drawing/2014/main" id="{1C3934D5-BC2D-4999-B262-FBD478C356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8225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7184" name="AutoShape 43">
            <a:extLst>
              <a:ext uri="{FF2B5EF4-FFF2-40B4-BE49-F238E27FC236}">
                <a16:creationId xmlns:a16="http://schemas.microsoft.com/office/drawing/2014/main" id="{62B6AB22-B191-4DE5-B789-82D1860897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2781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5" name="AutoShape 44">
            <a:extLst>
              <a:ext uri="{FF2B5EF4-FFF2-40B4-BE49-F238E27FC236}">
                <a16:creationId xmlns:a16="http://schemas.microsoft.com/office/drawing/2014/main" id="{737E01A7-C4D9-455B-9EBD-5FB2E8704F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159125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6" name="Text Box 45">
            <a:extLst>
              <a:ext uri="{FF2B5EF4-FFF2-40B4-BE49-F238E27FC236}">
                <a16:creationId xmlns:a16="http://schemas.microsoft.com/office/drawing/2014/main" id="{7CE390EE-7A7F-4315-B16F-9B62ABB9FB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333750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6B3D38F-24F3-4E0C-9183-CAB165E58F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7750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8" name="AutoShape 6">
            <a:extLst>
              <a:ext uri="{FF2B5EF4-FFF2-40B4-BE49-F238E27FC236}">
                <a16:creationId xmlns:a16="http://schemas.microsoft.com/office/drawing/2014/main" id="{34ABB5FF-8932-4EE1-B819-F452B1FA2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6560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89" name="Text Box 7">
            <a:extLst>
              <a:ext uri="{FF2B5EF4-FFF2-40B4-BE49-F238E27FC236}">
                <a16:creationId xmlns:a16="http://schemas.microsoft.com/office/drawing/2014/main" id="{60ACADD1-0158-4F8E-A183-A2A5971347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8211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596BC91E-8750-4196-9835-DBCA6D0782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281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1" name="AutoShape 11">
            <a:extLst>
              <a:ext uri="{FF2B5EF4-FFF2-40B4-BE49-F238E27FC236}">
                <a16:creationId xmlns:a16="http://schemas.microsoft.com/office/drawing/2014/main" id="{F2311A03-8FE3-4979-8695-EE07AA14CA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16877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2" name="Text Box 12">
            <a:extLst>
              <a:ext uri="{FF2B5EF4-FFF2-40B4-BE49-F238E27FC236}">
                <a16:creationId xmlns:a16="http://schemas.microsoft.com/office/drawing/2014/main" id="{BD04B5D3-14E6-44AF-BEA3-A1ECF5C625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327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85F93517-DDA3-423F-82E5-2B6360389E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78948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4" name="AutoShape 16">
            <a:extLst>
              <a:ext uri="{FF2B5EF4-FFF2-40B4-BE49-F238E27FC236}">
                <a16:creationId xmlns:a16="http://schemas.microsoft.com/office/drawing/2014/main" id="{138CC7AC-6C13-49B7-8D7A-F3831FFE76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722813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5" name="Text Box 17">
            <a:extLst>
              <a:ext uri="{FF2B5EF4-FFF2-40B4-BE49-F238E27FC236}">
                <a16:creationId xmlns:a16="http://schemas.microsoft.com/office/drawing/2014/main" id="{F77283FB-15C6-45E7-B319-CE49AFBBD4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8355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C29EAEEC-6B05-4159-B3F9-AFE78CAB89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2895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7" name="AutoShape 21">
            <a:extLst>
              <a:ext uri="{FF2B5EF4-FFF2-40B4-BE49-F238E27FC236}">
                <a16:creationId xmlns:a16="http://schemas.microsoft.com/office/drawing/2014/main" id="{63E41559-4504-4E1F-B62B-EFDB660D9A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1720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98" name="Text Box 22">
            <a:extLst>
              <a:ext uri="{FF2B5EF4-FFF2-40B4-BE49-F238E27FC236}">
                <a16:creationId xmlns:a16="http://schemas.microsoft.com/office/drawing/2014/main" id="{44B3B5D4-7FF8-4852-83D3-C8839F3F08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53355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수행 일정</a:t>
            </a:r>
          </a:p>
        </p:txBody>
      </p:sp>
      <p:sp>
        <p:nvSpPr>
          <p:cNvPr id="7199" name="AutoShape 43">
            <a:extLst>
              <a:ext uri="{FF2B5EF4-FFF2-40B4-BE49-F238E27FC236}">
                <a16:creationId xmlns:a16="http://schemas.microsoft.com/office/drawing/2014/main" id="{5238A456-4E7D-43FA-90DA-343F867366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5791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0" name="AutoShape 44">
            <a:extLst>
              <a:ext uri="{FF2B5EF4-FFF2-40B4-BE49-F238E27FC236}">
                <a16:creationId xmlns:a16="http://schemas.microsoft.com/office/drawing/2014/main" id="{09EC0CFF-7192-486A-891B-519E445969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567213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01" name="Text Box 45">
            <a:extLst>
              <a:ext uri="{FF2B5EF4-FFF2-40B4-BE49-F238E27FC236}">
                <a16:creationId xmlns:a16="http://schemas.microsoft.com/office/drawing/2014/main" id="{D989EDF0-3696-453C-BFBF-0F2DD9A621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84676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7202" name="Text Box 12">
            <a:extLst>
              <a:ext uri="{FF2B5EF4-FFF2-40B4-BE49-F238E27FC236}">
                <a16:creationId xmlns:a16="http://schemas.microsoft.com/office/drawing/2014/main" id="{4750AF68-9C40-4135-A0A5-6FAA9B6834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71800" y="43243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00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19110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2F78DBA9-E0B3-402C-8ADF-CEE99D6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E01BC80-1105-438F-A912-1CB2C1CF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952" y="2467678"/>
            <a:ext cx="6591985" cy="3777622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461" name="슬라이드 번호 개체 틀 4">
            <a:extLst>
              <a:ext uri="{FF2B5EF4-FFF2-40B4-BE49-F238E27FC236}">
                <a16:creationId xmlns:a16="http://schemas.microsoft.com/office/drawing/2014/main" id="{694C4450-846A-4F7A-96C8-59C55190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E3382-7A09-427E-AC4C-BE308CDE3E5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666182" y="1405225"/>
            <a:ext cx="56980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8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0503" y="1583694"/>
            <a:ext cx="1442561" cy="764557"/>
          </a:xfrm>
          <a:prstGeom prst="rect">
            <a:avLst/>
          </a:prstGeom>
        </p:spPr>
      </p:pic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5362" y="2713796"/>
            <a:ext cx="912624" cy="1100139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2657999" y="2721328"/>
            <a:ext cx="60155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 lvl="0">
              <a:defRPr lang="ko-KR" altLang="en-US"/>
            </a:pPr>
            <a:endParaRPr lang="ko-KR" altLang="en-US" sz="2500" b="1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754" y="3825354"/>
            <a:ext cx="1828799" cy="1304543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2666181" y="3925466"/>
            <a:ext cx="788248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</a:t>
            </a:r>
          </a:p>
          <a:p>
            <a:pPr lvl="0">
              <a:defRPr lang="ko-KR" altLang="en-US"/>
            </a:pP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Energy-BLE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endParaRPr lang="en-US" altLang="ko-KR" sz="2000" b="1" dirty="0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2666182" y="5129897"/>
            <a:ext cx="6396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https://github.com/eclipse/californium</a:t>
            </a:r>
          </a:p>
          <a:p>
            <a:pPr lvl="0">
              <a:defRPr lang="ko-KR" altLang="en-US"/>
            </a:pPr>
            <a:endParaRPr lang="ko-KR" altLang="en-US" sz="2000" dirty="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61" y="5337420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2780928"/>
            <a:ext cx="6029842" cy="14401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6600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D6EE-C1B4-4EE3-841F-0C5CCF2B582A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7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B4236B58-57D7-4E96-A582-73384E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795202B-C13C-4527-8AB6-4E4909F1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센서부분의 통신 모듈을 어떻게 할 수 있는지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Zigbee</a:t>
            </a:r>
            <a:r>
              <a:rPr lang="ko-KR" altLang="en-US" dirty="0">
                <a:solidFill>
                  <a:schemeClr val="tx1"/>
                </a:solidFill>
              </a:rPr>
              <a:t>를 대신해서 사용하는 센서 모듈은 무엇이 있는지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r>
              <a:rPr lang="ko-KR" altLang="en-US" dirty="0"/>
              <a:t>지적 사항에 대한 답변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센서부분은 </a:t>
            </a:r>
            <a:r>
              <a:rPr lang="en-US" altLang="ko-KR" dirty="0">
                <a:solidFill>
                  <a:schemeClr val="tx1"/>
                </a:solidFill>
              </a:rPr>
              <a:t>Bluetooth 4.0 </a:t>
            </a:r>
            <a:r>
              <a:rPr lang="ko-KR" altLang="en-US" dirty="0">
                <a:solidFill>
                  <a:schemeClr val="tx1"/>
                </a:solidFill>
              </a:rPr>
              <a:t>모듈인 </a:t>
            </a:r>
            <a:r>
              <a:rPr lang="en-US" altLang="ko-KR" dirty="0">
                <a:solidFill>
                  <a:schemeClr val="tx1"/>
                </a:solidFill>
              </a:rPr>
              <a:t>HM-10</a:t>
            </a:r>
            <a:r>
              <a:rPr lang="ko-KR" altLang="en-US" dirty="0">
                <a:solidFill>
                  <a:schemeClr val="tx1"/>
                </a:solidFill>
              </a:rPr>
              <a:t>을 사용하여 </a:t>
            </a:r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와 통신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 err="1">
                <a:solidFill>
                  <a:schemeClr val="tx1"/>
                </a:solidFill>
              </a:rPr>
              <a:t>아두이노의</a:t>
            </a:r>
            <a:r>
              <a:rPr lang="ko-KR" altLang="en-US" dirty="0">
                <a:solidFill>
                  <a:schemeClr val="tx1"/>
                </a:solidFill>
              </a:rPr>
              <a:t> 센서 모듈인 온도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습도</a:t>
            </a:r>
            <a:r>
              <a:rPr lang="en-US" altLang="ko-KR" dirty="0">
                <a:solidFill>
                  <a:schemeClr val="tx1"/>
                </a:solidFill>
              </a:rPr>
              <a:t>, LED, </a:t>
            </a:r>
            <a:r>
              <a:rPr lang="ko-KR" altLang="en-US" dirty="0" err="1">
                <a:solidFill>
                  <a:schemeClr val="tx1"/>
                </a:solidFill>
              </a:rPr>
              <a:t>스위치등</a:t>
            </a:r>
            <a:r>
              <a:rPr lang="ko-KR" altLang="en-US" dirty="0">
                <a:solidFill>
                  <a:schemeClr val="tx1"/>
                </a:solidFill>
              </a:rPr>
              <a:t> 다양한 </a:t>
            </a:r>
            <a:r>
              <a:rPr lang="ko-KR" altLang="en-US" dirty="0" err="1">
                <a:solidFill>
                  <a:schemeClr val="tx1"/>
                </a:solidFill>
              </a:rPr>
              <a:t>센서모듈을</a:t>
            </a:r>
            <a:r>
              <a:rPr lang="ko-KR" altLang="en-US" dirty="0">
                <a:solidFill>
                  <a:schemeClr val="tx1"/>
                </a:solidFill>
              </a:rPr>
              <a:t> 사용하여 얻은 데이터를 블루투스 통신으로 </a:t>
            </a:r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ko-KR" altLang="en-US" dirty="0">
                <a:solidFill>
                  <a:schemeClr val="tx1"/>
                </a:solidFill>
              </a:rPr>
              <a:t> 서버에 업로드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0E94698-3224-46F4-834E-632DF9E9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56930A-6168-4A41-B114-F4650ACD02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86A466FF-60F1-46EA-96FF-E5B244F7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1982F47F-F98A-4E68-B1AD-50A2D94E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8" y="1500758"/>
            <a:ext cx="8229600" cy="495257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개발 배경</a:t>
            </a:r>
            <a:endParaRPr lang="en-US" altLang="ko-KR" dirty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혁명으로 인한 홈 네트워크의 발전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의 보안 문제성 및 </a:t>
            </a:r>
            <a:r>
              <a:rPr lang="en-US" altLang="ko-KR" dirty="0"/>
              <a:t>IPv4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목표</a:t>
            </a:r>
            <a:endParaRPr lang="en-US" altLang="ko-KR" dirty="0"/>
          </a:p>
          <a:p>
            <a:pPr lvl="1"/>
            <a:r>
              <a:rPr lang="en-US" altLang="ko-KR" dirty="0"/>
              <a:t>IPv4 -&gt; IPv6</a:t>
            </a:r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환경에 적합한 </a:t>
            </a:r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ko-KR" altLang="en-US" dirty="0"/>
              <a:t>프로토콜의 이해</a:t>
            </a:r>
            <a:endParaRPr lang="en-US" altLang="ko-KR" dirty="0"/>
          </a:p>
          <a:p>
            <a:pPr lvl="1"/>
            <a:r>
              <a:rPr lang="ko-KR" altLang="en-US" dirty="0"/>
              <a:t>보안 모듈</a:t>
            </a:r>
            <a:r>
              <a:rPr lang="en-US" altLang="ko-KR" dirty="0"/>
              <a:t>(DTLS) </a:t>
            </a:r>
            <a:r>
              <a:rPr lang="ko-KR" altLang="en-US" dirty="0"/>
              <a:t>연구 및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개발 효과</a:t>
            </a:r>
            <a:endParaRPr lang="en-US" altLang="ko-KR" dirty="0"/>
          </a:p>
          <a:p>
            <a:pPr lvl="1"/>
            <a:r>
              <a:rPr lang="en-US" altLang="ko-KR" dirty="0"/>
              <a:t>IPv6</a:t>
            </a:r>
            <a:r>
              <a:rPr lang="ko-KR" altLang="en-US" dirty="0"/>
              <a:t>을 사용하므로 무제한에 가까운 기기 등록가능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 보안 문제 해결</a:t>
            </a:r>
            <a:endParaRPr lang="en-US" altLang="ko-KR" dirty="0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7C493781-ABDD-4D53-B953-E2377842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51AF4-16B6-416E-BF44-C6F3AE9237C4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07" y="1282092"/>
            <a:ext cx="6591985" cy="3777622"/>
          </a:xfrm>
        </p:spPr>
        <p:txBody>
          <a:bodyPr/>
          <a:lstStyle/>
          <a:p>
            <a:r>
              <a:rPr lang="en-US" altLang="ko-KR" dirty="0">
                <a:cs typeface="넥슨 풋볼고딕 L"/>
              </a:rPr>
              <a:t>IETF – 802.15</a:t>
            </a:r>
          </a:p>
          <a:p>
            <a:pPr lvl="1"/>
            <a:r>
              <a:rPr lang="en-US" altLang="ko-KR" dirty="0">
                <a:cs typeface="넥슨 풋볼고딕 L"/>
              </a:rPr>
              <a:t>IEEE 802.15 </a:t>
            </a:r>
            <a:r>
              <a:rPr lang="ko-KR" altLang="en-US" dirty="0">
                <a:cs typeface="넥슨 풋볼고딕 L"/>
              </a:rPr>
              <a:t>는 저속도 무선 개인 통신망을 위한 새로운 물리</a:t>
            </a:r>
            <a:r>
              <a:rPr lang="en-US" altLang="ko-KR" dirty="0">
                <a:cs typeface="넥슨 풋볼고딕 L"/>
              </a:rPr>
              <a:t>/</a:t>
            </a:r>
            <a:r>
              <a:rPr lang="ko-KR" altLang="en-US" dirty="0">
                <a:cs typeface="넥슨 풋볼고딕 L"/>
              </a:rPr>
              <a:t>링크 계층 프로토콜 표준이다</a:t>
            </a:r>
            <a:r>
              <a:rPr lang="en-US" altLang="ko-KR" dirty="0">
                <a:cs typeface="넥슨 풋볼고딕 L"/>
              </a:rPr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 descr="http://cfile4.uf.tistory.com/image/2675F53D542B93FB29F448">
            <a:extLst>
              <a:ext uri="{FF2B5EF4-FFF2-40B4-BE49-F238E27FC236}">
                <a16:creationId xmlns:a16="http://schemas.microsoft.com/office/drawing/2014/main" id="{C652C955-CCBD-4ADE-9F61-D99A6671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2" y="1282092"/>
            <a:ext cx="1444753" cy="15792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DF1DEE7-4639-4C5F-B7C5-486988A698F9}"/>
              </a:ext>
            </a:extLst>
          </p:cNvPr>
          <p:cNvSpPr txBox="1">
            <a:spLocks/>
          </p:cNvSpPr>
          <p:nvPr/>
        </p:nvSpPr>
        <p:spPr>
          <a:xfrm>
            <a:off x="1942415" y="2457025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넥슨 풋볼고딕 L"/>
              </a:rPr>
              <a:t>6LowPAN</a:t>
            </a:r>
          </a:p>
          <a:p>
            <a:pPr lvl="1"/>
            <a:r>
              <a:rPr lang="ko-KR" altLang="en-US" dirty="0">
                <a:cs typeface="넥슨 풋볼고딕 L"/>
              </a:rPr>
              <a:t>저전력 무선 통신 관련 </a:t>
            </a:r>
            <a:r>
              <a:rPr lang="en-US" altLang="ko-KR" dirty="0">
                <a:cs typeface="넥슨 풋볼고딕 L"/>
              </a:rPr>
              <a:t>IETF</a:t>
            </a:r>
            <a:r>
              <a:rPr lang="ko-KR" altLang="en-US" dirty="0">
                <a:cs typeface="넥슨 풋볼고딕 L"/>
              </a:rPr>
              <a:t> 워킹 그룹 중 하나로</a:t>
            </a:r>
            <a:r>
              <a:rPr lang="en-US" altLang="ko-KR" dirty="0">
                <a:cs typeface="넥슨 풋볼고딕 L"/>
              </a:rPr>
              <a:t>, </a:t>
            </a:r>
            <a:r>
              <a:rPr lang="ko-KR" altLang="en-US" dirty="0">
                <a:cs typeface="넥슨 풋볼고딕 L"/>
              </a:rPr>
              <a:t>다양한 </a:t>
            </a:r>
            <a:r>
              <a:rPr lang="en-US" altLang="ko-KR" dirty="0">
                <a:cs typeface="넥슨 풋볼고딕 L"/>
              </a:rPr>
              <a:t>802.15 </a:t>
            </a:r>
            <a:r>
              <a:rPr lang="ko-KR" altLang="en-US" dirty="0">
                <a:cs typeface="넥슨 풋볼고딕 L"/>
              </a:rPr>
              <a:t>프로토콜에 맞는 </a:t>
            </a:r>
            <a:r>
              <a:rPr lang="en-US" altLang="ko-KR" dirty="0">
                <a:cs typeface="넥슨 풋볼고딕 L"/>
              </a:rPr>
              <a:t>IP </a:t>
            </a:r>
            <a:r>
              <a:rPr lang="ko-KR" altLang="en-US" dirty="0">
                <a:cs typeface="넥슨 풋볼고딕 L"/>
              </a:rPr>
              <a:t>서비스를 제공한다</a:t>
            </a:r>
            <a:r>
              <a:rPr lang="en-US" altLang="ko-KR" dirty="0">
                <a:cs typeface="넥슨 풋볼고딕 L"/>
              </a:rPr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4EE92A-7400-40C4-95CE-A157D1AAA13A}"/>
              </a:ext>
            </a:extLst>
          </p:cNvPr>
          <p:cNvSpPr txBox="1">
            <a:spLocks/>
          </p:cNvSpPr>
          <p:nvPr/>
        </p:nvSpPr>
        <p:spPr>
          <a:xfrm>
            <a:off x="1942415" y="3639566"/>
            <a:ext cx="8320409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IETF - RFC 7252 : The Constrained Application Protocol (</a:t>
            </a:r>
            <a:r>
              <a:rPr lang="en-US" altLang="ko-KR" dirty="0" err="1"/>
              <a:t>CoAP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단편화를 최소화하면서 </a:t>
            </a:r>
            <a:r>
              <a:rPr lang="en-US" altLang="ko-KR" dirty="0"/>
              <a:t>HTTP</a:t>
            </a:r>
            <a:r>
              <a:rPr lang="ko-KR" altLang="en-US" dirty="0"/>
              <a:t>와 비슷한 응용 프로토콜</a:t>
            </a:r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61F48D-7284-4490-94BB-6C05FB6C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22896"/>
              </p:ext>
            </p:extLst>
          </p:nvPr>
        </p:nvGraphicFramePr>
        <p:xfrm>
          <a:off x="2652299" y="4798186"/>
          <a:ext cx="38394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701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19701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어플리케이션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트랜스포트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네트워크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물리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C88B36A3-EADE-406A-9621-B97F50D6F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577" y="2655992"/>
            <a:ext cx="1828799" cy="13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799D4F6-6FF9-49DD-BC11-D51F81E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7C1B1F2-E734-4A46-AE42-4A46E54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IoT</a:t>
            </a:r>
            <a:r>
              <a:rPr lang="en-US" altLang="ko-KR" b="0" dirty="0"/>
              <a:t> </a:t>
            </a:r>
            <a:r>
              <a:rPr lang="ko-KR" altLang="en-US" b="0" dirty="0"/>
              <a:t>보안 문제 발생 </a:t>
            </a:r>
            <a:endParaRPr lang="ko-KR" altLang="ko-KR" b="0" dirty="0"/>
          </a:p>
          <a:p>
            <a:pPr>
              <a:buFont typeface="Wingdings" panose="05000000000000000000" pitchFamily="2" charset="2"/>
              <a:buNone/>
            </a:pPr>
            <a:r>
              <a:rPr lang="ko-KR" altLang="en-US" b="0" dirty="0"/>
              <a:t> </a:t>
            </a:r>
            <a:endParaRPr lang="ko-KR" altLang="en-US" dirty="0"/>
          </a:p>
        </p:txBody>
      </p:sp>
      <p:sp>
        <p:nvSpPr>
          <p:cNvPr id="10244" name="슬라이드 번호 개체 틀 21">
            <a:extLst>
              <a:ext uri="{FF2B5EF4-FFF2-40B4-BE49-F238E27FC236}">
                <a16:creationId xmlns:a16="http://schemas.microsoft.com/office/drawing/2014/main" id="{95946AF7-71D9-446C-BA7E-DB36B112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EBDDE-E5E9-497A-98F5-7A2211186F1B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C559202F-594F-407E-933E-8388077E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62341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97A5EFF-4556-4987-98EA-8A2265BB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BD7987CE-31FC-4C6A-A72F-191212AC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520849"/>
            <a:ext cx="8320409" cy="4716463"/>
          </a:xfrm>
        </p:spPr>
        <p:txBody>
          <a:bodyPr/>
          <a:lstStyle/>
          <a:p>
            <a:r>
              <a:rPr lang="en-US" altLang="ko-KR" dirty="0"/>
              <a:t>IETF - RFC 4347 : Datagram Transport Layer Security protocol (DTLS)</a:t>
            </a:r>
          </a:p>
          <a:p>
            <a:pPr lvl="1"/>
            <a:r>
              <a:rPr lang="en-US" altLang="ko-KR" dirty="0"/>
              <a:t>TLS : TCP </a:t>
            </a:r>
            <a:r>
              <a:rPr lang="ko-KR" altLang="en-US" dirty="0"/>
              <a:t>용 보안 프로토콜이다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DTLS : TLS</a:t>
            </a:r>
            <a:r>
              <a:rPr lang="ko-KR" altLang="en-US" dirty="0"/>
              <a:t>를 </a:t>
            </a:r>
            <a:r>
              <a:rPr lang="en-US" altLang="ko-KR" dirty="0"/>
              <a:t>UDP</a:t>
            </a:r>
            <a:r>
              <a:rPr lang="ko-KR" altLang="en-US" dirty="0"/>
              <a:t>에서 사용할 수 있게 해주는 보안 프로토콜이다</a:t>
            </a:r>
            <a:r>
              <a:rPr lang="en-US" altLang="ko-KR" dirty="0"/>
              <a:t>.</a:t>
            </a:r>
          </a:p>
        </p:txBody>
      </p:sp>
      <p:sp>
        <p:nvSpPr>
          <p:cNvPr id="11268" name="슬라이드 번호 개체 틀 21">
            <a:extLst>
              <a:ext uri="{FF2B5EF4-FFF2-40B4-BE49-F238E27FC236}">
                <a16:creationId xmlns:a16="http://schemas.microsoft.com/office/drawing/2014/main" id="{0A8BD546-1E5A-45A9-9D45-007E24F9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7F4E47-1A3E-413A-8D11-68B7C8A1B8E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CC5DD-C930-43CD-8C9A-B5AC42BA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29436"/>
              </p:ext>
            </p:extLst>
          </p:nvPr>
        </p:nvGraphicFramePr>
        <p:xfrm>
          <a:off x="5940152" y="3809131"/>
          <a:ext cx="198022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CoAP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DTLS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3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압축된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UDP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6LowPAN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802.15.4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A4CDB7-6DD5-4409-BE2C-63E011A5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20021"/>
              </p:ext>
            </p:extLst>
          </p:nvPr>
        </p:nvGraphicFramePr>
        <p:xfrm>
          <a:off x="877771" y="3809131"/>
          <a:ext cx="3816424" cy="2220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1349139493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652776091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어플리케이션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68733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세션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TLS 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SSL)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4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트랜스포트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2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네트워크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IP (v4/v6)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링크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</a:rPr>
                        <a:t>(Wi-Fi)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5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물리 계층</a:t>
                      </a: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802.11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59927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BB48B9-8508-4236-A1D6-E6C8B965124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4694195" y="4919568"/>
            <a:ext cx="1245957" cy="20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678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D46ED8D8-A7EA-4AAC-BDCD-2B05878D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2291" name="슬라이드 번호 개체 틀 37">
            <a:extLst>
              <a:ext uri="{FF2B5EF4-FFF2-40B4-BE49-F238E27FC236}">
                <a16:creationId xmlns:a16="http://schemas.microsoft.com/office/drawing/2014/main" id="{F844796A-A619-40E0-A183-373F735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49B2F9-B194-4B2F-9A37-AF72ECF48EA1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F1B729F0-0FEC-4A6C-8E4A-9858428FA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5" y="2815470"/>
            <a:ext cx="914400" cy="914400"/>
          </a:xfrm>
          <a:prstGeom prst="rect">
            <a:avLst/>
          </a:prstGeom>
        </p:spPr>
      </p:pic>
      <p:pic>
        <p:nvPicPr>
          <p:cNvPr id="33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744" y="3393385"/>
            <a:ext cx="665514" cy="665514"/>
          </a:xfrm>
          <a:prstGeom prst="rect">
            <a:avLst/>
          </a:prstGeom>
        </p:spPr>
      </p:pic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4822D2D5-7C69-4D22-81F4-9132FD2FE7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7" y="2830043"/>
            <a:ext cx="914400" cy="914400"/>
          </a:xfrm>
          <a:prstGeom prst="rect">
            <a:avLst/>
          </a:prstGeom>
        </p:spPr>
      </p:pic>
      <p:pic>
        <p:nvPicPr>
          <p:cNvPr id="35" name="그래픽 34" descr="무선 라우터">
            <a:extLst>
              <a:ext uri="{FF2B5EF4-FFF2-40B4-BE49-F238E27FC236}">
                <a16:creationId xmlns:a16="http://schemas.microsoft.com/office/drawing/2014/main" id="{0713CCEC-4FF0-4531-9A64-52034A102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7345" y="2727326"/>
            <a:ext cx="1098243" cy="1098243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0584140-43C0-4EEC-91C4-26DC3D1A7C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5843" y="4698499"/>
            <a:ext cx="1099592" cy="1099592"/>
          </a:xfrm>
          <a:prstGeom prst="rect">
            <a:avLst/>
          </a:prstGeom>
        </p:spPr>
      </p:pic>
      <p:pic>
        <p:nvPicPr>
          <p:cNvPr id="38" name="그래픽 37" descr="덮인 책">
            <a:extLst>
              <a:ext uri="{FF2B5EF4-FFF2-40B4-BE49-F238E27FC236}">
                <a16:creationId xmlns:a16="http://schemas.microsoft.com/office/drawing/2014/main" id="{639815E9-1195-461B-A4F9-C1C84F2812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121" y="2748916"/>
            <a:ext cx="1076654" cy="10766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72B286-3E03-49A9-B67D-6B5AF4A3FFE8}"/>
              </a:ext>
            </a:extLst>
          </p:cNvPr>
          <p:cNvGrpSpPr/>
          <p:nvPr/>
        </p:nvGrpSpPr>
        <p:grpSpPr>
          <a:xfrm>
            <a:off x="633124" y="1531093"/>
            <a:ext cx="1513052" cy="686544"/>
            <a:chOff x="360000" y="2160000"/>
            <a:chExt cx="1259672" cy="980968"/>
          </a:xfrm>
        </p:grpSpPr>
        <p:pic>
          <p:nvPicPr>
            <p:cNvPr id="40" name="그래픽 39" descr="온도계">
              <a:extLst>
                <a:ext uri="{FF2B5EF4-FFF2-40B4-BE49-F238E27FC236}">
                  <a16:creationId xmlns:a16="http://schemas.microsoft.com/office/drawing/2014/main" id="{10400665-6304-4EF4-94AA-834296CF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60000" y="2160000"/>
              <a:ext cx="457200" cy="457200"/>
            </a:xfrm>
            <a:prstGeom prst="rect">
              <a:avLst/>
            </a:prstGeom>
          </p:spPr>
        </p:pic>
        <p:pic>
          <p:nvPicPr>
            <p:cNvPr id="41" name="그래픽 40" descr="카메라">
              <a:extLst>
                <a:ext uri="{FF2B5EF4-FFF2-40B4-BE49-F238E27FC236}">
                  <a16:creationId xmlns:a16="http://schemas.microsoft.com/office/drawing/2014/main" id="{7F0C47C9-50BC-46AC-A68A-16053640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472" y="2611760"/>
              <a:ext cx="457200" cy="457200"/>
            </a:xfrm>
            <a:prstGeom prst="rect">
              <a:avLst/>
            </a:prstGeom>
          </p:spPr>
        </p:pic>
        <p:pic>
          <p:nvPicPr>
            <p:cNvPr id="44" name="그래픽 43" descr="무선 마이크">
              <a:extLst>
                <a:ext uri="{FF2B5EF4-FFF2-40B4-BE49-F238E27FC236}">
                  <a16:creationId xmlns:a16="http://schemas.microsoft.com/office/drawing/2014/main" id="{32739496-86D8-4D5C-8210-5BF64A932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5576" y="2683768"/>
              <a:ext cx="457200" cy="457200"/>
            </a:xfrm>
            <a:prstGeom prst="rect">
              <a:avLst/>
            </a:prstGeom>
          </p:spPr>
        </p:pic>
        <p:pic>
          <p:nvPicPr>
            <p:cNvPr id="45" name="그래픽 44" descr="음량">
              <a:extLst>
                <a:ext uri="{FF2B5EF4-FFF2-40B4-BE49-F238E27FC236}">
                  <a16:creationId xmlns:a16="http://schemas.microsoft.com/office/drawing/2014/main" id="{3A05CBBF-F8CA-4559-B628-745A1AC6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95536" y="2683768"/>
              <a:ext cx="457200" cy="457200"/>
            </a:xfrm>
            <a:prstGeom prst="rect">
              <a:avLst/>
            </a:prstGeom>
          </p:spPr>
        </p:pic>
        <p:pic>
          <p:nvPicPr>
            <p:cNvPr id="48" name="그래픽 47" descr="WiFi">
              <a:extLst>
                <a:ext uri="{FF2B5EF4-FFF2-40B4-BE49-F238E27FC236}">
                  <a16:creationId xmlns:a16="http://schemas.microsoft.com/office/drawing/2014/main" id="{7F8784F7-F842-4705-A847-B7194460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62472" y="2160000"/>
              <a:ext cx="457200" cy="457200"/>
            </a:xfrm>
            <a:prstGeom prst="rect">
              <a:avLst/>
            </a:prstGeom>
          </p:spPr>
        </p:pic>
        <p:pic>
          <p:nvPicPr>
            <p:cNvPr id="53" name="그래픽 52" descr="자명종 시계">
              <a:extLst>
                <a:ext uri="{FF2B5EF4-FFF2-40B4-BE49-F238E27FC236}">
                  <a16:creationId xmlns:a16="http://schemas.microsoft.com/office/drawing/2014/main" id="{103C30C7-A35A-47AB-A6F6-72A637B44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55576" y="2160000"/>
              <a:ext cx="457200" cy="457200"/>
            </a:xfrm>
            <a:prstGeom prst="rect">
              <a:avLst/>
            </a:prstGeom>
          </p:spPr>
        </p:pic>
      </p:grpSp>
      <p:pic>
        <p:nvPicPr>
          <p:cNvPr id="55" name="그래픽 54" descr="덮인 책">
            <a:extLst>
              <a:ext uri="{FF2B5EF4-FFF2-40B4-BE49-F238E27FC236}">
                <a16:creationId xmlns:a16="http://schemas.microsoft.com/office/drawing/2014/main" id="{4B969C17-1B62-49CE-8355-31B4070820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2313" y="2748916"/>
            <a:ext cx="1080120" cy="10801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12298" y="4709969"/>
            <a:ext cx="1097702" cy="1527343"/>
            <a:chOff x="2163198" y="3038341"/>
            <a:chExt cx="1097702" cy="1527343"/>
          </a:xfrm>
        </p:grpSpPr>
        <p:pic>
          <p:nvPicPr>
            <p:cNvPr id="54" name="그래픽 53" descr="덮인 책">
              <a:extLst>
                <a:ext uri="{FF2B5EF4-FFF2-40B4-BE49-F238E27FC236}">
                  <a16:creationId xmlns:a16="http://schemas.microsoft.com/office/drawing/2014/main" id="{ABE5EF1A-A6C6-41DF-B289-7532428A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63198" y="3038341"/>
              <a:ext cx="1076654" cy="107665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450" y="3980909"/>
              <a:ext cx="983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2266" y="371912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889" y="376493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750" y="3803661"/>
            <a:ext cx="116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236" y="3782869"/>
            <a:ext cx="83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846" y="3914658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7947" y="2294217"/>
            <a:ext cx="2360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79" name="그래픽 32" descr="자물쇠">
            <a:extLst>
              <a:ext uri="{FF2B5EF4-FFF2-40B4-BE49-F238E27FC236}">
                <a16:creationId xmlns:a16="http://schemas.microsoft.com/office/drawing/2014/main" id="{E1C22A44-B1FB-4C3C-914C-41476EB2E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215" y="5248295"/>
            <a:ext cx="665514" cy="66551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215" y="5779641"/>
            <a:ext cx="72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B20E8A5-28F4-41DA-B260-4CAFDEEC4EA8}"/>
              </a:ext>
            </a:extLst>
          </p:cNvPr>
          <p:cNvCxnSpPr>
            <a:cxnSpLocks/>
            <a:stCxn id="61" idx="2"/>
            <a:endCxn id="54" idx="1"/>
          </p:cNvCxnSpPr>
          <p:nvPr/>
        </p:nvCxnSpPr>
        <p:spPr bwMode="auto">
          <a:xfrm rot="16200000" flipH="1">
            <a:off x="911684" y="4247681"/>
            <a:ext cx="1126873" cy="874355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48B76D-1727-4412-B83E-18555ABCBD67}"/>
              </a:ext>
            </a:extLst>
          </p:cNvPr>
          <p:cNvCxnSpPr>
            <a:cxnSpLocks/>
            <a:stCxn id="36" idx="3"/>
            <a:endCxn id="58" idx="2"/>
          </p:cNvCxnSpPr>
          <p:nvPr/>
        </p:nvCxnSpPr>
        <p:spPr bwMode="auto">
          <a:xfrm flipV="1">
            <a:off x="3735435" y="4349708"/>
            <a:ext cx="871534" cy="898587"/>
          </a:xfrm>
          <a:prstGeom prst="bentConnector2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27D587-936E-4E32-8EB1-E9846D2DF5A9}"/>
              </a:ext>
            </a:extLst>
          </p:cNvPr>
          <p:cNvCxnSpPr>
            <a:stCxn id="34" idx="3"/>
            <a:endCxn id="38" idx="1"/>
          </p:cNvCxnSpPr>
          <p:nvPr/>
        </p:nvCxnSpPr>
        <p:spPr bwMode="auto">
          <a:xfrm>
            <a:off x="1676627" y="3287243"/>
            <a:ext cx="22874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75D799-1449-4B68-95B4-B12F384CD257}"/>
              </a:ext>
            </a:extLst>
          </p:cNvPr>
          <p:cNvCxnSpPr>
            <a:stCxn id="38" idx="3"/>
            <a:endCxn id="55" idx="1"/>
          </p:cNvCxnSpPr>
          <p:nvPr/>
        </p:nvCxnSpPr>
        <p:spPr bwMode="auto">
          <a:xfrm>
            <a:off x="5040775" y="3287243"/>
            <a:ext cx="651538" cy="17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7AE2C-C5F1-495F-85B3-6DB2890058B7}"/>
              </a:ext>
            </a:extLst>
          </p:cNvPr>
          <p:cNvCxnSpPr>
            <a:stCxn id="55" idx="3"/>
            <a:endCxn id="35" idx="1"/>
          </p:cNvCxnSpPr>
          <p:nvPr/>
        </p:nvCxnSpPr>
        <p:spPr bwMode="auto">
          <a:xfrm flipV="1">
            <a:off x="6772433" y="3276448"/>
            <a:ext cx="934912" cy="1252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E2B015F-42E6-41F4-9A73-DDAE91132172}"/>
              </a:ext>
            </a:extLst>
          </p:cNvPr>
          <p:cNvSpPr txBox="1"/>
          <p:nvPr/>
        </p:nvSpPr>
        <p:spPr>
          <a:xfrm>
            <a:off x="2373395" y="297509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133" y="4921181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5FB881-88A4-4C94-AEA7-5137946A31D6}"/>
              </a:ext>
            </a:extLst>
          </p:cNvPr>
          <p:cNvSpPr txBox="1"/>
          <p:nvPr/>
        </p:nvSpPr>
        <p:spPr>
          <a:xfrm>
            <a:off x="3972194" y="4923047"/>
            <a:ext cx="82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2969317-13CF-4E7C-B584-41E0302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13317" name="슬라이드 번호 개체 틀 26">
            <a:extLst>
              <a:ext uri="{FF2B5EF4-FFF2-40B4-BE49-F238E27FC236}">
                <a16:creationId xmlns:a16="http://schemas.microsoft.com/office/drawing/2014/main" id="{837FCCA9-2CBE-4C87-AB68-8D696DE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BDECA-38D3-4184-9D0C-9D4B4C62538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래픽 8" descr="덮인 책">
            <a:extLst>
              <a:ext uri="{FF2B5EF4-FFF2-40B4-BE49-F238E27FC236}">
                <a16:creationId xmlns:a16="http://schemas.microsoft.com/office/drawing/2014/main" id="{96758900-C095-438C-96A0-0641772F3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204864"/>
            <a:ext cx="1346448" cy="1346448"/>
          </a:xfrm>
          <a:prstGeom prst="rect">
            <a:avLst/>
          </a:prstGeom>
        </p:spPr>
      </p:pic>
      <p:pic>
        <p:nvPicPr>
          <p:cNvPr id="10" name="그래픽 9" descr="덮인 책">
            <a:extLst>
              <a:ext uri="{FF2B5EF4-FFF2-40B4-BE49-F238E27FC236}">
                <a16:creationId xmlns:a16="http://schemas.microsoft.com/office/drawing/2014/main" id="{C07F5405-866A-4BA2-9B63-702053EBB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912" y="2204864"/>
            <a:ext cx="1346448" cy="1346448"/>
          </a:xfrm>
          <a:prstGeom prst="rect">
            <a:avLst/>
          </a:prstGeom>
        </p:spPr>
      </p:pic>
      <p:pic>
        <p:nvPicPr>
          <p:cNvPr id="13" name="그래픽 12" descr="무선 라우터">
            <a:extLst>
              <a:ext uri="{FF2B5EF4-FFF2-40B4-BE49-F238E27FC236}">
                <a16:creationId xmlns:a16="http://schemas.microsoft.com/office/drawing/2014/main" id="{7552E1D9-E69C-4472-ADC6-61D7B24B33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4248" y="2132856"/>
            <a:ext cx="1418456" cy="14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569B6-0875-48BA-ABCE-1CA8AB10F00F}"/>
              </a:ext>
            </a:extLst>
          </p:cNvPr>
          <p:cNvSpPr txBox="1"/>
          <p:nvPr/>
        </p:nvSpPr>
        <p:spPr>
          <a:xfrm>
            <a:off x="2564484" y="2492896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552" y="3493457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264" y="342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7072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872" y="3526269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7140454-D784-45D7-853E-675F533730B0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68960"/>
            <a:ext cx="1872208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87B85D0-D142-4087-BEAB-C3CD8C43A82F}"/>
              </a:ext>
            </a:extLst>
          </p:cNvPr>
          <p:cNvCxnSpPr>
            <a:cxnSpLocks/>
          </p:cNvCxnSpPr>
          <p:nvPr/>
        </p:nvCxnSpPr>
        <p:spPr bwMode="auto">
          <a:xfrm>
            <a:off x="5197089" y="3140968"/>
            <a:ext cx="1607159" cy="0"/>
          </a:xfrm>
          <a:prstGeom prst="straightConnector1">
            <a:avLst/>
          </a:prstGeom>
          <a:solidFill>
            <a:schemeClr val="accent1"/>
          </a:solidFill>
          <a:ln w="1301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7904" y="4509120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600" y="4501568"/>
            <a:ext cx="151216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19B90-06DB-4461-B252-30E3FA169634}"/>
              </a:ext>
            </a:extLst>
          </p:cNvPr>
          <p:cNvSpPr txBox="1"/>
          <p:nvPr/>
        </p:nvSpPr>
        <p:spPr>
          <a:xfrm>
            <a:off x="5505321" y="2499792"/>
            <a:ext cx="99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IPv6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89150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2175</TotalTime>
  <Words>1335</Words>
  <Application>Microsoft Office PowerPoint</Application>
  <PresentationFormat>화면 슬라이드 쇼(4:3)</PresentationFormat>
  <Paragraphs>303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HY견고딕</vt:lpstr>
      <vt:lpstr>HY궁서B</vt:lpstr>
      <vt:lpstr>굴림</vt:lpstr>
      <vt:lpstr>넥슨 풋볼고딕 B</vt:lpstr>
      <vt:lpstr>넥슨 풋볼고딕 L</vt:lpstr>
      <vt:lpstr>맑은 고딕</vt:lpstr>
      <vt:lpstr>새굴림</vt:lpstr>
      <vt:lpstr>Arial</vt:lpstr>
      <vt:lpstr>Arial Black</vt:lpstr>
      <vt:lpstr>Century Gothic</vt:lpstr>
      <vt:lpstr>Wingdings</vt:lpstr>
      <vt:lpstr>Wingdings 3</vt:lpstr>
      <vt:lpstr>줄기</vt:lpstr>
      <vt:lpstr>Dtls 보안 기능을 추가한 CoAP/6LowPan 기반 홈 네트워크 시스템</vt:lpstr>
      <vt:lpstr>차        례</vt:lpstr>
      <vt:lpstr>종합 설계 개요</vt:lpstr>
      <vt:lpstr>종합설계 개요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관련 연구 및 사례</vt:lpstr>
      <vt:lpstr>시스템 모듈 상세 설계</vt:lpstr>
      <vt:lpstr>CoAP 서버와 아두이노 간의 통신 방법</vt:lpstr>
      <vt:lpstr>CoAP 서버와 6LoWPAN 게이트웨이 간의 통신 방법</vt:lpstr>
      <vt:lpstr>개발 환경</vt:lpstr>
      <vt:lpstr>개발 방법</vt:lpstr>
      <vt:lpstr>개발 방법</vt:lpstr>
      <vt:lpstr>개발 방법</vt:lpstr>
      <vt:lpstr>업무 분담</vt:lpstr>
      <vt:lpstr>종합설계 수행일정</vt:lpstr>
      <vt:lpstr>필요기술 및 참고 문헌</vt:lpstr>
      <vt:lpstr>Q &amp; A</vt:lpstr>
    </vt:vector>
  </TitlesOfParts>
  <Company>한국산업기술대학교 교무팀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KH</cp:lastModifiedBy>
  <cp:revision>148</cp:revision>
  <dcterms:created xsi:type="dcterms:W3CDTF">2007-05-11T05:56:01Z</dcterms:created>
  <dcterms:modified xsi:type="dcterms:W3CDTF">2022-05-10T13:39:25Z</dcterms:modified>
</cp:coreProperties>
</file>