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30"/>
  </p:notesMasterIdLst>
  <p:sldIdLst>
    <p:sldId id="295" r:id="rId2"/>
    <p:sldId id="383" r:id="rId3"/>
    <p:sldId id="384" r:id="rId4"/>
    <p:sldId id="367" r:id="rId5"/>
    <p:sldId id="378" r:id="rId6"/>
    <p:sldId id="379" r:id="rId7"/>
    <p:sldId id="358" r:id="rId8"/>
    <p:sldId id="371" r:id="rId9"/>
    <p:sldId id="381" r:id="rId10"/>
    <p:sldId id="385" r:id="rId11"/>
    <p:sldId id="392" r:id="rId12"/>
    <p:sldId id="391" r:id="rId13"/>
    <p:sldId id="382" r:id="rId14"/>
    <p:sldId id="386" r:id="rId15"/>
    <p:sldId id="387" r:id="rId16"/>
    <p:sldId id="388" r:id="rId17"/>
    <p:sldId id="389" r:id="rId18"/>
    <p:sldId id="390" r:id="rId19"/>
    <p:sldId id="393" r:id="rId20"/>
    <p:sldId id="394" r:id="rId21"/>
    <p:sldId id="360" r:id="rId22"/>
    <p:sldId id="374" r:id="rId23"/>
    <p:sldId id="372" r:id="rId24"/>
    <p:sldId id="366" r:id="rId25"/>
    <p:sldId id="373" r:id="rId26"/>
    <p:sldId id="363" r:id="rId27"/>
    <p:sldId id="364" r:id="rId28"/>
    <p:sldId id="3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09" d="100"/>
          <a:sy n="109" d="100"/>
        </p:scale>
        <p:origin x="1560" y="9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E2DE8C-2100-4509-8F58-DBF1FD077BCC}"/>
    <pc:docChg chg="undo custSel addSld modSld">
      <pc:chgData name="김연수" userId="aebf67d56af0f801" providerId="LiveId" clId="{21E2DE8C-2100-4509-8F58-DBF1FD077BCC}" dt="2018-02-18T08:16:53.866" v="1041" actId="20577"/>
      <pc:docMkLst>
        <pc:docMk/>
      </pc:docMkLst>
      <pc:sldChg chg="addSp delSp modSp">
        <pc:chgData name="김연수" userId="aebf67d56af0f801" providerId="LiveId" clId="{21E2DE8C-2100-4509-8F58-DBF1FD077BCC}" dt="2018-02-18T08:10:55.722" v="711" actId="14100"/>
        <pc:sldMkLst>
          <pc:docMk/>
          <pc:sldMk cId="2575288191" sldId="382"/>
        </pc:sldMkLst>
        <pc:spChg chg="add del">
          <ac:chgData name="김연수" userId="aebf67d56af0f801" providerId="LiveId" clId="{21E2DE8C-2100-4509-8F58-DBF1FD077BCC}" dt="2018-02-18T08:07:08.432" v="607" actId="478"/>
          <ac:spMkLst>
            <pc:docMk/>
            <pc:sldMk cId="2575288191" sldId="382"/>
            <ac:spMk id="2" creationId="{4DBA8A7C-B192-4E48-8580-946850E5E8DF}"/>
          </ac:spMkLst>
        </pc:spChg>
        <pc:spChg chg="mod">
          <ac:chgData name="김연수" userId="aebf67d56af0f801" providerId="LiveId" clId="{21E2DE8C-2100-4509-8F58-DBF1FD077BCC}" dt="2018-02-18T07:59:12.875" v="507" actId="14100"/>
          <ac:spMkLst>
            <pc:docMk/>
            <pc:sldMk cId="2575288191" sldId="382"/>
            <ac:spMk id="3" creationId="{615CDDD0-87C1-4FB9-8683-AC9AD52CA367}"/>
          </ac:spMkLst>
        </pc:spChg>
        <pc:spChg chg="add mod">
          <ac:chgData name="김연수" userId="aebf67d56af0f801" providerId="LiveId" clId="{21E2DE8C-2100-4509-8F58-DBF1FD077BCC}" dt="2018-02-18T08:09:03.691" v="645" actId="14100"/>
          <ac:spMkLst>
            <pc:docMk/>
            <pc:sldMk cId="2575288191" sldId="382"/>
            <ac:spMk id="8" creationId="{9F1D51A6-1ADD-4979-BA5E-2E47B2D725CF}"/>
          </ac:spMkLst>
        </pc:spChg>
        <pc:spChg chg="add mod">
          <ac:chgData name="김연수" userId="aebf67d56af0f801" providerId="LiveId" clId="{21E2DE8C-2100-4509-8F58-DBF1FD077BCC}" dt="2018-02-18T08:09:22.859" v="668" actId="1076"/>
          <ac:spMkLst>
            <pc:docMk/>
            <pc:sldMk cId="2575288191" sldId="382"/>
            <ac:spMk id="9" creationId="{6BC12199-C95A-46D2-932A-5DC95EC4B333}"/>
          </ac:spMkLst>
        </pc:spChg>
        <pc:spChg chg="add mod">
          <ac:chgData name="김연수" userId="aebf67d56af0f801" providerId="LiveId" clId="{21E2DE8C-2100-4509-8F58-DBF1FD077BCC}" dt="2018-02-18T08:10:55.722" v="711" actId="14100"/>
          <ac:spMkLst>
            <pc:docMk/>
            <pc:sldMk cId="2575288191" sldId="382"/>
            <ac:spMk id="10" creationId="{E96BE8D4-2E77-4AC2-91E5-98403BE895BB}"/>
          </ac:spMkLst>
        </pc:spChg>
        <pc:spChg chg="add mod">
          <ac:chgData name="김연수" userId="aebf67d56af0f801" providerId="LiveId" clId="{21E2DE8C-2100-4509-8F58-DBF1FD077BCC}" dt="2018-02-18T08:09:52.715" v="673" actId="1076"/>
          <ac:spMkLst>
            <pc:docMk/>
            <pc:sldMk cId="2575288191" sldId="382"/>
            <ac:spMk id="15" creationId="{E8B7BBC5-3A3D-4583-805E-F343A192983D}"/>
          </ac:spMkLst>
        </pc:spChg>
        <pc:spChg chg="add mod">
          <ac:chgData name="김연수" userId="aebf67d56af0f801" providerId="LiveId" clId="{21E2DE8C-2100-4509-8F58-DBF1FD077BCC}" dt="2018-02-18T08:10:34.802" v="698" actId="20577"/>
          <ac:spMkLst>
            <pc:docMk/>
            <pc:sldMk cId="2575288191" sldId="382"/>
            <ac:spMk id="16" creationId="{894EB22D-1536-4CDC-AECB-0C0C38E49FBC}"/>
          </ac:spMkLst>
        </pc:spChg>
        <pc:spChg chg="mod">
          <ac:chgData name="김연수" userId="aebf67d56af0f801" providerId="LiveId" clId="{21E2DE8C-2100-4509-8F58-DBF1FD077BCC}" dt="2018-02-18T07:50:25.572" v="145" actId="14100"/>
          <ac:spMkLst>
            <pc:docMk/>
            <pc:sldMk cId="2575288191" sldId="382"/>
            <ac:spMk id="14338" creationId="{9A7DD778-B1FC-4D4A-9C88-98953CD06419}"/>
          </ac:spMkLst>
        </pc:spChg>
        <pc:picChg chg="mod">
          <ac:chgData name="김연수" userId="aebf67d56af0f801" providerId="LiveId" clId="{21E2DE8C-2100-4509-8F58-DBF1FD077BCC}" dt="2018-02-18T08:08:48.194" v="632" actId="1076"/>
          <ac:picMkLst>
            <pc:docMk/>
            <pc:sldMk cId="2575288191" sldId="382"/>
            <ac:picMk id="5" creationId="{7CBA4CB8-3C5A-4041-AD81-774B939881DC}"/>
          </ac:picMkLst>
        </pc:picChg>
        <pc:picChg chg="add mod">
          <ac:chgData name="김연수" userId="aebf67d56af0f801" providerId="LiveId" clId="{21E2DE8C-2100-4509-8F58-DBF1FD077BCC}" dt="2018-02-18T08:09:41.250" v="671" actId="1076"/>
          <ac:picMkLst>
            <pc:docMk/>
            <pc:sldMk cId="2575288191" sldId="382"/>
            <ac:picMk id="14" creationId="{3879C99F-29F9-4095-8C53-E74D042491BC}"/>
          </ac:picMkLst>
        </pc:picChg>
        <pc:picChg chg="add mod">
          <ac:chgData name="김연수" userId="aebf67d56af0f801" providerId="LiveId" clId="{21E2DE8C-2100-4509-8F58-DBF1FD077BCC}" dt="2018-02-18T08:08:41.842" v="630" actId="1076"/>
          <ac:picMkLst>
            <pc:docMk/>
            <pc:sldMk cId="2575288191" sldId="382"/>
            <ac:picMk id="1028" creationId="{C0CFCFE2-0F9C-4692-89C0-F07CF549EA45}"/>
          </ac:picMkLst>
        </pc:picChg>
        <pc:picChg chg="del">
          <ac:chgData name="김연수" userId="aebf67d56af0f801" providerId="LiveId" clId="{21E2DE8C-2100-4509-8F58-DBF1FD077BCC}" dt="2018-02-18T08:07:04.752" v="605" actId="478"/>
          <ac:picMkLst>
            <pc:docMk/>
            <pc:sldMk cId="2575288191" sldId="382"/>
            <ac:picMk id="4099" creationId="{F429AB00-AEA3-4752-8D1D-63A23434D53F}"/>
          </ac:picMkLst>
        </pc:picChg>
        <pc:cxnChg chg="add mod">
          <ac:chgData name="김연수" userId="aebf67d56af0f801" providerId="LiveId" clId="{21E2DE8C-2100-4509-8F58-DBF1FD077BCC}" dt="2018-02-18T08:08:41.842" v="630" actId="1076"/>
          <ac:cxnSpMkLst>
            <pc:docMk/>
            <pc:sldMk cId="2575288191" sldId="382"/>
            <ac:cxnSpMk id="6" creationId="{F77398D8-BD6C-41E9-ACF5-159066EC3911}"/>
          </ac:cxnSpMkLst>
        </pc:cxnChg>
      </pc:sldChg>
      <pc:sldChg chg="delSp modSp add">
        <pc:chgData name="김연수" userId="aebf67d56af0f801" providerId="LiveId" clId="{21E2DE8C-2100-4509-8F58-DBF1FD077BCC}" dt="2018-02-18T07:49:16.213" v="41" actId="2711"/>
        <pc:sldMkLst>
          <pc:docMk/>
          <pc:sldMk cId="1396008026" sldId="385"/>
        </pc:sldMkLst>
        <pc:spChg chg="mod">
          <ac:chgData name="김연수" userId="aebf67d56af0f801" providerId="LiveId" clId="{21E2DE8C-2100-4509-8F58-DBF1FD077BCC}" dt="2018-02-18T07:49:16.213" v="41" actId="2711"/>
          <ac:spMkLst>
            <pc:docMk/>
            <pc:sldMk cId="1396008026" sldId="385"/>
            <ac:spMk id="2" creationId="{2E240B9D-45A0-468F-BABA-3BF90993E4B4}"/>
          </ac:spMkLst>
        </pc:spChg>
        <pc:spChg chg="del">
          <ac:chgData name="김연수" userId="aebf67d56af0f801" providerId="LiveId" clId="{21E2DE8C-2100-4509-8F58-DBF1FD077BCC}" dt="2018-02-18T07:48:48.875" v="35" actId="478"/>
          <ac:spMkLst>
            <pc:docMk/>
            <pc:sldMk cId="1396008026" sldId="385"/>
            <ac:spMk id="3" creationId="{6B7D0B5D-5CFB-47ED-9D86-9B4F02B69B09}"/>
          </ac:spMkLst>
        </pc:spChg>
      </pc:sldChg>
      <pc:sldChg chg="addSp delSp modSp add">
        <pc:chgData name="김연수" userId="aebf67d56af0f801" providerId="LiveId" clId="{21E2DE8C-2100-4509-8F58-DBF1FD077BCC}" dt="2018-02-18T08:16:53.866" v="1041" actId="20577"/>
        <pc:sldMkLst>
          <pc:docMk/>
          <pc:sldMk cId="4074437713" sldId="386"/>
        </pc:sldMkLst>
        <pc:spChg chg="mod">
          <ac:chgData name="김연수" userId="aebf67d56af0f801" providerId="LiveId" clId="{21E2DE8C-2100-4509-8F58-DBF1FD077BCC}" dt="2018-02-18T08:00:20.533" v="574" actId="404"/>
          <ac:spMkLst>
            <pc:docMk/>
            <pc:sldMk cId="4074437713" sldId="386"/>
            <ac:spMk id="2" creationId="{8BE5C1EF-3D3A-49CF-B493-9852ED3A8A4D}"/>
          </ac:spMkLst>
        </pc:spChg>
        <pc:spChg chg="del">
          <ac:chgData name="김연수" userId="aebf67d56af0f801" providerId="LiveId" clId="{21E2DE8C-2100-4509-8F58-DBF1FD077BCC}" dt="2018-02-18T08:11:28.392" v="713" actId="478"/>
          <ac:spMkLst>
            <pc:docMk/>
            <pc:sldMk cId="4074437713" sldId="386"/>
            <ac:spMk id="3" creationId="{57173F80-65F0-452F-86EA-6EE10404F736}"/>
          </ac:spMkLst>
        </pc:spChg>
        <pc:spChg chg="add del">
          <ac:chgData name="김연수" userId="aebf67d56af0f801" providerId="LiveId" clId="{21E2DE8C-2100-4509-8F58-DBF1FD077BCC}" dt="2018-02-18T08:05:21.662" v="578" actId="478"/>
          <ac:spMkLst>
            <pc:docMk/>
            <pc:sldMk cId="4074437713" sldId="386"/>
            <ac:spMk id="6" creationId="{BCEB3D50-CAE4-4B41-8596-233833FCA0A5}"/>
          </ac:spMkLst>
        </pc:spChg>
        <pc:spChg chg="add mod">
          <ac:chgData name="김연수" userId="aebf67d56af0f801" providerId="LiveId" clId="{21E2DE8C-2100-4509-8F58-DBF1FD077BCC}" dt="2018-02-18T08:16:43.938" v="1031" actId="14100"/>
          <ac:spMkLst>
            <pc:docMk/>
            <pc:sldMk cId="4074437713" sldId="386"/>
            <ac:spMk id="8" creationId="{FF2BE242-2F83-48F6-8F5F-EC5D12E57E0D}"/>
          </ac:spMkLst>
        </pc:spChg>
        <pc:spChg chg="add mod">
          <ac:chgData name="김연수" userId="aebf67d56af0f801" providerId="LiveId" clId="{21E2DE8C-2100-4509-8F58-DBF1FD077BCC}" dt="2018-02-18T08:16:53.866" v="1041" actId="20577"/>
          <ac:spMkLst>
            <pc:docMk/>
            <pc:sldMk cId="4074437713" sldId="386"/>
            <ac:spMk id="9" creationId="{8095F88F-1559-40A8-BEDD-33A2982F0FC9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0" creationId="{FCDAFDC6-EF3F-4935-AA82-853E0A82FA76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1" creationId="{4E3158B6-E293-4BB1-9AE9-C98A849BC417}"/>
          </ac:spMkLst>
        </pc:spChg>
        <pc:spChg chg="add del mod">
          <ac:chgData name="김연수" userId="aebf67d56af0f801" providerId="LiveId" clId="{21E2DE8C-2100-4509-8F58-DBF1FD077BCC}" dt="2018-02-18T08:11:54.620" v="719" actId="20577"/>
          <ac:spMkLst>
            <pc:docMk/>
            <pc:sldMk cId="4074437713" sldId="386"/>
            <ac:spMk id="12" creationId="{60568654-201C-40A2-9495-206BF00553BD}"/>
          </ac:spMkLst>
        </pc:spChg>
        <pc:spChg chg="add mod">
          <ac:chgData name="김연수" userId="aebf67d56af0f801" providerId="LiveId" clId="{21E2DE8C-2100-4509-8F58-DBF1FD077BCC}" dt="2018-02-18T08:15:52.534" v="1009" actId="20577"/>
          <ac:spMkLst>
            <pc:docMk/>
            <pc:sldMk cId="4074437713" sldId="386"/>
            <ac:spMk id="13" creationId="{40D8E324-D30A-4752-854A-56CFBB7B12CE}"/>
          </ac:spMkLst>
        </pc:sp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5" creationId="{15E55C97-360B-4366-9F4E-69C4FD294B37}"/>
          </ac:picMkLst>
        </pc:pic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7" creationId="{1F333E5A-B527-4484-BA8A-910D8BA458A9}"/>
          </ac:picMkLst>
        </pc:picChg>
      </pc:sldChg>
    </pc:docChg>
  </pc:docChgLst>
  <pc:docChgLst>
    <pc:chgData userId="aebf67d56af0f801" providerId="LiveId" clId="{6153D0E9-EB37-4B99-BB5D-1E45B0EA610C}"/>
    <pc:docChg chg="custSel addSld modSld">
      <pc:chgData name="" userId="aebf67d56af0f801" providerId="LiveId" clId="{6153D0E9-EB37-4B99-BB5D-1E45B0EA610C}" dt="2018-03-20T07:08:07.989" v="1343"/>
      <pc:docMkLst>
        <pc:docMk/>
      </pc:docMkLst>
      <pc:sldChg chg="modSp">
        <pc:chgData name="" userId="aebf67d56af0f801" providerId="LiveId" clId="{6153D0E9-EB37-4B99-BB5D-1E45B0EA610C}" dt="2018-03-20T07:08:07.989" v="1343"/>
        <pc:sldMkLst>
          <pc:docMk/>
          <pc:sldMk cId="2320818773" sldId="384"/>
        </pc:sldMkLst>
        <pc:spChg chg="mod">
          <ac:chgData name="" userId="aebf67d56af0f801" providerId="LiveId" clId="{6153D0E9-EB37-4B99-BB5D-1E45B0EA610C}" dt="2018-03-20T07:08:07.989" v="1343"/>
          <ac:spMkLst>
            <pc:docMk/>
            <pc:sldMk cId="2320818773" sldId="384"/>
            <ac:spMk id="9219" creationId="{E795202B-C13C-4527-8AB6-4E4909F186C8}"/>
          </ac:spMkLst>
        </pc:spChg>
      </pc:sldChg>
      <pc:sldChg chg="addSp delSp modSp">
        <pc:chgData name="" userId="aebf67d56af0f801" providerId="LiveId" clId="{6153D0E9-EB37-4B99-BB5D-1E45B0EA610C}" dt="2018-03-20T06:59:35.820" v="764"/>
        <pc:sldMkLst>
          <pc:docMk/>
          <pc:sldMk cId="1069076585" sldId="391"/>
        </pc:sldMkLst>
        <pc:spChg chg="mod">
          <ac:chgData name="" userId="aebf67d56af0f801" providerId="LiveId" clId="{6153D0E9-EB37-4B99-BB5D-1E45B0EA610C}" dt="2018-03-20T06:52:58.311" v="475" actId="20577"/>
          <ac:spMkLst>
            <pc:docMk/>
            <pc:sldMk cId="1069076585" sldId="391"/>
            <ac:spMk id="3" creationId="{00000000-0000-0000-0000-000000000000}"/>
          </ac:spMkLst>
        </pc:spChg>
        <pc:spChg chg="del mod">
          <ac:chgData name="" userId="aebf67d56af0f801" providerId="LiveId" clId="{6153D0E9-EB37-4B99-BB5D-1E45B0EA610C}" dt="2018-03-20T06:54:41.351" v="478"/>
          <ac:spMkLst>
            <pc:docMk/>
            <pc:sldMk cId="1069076585" sldId="391"/>
            <ac:spMk id="5" creationId="{00000000-0000-0000-0000-000000000000}"/>
          </ac:spMkLst>
        </pc:spChg>
        <pc:spChg chg="add mod">
          <ac:chgData name="" userId="aebf67d56af0f801" providerId="LiveId" clId="{6153D0E9-EB37-4B99-BB5D-1E45B0EA610C}" dt="2018-03-20T06:59:35.820" v="764"/>
          <ac:spMkLst>
            <pc:docMk/>
            <pc:sldMk cId="1069076585" sldId="391"/>
            <ac:spMk id="6" creationId="{333645EF-5042-4DD1-92E8-93C2E0BF7A44}"/>
          </ac:spMkLst>
        </pc:spChg>
        <pc:spChg chg="del mod">
          <ac:chgData name="" userId="aebf67d56af0f801" providerId="LiveId" clId="{6153D0E9-EB37-4B99-BB5D-1E45B0EA610C}" dt="2018-03-20T06:54:43.950" v="481"/>
          <ac:spMkLst>
            <pc:docMk/>
            <pc:sldMk cId="1069076585" sldId="391"/>
            <ac:spMk id="7" creationId="{00000000-0000-0000-0000-000000000000}"/>
          </ac:spMkLst>
        </pc:spChg>
      </pc:sldChg>
      <pc:sldChg chg="addSp delSp modSp">
        <pc:chgData name="" userId="aebf67d56af0f801" providerId="LiveId" clId="{6153D0E9-EB37-4B99-BB5D-1E45B0EA610C}" dt="2018-03-20T07:00:43.168" v="765" actId="1076"/>
        <pc:sldMkLst>
          <pc:docMk/>
          <pc:sldMk cId="3557996374" sldId="392"/>
        </pc:sldMkLst>
        <pc:spChg chg="mod">
          <ac:chgData name="" userId="aebf67d56af0f801" providerId="LiveId" clId="{6153D0E9-EB37-4B99-BB5D-1E45B0EA610C}" dt="2018-03-20T06:52:35.920" v="473" actId="20577"/>
          <ac:spMkLst>
            <pc:docMk/>
            <pc:sldMk cId="3557996374" sldId="392"/>
            <ac:spMk id="2" creationId="{00000000-0000-0000-0000-000000000000}"/>
          </ac:spMkLst>
        </pc:spChg>
        <pc:spChg chg="mod">
          <ac:chgData name="" userId="aebf67d56af0f801" providerId="LiveId" clId="{6153D0E9-EB37-4B99-BB5D-1E45B0EA610C}" dt="2018-03-20T06:52:27.792" v="465" actId="20577"/>
          <ac:spMkLst>
            <pc:docMk/>
            <pc:sldMk cId="3557996374" sldId="392"/>
            <ac:spMk id="3" creationId="{00000000-0000-0000-0000-000000000000}"/>
          </ac:spMkLst>
        </pc:spChg>
        <pc:spChg chg="add mod">
          <ac:chgData name="" userId="aebf67d56af0f801" providerId="LiveId" clId="{6153D0E9-EB37-4B99-BB5D-1E45B0EA610C}" dt="2018-03-20T07:00:43.168" v="765" actId="1076"/>
          <ac:spMkLst>
            <pc:docMk/>
            <pc:sldMk cId="3557996374" sldId="392"/>
            <ac:spMk id="6" creationId="{70392821-FCAC-4440-BB75-BEB10B0C0686}"/>
          </ac:spMkLst>
        </pc:spChg>
        <pc:picChg chg="del">
          <ac:chgData name="" userId="aebf67d56af0f801" providerId="LiveId" clId="{6153D0E9-EB37-4B99-BB5D-1E45B0EA610C}" dt="2018-03-20T06:46:40.125" v="305" actId="478"/>
          <ac:picMkLst>
            <pc:docMk/>
            <pc:sldMk cId="3557996374" sldId="392"/>
            <ac:picMk id="5" creationId="{00000000-0000-0000-0000-000000000000}"/>
          </ac:picMkLst>
        </pc:picChg>
      </pc:sldChg>
      <pc:sldChg chg="modSp">
        <pc:chgData name="" userId="aebf67d56af0f801" providerId="LiveId" clId="{6153D0E9-EB37-4B99-BB5D-1E45B0EA610C}" dt="2018-02-22T04:56:09.386" v="1"/>
        <pc:sldMkLst>
          <pc:docMk/>
          <pc:sldMk cId="3882421639" sldId="393"/>
        </pc:sldMkLst>
        <pc:spChg chg="mod">
          <ac:chgData name="" userId="aebf67d56af0f801" providerId="LiveId" clId="{6153D0E9-EB37-4B99-BB5D-1E45B0EA610C}" dt="2018-02-22T04:56:09.386" v="1"/>
          <ac:spMkLst>
            <pc:docMk/>
            <pc:sldMk cId="3882421639" sldId="393"/>
            <ac:spMk id="3" creationId="{00000000-0000-0000-0000-000000000000}"/>
          </ac:spMkLst>
        </pc:spChg>
      </pc:sldChg>
      <pc:sldChg chg="addSp delSp modSp add">
        <pc:chgData name="" userId="aebf67d56af0f801" providerId="LiveId" clId="{6153D0E9-EB37-4B99-BB5D-1E45B0EA610C}" dt="2018-02-22T05:09:46.029" v="295"/>
        <pc:sldMkLst>
          <pc:docMk/>
          <pc:sldMk cId="1671146547" sldId="394"/>
        </pc:sldMkLst>
        <pc:spChg chg="mod">
          <ac:chgData name="" userId="aebf67d56af0f801" providerId="LiveId" clId="{6153D0E9-EB37-4B99-BB5D-1E45B0EA610C}" dt="2018-02-22T05:04:42.074" v="28"/>
          <ac:spMkLst>
            <pc:docMk/>
            <pc:sldMk cId="1671146547" sldId="394"/>
            <ac:spMk id="2" creationId="{A3B4F0DE-BB0B-4ED3-AD47-E59FA283DAB0}"/>
          </ac:spMkLst>
        </pc:spChg>
        <pc:spChg chg="del">
          <ac:chgData name="" userId="aebf67d56af0f801" providerId="LiveId" clId="{6153D0E9-EB37-4B99-BB5D-1E45B0EA610C}" dt="2018-02-22T05:04:33.621" v="3" actId="478"/>
          <ac:spMkLst>
            <pc:docMk/>
            <pc:sldMk cId="1671146547" sldId="394"/>
            <ac:spMk id="3" creationId="{D211B601-BF61-4276-87E5-DA24D8261DAA}"/>
          </ac:spMkLst>
        </pc:spChg>
        <pc:spChg chg="add mod">
          <ac:chgData name="" userId="aebf67d56af0f801" providerId="LiveId" clId="{6153D0E9-EB37-4B99-BB5D-1E45B0EA610C}" dt="2018-02-22T05:07:17.089" v="72" actId="1076"/>
          <ac:spMkLst>
            <pc:docMk/>
            <pc:sldMk cId="1671146547" sldId="394"/>
            <ac:spMk id="8" creationId="{4D4E5E7A-6140-44CC-9A2E-30207C0B3D0D}"/>
          </ac:spMkLst>
        </pc:spChg>
        <pc:spChg chg="add mod">
          <ac:chgData name="" userId="aebf67d56af0f801" providerId="LiveId" clId="{6153D0E9-EB37-4B99-BB5D-1E45B0EA610C}" dt="2018-02-22T05:07:20.227" v="73" actId="1076"/>
          <ac:spMkLst>
            <pc:docMk/>
            <pc:sldMk cId="1671146547" sldId="394"/>
            <ac:spMk id="12" creationId="{F8AEA778-BCEE-406C-B301-645BB0532217}"/>
          </ac:spMkLst>
        </pc:spChg>
        <pc:spChg chg="add mod">
          <ac:chgData name="" userId="aebf67d56af0f801" providerId="LiveId" clId="{6153D0E9-EB37-4B99-BB5D-1E45B0EA610C}" dt="2018-02-22T05:09:46.029" v="295"/>
          <ac:spMkLst>
            <pc:docMk/>
            <pc:sldMk cId="1671146547" sldId="394"/>
            <ac:spMk id="15" creationId="{66A9BE1E-DA4D-4528-8925-2CE053F21AD0}"/>
          </ac:spMkLst>
        </pc:spChg>
        <pc:picChg chg="add mod">
          <ac:chgData name="" userId="aebf67d56af0f801" providerId="LiveId" clId="{6153D0E9-EB37-4B99-BB5D-1E45B0EA610C}" dt="2018-02-22T05:07:07.688" v="67" actId="14100"/>
          <ac:picMkLst>
            <pc:docMk/>
            <pc:sldMk cId="1671146547" sldId="394"/>
            <ac:picMk id="5" creationId="{BF8AE021-EB06-4251-88D0-CB93F3EBDD39}"/>
          </ac:picMkLst>
        </pc:picChg>
        <pc:cxnChg chg="add mod">
          <ac:chgData name="" userId="aebf67d56af0f801" providerId="LiveId" clId="{6153D0E9-EB37-4B99-BB5D-1E45B0EA610C}" dt="2018-02-22T05:07:14.717" v="71" actId="14100"/>
          <ac:cxnSpMkLst>
            <pc:docMk/>
            <pc:sldMk cId="1671146547" sldId="394"/>
            <ac:cxnSpMk id="7" creationId="{5D1E0912-2E34-4DD2-9E4C-9BDAF4B64F4F}"/>
          </ac:cxnSpMkLst>
        </pc:cxnChg>
        <pc:cxnChg chg="add del mod">
          <ac:chgData name="" userId="aebf67d56af0f801" providerId="LiveId" clId="{6153D0E9-EB37-4B99-BB5D-1E45B0EA610C}" dt="2018-02-22T05:06:24.806" v="49" actId="478"/>
          <ac:cxnSpMkLst>
            <pc:docMk/>
            <pc:sldMk cId="1671146547" sldId="394"/>
            <ac:cxnSpMk id="9" creationId="{0B3465E6-A97E-4674-9FFA-5E9A78A89A85}"/>
          </ac:cxnSpMkLst>
        </pc:cxnChg>
        <pc:cxnChg chg="add mod">
          <ac:chgData name="" userId="aebf67d56af0f801" providerId="LiveId" clId="{6153D0E9-EB37-4B99-BB5D-1E45B0EA610C}" dt="2018-02-22T05:07:11.840" v="69" actId="14100"/>
          <ac:cxnSpMkLst>
            <pc:docMk/>
            <pc:sldMk cId="1671146547" sldId="394"/>
            <ac:cxnSpMk id="10" creationId="{28394FEF-E27F-43B8-9E48-A070754FBF0D}"/>
          </ac:cxnSpMkLst>
        </pc:cxn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5656" y="2276872"/>
            <a:ext cx="6983413" cy="1152128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B9D-45A0-468F-BABA-3BF9099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2708920"/>
            <a:ext cx="6589199" cy="128089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+mj-ea"/>
              </a:rPr>
              <a:t>시스템 모듈 상세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D09E-AA9F-481F-8739-9FF94B3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0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en-US" altLang="ko-KR" dirty="0" err="1"/>
              <a:t>LibCoap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9974" y="2415374"/>
            <a:ext cx="7376442" cy="3101858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CoAP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프로토콜을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RFC-7252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따라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구현한 라이브러리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392821-FCAC-4440-BB75-BEB10B0C0686}"/>
              </a:ext>
            </a:extLst>
          </p:cNvPr>
          <p:cNvSpPr/>
          <p:nvPr/>
        </p:nvSpPr>
        <p:spPr>
          <a:xfrm>
            <a:off x="2195736" y="3356992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https://github.com/obgm/libcoap</a:t>
            </a:r>
          </a:p>
        </p:txBody>
      </p:sp>
    </p:spTree>
    <p:extLst>
      <p:ext uri="{BB962C8B-B14F-4D97-AF65-F5344CB8AC3E}">
        <p14:creationId xmlns:p14="http://schemas.microsoft.com/office/powerpoint/2010/main" val="355799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3" y="1412776"/>
            <a:ext cx="6480720" cy="1224136"/>
          </a:xfrm>
        </p:spPr>
        <p:txBody>
          <a:bodyPr/>
          <a:lstStyle/>
          <a:p>
            <a:r>
              <a:rPr lang="ko-KR" altLang="en-US" dirty="0" err="1"/>
              <a:t>라즈베이파이를</a:t>
            </a:r>
            <a:r>
              <a:rPr lang="ko-KR" altLang="en-US" dirty="0"/>
              <a:t>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서버로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645EF-5042-4DD1-92E8-93C2E0BF7A44}"/>
              </a:ext>
            </a:extLst>
          </p:cNvPr>
          <p:cNvSpPr txBox="1"/>
          <p:nvPr/>
        </p:nvSpPr>
        <p:spPr>
          <a:xfrm>
            <a:off x="545086" y="1941159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coap_resource_init</a:t>
            </a:r>
            <a:r>
              <a:rPr lang="en-US" altLang="ko-KR" dirty="0"/>
              <a:t>("time", 4, COAP_RESOURCE_FLAGS_NOTIFY_CON);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“time” </a:t>
            </a:r>
            <a:r>
              <a:rPr lang="ko-KR" altLang="en-US" dirty="0"/>
              <a:t>이름의 리소스 등록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coap_add_attr</a:t>
            </a:r>
            <a:r>
              <a:rPr lang="en-US" altLang="ko-KR" dirty="0"/>
              <a:t>(r, (unsigned char *)"</a:t>
            </a:r>
            <a:r>
              <a:rPr lang="en-US" altLang="ko-KR" dirty="0" err="1"/>
              <a:t>ct</a:t>
            </a:r>
            <a:r>
              <a:rPr lang="en-US" altLang="ko-KR" dirty="0"/>
              <a:t>", 2, (unsigned char *)"0", 1, 0);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리소스에 </a:t>
            </a:r>
            <a:r>
              <a:rPr lang="en-US" altLang="ko-KR" dirty="0"/>
              <a:t>“</a:t>
            </a:r>
            <a:r>
              <a:rPr lang="en-US" altLang="ko-KR" dirty="0" err="1"/>
              <a:t>ct</a:t>
            </a:r>
            <a:r>
              <a:rPr lang="en-US" altLang="ko-KR" dirty="0"/>
              <a:t>” </a:t>
            </a:r>
            <a:r>
              <a:rPr lang="ko-KR" altLang="en-US" dirty="0"/>
              <a:t>이름의 </a:t>
            </a:r>
            <a:r>
              <a:rPr lang="ko-KR" altLang="en-US" dirty="0" err="1"/>
              <a:t>애트리뷰트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ctx</a:t>
            </a:r>
            <a:r>
              <a:rPr lang="en-US" altLang="ko-KR" dirty="0"/>
              <a:t> = </a:t>
            </a:r>
            <a:r>
              <a:rPr lang="en-US" altLang="ko-KR" dirty="0" err="1"/>
              <a:t>get_context</a:t>
            </a:r>
            <a:r>
              <a:rPr lang="en-US" altLang="ko-KR" dirty="0"/>
              <a:t>(</a:t>
            </a:r>
            <a:r>
              <a:rPr lang="en-US" altLang="ko-KR" dirty="0" err="1"/>
              <a:t>addr_str</a:t>
            </a:r>
            <a:r>
              <a:rPr lang="en-US" altLang="ko-KR" dirty="0"/>
              <a:t>, </a:t>
            </a:r>
            <a:r>
              <a:rPr lang="en-US" altLang="ko-KR" dirty="0" err="1"/>
              <a:t>port_str</a:t>
            </a:r>
            <a:r>
              <a:rPr lang="en-US" altLang="ko-KR" dirty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네트워크 인터페이스를 검색하고 소켓을 생성하여 주소를 </a:t>
            </a:r>
            <a:r>
              <a:rPr lang="en-US" altLang="ko-KR" dirty="0"/>
              <a:t>bind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en-US" altLang="ko-KR" dirty="0"/>
              <a:t> result = </a:t>
            </a:r>
            <a:r>
              <a:rPr lang="en-US" altLang="ko-KR" dirty="0" err="1"/>
              <a:t>coap_run_once</a:t>
            </a:r>
            <a:r>
              <a:rPr lang="en-US" altLang="ko-KR" dirty="0"/>
              <a:t>( </a:t>
            </a:r>
            <a:r>
              <a:rPr lang="en-US" altLang="ko-KR" dirty="0" err="1"/>
              <a:t>ctx</a:t>
            </a:r>
            <a:r>
              <a:rPr lang="en-US" altLang="ko-KR" dirty="0"/>
              <a:t>, </a:t>
            </a:r>
            <a:r>
              <a:rPr lang="en-US" altLang="ko-KR" dirty="0" err="1"/>
              <a:t>wait_ms</a:t>
            </a:r>
            <a:r>
              <a:rPr lang="en-US" altLang="ko-KR" dirty="0"/>
              <a:t> 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서버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07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ko-KR" altLang="en-US" sz="2800" dirty="0"/>
              <a:t> 서버와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간의 통신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블루투스 </a:t>
            </a:r>
            <a:r>
              <a:rPr lang="en-US" altLang="ko-KR" dirty="0"/>
              <a:t>4.0 </a:t>
            </a:r>
            <a:r>
              <a:rPr lang="ko-KR" altLang="en-US" dirty="0"/>
              <a:t>모듈인 </a:t>
            </a:r>
            <a:r>
              <a:rPr lang="en-US" altLang="ko-KR" dirty="0"/>
              <a:t>HM-10</a:t>
            </a:r>
            <a:r>
              <a:rPr lang="ko-KR" altLang="en-US" dirty="0"/>
              <a:t>을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서버는 약속된 프로토콜로 수신된 데이터를 처리하여 정보 획득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07996"/>
            <a:ext cx="1938920" cy="1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우노에 대한 이미지 검색결과">
            <a:extLst>
              <a:ext uri="{FF2B5EF4-FFF2-40B4-BE49-F238E27FC236}">
                <a16:creationId xmlns:a16="http://schemas.microsoft.com/office/drawing/2014/main" id="{C0CFCFE2-0F9C-4692-89C0-F07CF549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78180"/>
            <a:ext cx="2847217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7398D8-BD6C-41E9-ACF5-159066EC3911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948263" y="3514355"/>
            <a:ext cx="576000" cy="76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D51A6-1ADD-4979-BA5E-2E47B2D725CF}"/>
              </a:ext>
            </a:extLst>
          </p:cNvPr>
          <p:cNvSpPr txBox="1"/>
          <p:nvPr/>
        </p:nvSpPr>
        <p:spPr>
          <a:xfrm>
            <a:off x="6516216" y="62338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2199-C95A-46D2-932A-5DC95EC4B333}"/>
              </a:ext>
            </a:extLst>
          </p:cNvPr>
          <p:cNvSpPr txBox="1"/>
          <p:nvPr/>
        </p:nvSpPr>
        <p:spPr>
          <a:xfrm>
            <a:off x="5978803" y="2513523"/>
            <a:ext cx="19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블루투스 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9C99F-29F9-4095-8C53-E74D04249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717" y="2513523"/>
            <a:ext cx="2206317" cy="1486526"/>
          </a:xfrm>
          <a:prstGeom prst="rect">
            <a:avLst/>
          </a:prstGeom>
        </p:spPr>
      </p:pic>
      <p:sp>
        <p:nvSpPr>
          <p:cNvPr id="15" name="왼쪽/오른쪽 화살표 16">
            <a:extLst>
              <a:ext uri="{FF2B5EF4-FFF2-40B4-BE49-F238E27FC236}">
                <a16:creationId xmlns:a16="http://schemas.microsoft.com/office/drawing/2014/main" id="{E8B7BBC5-3A3D-4583-805E-F343A192983D}"/>
              </a:ext>
            </a:extLst>
          </p:cNvPr>
          <p:cNvSpPr/>
          <p:nvPr/>
        </p:nvSpPr>
        <p:spPr>
          <a:xfrm>
            <a:off x="3203328" y="2909078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EB22D-1536-4CDC-AECB-0C0C38E49FBC}"/>
              </a:ext>
            </a:extLst>
          </p:cNvPr>
          <p:cNvSpPr txBox="1"/>
          <p:nvPr/>
        </p:nvSpPr>
        <p:spPr>
          <a:xfrm>
            <a:off x="1325249" y="4000049"/>
            <a:ext cx="1552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블루투스 내장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E8D4-2E77-4AC2-91E5-98403BE895BB}"/>
              </a:ext>
            </a:extLst>
          </p:cNvPr>
          <p:cNvSpPr txBox="1"/>
          <p:nvPr/>
        </p:nvSpPr>
        <p:spPr>
          <a:xfrm>
            <a:off x="3957396" y="3356992"/>
            <a:ext cx="14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C1EF-3D3A-49CF-B493-9852ED3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en-US" altLang="ko-KR" sz="2800" dirty="0"/>
              <a:t> </a:t>
            </a:r>
            <a:r>
              <a:rPr lang="ko-KR" altLang="en-US" sz="2800" dirty="0"/>
              <a:t>서버와 </a:t>
            </a:r>
            <a:r>
              <a:rPr lang="en-US" altLang="ko-KR" sz="2800" dirty="0"/>
              <a:t>6LoWPAN </a:t>
            </a:r>
            <a:r>
              <a:rPr lang="ko-KR" altLang="en-US" sz="2800" dirty="0"/>
              <a:t>게이트웨이 간의 통신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55603-31A1-4DAC-B98A-027B119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5C97-360B-4366-9F4E-69C4FD29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3801" y="4028518"/>
            <a:ext cx="2206317" cy="1486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33E5A-B527-4484-BA8A-910D8BA4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650" y="3984818"/>
            <a:ext cx="2206317" cy="148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E242-2F83-48F6-8F5F-EC5D12E57E0D}"/>
              </a:ext>
            </a:extLst>
          </p:cNvPr>
          <p:cNvSpPr txBox="1"/>
          <p:nvPr/>
        </p:nvSpPr>
        <p:spPr>
          <a:xfrm>
            <a:off x="1096207" y="5515044"/>
            <a:ext cx="253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압축 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IPv6, 802.11)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F88F-1559-40A8-BEDD-33A2982F0FC9}"/>
              </a:ext>
            </a:extLst>
          </p:cNvPr>
          <p:cNvSpPr txBox="1"/>
          <p:nvPr/>
        </p:nvSpPr>
        <p:spPr>
          <a:xfrm>
            <a:off x="6393598" y="5515044"/>
            <a:ext cx="2180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6LoWPAN </a:t>
            </a:r>
            <a:r>
              <a:rPr lang="ko-KR" altLang="en-US" dirty="0">
                <a:latin typeface="넥슨 풋볼고딕 L"/>
                <a:ea typeface="넥슨 풋볼고딕 L"/>
              </a:rPr>
              <a:t>게이트웨이</a:t>
            </a:r>
            <a:endParaRPr lang="en-US" altLang="ko-KR" dirty="0">
              <a:latin typeface="넥슨 풋볼고딕 L"/>
              <a:ea typeface="넥슨 풋볼고딕 L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(IPv6,</a:t>
            </a:r>
            <a:r>
              <a:rPr lang="ko-KR" altLang="en-US" dirty="0">
                <a:latin typeface="넥슨 풋볼고딕 L"/>
                <a:ea typeface="넥슨 풋볼고딕 L"/>
              </a:rPr>
              <a:t> </a:t>
            </a:r>
            <a:r>
              <a:rPr lang="en-US" altLang="ko-KR" dirty="0">
                <a:latin typeface="넥슨 풋볼고딕 L"/>
                <a:ea typeface="넥슨 풋볼고딕 L"/>
              </a:rPr>
              <a:t>802.15.1)</a:t>
            </a:r>
          </a:p>
        </p:txBody>
      </p:sp>
      <p:sp>
        <p:nvSpPr>
          <p:cNvPr id="10" name="왼쪽/오른쪽 화살표 16">
            <a:extLst>
              <a:ext uri="{FF2B5EF4-FFF2-40B4-BE49-F238E27FC236}">
                <a16:creationId xmlns:a16="http://schemas.microsoft.com/office/drawing/2014/main" id="{FCDAFDC6-EF3F-4935-AA82-853E0A82FA76}"/>
              </a:ext>
            </a:extLst>
          </p:cNvPr>
          <p:cNvSpPr/>
          <p:nvPr/>
        </p:nvSpPr>
        <p:spPr>
          <a:xfrm>
            <a:off x="3547841" y="4471763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58B6-E293-4BB1-9AE9-C98A849BC417}"/>
              </a:ext>
            </a:extLst>
          </p:cNvPr>
          <p:cNvSpPr/>
          <p:nvPr/>
        </p:nvSpPr>
        <p:spPr>
          <a:xfrm>
            <a:off x="4490231" y="4902503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BLE4.1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8E324-D30A-4752-854A-56CFBB7B12CE}"/>
              </a:ext>
            </a:extLst>
          </p:cNvPr>
          <p:cNvSpPr txBox="1"/>
          <p:nvPr/>
        </p:nvSpPr>
        <p:spPr>
          <a:xfrm>
            <a:off x="1835696" y="2060848"/>
            <a:ext cx="67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ko-KR" altLang="en-US" dirty="0"/>
              <a:t> 서버와 사용자는 </a:t>
            </a:r>
            <a:r>
              <a:rPr lang="en-US" altLang="ko-KR" dirty="0"/>
              <a:t>IP,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물리 계층 프로토콜이 서로 다르기 때문에 게이트웨이가 필요 </a:t>
            </a:r>
          </a:p>
        </p:txBody>
      </p:sp>
    </p:spTree>
    <p:extLst>
      <p:ext uri="{BB962C8B-B14F-4D97-AF65-F5344CB8AC3E}">
        <p14:creationId xmlns:p14="http://schemas.microsoft.com/office/powerpoint/2010/main" val="407443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628800"/>
            <a:ext cx="6591985" cy="1296144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집을 밝혀줄 </a:t>
            </a:r>
            <a:r>
              <a:rPr lang="en-US" altLang="ko-KR" sz="1800" dirty="0">
                <a:latin typeface="+mn-ea"/>
              </a:rPr>
              <a:t>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타이머를 통한 소등과 점등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15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62309"/>
              </p:ext>
            </p:extLst>
          </p:nvPr>
        </p:nvGraphicFramePr>
        <p:xfrm>
          <a:off x="1043608" y="3140968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setOn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를 입력 받아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LED 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소등 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,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점등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settLed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(true);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2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ko-KR" altLang="en-US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먼지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484784"/>
            <a:ext cx="6591985" cy="108012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기능</a:t>
            </a:r>
            <a:endParaRPr lang="en-US" altLang="ko-KR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먼지를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분 간격으로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5344"/>
              </p:ext>
            </p:extLst>
          </p:nvPr>
        </p:nvGraphicFramePr>
        <p:xfrm>
          <a:off x="1043608" y="2636912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먼지 센서를 통해 먼지의 농도를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ds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readDustSensor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4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온습도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484784"/>
            <a:ext cx="6880017" cy="1007368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실외의 온도 및 습도를 </a:t>
            </a:r>
            <a:r>
              <a:rPr lang="en-US" altLang="ko-KR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 간격으로 측정하고 값을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94008"/>
              </p:ext>
            </p:extLst>
          </p:nvPr>
        </p:nvGraphicFramePr>
        <p:xfrm>
          <a:off x="1187624" y="2564904"/>
          <a:ext cx="7315200" cy="2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readHumidity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현재 온도 및 습도를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float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ts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= </a:t>
                      </a:r>
                      <a:r>
                        <a:rPr lang="en-US" altLang="ko-KR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readTemperature</a:t>
                      </a:r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()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6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- DC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628800"/>
            <a:ext cx="6591985" cy="100811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입력에 따라 모터 동작</a:t>
            </a:r>
            <a:endParaRPr lang="en-US" altLang="ko-KR" sz="1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79530"/>
              </p:ext>
            </p:extLst>
          </p:nvPr>
        </p:nvGraphicFramePr>
        <p:xfrm>
          <a:off x="1331640" y="2924944"/>
          <a:ext cx="7315200" cy="2017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함수 형식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void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bool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bOpen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True,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 False</a:t>
                      </a:r>
                      <a:r>
                        <a:rPr lang="ko-KR" altLang="en-US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의 값을 받아 모터를 동작해 창문을 개폐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사용 예</a:t>
                      </a:r>
                    </a:p>
                  </a:txBody>
                  <a:tcPr anchor="ctr">
                    <a:solidFill>
                      <a:srgbClr val="F8A4A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setDCmotor</a:t>
                      </a:r>
                      <a:r>
                        <a:rPr lang="en-US" altLang="ko-KR" baseline="0" dirty="0">
                          <a:latin typeface="넥슨 풋볼고딕 L" panose="020B0303000000000000" pitchFamily="34" charset="-127"/>
                          <a:ea typeface="넥슨 풋볼고딕 L" panose="020B0303000000000000" pitchFamily="34" charset="-127"/>
                        </a:rPr>
                        <a:t>(true)</a:t>
                      </a:r>
                      <a:endParaRPr lang="ko-KR" altLang="en-US" dirty="0">
                        <a:latin typeface="넥슨 풋볼고딕 L" panose="020B0303000000000000" pitchFamily="34" charset="-127"/>
                        <a:ea typeface="넥슨 풋볼고딕 L" panose="020B0303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1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altLang="ko-KR" dirty="0"/>
              <a:t>DTLS - Scandium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628800"/>
            <a:ext cx="7240057" cy="208823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Scandium</a:t>
            </a:r>
            <a:r>
              <a:rPr lang="ko-KR" altLang="en-US" dirty="0">
                <a:solidFill>
                  <a:schemeClr val="tx1"/>
                </a:solidFill>
              </a:rPr>
              <a:t>은</a:t>
            </a:r>
            <a:r>
              <a:rPr lang="en-US" altLang="ko-KR" dirty="0">
                <a:solidFill>
                  <a:schemeClr val="tx1"/>
                </a:solidFill>
              </a:rPr>
              <a:t> Californium API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dtls</a:t>
            </a:r>
            <a:r>
              <a:rPr lang="ko-KR" altLang="en-US" dirty="0">
                <a:solidFill>
                  <a:schemeClr val="tx1"/>
                </a:solidFill>
              </a:rPr>
              <a:t>를 통한 보안 기능을 제공하는 라이브러리이다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https://github.com/eclipse/californium/tree/master/scandium-core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5" name="Picture 2" descr="Scandium sources">
            <a:extLst>
              <a:ext uri="{FF2B5EF4-FFF2-40B4-BE49-F238E27FC236}">
                <a16:creationId xmlns:a16="http://schemas.microsoft.com/office/drawing/2014/main" id="{862D7932-2679-4B78-95A9-4969FA15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3168352" cy="294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58751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례</a:t>
            </a:r>
            <a:endParaRPr lang="ko-KR" altLang="en-US" sz="3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F0DE-BB0B-4ED3-AD47-E59FA28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환경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848C6-D760-4174-B819-271263B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AE021-EB06-4251-88D0-CB93F3EB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4582"/>
            <a:ext cx="5508104" cy="31434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1E0912-2E34-4DD2-9E4C-9BDAF4B64F4F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3143418"/>
            <a:ext cx="572455" cy="192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4E5E7A-6140-44CC-9A2E-30207C0B3D0D}"/>
              </a:ext>
            </a:extLst>
          </p:cNvPr>
          <p:cNvSpPr txBox="1"/>
          <p:nvPr/>
        </p:nvSpPr>
        <p:spPr>
          <a:xfrm>
            <a:off x="6260579" y="27740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394FEF-E27F-43B8-9E48-A070754FBF0D}"/>
              </a:ext>
            </a:extLst>
          </p:cNvPr>
          <p:cNvCxnSpPr>
            <a:cxnSpLocks/>
          </p:cNvCxnSpPr>
          <p:nvPr/>
        </p:nvCxnSpPr>
        <p:spPr>
          <a:xfrm flipH="1" flipV="1">
            <a:off x="4499992" y="3356992"/>
            <a:ext cx="1166977" cy="2499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AEA778-BCEE-406C-B301-645BB0532217}"/>
              </a:ext>
            </a:extLst>
          </p:cNvPr>
          <p:cNvSpPr txBox="1"/>
          <p:nvPr/>
        </p:nvSpPr>
        <p:spPr>
          <a:xfrm>
            <a:off x="3923928" y="2981789"/>
            <a:ext cx="196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BE1E-DA4D-4528-8925-2CE053F21AD0}"/>
              </a:ext>
            </a:extLst>
          </p:cNvPr>
          <p:cNvSpPr txBox="1"/>
          <p:nvPr/>
        </p:nvSpPr>
        <p:spPr>
          <a:xfrm>
            <a:off x="1221347" y="1776533"/>
            <a:ext cx="772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모형 집을 만들어서 센서를 배치하고 스마트폰이나 웹으로 조종한다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556792"/>
            <a:ext cx="6591985" cy="377762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340768"/>
            <a:ext cx="7326015" cy="504056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367852"/>
              </p:ext>
            </p:extLst>
          </p:nvPr>
        </p:nvGraphicFramePr>
        <p:xfrm>
          <a:off x="683568" y="1419033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952" y="2467678"/>
            <a:ext cx="6591985" cy="377762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666182" y="1405225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503" y="1583694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5362" y="2713796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657999" y="2721328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754" y="3825354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666181" y="3925466"/>
            <a:ext cx="78824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666182" y="5129897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1" y="5337420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700808"/>
            <a:ext cx="6591985" cy="3777622"/>
          </a:xfrm>
        </p:spPr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통신 스펙을 이용하는 장점을 잘 보여줄 응용 정의 필요</a:t>
            </a: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en-US" altLang="ko-KR" dirty="0" err="1"/>
              <a:t>CoAP</a:t>
            </a:r>
            <a:r>
              <a:rPr lang="ko-KR" altLang="en-US" dirty="0"/>
              <a:t>를 적극 활용하여 홈 네트워크 시스템을 구축</a:t>
            </a:r>
            <a:endParaRPr lang="en-US" altLang="ko-KR" dirty="0"/>
          </a:p>
          <a:p>
            <a:pPr lvl="1"/>
            <a:r>
              <a:rPr lang="ko-KR" altLang="en-US" dirty="0"/>
              <a:t>다양한 센서를 관리할 수 있는 스마트폰 어플리케이션 개발</a:t>
            </a:r>
            <a:endParaRPr lang="en-US" altLang="ko-KR" dirty="0"/>
          </a:p>
          <a:p>
            <a:pPr lvl="1"/>
            <a:r>
              <a:rPr lang="ko-KR" altLang="en-US" dirty="0"/>
              <a:t>클라이언트는 서버와 직접 통신하지 않고 게이트웨이를 통해</a:t>
            </a:r>
            <a:r>
              <a:rPr lang="en-US" altLang="ko-KR" dirty="0"/>
              <a:t> </a:t>
            </a:r>
            <a:r>
              <a:rPr lang="ko-KR" altLang="en-US" dirty="0"/>
              <a:t>접속하도록 하여 </a:t>
            </a:r>
            <a:r>
              <a:rPr lang="en-US" altLang="ko-KR" dirty="0"/>
              <a:t>6LoWPAN</a:t>
            </a:r>
            <a:r>
              <a:rPr lang="ko-KR" altLang="en-US" dirty="0"/>
              <a:t>의 장점을 살릴 수 있는 홈 네트워크 시스템 구축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500758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1340768"/>
            <a:ext cx="7416824" cy="3255277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</a:t>
            </a:r>
            <a:r>
              <a:rPr lang="ko-KR" altLang="en-US" dirty="0" err="1">
                <a:cs typeface="넥슨 풋볼고딕 L"/>
              </a:rPr>
              <a:t>워킹</a:t>
            </a:r>
            <a:r>
              <a:rPr lang="ko-KR" altLang="en-US" dirty="0">
                <a:cs typeface="넥슨 풋볼고딕 L"/>
              </a:rPr>
              <a:t>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  <a:p>
            <a:endParaRPr lang="en-US" altLang="ko-KR" dirty="0">
              <a:cs typeface="넥슨 풋볼고딕 L"/>
            </a:endParaRPr>
          </a:p>
          <a:p>
            <a:endParaRPr lang="en-US" altLang="ko-KR" dirty="0">
              <a:cs typeface="넥슨 풋볼고딕 L"/>
            </a:endParaRP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32854"/>
              </p:ext>
            </p:extLst>
          </p:nvPr>
        </p:nvGraphicFramePr>
        <p:xfrm>
          <a:off x="1547664" y="4365102"/>
          <a:ext cx="4608512" cy="192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520849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9436"/>
              </p:ext>
            </p:extLst>
          </p:nvPr>
        </p:nvGraphicFramePr>
        <p:xfrm>
          <a:off x="5940152" y="3809131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0021"/>
              </p:ext>
            </p:extLst>
          </p:nvPr>
        </p:nvGraphicFramePr>
        <p:xfrm>
          <a:off x="877771" y="3809131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919568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815470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3393385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830043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727326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698499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748916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531093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748916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709969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7191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76493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803661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782869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91465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2294217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5248295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779641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4247681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4349708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3287243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3287243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3276448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97509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921181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92304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2283</TotalTime>
  <Words>1586</Words>
  <Application>Microsoft Office PowerPoint</Application>
  <PresentationFormat>화면 슬라이드 쇼(4:3)</PresentationFormat>
  <Paragraphs>360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HY견고딕</vt:lpstr>
      <vt:lpstr>HY중고딕</vt:lpstr>
      <vt:lpstr>굴림</vt:lpstr>
      <vt:lpstr>넥슨 풋볼고딕 B</vt:lpstr>
      <vt:lpstr>넥슨 풋볼고딕 L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시스템 모듈 상세 설계</vt:lpstr>
      <vt:lpstr>CoAP 서버 - LibCoap</vt:lpstr>
      <vt:lpstr>CoAP 서버</vt:lpstr>
      <vt:lpstr>CoAP 서버와 아두이노 간의 통신 방법</vt:lpstr>
      <vt:lpstr>CoAP 서버와 6LoWPAN 게이트웨이 간의 통신 방법</vt:lpstr>
      <vt:lpstr>아두이노 - LED</vt:lpstr>
      <vt:lpstr>아두이노 - 먼지</vt:lpstr>
      <vt:lpstr>아두이노 - 온습도</vt:lpstr>
      <vt:lpstr>아두이노- DC모터</vt:lpstr>
      <vt:lpstr>DTLS - Scandium</vt:lpstr>
      <vt:lpstr>데모 환경 설계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155</cp:revision>
  <dcterms:created xsi:type="dcterms:W3CDTF">2007-05-11T05:56:01Z</dcterms:created>
  <dcterms:modified xsi:type="dcterms:W3CDTF">2022-05-10T13:39:15Z</dcterms:modified>
</cp:coreProperties>
</file>