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5" r:id="rId2"/>
    <p:sldId id="277" r:id="rId3"/>
    <p:sldId id="367" r:id="rId4"/>
    <p:sldId id="354" r:id="rId5"/>
    <p:sldId id="368" r:id="rId6"/>
    <p:sldId id="356" r:id="rId7"/>
    <p:sldId id="369" r:id="rId8"/>
    <p:sldId id="370" r:id="rId9"/>
    <p:sldId id="358" r:id="rId10"/>
    <p:sldId id="357" r:id="rId11"/>
    <p:sldId id="371" r:id="rId12"/>
    <p:sldId id="360" r:id="rId13"/>
    <p:sldId id="374" r:id="rId14"/>
    <p:sldId id="372" r:id="rId15"/>
    <p:sldId id="366" r:id="rId16"/>
    <p:sldId id="373" r:id="rId17"/>
    <p:sldId id="363" r:id="rId18"/>
    <p:sldId id="365" r:id="rId19"/>
    <p:sldId id="36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E8"/>
    <a:srgbClr val="000000"/>
    <a:srgbClr val="0000FF"/>
    <a:srgbClr val="CC6600"/>
    <a:srgbClr val="FF9900"/>
    <a:srgbClr val="9900FF"/>
    <a:srgbClr val="99CC00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9" autoAdjust="0"/>
    <p:restoredTop sz="86258" autoAdjust="0"/>
  </p:normalViewPr>
  <p:slideViewPr>
    <p:cSldViewPr>
      <p:cViewPr varScale="1">
        <p:scale>
          <a:sx n="94" d="100"/>
          <a:sy n="94" d="100"/>
        </p:scale>
        <p:origin x="1980" y="78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6E47EFAF-22FE-4DC4-BBF5-3379B15094C0}"/>
    <pc:docChg chg="custSel modSld">
      <pc:chgData name="김연수" userId="aebf67d56af0f801" providerId="LiveId" clId="{6E47EFAF-22FE-4DC4-BBF5-3379B15094C0}" dt="2017-11-16T06:35:58.931" v="448" actId="20577"/>
      <pc:docMkLst>
        <pc:docMk/>
      </pc:docMkLst>
      <pc:sldChg chg="modSp">
        <pc:chgData name="김연수" userId="aebf67d56af0f801" providerId="LiveId" clId="{6E47EFAF-22FE-4DC4-BBF5-3379B15094C0}" dt="2017-11-16T06:26:18.874" v="19" actId="20577"/>
        <pc:sldMkLst>
          <pc:docMk/>
          <pc:sldMk cId="0" sldId="295"/>
        </pc:sldMkLst>
        <pc:spChg chg="mod">
          <ac:chgData name="김연수" userId="aebf67d56af0f801" providerId="LiveId" clId="{6E47EFAF-22FE-4DC4-BBF5-3379B15094C0}" dt="2017-11-16T06:26:18.874" v="19" actId="20577"/>
          <ac:spMkLst>
            <pc:docMk/>
            <pc:sldMk cId="0" sldId="295"/>
            <ac:spMk id="4098" creationId="{B91A6A85-F006-406B-9A6F-1910752A476E}"/>
          </ac:spMkLst>
        </pc:spChg>
      </pc:sldChg>
      <pc:sldChg chg="modSp">
        <pc:chgData name="김연수" userId="aebf67d56af0f801" providerId="LiveId" clId="{6E47EFAF-22FE-4DC4-BBF5-3379B15094C0}" dt="2017-11-16T06:33:27.241" v="416" actId="20577"/>
        <pc:sldMkLst>
          <pc:docMk/>
          <pc:sldMk cId="0" sldId="354"/>
        </pc:sldMkLst>
        <pc:spChg chg="mod">
          <ac:chgData name="김연수" userId="aebf67d56af0f801" providerId="LiveId" clId="{6E47EFAF-22FE-4DC4-BBF5-3379B15094C0}" dt="2017-11-16T06:33:27.241" v="416" actId="20577"/>
          <ac:spMkLst>
            <pc:docMk/>
            <pc:sldMk cId="0" sldId="354"/>
            <ac:spMk id="7171" creationId="{B1C97327-8CE4-44C2-953A-A79C906AB826}"/>
          </ac:spMkLst>
        </pc:spChg>
      </pc:sldChg>
      <pc:sldChg chg="delSp">
        <pc:chgData name="김연수" userId="aebf67d56af0f801" providerId="LiveId" clId="{6E47EFAF-22FE-4DC4-BBF5-3379B15094C0}" dt="2017-11-16T06:35:22.370" v="417" actId="478"/>
        <pc:sldMkLst>
          <pc:docMk/>
          <pc:sldMk cId="0" sldId="363"/>
        </pc:sldMkLst>
        <pc:picChg chg="del">
          <ac:chgData name="김연수" userId="aebf67d56af0f801" providerId="LiveId" clId="{6E47EFAF-22FE-4DC4-BBF5-3379B15094C0}" dt="2017-11-16T06:35:22.370" v="417" actId="478"/>
          <ac:picMkLst>
            <pc:docMk/>
            <pc:sldMk cId="0" sldId="363"/>
            <ac:picMk id="17412" creationId="{CC586EE9-913A-47F2-8A54-BA6CAD4A820D}"/>
          </ac:picMkLst>
        </pc:picChg>
      </pc:sldChg>
      <pc:sldChg chg="delSp modSp">
        <pc:chgData name="김연수" userId="aebf67d56af0f801" providerId="LiveId" clId="{6E47EFAF-22FE-4DC4-BBF5-3379B15094C0}" dt="2017-11-16T06:35:58.931" v="448" actId="20577"/>
        <pc:sldMkLst>
          <pc:docMk/>
          <pc:sldMk cId="0" sldId="364"/>
        </pc:sldMkLst>
        <pc:spChg chg="mod">
          <ac:chgData name="김연수" userId="aebf67d56af0f801" providerId="LiveId" clId="{6E47EFAF-22FE-4DC4-BBF5-3379B15094C0}" dt="2017-11-16T06:35:58.931" v="448" actId="20577"/>
          <ac:spMkLst>
            <pc:docMk/>
            <pc:sldMk cId="0" sldId="364"/>
            <ac:spMk id="19459" creationId="{EE01BC80-1105-438F-A912-1CB2C1CF9158}"/>
          </ac:spMkLst>
        </pc:spChg>
        <pc:picChg chg="del">
          <ac:chgData name="김연수" userId="aebf67d56af0f801" providerId="LiveId" clId="{6E47EFAF-22FE-4DC4-BBF5-3379B15094C0}" dt="2017-11-16T06:35:47.754" v="419" actId="478"/>
          <ac:picMkLst>
            <pc:docMk/>
            <pc:sldMk cId="0" sldId="364"/>
            <ac:picMk id="19460" creationId="{9DEF1C87-016C-422D-B015-2A98D0EFDF94}"/>
          </ac:picMkLst>
        </pc:picChg>
      </pc:sldChg>
      <pc:sldChg chg="modSp">
        <pc:chgData name="김연수" userId="aebf67d56af0f801" providerId="LiveId" clId="{6E47EFAF-22FE-4DC4-BBF5-3379B15094C0}" dt="2017-11-16T06:26:59.346" v="80" actId="20577"/>
        <pc:sldMkLst>
          <pc:docMk/>
          <pc:sldMk cId="0" sldId="367"/>
        </pc:sldMkLst>
        <pc:spChg chg="mod">
          <ac:chgData name="김연수" userId="aebf67d56af0f801" providerId="LiveId" clId="{6E47EFAF-22FE-4DC4-BBF5-3379B15094C0}" dt="2017-11-16T06:26:59.346" v="80" actId="20577"/>
          <ac:spMkLst>
            <pc:docMk/>
            <pc:sldMk cId="0" sldId="367"/>
            <ac:spMk id="6147" creationId="{1982F47F-F98A-4E68-B1AD-50A2D94E9337}"/>
          </ac:spMkLst>
        </pc:spChg>
      </pc:sldChg>
    </pc:docChg>
  </pc:docChgLst>
  <pc:docChgLst>
    <pc:chgData name="김연수" userId="aebf67d56af0f801" providerId="LiveId" clId="{CB564D07-BA9B-4D6D-AB8C-BAA917009E9C}"/>
    <pc:docChg chg="custSel modSld">
      <pc:chgData name="김연수" userId="aebf67d56af0f801" providerId="LiveId" clId="{CB564D07-BA9B-4D6D-AB8C-BAA917009E9C}" dt="2017-12-28T06:56:02.583" v="48" actId="403"/>
      <pc:docMkLst>
        <pc:docMk/>
      </pc:docMkLst>
      <pc:sldChg chg="modSp">
        <pc:chgData name="김연수" userId="aebf67d56af0f801" providerId="LiveId" clId="{CB564D07-BA9B-4D6D-AB8C-BAA917009E9C}" dt="2017-12-28T06:56:02.583" v="48" actId="403"/>
        <pc:sldMkLst>
          <pc:docMk/>
          <pc:sldMk cId="0" sldId="295"/>
        </pc:sldMkLst>
        <pc:spChg chg="mod">
          <ac:chgData name="김연수" userId="aebf67d56af0f801" providerId="LiveId" clId="{CB564D07-BA9B-4D6D-AB8C-BAA917009E9C}" dt="2017-12-28T06:56:02.583" v="48" actId="403"/>
          <ac:spMkLst>
            <pc:docMk/>
            <pc:sldMk cId="0" sldId="295"/>
            <ac:spMk id="4098" creationId="{B91A6A85-F006-406B-9A6F-1910752A476E}"/>
          </ac:spMkLst>
        </pc:spChg>
      </pc:sldChg>
      <pc:sldChg chg="addSp delSp modSp">
        <pc:chgData name="김연수" userId="aebf67d56af0f801" providerId="LiveId" clId="{CB564D07-BA9B-4D6D-AB8C-BAA917009E9C}" dt="2017-12-28T06:28:50.207" v="5" actId="14100"/>
        <pc:sldMkLst>
          <pc:docMk/>
          <pc:sldMk cId="0" sldId="365"/>
        </pc:sldMkLst>
        <pc:spChg chg="mod">
          <ac:chgData name="김연수" userId="aebf67d56af0f801" providerId="LiveId" clId="{CB564D07-BA9B-4D6D-AB8C-BAA917009E9C}" dt="2017-12-28T06:27:55.568" v="0" actId="14100"/>
          <ac:spMkLst>
            <pc:docMk/>
            <pc:sldMk cId="0" sldId="365"/>
            <ac:spMk id="18435" creationId="{8E2FC8EA-17F0-4F66-A3F0-ADF48692920F}"/>
          </ac:spMkLst>
        </pc:spChg>
        <pc:picChg chg="add mod">
          <ac:chgData name="김연수" userId="aebf67d56af0f801" providerId="LiveId" clId="{CB564D07-BA9B-4D6D-AB8C-BAA917009E9C}" dt="2017-12-28T06:28:50.207" v="5" actId="14100"/>
          <ac:picMkLst>
            <pc:docMk/>
            <pc:sldMk cId="0" sldId="365"/>
            <ac:picMk id="2" creationId="{26161ACD-C81E-40FA-AAB6-0A30CB0FEAC3}"/>
          </ac:picMkLst>
        </pc:picChg>
        <pc:picChg chg="del">
          <ac:chgData name="김연수" userId="aebf67d56af0f801" providerId="LiveId" clId="{CB564D07-BA9B-4D6D-AB8C-BAA917009E9C}" dt="2017-12-28T06:28:38.455" v="1" actId="478"/>
          <ac:picMkLst>
            <pc:docMk/>
            <pc:sldMk cId="0" sldId="365"/>
            <ac:picMk id="18437" creationId="{88F029F7-2A6D-4F95-AFD1-F70DB004E48B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BF6C96F-E907-4E50-8EAC-2580F8A49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9B2910-38B1-4D91-96B5-771FFE85E837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590A03-6E57-463F-A26E-6FE4AC2DC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CBDDD89-997E-4626-97F4-FA3E6408D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Dtls(</a:t>
            </a:r>
            <a:r>
              <a:rPr lang="ko-KR" altLang="ko-KR">
                <a:latin typeface="Arial" panose="020B0604020202020204" pitchFamily="34" charset="0"/>
              </a:rPr>
              <a:t>데이터</a:t>
            </a:r>
            <a:r>
              <a:rPr lang="en-US" altLang="ko-KR">
                <a:latin typeface="Arial" panose="020B0604020202020204" pitchFamily="34" charset="0"/>
              </a:rPr>
              <a:t> 그램 </a:t>
            </a:r>
            <a:r>
              <a:rPr lang="ko-KR" altLang="ko-KR">
                <a:latin typeface="Arial" panose="020B0604020202020204" pitchFamily="34" charset="0"/>
              </a:rPr>
              <a:t>전송</a:t>
            </a:r>
            <a:r>
              <a:rPr lang="en-US" altLang="ko-KR">
                <a:latin typeface="Arial" panose="020B0604020202020204" pitchFamily="34" charset="0"/>
              </a:rPr>
              <a:t> 계층 </a:t>
            </a:r>
            <a:r>
              <a:rPr lang="ko-KR" altLang="ko-KR">
                <a:latin typeface="Arial" panose="020B0604020202020204" pitchFamily="34" charset="0"/>
              </a:rPr>
              <a:t>보안</a:t>
            </a:r>
            <a:r>
              <a:rPr lang="en-US" altLang="ko-KR">
                <a:latin typeface="Arial" panose="020B0604020202020204" pitchFamily="34" charset="0"/>
              </a:rPr>
              <a:t>)</a:t>
            </a:r>
            <a:r>
              <a:rPr lang="ko-KR" altLang="ko-KR">
                <a:latin typeface="Arial" panose="020B0604020202020204" pitchFamily="34" charset="0"/>
              </a:rPr>
              <a:t>​</a:t>
            </a:r>
          </a:p>
          <a:p>
            <a:r>
              <a:rPr lang="ko-KR" altLang="ko-KR">
                <a:latin typeface="Arial" panose="020B0604020202020204" pitchFamily="34" charset="0"/>
              </a:rPr>
              <a:t>도청</a:t>
            </a:r>
            <a:r>
              <a:rPr lang="en-US" altLang="ko-KR">
                <a:latin typeface="Arial" panose="020B0604020202020204" pitchFamily="34" charset="0"/>
              </a:rPr>
              <a:t>, </a:t>
            </a:r>
            <a:r>
              <a:rPr lang="ko-KR" altLang="ko-KR">
                <a:latin typeface="Arial" panose="020B0604020202020204" pitchFamily="34" charset="0"/>
              </a:rPr>
              <a:t>변조</a:t>
            </a:r>
            <a:r>
              <a:rPr lang="en-US" altLang="ko-KR">
                <a:latin typeface="Arial" panose="020B0604020202020204" pitchFamily="34" charset="0"/>
              </a:rPr>
              <a:t>, </a:t>
            </a:r>
            <a:r>
              <a:rPr lang="ko-KR" altLang="ko-KR">
                <a:latin typeface="Arial" panose="020B0604020202020204" pitchFamily="34" charset="0"/>
              </a:rPr>
              <a:t>메세지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위조를</a:t>
            </a:r>
            <a:r>
              <a:rPr lang="en-US" altLang="ko-KR">
                <a:latin typeface="Arial" panose="020B0604020202020204" pitchFamily="34" charset="0"/>
              </a:rPr>
              <a:t> 방지 </a:t>
            </a:r>
            <a:r>
              <a:rPr lang="ko-KR" altLang="ko-KR">
                <a:latin typeface="Arial" panose="020B0604020202020204" pitchFamily="34" charset="0"/>
              </a:rPr>
              <a:t>하기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위해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설계된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방식으로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통신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있게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ko-KR">
                <a:latin typeface="Arial" panose="020B0604020202020204" pitchFamily="34" charset="0"/>
              </a:rPr>
              <a:t>하는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데이터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그램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기반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응용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프로그램의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보안을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제공하는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통신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프로토콜이다</a:t>
            </a:r>
            <a:r>
              <a:rPr lang="en-US" altLang="ko-KR">
                <a:latin typeface="Arial" panose="020B0604020202020204" pitchFamily="34" charset="0"/>
              </a:rPr>
              <a:t>.​</a:t>
            </a:r>
          </a:p>
          <a:p>
            <a:r>
              <a:rPr lang="en-US" altLang="ko-KR">
                <a:latin typeface="Arial" panose="020B0604020202020204" pitchFamily="34" charset="0"/>
              </a:rPr>
              <a:t>Dtls </a:t>
            </a:r>
            <a:r>
              <a:rPr lang="ko-KR" altLang="ko-KR">
                <a:latin typeface="Arial" panose="020B0604020202020204" pitchFamily="34" charset="0"/>
              </a:rPr>
              <a:t>프로토콜은</a:t>
            </a:r>
            <a:r>
              <a:rPr lang="en-US" altLang="ko-KR">
                <a:latin typeface="Arial" panose="020B0604020202020204" pitchFamily="34" charset="0"/>
              </a:rPr>
              <a:t> TLS </a:t>
            </a:r>
            <a:r>
              <a:rPr lang="ko-KR" altLang="ko-KR">
                <a:latin typeface="Arial" panose="020B0604020202020204" pitchFamily="34" charset="0"/>
              </a:rPr>
              <a:t>프로토콜을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기반으로</a:t>
            </a:r>
            <a:r>
              <a:rPr lang="en-US" altLang="ko-KR">
                <a:latin typeface="Arial" panose="020B0604020202020204" pitchFamily="34" charset="0"/>
              </a:rPr>
              <a:t> IoT</a:t>
            </a:r>
            <a:r>
              <a:rPr lang="ko-KR" altLang="ko-KR">
                <a:latin typeface="Arial" panose="020B0604020202020204" pitchFamily="34" charset="0"/>
              </a:rPr>
              <a:t>환경에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맞게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제작된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프로토콜이다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7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DF7E9D7B-9164-41AC-B038-FFE089F6E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DF7E9D7B-9164-41AC-B038-FFE089F6E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0BB90F0E-0C4B-4119-8B24-146AC753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31" descr="03_icon">
            <a:extLst>
              <a:ext uri="{FF2B5EF4-FFF2-40B4-BE49-F238E27FC236}">
                <a16:creationId xmlns:a16="http://schemas.microsoft.com/office/drawing/2014/main" id="{3C1191A6-63C6-4158-9DB2-07E4E85A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>
            <a:extLst>
              <a:ext uri="{FF2B5EF4-FFF2-40B4-BE49-F238E27FC236}">
                <a16:creationId xmlns:a16="http://schemas.microsoft.com/office/drawing/2014/main" id="{5D0C9ABD-9A8B-4E40-A86A-7043FE22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>
            <a:extLst>
              <a:ext uri="{FF2B5EF4-FFF2-40B4-BE49-F238E27FC236}">
                <a16:creationId xmlns:a16="http://schemas.microsoft.com/office/drawing/2014/main" id="{FD0B18DE-542E-4B52-B18C-D09F830B04B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D5157C-A23D-4D29-A534-F78C58D7F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4E935E-6686-4050-955C-AC2D62FEE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79C007F-747B-415C-9CA7-74FEC6F4F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E4AAE12A-527E-4202-B4D0-C511BF19F6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5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09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8572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92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44438E53-5358-4018-B81E-57406AD7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0BB7DB27-12EF-4D40-A4FF-BDF30A4164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1CA1BFE1-8864-4729-936F-EBA77D653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6" name="Object 73">
                        <a:extLst>
                          <a:ext uri="{FF2B5EF4-FFF2-40B4-BE49-F238E27FC236}">
                            <a16:creationId xmlns:a16="http://schemas.microsoft.com/office/drawing/2014/main" id="{1CA1BFE1-8864-4729-936F-EBA77D653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E144DF1F-6958-43DA-9FE2-785849F9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B41F8A7B-D994-4752-8316-160C818BB7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F834D97D-D81B-4F89-8698-28FA349D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>
            <a:extLst>
              <a:ext uri="{FF2B5EF4-FFF2-40B4-BE49-F238E27FC236}">
                <a16:creationId xmlns:a16="http://schemas.microsoft.com/office/drawing/2014/main" id="{4FEB1E83-DE5A-43F4-AB5E-844B9619D4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80544CC-C76B-4A44-B083-03F8D56057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C05BD6EE-C1B4-4EE3-841F-0C5CCF2B582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2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29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10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958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8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15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80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622A920B-1A59-4659-940C-0198020B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B47FF5E5-1BAD-4FC5-80AF-21766C230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09E0FB89-A403-4607-9B1F-2C525FD70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1028" name="Object 73">
                        <a:extLst>
                          <a:ext uri="{FF2B5EF4-FFF2-40B4-BE49-F238E27FC236}">
                            <a16:creationId xmlns:a16="http://schemas.microsoft.com/office/drawing/2014/main" id="{09E0FB89-A403-4607-9B1F-2C525FD70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35DF45CF-E933-4510-9192-592D2B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B7758583-62BA-4E63-8863-CA30A39154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C1CBC2F7-59E3-41C9-8805-E87E6CA2E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52BEAC03-F2FB-4997-97A9-6B8B27F68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6AE6807E-6CFF-4FB4-93C5-72C3BE37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>
            <a:extLst>
              <a:ext uri="{FF2B5EF4-FFF2-40B4-BE49-F238E27FC236}">
                <a16:creationId xmlns:a16="http://schemas.microsoft.com/office/drawing/2014/main" id="{6C180664-9ACA-4616-B1EE-B91A8EA501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34.svg"/><Relationship Id="rId10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ko-KR" altLang="en-US" sz="28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500688"/>
            <a:ext cx="38163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75EFFAF-B972-4B34-AD33-F88B9200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20838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내용 개체 틀 2" descr="남자">
            <a:extLst>
              <a:ext uri="{FF2B5EF4-FFF2-40B4-BE49-F238E27FC236}">
                <a16:creationId xmlns:a16="http://schemas.microsoft.com/office/drawing/2014/main" id="{385729CB-2E94-4A3B-A123-4C371D1A8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756042" y="286609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래픽 12" descr="지구본 아시아-오스트레일리아">
            <a:extLst>
              <a:ext uri="{FF2B5EF4-FFF2-40B4-BE49-F238E27FC236}">
                <a16:creationId xmlns:a16="http://schemas.microsoft.com/office/drawing/2014/main" id="{6B929E84-FF14-4D65-A25B-DBB151AE8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5878" y="2351730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32529E3D-C74E-4606-9A7D-ED50EFAF6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5878" y="336615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8A9BD3-887C-427E-93C9-E65B5DF80641}"/>
              </a:ext>
            </a:extLst>
          </p:cNvPr>
          <p:cNvSpPr txBox="1"/>
          <p:nvPr/>
        </p:nvSpPr>
        <p:spPr>
          <a:xfrm>
            <a:off x="824840" y="385192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C1BB9E-AE89-4633-A22B-DD8AB7C3E466}"/>
              </a:ext>
            </a:extLst>
          </p:cNvPr>
          <p:cNvGrpSpPr/>
          <p:nvPr/>
        </p:nvGrpSpPr>
        <p:grpSpPr>
          <a:xfrm>
            <a:off x="2268840" y="3280425"/>
            <a:ext cx="1928826" cy="2195941"/>
            <a:chOff x="1928794" y="2928935"/>
            <a:chExt cx="1928826" cy="2195941"/>
          </a:xfrm>
        </p:grpSpPr>
        <p:pic>
          <p:nvPicPr>
            <p:cNvPr id="17" name="그래픽 18" descr="자물쇠">
              <a:extLst>
                <a:ext uri="{FF2B5EF4-FFF2-40B4-BE49-F238E27FC236}">
                  <a16:creationId xmlns:a16="http://schemas.microsoft.com/office/drawing/2014/main" id="{A0812D7A-1F6D-4356-8D3C-6BE51062C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9338" y="3857628"/>
              <a:ext cx="914400" cy="91440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556713-BD8B-4DC4-B220-6110C51C8A96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893075" y="2964654"/>
              <a:ext cx="857256" cy="7858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2A5BD-476A-421F-B6F7-635358419ABF}"/>
                </a:ext>
              </a:extLst>
            </p:cNvPr>
            <p:cNvSpPr txBox="1"/>
            <p:nvPr/>
          </p:nvSpPr>
          <p:spPr>
            <a:xfrm>
              <a:off x="2510776" y="478632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DTLS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B64B363-530D-44B3-96D7-A03B828CD36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036083" y="2964654"/>
              <a:ext cx="857256" cy="7858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6F62E-AF46-4C9B-9EE1-920878F466F6}"/>
                </a:ext>
              </a:extLst>
            </p:cNvPr>
            <p:cNvSpPr txBox="1"/>
            <p:nvPr/>
          </p:nvSpPr>
          <p:spPr>
            <a:xfrm>
              <a:off x="2500298" y="3161884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COAP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39A3A9-7434-43E9-9D8A-F17C2846B6B7}"/>
              </a:ext>
            </a:extLst>
          </p:cNvPr>
          <p:cNvGrpSpPr/>
          <p:nvPr/>
        </p:nvGrpSpPr>
        <p:grpSpPr>
          <a:xfrm>
            <a:off x="4211960" y="2708920"/>
            <a:ext cx="1057276" cy="1571636"/>
            <a:chOff x="3871914" y="2357430"/>
            <a:chExt cx="1057276" cy="1571636"/>
          </a:xfrm>
        </p:grpSpPr>
        <p:pic>
          <p:nvPicPr>
            <p:cNvPr id="23" name="그래픽 22" descr="덮인 책">
              <a:extLst>
                <a:ext uri="{FF2B5EF4-FFF2-40B4-BE49-F238E27FC236}">
                  <a16:creationId xmlns:a16="http://schemas.microsoft.com/office/drawing/2014/main" id="{804E4B44-75C1-432A-AC4E-96DD4F06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71914" y="235743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ACB129-D6AD-459D-86E7-9A1C8FC2F490}"/>
                </a:ext>
              </a:extLst>
            </p:cNvPr>
            <p:cNvSpPr txBox="1"/>
            <p:nvPr/>
          </p:nvSpPr>
          <p:spPr>
            <a:xfrm>
              <a:off x="3929058" y="3344291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Proxy</a:t>
              </a:r>
            </a:p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20072" y="3272167"/>
            <a:ext cx="18351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5940152" y="2852936"/>
            <a:ext cx="428628" cy="3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</a:t>
            </a:r>
            <a:endParaRPr lang="ko-KR" altLang="en-US" dirty="0"/>
          </a:p>
        </p:txBody>
      </p:sp>
      <p:pic>
        <p:nvPicPr>
          <p:cNvPr id="30" name="그래픽 8" descr="덮인 책">
            <a:extLst>
              <a:ext uri="{FF2B5EF4-FFF2-40B4-BE49-F238E27FC236}">
                <a16:creationId xmlns:a16="http://schemas.microsoft.com/office/drawing/2014/main" id="{673AC802-022E-42E9-873F-6617E773DB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6624" y="270892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CDA8B7-1608-4FA5-A108-AEDA1A9F9BAF}"/>
              </a:ext>
            </a:extLst>
          </p:cNvPr>
          <p:cNvSpPr txBox="1"/>
          <p:nvPr/>
        </p:nvSpPr>
        <p:spPr>
          <a:xfrm>
            <a:off x="6755140" y="3735311"/>
            <a:ext cx="165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6LoWPAN</a:t>
            </a:r>
          </a:p>
          <a:p>
            <a:pPr algn="ctr"/>
            <a:r>
              <a:rPr lang="en-US" altLang="ko-KR" dirty="0"/>
              <a:t>Gateway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Rasberry</a:t>
            </a:r>
            <a:r>
              <a:rPr lang="en-US" altLang="ko-KR" dirty="0"/>
              <a:t> pi)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2780928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2780928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272" y="2708920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915816" y="32129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IP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1115616" y="4077072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</a:rPr>
              <a:t>6LoWPAN</a:t>
            </a: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</a:rPr>
              <a:t>gateway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</a:rPr>
              <a:t>Rasberry</a:t>
            </a:r>
            <a:r>
              <a:rPr lang="en-US" altLang="ko-KR" sz="1800" b="1" dirty="0">
                <a:solidFill>
                  <a:srgbClr val="000000"/>
                </a:solidFill>
              </a:rPr>
              <a:t> pi)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86EF4-C091-46A0-A18E-9A0790C2D4FB}"/>
              </a:ext>
            </a:extLst>
          </p:cNvPr>
          <p:cNvSpPr txBox="1"/>
          <p:nvPr/>
        </p:nvSpPr>
        <p:spPr>
          <a:xfrm>
            <a:off x="5724128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0000"/>
                </a:solidFill>
              </a:rPr>
              <a:t>CoAP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7164288" y="4005064"/>
            <a:ext cx="128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</a:rPr>
              <a:t>Arduino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</a:rPr>
              <a:t>창문조절</a:t>
            </a:r>
            <a:r>
              <a:rPr lang="en-US" altLang="ko-KR" sz="1800" b="1" dirty="0">
                <a:solidFill>
                  <a:srgbClr val="000000"/>
                </a:solidFill>
              </a:rPr>
              <a:t>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7092280" y="479715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779912" y="4149080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0000"/>
                </a:solidFill>
              </a:rPr>
              <a:t>CoAP</a:t>
            </a:r>
            <a:r>
              <a:rPr lang="en-US" altLang="ko-KR" sz="2000" b="1" dirty="0">
                <a:solidFill>
                  <a:srgbClr val="000000"/>
                </a:solidFill>
              </a:rPr>
              <a:t> Server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</a:rPr>
              <a:t>Rasberry</a:t>
            </a:r>
            <a:r>
              <a:rPr lang="en-US" altLang="ko-KR" sz="1800" b="1" dirty="0">
                <a:solidFill>
                  <a:srgbClr val="000000"/>
                </a:solidFill>
              </a:rPr>
              <a:t> pi)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3717032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508104" y="5013176"/>
            <a:ext cx="151216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A7AA9-2C34-4585-9518-7FAD470438C8}"/>
              </a:ext>
            </a:extLst>
          </p:cNvPr>
          <p:cNvSpPr/>
          <p:nvPr/>
        </p:nvSpPr>
        <p:spPr bwMode="auto">
          <a:xfrm>
            <a:off x="3923928" y="551723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923928" y="486916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1187624" y="551723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18B27-61E3-4839-BEB9-FA75C5D4277F}"/>
              </a:ext>
            </a:extLst>
          </p:cNvPr>
          <p:cNvSpPr txBox="1"/>
          <p:nvPr/>
        </p:nvSpPr>
        <p:spPr>
          <a:xfrm>
            <a:off x="3923928" y="126876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00"/>
                </a:solidFill>
                <a:latin typeface="Britannic Bold" panose="020B0903060703020204" pitchFamily="34" charset="0"/>
              </a:rPr>
              <a:t>WSN</a:t>
            </a:r>
            <a:endParaRPr lang="ko-KR" altLang="en-US" sz="4800" b="1" dirty="0">
              <a:solidFill>
                <a:srgbClr val="000000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D8C1E-91DA-4D59-87F9-316F0A4DB608}"/>
              </a:ext>
            </a:extLst>
          </p:cNvPr>
          <p:cNvGrpSpPr/>
          <p:nvPr/>
        </p:nvGrpSpPr>
        <p:grpSpPr>
          <a:xfrm>
            <a:off x="5868144" y="3284984"/>
            <a:ext cx="1008112" cy="986626"/>
            <a:chOff x="6776379" y="3907805"/>
            <a:chExt cx="1008112" cy="986626"/>
          </a:xfrm>
        </p:grpSpPr>
        <p:pic>
          <p:nvPicPr>
            <p:cNvPr id="20" name="그래픽 19" descr="자물쇠">
              <a:extLst>
                <a:ext uri="{FF2B5EF4-FFF2-40B4-BE49-F238E27FC236}">
                  <a16:creationId xmlns:a16="http://schemas.microsoft.com/office/drawing/2014/main" id="{D2DED0F3-964A-4150-8875-63D27249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76379" y="3907805"/>
              <a:ext cx="720080" cy="7200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5AF407-3C92-49B6-92C3-D8F195993366}"/>
                </a:ext>
              </a:extLst>
            </p:cNvPr>
            <p:cNvSpPr txBox="1"/>
            <p:nvPr/>
          </p:nvSpPr>
          <p:spPr>
            <a:xfrm>
              <a:off x="6848387" y="4555877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Dtls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034654"/>
              </p:ext>
            </p:extLst>
          </p:nvPr>
        </p:nvGraphicFramePr>
        <p:xfrm>
          <a:off x="683568" y="1052736"/>
          <a:ext cx="7344817" cy="5115581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 제작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2F53C45-98FD-414D-ABBC-6DB4762A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</a:t>
            </a:r>
            <a:endParaRPr lang="ko-KR" altLang="en-US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8E2FC8EA-17F0-4F66-A3F0-ADF48692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25538"/>
            <a:ext cx="8229600" cy="5019675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https://github.com/dustn9401/team333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9CA79E6-502F-4D2C-985E-0C24685EC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BB46AF-27CE-405B-8CB2-FD940D0C7AF6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161ACD-C81E-40FA-AAB6-0A30CB0F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41405"/>
            <a:ext cx="8229601" cy="44518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dirty="0"/>
              <a:t>2016 </a:t>
            </a:r>
            <a:r>
              <a:rPr lang="ko-KR" altLang="en-US" dirty="0"/>
              <a:t>종합설계 제안서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943FD94-A2C0-4EC1-9D95-65B042A97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FD092CF-FC69-4011-9FA1-01064818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24" name="그룹 34">
            <a:extLst>
              <a:ext uri="{FF2B5EF4-FFF2-40B4-BE49-F238E27FC236}">
                <a16:creationId xmlns:a16="http://schemas.microsoft.com/office/drawing/2014/main" id="{1D2395EA-20AB-4FE5-B9DE-BC5CFD16587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B29B7AEE-5EA4-446D-B6A4-F3F6B6E347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5" name="AutoShape 6">
              <a:extLst>
                <a:ext uri="{FF2B5EF4-FFF2-40B4-BE49-F238E27FC236}">
                  <a16:creationId xmlns:a16="http://schemas.microsoft.com/office/drawing/2014/main" id="{92EDC9BE-7510-4426-AB31-64792FC66B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6" name="Text Box 7">
              <a:extLst>
                <a:ext uri="{FF2B5EF4-FFF2-40B4-BE49-F238E27FC236}">
                  <a16:creationId xmlns:a16="http://schemas.microsoft.com/office/drawing/2014/main" id="{3D39FC33-0A2F-45BE-89EB-B08B5652B2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 합 설 계 개 요</a:t>
              </a:r>
            </a:p>
          </p:txBody>
        </p:sp>
      </p:grpSp>
      <p:grpSp>
        <p:nvGrpSpPr>
          <p:cNvPr id="5125" name="그룹 36">
            <a:extLst>
              <a:ext uri="{FF2B5EF4-FFF2-40B4-BE49-F238E27FC236}">
                <a16:creationId xmlns:a16="http://schemas.microsoft.com/office/drawing/2014/main" id="{3D1642F0-F5F5-4109-983B-46BF1AC481D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>
              <a:extLst>
                <a:ext uri="{FF2B5EF4-FFF2-40B4-BE49-F238E27FC236}">
                  <a16:creationId xmlns:a16="http://schemas.microsoft.com/office/drawing/2014/main" id="{9B97F2E9-A37A-4B8A-B79B-8C1CC79BF8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2" name="AutoShape 11">
              <a:extLst>
                <a:ext uri="{FF2B5EF4-FFF2-40B4-BE49-F238E27FC236}">
                  <a16:creationId xmlns:a16="http://schemas.microsoft.com/office/drawing/2014/main" id="{0AF33749-BD64-4BD5-B801-E699558FC9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3" name="Text Box 12">
              <a:extLst>
                <a:ext uri="{FF2B5EF4-FFF2-40B4-BE49-F238E27FC236}">
                  <a16:creationId xmlns:a16="http://schemas.microsoft.com/office/drawing/2014/main" id="{73AAADBC-ECBC-42A4-B526-C854414BF4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</a:p>
          </p:txBody>
        </p:sp>
      </p:grpSp>
      <p:grpSp>
        <p:nvGrpSpPr>
          <p:cNvPr id="5126" name="그룹 37">
            <a:extLst>
              <a:ext uri="{FF2B5EF4-FFF2-40B4-BE49-F238E27FC236}">
                <a16:creationId xmlns:a16="http://schemas.microsoft.com/office/drawing/2014/main" id="{C115B3D2-FDE9-421B-BA57-E12B20ABA01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>
              <a:extLst>
                <a:ext uri="{FF2B5EF4-FFF2-40B4-BE49-F238E27FC236}">
                  <a16:creationId xmlns:a16="http://schemas.microsoft.com/office/drawing/2014/main" id="{E2959429-8FCC-460B-A09A-72F7AF0D19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9" name="AutoShape 16">
              <a:extLst>
                <a:ext uri="{FF2B5EF4-FFF2-40B4-BE49-F238E27FC236}">
                  <a16:creationId xmlns:a16="http://schemas.microsoft.com/office/drawing/2014/main" id="{09806992-52EC-4625-99E0-6BE60958C5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0" name="Text Box 17">
              <a:extLst>
                <a:ext uri="{FF2B5EF4-FFF2-40B4-BE49-F238E27FC236}">
                  <a16:creationId xmlns:a16="http://schemas.microsoft.com/office/drawing/2014/main" id="{A39BA284-2022-4B9C-8233-EA08CE716E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</a:p>
          </p:txBody>
        </p:sp>
      </p:grpSp>
      <p:grpSp>
        <p:nvGrpSpPr>
          <p:cNvPr id="5127" name="그룹 38">
            <a:extLst>
              <a:ext uri="{FF2B5EF4-FFF2-40B4-BE49-F238E27FC236}">
                <a16:creationId xmlns:a16="http://schemas.microsoft.com/office/drawing/2014/main" id="{574B25BF-D45A-4070-B4DD-3EF86446510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>
              <a:extLst>
                <a:ext uri="{FF2B5EF4-FFF2-40B4-BE49-F238E27FC236}">
                  <a16:creationId xmlns:a16="http://schemas.microsoft.com/office/drawing/2014/main" id="{EECE6ABA-2E78-4D49-BA14-6AD87269B6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6" name="AutoShape 21">
              <a:extLst>
                <a:ext uri="{FF2B5EF4-FFF2-40B4-BE49-F238E27FC236}">
                  <a16:creationId xmlns:a16="http://schemas.microsoft.com/office/drawing/2014/main" id="{2E41D75D-6153-4FB3-B2B8-4FCB7064A0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7" name="Text Box 22">
              <a:extLst>
                <a:ext uri="{FF2B5EF4-FFF2-40B4-BE49-F238E27FC236}">
                  <a16:creationId xmlns:a16="http://schemas.microsoft.com/office/drawing/2014/main" id="{81843430-CF30-434D-8555-4D2B4DF3B2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</a:p>
          </p:txBody>
        </p:sp>
      </p:grpSp>
      <p:grpSp>
        <p:nvGrpSpPr>
          <p:cNvPr id="5128" name="그룹 39">
            <a:extLst>
              <a:ext uri="{FF2B5EF4-FFF2-40B4-BE49-F238E27FC236}">
                <a16:creationId xmlns:a16="http://schemas.microsoft.com/office/drawing/2014/main" id="{8FA47585-BFC0-42F2-A840-10040085384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63E427C7-9F9B-4CAB-A00C-558E806444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3" name="AutoShape 6">
              <a:extLst>
                <a:ext uri="{FF2B5EF4-FFF2-40B4-BE49-F238E27FC236}">
                  <a16:creationId xmlns:a16="http://schemas.microsoft.com/office/drawing/2014/main" id="{8315E981-24DE-4B44-A352-720B6DD04E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4" name="Text Box 7">
              <a:extLst>
                <a:ext uri="{FF2B5EF4-FFF2-40B4-BE49-F238E27FC236}">
                  <a16:creationId xmlns:a16="http://schemas.microsoft.com/office/drawing/2014/main" id="{28B92BDB-B41E-4342-AFD3-40E3E2F41F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</a:p>
          </p:txBody>
        </p:sp>
      </p:grpSp>
      <p:grpSp>
        <p:nvGrpSpPr>
          <p:cNvPr id="5129" name="그룹 40">
            <a:extLst>
              <a:ext uri="{FF2B5EF4-FFF2-40B4-BE49-F238E27FC236}">
                <a16:creationId xmlns:a16="http://schemas.microsoft.com/office/drawing/2014/main" id="{7B76B56F-8E5C-4D4B-AC3B-32C261C0245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>
              <a:extLst>
                <a:ext uri="{FF2B5EF4-FFF2-40B4-BE49-F238E27FC236}">
                  <a16:creationId xmlns:a16="http://schemas.microsoft.com/office/drawing/2014/main" id="{1E711455-E813-41B5-A126-CEC4064648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0" name="AutoShape 16">
              <a:extLst>
                <a:ext uri="{FF2B5EF4-FFF2-40B4-BE49-F238E27FC236}">
                  <a16:creationId xmlns:a16="http://schemas.microsoft.com/office/drawing/2014/main" id="{CF1292AB-747C-41A9-A608-113BCA6DBD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1" name="Text Box 17">
              <a:extLst>
                <a:ext uri="{FF2B5EF4-FFF2-40B4-BE49-F238E27FC236}">
                  <a16:creationId xmlns:a16="http://schemas.microsoft.com/office/drawing/2014/main" id="{BE9A739A-D6E1-427F-849A-4A7A6FCB215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분담</a:t>
              </a:r>
            </a:p>
          </p:txBody>
        </p:sp>
      </p:grpSp>
      <p:grpSp>
        <p:nvGrpSpPr>
          <p:cNvPr id="5130" name="그룹 41">
            <a:extLst>
              <a:ext uri="{FF2B5EF4-FFF2-40B4-BE49-F238E27FC236}">
                <a16:creationId xmlns:a16="http://schemas.microsoft.com/office/drawing/2014/main" id="{8FFF7BAA-6B39-4B40-84C0-DD70E73DC1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>
              <a:extLst>
                <a:ext uri="{FF2B5EF4-FFF2-40B4-BE49-F238E27FC236}">
                  <a16:creationId xmlns:a16="http://schemas.microsoft.com/office/drawing/2014/main" id="{9FA26186-0237-4007-B39C-5F49CCE13D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7" name="AutoShape 21">
              <a:extLst>
                <a:ext uri="{FF2B5EF4-FFF2-40B4-BE49-F238E27FC236}">
                  <a16:creationId xmlns:a16="http://schemas.microsoft.com/office/drawing/2014/main" id="{9F648220-496A-4A6D-805C-0821BE1ACD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8" name="Text Box 22">
              <a:extLst>
                <a:ext uri="{FF2B5EF4-FFF2-40B4-BE49-F238E27FC236}">
                  <a16:creationId xmlns:a16="http://schemas.microsoft.com/office/drawing/2014/main" id="{2F6CF3C8-A697-45A2-A78C-39521CD3DD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수행일정</a:t>
              </a:r>
            </a:p>
          </p:txBody>
        </p:sp>
      </p:grpSp>
      <p:grpSp>
        <p:nvGrpSpPr>
          <p:cNvPr id="5131" name="그룹 42">
            <a:extLst>
              <a:ext uri="{FF2B5EF4-FFF2-40B4-BE49-F238E27FC236}">
                <a16:creationId xmlns:a16="http://schemas.microsoft.com/office/drawing/2014/main" id="{2C208D74-0BC7-4F5E-82FF-A835D6D85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5133" name="AutoShape 43">
              <a:extLst>
                <a:ext uri="{FF2B5EF4-FFF2-40B4-BE49-F238E27FC236}">
                  <a16:creationId xmlns:a16="http://schemas.microsoft.com/office/drawing/2014/main" id="{8C33F2D0-7E43-48E3-9352-54750DBDB3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4" name="AutoShape 44">
              <a:extLst>
                <a:ext uri="{FF2B5EF4-FFF2-40B4-BE49-F238E27FC236}">
                  <a16:creationId xmlns:a16="http://schemas.microsoft.com/office/drawing/2014/main" id="{86E470D2-ECEB-4201-B0E7-6A29E4B90B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5" name="Text Box 45">
              <a:extLst>
                <a:ext uri="{FF2B5EF4-FFF2-40B4-BE49-F238E27FC236}">
                  <a16:creationId xmlns:a16="http://schemas.microsoft.com/office/drawing/2014/main" id="{F2C37015-E0B3-49B4-93DB-EDC5E569E55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필요기술 및 참고문헌</a:t>
              </a:r>
            </a:p>
          </p:txBody>
        </p:sp>
      </p:grpSp>
      <p:sp>
        <p:nvSpPr>
          <p:cNvPr id="5132" name="슬라이드 번호 개체 틀 36">
            <a:extLst>
              <a:ext uri="{FF2B5EF4-FFF2-40B4-BE49-F238E27FC236}">
                <a16:creationId xmlns:a16="http://schemas.microsoft.com/office/drawing/2014/main" id="{F146010F-4088-4123-90A8-55E02BD92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62D88F-8F6C-4742-8CD3-C55FDEB0403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 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CCE7F68F-7C29-4E21-B67D-9BBBC51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B1C97327-8CE4-44C2-953A-A79C906A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/>
              <a:t>보안</a:t>
            </a:r>
            <a:r>
              <a:rPr lang="ko-KR" altLang="en-US" dirty="0"/>
              <a:t>성을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lvl="1"/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ECBFB68E-2EDC-46EC-A069-EDBE0A71B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89A82-154B-46FA-8EF7-15A0171F84FF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CC231884-4B1E-4AEF-9839-B2860D86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BB3E127E-8047-4F7F-A66C-C88E64F1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/>
              <a:t>연구 개발 효과</a:t>
            </a:r>
            <a:endParaRPr lang="en-US" altLang="ko-KR"/>
          </a:p>
          <a:p>
            <a:pPr lvl="1"/>
            <a:r>
              <a:rPr lang="en-US" altLang="ko-KR"/>
              <a:t>IPv4 주소가 거의 고갈된 현 시점에 IP주소의 새로운 방향인 IPv6</a:t>
            </a:r>
            <a:r>
              <a:rPr lang="ko-KR" altLang="ko-KR"/>
              <a:t>를 사용함으로써 무제한에 가까운 기기 등록이 가능하게 합니다.</a:t>
            </a:r>
            <a:r>
              <a:rPr lang="en-US" altLang="ko-KR"/>
              <a:t>​</a:t>
            </a:r>
          </a:p>
          <a:p>
            <a:pPr lvl="1"/>
            <a:r>
              <a:rPr lang="ko-KR" altLang="ko-KR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F6D53B91-44A9-4F33-AE38-580848D4E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6F6C66-8677-464B-B530-C7E45FBA52C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ABE72CE3-256C-4F78-9156-48002446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353A90CC-16E9-44C2-82D4-ABD2617F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ko-KR" dirty="0"/>
              <a:t>IPv6의 해외 사례 </a:t>
            </a:r>
            <a:r>
              <a:rPr lang="en-US" altLang="ko-KR" b="0" dirty="0"/>
              <a:t>​</a:t>
            </a:r>
            <a:endParaRPr lang="ko-KR" altLang="ko-KR" b="0" dirty="0"/>
          </a:p>
          <a:p>
            <a:pPr lvl="1">
              <a:defRPr/>
            </a:pPr>
            <a:r>
              <a:rPr lang="ko-KR" altLang="ko-KR" dirty="0"/>
              <a:t>미국 </a:t>
            </a:r>
            <a:r>
              <a:rPr lang="en-US" altLang="ko-KR" dirty="0"/>
              <a:t>: </a:t>
            </a:r>
            <a:r>
              <a:rPr lang="ko-KR" altLang="ko-KR" dirty="0"/>
              <a:t>인터넷</a:t>
            </a:r>
            <a:r>
              <a:rPr lang="en-US" altLang="ko-KR" dirty="0"/>
              <a:t>2 </a:t>
            </a:r>
            <a:r>
              <a:rPr lang="ko-KR" altLang="ko-KR" dirty="0"/>
              <a:t>협회가</a:t>
            </a:r>
            <a:r>
              <a:rPr lang="en-US" altLang="ko-KR" dirty="0"/>
              <a:t> </a:t>
            </a:r>
            <a:r>
              <a:rPr lang="ko-KR" altLang="ko-KR" dirty="0"/>
              <a:t>설치운영하고</a:t>
            </a:r>
            <a:r>
              <a:rPr lang="en-US" altLang="ko-KR" dirty="0"/>
              <a:t> </a:t>
            </a:r>
            <a:r>
              <a:rPr lang="ko-KR" altLang="ko-KR" dirty="0"/>
              <a:t>전국의</a:t>
            </a:r>
            <a:r>
              <a:rPr lang="en-US" altLang="ko-KR" dirty="0"/>
              <a:t> </a:t>
            </a:r>
            <a:r>
              <a:rPr lang="ko-KR" altLang="ko-KR" dirty="0"/>
              <a:t>주요</a:t>
            </a:r>
            <a:r>
              <a:rPr lang="en-US" altLang="ko-KR" dirty="0"/>
              <a:t> </a:t>
            </a:r>
            <a:r>
              <a:rPr lang="ko-KR" altLang="ko-KR" dirty="0"/>
              <a:t>대학들을</a:t>
            </a:r>
            <a:r>
              <a:rPr lang="en-US" altLang="ko-KR" dirty="0"/>
              <a:t> </a:t>
            </a:r>
            <a:r>
              <a:rPr lang="ko-KR" altLang="ko-KR" dirty="0"/>
              <a:t>연결하는</a:t>
            </a:r>
            <a:r>
              <a:rPr lang="en-US" altLang="ko-KR" dirty="0"/>
              <a:t> </a:t>
            </a:r>
            <a:r>
              <a:rPr lang="ko-KR" altLang="ko-KR" dirty="0"/>
              <a:t>연구</a:t>
            </a:r>
            <a:r>
              <a:rPr lang="en-US" altLang="ko-KR" dirty="0"/>
              <a:t> </a:t>
            </a:r>
            <a:r>
              <a:rPr lang="ko-KR" altLang="ko-KR" dirty="0" err="1"/>
              <a:t>교육망</a:t>
            </a:r>
            <a:r>
              <a:rPr lang="en-US" altLang="ko-KR" dirty="0"/>
              <a:t> </a:t>
            </a:r>
            <a:r>
              <a:rPr lang="ko-KR" altLang="ko-KR" dirty="0" err="1"/>
              <a:t>애블린의</a:t>
            </a:r>
            <a:r>
              <a:rPr lang="en-US" altLang="ko-KR" dirty="0"/>
              <a:t> </a:t>
            </a:r>
            <a:r>
              <a:rPr lang="ko-KR" altLang="ko-KR" dirty="0"/>
              <a:t>중추망은</a:t>
            </a:r>
            <a:r>
              <a:rPr lang="en-US" altLang="ko-KR" dirty="0"/>
              <a:t> 10 </a:t>
            </a:r>
            <a:r>
              <a:rPr lang="ko-KR" altLang="ko-KR" dirty="0" err="1"/>
              <a:t>기가비트</a:t>
            </a:r>
            <a:r>
              <a:rPr lang="en-US" altLang="ko-KR" dirty="0"/>
              <a:t> </a:t>
            </a:r>
            <a:r>
              <a:rPr lang="ko-KR" altLang="ko-KR" dirty="0" err="1"/>
              <a:t>광망으로</a:t>
            </a:r>
            <a:r>
              <a:rPr lang="en-US" altLang="ko-KR" dirty="0"/>
              <a:t> </a:t>
            </a:r>
            <a:r>
              <a:rPr lang="ko-KR" altLang="ko-KR" dirty="0"/>
              <a:t>전국</a:t>
            </a:r>
            <a:r>
              <a:rPr lang="en-US" altLang="ko-KR" dirty="0"/>
              <a:t> </a:t>
            </a:r>
            <a:r>
              <a:rPr lang="ko-KR" altLang="ko-KR" dirty="0"/>
              <a:t>주요지역에</a:t>
            </a:r>
            <a:r>
              <a:rPr lang="en-US" altLang="ko-KR" dirty="0"/>
              <a:t> </a:t>
            </a:r>
            <a:r>
              <a:rPr lang="ko-KR" altLang="ko-KR" dirty="0" err="1"/>
              <a:t>기가팝을</a:t>
            </a:r>
            <a:r>
              <a:rPr lang="en-US" altLang="ko-KR" dirty="0"/>
              <a:t> </a:t>
            </a:r>
            <a:r>
              <a:rPr lang="ko-KR" altLang="ko-KR" dirty="0"/>
              <a:t>설치하였다.​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ko-KR" b="0" dirty="0"/>
          </a:p>
          <a:p>
            <a:pPr lvl="1">
              <a:defRPr/>
            </a:pPr>
            <a:r>
              <a:rPr lang="ko-KR" altLang="ko-KR" dirty="0"/>
              <a:t>캐나다 : 지역</a:t>
            </a:r>
            <a:r>
              <a:rPr lang="en-US" altLang="ko-KR" dirty="0"/>
              <a:t> </a:t>
            </a:r>
            <a:r>
              <a:rPr lang="ko-KR" altLang="ko-KR" dirty="0"/>
              <a:t>망의 70%가 순수 IPv6로 연결되어 있고 미국의 </a:t>
            </a:r>
            <a:r>
              <a:rPr lang="ko-KR" altLang="ko-KR" dirty="0" err="1"/>
              <a:t>애블린</a:t>
            </a:r>
            <a:r>
              <a:rPr lang="ko-KR" altLang="ko-KR" dirty="0"/>
              <a:t>,​</a:t>
            </a:r>
            <a:r>
              <a:rPr lang="en-US" altLang="ko-KR" dirty="0"/>
              <a:t> </a:t>
            </a:r>
            <a:r>
              <a:rPr lang="ko-KR" altLang="ko-KR" dirty="0"/>
              <a:t>유럽의 GEANT 등과도 순수IPv6 연결을 하고 있다. ​현재IPv6 멀티캐스트를 </a:t>
            </a:r>
            <a:r>
              <a:rPr lang="ko-KR" altLang="ko-KR" dirty="0" err="1"/>
              <a:t>중추망에</a:t>
            </a:r>
            <a:r>
              <a:rPr lang="ko-KR" altLang="ko-KR" dirty="0"/>
              <a:t> 설치 시험하고 있다.​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ko-KR" b="0" dirty="0"/>
          </a:p>
          <a:p>
            <a:pPr lvl="1">
              <a:defRPr/>
            </a:pPr>
            <a:r>
              <a:rPr lang="en-US" altLang="ko-KR" dirty="0" err="1"/>
              <a:t>일본</a:t>
            </a:r>
            <a:r>
              <a:rPr lang="en-US" altLang="ko-KR" dirty="0"/>
              <a:t> : Tokyo</a:t>
            </a:r>
            <a:r>
              <a:rPr lang="ko-KR" altLang="ko-KR" dirty="0"/>
              <a:t> </a:t>
            </a:r>
            <a:r>
              <a:rPr lang="en-US" altLang="ko-KR" dirty="0"/>
              <a:t>XP(</a:t>
            </a:r>
            <a:r>
              <a:rPr lang="ko-KR" altLang="ko-KR" dirty="0"/>
              <a:t>동경 망 교환국</a:t>
            </a:r>
            <a:r>
              <a:rPr lang="en-US" altLang="ko-KR" dirty="0"/>
              <a:t>)</a:t>
            </a:r>
            <a:r>
              <a:rPr lang="ko-KR" altLang="ko-KR" dirty="0"/>
              <a:t>를 중심으로 세계 각국의 주요 연구​</a:t>
            </a:r>
            <a:r>
              <a:rPr lang="en-US" altLang="ko-KR" dirty="0"/>
              <a:t> </a:t>
            </a:r>
            <a:r>
              <a:rPr lang="ko-KR" altLang="ko-KR" dirty="0" err="1"/>
              <a:t>교육망과</a:t>
            </a:r>
            <a:r>
              <a:rPr lang="ko-KR" altLang="ko-KR" dirty="0"/>
              <a:t> </a:t>
            </a:r>
            <a:r>
              <a:rPr lang="en-US" altLang="ko-KR" dirty="0"/>
              <a:t>IPv6</a:t>
            </a:r>
            <a:r>
              <a:rPr lang="ko-KR" altLang="ko-KR" dirty="0"/>
              <a:t> 연결을 하고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9220" name="슬라이드 번호 개체 틀 21">
            <a:extLst>
              <a:ext uri="{FF2B5EF4-FFF2-40B4-BE49-F238E27FC236}">
                <a16:creationId xmlns:a16="http://schemas.microsoft.com/office/drawing/2014/main" id="{80639A5B-0B6B-4C7E-9D35-47A37985A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09C727-B303-4C72-A72E-F542D3B692B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b="0"/>
              <a:t>Dtls</a:t>
            </a:r>
            <a:r>
              <a:rPr lang="ko-KR" altLang="en-US" b="0"/>
              <a:t>로 </a:t>
            </a:r>
            <a:r>
              <a:rPr lang="en-US" altLang="ko-KR" b="0"/>
              <a:t>IoT</a:t>
            </a:r>
            <a:r>
              <a:rPr lang="ko-KR" altLang="en-US" b="0"/>
              <a:t>로 발생할 보안 문제 해결</a:t>
            </a:r>
            <a:endParaRPr lang="ko-KR" altLang="ko-KR" b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/>
              <a:t> </a:t>
            </a:r>
            <a:endParaRPr lang="ko-KR" altLang="en-US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/>
              <a:t>CoAP</a:t>
            </a:r>
            <a:r>
              <a:rPr lang="ko-KR" altLang="ko-KR"/>
              <a:t> </a:t>
            </a:r>
            <a:r>
              <a:rPr lang="en-US" altLang="ko-KR" b="0"/>
              <a:t>​</a:t>
            </a:r>
            <a:r>
              <a:rPr lang="en-US" altLang="ko-KR"/>
              <a:t>(Constrained Application Protocol)</a:t>
            </a: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RFC 7252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표준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IoT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에 특화된 웹 프로토콜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‘제한된 노드와 제한된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(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즉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,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저전력의 손실이 많은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)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네트워크’를 위한 프로토콜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메시지 크기가 작고 가볍고 부하가 적음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UDP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를 이용하며 구조가 매우 단순함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IPv6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기반으로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 IPv4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와 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HTTP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에 호환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/>
              <a:t> </a:t>
            </a:r>
            <a:endParaRPr lang="ko-KR" altLang="en-US"/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72" y="3207522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5415" y="3962371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034" y="3222095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7152" y="3119378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9788" y="1238718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3928" y="3140968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592931" y="1923145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4" name="그래픽 53" descr="덮인 책">
            <a:extLst>
              <a:ext uri="{FF2B5EF4-FFF2-40B4-BE49-F238E27FC236}">
                <a16:creationId xmlns:a16="http://schemas.microsoft.com/office/drawing/2014/main" id="{ABE5EF1A-A6C6-41DF-B289-7532428A4A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3198" y="3140968"/>
            <a:ext cx="1076654" cy="1076654"/>
          </a:xfrm>
          <a:prstGeom prst="rect">
            <a:avLst/>
          </a:prstGeom>
        </p:spPr>
      </p:pic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2120" y="3140968"/>
            <a:ext cx="1080120" cy="108012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8B44617-86C0-4AF8-874B-B0DEF9CB5B0D}"/>
              </a:ext>
            </a:extLst>
          </p:cNvPr>
          <p:cNvSpPr txBox="1"/>
          <p:nvPr/>
        </p:nvSpPr>
        <p:spPr>
          <a:xfrm>
            <a:off x="2256402" y="4221088"/>
            <a:ext cx="98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Proxy Server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724128" y="4221088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51920" y="422108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6LoWPAN gateway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1765A2A-A7B4-4957-9740-2734114E2874}"/>
              </a:ext>
            </a:extLst>
          </p:cNvPr>
          <p:cNvCxnSpPr>
            <a:cxnSpLocks/>
          </p:cNvCxnSpPr>
          <p:nvPr/>
        </p:nvCxnSpPr>
        <p:spPr bwMode="auto">
          <a:xfrm>
            <a:off x="3162672" y="3576579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85786" y="4221088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582043" y="4174921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1554807" y="4606746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Dtls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3B85CC-A04B-4349-83A7-387150EA3608}"/>
              </a:ext>
            </a:extLst>
          </p:cNvPr>
          <p:cNvGrpSpPr/>
          <p:nvPr/>
        </p:nvGrpSpPr>
        <p:grpSpPr>
          <a:xfrm>
            <a:off x="6776379" y="3907805"/>
            <a:ext cx="1035981" cy="1011877"/>
            <a:chOff x="6776379" y="3907805"/>
            <a:chExt cx="1035981" cy="1011877"/>
          </a:xfrm>
        </p:grpSpPr>
        <p:pic>
          <p:nvPicPr>
            <p:cNvPr id="37" name="그래픽 36" descr="자물쇠">
              <a:extLst>
                <a:ext uri="{FF2B5EF4-FFF2-40B4-BE49-F238E27FC236}">
                  <a16:creationId xmlns:a16="http://schemas.microsoft.com/office/drawing/2014/main" id="{C26D15F1-2189-4305-A4DA-5120FD0D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6379" y="3907805"/>
              <a:ext cx="720080" cy="72008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A5DE16-AB64-47D7-918D-0FA043054C0D}"/>
                </a:ext>
              </a:extLst>
            </p:cNvPr>
            <p:cNvSpPr txBox="1"/>
            <p:nvPr/>
          </p:nvSpPr>
          <p:spPr>
            <a:xfrm>
              <a:off x="6876256" y="4581128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Dtls</a:t>
              </a:r>
              <a:endParaRPr lang="ko-KR" altLang="en-US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2C6A097-B55B-4ACF-BFEB-88F0DB72E72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19858" y="3861048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C8F453A-D0B5-4821-92C8-4FB3269D1048}"/>
              </a:ext>
            </a:extLst>
          </p:cNvPr>
          <p:cNvCxnSpPr>
            <a:cxnSpLocks/>
          </p:cNvCxnSpPr>
          <p:nvPr/>
        </p:nvCxnSpPr>
        <p:spPr bwMode="auto">
          <a:xfrm>
            <a:off x="4926694" y="3562233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679D2EA-7212-4CF0-9E97-9E8E98A01D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9666" y="3861048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186A65E-61EA-491F-9BC4-ECE0A3AEE2C6}"/>
              </a:ext>
            </a:extLst>
          </p:cNvPr>
          <p:cNvCxnSpPr>
            <a:cxnSpLocks/>
          </p:cNvCxnSpPr>
          <p:nvPr/>
        </p:nvCxnSpPr>
        <p:spPr bwMode="auto">
          <a:xfrm>
            <a:off x="6697166" y="3562233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ABB4CFE-95D8-4F75-9B0F-595D45E265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4352" y="3816846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C30FD-D88D-417A-9644-DEEBC8E3B65B}"/>
              </a:ext>
            </a:extLst>
          </p:cNvPr>
          <p:cNvCxnSpPr>
            <a:cxnSpLocks/>
          </p:cNvCxnSpPr>
          <p:nvPr/>
        </p:nvCxnSpPr>
        <p:spPr bwMode="auto">
          <a:xfrm>
            <a:off x="1447348" y="3533599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CA9104-C1B2-408A-81D8-9DBECBF7219F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348" y="3816846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2976239-AE2F-461A-AFCE-F95FC14FC149}"/>
              </a:ext>
            </a:extLst>
          </p:cNvPr>
          <p:cNvSpPr txBox="1"/>
          <p:nvPr/>
        </p:nvSpPr>
        <p:spPr>
          <a:xfrm>
            <a:off x="4217075" y="2338310"/>
            <a:ext cx="122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7469BB-F6CE-4959-A5C7-12283A746EF1}"/>
              </a:ext>
            </a:extLst>
          </p:cNvPr>
          <p:cNvSpPr txBox="1"/>
          <p:nvPr/>
        </p:nvSpPr>
        <p:spPr>
          <a:xfrm>
            <a:off x="6660232" y="4941168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 </a:t>
            </a:r>
            <a:endParaRPr lang="en-US" altLang="ko-KR" sz="1100" dirty="0"/>
          </a:p>
          <a:p>
            <a:r>
              <a:rPr lang="ko-KR" altLang="en-US" sz="1100" dirty="0"/>
              <a:t>보안 통신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CA9BC-1CD8-4B2E-9B88-6E2F6E31AD8F}"/>
              </a:ext>
            </a:extLst>
          </p:cNvPr>
          <p:cNvSpPr txBox="1"/>
          <p:nvPr/>
        </p:nvSpPr>
        <p:spPr>
          <a:xfrm>
            <a:off x="381275" y="4513475"/>
            <a:ext cx="123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앱을</a:t>
            </a:r>
            <a:r>
              <a:rPr lang="ko-KR" altLang="en-US" sz="1100" dirty="0"/>
              <a:t> 통해서 원격 제어 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387754" y="2686269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웹 페이지를 통해서 원격 제어 요청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96B529-9A8B-444C-A0A3-ECC308EE9961}"/>
              </a:ext>
            </a:extLst>
          </p:cNvPr>
          <p:cNvSpPr txBox="1"/>
          <p:nvPr/>
        </p:nvSpPr>
        <p:spPr>
          <a:xfrm>
            <a:off x="1259632" y="4941168"/>
            <a:ext cx="1292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</a:t>
            </a:r>
            <a:endParaRPr lang="en-US" altLang="ko-KR" sz="1100" dirty="0"/>
          </a:p>
          <a:p>
            <a:r>
              <a:rPr lang="ko-KR" altLang="en-US" sz="1100" dirty="0"/>
              <a:t> 보안 통신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8D3154A-0CB6-4707-8953-4FC6F99164EF}"/>
              </a:ext>
            </a:extLst>
          </p:cNvPr>
          <p:cNvGrpSpPr/>
          <p:nvPr/>
        </p:nvGrpSpPr>
        <p:grpSpPr>
          <a:xfrm>
            <a:off x="2812270" y="1882738"/>
            <a:ext cx="1437518" cy="1133924"/>
            <a:chOff x="2812270" y="1882738"/>
            <a:chExt cx="1437518" cy="1133924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E938E82-8CFD-41AB-97E7-63DDD2F9E5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2270" y="1923145"/>
              <a:ext cx="1437518" cy="0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E369714-A8FC-4D3F-9254-869AD78A85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62640" y="1882738"/>
              <a:ext cx="0" cy="1133924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43" name="그래픽 42" descr="자물쇠">
            <a:extLst>
              <a:ext uri="{FF2B5EF4-FFF2-40B4-BE49-F238E27FC236}">
                <a16:creationId xmlns:a16="http://schemas.microsoft.com/office/drawing/2014/main" id="{1E95C540-006A-4128-A112-1F67FA384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2040" y="3933056"/>
            <a:ext cx="720080" cy="7200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5AAFE47-6CEB-4E47-AE87-6A28641B9476}"/>
              </a:ext>
            </a:extLst>
          </p:cNvPr>
          <p:cNvSpPr txBox="1"/>
          <p:nvPr/>
        </p:nvSpPr>
        <p:spPr>
          <a:xfrm>
            <a:off x="5004048" y="458112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Dtls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0956A-4718-42D2-A3AF-364877B89AB2}"/>
              </a:ext>
            </a:extLst>
          </p:cNvPr>
          <p:cNvSpPr txBox="1"/>
          <p:nvPr/>
        </p:nvSpPr>
        <p:spPr>
          <a:xfrm>
            <a:off x="4716016" y="4941168"/>
            <a:ext cx="129614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 </a:t>
            </a:r>
            <a:endParaRPr lang="en-US" altLang="ko-KR" sz="1100" dirty="0"/>
          </a:p>
          <a:p>
            <a:r>
              <a:rPr lang="ko-KR" altLang="en-US" sz="1100" dirty="0"/>
              <a:t>보안 통신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1545</TotalTime>
  <Words>1034</Words>
  <Application>Microsoft Office PowerPoint</Application>
  <PresentationFormat>화면 슬라이드 쇼(4:3)</PresentationFormat>
  <Paragraphs>227</Paragraphs>
  <Slides>19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HY견고딕</vt:lpstr>
      <vt:lpstr>굴림</vt:lpstr>
      <vt:lpstr>넥슨 풋볼고딕 L</vt:lpstr>
      <vt:lpstr>맑은 고딕</vt:lpstr>
      <vt:lpstr>새굴림</vt:lpstr>
      <vt:lpstr>Arial</vt:lpstr>
      <vt:lpstr>Arial Black</vt:lpstr>
      <vt:lpstr>Britannic Bold</vt:lpstr>
      <vt:lpstr>Verdana</vt:lpstr>
      <vt:lpstr>Wingdings</vt:lpstr>
      <vt:lpstr>228TGp_well-being_light</vt:lpstr>
      <vt:lpstr>Image</vt:lpstr>
      <vt:lpstr>보안 기능을 추가한 CoAP/6LowPan 기반 홈 네트워크</vt:lpstr>
      <vt:lpstr>차        례</vt:lpstr>
      <vt:lpstr>종합설계 개요</vt:lpstr>
      <vt:lpstr>종합설계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시스템 구성도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GitHub</vt:lpstr>
      <vt:lpstr>필요기술 및 참고 문헌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KH</cp:lastModifiedBy>
  <cp:revision>115</cp:revision>
  <dcterms:created xsi:type="dcterms:W3CDTF">2007-05-11T05:56:01Z</dcterms:created>
  <dcterms:modified xsi:type="dcterms:W3CDTF">2022-05-10T13:37:50Z</dcterms:modified>
</cp:coreProperties>
</file>