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1" r:id="rId1"/>
  </p:sldMasterIdLst>
  <p:notesMasterIdLst>
    <p:notesMasterId r:id="rId21"/>
  </p:notesMasterIdLst>
  <p:sldIdLst>
    <p:sldId id="295" r:id="rId2"/>
    <p:sldId id="383" r:id="rId3"/>
    <p:sldId id="384" r:id="rId4"/>
    <p:sldId id="367" r:id="rId5"/>
    <p:sldId id="378" r:id="rId6"/>
    <p:sldId id="369" r:id="rId7"/>
    <p:sldId id="379" r:id="rId8"/>
    <p:sldId id="358" r:id="rId9"/>
    <p:sldId id="371" r:id="rId10"/>
    <p:sldId id="381" r:id="rId11"/>
    <p:sldId id="382" r:id="rId12"/>
    <p:sldId id="360" r:id="rId13"/>
    <p:sldId id="374" r:id="rId14"/>
    <p:sldId id="372" r:id="rId15"/>
    <p:sldId id="366" r:id="rId16"/>
    <p:sldId id="373" r:id="rId17"/>
    <p:sldId id="363" r:id="rId18"/>
    <p:sldId id="364" r:id="rId19"/>
    <p:sldId id="37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>
          <p15:clr>
            <a:srgbClr val="A4A3A4"/>
          </p15:clr>
        </p15:guide>
        <p15:guide id="2" orient="horz" pos="2069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2795">
          <p15:clr>
            <a:srgbClr val="A4A3A4"/>
          </p15:clr>
        </p15:guide>
        <p15:guide id="5" orient="horz" pos="2886">
          <p15:clr>
            <a:srgbClr val="A4A3A4"/>
          </p15:clr>
        </p15:guide>
        <p15:guide id="6" orient="horz" pos="3022">
          <p15:clr>
            <a:srgbClr val="A4A3A4"/>
          </p15:clr>
        </p15:guide>
        <p15:guide id="7" pos="1565">
          <p15:clr>
            <a:srgbClr val="A4A3A4"/>
          </p15:clr>
        </p15:guide>
        <p15:guide id="8" pos="3878">
          <p15:clr>
            <a:srgbClr val="A4A3A4"/>
          </p15:clr>
        </p15:guide>
        <p15:guide id="9" pos="3969">
          <p15:clr>
            <a:srgbClr val="A4A3A4"/>
          </p15:clr>
        </p15:guide>
        <p15:guide id="10" pos="2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135EB"/>
    <a:srgbClr val="0F2F2C"/>
    <a:srgbClr val="EAF1E8"/>
    <a:srgbClr val="000000"/>
    <a:srgbClr val="CC6600"/>
    <a:srgbClr val="FF9900"/>
    <a:srgbClr val="9900FF"/>
    <a:srgbClr val="99CC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39" autoAdjust="0"/>
    <p:restoredTop sz="72844" autoAdjust="0"/>
  </p:normalViewPr>
  <p:slideViewPr>
    <p:cSldViewPr>
      <p:cViewPr varScale="1">
        <p:scale>
          <a:sx n="109" d="100"/>
          <a:sy n="109" d="100"/>
        </p:scale>
        <p:origin x="1560" y="96"/>
      </p:cViewPr>
      <p:guideLst>
        <p:guide orient="horz" pos="1026"/>
        <p:guide orient="horz" pos="2069"/>
        <p:guide orient="horz" pos="2160"/>
        <p:guide orient="horz" pos="2795"/>
        <p:guide orient="horz" pos="2886"/>
        <p:guide orient="horz" pos="3022"/>
        <p:guide pos="1565"/>
        <p:guide pos="3878"/>
        <p:guide pos="3969"/>
        <p:guide pos="2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연수" userId="aebf67d56af0f801" providerId="LiveId" clId="{6E47EFAF-22FE-4DC4-BBF5-3379B15094C0}"/>
    <pc:docChg chg="custSel modSld">
      <pc:chgData name="김연수" userId="aebf67d56af0f801" providerId="LiveId" clId="{6E47EFAF-22FE-4DC4-BBF5-3379B15094C0}" dt="2017-11-16T06:35:58.931" v="448" actId="20577"/>
      <pc:docMkLst>
        <pc:docMk/>
      </pc:docMkLst>
      <pc:sldChg chg="modSp">
        <pc:chgData name="김연수" userId="aebf67d56af0f801" providerId="LiveId" clId="{6E47EFAF-22FE-4DC4-BBF5-3379B15094C0}" dt="2017-11-16T06:26:18.874" v="19" actId="20577"/>
        <pc:sldMkLst>
          <pc:docMk/>
          <pc:sldMk cId="0" sldId="295"/>
        </pc:sldMkLst>
        <pc:spChg chg="mod">
          <ac:chgData name="김연수" userId="aebf67d56af0f801" providerId="LiveId" clId="{6E47EFAF-22FE-4DC4-BBF5-3379B15094C0}" dt="2017-11-16T06:26:18.874" v="19" actId="20577"/>
          <ac:spMkLst>
            <pc:docMk/>
            <pc:sldMk cId="0" sldId="295"/>
            <ac:spMk id="4098" creationId="{B91A6A85-F006-406B-9A6F-1910752A476E}"/>
          </ac:spMkLst>
        </pc:spChg>
      </pc:sldChg>
      <pc:sldChg chg="delSp">
        <pc:chgData name="김연수" userId="aebf67d56af0f801" providerId="LiveId" clId="{6E47EFAF-22FE-4DC4-BBF5-3379B15094C0}" dt="2017-11-16T06:35:22.370" v="417" actId="478"/>
        <pc:sldMkLst>
          <pc:docMk/>
          <pc:sldMk cId="0" sldId="363"/>
        </pc:sldMkLst>
        <pc:picChg chg="del">
          <ac:chgData name="김연수" userId="aebf67d56af0f801" providerId="LiveId" clId="{6E47EFAF-22FE-4DC4-BBF5-3379B15094C0}" dt="2017-11-16T06:35:22.370" v="417" actId="478"/>
          <ac:picMkLst>
            <pc:docMk/>
            <pc:sldMk cId="0" sldId="363"/>
            <ac:picMk id="17412" creationId="{CC586EE9-913A-47F2-8A54-BA6CAD4A820D}"/>
          </ac:picMkLst>
        </pc:picChg>
      </pc:sldChg>
      <pc:sldChg chg="delSp modSp">
        <pc:chgData name="김연수" userId="aebf67d56af0f801" providerId="LiveId" clId="{6E47EFAF-22FE-4DC4-BBF5-3379B15094C0}" dt="2017-11-16T06:35:58.931" v="448" actId="20577"/>
        <pc:sldMkLst>
          <pc:docMk/>
          <pc:sldMk cId="0" sldId="364"/>
        </pc:sldMkLst>
        <pc:spChg chg="mod">
          <ac:chgData name="김연수" userId="aebf67d56af0f801" providerId="LiveId" clId="{6E47EFAF-22FE-4DC4-BBF5-3379B15094C0}" dt="2017-11-16T06:35:58.931" v="448" actId="20577"/>
          <ac:spMkLst>
            <pc:docMk/>
            <pc:sldMk cId="0" sldId="364"/>
            <ac:spMk id="19459" creationId="{EE01BC80-1105-438F-A912-1CB2C1CF9158}"/>
          </ac:spMkLst>
        </pc:spChg>
        <pc:picChg chg="del">
          <ac:chgData name="김연수" userId="aebf67d56af0f801" providerId="LiveId" clId="{6E47EFAF-22FE-4DC4-BBF5-3379B15094C0}" dt="2017-11-16T06:35:47.754" v="419" actId="478"/>
          <ac:picMkLst>
            <pc:docMk/>
            <pc:sldMk cId="0" sldId="364"/>
            <ac:picMk id="19460" creationId="{9DEF1C87-016C-422D-B015-2A98D0EFDF94}"/>
          </ac:picMkLst>
        </pc:picChg>
      </pc:sldChg>
      <pc:sldChg chg="modSp">
        <pc:chgData name="김연수" userId="aebf67d56af0f801" providerId="LiveId" clId="{6E47EFAF-22FE-4DC4-BBF5-3379B15094C0}" dt="2017-11-16T06:26:59.346" v="80" actId="20577"/>
        <pc:sldMkLst>
          <pc:docMk/>
          <pc:sldMk cId="0" sldId="367"/>
        </pc:sldMkLst>
        <pc:spChg chg="mod">
          <ac:chgData name="김연수" userId="aebf67d56af0f801" providerId="LiveId" clId="{6E47EFAF-22FE-4DC4-BBF5-3379B15094C0}" dt="2017-11-16T06:26:59.346" v="80" actId="20577"/>
          <ac:spMkLst>
            <pc:docMk/>
            <pc:sldMk cId="0" sldId="367"/>
            <ac:spMk id="6147" creationId="{1982F47F-F98A-4E68-B1AD-50A2D94E9337}"/>
          </ac:spMkLst>
        </pc:spChg>
      </pc:sldChg>
    </pc:docChg>
  </pc:docChgLst>
  <pc:docChgLst>
    <pc:chgData name="김연수" userId="aebf67d56af0f801" providerId="LiveId" clId="{21805A66-1A96-4CDC-80BD-D1F28D18F5EF}"/>
    <pc:docChg chg="custSel addSld modSld">
      <pc:chgData name="김연수" userId="aebf67d56af0f801" providerId="LiveId" clId="{21805A66-1A96-4CDC-80BD-D1F28D18F5EF}" dt="2018-01-22T06:18:10.089" v="173" actId="1076"/>
      <pc:docMkLst>
        <pc:docMk/>
      </pc:docMkLst>
      <pc:sldChg chg="addSp delSp modSp add">
        <pc:chgData name="김연수" userId="aebf67d56af0f801" providerId="LiveId" clId="{21805A66-1A96-4CDC-80BD-D1F28D18F5EF}" dt="2018-01-22T06:18:10.089" v="173" actId="1076"/>
        <pc:sldMkLst>
          <pc:docMk/>
          <pc:sldMk cId="2575288191" sldId="382"/>
        </pc:sldMkLst>
        <pc:spChg chg="add mod">
          <ac:chgData name="김연수" userId="aebf67d56af0f801" providerId="LiveId" clId="{21805A66-1A96-4CDC-80BD-D1F28D18F5EF}" dt="2018-01-22T06:17:58.899" v="172" actId="20577"/>
          <ac:spMkLst>
            <pc:docMk/>
            <pc:sldMk cId="2575288191" sldId="382"/>
            <ac:spMk id="3" creationId="{615CDDD0-87C1-4FB9-8683-AC9AD52CA367}"/>
          </ac:spMkLst>
        </pc:spChg>
        <pc:graphicFrameChg chg="del">
          <ac:chgData name="김연수" userId="aebf67d56af0f801" providerId="LiveId" clId="{21805A66-1A96-4CDC-80BD-D1F28D18F5EF}" dt="2018-01-22T06:12:14.140" v="3" actId="478"/>
          <ac:graphicFrameMkLst>
            <pc:docMk/>
            <pc:sldMk cId="2575288191" sldId="382"/>
            <ac:graphicFrameMk id="4" creationId="{FB1D36DC-389C-4864-95F6-661946D6B607}"/>
          </ac:graphicFrameMkLst>
        </pc:graphicFrameChg>
        <pc:picChg chg="add mod">
          <ac:chgData name="김연수" userId="aebf67d56af0f801" providerId="LiveId" clId="{21805A66-1A96-4CDC-80BD-D1F28D18F5EF}" dt="2018-01-22T06:17:27.265" v="167" actId="1076"/>
          <ac:picMkLst>
            <pc:docMk/>
            <pc:sldMk cId="2575288191" sldId="382"/>
            <ac:picMk id="5" creationId="{7CBA4CB8-3C5A-4041-AD81-774B939881DC}"/>
          </ac:picMkLst>
        </pc:picChg>
        <pc:picChg chg="del">
          <ac:chgData name="김연수" userId="aebf67d56af0f801" providerId="LiveId" clId="{21805A66-1A96-4CDC-80BD-D1F28D18F5EF}" dt="2018-01-22T06:12:12.126" v="1" actId="478"/>
          <ac:picMkLst>
            <pc:docMk/>
            <pc:sldMk cId="2575288191" sldId="382"/>
            <ac:picMk id="4098" creationId="{B8DC20D9-DBC1-4AE0-95BF-5412F68C1978}"/>
          </ac:picMkLst>
        </pc:picChg>
        <pc:picChg chg="add mod">
          <ac:chgData name="김연수" userId="aebf67d56af0f801" providerId="LiveId" clId="{21805A66-1A96-4CDC-80BD-D1F28D18F5EF}" dt="2018-01-22T06:18:10.089" v="173" actId="1076"/>
          <ac:picMkLst>
            <pc:docMk/>
            <pc:sldMk cId="2575288191" sldId="382"/>
            <ac:picMk id="4099" creationId="{F429AB00-AEA3-4752-8D1D-63A23434D53F}"/>
          </ac:picMkLst>
        </pc:picChg>
        <pc:picChg chg="del">
          <ac:chgData name="김연수" userId="aebf67d56af0f801" providerId="LiveId" clId="{21805A66-1A96-4CDC-80BD-D1F28D18F5EF}" dt="2018-01-22T06:12:12.898" v="2" actId="478"/>
          <ac:picMkLst>
            <pc:docMk/>
            <pc:sldMk cId="2575288191" sldId="382"/>
            <ac:picMk id="4100" creationId="{E2830809-057C-4D4A-B550-B092DD135D24}"/>
          </ac:picMkLst>
        </pc:picChg>
      </pc:sldChg>
    </pc:docChg>
  </pc:docChgLst>
  <pc:docChgLst>
    <pc:chgData name="김연수" userId="aebf67d56af0f801" providerId="LiveId" clId="{71C3996E-C22D-4C74-AFB3-176AD5791EAE}"/>
    <pc:docChg chg="custSel addSld delSld modSld modMainMaster">
      <pc:chgData name="김연수" userId="aebf67d56af0f801" providerId="LiveId" clId="{71C3996E-C22D-4C74-AFB3-176AD5791EAE}" dt="2018-02-12T05:53:38.597" v="621" actId="1076"/>
      <pc:docMkLst>
        <pc:docMk/>
      </pc:docMkLst>
      <pc:sldChg chg="del">
        <pc:chgData name="김연수" userId="aebf67d56af0f801" providerId="LiveId" clId="{71C3996E-C22D-4C74-AFB3-176AD5791EAE}" dt="2018-02-12T05:37:52.546" v="28" actId="2696"/>
        <pc:sldMkLst>
          <pc:docMk/>
          <pc:sldMk cId="0" sldId="277"/>
        </pc:sldMkLst>
      </pc:sldChg>
      <pc:sldChg chg="delSp">
        <pc:chgData name="김연수" userId="aebf67d56af0f801" providerId="LiveId" clId="{71C3996E-C22D-4C74-AFB3-176AD5791EAE}" dt="2018-02-12T05:21:03.220" v="27" actId="478"/>
        <pc:sldMkLst>
          <pc:docMk/>
          <pc:sldMk cId="0" sldId="295"/>
        </pc:sldMkLst>
        <pc:spChg chg="del">
          <ac:chgData name="김연수" userId="aebf67d56af0f801" providerId="LiveId" clId="{71C3996E-C22D-4C74-AFB3-176AD5791EAE}" dt="2018-02-12T05:21:03.220" v="27" actId="478"/>
          <ac:spMkLst>
            <pc:docMk/>
            <pc:sldMk cId="0" sldId="295"/>
            <ac:spMk id="4101" creationId="{D75EFFAF-B972-4B34-AD33-F88B9200770A}"/>
          </ac:spMkLst>
        </pc:spChg>
      </pc:sldChg>
      <pc:sldChg chg="modSp">
        <pc:chgData name="김연수" userId="aebf67d56af0f801" providerId="LiveId" clId="{71C3996E-C22D-4C74-AFB3-176AD5791EAE}" dt="2018-02-12T05:07:18.977" v="10" actId="27636"/>
        <pc:sldMkLst>
          <pc:docMk/>
          <pc:sldMk cId="0" sldId="367"/>
        </pc:sldMkLst>
        <pc:spChg chg="mod">
          <ac:chgData name="김연수" userId="aebf67d56af0f801" providerId="LiveId" clId="{71C3996E-C22D-4C74-AFB3-176AD5791EAE}" dt="2018-02-12T05:07:18.977" v="10" actId="27636"/>
          <ac:spMkLst>
            <pc:docMk/>
            <pc:sldMk cId="0" sldId="367"/>
            <ac:spMk id="6147" creationId="{1982F47F-F98A-4E68-B1AD-50A2D94E9337}"/>
          </ac:spMkLst>
        </pc:spChg>
      </pc:sldChg>
      <pc:sldChg chg="addSp delSp modSp del">
        <pc:chgData name="김연수" userId="aebf67d56af0f801" providerId="LiveId" clId="{71C3996E-C22D-4C74-AFB3-176AD5791EAE}" dt="2018-02-12T05:41:25.871" v="57" actId="2696"/>
        <pc:sldMkLst>
          <pc:docMk/>
          <pc:sldMk cId="0" sldId="370"/>
        </pc:sldMkLst>
        <pc:spChg chg="add mod">
          <ac:chgData name="김연수" userId="aebf67d56af0f801" providerId="LiveId" clId="{71C3996E-C22D-4C74-AFB3-176AD5791EAE}" dt="2018-02-12T05:39:54.679" v="39" actId="2696"/>
          <ac:spMkLst>
            <pc:docMk/>
            <pc:sldMk cId="0" sldId="370"/>
            <ac:spMk id="2" creationId="{07259A67-EE5C-47E1-80E7-99483B02B8B6}"/>
          </ac:spMkLst>
        </pc:spChg>
        <pc:spChg chg="del mod">
          <ac:chgData name="김연수" userId="aebf67d56af0f801" providerId="LiveId" clId="{71C3996E-C22D-4C74-AFB3-176AD5791EAE}" dt="2018-02-12T05:39:54.679" v="39" actId="2696"/>
          <ac:spMkLst>
            <pc:docMk/>
            <pc:sldMk cId="0" sldId="370"/>
            <ac:spMk id="11267" creationId="{BD7987CE-31FC-4C6A-A72F-191212AC3F9E}"/>
          </ac:spMkLst>
        </pc:spChg>
        <pc:graphicFrameChg chg="del">
          <ac:chgData name="김연수" userId="aebf67d56af0f801" providerId="LiveId" clId="{71C3996E-C22D-4C74-AFB3-176AD5791EAE}" dt="2018-02-12T05:41:01.765" v="50" actId="2696"/>
          <ac:graphicFrameMkLst>
            <pc:docMk/>
            <pc:sldMk cId="0" sldId="370"/>
            <ac:graphicFrameMk id="16" creationId="{18357EAA-A803-4A7B-AC41-226155B2EF79}"/>
          </ac:graphicFrameMkLst>
        </pc:graphicFrameChg>
      </pc:sldChg>
      <pc:sldChg chg="modSp">
        <pc:chgData name="김연수" userId="aebf67d56af0f801" providerId="LiveId" clId="{71C3996E-C22D-4C74-AFB3-176AD5791EAE}" dt="2018-02-12T05:09:04.149" v="20" actId="27636"/>
        <pc:sldMkLst>
          <pc:docMk/>
          <pc:sldMk cId="2130903464" sldId="372"/>
        </pc:sldMkLst>
        <pc:spChg chg="mod">
          <ac:chgData name="김연수" userId="aebf67d56af0f801" providerId="LiveId" clId="{71C3996E-C22D-4C74-AFB3-176AD5791EAE}" dt="2018-02-12T05:09:04.149" v="20" actId="27636"/>
          <ac:spMkLst>
            <pc:docMk/>
            <pc:sldMk cId="2130903464" sldId="372"/>
            <ac:spMk id="3" creationId="{0D7485E8-8CAF-43BA-9268-0D6A7AD60A63}"/>
          </ac:spMkLst>
        </pc:spChg>
      </pc:sldChg>
      <pc:sldChg chg="modSp">
        <pc:chgData name="김연수" userId="aebf67d56af0f801" providerId="LiveId" clId="{71C3996E-C22D-4C74-AFB3-176AD5791EAE}" dt="2018-02-12T05:07:44.862" v="13" actId="27636"/>
        <pc:sldMkLst>
          <pc:docMk/>
          <pc:sldMk cId="2102086756" sldId="374"/>
        </pc:sldMkLst>
        <pc:spChg chg="mod">
          <ac:chgData name="김연수" userId="aebf67d56af0f801" providerId="LiveId" clId="{71C3996E-C22D-4C74-AFB3-176AD5791EAE}" dt="2018-02-12T05:07:44.862" v="13" actId="27636"/>
          <ac:spMkLst>
            <pc:docMk/>
            <pc:sldMk cId="2102086756" sldId="374"/>
            <ac:spMk id="3" creationId="{B9401628-FA15-40B8-B9CF-59F9C8B21372}"/>
          </ac:spMkLst>
        </pc:spChg>
      </pc:sldChg>
      <pc:sldChg chg="addSp delSp modSp del">
        <pc:chgData name="김연수" userId="aebf67d56af0f801" providerId="LiveId" clId="{71C3996E-C22D-4C74-AFB3-176AD5791EAE}" dt="2018-02-12T05:41:27.053" v="58" actId="2696"/>
        <pc:sldMkLst>
          <pc:docMk/>
          <pc:sldMk cId="1508041094" sldId="377"/>
        </pc:sldMkLst>
        <pc:spChg chg="add mod">
          <ac:chgData name="김연수" userId="aebf67d56af0f801" providerId="LiveId" clId="{71C3996E-C22D-4C74-AFB3-176AD5791EAE}" dt="2018-02-12T05:40:36.480" v="46" actId="2696"/>
          <ac:spMkLst>
            <pc:docMk/>
            <pc:sldMk cId="1508041094" sldId="377"/>
            <ac:spMk id="2" creationId="{56AC4ABF-1DF3-4A70-BA48-2C5157140806}"/>
          </ac:spMkLst>
        </pc:spChg>
        <pc:spChg chg="del">
          <ac:chgData name="김연수" userId="aebf67d56af0f801" providerId="LiveId" clId="{71C3996E-C22D-4C74-AFB3-176AD5791EAE}" dt="2018-02-12T05:40:36.480" v="46" actId="2696"/>
          <ac:spMkLst>
            <pc:docMk/>
            <pc:sldMk cId="1508041094" sldId="377"/>
            <ac:spMk id="11267" creationId="{BD7987CE-31FC-4C6A-A72F-191212AC3F9E}"/>
          </ac:spMkLst>
        </pc:spChg>
        <pc:graphicFrameChg chg="del">
          <ac:chgData name="김연수" userId="aebf67d56af0f801" providerId="LiveId" clId="{71C3996E-C22D-4C74-AFB3-176AD5791EAE}" dt="2018-02-12T05:41:16.049" v="54" actId="2696"/>
          <ac:graphicFrameMkLst>
            <pc:docMk/>
            <pc:sldMk cId="1508041094" sldId="377"/>
            <ac:graphicFrameMk id="7" creationId="{CB5CC5DD-C930-43CD-8C9A-B5AC42BA7242}"/>
          </ac:graphicFrameMkLst>
        </pc:graphicFrameChg>
      </pc:sldChg>
      <pc:sldChg chg="addSp delSp modSp">
        <pc:chgData name="김연수" userId="aebf67d56af0f801" providerId="LiveId" clId="{71C3996E-C22D-4C74-AFB3-176AD5791EAE}" dt="2018-02-12T05:53:38.597" v="621" actId="1076"/>
        <pc:sldMkLst>
          <pc:docMk/>
          <pc:sldMk cId="280804507" sldId="378"/>
        </pc:sldMkLst>
        <pc:spChg chg="del mod">
          <ac:chgData name="김연수" userId="aebf67d56af0f801" providerId="LiveId" clId="{71C3996E-C22D-4C74-AFB3-176AD5791EAE}" dt="2018-02-12T05:50:04.824" v="610" actId="478"/>
          <ac:spMkLst>
            <pc:docMk/>
            <pc:sldMk cId="280804507" sldId="378"/>
            <ac:spMk id="7" creationId="{AF159152-9C08-4C1B-B7EC-ED4101B8928C}"/>
          </ac:spMkLst>
        </pc:spChg>
        <pc:spChg chg="add mod">
          <ac:chgData name="김연수" userId="aebf67d56af0f801" providerId="LiveId" clId="{71C3996E-C22D-4C74-AFB3-176AD5791EAE}" dt="2018-02-12T05:53:38.597" v="621" actId="1076"/>
          <ac:spMkLst>
            <pc:docMk/>
            <pc:sldMk cId="280804507" sldId="378"/>
            <ac:spMk id="8" creationId="{0DF1DEE7-4639-4C5F-B7C5-486988A698F9}"/>
          </ac:spMkLst>
        </pc:spChg>
        <pc:spChg chg="add mod">
          <ac:chgData name="김연수" userId="aebf67d56af0f801" providerId="LiveId" clId="{71C3996E-C22D-4C74-AFB3-176AD5791EAE}" dt="2018-02-12T05:44:27.606" v="197" actId="1076"/>
          <ac:spMkLst>
            <pc:docMk/>
            <pc:sldMk cId="280804507" sldId="378"/>
            <ac:spMk id="9" creationId="{084EE92A-7400-40C4-95CE-A157D1AAA13A}"/>
          </ac:spMkLst>
        </pc:spChg>
        <pc:spChg chg="mod">
          <ac:chgData name="김연수" userId="aebf67d56af0f801" providerId="LiveId" clId="{71C3996E-C22D-4C74-AFB3-176AD5791EAE}" dt="2018-02-12T05:52:36.489" v="619" actId="6549"/>
          <ac:spMkLst>
            <pc:docMk/>
            <pc:sldMk cId="280804507" sldId="378"/>
            <ac:spMk id="11267" creationId="{BD7987CE-31FC-4C6A-A72F-191212AC3F9E}"/>
          </ac:spMkLst>
        </pc:spChg>
        <pc:graphicFrameChg chg="del mod modGraphic">
          <ac:chgData name="김연수" userId="aebf67d56af0f801" providerId="LiveId" clId="{71C3996E-C22D-4C74-AFB3-176AD5791EAE}" dt="2018-02-12T05:43:04.476" v="106" actId="478"/>
          <ac:graphicFrameMkLst>
            <pc:docMk/>
            <pc:sldMk cId="280804507" sldId="378"/>
            <ac:graphicFrameMk id="3" creationId="{FB2A720A-363B-477A-8F6D-A608A3282EE1}"/>
          </ac:graphicFrameMkLst>
        </pc:graphicFrameChg>
        <pc:graphicFrameChg chg="add del mod modGraphic">
          <ac:chgData name="김연수" userId="aebf67d56af0f801" providerId="LiveId" clId="{71C3996E-C22D-4C74-AFB3-176AD5791EAE}" dt="2018-02-12T05:43:08.061" v="107" actId="478"/>
          <ac:graphicFrameMkLst>
            <pc:docMk/>
            <pc:sldMk cId="280804507" sldId="378"/>
            <ac:graphicFrameMk id="10" creationId="{383E95BE-9347-47EB-888D-9E23B994A5B0}"/>
          </ac:graphicFrameMkLst>
        </pc:graphicFrameChg>
        <pc:graphicFrameChg chg="add mod modGraphic">
          <ac:chgData name="김연수" userId="aebf67d56af0f801" providerId="LiveId" clId="{71C3996E-C22D-4C74-AFB3-176AD5791EAE}" dt="2018-02-12T05:43:21.184" v="110" actId="1076"/>
          <ac:graphicFrameMkLst>
            <pc:docMk/>
            <pc:sldMk cId="280804507" sldId="378"/>
            <ac:graphicFrameMk id="11" creationId="{5A61F48D-7284-4490-94BB-6C05FB6C0B1F}"/>
          </ac:graphicFrameMkLst>
        </pc:graphicFrameChg>
        <pc:picChg chg="mod">
          <ac:chgData name="김연수" userId="aebf67d56af0f801" providerId="LiveId" clId="{71C3996E-C22D-4C74-AFB3-176AD5791EAE}" dt="2018-02-12T05:39:39.476" v="37" actId="1076"/>
          <ac:picMkLst>
            <pc:docMk/>
            <pc:sldMk cId="280804507" sldId="378"/>
            <ac:picMk id="6" creationId="{C652C955-CCBD-4ADE-9F61-D99A66713BB3}"/>
          </ac:picMkLst>
        </pc:picChg>
        <pc:picChg chg="add mod">
          <ac:chgData name="김연수" userId="aebf67d56af0f801" providerId="LiveId" clId="{71C3996E-C22D-4C74-AFB3-176AD5791EAE}" dt="2018-02-12T05:53:25.343" v="620" actId="1076"/>
          <ac:picMkLst>
            <pc:docMk/>
            <pc:sldMk cId="280804507" sldId="378"/>
            <ac:picMk id="12" creationId="{C88B36A3-EADE-406A-9621-B97F50D6FAA1}"/>
          </ac:picMkLst>
        </pc:picChg>
      </pc:sldChg>
      <pc:sldChg chg="add">
        <pc:chgData name="김연수" userId="aebf67d56af0f801" providerId="LiveId" clId="{71C3996E-C22D-4C74-AFB3-176AD5791EAE}" dt="2018-02-12T05:37:54.031" v="29" actId="1076"/>
        <pc:sldMkLst>
          <pc:docMk/>
          <pc:sldMk cId="1191103487" sldId="383"/>
        </pc:sldMkLst>
      </pc:sldChg>
      <pc:sldChg chg="add">
        <pc:chgData name="김연수" userId="aebf67d56af0f801" providerId="LiveId" clId="{71C3996E-C22D-4C74-AFB3-176AD5791EAE}" dt="2018-02-12T05:38:03.366" v="30" actId="1076"/>
        <pc:sldMkLst>
          <pc:docMk/>
          <pc:sldMk cId="2320818773" sldId="384"/>
        </pc:sldMkLst>
      </pc:sldChg>
      <pc:sldMasterChg chg="addSp modSldLayout">
        <pc:chgData name="김연수" userId="aebf67d56af0f801" providerId="LiveId" clId="{71C3996E-C22D-4C74-AFB3-176AD5791EAE}" dt="2018-02-12T05:06:35.202" v="0" actId="27636"/>
        <pc:sldMasterMkLst>
          <pc:docMk/>
          <pc:sldMasterMk cId="373153464" sldId="2147483811"/>
        </pc:sldMasterMkLst>
        <pc:spChg chg="add">
          <ac:chgData name="김연수" userId="aebf67d56af0f801" providerId="LiveId" clId="{71C3996E-C22D-4C74-AFB3-176AD5791EAE}" dt="2018-02-12T05:06:35.202" v="0" actId="27636"/>
          <ac:spMkLst>
            <pc:docMk/>
            <pc:sldMasterMk cId="373153464" sldId="2147483811"/>
            <ac:spMk id="7" creationId="{32CE6BA5-2962-4BFF-86A4-E5B2770DC4EC}"/>
          </ac:spMkLst>
        </pc:spChg>
        <pc:picChg chg="add">
          <ac:chgData name="김연수" userId="aebf67d56af0f801" providerId="LiveId" clId="{71C3996E-C22D-4C74-AFB3-176AD5791EAE}" dt="2018-02-12T05:06:35.202" v="0" actId="27636"/>
          <ac:picMkLst>
            <pc:docMk/>
            <pc:sldMasterMk cId="373153464" sldId="2147483811"/>
            <ac:picMk id="8" creationId="{B1A9B9A4-FC2B-4D34-B6B9-2B67C44C269C}"/>
          </ac:picMkLst>
        </pc:picChg>
        <pc:sldLayoutChg chg="addSp">
          <pc:chgData name="김연수" userId="aebf67d56af0f801" providerId="LiveId" clId="{71C3996E-C22D-4C74-AFB3-176AD5791EAE}" dt="2018-02-12T05:06:35.202" v="0" actId="27636"/>
          <pc:sldLayoutMkLst>
            <pc:docMk/>
            <pc:sldMasterMk cId="373153464" sldId="2147483811"/>
            <pc:sldLayoutMk cId="3531450344" sldId="2147483812"/>
          </pc:sldLayoutMkLst>
          <pc:picChg chg="add">
            <ac:chgData name="김연수" userId="aebf67d56af0f801" providerId="LiveId" clId="{71C3996E-C22D-4C74-AFB3-176AD5791EAE}" dt="2018-02-12T05:06:35.202" v="0" actId="27636"/>
            <ac:picMkLst>
              <pc:docMk/>
              <pc:sldMasterMk cId="373153464" sldId="2147483811"/>
              <pc:sldLayoutMk cId="3531450344" sldId="2147483812"/>
              <ac:picMk id="7" creationId="{6C7DC150-074A-4B48-B07E-2E377CE80BB2}"/>
            </ac:picMkLst>
          </pc:picChg>
        </pc:sldLayoutChg>
        <pc:sldLayoutChg chg="addSp">
          <pc:chgData name="김연수" userId="aebf67d56af0f801" providerId="LiveId" clId="{71C3996E-C22D-4C74-AFB3-176AD5791EAE}" dt="2018-02-12T05:06:35.202" v="0" actId="27636"/>
          <pc:sldLayoutMkLst>
            <pc:docMk/>
            <pc:sldMasterMk cId="373153464" sldId="2147483811"/>
            <pc:sldLayoutMk cId="3275684159" sldId="2147483813"/>
          </pc:sldLayoutMkLst>
          <pc:spChg chg="add">
            <ac:chgData name="김연수" userId="aebf67d56af0f801" providerId="LiveId" clId="{71C3996E-C22D-4C74-AFB3-176AD5791EAE}" dt="2018-02-12T05:06:35.202" v="0" actId="27636"/>
            <ac:spMkLst>
              <pc:docMk/>
              <pc:sldMasterMk cId="373153464" sldId="2147483811"/>
              <pc:sldLayoutMk cId="3275684159" sldId="2147483813"/>
              <ac:spMk id="7" creationId="{9C68FD7D-A212-4BA6-BA3B-347CA65658E7}"/>
            </ac:spMkLst>
          </pc:spChg>
          <pc:picChg chg="add">
            <ac:chgData name="김연수" userId="aebf67d56af0f801" providerId="LiveId" clId="{71C3996E-C22D-4C74-AFB3-176AD5791EAE}" dt="2018-02-12T05:06:35.202" v="0" actId="27636"/>
            <ac:picMkLst>
              <pc:docMk/>
              <pc:sldMasterMk cId="373153464" sldId="2147483811"/>
              <pc:sldLayoutMk cId="3275684159" sldId="2147483813"/>
              <ac:picMk id="8" creationId="{FE429F08-0442-4F86-9D08-A3EDA6171B66}"/>
            </ac:picMkLst>
          </pc:picChg>
        </pc:sldLayoutChg>
      </pc:sldMasterChg>
      <pc:sldMasterChg chg="addSp modSldLayout">
        <pc:chgData name="김연수" userId="aebf67d56af0f801" providerId="LiveId" clId="{71C3996E-C22D-4C74-AFB3-176AD5791EAE}" dt="2018-02-12T05:06:37.251" v="1" actId="27636"/>
        <pc:sldMasterMkLst>
          <pc:docMk/>
          <pc:sldMasterMk cId="2562149266" sldId="2147483823"/>
        </pc:sldMasterMkLst>
        <pc:spChg chg="add">
          <ac:chgData name="김연수" userId="aebf67d56af0f801" providerId="LiveId" clId="{71C3996E-C22D-4C74-AFB3-176AD5791EAE}" dt="2018-02-12T05:06:37.251" v="1" actId="27636"/>
          <ac:spMkLst>
            <pc:docMk/>
            <pc:sldMasterMk cId="2562149266" sldId="2147483823"/>
            <ac:spMk id="11" creationId="{651EBD4E-EC66-46C4-889D-F87CEF228750}"/>
          </ac:spMkLst>
        </pc:spChg>
        <pc:picChg chg="add">
          <ac:chgData name="김연수" userId="aebf67d56af0f801" providerId="LiveId" clId="{71C3996E-C22D-4C74-AFB3-176AD5791EAE}" dt="2018-02-12T05:06:37.251" v="1" actId="27636"/>
          <ac:picMkLst>
            <pc:docMk/>
            <pc:sldMasterMk cId="2562149266" sldId="2147483823"/>
            <ac:picMk id="14" creationId="{962B4120-5078-4189-A341-2A7AFD20D9AF}"/>
          </ac:picMkLst>
        </pc:picChg>
        <pc:sldLayoutChg chg="addSp">
          <pc:chgData name="김연수" userId="aebf67d56af0f801" providerId="LiveId" clId="{71C3996E-C22D-4C74-AFB3-176AD5791EAE}" dt="2018-02-12T05:06:37.251" v="1" actId="27636"/>
          <pc:sldLayoutMkLst>
            <pc:docMk/>
            <pc:sldMasterMk cId="2562149266" sldId="2147483823"/>
            <pc:sldLayoutMk cId="1323188661" sldId="2147483824"/>
          </pc:sldLayoutMkLst>
          <pc:picChg chg="add">
            <ac:chgData name="김연수" userId="aebf67d56af0f801" providerId="LiveId" clId="{71C3996E-C22D-4C74-AFB3-176AD5791EAE}" dt="2018-02-12T05:06:37.251" v="1" actId="27636"/>
            <ac:picMkLst>
              <pc:docMk/>
              <pc:sldMasterMk cId="2562149266" sldId="2147483823"/>
              <pc:sldLayoutMk cId="1323188661" sldId="2147483824"/>
              <ac:picMk id="8" creationId="{599DD4EA-3C0A-4EA0-89E9-6FC7A1929F89}"/>
            </ac:picMkLst>
          </pc:picChg>
        </pc:sldLayoutChg>
        <pc:sldLayoutChg chg="addSp">
          <pc:chgData name="김연수" userId="aebf67d56af0f801" providerId="LiveId" clId="{71C3996E-C22D-4C74-AFB3-176AD5791EAE}" dt="2018-02-12T05:06:37.251" v="1" actId="27636"/>
          <pc:sldLayoutMkLst>
            <pc:docMk/>
            <pc:sldMasterMk cId="2562149266" sldId="2147483823"/>
            <pc:sldLayoutMk cId="1357849996" sldId="2147483825"/>
          </pc:sldLayoutMkLst>
          <pc:spChg chg="add">
            <ac:chgData name="김연수" userId="aebf67d56af0f801" providerId="LiveId" clId="{71C3996E-C22D-4C74-AFB3-176AD5791EAE}" dt="2018-02-12T05:06:37.251" v="1" actId="27636"/>
            <ac:spMkLst>
              <pc:docMk/>
              <pc:sldMasterMk cId="2562149266" sldId="2147483823"/>
              <pc:sldLayoutMk cId="1357849996" sldId="2147483825"/>
              <ac:spMk id="8" creationId="{A746FEDD-79F0-4868-8330-D3900143A9ED}"/>
            </ac:spMkLst>
          </pc:spChg>
          <pc:picChg chg="add">
            <ac:chgData name="김연수" userId="aebf67d56af0f801" providerId="LiveId" clId="{71C3996E-C22D-4C74-AFB3-176AD5791EAE}" dt="2018-02-12T05:06:37.251" v="1" actId="27636"/>
            <ac:picMkLst>
              <pc:docMk/>
              <pc:sldMasterMk cId="2562149266" sldId="2147483823"/>
              <pc:sldLayoutMk cId="1357849996" sldId="2147483825"/>
              <ac:picMk id="9" creationId="{2F599962-9A7C-4FBB-A3BC-DE3B95F0B24F}"/>
            </ac:picMkLst>
          </pc:picChg>
        </pc:sldLayoutChg>
      </pc:sldMasterChg>
      <pc:sldMasterChg chg="addSp modSldLayout">
        <pc:chgData name="김연수" userId="aebf67d56af0f801" providerId="LiveId" clId="{71C3996E-C22D-4C74-AFB3-176AD5791EAE}" dt="2018-02-12T05:06:40.661" v="2" actId="27636"/>
        <pc:sldMasterMkLst>
          <pc:docMk/>
          <pc:sldMasterMk cId="4174721089" sldId="2147483835"/>
        </pc:sldMasterMkLst>
        <pc:spChg chg="add">
          <ac:chgData name="김연수" userId="aebf67d56af0f801" providerId="LiveId" clId="{71C3996E-C22D-4C74-AFB3-176AD5791EAE}" dt="2018-02-12T05:06:40.661" v="2" actId="27636"/>
          <ac:spMkLst>
            <pc:docMk/>
            <pc:sldMasterMk cId="4174721089" sldId="2147483835"/>
            <ac:spMk id="13" creationId="{9AED85C8-DD62-443E-9A0D-8782A3A4B18F}"/>
          </ac:spMkLst>
        </pc:spChg>
        <pc:picChg chg="add">
          <ac:chgData name="김연수" userId="aebf67d56af0f801" providerId="LiveId" clId="{71C3996E-C22D-4C74-AFB3-176AD5791EAE}" dt="2018-02-12T05:06:40.661" v="2" actId="27636"/>
          <ac:picMkLst>
            <pc:docMk/>
            <pc:sldMasterMk cId="4174721089" sldId="2147483835"/>
            <ac:picMk id="14" creationId="{673FEFE7-C9E1-4CB2-A1BE-96CE23AD5295}"/>
          </ac:picMkLst>
        </pc:picChg>
        <pc:sldLayoutChg chg="addSp">
          <pc:chgData name="김연수" userId="aebf67d56af0f801" providerId="LiveId" clId="{71C3996E-C22D-4C74-AFB3-176AD5791EAE}" dt="2018-02-12T05:06:40.661" v="2" actId="27636"/>
          <pc:sldLayoutMkLst>
            <pc:docMk/>
            <pc:sldMasterMk cId="4174721089" sldId="2147483835"/>
            <pc:sldLayoutMk cId="3786019794" sldId="2147483836"/>
          </pc:sldLayoutMkLst>
          <pc:picChg chg="add">
            <ac:chgData name="김연수" userId="aebf67d56af0f801" providerId="LiveId" clId="{71C3996E-C22D-4C74-AFB3-176AD5791EAE}" dt="2018-02-12T05:06:40.661" v="2" actId="27636"/>
            <ac:picMkLst>
              <pc:docMk/>
              <pc:sldMasterMk cId="4174721089" sldId="2147483835"/>
              <pc:sldLayoutMk cId="3786019794" sldId="2147483836"/>
              <ac:picMk id="7" creationId="{14CE50C4-6D78-4CB9-8B26-E2DFDD745BAB}"/>
            </ac:picMkLst>
          </pc:picChg>
        </pc:sldLayoutChg>
        <pc:sldLayoutChg chg="addSp">
          <pc:chgData name="김연수" userId="aebf67d56af0f801" providerId="LiveId" clId="{71C3996E-C22D-4C74-AFB3-176AD5791EAE}" dt="2018-02-12T05:06:40.661" v="2" actId="27636"/>
          <pc:sldLayoutMkLst>
            <pc:docMk/>
            <pc:sldMasterMk cId="4174721089" sldId="2147483835"/>
            <pc:sldLayoutMk cId="1467524452" sldId="2147483837"/>
          </pc:sldLayoutMkLst>
          <pc:spChg chg="add">
            <ac:chgData name="김연수" userId="aebf67d56af0f801" providerId="LiveId" clId="{71C3996E-C22D-4C74-AFB3-176AD5791EAE}" dt="2018-02-12T05:06:40.661" v="2" actId="27636"/>
            <ac:spMkLst>
              <pc:docMk/>
              <pc:sldMasterMk cId="4174721089" sldId="2147483835"/>
              <pc:sldLayoutMk cId="1467524452" sldId="2147483837"/>
              <ac:spMk id="8" creationId="{2B63573D-3957-4EE1-BB93-8BE5371FE102}"/>
            </ac:spMkLst>
          </pc:spChg>
          <pc:picChg chg="add">
            <ac:chgData name="김연수" userId="aebf67d56af0f801" providerId="LiveId" clId="{71C3996E-C22D-4C74-AFB3-176AD5791EAE}" dt="2018-02-12T05:06:40.661" v="2" actId="27636"/>
            <ac:picMkLst>
              <pc:docMk/>
              <pc:sldMasterMk cId="4174721089" sldId="2147483835"/>
              <pc:sldLayoutMk cId="1467524452" sldId="2147483837"/>
              <ac:picMk id="9" creationId="{B8ADBB6D-6CAA-4CBA-A742-AE953DCAF8B7}"/>
            </ac:picMkLst>
          </pc:picChg>
        </pc:sldLayoutChg>
      </pc:sldMasterChg>
      <pc:sldMasterChg chg="addSp modSldLayout">
        <pc:chgData name="김연수" userId="aebf67d56af0f801" providerId="LiveId" clId="{71C3996E-C22D-4C74-AFB3-176AD5791EAE}" dt="2018-02-12T05:06:42.424" v="5" actId="27636"/>
        <pc:sldMasterMkLst>
          <pc:docMk/>
          <pc:sldMasterMk cId="2863500759" sldId="2147483853"/>
        </pc:sldMasterMkLst>
        <pc:spChg chg="add">
          <ac:chgData name="김연수" userId="aebf67d56af0f801" providerId="LiveId" clId="{71C3996E-C22D-4C74-AFB3-176AD5791EAE}" dt="2018-02-12T05:06:42.424" v="5" actId="27636"/>
          <ac:spMkLst>
            <pc:docMk/>
            <pc:sldMasterMk cId="2863500759" sldId="2147483853"/>
            <ac:spMk id="27" creationId="{12BEE844-E24E-425E-8FF6-89B24F7563EF}"/>
          </ac:spMkLst>
        </pc:spChg>
        <pc:picChg chg="add">
          <ac:chgData name="김연수" userId="aebf67d56af0f801" providerId="LiveId" clId="{71C3996E-C22D-4C74-AFB3-176AD5791EAE}" dt="2018-02-12T05:06:42.424" v="5" actId="27636"/>
          <ac:picMkLst>
            <pc:docMk/>
            <pc:sldMasterMk cId="2863500759" sldId="2147483853"/>
            <ac:picMk id="28" creationId="{E76EABC2-4674-4A74-BF0D-9E69323F8076}"/>
          </ac:picMkLst>
        </pc:picChg>
        <pc:sldLayoutChg chg="addSp">
          <pc:chgData name="김연수" userId="aebf67d56af0f801" providerId="LiveId" clId="{71C3996E-C22D-4C74-AFB3-176AD5791EAE}" dt="2018-02-12T05:06:42.424" v="5" actId="27636"/>
          <pc:sldLayoutMkLst>
            <pc:docMk/>
            <pc:sldMasterMk cId="2863500759" sldId="2147483853"/>
            <pc:sldLayoutMk cId="3124891203" sldId="2147483854"/>
          </pc:sldLayoutMkLst>
          <pc:picChg chg="add">
            <ac:chgData name="김연수" userId="aebf67d56af0f801" providerId="LiveId" clId="{71C3996E-C22D-4C74-AFB3-176AD5791EAE}" dt="2018-02-12T05:06:42.424" v="5" actId="27636"/>
            <ac:picMkLst>
              <pc:docMk/>
              <pc:sldMasterMk cId="2863500759" sldId="2147483853"/>
              <pc:sldLayoutMk cId="3124891203" sldId="2147483854"/>
              <ac:picMk id="17" creationId="{6468C15D-6C8A-46D3-9E8E-BB859825ADAE}"/>
            </ac:picMkLst>
          </pc:picChg>
        </pc:sldLayoutChg>
        <pc:sldLayoutChg chg="addSp">
          <pc:chgData name="김연수" userId="aebf67d56af0f801" providerId="LiveId" clId="{71C3996E-C22D-4C74-AFB3-176AD5791EAE}" dt="2018-02-12T05:06:42.424" v="5" actId="27636"/>
          <pc:sldLayoutMkLst>
            <pc:docMk/>
            <pc:sldMasterMk cId="2863500759" sldId="2147483853"/>
            <pc:sldLayoutMk cId="1116117055" sldId="2147483855"/>
          </pc:sldLayoutMkLst>
          <pc:spChg chg="add">
            <ac:chgData name="김연수" userId="aebf67d56af0f801" providerId="LiveId" clId="{71C3996E-C22D-4C74-AFB3-176AD5791EAE}" dt="2018-02-12T05:06:42.424" v="5" actId="27636"/>
            <ac:spMkLst>
              <pc:docMk/>
              <pc:sldMasterMk cId="2863500759" sldId="2147483853"/>
              <pc:sldLayoutMk cId="1116117055" sldId="2147483855"/>
              <ac:spMk id="7" creationId="{86D2EB26-2654-454E-9DB7-6388A4C11235}"/>
            </ac:spMkLst>
          </pc:spChg>
          <pc:picChg chg="add">
            <ac:chgData name="김연수" userId="aebf67d56af0f801" providerId="LiveId" clId="{71C3996E-C22D-4C74-AFB3-176AD5791EAE}" dt="2018-02-12T05:06:42.424" v="5" actId="27636"/>
            <ac:picMkLst>
              <pc:docMk/>
              <pc:sldMasterMk cId="2863500759" sldId="2147483853"/>
              <pc:sldLayoutMk cId="1116117055" sldId="2147483855"/>
              <ac:picMk id="8" creationId="{A7947382-6AC4-4FC9-A114-E41D8A05CB6B}"/>
            </ac:picMkLst>
          </pc:picChg>
        </pc:sldLayoutChg>
      </pc:sldMasterChg>
      <pc:sldMasterChg chg="addSp modSldLayout">
        <pc:chgData name="김연수" userId="aebf67d56af0f801" providerId="LiveId" clId="{71C3996E-C22D-4C74-AFB3-176AD5791EAE}" dt="2018-02-12T05:06:44.633" v="6" actId="27636"/>
        <pc:sldMasterMkLst>
          <pc:docMk/>
          <pc:sldMasterMk cId="979065235" sldId="2147483871"/>
        </pc:sldMasterMkLst>
        <pc:spChg chg="add">
          <ac:chgData name="김연수" userId="aebf67d56af0f801" providerId="LiveId" clId="{71C3996E-C22D-4C74-AFB3-176AD5791EAE}" dt="2018-02-12T05:06:44.633" v="6" actId="27636"/>
          <ac:spMkLst>
            <pc:docMk/>
            <pc:sldMasterMk cId="979065235" sldId="2147483871"/>
            <ac:spMk id="12" creationId="{DFEC604B-C99A-4047-BF61-E1961D2417FE}"/>
          </ac:spMkLst>
        </pc:spChg>
        <pc:picChg chg="add">
          <ac:chgData name="김연수" userId="aebf67d56af0f801" providerId="LiveId" clId="{71C3996E-C22D-4C74-AFB3-176AD5791EAE}" dt="2018-02-12T05:06:44.633" v="6" actId="27636"/>
          <ac:picMkLst>
            <pc:docMk/>
            <pc:sldMasterMk cId="979065235" sldId="2147483871"/>
            <ac:picMk id="13" creationId="{BB3673FC-2F32-433D-A1D6-310A472B4A24}"/>
          </ac:picMkLst>
        </pc:picChg>
        <pc:sldLayoutChg chg="addSp">
          <pc:chgData name="김연수" userId="aebf67d56af0f801" providerId="LiveId" clId="{71C3996E-C22D-4C74-AFB3-176AD5791EAE}" dt="2018-02-12T05:06:44.633" v="6" actId="27636"/>
          <pc:sldLayoutMkLst>
            <pc:docMk/>
            <pc:sldMasterMk cId="979065235" sldId="2147483871"/>
            <pc:sldLayoutMk cId="1860221662" sldId="2147483872"/>
          </pc:sldLayoutMkLst>
          <pc:picChg chg="add">
            <ac:chgData name="김연수" userId="aebf67d56af0f801" providerId="LiveId" clId="{71C3996E-C22D-4C74-AFB3-176AD5791EAE}" dt="2018-02-12T05:06:44.633" v="6" actId="27636"/>
            <ac:picMkLst>
              <pc:docMk/>
              <pc:sldMasterMk cId="979065235" sldId="2147483871"/>
              <pc:sldLayoutMk cId="1860221662" sldId="2147483872"/>
              <ac:picMk id="14" creationId="{A20F8F0B-1505-4584-B84E-2DE778D9A729}"/>
            </ac:picMkLst>
          </pc:picChg>
        </pc:sldLayoutChg>
        <pc:sldLayoutChg chg="addSp">
          <pc:chgData name="김연수" userId="aebf67d56af0f801" providerId="LiveId" clId="{71C3996E-C22D-4C74-AFB3-176AD5791EAE}" dt="2018-02-12T05:06:44.633" v="6" actId="27636"/>
          <pc:sldLayoutMkLst>
            <pc:docMk/>
            <pc:sldMasterMk cId="979065235" sldId="2147483871"/>
            <pc:sldLayoutMk cId="3508701840" sldId="2147483873"/>
          </pc:sldLayoutMkLst>
          <pc:spChg chg="add">
            <ac:chgData name="김연수" userId="aebf67d56af0f801" providerId="LiveId" clId="{71C3996E-C22D-4C74-AFB3-176AD5791EAE}" dt="2018-02-12T05:06:44.633" v="6" actId="27636"/>
            <ac:spMkLst>
              <pc:docMk/>
              <pc:sldMasterMk cId="979065235" sldId="2147483871"/>
              <pc:sldLayoutMk cId="3508701840" sldId="2147483873"/>
              <ac:spMk id="8" creationId="{87579C0F-564D-45AE-B1A0-E6779344D3ED}"/>
            </ac:spMkLst>
          </pc:spChg>
          <pc:picChg chg="add">
            <ac:chgData name="김연수" userId="aebf67d56af0f801" providerId="LiveId" clId="{71C3996E-C22D-4C74-AFB3-176AD5791EAE}" dt="2018-02-12T05:06:44.633" v="6" actId="27636"/>
            <ac:picMkLst>
              <pc:docMk/>
              <pc:sldMasterMk cId="979065235" sldId="2147483871"/>
              <pc:sldLayoutMk cId="3508701840" sldId="2147483873"/>
              <ac:picMk id="9" creationId="{03859442-DB50-44D2-B18D-E4D3304BBF3A}"/>
            </ac:picMkLst>
          </pc:picChg>
        </pc:sldLayoutChg>
      </pc:sldMasterChg>
      <pc:sldMasterChg chg="addSp modSldLayout">
        <pc:chgData name="김연수" userId="aebf67d56af0f801" providerId="LiveId" clId="{71C3996E-C22D-4C74-AFB3-176AD5791EAE}" dt="2018-02-12T05:07:18.075" v="7" actId="27636"/>
        <pc:sldMasterMkLst>
          <pc:docMk/>
          <pc:sldMasterMk cId="3380215088" sldId="2147483889"/>
        </pc:sldMasterMkLst>
        <pc:spChg chg="add">
          <ac:chgData name="김연수" userId="aebf67d56af0f801" providerId="LiveId" clId="{71C3996E-C22D-4C74-AFB3-176AD5791EAE}" dt="2018-02-12T05:07:18.075" v="7" actId="27636"/>
          <ac:spMkLst>
            <pc:docMk/>
            <pc:sldMasterMk cId="3380215088" sldId="2147483889"/>
            <ac:spMk id="7" creationId="{E75103AA-D71A-4675-BDC6-C269C2F8054B}"/>
          </ac:spMkLst>
        </pc:spChg>
        <pc:picChg chg="add">
          <ac:chgData name="김연수" userId="aebf67d56af0f801" providerId="LiveId" clId="{71C3996E-C22D-4C74-AFB3-176AD5791EAE}" dt="2018-02-12T05:07:18.075" v="7" actId="27636"/>
          <ac:picMkLst>
            <pc:docMk/>
            <pc:sldMasterMk cId="3380215088" sldId="2147483889"/>
            <ac:picMk id="8" creationId="{2B018F08-877F-4691-91C7-9CCBFD5AF515}"/>
          </ac:picMkLst>
        </pc:picChg>
        <pc:sldLayoutChg chg="addSp">
          <pc:chgData name="김연수" userId="aebf67d56af0f801" providerId="LiveId" clId="{71C3996E-C22D-4C74-AFB3-176AD5791EAE}" dt="2018-02-12T05:07:18.075" v="7" actId="27636"/>
          <pc:sldLayoutMkLst>
            <pc:docMk/>
            <pc:sldMasterMk cId="3380215088" sldId="2147483889"/>
            <pc:sldLayoutMk cId="4286192544" sldId="2147483890"/>
          </pc:sldLayoutMkLst>
          <pc:picChg chg="add">
            <ac:chgData name="김연수" userId="aebf67d56af0f801" providerId="LiveId" clId="{71C3996E-C22D-4C74-AFB3-176AD5791EAE}" dt="2018-02-12T05:07:18.075" v="7" actId="27636"/>
            <ac:picMkLst>
              <pc:docMk/>
              <pc:sldMasterMk cId="3380215088" sldId="2147483889"/>
              <pc:sldLayoutMk cId="4286192544" sldId="2147483890"/>
              <ac:picMk id="7" creationId="{CF165074-6E4F-4DA6-B62C-2C1372DC7CE6}"/>
            </ac:picMkLst>
          </pc:picChg>
        </pc:sldLayoutChg>
        <pc:sldLayoutChg chg="addSp">
          <pc:chgData name="김연수" userId="aebf67d56af0f801" providerId="LiveId" clId="{71C3996E-C22D-4C74-AFB3-176AD5791EAE}" dt="2018-02-12T05:07:18.075" v="7" actId="27636"/>
          <pc:sldLayoutMkLst>
            <pc:docMk/>
            <pc:sldMasterMk cId="3380215088" sldId="2147483889"/>
            <pc:sldLayoutMk cId="3063786717" sldId="2147483891"/>
          </pc:sldLayoutMkLst>
          <pc:spChg chg="add">
            <ac:chgData name="김연수" userId="aebf67d56af0f801" providerId="LiveId" clId="{71C3996E-C22D-4C74-AFB3-176AD5791EAE}" dt="2018-02-12T05:07:18.075" v="7" actId="27636"/>
            <ac:spMkLst>
              <pc:docMk/>
              <pc:sldMasterMk cId="3380215088" sldId="2147483889"/>
              <pc:sldLayoutMk cId="3063786717" sldId="2147483891"/>
              <ac:spMk id="7" creationId="{03536CF1-C3D5-4D9F-B650-C1F4321913BB}"/>
            </ac:spMkLst>
          </pc:spChg>
          <pc:picChg chg="add">
            <ac:chgData name="김연수" userId="aebf67d56af0f801" providerId="LiveId" clId="{71C3996E-C22D-4C74-AFB3-176AD5791EAE}" dt="2018-02-12T05:07:18.075" v="7" actId="27636"/>
            <ac:picMkLst>
              <pc:docMk/>
              <pc:sldMasterMk cId="3380215088" sldId="2147483889"/>
              <pc:sldLayoutMk cId="3063786717" sldId="2147483891"/>
              <ac:picMk id="8" creationId="{72802C29-FACC-40B2-9E2C-7965FBF772F5}"/>
            </ac:picMkLst>
          </pc:picChg>
        </pc:sldLayoutChg>
      </pc:sldMasterChg>
      <pc:sldMasterChg chg="addSp modSldLayout">
        <pc:chgData name="김연수" userId="aebf67d56af0f801" providerId="LiveId" clId="{71C3996E-C22D-4C74-AFB3-176AD5791EAE}" dt="2018-02-12T05:07:44.260" v="12" actId="27636"/>
        <pc:sldMasterMkLst>
          <pc:docMk/>
          <pc:sldMasterMk cId="3836501612" sldId="2147483901"/>
        </pc:sldMasterMkLst>
        <pc:spChg chg="add">
          <ac:chgData name="김연수" userId="aebf67d56af0f801" providerId="LiveId" clId="{71C3996E-C22D-4C74-AFB3-176AD5791EAE}" dt="2018-02-12T05:07:44.260" v="12" actId="27636"/>
          <ac:spMkLst>
            <pc:docMk/>
            <pc:sldMasterMk cId="3836501612" sldId="2147483901"/>
            <ac:spMk id="11" creationId="{39CA7C28-289C-43D1-9847-7030DD223498}"/>
          </ac:spMkLst>
        </pc:spChg>
        <pc:picChg chg="add">
          <ac:chgData name="김연수" userId="aebf67d56af0f801" providerId="LiveId" clId="{71C3996E-C22D-4C74-AFB3-176AD5791EAE}" dt="2018-02-12T05:07:44.260" v="12" actId="27636"/>
          <ac:picMkLst>
            <pc:docMk/>
            <pc:sldMasterMk cId="3836501612" sldId="2147483901"/>
            <ac:picMk id="14" creationId="{4038DE14-6F44-44D1-B4FD-AD2F6F8E4E24}"/>
          </ac:picMkLst>
        </pc:picChg>
        <pc:sldLayoutChg chg="addSp">
          <pc:chgData name="김연수" userId="aebf67d56af0f801" providerId="LiveId" clId="{71C3996E-C22D-4C74-AFB3-176AD5791EAE}" dt="2018-02-12T05:07:44.260" v="12" actId="27636"/>
          <pc:sldLayoutMkLst>
            <pc:docMk/>
            <pc:sldMasterMk cId="3836501612" sldId="2147483901"/>
            <pc:sldLayoutMk cId="2191708097" sldId="2147483902"/>
          </pc:sldLayoutMkLst>
          <pc:picChg chg="add">
            <ac:chgData name="김연수" userId="aebf67d56af0f801" providerId="LiveId" clId="{71C3996E-C22D-4C74-AFB3-176AD5791EAE}" dt="2018-02-12T05:07:44.260" v="12" actId="27636"/>
            <ac:picMkLst>
              <pc:docMk/>
              <pc:sldMasterMk cId="3836501612" sldId="2147483901"/>
              <pc:sldLayoutMk cId="2191708097" sldId="2147483902"/>
              <ac:picMk id="8" creationId="{2C6F1FE5-3901-4F4F-ACBA-BBC83CCD3290}"/>
            </ac:picMkLst>
          </pc:picChg>
        </pc:sldLayoutChg>
        <pc:sldLayoutChg chg="addSp">
          <pc:chgData name="김연수" userId="aebf67d56af0f801" providerId="LiveId" clId="{71C3996E-C22D-4C74-AFB3-176AD5791EAE}" dt="2018-02-12T05:07:44.260" v="12" actId="27636"/>
          <pc:sldLayoutMkLst>
            <pc:docMk/>
            <pc:sldMasterMk cId="3836501612" sldId="2147483901"/>
            <pc:sldLayoutMk cId="3266867619" sldId="2147483903"/>
          </pc:sldLayoutMkLst>
          <pc:spChg chg="add">
            <ac:chgData name="김연수" userId="aebf67d56af0f801" providerId="LiveId" clId="{71C3996E-C22D-4C74-AFB3-176AD5791EAE}" dt="2018-02-12T05:07:44.260" v="12" actId="27636"/>
            <ac:spMkLst>
              <pc:docMk/>
              <pc:sldMasterMk cId="3836501612" sldId="2147483901"/>
              <pc:sldLayoutMk cId="3266867619" sldId="2147483903"/>
              <ac:spMk id="8" creationId="{73C432C4-2909-4262-8C9C-2259D727A512}"/>
            </ac:spMkLst>
          </pc:spChg>
          <pc:picChg chg="add">
            <ac:chgData name="김연수" userId="aebf67d56af0f801" providerId="LiveId" clId="{71C3996E-C22D-4C74-AFB3-176AD5791EAE}" dt="2018-02-12T05:07:44.260" v="12" actId="27636"/>
            <ac:picMkLst>
              <pc:docMk/>
              <pc:sldMasterMk cId="3836501612" sldId="2147483901"/>
              <pc:sldLayoutMk cId="3266867619" sldId="2147483903"/>
              <ac:picMk id="9" creationId="{FA722B6A-843E-4F37-851B-23434C8CE60D}"/>
            </ac:picMkLst>
          </pc:picChg>
        </pc:sldLayoutChg>
      </pc:sldMasterChg>
      <pc:sldMasterChg chg="addSp modSldLayout">
        <pc:chgData name="김연수" userId="aebf67d56af0f801" providerId="LiveId" clId="{71C3996E-C22D-4C74-AFB3-176AD5791EAE}" dt="2018-02-12T05:07:48.568" v="15" actId="27636"/>
        <pc:sldMasterMkLst>
          <pc:docMk/>
          <pc:sldMasterMk cId="1992772799" sldId="2147483913"/>
        </pc:sldMasterMkLst>
        <pc:spChg chg="add">
          <ac:chgData name="김연수" userId="aebf67d56af0f801" providerId="LiveId" clId="{71C3996E-C22D-4C74-AFB3-176AD5791EAE}" dt="2018-02-12T05:07:48.568" v="15" actId="27636"/>
          <ac:spMkLst>
            <pc:docMk/>
            <pc:sldMasterMk cId="1992772799" sldId="2147483913"/>
            <ac:spMk id="13" creationId="{3F045091-EFEA-40E7-AEFF-379FB402A6B9}"/>
          </ac:spMkLst>
        </pc:spChg>
        <pc:picChg chg="add">
          <ac:chgData name="김연수" userId="aebf67d56af0f801" providerId="LiveId" clId="{71C3996E-C22D-4C74-AFB3-176AD5791EAE}" dt="2018-02-12T05:07:48.568" v="15" actId="27636"/>
          <ac:picMkLst>
            <pc:docMk/>
            <pc:sldMasterMk cId="1992772799" sldId="2147483913"/>
            <ac:picMk id="14" creationId="{DE40EA32-8479-4EA1-AE6E-7B0687146ADB}"/>
          </ac:picMkLst>
        </pc:picChg>
        <pc:sldLayoutChg chg="addSp">
          <pc:chgData name="김연수" userId="aebf67d56af0f801" providerId="LiveId" clId="{71C3996E-C22D-4C74-AFB3-176AD5791EAE}" dt="2018-02-12T05:07:48.568" v="15" actId="27636"/>
          <pc:sldLayoutMkLst>
            <pc:docMk/>
            <pc:sldMasterMk cId="1992772799" sldId="2147483913"/>
            <pc:sldLayoutMk cId="1690609683" sldId="2147483914"/>
          </pc:sldLayoutMkLst>
          <pc:picChg chg="add">
            <ac:chgData name="김연수" userId="aebf67d56af0f801" providerId="LiveId" clId="{71C3996E-C22D-4C74-AFB3-176AD5791EAE}" dt="2018-02-12T05:07:48.568" v="15" actId="27636"/>
            <ac:picMkLst>
              <pc:docMk/>
              <pc:sldMasterMk cId="1992772799" sldId="2147483913"/>
              <pc:sldLayoutMk cId="1690609683" sldId="2147483914"/>
              <ac:picMk id="7" creationId="{586345D5-117B-45FF-97D1-0D296E23999E}"/>
            </ac:picMkLst>
          </pc:picChg>
        </pc:sldLayoutChg>
        <pc:sldLayoutChg chg="addSp">
          <pc:chgData name="김연수" userId="aebf67d56af0f801" providerId="LiveId" clId="{71C3996E-C22D-4C74-AFB3-176AD5791EAE}" dt="2018-02-12T05:07:48.568" v="15" actId="27636"/>
          <pc:sldLayoutMkLst>
            <pc:docMk/>
            <pc:sldMasterMk cId="1992772799" sldId="2147483913"/>
            <pc:sldLayoutMk cId="1641876899" sldId="2147483915"/>
          </pc:sldLayoutMkLst>
          <pc:spChg chg="add">
            <ac:chgData name="김연수" userId="aebf67d56af0f801" providerId="LiveId" clId="{71C3996E-C22D-4C74-AFB3-176AD5791EAE}" dt="2018-02-12T05:07:48.568" v="15" actId="27636"/>
            <ac:spMkLst>
              <pc:docMk/>
              <pc:sldMasterMk cId="1992772799" sldId="2147483913"/>
              <pc:sldLayoutMk cId="1641876899" sldId="2147483915"/>
              <ac:spMk id="7" creationId="{563A3527-4728-4C88-93E8-ABF3E52C5C74}"/>
            </ac:spMkLst>
          </pc:spChg>
          <pc:picChg chg="add">
            <ac:chgData name="김연수" userId="aebf67d56af0f801" providerId="LiveId" clId="{71C3996E-C22D-4C74-AFB3-176AD5791EAE}" dt="2018-02-12T05:07:48.568" v="15" actId="27636"/>
            <ac:picMkLst>
              <pc:docMk/>
              <pc:sldMasterMk cId="1992772799" sldId="2147483913"/>
              <pc:sldLayoutMk cId="1641876899" sldId="2147483915"/>
              <ac:picMk id="8" creationId="{A15A9FC7-6A5A-46E8-B470-4DFD1CC946DB}"/>
            </ac:picMkLst>
          </pc:picChg>
        </pc:sldLayoutChg>
      </pc:sldMasterChg>
      <pc:sldMasterChg chg="addSp modSldLayout">
        <pc:chgData name="김연수" userId="aebf67d56af0f801" providerId="LiveId" clId="{71C3996E-C22D-4C74-AFB3-176AD5791EAE}" dt="2018-02-12T05:07:51.454" v="16" actId="27636"/>
        <pc:sldMasterMkLst>
          <pc:docMk/>
          <pc:sldMasterMk cId="357001567" sldId="2147483925"/>
        </pc:sldMasterMkLst>
        <pc:spChg chg="add">
          <ac:chgData name="김연수" userId="aebf67d56af0f801" providerId="LiveId" clId="{71C3996E-C22D-4C74-AFB3-176AD5791EAE}" dt="2018-02-12T05:07:51.454" v="16" actId="27636"/>
          <ac:spMkLst>
            <pc:docMk/>
            <pc:sldMasterMk cId="357001567" sldId="2147483925"/>
            <ac:spMk id="11" creationId="{965054C1-6BC8-4E07-87B7-916211EC12A7}"/>
          </ac:spMkLst>
        </pc:spChg>
        <pc:picChg chg="add">
          <ac:chgData name="김연수" userId="aebf67d56af0f801" providerId="LiveId" clId="{71C3996E-C22D-4C74-AFB3-176AD5791EAE}" dt="2018-02-12T05:07:51.454" v="16" actId="27636"/>
          <ac:picMkLst>
            <pc:docMk/>
            <pc:sldMasterMk cId="357001567" sldId="2147483925"/>
            <ac:picMk id="13" creationId="{4327C96D-6CB7-4BD2-B47B-68846BE09970}"/>
          </ac:picMkLst>
        </pc:picChg>
        <pc:sldLayoutChg chg="addSp">
          <pc:chgData name="김연수" userId="aebf67d56af0f801" providerId="LiveId" clId="{71C3996E-C22D-4C74-AFB3-176AD5791EAE}" dt="2018-02-12T05:07:51.454" v="16" actId="27636"/>
          <pc:sldLayoutMkLst>
            <pc:docMk/>
            <pc:sldMasterMk cId="357001567" sldId="2147483925"/>
            <pc:sldLayoutMk cId="984743882" sldId="2147483926"/>
          </pc:sldLayoutMkLst>
          <pc:picChg chg="add">
            <ac:chgData name="김연수" userId="aebf67d56af0f801" providerId="LiveId" clId="{71C3996E-C22D-4C74-AFB3-176AD5791EAE}" dt="2018-02-12T05:07:51.454" v="16" actId="27636"/>
            <ac:picMkLst>
              <pc:docMk/>
              <pc:sldMasterMk cId="357001567" sldId="2147483925"/>
              <pc:sldLayoutMk cId="984743882" sldId="2147483926"/>
              <ac:picMk id="9" creationId="{512138B2-CE19-4EF9-AACB-8E7DC5A6EFA0}"/>
            </ac:picMkLst>
          </pc:picChg>
        </pc:sldLayoutChg>
        <pc:sldLayoutChg chg="addSp">
          <pc:chgData name="김연수" userId="aebf67d56af0f801" providerId="LiveId" clId="{71C3996E-C22D-4C74-AFB3-176AD5791EAE}" dt="2018-02-12T05:07:51.454" v="16" actId="27636"/>
          <pc:sldLayoutMkLst>
            <pc:docMk/>
            <pc:sldMasterMk cId="357001567" sldId="2147483925"/>
            <pc:sldLayoutMk cId="628559510" sldId="2147483927"/>
          </pc:sldLayoutMkLst>
          <pc:spChg chg="add">
            <ac:chgData name="김연수" userId="aebf67d56af0f801" providerId="LiveId" clId="{71C3996E-C22D-4C74-AFB3-176AD5791EAE}" dt="2018-02-12T05:07:51.454" v="16" actId="27636"/>
            <ac:spMkLst>
              <pc:docMk/>
              <pc:sldMasterMk cId="357001567" sldId="2147483925"/>
              <pc:sldLayoutMk cId="628559510" sldId="2147483927"/>
              <ac:spMk id="9" creationId="{E1408A68-447D-47BA-ABCD-166DFD825651}"/>
            </ac:spMkLst>
          </pc:spChg>
          <pc:picChg chg="add">
            <ac:chgData name="김연수" userId="aebf67d56af0f801" providerId="LiveId" clId="{71C3996E-C22D-4C74-AFB3-176AD5791EAE}" dt="2018-02-12T05:07:51.454" v="16" actId="27636"/>
            <ac:picMkLst>
              <pc:docMk/>
              <pc:sldMasterMk cId="357001567" sldId="2147483925"/>
              <pc:sldLayoutMk cId="628559510" sldId="2147483927"/>
              <ac:picMk id="10" creationId="{CA467D7D-F247-40D3-9CDD-73AF13F1A187}"/>
            </ac:picMkLst>
          </pc:picChg>
        </pc:sldLayoutChg>
      </pc:sldMasterChg>
      <pc:sldMasterChg chg="addSp modSldLayout">
        <pc:chgData name="김연수" userId="aebf67d56af0f801" providerId="LiveId" clId="{71C3996E-C22D-4C74-AFB3-176AD5791EAE}" dt="2018-02-12T05:07:52.544" v="17" actId="27636"/>
        <pc:sldMasterMkLst>
          <pc:docMk/>
          <pc:sldMasterMk cId="1382837304" sldId="2147483937"/>
        </pc:sldMasterMkLst>
        <pc:spChg chg="add">
          <ac:chgData name="김연수" userId="aebf67d56af0f801" providerId="LiveId" clId="{71C3996E-C22D-4C74-AFB3-176AD5791EAE}" dt="2018-02-12T05:07:52.544" v="17" actId="27636"/>
          <ac:spMkLst>
            <pc:docMk/>
            <pc:sldMasterMk cId="1382837304" sldId="2147483937"/>
            <ac:spMk id="10" creationId="{5787B2C0-BD85-4B7A-8836-8AEC98A43D3F}"/>
          </ac:spMkLst>
        </pc:spChg>
        <pc:picChg chg="add">
          <ac:chgData name="김연수" userId="aebf67d56af0f801" providerId="LiveId" clId="{71C3996E-C22D-4C74-AFB3-176AD5791EAE}" dt="2018-02-12T05:07:52.544" v="17" actId="27636"/>
          <ac:picMkLst>
            <pc:docMk/>
            <pc:sldMasterMk cId="1382837304" sldId="2147483937"/>
            <ac:picMk id="11" creationId="{4D536DAD-8450-4B01-BBFC-007DFC0C9ACF}"/>
          </ac:picMkLst>
        </pc:picChg>
        <pc:sldLayoutChg chg="addSp">
          <pc:chgData name="김연수" userId="aebf67d56af0f801" providerId="LiveId" clId="{71C3996E-C22D-4C74-AFB3-176AD5791EAE}" dt="2018-02-12T05:07:52.544" v="17" actId="27636"/>
          <pc:sldLayoutMkLst>
            <pc:docMk/>
            <pc:sldMasterMk cId="1382837304" sldId="2147483937"/>
            <pc:sldLayoutMk cId="1516196369" sldId="2147483938"/>
          </pc:sldLayoutMkLst>
          <pc:picChg chg="add">
            <ac:chgData name="김연수" userId="aebf67d56af0f801" providerId="LiveId" clId="{71C3996E-C22D-4C74-AFB3-176AD5791EAE}" dt="2018-02-12T05:07:52.544" v="17" actId="27636"/>
            <ac:picMkLst>
              <pc:docMk/>
              <pc:sldMasterMk cId="1382837304" sldId="2147483937"/>
              <pc:sldLayoutMk cId="1516196369" sldId="2147483938"/>
              <ac:picMk id="8" creationId="{09635A9B-7171-43F0-AB51-487F96529F0D}"/>
            </ac:picMkLst>
          </pc:picChg>
        </pc:sldLayoutChg>
        <pc:sldLayoutChg chg="addSp">
          <pc:chgData name="김연수" userId="aebf67d56af0f801" providerId="LiveId" clId="{71C3996E-C22D-4C74-AFB3-176AD5791EAE}" dt="2018-02-12T05:07:52.544" v="17" actId="27636"/>
          <pc:sldLayoutMkLst>
            <pc:docMk/>
            <pc:sldMasterMk cId="1382837304" sldId="2147483937"/>
            <pc:sldLayoutMk cId="390547978" sldId="2147483939"/>
          </pc:sldLayoutMkLst>
          <pc:spChg chg="add">
            <ac:chgData name="김연수" userId="aebf67d56af0f801" providerId="LiveId" clId="{71C3996E-C22D-4C74-AFB3-176AD5791EAE}" dt="2018-02-12T05:07:52.544" v="17" actId="27636"/>
            <ac:spMkLst>
              <pc:docMk/>
              <pc:sldMasterMk cId="1382837304" sldId="2147483937"/>
              <pc:sldLayoutMk cId="390547978" sldId="2147483939"/>
              <ac:spMk id="8" creationId="{6C1E3D95-923B-4407-8BD6-129B5C054737}"/>
            </ac:spMkLst>
          </pc:spChg>
          <pc:picChg chg="add">
            <ac:chgData name="김연수" userId="aebf67d56af0f801" providerId="LiveId" clId="{71C3996E-C22D-4C74-AFB3-176AD5791EAE}" dt="2018-02-12T05:07:52.544" v="17" actId="27636"/>
            <ac:picMkLst>
              <pc:docMk/>
              <pc:sldMasterMk cId="1382837304" sldId="2147483937"/>
              <pc:sldLayoutMk cId="390547978" sldId="2147483939"/>
              <ac:picMk id="9" creationId="{5731F7D2-810C-4910-8BA9-8787F62CADF7}"/>
            </ac:picMkLst>
          </pc:picChg>
        </pc:sldLayoutChg>
      </pc:sldMasterChg>
      <pc:sldMasterChg chg="addSp modSldLayout">
        <pc:chgData name="김연수" userId="aebf67d56af0f801" providerId="LiveId" clId="{71C3996E-C22D-4C74-AFB3-176AD5791EAE}" dt="2018-02-12T05:07:54.510" v="18" actId="27636"/>
        <pc:sldMasterMkLst>
          <pc:docMk/>
          <pc:sldMasterMk cId="1273959169" sldId="2147483949"/>
        </pc:sldMasterMkLst>
        <pc:spChg chg="add">
          <ac:chgData name="김연수" userId="aebf67d56af0f801" providerId="LiveId" clId="{71C3996E-C22D-4C74-AFB3-176AD5791EAE}" dt="2018-02-12T05:07:54.510" v="18" actId="27636"/>
          <ac:spMkLst>
            <pc:docMk/>
            <pc:sldMasterMk cId="1273959169" sldId="2147483949"/>
            <ac:spMk id="11" creationId="{88FF55D3-EBB2-4B8F-BBC9-4C6804F808E6}"/>
          </ac:spMkLst>
        </pc:spChg>
        <pc:picChg chg="add">
          <ac:chgData name="김연수" userId="aebf67d56af0f801" providerId="LiveId" clId="{71C3996E-C22D-4C74-AFB3-176AD5791EAE}" dt="2018-02-12T05:07:54.510" v="18" actId="27636"/>
          <ac:picMkLst>
            <pc:docMk/>
            <pc:sldMasterMk cId="1273959169" sldId="2147483949"/>
            <ac:picMk id="14" creationId="{361C783D-22D2-4F44-976C-5EDA39782BFE}"/>
          </ac:picMkLst>
        </pc:picChg>
        <pc:sldLayoutChg chg="addSp">
          <pc:chgData name="김연수" userId="aebf67d56af0f801" providerId="LiveId" clId="{71C3996E-C22D-4C74-AFB3-176AD5791EAE}" dt="2018-02-12T05:07:54.510" v="18" actId="27636"/>
          <pc:sldLayoutMkLst>
            <pc:docMk/>
            <pc:sldMasterMk cId="1273959169" sldId="2147483949"/>
            <pc:sldLayoutMk cId="3888011347" sldId="2147483950"/>
          </pc:sldLayoutMkLst>
          <pc:picChg chg="add">
            <ac:chgData name="김연수" userId="aebf67d56af0f801" providerId="LiveId" clId="{71C3996E-C22D-4C74-AFB3-176AD5791EAE}" dt="2018-02-12T05:07:54.510" v="18" actId="27636"/>
            <ac:picMkLst>
              <pc:docMk/>
              <pc:sldMasterMk cId="1273959169" sldId="2147483949"/>
              <pc:sldLayoutMk cId="3888011347" sldId="2147483950"/>
              <ac:picMk id="8" creationId="{BEB17A7E-C7B4-4417-B56A-B750E11A2F79}"/>
            </ac:picMkLst>
          </pc:picChg>
        </pc:sldLayoutChg>
        <pc:sldLayoutChg chg="addSp">
          <pc:chgData name="김연수" userId="aebf67d56af0f801" providerId="LiveId" clId="{71C3996E-C22D-4C74-AFB3-176AD5791EAE}" dt="2018-02-12T05:07:54.510" v="18" actId="27636"/>
          <pc:sldLayoutMkLst>
            <pc:docMk/>
            <pc:sldMasterMk cId="1273959169" sldId="2147483949"/>
            <pc:sldLayoutMk cId="895705273" sldId="2147483951"/>
          </pc:sldLayoutMkLst>
          <pc:spChg chg="add">
            <ac:chgData name="김연수" userId="aebf67d56af0f801" providerId="LiveId" clId="{71C3996E-C22D-4C74-AFB3-176AD5791EAE}" dt="2018-02-12T05:07:54.510" v="18" actId="27636"/>
            <ac:spMkLst>
              <pc:docMk/>
              <pc:sldMasterMk cId="1273959169" sldId="2147483949"/>
              <pc:sldLayoutMk cId="895705273" sldId="2147483951"/>
              <ac:spMk id="8" creationId="{0F88C163-A5A7-4396-9E69-CEF81EAA16DD}"/>
            </ac:spMkLst>
          </pc:spChg>
          <pc:picChg chg="add">
            <ac:chgData name="김연수" userId="aebf67d56af0f801" providerId="LiveId" clId="{71C3996E-C22D-4C74-AFB3-176AD5791EAE}" dt="2018-02-12T05:07:54.510" v="18" actId="27636"/>
            <ac:picMkLst>
              <pc:docMk/>
              <pc:sldMasterMk cId="1273959169" sldId="2147483949"/>
              <pc:sldLayoutMk cId="895705273" sldId="2147483951"/>
              <ac:picMk id="9" creationId="{53685DA6-E7C2-47E7-AAE6-D70B2C8FC78A}"/>
            </ac:picMkLst>
          </pc:picChg>
        </pc:sldLayoutChg>
      </pc:sldMasterChg>
      <pc:sldMasterChg chg="addSp delSp modSldLayout">
        <pc:chgData name="김연수" userId="aebf67d56af0f801" providerId="LiveId" clId="{71C3996E-C22D-4C74-AFB3-176AD5791EAE}" dt="2018-02-12T05:12:54.826" v="26" actId="478"/>
        <pc:sldMasterMkLst>
          <pc:docMk/>
          <pc:sldMasterMk cId="1270766221" sldId="2147483961"/>
        </pc:sldMasterMkLst>
        <pc:spChg chg="add del">
          <ac:chgData name="김연수" userId="aebf67d56af0f801" providerId="LiveId" clId="{71C3996E-C22D-4C74-AFB3-176AD5791EAE}" dt="2018-02-12T05:12:49.473" v="25" actId="478"/>
          <ac:spMkLst>
            <pc:docMk/>
            <pc:sldMasterMk cId="1270766221" sldId="2147483961"/>
            <ac:spMk id="34" creationId="{579B4AD2-2D83-48C5-84F4-4261EE22B811}"/>
          </ac:spMkLst>
        </pc:spChg>
        <pc:picChg chg="add del">
          <ac:chgData name="김연수" userId="aebf67d56af0f801" providerId="LiveId" clId="{71C3996E-C22D-4C74-AFB3-176AD5791EAE}" dt="2018-02-12T05:12:35.925" v="23" actId="478"/>
          <ac:picMkLst>
            <pc:docMk/>
            <pc:sldMasterMk cId="1270766221" sldId="2147483961"/>
            <ac:picMk id="35" creationId="{BFBDF64F-F8D8-46A6-B7C3-47DE3518E41E}"/>
          </ac:picMkLst>
        </pc:picChg>
        <pc:sldLayoutChg chg="addSp delSp modSp">
          <pc:chgData name="김연수" userId="aebf67d56af0f801" providerId="LiveId" clId="{71C3996E-C22D-4C74-AFB3-176AD5791EAE}" dt="2018-02-12T05:12:10.921" v="22" actId="478"/>
          <pc:sldLayoutMkLst>
            <pc:docMk/>
            <pc:sldMasterMk cId="1270766221" sldId="2147483961"/>
            <pc:sldLayoutMk cId="852057817" sldId="2147483962"/>
          </pc:sldLayoutMkLst>
          <pc:picChg chg="add del mod">
            <ac:chgData name="김연수" userId="aebf67d56af0f801" providerId="LiveId" clId="{71C3996E-C22D-4C74-AFB3-176AD5791EAE}" dt="2018-02-12T05:12:10.921" v="22" actId="478"/>
            <ac:picMkLst>
              <pc:docMk/>
              <pc:sldMasterMk cId="1270766221" sldId="2147483961"/>
              <pc:sldLayoutMk cId="852057817" sldId="2147483962"/>
              <ac:picMk id="8" creationId="{95E56D4C-93F4-4B31-B93E-FAFC333CC3D0}"/>
            </ac:picMkLst>
          </pc:picChg>
        </pc:sldLayoutChg>
        <pc:sldLayoutChg chg="addSp delSp">
          <pc:chgData name="김연수" userId="aebf67d56af0f801" providerId="LiveId" clId="{71C3996E-C22D-4C74-AFB3-176AD5791EAE}" dt="2018-02-12T05:12:54.826" v="26" actId="478"/>
          <pc:sldLayoutMkLst>
            <pc:docMk/>
            <pc:sldMasterMk cId="1270766221" sldId="2147483961"/>
            <pc:sldLayoutMk cId="1043816855" sldId="2147483963"/>
          </pc:sldLayoutMkLst>
          <pc:spChg chg="add del">
            <ac:chgData name="김연수" userId="aebf67d56af0f801" providerId="LiveId" clId="{71C3996E-C22D-4C74-AFB3-176AD5791EAE}" dt="2018-02-12T05:12:54.826" v="26" actId="478"/>
            <ac:spMkLst>
              <pc:docMk/>
              <pc:sldMasterMk cId="1270766221" sldId="2147483961"/>
              <pc:sldLayoutMk cId="1043816855" sldId="2147483963"/>
              <ac:spMk id="8" creationId="{C58ABD40-43BD-462C-BE94-AE508DEF5B96}"/>
            </ac:spMkLst>
          </pc:spChg>
          <pc:picChg chg="add del">
            <ac:chgData name="김연수" userId="aebf67d56af0f801" providerId="LiveId" clId="{71C3996E-C22D-4C74-AFB3-176AD5791EAE}" dt="2018-02-12T05:12:39.250" v="24" actId="478"/>
            <ac:picMkLst>
              <pc:docMk/>
              <pc:sldMasterMk cId="1270766221" sldId="2147483961"/>
              <pc:sldLayoutMk cId="1043816855" sldId="2147483963"/>
              <ac:picMk id="9" creationId="{6E8FF936-AC01-4E22-83A7-0DE5AEB3498B}"/>
            </ac:picMkLst>
          </pc:picChg>
        </pc:sldLayoutChg>
      </pc:sldMasterChg>
    </pc:docChg>
  </pc:docChgLst>
  <pc:docChgLst>
    <pc:chgData name="김연수" userId="aebf67d56af0f801" providerId="LiveId" clId="{786AF403-24C0-4926-980C-B5AB3EE35CDA}"/>
    <pc:docChg chg="undo custSel addSld delSld modSld sldOrd">
      <pc:chgData name="김연수" userId="aebf67d56af0f801" providerId="LiveId" clId="{786AF403-24C0-4926-980C-B5AB3EE35CDA}" dt="2018-01-03T09:04:21.601" v="1490" actId="1076"/>
      <pc:docMkLst>
        <pc:docMk/>
      </pc:docMkLst>
      <pc:sldChg chg="addSp delSp modSp">
        <pc:chgData name="김연수" userId="aebf67d56af0f801" providerId="LiveId" clId="{786AF403-24C0-4926-980C-B5AB3EE35CDA}" dt="2018-01-03T08:57:27.993" v="1427" actId="1076"/>
        <pc:sldMkLst>
          <pc:docMk/>
          <pc:sldMk cId="1138915071" sldId="371"/>
        </pc:sldMkLst>
        <pc:spChg chg="mod">
          <ac:chgData name="김연수" userId="aebf67d56af0f801" providerId="LiveId" clId="{786AF403-24C0-4926-980C-B5AB3EE35CDA}" dt="2018-01-03T07:53:30.325" v="688" actId="1076"/>
          <ac:spMkLst>
            <pc:docMk/>
            <pc:sldMk cId="1138915071" sldId="371"/>
            <ac:spMk id="8" creationId="{CAF569B6-0875-48BA-ABCE-1CA8AB10F00F}"/>
          </ac:spMkLst>
        </pc:spChg>
        <pc:spChg chg="mod">
          <ac:chgData name="김연수" userId="aebf67d56af0f801" providerId="LiveId" clId="{786AF403-24C0-4926-980C-B5AB3EE35CDA}" dt="2018-01-03T08:56:36.458" v="1424" actId="1076"/>
          <ac:spMkLst>
            <pc:docMk/>
            <pc:sldMk cId="1138915071" sldId="371"/>
            <ac:spMk id="14" creationId="{8D4EEC30-9928-41AB-B683-552821A7695A}"/>
          </ac:spMkLst>
        </pc:spChg>
        <pc:spChg chg="add mod">
          <ac:chgData name="김연수" userId="aebf67d56af0f801" providerId="LiveId" clId="{786AF403-24C0-4926-980C-B5AB3EE35CDA}" dt="2018-01-03T08:57:27.993" v="1427" actId="1076"/>
          <ac:spMkLst>
            <pc:docMk/>
            <pc:sldMk cId="1138915071" sldId="371"/>
            <ac:spMk id="17" creationId="{72219B90-06DB-4461-B252-30E3FA169634}"/>
          </ac:spMkLst>
        </pc:spChg>
        <pc:spChg chg="mod">
          <ac:chgData name="김연수" userId="aebf67d56af0f801" providerId="LiveId" clId="{786AF403-24C0-4926-980C-B5AB3EE35CDA}" dt="2018-01-03T07:53:30.325" v="688" actId="1076"/>
          <ac:spMkLst>
            <pc:docMk/>
            <pc:sldMk cId="1138915071" sldId="371"/>
            <ac:spMk id="21" creationId="{1935FB09-B481-49A4-B345-190FB763DAB8}"/>
          </ac:spMkLst>
        </pc:spChg>
        <pc:spChg chg="mod">
          <ac:chgData name="김연수" userId="aebf67d56af0f801" providerId="LiveId" clId="{786AF403-24C0-4926-980C-B5AB3EE35CDA}" dt="2018-01-03T07:53:30.325" v="688" actId="1076"/>
          <ac:spMkLst>
            <pc:docMk/>
            <pc:sldMk cId="1138915071" sldId="371"/>
            <ac:spMk id="23" creationId="{CC458CFC-B26E-443F-B7EF-C0FF212E1B8C}"/>
          </ac:spMkLst>
        </pc:spChg>
        <pc:spChg chg="mod">
          <ac:chgData name="김연수" userId="aebf67d56af0f801" providerId="LiveId" clId="{786AF403-24C0-4926-980C-B5AB3EE35CDA}" dt="2018-01-03T07:53:30.325" v="688" actId="1076"/>
          <ac:spMkLst>
            <pc:docMk/>
            <pc:sldMk cId="1138915071" sldId="371"/>
            <ac:spMk id="27" creationId="{BAC1EA36-56E9-49B6-B28D-EA366FE6C780}"/>
          </ac:spMkLst>
        </pc:spChg>
        <pc:spChg chg="del">
          <ac:chgData name="김연수" userId="aebf67d56af0f801" providerId="LiveId" clId="{786AF403-24C0-4926-980C-B5AB3EE35CDA}" dt="2018-01-03T07:53:24.422" v="687" actId="478"/>
          <ac:spMkLst>
            <pc:docMk/>
            <pc:sldMk cId="1138915071" sldId="371"/>
            <ac:spMk id="31" creationId="{FAE18B27-61E3-4839-BEB9-FA75C5D4277F}"/>
          </ac:spMkLst>
        </pc:spChg>
        <pc:spChg chg="mod">
          <ac:chgData name="김연수" userId="aebf67d56af0f801" providerId="LiveId" clId="{786AF403-24C0-4926-980C-B5AB3EE35CDA}" dt="2018-01-03T08:56:40.922" v="1425" actId="1076"/>
          <ac:spMkLst>
            <pc:docMk/>
            <pc:sldMk cId="1138915071" sldId="371"/>
            <ac:spMk id="37" creationId="{B3F6D5BB-8C7A-4E48-ADD7-CA85520ED724}"/>
          </ac:spMkLst>
        </pc:spChg>
        <pc:spChg chg="mod">
          <ac:chgData name="김연수" userId="aebf67d56af0f801" providerId="LiveId" clId="{786AF403-24C0-4926-980C-B5AB3EE35CDA}" dt="2018-01-03T08:56:05.178" v="1421" actId="1076"/>
          <ac:spMkLst>
            <pc:docMk/>
            <pc:sldMk cId="1138915071" sldId="371"/>
            <ac:spMk id="38" creationId="{B95BBAEB-EDC6-4BE0-B205-818310DAC4B1}"/>
          </ac:spMkLst>
        </pc:spChg>
        <pc:picChg chg="mod">
          <ac:chgData name="김연수" userId="aebf67d56af0f801" providerId="LiveId" clId="{786AF403-24C0-4926-980C-B5AB3EE35CDA}" dt="2018-01-03T07:53:30.325" v="688" actId="1076"/>
          <ac:picMkLst>
            <pc:docMk/>
            <pc:sldMk cId="1138915071" sldId="371"/>
            <ac:picMk id="9" creationId="{96758900-C095-438C-96A0-0641772F3F1E}"/>
          </ac:picMkLst>
        </pc:picChg>
        <pc:picChg chg="mod">
          <ac:chgData name="김연수" userId="aebf67d56af0f801" providerId="LiveId" clId="{786AF403-24C0-4926-980C-B5AB3EE35CDA}" dt="2018-01-03T07:53:30.325" v="688" actId="1076"/>
          <ac:picMkLst>
            <pc:docMk/>
            <pc:sldMk cId="1138915071" sldId="371"/>
            <ac:picMk id="10" creationId="{C07F5405-866A-4BA2-9B63-702053EBB4AE}"/>
          </ac:picMkLst>
        </pc:picChg>
        <pc:picChg chg="mod">
          <ac:chgData name="김연수" userId="aebf67d56af0f801" providerId="LiveId" clId="{786AF403-24C0-4926-980C-B5AB3EE35CDA}" dt="2018-01-03T07:53:30.325" v="688" actId="1076"/>
          <ac:picMkLst>
            <pc:docMk/>
            <pc:sldMk cId="1138915071" sldId="371"/>
            <ac:picMk id="13" creationId="{7552E1D9-E69C-4472-ADC6-61D7B24B3354}"/>
          </ac:picMkLst>
        </pc:picChg>
        <pc:cxnChg chg="mod">
          <ac:chgData name="김연수" userId="aebf67d56af0f801" providerId="LiveId" clId="{786AF403-24C0-4926-980C-B5AB3EE35CDA}" dt="2018-01-03T07:53:30.325" v="688" actId="1076"/>
          <ac:cxnSpMkLst>
            <pc:docMk/>
            <pc:sldMk cId="1138915071" sldId="371"/>
            <ac:cxnSpMk id="25" creationId="{17140454-D784-45D7-853E-675F533730B0}"/>
          </ac:cxnSpMkLst>
        </pc:cxnChg>
        <pc:cxnChg chg="mod">
          <ac:chgData name="김연수" userId="aebf67d56af0f801" providerId="LiveId" clId="{786AF403-24C0-4926-980C-B5AB3EE35CDA}" dt="2018-01-03T07:53:30.325" v="688" actId="1076"/>
          <ac:cxnSpMkLst>
            <pc:docMk/>
            <pc:sldMk cId="1138915071" sldId="371"/>
            <ac:cxnSpMk id="32" creationId="{787B85D0-D142-4087-BEAB-C3CD8C43A82F}"/>
          </ac:cxnSpMkLst>
        </pc:cxnChg>
      </pc:sldChg>
      <pc:sldChg chg="addSp delSp modSp">
        <pc:chgData name="김연수" userId="aebf67d56af0f801" providerId="LiveId" clId="{786AF403-24C0-4926-980C-B5AB3EE35CDA}" dt="2018-01-03T09:04:21.601" v="1490" actId="1076"/>
        <pc:sldMkLst>
          <pc:docMk/>
          <pc:sldMk cId="280804507" sldId="378"/>
        </pc:sldMkLst>
        <pc:spChg chg="add del">
          <ac:chgData name="김연수" userId="aebf67d56af0f801" providerId="LiveId" clId="{786AF403-24C0-4926-980C-B5AB3EE35CDA}" dt="2018-01-03T09:02:07.867" v="1452" actId="1076"/>
          <ac:spMkLst>
            <pc:docMk/>
            <pc:sldMk cId="280804507" sldId="378"/>
            <ac:spMk id="2" creationId="{6E7B2384-2F6A-4AB8-934C-E934540F7260}"/>
          </ac:spMkLst>
        </pc:spChg>
        <pc:spChg chg="add mod">
          <ac:chgData name="김연수" userId="aebf67d56af0f801" providerId="LiveId" clId="{786AF403-24C0-4926-980C-B5AB3EE35CDA}" dt="2018-01-03T09:02:31.498" v="1459" actId="1076"/>
          <ac:spMkLst>
            <pc:docMk/>
            <pc:sldMk cId="280804507" sldId="378"/>
            <ac:spMk id="7" creationId="{AF159152-9C08-4C1B-B7EC-ED4101B8928C}"/>
          </ac:spMkLst>
        </pc:spChg>
        <pc:spChg chg="mod">
          <ac:chgData name="김연수" userId="aebf67d56af0f801" providerId="LiveId" clId="{786AF403-24C0-4926-980C-B5AB3EE35CDA}" dt="2018-01-03T09:02:51.012" v="1484" actId="20577"/>
          <ac:spMkLst>
            <pc:docMk/>
            <pc:sldMk cId="280804507" sldId="378"/>
            <ac:spMk id="11267" creationId="{BD7987CE-31FC-4C6A-A72F-191212AC3F9E}"/>
          </ac:spMkLst>
        </pc:spChg>
        <pc:graphicFrameChg chg="mod modGraphic">
          <ac:chgData name="김연수" userId="aebf67d56af0f801" providerId="LiveId" clId="{786AF403-24C0-4926-980C-B5AB3EE35CDA}" dt="2018-01-03T09:04:21.601" v="1490" actId="1076"/>
          <ac:graphicFrameMkLst>
            <pc:docMk/>
            <pc:sldMk cId="280804507" sldId="378"/>
            <ac:graphicFrameMk id="3" creationId="{FB2A720A-363B-477A-8F6D-A608A3282EE1}"/>
          </ac:graphicFrameMkLst>
        </pc:graphicFrameChg>
        <pc:picChg chg="add mod">
          <ac:chgData name="김연수" userId="aebf67d56af0f801" providerId="LiveId" clId="{786AF403-24C0-4926-980C-B5AB3EE35CDA}" dt="2018-01-03T09:02:27.858" v="1458" actId="1076"/>
          <ac:picMkLst>
            <pc:docMk/>
            <pc:sldMk cId="280804507" sldId="378"/>
            <ac:picMk id="6" creationId="{C652C955-CCBD-4ADE-9F61-D99A66713BB3}"/>
          </ac:picMkLst>
        </pc:picChg>
      </pc:sldChg>
      <pc:sldChg chg="modSp">
        <pc:chgData name="김연수" userId="aebf67d56af0f801" providerId="LiveId" clId="{786AF403-24C0-4926-980C-B5AB3EE35CDA}" dt="2018-01-03T08:31:48.107" v="1207" actId="20577"/>
        <pc:sldMkLst>
          <pc:docMk/>
          <pc:sldMk cId="3976787771" sldId="379"/>
        </pc:sldMkLst>
        <pc:graphicFrameChg chg="mod modGraphic">
          <ac:chgData name="김연수" userId="aebf67d56af0f801" providerId="LiveId" clId="{786AF403-24C0-4926-980C-B5AB3EE35CDA}" dt="2018-01-03T08:31:48.107" v="1207" actId="20577"/>
          <ac:graphicFrameMkLst>
            <pc:docMk/>
            <pc:sldMk cId="3976787771" sldId="379"/>
            <ac:graphicFrameMk id="6" creationId="{1BA4CDB7-6DD5-4409-BE2C-63E011A53691}"/>
          </ac:graphicFrameMkLst>
        </pc:graphicFrameChg>
        <pc:graphicFrameChg chg="mod modGraphic">
          <ac:chgData name="김연수" userId="aebf67d56af0f801" providerId="LiveId" clId="{786AF403-24C0-4926-980C-B5AB3EE35CDA}" dt="2018-01-03T08:30:51.403" v="1186" actId="20577"/>
          <ac:graphicFrameMkLst>
            <pc:docMk/>
            <pc:sldMk cId="3976787771" sldId="379"/>
            <ac:graphicFrameMk id="7" creationId="{CB5CC5DD-C930-43CD-8C9A-B5AC42BA7242}"/>
          </ac:graphicFrameMkLst>
        </pc:graphicFrameChg>
        <pc:cxnChg chg="mod">
          <ac:chgData name="김연수" userId="aebf67d56af0f801" providerId="LiveId" clId="{786AF403-24C0-4926-980C-B5AB3EE35CDA}" dt="2018-01-03T07:17:22.998" v="534" actId="1076"/>
          <ac:cxnSpMkLst>
            <pc:docMk/>
            <pc:sldMk cId="3976787771" sldId="379"/>
            <ac:cxnSpMk id="3" creationId="{38BB48B9-8508-4236-A1D6-E6C8B9651247}"/>
          </ac:cxnSpMkLst>
        </pc:cxnChg>
      </pc:sldChg>
      <pc:sldChg chg="addSp modSp add ord">
        <pc:chgData name="김연수" userId="aebf67d56af0f801" providerId="LiveId" clId="{786AF403-24C0-4926-980C-B5AB3EE35CDA}" dt="2018-01-03T08:52:55.684" v="1418" actId="20577"/>
        <pc:sldMkLst>
          <pc:docMk/>
          <pc:sldMk cId="543955983" sldId="381"/>
        </pc:sldMkLst>
        <pc:spChg chg="mod">
          <ac:chgData name="김연수" userId="aebf67d56af0f801" providerId="LiveId" clId="{786AF403-24C0-4926-980C-B5AB3EE35CDA}" dt="2018-01-03T08:52:55.684" v="1418" actId="20577"/>
          <ac:spMkLst>
            <pc:docMk/>
            <pc:sldMk cId="543955983" sldId="381"/>
            <ac:spMk id="11267" creationId="{BD7987CE-31FC-4C6A-A72F-191212AC3F9E}"/>
          </ac:spMkLst>
        </pc:spChg>
        <pc:graphicFrameChg chg="mod modGraphic">
          <ac:chgData name="김연수" userId="aebf67d56af0f801" providerId="LiveId" clId="{786AF403-24C0-4926-980C-B5AB3EE35CDA}" dt="2018-01-03T07:33:26.450" v="644" actId="2164"/>
          <ac:graphicFrameMkLst>
            <pc:docMk/>
            <pc:sldMk cId="543955983" sldId="381"/>
            <ac:graphicFrameMk id="6" creationId="{1BA4CDB7-6DD5-4409-BE2C-63E011A53691}"/>
          </ac:graphicFrameMkLst>
        </pc:graphicFrameChg>
        <pc:graphicFrameChg chg="mod modGraphic">
          <ac:chgData name="김연수" userId="aebf67d56af0f801" providerId="LiveId" clId="{786AF403-24C0-4926-980C-B5AB3EE35CDA}" dt="2018-01-03T07:33:31.237" v="645" actId="1076"/>
          <ac:graphicFrameMkLst>
            <pc:docMk/>
            <pc:sldMk cId="543955983" sldId="381"/>
            <ac:graphicFrameMk id="7" creationId="{CB5CC5DD-C930-43CD-8C9A-B5AC42BA7242}"/>
          </ac:graphicFrameMkLst>
        </pc:graphicFrameChg>
        <pc:graphicFrameChg chg="add mod modGraphic">
          <ac:chgData name="김연수" userId="aebf67d56af0f801" providerId="LiveId" clId="{786AF403-24C0-4926-980C-B5AB3EE35CDA}" dt="2018-01-03T07:54:26.094" v="709" actId="20577"/>
          <ac:graphicFrameMkLst>
            <pc:docMk/>
            <pc:sldMk cId="543955983" sldId="381"/>
            <ac:graphicFrameMk id="16" creationId="{E6D684D1-F124-4C5D-8DD4-CBE45B2EA54E}"/>
          </ac:graphicFrameMkLst>
        </pc:graphicFrameChg>
        <pc:cxnChg chg="mod">
          <ac:chgData name="김연수" userId="aebf67d56af0f801" providerId="LiveId" clId="{786AF403-24C0-4926-980C-B5AB3EE35CDA}" dt="2018-01-03T07:33:31.237" v="645" actId="1076"/>
          <ac:cxnSpMkLst>
            <pc:docMk/>
            <pc:sldMk cId="543955983" sldId="381"/>
            <ac:cxnSpMk id="3" creationId="{38BB48B9-8508-4236-A1D6-E6C8B9651247}"/>
          </ac:cxnSpMkLst>
        </pc:cxnChg>
        <pc:cxnChg chg="add mod">
          <ac:chgData name="김연수" userId="aebf67d56af0f801" providerId="LiveId" clId="{786AF403-24C0-4926-980C-B5AB3EE35CDA}" dt="2018-01-03T07:33:41.518" v="648" actId="14100"/>
          <ac:cxnSpMkLst>
            <pc:docMk/>
            <pc:sldMk cId="543955983" sldId="381"/>
            <ac:cxnSpMk id="17" creationId="{5FAC15AC-D2C2-4106-A7F0-754FB09F4C7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00E7750E-20CE-43F9-B2BE-1E7F6089D4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1A788D1D-D026-4662-8DA4-F15F3D4E36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004AB4E8-D001-4CD4-85B3-F59CF0E0595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8117" name="Rectangle 5">
            <a:extLst>
              <a:ext uri="{FF2B5EF4-FFF2-40B4-BE49-F238E27FC236}">
                <a16:creationId xmlns:a16="http://schemas.microsoft.com/office/drawing/2014/main" id="{45605B53-E710-4360-8D94-B29820D2D23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18118" name="Rectangle 6">
            <a:extLst>
              <a:ext uri="{FF2B5EF4-FFF2-40B4-BE49-F238E27FC236}">
                <a16:creationId xmlns:a16="http://schemas.microsoft.com/office/drawing/2014/main" id="{B7B50FA3-399E-4918-BA1C-48BD10EA157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8119" name="Rectangle 7">
            <a:extLst>
              <a:ext uri="{FF2B5EF4-FFF2-40B4-BE49-F238E27FC236}">
                <a16:creationId xmlns:a16="http://schemas.microsoft.com/office/drawing/2014/main" id="{990A11A2-B9A4-4B0E-BC29-44965FAC31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fld id="{B79B023E-D075-4FD8-A7CE-C96CF481F76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4455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D39FC196-187C-428B-B638-6DB91F08F9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8F039B-6976-42DF-9B7B-93C3111198F2}" type="slidenum">
              <a:rPr lang="ko-KR" altLang="en-US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A20650E-77B5-4CF4-806C-B1D4A57821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6055FDD0-46E6-4EE6-AB9F-2FE77D89E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B70EED71-A177-4043-9BF9-3A4B1E900F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BE12FD-4C95-4621-B206-FED4198845DB}" type="slidenum">
              <a:rPr lang="ko-KR" altLang="en-US" smtClean="0"/>
              <a:pPr>
                <a:spcBef>
                  <a:spcPct val="0"/>
                </a:spcBef>
              </a:pPr>
              <a:t>2</a:t>
            </a:fld>
            <a:endParaRPr lang="en-US" altLang="ko-KR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109E51E6-8999-40ED-8A22-3594188619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2CEB8D6-E198-45BF-B56E-26A550F4CD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5860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연구</a:t>
            </a:r>
            <a:r>
              <a:rPr lang="ko-KR" altLang="en-US" baseline="0" dirty="0"/>
              <a:t> 개발 배경 </a:t>
            </a:r>
            <a:r>
              <a:rPr lang="en-US" altLang="ko-KR" dirty="0" err="1"/>
              <a:t>최근</a:t>
            </a:r>
            <a:r>
              <a:rPr lang="en-US" altLang="ko-KR" dirty="0"/>
              <a:t> IOT </a:t>
            </a:r>
            <a:r>
              <a:rPr lang="en-US" altLang="ko-KR" dirty="0" err="1"/>
              <a:t>혁명으로</a:t>
            </a:r>
            <a:r>
              <a:rPr lang="en-US" altLang="ko-KR" dirty="0"/>
              <a:t> </a:t>
            </a:r>
            <a:r>
              <a:rPr lang="en-US" altLang="ko-KR" dirty="0" err="1"/>
              <a:t>인해</a:t>
            </a:r>
            <a:r>
              <a:rPr lang="en-US" altLang="ko-KR" dirty="0"/>
              <a:t> </a:t>
            </a:r>
            <a:r>
              <a:rPr lang="en-US" altLang="ko-KR" dirty="0" err="1"/>
              <a:t>크게</a:t>
            </a:r>
            <a:r>
              <a:rPr lang="en-US" altLang="ko-KR" dirty="0"/>
              <a:t> </a:t>
            </a:r>
            <a:r>
              <a:rPr lang="en-US" altLang="ko-KR" dirty="0" err="1"/>
              <a:t>발전해나가고</a:t>
            </a:r>
            <a:r>
              <a:rPr lang="en-US" altLang="ko-KR" dirty="0"/>
              <a:t> </a:t>
            </a:r>
            <a:r>
              <a:rPr lang="en-US" altLang="ko-KR" dirty="0" err="1"/>
              <a:t>있는</a:t>
            </a:r>
            <a:r>
              <a:rPr lang="en-US" altLang="ko-KR" dirty="0"/>
              <a:t> </a:t>
            </a:r>
            <a:r>
              <a:rPr lang="en-US" altLang="ko-KR" dirty="0" err="1"/>
              <a:t>스마트</a:t>
            </a:r>
            <a:r>
              <a:rPr lang="en-US" altLang="ko-KR" dirty="0"/>
              <a:t> </a:t>
            </a:r>
            <a:r>
              <a:rPr lang="en-US" altLang="ko-KR" dirty="0" err="1"/>
              <a:t>카나</a:t>
            </a:r>
            <a:r>
              <a:rPr lang="en-US" altLang="ko-KR" dirty="0"/>
              <a:t> </a:t>
            </a:r>
            <a:r>
              <a:rPr lang="en-US" altLang="ko-KR" dirty="0" err="1"/>
              <a:t>스마트</a:t>
            </a:r>
            <a:r>
              <a:rPr lang="en-US" altLang="ko-KR" dirty="0"/>
              <a:t> 홈 </a:t>
            </a:r>
            <a:r>
              <a:rPr lang="en-US" altLang="ko-KR" dirty="0" err="1"/>
              <a:t>사업은</a:t>
            </a:r>
            <a:r>
              <a:rPr lang="en-US" altLang="ko-KR" dirty="0"/>
              <a:t> </a:t>
            </a:r>
            <a:r>
              <a:rPr lang="en-US" altLang="ko-KR" dirty="0" err="1"/>
              <a:t>국내의</a:t>
            </a:r>
            <a:r>
              <a:rPr lang="en-US" altLang="ko-KR" dirty="0"/>
              <a:t> </a:t>
            </a:r>
            <a:r>
              <a:rPr lang="en-US" altLang="ko-KR" dirty="0" err="1"/>
              <a:t>우수한</a:t>
            </a:r>
            <a:r>
              <a:rPr lang="en-US" altLang="ko-KR" dirty="0"/>
              <a:t> ICT </a:t>
            </a:r>
            <a:r>
              <a:rPr lang="en-US" altLang="ko-KR" dirty="0" err="1"/>
              <a:t>인프라로</a:t>
            </a:r>
            <a:r>
              <a:rPr lang="en-US" altLang="ko-KR" dirty="0"/>
              <a:t> </a:t>
            </a:r>
            <a:r>
              <a:rPr lang="en-US" altLang="ko-KR" dirty="0" err="1"/>
              <a:t>인해</a:t>
            </a:r>
            <a:r>
              <a:rPr lang="en-US" altLang="ko-KR" dirty="0"/>
              <a:t> </a:t>
            </a:r>
            <a:r>
              <a:rPr lang="en-US" altLang="ko-KR" dirty="0" err="1"/>
              <a:t>더욱</a:t>
            </a:r>
            <a:r>
              <a:rPr lang="en-US" altLang="ko-KR" dirty="0"/>
              <a:t> </a:t>
            </a:r>
            <a:r>
              <a:rPr lang="en-US" altLang="ko-KR" dirty="0" err="1"/>
              <a:t>빠르고</a:t>
            </a:r>
            <a:r>
              <a:rPr lang="en-US" altLang="ko-KR" dirty="0"/>
              <a:t> </a:t>
            </a:r>
            <a:r>
              <a:rPr lang="en-US" altLang="ko-KR" dirty="0" err="1"/>
              <a:t>급속하게</a:t>
            </a:r>
            <a:r>
              <a:rPr lang="en-US" altLang="ko-KR" dirty="0"/>
              <a:t> </a:t>
            </a:r>
            <a:r>
              <a:rPr lang="en-US" altLang="ko-KR" dirty="0" err="1"/>
              <a:t>발전하고</a:t>
            </a:r>
            <a:r>
              <a:rPr lang="en-US" altLang="ko-KR" dirty="0"/>
              <a:t> </a:t>
            </a:r>
            <a:r>
              <a:rPr lang="en-US" altLang="ko-KR" dirty="0" err="1"/>
              <a:t>있습니다</a:t>
            </a:r>
            <a:r>
              <a:rPr lang="en-US" altLang="ko-KR" dirty="0"/>
              <a:t>. </a:t>
            </a:r>
            <a:r>
              <a:rPr lang="en-US" altLang="ko-KR" dirty="0" err="1"/>
              <a:t>이러한</a:t>
            </a:r>
            <a:r>
              <a:rPr lang="en-US" altLang="ko-KR" dirty="0"/>
              <a:t> </a:t>
            </a:r>
            <a:r>
              <a:rPr lang="en-US" altLang="ko-KR" dirty="0" err="1"/>
              <a:t>변화에</a:t>
            </a:r>
            <a:r>
              <a:rPr lang="en-US" altLang="ko-KR" dirty="0"/>
              <a:t> </a:t>
            </a:r>
            <a:r>
              <a:rPr lang="en-US" altLang="ko-KR" dirty="0" err="1"/>
              <a:t>맞추어</a:t>
            </a:r>
            <a:r>
              <a:rPr lang="en-US" altLang="ko-KR" dirty="0"/>
              <a:t> </a:t>
            </a:r>
            <a:r>
              <a:rPr lang="en-US" altLang="ko-KR" dirty="0" err="1"/>
              <a:t>소형</a:t>
            </a:r>
            <a:r>
              <a:rPr lang="en-US" altLang="ko-KR" dirty="0"/>
              <a:t> </a:t>
            </a:r>
            <a:r>
              <a:rPr lang="ko-KR" altLang="en-US" dirty="0"/>
              <a:t>센서 </a:t>
            </a:r>
            <a:r>
              <a:rPr lang="en-US" altLang="ko-KR" dirty="0" err="1"/>
              <a:t>네트워크</a:t>
            </a:r>
            <a:r>
              <a:rPr lang="en-US" altLang="ko-KR" dirty="0"/>
              <a:t> </a:t>
            </a:r>
            <a:r>
              <a:rPr lang="en-US" altLang="ko-KR" dirty="0" err="1"/>
              <a:t>기기와</a:t>
            </a:r>
            <a:r>
              <a:rPr lang="en-US" altLang="ko-KR" dirty="0"/>
              <a:t> 그</a:t>
            </a:r>
            <a:r>
              <a:rPr lang="ko-KR" altLang="en-US" dirty="0"/>
              <a:t>와 관련된 시스템에 대한</a:t>
            </a:r>
            <a:r>
              <a:rPr lang="en-US" altLang="ko-KR" dirty="0"/>
              <a:t> </a:t>
            </a:r>
            <a:r>
              <a:rPr lang="en-US" altLang="ko-KR" dirty="0" err="1"/>
              <a:t>이해력</a:t>
            </a:r>
            <a:r>
              <a:rPr lang="en-US" altLang="ko-KR" dirty="0"/>
              <a:t> </a:t>
            </a:r>
            <a:r>
              <a:rPr lang="en-US" altLang="ko-KR" dirty="0" err="1"/>
              <a:t>증진을</a:t>
            </a:r>
            <a:r>
              <a:rPr lang="en-US" altLang="ko-KR" dirty="0"/>
              <a:t> </a:t>
            </a:r>
            <a:r>
              <a:rPr lang="en-US" altLang="ko-KR" dirty="0" err="1"/>
              <a:t>위해</a:t>
            </a:r>
            <a:r>
              <a:rPr lang="en-US" altLang="ko-KR" dirty="0"/>
              <a:t> </a:t>
            </a:r>
            <a:r>
              <a:rPr lang="en-US" altLang="ko-KR" dirty="0" err="1"/>
              <a:t>이번</a:t>
            </a:r>
            <a:r>
              <a:rPr lang="en-US" altLang="ko-KR" dirty="0"/>
              <a:t> </a:t>
            </a:r>
            <a:r>
              <a:rPr lang="en-US" altLang="ko-KR" dirty="0" err="1"/>
              <a:t>연구를</a:t>
            </a:r>
            <a:r>
              <a:rPr lang="en-US" altLang="ko-KR" dirty="0"/>
              <a:t> </a:t>
            </a:r>
            <a:r>
              <a:rPr lang="en-US" altLang="ko-KR" dirty="0" err="1"/>
              <a:t>진행하게</a:t>
            </a:r>
            <a:r>
              <a:rPr lang="en-US" altLang="ko-KR" dirty="0"/>
              <a:t> </a:t>
            </a:r>
            <a:r>
              <a:rPr lang="en-US" altLang="ko-KR" dirty="0" err="1"/>
              <a:t>되었습니다</a:t>
            </a:r>
            <a:r>
              <a:rPr lang="en-US" altLang="ko-KR" dirty="0"/>
              <a:t>.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연구 개발 목표</a:t>
            </a:r>
            <a:endParaRPr lang="en-US" altLang="ko-KR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/>
              <a:t>이번</a:t>
            </a:r>
            <a:r>
              <a:rPr lang="en-US" altLang="ko-KR" dirty="0"/>
              <a:t> </a:t>
            </a:r>
            <a:r>
              <a:rPr lang="ko-KR" altLang="ko-KR" dirty="0"/>
              <a:t>네트워크</a:t>
            </a:r>
            <a:r>
              <a:rPr lang="en-US" altLang="ko-KR" dirty="0"/>
              <a:t> </a:t>
            </a:r>
            <a:r>
              <a:rPr lang="ko-KR" altLang="ko-KR" dirty="0"/>
              <a:t>기술</a:t>
            </a:r>
            <a:r>
              <a:rPr lang="en-US" altLang="ko-KR" dirty="0"/>
              <a:t> </a:t>
            </a:r>
            <a:r>
              <a:rPr lang="ko-KR" altLang="ko-KR" dirty="0"/>
              <a:t>연구에서는</a:t>
            </a:r>
            <a:r>
              <a:rPr lang="en-US" altLang="ko-KR" dirty="0"/>
              <a:t> </a:t>
            </a:r>
            <a:r>
              <a:rPr lang="ko-KR" altLang="ko-KR" dirty="0"/>
              <a:t>기존의</a:t>
            </a:r>
            <a:r>
              <a:rPr lang="en-US" altLang="ko-KR" dirty="0"/>
              <a:t> IPv4</a:t>
            </a:r>
            <a:r>
              <a:rPr lang="ko-KR" altLang="ko-KR" dirty="0"/>
              <a:t>가</a:t>
            </a:r>
            <a:r>
              <a:rPr lang="en-US" altLang="ko-KR" dirty="0"/>
              <a:t> </a:t>
            </a:r>
            <a:r>
              <a:rPr lang="ko-KR" altLang="ko-KR" dirty="0"/>
              <a:t>아닌</a:t>
            </a:r>
            <a:r>
              <a:rPr lang="en-US" altLang="ko-KR" dirty="0"/>
              <a:t> IPv6 </a:t>
            </a:r>
            <a:r>
              <a:rPr lang="ko-KR" altLang="ko-KR" dirty="0"/>
              <a:t>프로토콜을</a:t>
            </a:r>
            <a:r>
              <a:rPr lang="en-US" altLang="ko-KR" dirty="0"/>
              <a:t> </a:t>
            </a:r>
            <a:r>
              <a:rPr lang="ko-KR" altLang="ko-KR" dirty="0"/>
              <a:t>사용하여</a:t>
            </a:r>
            <a:r>
              <a:rPr lang="en-US" altLang="ko-KR" dirty="0"/>
              <a:t>, </a:t>
            </a:r>
            <a:r>
              <a:rPr lang="ko-KR" altLang="ko-KR" dirty="0"/>
              <a:t>새롭게</a:t>
            </a:r>
            <a:r>
              <a:rPr lang="en-US" altLang="ko-KR" dirty="0"/>
              <a:t> </a:t>
            </a:r>
            <a:r>
              <a:rPr lang="ko-KR" altLang="ko-KR" dirty="0"/>
              <a:t>변화하고</a:t>
            </a:r>
            <a:r>
              <a:rPr lang="en-US" altLang="ko-KR" dirty="0"/>
              <a:t> </a:t>
            </a:r>
            <a:r>
              <a:rPr lang="ko-KR" altLang="ko-KR" dirty="0"/>
              <a:t>있는</a:t>
            </a:r>
            <a:r>
              <a:rPr lang="en-US" altLang="ko-KR" dirty="0"/>
              <a:t> </a:t>
            </a:r>
            <a:r>
              <a:rPr lang="ko-KR" altLang="ko-KR" dirty="0"/>
              <a:t>세계에</a:t>
            </a:r>
            <a:r>
              <a:rPr lang="en-US" altLang="ko-KR" dirty="0"/>
              <a:t> </a:t>
            </a:r>
            <a:r>
              <a:rPr lang="ko-KR" altLang="ko-KR" dirty="0"/>
              <a:t>한발</a:t>
            </a:r>
            <a:r>
              <a:rPr lang="en-US" altLang="ko-KR" dirty="0"/>
              <a:t> </a:t>
            </a:r>
            <a:r>
              <a:rPr lang="ko-KR" altLang="ko-KR" dirty="0"/>
              <a:t>더</a:t>
            </a:r>
            <a:r>
              <a:rPr lang="en-US" altLang="ko-KR" dirty="0"/>
              <a:t> </a:t>
            </a:r>
            <a:r>
              <a:rPr lang="ko-KR" altLang="ko-KR" dirty="0"/>
              <a:t>접근하고자</a:t>
            </a:r>
            <a:r>
              <a:rPr lang="en-US" altLang="ko-KR" dirty="0"/>
              <a:t> </a:t>
            </a:r>
            <a:r>
              <a:rPr lang="ko-KR" altLang="ko-KR" dirty="0"/>
              <a:t>합니다</a:t>
            </a:r>
            <a:r>
              <a:rPr lang="en-US" altLang="ko-KR" dirty="0"/>
              <a:t>.​ </a:t>
            </a:r>
            <a:r>
              <a:rPr lang="ko-KR" altLang="en-US" dirty="0"/>
              <a:t>이를 위해 준비된 </a:t>
            </a:r>
            <a:r>
              <a:rPr lang="en-US" altLang="ko-KR" dirty="0"/>
              <a:t>6LowPAN</a:t>
            </a:r>
            <a:r>
              <a:rPr lang="ko-KR" altLang="en-US" dirty="0"/>
              <a:t>라고 불리는 </a:t>
            </a:r>
            <a:r>
              <a:rPr lang="en-US" altLang="ko-KR" dirty="0"/>
              <a:t>IP</a:t>
            </a:r>
            <a:r>
              <a:rPr lang="ko-KR" altLang="en-US" dirty="0"/>
              <a:t>계층 프로토콜을 사용하고자 합니다</a:t>
            </a:r>
            <a:r>
              <a:rPr lang="en-US" altLang="ko-KR" dirty="0"/>
              <a:t>.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/>
              <a:t>사물인터넷을</a:t>
            </a:r>
            <a:r>
              <a:rPr lang="en-US" altLang="ko-KR" dirty="0"/>
              <a:t> </a:t>
            </a:r>
            <a:r>
              <a:rPr lang="ko-KR" altLang="ko-KR" dirty="0"/>
              <a:t>위한</a:t>
            </a:r>
            <a:r>
              <a:rPr lang="en-US" altLang="ko-KR" dirty="0"/>
              <a:t> </a:t>
            </a:r>
            <a:r>
              <a:rPr lang="ko-KR" altLang="en-US" dirty="0"/>
              <a:t>새로운 응용 계층 프로토콜인 </a:t>
            </a:r>
            <a:r>
              <a:rPr lang="en-US" altLang="ko-KR" dirty="0" err="1"/>
              <a:t>CoAP</a:t>
            </a:r>
            <a:r>
              <a:rPr lang="ko-KR" altLang="en-US" dirty="0"/>
              <a:t>와</a:t>
            </a:r>
            <a:r>
              <a:rPr lang="en-US" altLang="ko-KR" dirty="0"/>
              <a:t>, </a:t>
            </a:r>
            <a:r>
              <a:rPr lang="ko-KR" altLang="ko-KR" dirty="0"/>
              <a:t>여기에</a:t>
            </a:r>
            <a:r>
              <a:rPr lang="en-US" altLang="ko-KR" dirty="0"/>
              <a:t> </a:t>
            </a:r>
            <a:r>
              <a:rPr lang="ko-KR" altLang="ko-KR" dirty="0" err="1"/>
              <a:t>보안</a:t>
            </a:r>
            <a:r>
              <a:rPr lang="ko-KR" altLang="en-US" dirty="0" err="1"/>
              <a:t>성을</a:t>
            </a:r>
            <a:r>
              <a:rPr lang="ko-KR" altLang="en-US" dirty="0"/>
              <a:t> 높이기 위해서 </a:t>
            </a:r>
            <a:r>
              <a:rPr lang="en-US" altLang="ko-KR" dirty="0"/>
              <a:t>UDP </a:t>
            </a:r>
            <a:r>
              <a:rPr lang="ko-KR" altLang="en-US" dirty="0"/>
              <a:t>프로토콜에 </a:t>
            </a:r>
            <a:r>
              <a:rPr lang="en-US" altLang="ko-KR" dirty="0"/>
              <a:t>DTLS </a:t>
            </a:r>
            <a:r>
              <a:rPr lang="ko-KR" altLang="en-US" dirty="0"/>
              <a:t>모듈을</a:t>
            </a:r>
            <a:r>
              <a:rPr lang="en-US" altLang="ko-KR" dirty="0"/>
              <a:t> </a:t>
            </a:r>
            <a:r>
              <a:rPr lang="ko-KR" altLang="ko-KR" dirty="0"/>
              <a:t>을</a:t>
            </a:r>
            <a:r>
              <a:rPr lang="en-US" altLang="ko-KR" dirty="0"/>
              <a:t> </a:t>
            </a:r>
            <a:r>
              <a:rPr lang="ko-KR" altLang="ko-KR" dirty="0"/>
              <a:t>접목하여</a:t>
            </a:r>
            <a:r>
              <a:rPr lang="en-US" altLang="ko-KR" dirty="0"/>
              <a:t> </a:t>
            </a:r>
            <a:r>
              <a:rPr lang="ko-KR" altLang="ko-KR" dirty="0"/>
              <a:t>실제로</a:t>
            </a:r>
            <a:r>
              <a:rPr lang="en-US" altLang="ko-KR" dirty="0"/>
              <a:t> </a:t>
            </a:r>
            <a:r>
              <a:rPr lang="ko-KR" altLang="ko-KR" dirty="0"/>
              <a:t>사용할</a:t>
            </a:r>
            <a:r>
              <a:rPr lang="en-US" altLang="ko-KR" dirty="0"/>
              <a:t> </a:t>
            </a:r>
            <a:r>
              <a:rPr lang="ko-KR" altLang="ko-KR" dirty="0"/>
              <a:t>수</a:t>
            </a:r>
            <a:r>
              <a:rPr lang="en-US" altLang="ko-KR" dirty="0"/>
              <a:t> </a:t>
            </a:r>
            <a:r>
              <a:rPr lang="ko-KR" altLang="ko-KR" dirty="0"/>
              <a:t>있는</a:t>
            </a:r>
            <a:r>
              <a:rPr lang="en-US" altLang="ko-KR" dirty="0"/>
              <a:t> </a:t>
            </a:r>
            <a:r>
              <a:rPr lang="ko-KR" altLang="ko-KR" dirty="0"/>
              <a:t>사물인터넷</a:t>
            </a:r>
            <a:r>
              <a:rPr lang="en-US" altLang="ko-KR" dirty="0"/>
              <a:t> </a:t>
            </a:r>
            <a:r>
              <a:rPr lang="ko-KR" altLang="ko-KR" dirty="0"/>
              <a:t>환경을</a:t>
            </a:r>
            <a:r>
              <a:rPr lang="en-US" altLang="ko-KR" dirty="0"/>
              <a:t> </a:t>
            </a:r>
            <a:r>
              <a:rPr lang="ko-KR" altLang="ko-KR" dirty="0"/>
              <a:t>구축하고자 합니다.</a:t>
            </a:r>
            <a:r>
              <a:rPr lang="en-US" altLang="ko-KR" dirty="0"/>
              <a:t>​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모든</a:t>
            </a:r>
            <a:r>
              <a:rPr lang="en-US" altLang="ko-KR" dirty="0"/>
              <a:t> </a:t>
            </a:r>
            <a:r>
              <a:rPr lang="en-US" altLang="ko-KR" dirty="0" err="1"/>
              <a:t>스마트폰과</a:t>
            </a:r>
            <a:r>
              <a:rPr lang="en-US" altLang="ko-KR" dirty="0"/>
              <a:t> </a:t>
            </a:r>
            <a:r>
              <a:rPr lang="en-US" altLang="ko-KR" dirty="0" err="1"/>
              <a:t>가전제품</a:t>
            </a:r>
            <a:r>
              <a:rPr lang="en-US" altLang="ko-KR" dirty="0"/>
              <a:t>, </a:t>
            </a:r>
            <a:r>
              <a:rPr lang="en-US" altLang="ko-KR" dirty="0" err="1"/>
              <a:t>센서</a:t>
            </a:r>
            <a:r>
              <a:rPr lang="en-US" altLang="ko-KR" dirty="0"/>
              <a:t> </a:t>
            </a:r>
            <a:r>
              <a:rPr lang="en-US" altLang="ko-KR" dirty="0" err="1"/>
              <a:t>등의</a:t>
            </a:r>
            <a:r>
              <a:rPr lang="en-US" altLang="ko-KR" dirty="0"/>
              <a:t> </a:t>
            </a:r>
            <a:r>
              <a:rPr lang="en-US" altLang="ko-KR" dirty="0" err="1"/>
              <a:t>네트워크</a:t>
            </a:r>
            <a:r>
              <a:rPr lang="en-US" altLang="ko-KR" dirty="0"/>
              <a:t> </a:t>
            </a:r>
            <a:r>
              <a:rPr lang="en-US" altLang="ko-KR" dirty="0" err="1"/>
              <a:t>엣지에</a:t>
            </a:r>
            <a:r>
              <a:rPr lang="en-US" altLang="ko-KR" dirty="0"/>
              <a:t> DTLS </a:t>
            </a:r>
            <a:r>
              <a:rPr lang="en-US" altLang="ko-KR" dirty="0" err="1"/>
              <a:t>보안</a:t>
            </a:r>
            <a:r>
              <a:rPr lang="en-US" altLang="ko-KR" dirty="0"/>
              <a:t> </a:t>
            </a:r>
            <a:r>
              <a:rPr lang="en-US" altLang="ko-KR" dirty="0" err="1"/>
              <a:t>프로토콜을</a:t>
            </a:r>
            <a:r>
              <a:rPr lang="en-US" altLang="ko-KR" dirty="0"/>
              <a:t> </a:t>
            </a:r>
            <a:r>
              <a:rPr lang="en-US" altLang="ko-KR" dirty="0" err="1"/>
              <a:t>올리고</a:t>
            </a:r>
            <a:r>
              <a:rPr lang="en-US" altLang="ko-KR" dirty="0"/>
              <a:t> </a:t>
            </a:r>
            <a:r>
              <a:rPr lang="en-US" altLang="ko-KR" dirty="0" err="1"/>
              <a:t>이를</a:t>
            </a:r>
            <a:r>
              <a:rPr lang="en-US" altLang="ko-KR" dirty="0"/>
              <a:t> </a:t>
            </a:r>
            <a:r>
              <a:rPr lang="en-US" altLang="ko-KR" dirty="0" err="1"/>
              <a:t>안정화</a:t>
            </a:r>
            <a:r>
              <a:rPr lang="en-US" altLang="ko-KR" dirty="0"/>
              <a:t> </a:t>
            </a:r>
            <a:r>
              <a:rPr lang="en-US" altLang="ko-KR" dirty="0" err="1"/>
              <a:t>하는</a:t>
            </a:r>
            <a:r>
              <a:rPr lang="en-US" altLang="ko-KR" dirty="0"/>
              <a:t> </a:t>
            </a:r>
            <a:r>
              <a:rPr lang="en-US" altLang="ko-KR" dirty="0" err="1"/>
              <a:t>것이</a:t>
            </a:r>
            <a:r>
              <a:rPr lang="en-US" altLang="ko-KR" dirty="0"/>
              <a:t> </a:t>
            </a:r>
            <a:r>
              <a:rPr lang="en-US" altLang="ko-KR" dirty="0" err="1"/>
              <a:t>이번</a:t>
            </a:r>
            <a:r>
              <a:rPr lang="en-US" altLang="ko-KR" dirty="0"/>
              <a:t> </a:t>
            </a:r>
            <a:r>
              <a:rPr lang="en-US" altLang="ko-KR" dirty="0" err="1"/>
              <a:t>연구의</a:t>
            </a:r>
            <a:r>
              <a:rPr lang="en-US" altLang="ko-KR" dirty="0"/>
              <a:t> </a:t>
            </a:r>
            <a:r>
              <a:rPr lang="en-US" altLang="ko-KR" dirty="0" err="1"/>
              <a:t>주요</a:t>
            </a:r>
            <a:r>
              <a:rPr lang="en-US" altLang="ko-KR" dirty="0"/>
              <a:t> </a:t>
            </a:r>
            <a:r>
              <a:rPr lang="en-US" altLang="ko-KR" dirty="0" err="1"/>
              <a:t>목표입니다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연구 개발 효과</a:t>
            </a:r>
            <a:endParaRPr lang="en-US" altLang="ko-KR" dirty="0"/>
          </a:p>
          <a:p>
            <a:r>
              <a:rPr lang="en-US" altLang="ko-KR" dirty="0"/>
              <a:t>IPv4 </a:t>
            </a:r>
            <a:r>
              <a:rPr lang="en-US" altLang="ko-KR" dirty="0" err="1"/>
              <a:t>주소가</a:t>
            </a:r>
            <a:r>
              <a:rPr lang="en-US" altLang="ko-KR" dirty="0"/>
              <a:t> </a:t>
            </a:r>
            <a:r>
              <a:rPr lang="en-US" altLang="ko-KR" dirty="0" err="1"/>
              <a:t>거의</a:t>
            </a:r>
            <a:r>
              <a:rPr lang="en-US" altLang="ko-KR" dirty="0"/>
              <a:t> </a:t>
            </a:r>
            <a:r>
              <a:rPr lang="en-US" altLang="ko-KR" dirty="0" err="1"/>
              <a:t>고갈된</a:t>
            </a:r>
            <a:r>
              <a:rPr lang="en-US" altLang="ko-KR" dirty="0"/>
              <a:t> 현 </a:t>
            </a:r>
            <a:r>
              <a:rPr lang="en-US" altLang="ko-KR" dirty="0" err="1"/>
              <a:t>시점에</a:t>
            </a:r>
            <a:r>
              <a:rPr lang="en-US" altLang="ko-KR" dirty="0"/>
              <a:t> </a:t>
            </a:r>
            <a:r>
              <a:rPr lang="en-US" altLang="ko-KR" dirty="0" err="1"/>
              <a:t>IP주소의</a:t>
            </a:r>
            <a:r>
              <a:rPr lang="en-US" altLang="ko-KR" dirty="0"/>
              <a:t> </a:t>
            </a:r>
            <a:r>
              <a:rPr lang="en-US" altLang="ko-KR" dirty="0" err="1"/>
              <a:t>새로운</a:t>
            </a:r>
            <a:r>
              <a:rPr lang="en-US" altLang="ko-KR" dirty="0"/>
              <a:t> </a:t>
            </a:r>
            <a:r>
              <a:rPr lang="en-US" altLang="ko-KR" dirty="0" err="1"/>
              <a:t>방향인</a:t>
            </a:r>
            <a:r>
              <a:rPr lang="en-US" altLang="ko-KR" dirty="0"/>
              <a:t> IPv6</a:t>
            </a:r>
            <a:r>
              <a:rPr lang="ko-KR" altLang="ko-KR" dirty="0"/>
              <a:t>를 사용함으로써 무제한에 가까운 기기 등록이 가능하게 합니다.</a:t>
            </a:r>
            <a:r>
              <a:rPr lang="en-US" altLang="ko-KR" dirty="0"/>
              <a:t>​</a:t>
            </a:r>
          </a:p>
          <a:p>
            <a:r>
              <a:rPr lang="ko-KR" altLang="ko-KR" dirty="0"/>
              <a:t>스마트 홈 시스템에 대한 보안 문제가 대두되고 있는 현 시점에 저희의 연구가 일반 시민들에게 위협이 되는 나쁜 해커들의 공격으로부터 지켜줄 것으로 기대됩니다.</a:t>
            </a:r>
            <a:endParaRPr lang="en-US" altLang="ko-KR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B023E-D075-4FD8-A7CE-C96CF481F768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3540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이미지 개체 틀 1">
            <a:extLst>
              <a:ext uri="{FF2B5EF4-FFF2-40B4-BE49-F238E27FC236}">
                <a16:creationId xmlns:a16="http://schemas.microsoft.com/office/drawing/2014/main" id="{7D018AE6-24B7-4430-B154-066B121671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슬라이드 노트 개체 틀 2">
            <a:extLst>
              <a:ext uri="{FF2B5EF4-FFF2-40B4-BE49-F238E27FC236}">
                <a16:creationId xmlns:a16="http://schemas.microsoft.com/office/drawing/2014/main" id="{CE313452-EAB7-4C8B-8BDB-60119CAC0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dirty="0" err="1">
                <a:latin typeface="Arial" panose="020B0604020202020204" pitchFamily="34" charset="0"/>
              </a:rPr>
              <a:t>Dtls</a:t>
            </a:r>
            <a:r>
              <a:rPr lang="en-US" altLang="ko-KR" dirty="0">
                <a:latin typeface="Arial" panose="020B0604020202020204" pitchFamily="34" charset="0"/>
              </a:rPr>
              <a:t>(</a:t>
            </a:r>
            <a:r>
              <a:rPr lang="ko-KR" altLang="ko-KR" dirty="0">
                <a:latin typeface="Arial" panose="020B0604020202020204" pitchFamily="34" charset="0"/>
              </a:rPr>
              <a:t>데이터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en-US" altLang="ko-KR" dirty="0" err="1">
                <a:latin typeface="Arial" panose="020B0604020202020204" pitchFamily="34" charset="0"/>
              </a:rPr>
              <a:t>그램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전송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en-US" altLang="ko-KR" dirty="0" err="1">
                <a:latin typeface="Arial" panose="020B0604020202020204" pitchFamily="34" charset="0"/>
              </a:rPr>
              <a:t>계층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보안</a:t>
            </a:r>
            <a:r>
              <a:rPr lang="en-US" altLang="ko-KR" dirty="0">
                <a:latin typeface="Arial" panose="020B0604020202020204" pitchFamily="34" charset="0"/>
              </a:rPr>
              <a:t>)</a:t>
            </a:r>
            <a:r>
              <a:rPr lang="ko-KR" altLang="ko-KR" dirty="0">
                <a:latin typeface="Arial" panose="020B0604020202020204" pitchFamily="34" charset="0"/>
              </a:rPr>
              <a:t>​</a:t>
            </a:r>
          </a:p>
          <a:p>
            <a:r>
              <a:rPr lang="ko-KR" altLang="ko-KR" dirty="0">
                <a:latin typeface="Arial" panose="020B0604020202020204" pitchFamily="34" charset="0"/>
              </a:rPr>
              <a:t>도청</a:t>
            </a:r>
            <a:r>
              <a:rPr lang="en-US" altLang="ko-KR" dirty="0">
                <a:latin typeface="Arial" panose="020B0604020202020204" pitchFamily="34" charset="0"/>
              </a:rPr>
              <a:t>, </a:t>
            </a:r>
            <a:r>
              <a:rPr lang="ko-KR" altLang="ko-KR" dirty="0">
                <a:latin typeface="Arial" panose="020B0604020202020204" pitchFamily="34" charset="0"/>
              </a:rPr>
              <a:t>변조</a:t>
            </a:r>
            <a:r>
              <a:rPr lang="en-US" altLang="ko-KR" dirty="0">
                <a:latin typeface="Arial" panose="020B0604020202020204" pitchFamily="34" charset="0"/>
              </a:rPr>
              <a:t>, </a:t>
            </a:r>
            <a:r>
              <a:rPr lang="ko-KR" altLang="ko-KR" dirty="0" err="1">
                <a:latin typeface="Arial" panose="020B0604020202020204" pitchFamily="34" charset="0"/>
              </a:rPr>
              <a:t>메세지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위조를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en-US" altLang="ko-KR" dirty="0" err="1">
                <a:latin typeface="Arial" panose="020B0604020202020204" pitchFamily="34" charset="0"/>
              </a:rPr>
              <a:t>방지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하기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위해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설계된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방식으로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통신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할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수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있게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ko-KR" dirty="0">
                <a:latin typeface="Arial" panose="020B0604020202020204" pitchFamily="34" charset="0"/>
              </a:rPr>
              <a:t>하는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데이터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그램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기반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응용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프로그램의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보안을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제공하는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통신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프로토콜이다</a:t>
            </a:r>
            <a:r>
              <a:rPr lang="en-US" altLang="ko-KR" dirty="0">
                <a:latin typeface="Arial" panose="020B0604020202020204" pitchFamily="34" charset="0"/>
              </a:rPr>
              <a:t>.​</a:t>
            </a:r>
          </a:p>
          <a:p>
            <a:r>
              <a:rPr lang="en-US" altLang="ko-KR" dirty="0" err="1">
                <a:latin typeface="Arial" panose="020B0604020202020204" pitchFamily="34" charset="0"/>
              </a:rPr>
              <a:t>Dtls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프로토콜은</a:t>
            </a:r>
            <a:r>
              <a:rPr lang="en-US" altLang="ko-KR" dirty="0">
                <a:latin typeface="Arial" panose="020B0604020202020204" pitchFamily="34" charset="0"/>
              </a:rPr>
              <a:t> TLS </a:t>
            </a:r>
            <a:r>
              <a:rPr lang="ko-KR" altLang="ko-KR" dirty="0">
                <a:latin typeface="Arial" panose="020B0604020202020204" pitchFamily="34" charset="0"/>
              </a:rPr>
              <a:t>프로토콜을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기반으로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en-US" altLang="ko-KR" dirty="0" err="1">
                <a:latin typeface="Arial" panose="020B0604020202020204" pitchFamily="34" charset="0"/>
              </a:rPr>
              <a:t>IoT</a:t>
            </a:r>
            <a:r>
              <a:rPr lang="ko-KR" altLang="ko-KR" dirty="0">
                <a:latin typeface="Arial" panose="020B0604020202020204" pitchFamily="34" charset="0"/>
              </a:rPr>
              <a:t>환경에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맞게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제작된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프로토콜이다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</a:p>
          <a:p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23556" name="슬라이드 번호 개체 틀 3">
            <a:extLst>
              <a:ext uri="{FF2B5EF4-FFF2-40B4-BE49-F238E27FC236}">
                <a16:creationId xmlns:a16="http://schemas.microsoft.com/office/drawing/2014/main" id="{4BF2D468-7F33-41AB-9E16-6AE289E0EE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fld id="{75B069AE-582C-43C2-8E6C-5F62E87486B0}" type="slidenum">
              <a:rPr kumimoji="0" lang="ko-KR" altLang="en-US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/>
              <a:t>6</a:t>
            </a:fld>
            <a:endParaRPr kumimoji="0" lang="en-US" altLang="ko-KR" sz="1200">
              <a:solidFill>
                <a:schemeClr val="tx1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B023E-D075-4FD8-A7CE-C96CF481F768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5052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E4AAE12A-527E-4202-B4D0-C511BF19F6B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205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57476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669084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29657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386102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06088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726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9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381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57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22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54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5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96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11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76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  <p:sldLayoutId id="2147483974" r:id="rId13"/>
    <p:sldLayoutId id="2147483975" r:id="rId14"/>
    <p:sldLayoutId id="2147483976" r:id="rId15"/>
    <p:sldLayoutId id="2147483977" r:id="rId16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2.png"/><Relationship Id="rId7" Type="http://schemas.openxmlformats.org/officeDocument/2006/relationships/hyperlink" Target="https://eclipse.org/californium/" TargetMode="External"/><Relationship Id="rId2" Type="http://schemas.openxmlformats.org/officeDocument/2006/relationships/hyperlink" Target="https://tools.ietf.org.html/rtc725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oyi.co/tech-blog/2015/11/03/Bluetoot-Low-Energy-BLE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sv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B91A6A85-F006-406B-9A6F-1910752A476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76375" y="3716338"/>
            <a:ext cx="6983413" cy="1368425"/>
          </a:xfrm>
        </p:spPr>
        <p:txBody>
          <a:bodyPr/>
          <a:lstStyle/>
          <a:p>
            <a:pPr algn="ctr" eaLnBrk="1" hangingPunct="1"/>
            <a:r>
              <a:rPr lang="en-US" altLang="ko-KR" sz="2400" dirty="0" err="1">
                <a:latin typeface="Arial Black" panose="020B0A04020102020204" pitchFamily="34" charset="0"/>
                <a:ea typeface="굴림" panose="020B0600000101010101" pitchFamily="50" charset="-127"/>
              </a:rPr>
              <a:t>Dtls</a:t>
            </a:r>
            <a:r>
              <a:rPr lang="en-US" altLang="ko-KR" sz="2400" dirty="0">
                <a:latin typeface="Arial Black" panose="020B0A040201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2400" dirty="0">
                <a:latin typeface="Arial Black" panose="020B0A04020102020204" pitchFamily="34" charset="0"/>
                <a:ea typeface="굴림" panose="020B0600000101010101" pitchFamily="50" charset="-127"/>
              </a:rPr>
              <a:t>보안 기능을 추가한 </a:t>
            </a:r>
            <a:r>
              <a:rPr lang="en-US" altLang="ko-KR" sz="2400" dirty="0" err="1">
                <a:latin typeface="Arial Black" panose="020B0A04020102020204" pitchFamily="34" charset="0"/>
                <a:ea typeface="굴림" panose="020B0600000101010101" pitchFamily="50" charset="-127"/>
              </a:rPr>
              <a:t>CoAP</a:t>
            </a:r>
            <a:r>
              <a:rPr lang="en-US" altLang="ko-KR" sz="2400" dirty="0">
                <a:latin typeface="Arial Black" panose="020B0A04020102020204" pitchFamily="34" charset="0"/>
                <a:ea typeface="굴림" panose="020B0600000101010101" pitchFamily="50" charset="-127"/>
              </a:rPr>
              <a:t>/6LowPan </a:t>
            </a:r>
            <a:r>
              <a:rPr lang="ko-KR" altLang="en-US" sz="2400" dirty="0">
                <a:latin typeface="Arial Black" panose="020B0A04020102020204" pitchFamily="34" charset="0"/>
                <a:ea typeface="굴림" panose="020B0600000101010101" pitchFamily="50" charset="-127"/>
              </a:rPr>
              <a:t>기반 홈 네트워크 시스템</a:t>
            </a:r>
            <a:endParaRPr lang="ko-KR" altLang="en-US" sz="2400" b="0" dirty="0">
              <a:latin typeface="Arial Black" panose="020B0A040201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D11DC4-989A-4426-804D-0CB61DFF883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500563" y="5373216"/>
            <a:ext cx="3816350" cy="914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0" lang="ko-KR" altLang="en-US" sz="1200" kern="0" dirty="0" err="1">
                <a:solidFill>
                  <a:srgbClr val="000000"/>
                </a:solidFill>
              </a:rPr>
              <a:t>팀명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 IOT_IZOA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0" lang="ko-KR" altLang="en-US" sz="1200" kern="0" dirty="0">
                <a:solidFill>
                  <a:srgbClr val="000000"/>
                </a:solidFill>
              </a:rPr>
              <a:t>학번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2012150004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이름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김기태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지도교수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이보경</a:t>
            </a:r>
            <a:endParaRPr kumimoji="0" lang="en-US" altLang="ko-KR" sz="1200" kern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kumimoji="0" lang="ko-KR" altLang="en-US" sz="1200" kern="0" dirty="0">
                <a:solidFill>
                  <a:srgbClr val="000000"/>
                </a:solidFill>
              </a:rPr>
              <a:t>학번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2012150012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이름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김연수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지도교수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이보경</a:t>
            </a:r>
            <a:endParaRPr kumimoji="0" lang="en-US" altLang="ko-KR" sz="1200" kern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kumimoji="0" lang="ko-KR" altLang="en-US" sz="1200" kern="0" dirty="0">
                <a:solidFill>
                  <a:srgbClr val="000000"/>
                </a:solidFill>
              </a:rPr>
              <a:t>학번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 2012150042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이름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최강혁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지도교수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이보경</a:t>
            </a:r>
            <a:endParaRPr kumimoji="0" lang="en-US" altLang="ko-KR" sz="1200" kern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endParaRPr kumimoji="0" lang="en-US" altLang="ko-KR" sz="1200" kern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en-US" altLang="ko-KR" sz="1200" kern="0" dirty="0">
              <a:solidFill>
                <a:srgbClr val="000066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en-US" altLang="ko-KR" sz="1200" b="1" kern="0" dirty="0">
              <a:solidFill>
                <a:srgbClr val="000066"/>
              </a:solidFill>
              <a:latin typeface="새굴림" pitchFamily="18" charset="-127"/>
              <a:ea typeface="새굴림" pitchFamily="18" charset="-127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ko-KR" altLang="en-US" sz="1200" b="1" kern="0" dirty="0">
              <a:solidFill>
                <a:srgbClr val="000066"/>
              </a:solidFill>
              <a:latin typeface="새굴림" pitchFamily="18" charset="-127"/>
              <a:ea typeface="새굴림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597A5EFF-4556-4987-98EA-8A2265BB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 및 사례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BD7987CE-31FC-4C6A-A72F-191212AC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2" y="1428750"/>
            <a:ext cx="8320409" cy="4716463"/>
          </a:xfrm>
        </p:spPr>
        <p:txBody>
          <a:bodyPr/>
          <a:lstStyle/>
          <a:p>
            <a:r>
              <a:rPr lang="en-US" altLang="ko-KR" dirty="0"/>
              <a:t>IETF – RFC 7668 : IPv6</a:t>
            </a:r>
            <a:r>
              <a:rPr lang="ko-KR" altLang="en-US" dirty="0"/>
              <a:t> </a:t>
            </a:r>
            <a:r>
              <a:rPr lang="en-US" altLang="ko-KR" dirty="0"/>
              <a:t>over</a:t>
            </a:r>
            <a:r>
              <a:rPr lang="ko-KR" altLang="en-US" dirty="0"/>
              <a:t> </a:t>
            </a:r>
            <a:r>
              <a:rPr lang="en-US" altLang="ko-KR" dirty="0"/>
              <a:t>BLUETOOTH®</a:t>
            </a:r>
            <a:r>
              <a:rPr lang="ko-KR" altLang="en-US" dirty="0"/>
              <a:t> </a:t>
            </a:r>
            <a:r>
              <a:rPr lang="en-US" altLang="ko-KR" dirty="0"/>
              <a:t>Low</a:t>
            </a:r>
            <a:r>
              <a:rPr lang="ko-KR" altLang="en-US" dirty="0"/>
              <a:t> </a:t>
            </a:r>
            <a:r>
              <a:rPr lang="en-US" altLang="ko-KR" dirty="0"/>
              <a:t>Energy</a:t>
            </a:r>
          </a:p>
          <a:p>
            <a:pPr lvl="1"/>
            <a:r>
              <a:rPr lang="ko-KR" altLang="en-US" dirty="0"/>
              <a:t>블루투스와 </a:t>
            </a:r>
            <a:r>
              <a:rPr lang="en-US" altLang="ko-KR" dirty="0"/>
              <a:t>6LowPAN </a:t>
            </a:r>
            <a:r>
              <a:rPr lang="ko-KR" altLang="en-US" dirty="0"/>
              <a:t>사이의 통신 표준이다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표준을 이용하여 블루투스에서 만든 </a:t>
            </a:r>
            <a:r>
              <a:rPr lang="en-US" altLang="ko-KR" dirty="0"/>
              <a:t>Internet Protocol Support Profile(IPSP)</a:t>
            </a:r>
            <a:r>
              <a:rPr lang="ko-KR" altLang="en-US" dirty="0"/>
              <a:t>를 사용하면 간편하게 블루투스를 </a:t>
            </a:r>
            <a:r>
              <a:rPr lang="en-US" altLang="ko-KR" dirty="0"/>
              <a:t>6LowPAN</a:t>
            </a:r>
            <a:r>
              <a:rPr lang="ko-KR" altLang="en-US" dirty="0"/>
              <a:t>에 호환 시킬 수 있다</a:t>
            </a:r>
            <a:r>
              <a:rPr lang="en-US" altLang="ko-KR" dirty="0"/>
              <a:t>!</a:t>
            </a:r>
          </a:p>
        </p:txBody>
      </p:sp>
      <p:sp>
        <p:nvSpPr>
          <p:cNvPr id="11268" name="슬라이드 번호 개체 틀 21">
            <a:extLst>
              <a:ext uri="{FF2B5EF4-FFF2-40B4-BE49-F238E27FC236}">
                <a16:creationId xmlns:a16="http://schemas.microsoft.com/office/drawing/2014/main" id="{0A8BD546-1E5A-45A9-9D45-007E24F9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7F4E47-1A3E-413A-8D11-68B7C8A1B8E1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B5CC5DD-C930-43CD-8C9A-B5AC42BA7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568453"/>
              </p:ext>
            </p:extLst>
          </p:nvPr>
        </p:nvGraphicFramePr>
        <p:xfrm>
          <a:off x="2103450" y="3925359"/>
          <a:ext cx="1364666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4666">
                  <a:extLst>
                    <a:ext uri="{9D8B030D-6E8A-4147-A177-3AD203B41FA5}">
                      <a16:colId xmlns:a16="http://schemas.microsoft.com/office/drawing/2014/main" val="652776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CoAP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6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DTLS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73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압축된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UDP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2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6LowPAN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0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2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5992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BA4CDB7-6DD5-4409-BE2C-63E011A53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77953"/>
              </p:ext>
            </p:extLst>
          </p:nvPr>
        </p:nvGraphicFramePr>
        <p:xfrm>
          <a:off x="753833" y="3920173"/>
          <a:ext cx="886835" cy="22208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6835">
                  <a:extLst>
                    <a:ext uri="{9D8B030D-6E8A-4147-A177-3AD203B41FA5}">
                      <a16:colId xmlns:a16="http://schemas.microsoft.com/office/drawing/2014/main" val="652776091"/>
                    </a:ext>
                  </a:extLst>
                </a:gridCol>
              </a:tblGrid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HTTP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68733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TLS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64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TCP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2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0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802.3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2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802.3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59927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8BB48B9-8508-4236-A1D6-E6C8B965124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 bwMode="auto">
          <a:xfrm>
            <a:off x="1640668" y="5030610"/>
            <a:ext cx="462782" cy="726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6D684D1-F124-4C5D-8DD4-CBE45B2EA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45627"/>
              </p:ext>
            </p:extLst>
          </p:nvPr>
        </p:nvGraphicFramePr>
        <p:xfrm>
          <a:off x="4091992" y="3925359"/>
          <a:ext cx="3411339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11339">
                  <a:extLst>
                    <a:ext uri="{9D8B030D-6E8A-4147-A177-3AD203B41FA5}">
                      <a16:colId xmlns:a16="http://schemas.microsoft.com/office/drawing/2014/main" val="652776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CoAP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6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DTLS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73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압축된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UDP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2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6LowPAN for Bluetooth LE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0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802.15.1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2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802.15.1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59927"/>
                  </a:ext>
                </a:extLst>
              </a:tr>
            </a:tbl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FAC15AC-D2C2-4106-A7F0-754FB09F4C70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 bwMode="auto">
          <a:xfrm>
            <a:off x="3468116" y="5037879"/>
            <a:ext cx="6238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</p:cxnSp>
    </p:spTree>
    <p:extLst>
      <p:ext uri="{BB962C8B-B14F-4D97-AF65-F5344CB8AC3E}">
        <p14:creationId xmlns:p14="http://schemas.microsoft.com/office/powerpoint/2010/main" val="543955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9A7DD778-B1FC-4D4A-9C88-98953CD0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CDDD0-87C1-4FB9-8683-AC9AD52CA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6048672" cy="1996119"/>
          </a:xfrm>
        </p:spPr>
        <p:txBody>
          <a:bodyPr/>
          <a:lstStyle/>
          <a:p>
            <a:r>
              <a:rPr lang="en-US" altLang="ko-KR" dirty="0"/>
              <a:t>HM-10 </a:t>
            </a:r>
            <a:r>
              <a:rPr lang="ko-KR" altLang="en-US" dirty="0"/>
              <a:t>블루투스 </a:t>
            </a:r>
            <a:r>
              <a:rPr lang="en-US" altLang="ko-KR" dirty="0"/>
              <a:t>4.0 </a:t>
            </a:r>
            <a:r>
              <a:rPr lang="ko-KR" altLang="en-US" dirty="0"/>
              <a:t>모듈 사용</a:t>
            </a:r>
            <a:endParaRPr lang="en-US" altLang="ko-KR" dirty="0"/>
          </a:p>
          <a:p>
            <a:r>
              <a:rPr lang="en-US" altLang="ko-KR" dirty="0"/>
              <a:t>nRF5 IoT SDK </a:t>
            </a:r>
            <a:r>
              <a:rPr lang="ko-KR" altLang="en-US" dirty="0"/>
              <a:t>를 사용하여 블루투스 모듈에 </a:t>
            </a:r>
            <a:r>
              <a:rPr lang="en-US" altLang="ko-KR" dirty="0"/>
              <a:t>IPv6</a:t>
            </a:r>
            <a:r>
              <a:rPr lang="ko-KR" altLang="en-US" dirty="0"/>
              <a:t>를 할당하고 인터넷에 연결한다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343" name="슬라이드 번호 개체 틀 6">
            <a:extLst>
              <a:ext uri="{FF2B5EF4-FFF2-40B4-BE49-F238E27FC236}">
                <a16:creationId xmlns:a16="http://schemas.microsoft.com/office/drawing/2014/main" id="{3B6A8E54-A517-4A43-9F31-3EE43E54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B9A1B9-C0F9-4C10-90AE-EE50FD53161A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2" descr="http://www.makewith.co/media1/upload/imgs/2017/1004/2392/HM-10_1_2.jpg">
            <a:extLst>
              <a:ext uri="{FF2B5EF4-FFF2-40B4-BE49-F238E27FC236}">
                <a16:creationId xmlns:a16="http://schemas.microsoft.com/office/drawing/2014/main" id="{7CBA4CB8-3C5A-4041-AD81-774B93988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506" y="980728"/>
            <a:ext cx="1312638" cy="109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그림1">
            <a:extLst>
              <a:ext uri="{FF2B5EF4-FFF2-40B4-BE49-F238E27FC236}">
                <a16:creationId xmlns:a16="http://schemas.microsoft.com/office/drawing/2014/main" id="{F429AB00-AEA3-4752-8D1D-63A23434D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" y="3140968"/>
            <a:ext cx="5740400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288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9A7DD778-B1FC-4D4A-9C88-98953CD0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환경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B1D36DC-389C-4864-95F6-661946D6B6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996356"/>
              </p:ext>
            </p:extLst>
          </p:nvPr>
        </p:nvGraphicFramePr>
        <p:xfrm>
          <a:off x="467544" y="2662441"/>
          <a:ext cx="8229600" cy="328683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983705">
                  <a:extLst>
                    <a:ext uri="{9D8B030D-6E8A-4147-A177-3AD203B41FA5}">
                      <a16:colId xmlns:a16="http://schemas.microsoft.com/office/drawing/2014/main" val="284617731"/>
                    </a:ext>
                  </a:extLst>
                </a:gridCol>
                <a:gridCol w="6245895">
                  <a:extLst>
                    <a:ext uri="{9D8B030D-6E8A-4147-A177-3AD203B41FA5}">
                      <a16:colId xmlns:a16="http://schemas.microsoft.com/office/drawing/2014/main" val="1444197427"/>
                    </a:ext>
                  </a:extLst>
                </a:gridCol>
              </a:tblGrid>
              <a:tr h="950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운영체제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Raspbian OS, Windows 10 64bit, Android 7.1 </a:t>
                      </a:r>
                      <a:r>
                        <a:rPr lang="en-US" altLang="ko-KR" dirty="0" err="1"/>
                        <a:t>Nouget</a:t>
                      </a:r>
                      <a:r>
                        <a:rPr lang="en-US" altLang="ko-KR" dirty="0"/>
                        <a:t>, Ubuntu 16.04.1 LTS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557506"/>
                  </a:ext>
                </a:extLst>
              </a:tr>
              <a:tr h="550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프로그램 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JAVA, HTML, C, CSS, </a:t>
                      </a:r>
                      <a:r>
                        <a:rPr lang="en-US" altLang="ko-KR" dirty="0" err="1"/>
                        <a:t>Javascript</a:t>
                      </a:r>
                      <a:r>
                        <a:rPr lang="en-US" altLang="ko-KR" dirty="0"/>
                        <a:t>, SQL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237100"/>
                  </a:ext>
                </a:extLst>
              </a:tr>
              <a:tr h="550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라이브러리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Californium </a:t>
                      </a:r>
                      <a:r>
                        <a:rPr lang="en-US" altLang="ko-KR" dirty="0" err="1"/>
                        <a:t>CoAP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Libcoap</a:t>
                      </a:r>
                      <a:r>
                        <a:rPr lang="en-US" altLang="ko-KR" dirty="0"/>
                        <a:t>, Spring MVC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091739"/>
                  </a:ext>
                </a:extLst>
              </a:tr>
              <a:tr h="6849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SQL Server 2014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183083"/>
                  </a:ext>
                </a:extLst>
              </a:tr>
              <a:tr h="5505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IoT </a:t>
                      </a:r>
                      <a:r>
                        <a:rPr lang="ko-KR" altLang="en-US" dirty="0"/>
                        <a:t>노드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Raspberry Pi 3, Arduino UNO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530945"/>
                  </a:ext>
                </a:extLst>
              </a:tr>
            </a:tbl>
          </a:graphicData>
        </a:graphic>
      </p:graphicFrame>
      <p:sp>
        <p:nvSpPr>
          <p:cNvPr id="14343" name="슬라이드 번호 개체 틀 6">
            <a:extLst>
              <a:ext uri="{FF2B5EF4-FFF2-40B4-BE49-F238E27FC236}">
                <a16:creationId xmlns:a16="http://schemas.microsoft.com/office/drawing/2014/main" id="{3B6A8E54-A517-4A43-9F31-3EE43E54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B9A1B9-C0F9-4C10-90AE-EE50FD53161A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098" name="Picture 2" descr="라즈베리 파이3에 대한 이미지 검색결과">
            <a:extLst>
              <a:ext uri="{FF2B5EF4-FFF2-40B4-BE49-F238E27FC236}">
                <a16:creationId xmlns:a16="http://schemas.microsoft.com/office/drawing/2014/main" id="{B8DC20D9-DBC1-4AE0-95BF-5412F68C1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0728"/>
            <a:ext cx="1898576" cy="142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아두이노 우노에 대한 이미지 검색결과">
            <a:extLst>
              <a:ext uri="{FF2B5EF4-FFF2-40B4-BE49-F238E27FC236}">
                <a16:creationId xmlns:a16="http://schemas.microsoft.com/office/drawing/2014/main" id="{E2830809-057C-4D4A-B550-B092DD135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836712"/>
            <a:ext cx="1828525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487DC695-DC5C-4141-87D5-7C02EA64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01628-FA15-40B8-B9CF-59F9C8B2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895350"/>
            <a:ext cx="8229600" cy="52498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endParaRPr lang="en-US" altLang="ko-KR" sz="1800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1800" dirty="0" err="1"/>
              <a:t>CoAP</a:t>
            </a:r>
            <a:r>
              <a:rPr lang="en-US" altLang="ko-KR" sz="1800" dirty="0"/>
              <a:t> Server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</a:t>
            </a:r>
            <a:r>
              <a:rPr lang="en-US" altLang="ko-KR" sz="1600" dirty="0"/>
              <a:t>: Java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 err="1"/>
              <a:t>Hardward</a:t>
            </a:r>
            <a:r>
              <a:rPr lang="en-US" altLang="ko-KR" sz="1600" dirty="0"/>
              <a:t>: Raspberry Pi 3 Model B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Framework: </a:t>
            </a:r>
            <a:r>
              <a:rPr lang="en-US" altLang="ko-KR" sz="1600" dirty="0" err="1"/>
              <a:t>Californuim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CoAP</a:t>
            </a:r>
            <a:r>
              <a:rPr lang="en-US" altLang="ko-KR" sz="1600" dirty="0"/>
              <a:t> Framework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 환경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Raspbian</a:t>
            </a:r>
            <a:r>
              <a:rPr lang="en-US" altLang="ko-KR" sz="1600" dirty="0"/>
              <a:t> OS, Linux 4.4, Eclipse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통신 환경</a:t>
            </a:r>
            <a:r>
              <a:rPr lang="en-US" altLang="ko-KR" sz="1600" dirty="0"/>
              <a:t>: Bluetooth Low Energy (BLE) 4.1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Client </a:t>
            </a:r>
            <a:r>
              <a:rPr lang="en-US" altLang="ko-KR" sz="1600" dirty="0" err="1"/>
              <a:t>broweser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FireFox</a:t>
            </a:r>
            <a:r>
              <a:rPr lang="en-US" altLang="ko-KR" sz="1600" dirty="0"/>
              <a:t> 51.0.1 – Mozilla Copper user-agent</a:t>
            </a:r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endParaRPr lang="en-US" altLang="ko-KR" sz="1800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1800" dirty="0"/>
              <a:t>Arduino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</a:t>
            </a:r>
            <a:r>
              <a:rPr lang="en-US" altLang="ko-KR" sz="1600" dirty="0"/>
              <a:t>: Java &amp; Python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 err="1"/>
              <a:t>Hardward</a:t>
            </a:r>
            <a:r>
              <a:rPr lang="en-US" altLang="ko-KR" sz="1600" dirty="0"/>
              <a:t>: Arduino Uno r3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 환경</a:t>
            </a:r>
            <a:r>
              <a:rPr lang="en-US" altLang="ko-KR" sz="1600" dirty="0"/>
              <a:t>: Window OS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통신 환경</a:t>
            </a:r>
            <a:r>
              <a:rPr lang="en-US" altLang="ko-KR" sz="1600" dirty="0"/>
              <a:t>: Bluetooth Low Energy (BLE) 4.1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플랫폼</a:t>
            </a:r>
            <a:r>
              <a:rPr lang="en-US" altLang="ko-KR" sz="1600" dirty="0"/>
              <a:t>: Arduino 1.8.1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Sensor: Motor(DC Motor), LED, Switch, Temperature Sensor, Dust Sensor, Humidity Sensor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en-US" dirty="0"/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F563550C-7860-4981-B9D9-8131BF98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0475BF-BAD3-4FF2-9221-6B4F7D028B63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086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39063-97AD-4DCE-B9C3-C2C34E8F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485E8-8CAF-43BA-9268-0D6A7AD60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ko-KR" sz="1800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ko-KR" sz="1800" dirty="0"/>
              <a:t>6LoWPAN Gateway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개발언어 </a:t>
            </a:r>
            <a:r>
              <a:rPr lang="en-US" altLang="ko-KR" sz="1600" dirty="0"/>
              <a:t>: Shell &amp; Python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Hardware : Raspberry Pi 3 Model 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Module : Bluetooth 6LoWPAN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개발 환경 </a:t>
            </a:r>
            <a:r>
              <a:rPr lang="en-US" altLang="ko-KR" sz="1600" dirty="0"/>
              <a:t>: Raspbian OS, Linux 4.4, Bash, VI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통신 환경</a:t>
            </a:r>
            <a:r>
              <a:rPr lang="en-US" altLang="ko-KR" sz="1600" dirty="0"/>
              <a:t> : Bluetooth Low Energy(BLE) 4.1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457200" indent="-457200">
              <a:buFont typeface="Wingdings" panose="05000000000000000000" pitchFamily="2" charset="2"/>
              <a:buAutoNum type="arabicPeriod" startAt="3"/>
              <a:defRPr/>
            </a:pPr>
            <a:r>
              <a:rPr lang="en-US" altLang="ko-KR" sz="1800" dirty="0"/>
              <a:t>Android Application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 </a:t>
            </a:r>
            <a:r>
              <a:rPr lang="en-US" altLang="ko-KR" sz="1600" dirty="0"/>
              <a:t>: Java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OS : Android 6.0 Marshmallow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개발환경 </a:t>
            </a:r>
            <a:r>
              <a:rPr lang="en-US" altLang="ko-KR" sz="1600" dirty="0"/>
              <a:t>: Windows OS, Android Studio 2.2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0F8441-F4F7-44BC-82F0-74C1F9A0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0903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487DC695-DC5C-4141-87D5-7C02EA64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01628-FA15-40B8-B9CF-59F9C8B2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895350"/>
            <a:ext cx="8229600" cy="5249863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ko-KR" sz="1800" dirty="0"/>
          </a:p>
          <a:p>
            <a:pPr marL="457200" indent="-457200">
              <a:buFont typeface="+mj-lt"/>
              <a:buAutoNum type="arabicPeriod" startAt="5"/>
              <a:defRPr/>
            </a:pPr>
            <a:r>
              <a:rPr lang="en-US" altLang="ko-KR" sz="1800" dirty="0"/>
              <a:t>Web Server</a:t>
            </a:r>
            <a:endParaRPr lang="en-US" altLang="ko-KR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 </a:t>
            </a:r>
            <a:r>
              <a:rPr lang="en-US" altLang="ko-KR" sz="1600" dirty="0"/>
              <a:t>: Java(Servlet, JSP) &amp; HTML &amp; CSS &amp; JavaScript (jQuery)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Server</a:t>
            </a:r>
            <a:r>
              <a:rPr lang="ko-KR" altLang="en-US" sz="1600" dirty="0"/>
              <a:t> </a:t>
            </a:r>
            <a:r>
              <a:rPr lang="en-US" altLang="ko-KR" sz="1600" dirty="0"/>
              <a:t>: Apache Tomcat 8.0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Hardware : Raspberry pi 3 model B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Framework : Californium </a:t>
            </a:r>
            <a:r>
              <a:rPr lang="en-US" altLang="ko-KR" sz="1600" dirty="0" err="1"/>
              <a:t>CoAP</a:t>
            </a:r>
            <a:r>
              <a:rPr lang="en-US" altLang="ko-KR" sz="1600" dirty="0"/>
              <a:t> Framework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개발환경 </a:t>
            </a:r>
            <a:r>
              <a:rPr lang="en-US" altLang="ko-KR" sz="1600" dirty="0"/>
              <a:t>: Windows OS / Eclipse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endParaRPr lang="en-US" altLang="ko-KR" sz="1600" dirty="0"/>
          </a:p>
          <a:p>
            <a:pPr marL="457200" indent="-457200">
              <a:buFont typeface="+mj-lt"/>
              <a:buAutoNum type="arabicPeriod" startAt="5"/>
              <a:defRPr/>
            </a:pPr>
            <a:r>
              <a:rPr lang="en-US" altLang="ko-KR" sz="1800" dirty="0"/>
              <a:t>DTLS</a:t>
            </a:r>
            <a:endParaRPr lang="en-US" altLang="ko-KR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 </a:t>
            </a:r>
            <a:r>
              <a:rPr lang="en-US" altLang="ko-KR" sz="1600" dirty="0"/>
              <a:t>: Java(Servlet, JSP) &amp; HTML &amp; CSS &amp; JavaScript (jQuery)</a:t>
            </a:r>
          </a:p>
          <a:p>
            <a:pPr marL="400050" lvl="1" indent="0">
              <a:buNone/>
              <a:defRPr/>
            </a:pPr>
            <a:endParaRPr lang="en-US" altLang="ko-KR" sz="1600" dirty="0"/>
          </a:p>
          <a:p>
            <a:pPr marL="400050" lvl="1" indent="0">
              <a:buNone/>
              <a:defRPr/>
            </a:pP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en-US" dirty="0"/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F563550C-7860-4981-B9D9-8131BF98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0475BF-BAD3-4FF2-9221-6B4F7D028B63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0B9E535C-0AB2-4AB1-B2FB-0A2BD4C2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업무 분담</a:t>
            </a:r>
          </a:p>
        </p:txBody>
      </p:sp>
      <p:sp>
        <p:nvSpPr>
          <p:cNvPr id="16418" name="슬라이드 번호 개체 틀 4">
            <a:extLst>
              <a:ext uri="{FF2B5EF4-FFF2-40B4-BE49-F238E27FC236}">
                <a16:creationId xmlns:a16="http://schemas.microsoft.com/office/drawing/2014/main" id="{14519A11-1E04-4E5C-AC9E-E42C2F062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08E0045-931B-4485-B55D-1807E93E40C8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" name="Group 37">
            <a:extLst>
              <a:ext uri="{FF2B5EF4-FFF2-40B4-BE49-F238E27FC236}">
                <a16:creationId xmlns:a16="http://schemas.microsoft.com/office/drawing/2014/main" id="{8CD4244A-A369-4ABF-8407-41DB20D93C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2693671"/>
              </p:ext>
            </p:extLst>
          </p:nvPr>
        </p:nvGraphicFramePr>
        <p:xfrm>
          <a:off x="683568" y="1052736"/>
          <a:ext cx="7344817" cy="5115581"/>
        </p:xfrm>
        <a:graphic>
          <a:graphicData uri="http://schemas.openxmlformats.org/drawingml/2006/table">
            <a:tbl>
              <a:tblPr/>
              <a:tblGrid>
                <a:gridCol w="1003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3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3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3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566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김기태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김연수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최강혁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18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자료수집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library,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라즈베리파이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운영체제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커널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정보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Dtls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프로토콜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Arduino , Bluetooth le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Califonium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API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243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      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IPv6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6LoWAN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으로 변환하기 위한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gateway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및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외부 원격 클라이언트 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Califonium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framwork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를 통한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Java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기반 </a:t>
                      </a: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CoAP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Server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구현 및 내부 단말기와 블루투스 통신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Califonium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framwork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를 통한 웹 서버 및 안드로이드</a:t>
                      </a:r>
                      <a:r>
                        <a:rPr lang="ko-KR" altLang="en-US" sz="1300" b="1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300" b="1" baseline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어플리케이션 제작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4199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      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6LoWPAN gateway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및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Server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와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블루투스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통신 구현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Server 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구현 및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Arduino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단말기와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블루투스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통신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클라이언트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어플리케이션 구현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Dtls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이용한 통신 보안 모듈 적용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021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Server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6LoWPAN gateway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각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IoT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단말 모듈과 통신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Dtls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통신 보안 확인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075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77E3BEAE-4A1E-49DE-BA45-E232AA30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종합설계 수행일정</a:t>
            </a:r>
          </a:p>
        </p:txBody>
      </p:sp>
      <p:graphicFrame>
        <p:nvGraphicFramePr>
          <p:cNvPr id="2" name="내용 개체 틀 1">
            <a:extLst>
              <a:ext uri="{FF2B5EF4-FFF2-40B4-BE49-F238E27FC236}">
                <a16:creationId xmlns:a16="http://schemas.microsoft.com/office/drawing/2014/main" id="{49C8861C-42D6-4CAF-8359-D13B5D161B8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587145"/>
              </p:ext>
            </p:extLst>
          </p:nvPr>
        </p:nvGraphicFramePr>
        <p:xfrm>
          <a:off x="755576" y="1628800"/>
          <a:ext cx="7848874" cy="4104456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868779">
                  <a:extLst>
                    <a:ext uri="{9D8B030D-6E8A-4147-A177-3AD203B41FA5}">
                      <a16:colId xmlns:a16="http://schemas.microsoft.com/office/drawing/2014/main" val="1179150498"/>
                    </a:ext>
                  </a:extLst>
                </a:gridCol>
                <a:gridCol w="1868779">
                  <a:extLst>
                    <a:ext uri="{9D8B030D-6E8A-4147-A177-3AD203B41FA5}">
                      <a16:colId xmlns:a16="http://schemas.microsoft.com/office/drawing/2014/main" val="2990971000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079384542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335843181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158740846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01672788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2533648732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92990253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1099064034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1894171022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259453867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4139737823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895789513"/>
                    </a:ext>
                  </a:extLst>
                </a:gridCol>
              </a:tblGrid>
              <a:tr h="4234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추진사항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0709"/>
                  </a:ext>
                </a:extLst>
              </a:tr>
              <a:tr h="488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요구사항 정의 및 분석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요구사항 정의 및 분석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요구사항 명세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443058"/>
                  </a:ext>
                </a:extLst>
              </a:tr>
              <a:tr h="488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시스템설계 및 상세설계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시스템 설계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상세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450858"/>
                  </a:ext>
                </a:extLst>
              </a:tr>
              <a:tr h="3257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코딩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027323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시험 및 데모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 err="1"/>
                        <a:t>유니트</a:t>
                      </a:r>
                      <a:r>
                        <a:rPr lang="ko-KR" altLang="en-US" sz="1200" dirty="0"/>
                        <a:t> 시험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시스템 통합시험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졸업작품 완전성 보강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883621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문서화 및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졸업작품 중간 보고서 작성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EAF1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EA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458254"/>
                  </a:ext>
                </a:extLst>
              </a:tr>
              <a:tr h="3257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산업기술대전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산업 기술대전 참가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EAF1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EA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246292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졸업작품 최종 보고서 작성 및 패키징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졸업작품 최종보고서 작성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-CD </a:t>
                      </a:r>
                      <a:r>
                        <a:rPr lang="ko-KR" altLang="en-US" sz="1200" dirty="0"/>
                        <a:t>패키징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8226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2F78DBA9-E0B3-402C-8ADF-CEE99D60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필요기술 및 참고 문헌</a:t>
            </a:r>
          </a:p>
        </p:txBody>
      </p:sp>
      <p:sp>
        <p:nvSpPr>
          <p:cNvPr id="19459" name="내용 개체 틀 2">
            <a:extLst>
              <a:ext uri="{FF2B5EF4-FFF2-40B4-BE49-F238E27FC236}">
                <a16:creationId xmlns:a16="http://schemas.microsoft.com/office/drawing/2014/main" id="{EE01BC80-1105-438F-A912-1CB2C1CF9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9461" name="슬라이드 번호 개체 틀 4">
            <a:extLst>
              <a:ext uri="{FF2B5EF4-FFF2-40B4-BE49-F238E27FC236}">
                <a16:creationId xmlns:a16="http://schemas.microsoft.com/office/drawing/2014/main" id="{694C4450-846A-4F7A-96C8-59C55190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9E3382-7A09-427E-AC4C-BE308CDE3E59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2321645" y="1119200"/>
            <a:ext cx="56980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 </a:t>
            </a:r>
            <a:r>
              <a:rPr lang="en-US" altLang="ko-KR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CoAP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규격 및 정보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hlinkClick r:id="rId2"/>
              </a:rPr>
              <a:t>https://tools.ietf.org.html/rtc7252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http://coap.technology/</a:t>
            </a:r>
          </a:p>
        </p:txBody>
      </p:sp>
      <p:pic>
        <p:nvPicPr>
          <p:cNvPr id="8" name="그림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5966" y="1249616"/>
            <a:ext cx="1442561" cy="764557"/>
          </a:xfrm>
          <a:prstGeom prst="rect">
            <a:avLst/>
          </a:prstGeom>
        </p:spPr>
      </p:pic>
      <p:pic>
        <p:nvPicPr>
          <p:cNvPr id="9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0825" y="2379718"/>
            <a:ext cx="912624" cy="1100139"/>
          </a:xfrm>
          <a:prstGeom prst="rect">
            <a:avLst/>
          </a:prstGeom>
        </p:spPr>
      </p:pic>
      <p:sp>
        <p:nvSpPr>
          <p:cNvPr id="10" name="TextBox 4"/>
          <p:cNvSpPr txBox="1"/>
          <p:nvPr/>
        </p:nvSpPr>
        <p:spPr>
          <a:xfrm>
            <a:off x="2313462" y="2387250"/>
            <a:ext cx="6015583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넥슨 풋볼고딕 B"/>
                <a:ea typeface="넥슨 풋볼고딕 B"/>
                <a:cs typeface="+mj-cs"/>
              </a:rPr>
              <a:t>o </a:t>
            </a:r>
            <a:r>
              <a:rPr lang="en-US" altLang="ko-KR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Rasberry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pi GPIO</a:t>
            </a:r>
          </a:p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http://www.rasplay.org/</a:t>
            </a:r>
          </a:p>
          <a:p>
            <a:pPr lvl="0">
              <a:defRPr lang="ko-KR" altLang="en-US"/>
            </a:pPr>
            <a:endParaRPr lang="ko-KR" altLang="en-US" sz="2500" b="1" dirty="0">
              <a:latin typeface="넥슨 풋볼고딕 B"/>
              <a:ea typeface="넥슨 풋볼고딕 B"/>
              <a:cs typeface="+mj-cs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9217" y="3491276"/>
            <a:ext cx="1828799" cy="1304543"/>
          </a:xfrm>
          <a:prstGeom prst="rect">
            <a:avLst/>
          </a:prstGeom>
        </p:spPr>
      </p:pic>
      <p:sp>
        <p:nvSpPr>
          <p:cNvPr id="13" name="TextBox 4"/>
          <p:cNvSpPr txBox="1"/>
          <p:nvPr/>
        </p:nvSpPr>
        <p:spPr>
          <a:xfrm>
            <a:off x="2321644" y="3663396"/>
            <a:ext cx="78824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Bluetooth le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lvl="0">
              <a:defRPr lang="ko-KR" altLang="en-US"/>
            </a:pP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hlinkClick r:id="rId6"/>
              </a:rPr>
              <a:t>https://zoyi.co/tech-blog/2015/11/03/Bluetoot-Low-Energy-BLE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lvl="0">
              <a:defRPr lang="ko-KR" altLang="en-US"/>
            </a:pPr>
            <a:endParaRPr lang="en-US" altLang="ko-KR" sz="2000" b="1" dirty="0">
              <a:latin typeface="넥슨 풋볼고딕 B"/>
              <a:ea typeface="넥슨 풋볼고딕 B"/>
              <a:cs typeface="+mj-cs"/>
            </a:endParaRPr>
          </a:p>
        </p:txBody>
      </p:sp>
      <p:sp>
        <p:nvSpPr>
          <p:cNvPr id="15" name="TextBox 4"/>
          <p:cNvSpPr txBox="1"/>
          <p:nvPr/>
        </p:nvSpPr>
        <p:spPr>
          <a:xfrm>
            <a:off x="2321645" y="4795819"/>
            <a:ext cx="63965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 Californium </a:t>
            </a:r>
            <a:r>
              <a:rPr lang="en-US" altLang="ko-KR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CoAP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hlinkClick r:id="rId7"/>
              </a:rPr>
              <a:t>https://eclipse.org/californium/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https://github.com/eclipse/californium</a:t>
            </a:r>
          </a:p>
          <a:p>
            <a:pPr lvl="0">
              <a:defRPr lang="ko-KR" altLang="en-US"/>
            </a:pPr>
            <a:endParaRPr lang="ko-KR" altLang="en-US" sz="2000" dirty="0">
              <a:latin typeface="넥슨 풋볼고딕 B"/>
              <a:ea typeface="넥슨 풋볼고딕 B"/>
              <a:cs typeface="+mj-cs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24" y="5003342"/>
            <a:ext cx="911225" cy="9112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Q &amp; A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75656" y="2780928"/>
            <a:ext cx="6029842" cy="1440160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6600" dirty="0"/>
              <a:t>감사합니다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07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50F20A0-F4FC-4539-B94D-CCAC06052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31788"/>
            <a:ext cx="5181600" cy="563562"/>
          </a:xfrm>
        </p:spPr>
        <p:txBody>
          <a:bodyPr/>
          <a:lstStyle/>
          <a:p>
            <a:pPr eaLnBrk="1" hangingPunct="1"/>
            <a:r>
              <a:rPr lang="ko-KR" altLang="en-US" sz="3000">
                <a:latin typeface="맑은 고딕" panose="020B0503020000020004" pitchFamily="50" charset="-127"/>
                <a:ea typeface="맑은 고딕" panose="020B0503020000020004" pitchFamily="50" charset="-127"/>
              </a:rPr>
              <a:t>차        례</a:t>
            </a:r>
            <a:endParaRPr lang="ko-KR" altLang="en-US" sz="300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03" name="슬라이드 번호 개체 틀 34">
            <a:extLst>
              <a:ext uri="{FF2B5EF4-FFF2-40B4-BE49-F238E27FC236}">
                <a16:creationId xmlns:a16="http://schemas.microsoft.com/office/drawing/2014/main" id="{2D3355AA-050B-430F-8FF3-E2647253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21F5C20-D2A5-4A5D-B806-66B614294596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E78187FE-C0A5-4436-9B25-E81E0533F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ko-KR" altLang="en-US" sz="1800" b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789" name="AutoShape 5">
            <a:extLst>
              <a:ext uri="{FF2B5EF4-FFF2-40B4-BE49-F238E27FC236}">
                <a16:creationId xmlns:a16="http://schemas.microsoft.com/office/drawing/2014/main" id="{1F5292B4-BF53-447C-827A-FCC44D5983E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12620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21176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3" name="AutoShape 6">
            <a:extLst>
              <a:ext uri="{FF2B5EF4-FFF2-40B4-BE49-F238E27FC236}">
                <a16:creationId xmlns:a16="http://schemas.microsoft.com/office/drawing/2014/main" id="{45EF7B0A-FA07-49F4-8B6E-CA4E36368D2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1143000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74" name="Text Box 7">
            <a:extLst>
              <a:ext uri="{FF2B5EF4-FFF2-40B4-BE49-F238E27FC236}">
                <a16:creationId xmlns:a16="http://schemas.microsoft.com/office/drawing/2014/main" id="{B2A314AE-98D0-461E-8C77-83EE96548AD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1308100"/>
            <a:ext cx="355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00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 설계 개 요</a:t>
            </a:r>
          </a:p>
        </p:txBody>
      </p:sp>
      <p:sp>
        <p:nvSpPr>
          <p:cNvPr id="118794" name="AutoShape 10">
            <a:extLst>
              <a:ext uri="{FF2B5EF4-FFF2-40B4-BE49-F238E27FC236}">
                <a16:creationId xmlns:a16="http://schemas.microsoft.com/office/drawing/2014/main" id="{DC5B0C79-A8D8-4A38-AF0A-64B637EA89F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1766888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1176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6" name="AutoShape 11">
            <a:extLst>
              <a:ext uri="{FF2B5EF4-FFF2-40B4-BE49-F238E27FC236}">
                <a16:creationId xmlns:a16="http://schemas.microsoft.com/office/drawing/2014/main" id="{A97AF5EC-BC2B-4673-8050-62BF3E20A2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1655763"/>
            <a:ext cx="685800" cy="68580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77" name="Text Box 12">
            <a:extLst>
              <a:ext uri="{FF2B5EF4-FFF2-40B4-BE49-F238E27FC236}">
                <a16:creationId xmlns:a16="http://schemas.microsoft.com/office/drawing/2014/main" id="{6F10EAAF-6883-4E38-8BF9-E3FB5995EB3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1812925"/>
            <a:ext cx="355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 및 사례</a:t>
            </a:r>
          </a:p>
        </p:txBody>
      </p:sp>
      <p:sp>
        <p:nvSpPr>
          <p:cNvPr id="118799" name="AutoShape 15">
            <a:extLst>
              <a:ext uri="{FF2B5EF4-FFF2-40B4-BE49-F238E27FC236}">
                <a16:creationId xmlns:a16="http://schemas.microsoft.com/office/drawing/2014/main" id="{9F52C0F7-07CC-4E7F-B374-975719F026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2276475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9" name="AutoShape 16">
            <a:extLst>
              <a:ext uri="{FF2B5EF4-FFF2-40B4-BE49-F238E27FC236}">
                <a16:creationId xmlns:a16="http://schemas.microsoft.com/office/drawing/2014/main" id="{1983FCD1-1BE0-492A-834D-C8A7E1616E5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2208213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80" name="Text Box 17">
            <a:extLst>
              <a:ext uri="{FF2B5EF4-FFF2-40B4-BE49-F238E27FC236}">
                <a16:creationId xmlns:a16="http://schemas.microsoft.com/office/drawing/2014/main" id="{F89ED3A3-7F20-469B-B746-9866455F358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2322513"/>
            <a:ext cx="355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CC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수행 시나리오</a:t>
            </a:r>
          </a:p>
        </p:txBody>
      </p:sp>
      <p:sp>
        <p:nvSpPr>
          <p:cNvPr id="118804" name="AutoShape 20">
            <a:extLst>
              <a:ext uri="{FF2B5EF4-FFF2-40B4-BE49-F238E27FC236}">
                <a16:creationId xmlns:a16="http://schemas.microsoft.com/office/drawing/2014/main" id="{C3B6ED68-E112-4CAC-A06D-AC5870F7CF7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2776538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82" name="AutoShape 21">
            <a:extLst>
              <a:ext uri="{FF2B5EF4-FFF2-40B4-BE49-F238E27FC236}">
                <a16:creationId xmlns:a16="http://schemas.microsoft.com/office/drawing/2014/main" id="{D94F6CF6-7B28-4C07-A5A6-59E94B3DE83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2659063"/>
            <a:ext cx="685800" cy="685800"/>
          </a:xfrm>
          <a:prstGeom prst="diamond">
            <a:avLst/>
          </a:prstGeom>
          <a:solidFill>
            <a:schemeClr val="fol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83" name="Text Box 22">
            <a:extLst>
              <a:ext uri="{FF2B5EF4-FFF2-40B4-BE49-F238E27FC236}">
                <a16:creationId xmlns:a16="http://schemas.microsoft.com/office/drawing/2014/main" id="{1C3934D5-BC2D-4999-B262-FBD478C3564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2822575"/>
            <a:ext cx="355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</a:t>
            </a:r>
          </a:p>
        </p:txBody>
      </p:sp>
      <p:sp>
        <p:nvSpPr>
          <p:cNvPr id="7184" name="AutoShape 43">
            <a:extLst>
              <a:ext uri="{FF2B5EF4-FFF2-40B4-BE49-F238E27FC236}">
                <a16:creationId xmlns:a16="http://schemas.microsoft.com/office/drawing/2014/main" id="{62B6AB22-B191-4DE5-B789-82D18608970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3278188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C215"/>
              </a:gs>
              <a:gs pos="50000">
                <a:srgbClr val="F7F2CD"/>
              </a:gs>
              <a:gs pos="100000">
                <a:srgbClr val="D9C215"/>
              </a:gs>
            </a:gsLst>
            <a:lin ang="5400000" scaled="1"/>
          </a:gradFill>
          <a:ln w="1270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85" name="AutoShape 44">
            <a:extLst>
              <a:ext uri="{FF2B5EF4-FFF2-40B4-BE49-F238E27FC236}">
                <a16:creationId xmlns:a16="http://schemas.microsoft.com/office/drawing/2014/main" id="{737E01A7-C4D9-455B-9EBD-5FB2E8704FE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3159125"/>
            <a:ext cx="685800" cy="685800"/>
          </a:xfrm>
          <a:prstGeom prst="diamond">
            <a:avLst/>
          </a:prstGeom>
          <a:solidFill>
            <a:srgbClr val="D9C215"/>
          </a:solidFill>
          <a:ln w="25400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86" name="Text Box 45">
            <a:extLst>
              <a:ext uri="{FF2B5EF4-FFF2-40B4-BE49-F238E27FC236}">
                <a16:creationId xmlns:a16="http://schemas.microsoft.com/office/drawing/2014/main" id="{7CE390EE-7A7F-4315-B16F-9B62ABB9FBE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87675" y="3333750"/>
            <a:ext cx="3529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상세 설계</a:t>
            </a:r>
          </a:p>
        </p:txBody>
      </p:sp>
      <p:sp>
        <p:nvSpPr>
          <p:cNvPr id="24" name="AutoShape 5">
            <a:extLst>
              <a:ext uri="{FF2B5EF4-FFF2-40B4-BE49-F238E27FC236}">
                <a16:creationId xmlns:a16="http://schemas.microsoft.com/office/drawing/2014/main" id="{E6B3D38F-24F3-4E0C-9183-CAB165E58FA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3775075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21176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88" name="AutoShape 6">
            <a:extLst>
              <a:ext uri="{FF2B5EF4-FFF2-40B4-BE49-F238E27FC236}">
                <a16:creationId xmlns:a16="http://schemas.microsoft.com/office/drawing/2014/main" id="{34ABB5FF-8932-4EE1-B819-F452B1FA263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3656013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89" name="Text Box 7">
            <a:extLst>
              <a:ext uri="{FF2B5EF4-FFF2-40B4-BE49-F238E27FC236}">
                <a16:creationId xmlns:a16="http://schemas.microsoft.com/office/drawing/2014/main" id="{60ACADD1-0158-4F8E-A183-A2A59713472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3821113"/>
            <a:ext cx="355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 dirty="0">
                <a:solidFill>
                  <a:srgbClr val="00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및 개발 방법</a:t>
            </a:r>
          </a:p>
        </p:txBody>
      </p:sp>
      <p:sp>
        <p:nvSpPr>
          <p:cNvPr id="28" name="AutoShape 10">
            <a:extLst>
              <a:ext uri="{FF2B5EF4-FFF2-40B4-BE49-F238E27FC236}">
                <a16:creationId xmlns:a16="http://schemas.microsoft.com/office/drawing/2014/main" id="{596BC91E-8750-4196-9835-DBCA6D07821C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4281488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1176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91" name="AutoShape 11">
            <a:extLst>
              <a:ext uri="{FF2B5EF4-FFF2-40B4-BE49-F238E27FC236}">
                <a16:creationId xmlns:a16="http://schemas.microsoft.com/office/drawing/2014/main" id="{F2311A03-8FE3-4979-8695-EE07AA14CA1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4168775"/>
            <a:ext cx="685800" cy="68580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92" name="Text Box 12">
            <a:extLst>
              <a:ext uri="{FF2B5EF4-FFF2-40B4-BE49-F238E27FC236}">
                <a16:creationId xmlns:a16="http://schemas.microsoft.com/office/drawing/2014/main" id="{BD04B5D3-14E6-44AF-BEA3-A1ECF5C6253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4327525"/>
            <a:ext cx="355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solidFill>
                <a:srgbClr val="0000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AutoShape 15">
            <a:extLst>
              <a:ext uri="{FF2B5EF4-FFF2-40B4-BE49-F238E27FC236}">
                <a16:creationId xmlns:a16="http://schemas.microsoft.com/office/drawing/2014/main" id="{85F93517-DDA3-423F-82E5-2B6360389E1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4789488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94" name="AutoShape 16">
            <a:extLst>
              <a:ext uri="{FF2B5EF4-FFF2-40B4-BE49-F238E27FC236}">
                <a16:creationId xmlns:a16="http://schemas.microsoft.com/office/drawing/2014/main" id="{138CC7AC-6C13-49B7-8D7A-F3831FFE765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4722813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95" name="Text Box 17">
            <a:extLst>
              <a:ext uri="{FF2B5EF4-FFF2-40B4-BE49-F238E27FC236}">
                <a16:creationId xmlns:a16="http://schemas.microsoft.com/office/drawing/2014/main" id="{F77283FB-15C6-45E7-B319-CE49AFBBD4A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4835525"/>
            <a:ext cx="355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CC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분담</a:t>
            </a:r>
          </a:p>
        </p:txBody>
      </p:sp>
      <p:sp>
        <p:nvSpPr>
          <p:cNvPr id="36" name="AutoShape 20">
            <a:extLst>
              <a:ext uri="{FF2B5EF4-FFF2-40B4-BE49-F238E27FC236}">
                <a16:creationId xmlns:a16="http://schemas.microsoft.com/office/drawing/2014/main" id="{C29EAEEC-6B05-4159-B3F9-AFE78CAB898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5289550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97" name="AutoShape 21">
            <a:extLst>
              <a:ext uri="{FF2B5EF4-FFF2-40B4-BE49-F238E27FC236}">
                <a16:creationId xmlns:a16="http://schemas.microsoft.com/office/drawing/2014/main" id="{63E41559-4504-4E1F-B62B-EFDB660D9AA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5172075"/>
            <a:ext cx="685800" cy="685800"/>
          </a:xfrm>
          <a:prstGeom prst="diamond">
            <a:avLst/>
          </a:prstGeom>
          <a:solidFill>
            <a:schemeClr val="fol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98" name="Text Box 22">
            <a:extLst>
              <a:ext uri="{FF2B5EF4-FFF2-40B4-BE49-F238E27FC236}">
                <a16:creationId xmlns:a16="http://schemas.microsoft.com/office/drawing/2014/main" id="{44B3B5D4-7FF8-4852-83D3-C8839F3F088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5335588"/>
            <a:ext cx="355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 설계 수행 일정</a:t>
            </a:r>
          </a:p>
        </p:txBody>
      </p:sp>
      <p:sp>
        <p:nvSpPr>
          <p:cNvPr id="7199" name="AutoShape 43">
            <a:extLst>
              <a:ext uri="{FF2B5EF4-FFF2-40B4-BE49-F238E27FC236}">
                <a16:creationId xmlns:a16="http://schemas.microsoft.com/office/drawing/2014/main" id="{5238A456-4E7D-43FA-90DA-343F8673666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5791200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C215"/>
              </a:gs>
              <a:gs pos="50000">
                <a:srgbClr val="F7F2CD"/>
              </a:gs>
              <a:gs pos="100000">
                <a:srgbClr val="D9C215"/>
              </a:gs>
            </a:gsLst>
            <a:lin ang="5400000" scaled="1"/>
          </a:gradFill>
          <a:ln w="1270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00" name="AutoShape 44">
            <a:extLst>
              <a:ext uri="{FF2B5EF4-FFF2-40B4-BE49-F238E27FC236}">
                <a16:creationId xmlns:a16="http://schemas.microsoft.com/office/drawing/2014/main" id="{09EC0CFF-7192-486A-891B-519E4459693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5672138"/>
            <a:ext cx="685800" cy="685800"/>
          </a:xfrm>
          <a:prstGeom prst="diamond">
            <a:avLst/>
          </a:prstGeom>
          <a:solidFill>
            <a:srgbClr val="D9C215"/>
          </a:solidFill>
          <a:ln w="25400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01" name="Text Box 45">
            <a:extLst>
              <a:ext uri="{FF2B5EF4-FFF2-40B4-BE49-F238E27FC236}">
                <a16:creationId xmlns:a16="http://schemas.microsoft.com/office/drawing/2014/main" id="{D989EDF0-3696-453C-BFBF-0F2DD9A621B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87675" y="5846763"/>
            <a:ext cx="35290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필요기술 및 참고문헌</a:t>
            </a:r>
          </a:p>
        </p:txBody>
      </p:sp>
      <p:sp>
        <p:nvSpPr>
          <p:cNvPr id="7202" name="Text Box 12">
            <a:extLst>
              <a:ext uri="{FF2B5EF4-FFF2-40B4-BE49-F238E27FC236}">
                <a16:creationId xmlns:a16="http://schemas.microsoft.com/office/drawing/2014/main" id="{4750AF68-9C40-4135-A0A5-6FAA9B6834D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71800" y="4324350"/>
            <a:ext cx="355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데모 환경 설계</a:t>
            </a:r>
          </a:p>
        </p:txBody>
      </p:sp>
    </p:spTree>
    <p:extLst>
      <p:ext uri="{BB962C8B-B14F-4D97-AF65-F5344CB8AC3E}">
        <p14:creationId xmlns:p14="http://schemas.microsoft.com/office/powerpoint/2010/main" val="119110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B4236B58-57D7-4E96-A582-73384E4B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종합 설계 개요</a:t>
            </a:r>
          </a:p>
        </p:txBody>
      </p:sp>
      <p:sp>
        <p:nvSpPr>
          <p:cNvPr id="9219" name="내용 개체 틀 2">
            <a:extLst>
              <a:ext uri="{FF2B5EF4-FFF2-40B4-BE49-F238E27FC236}">
                <a16:creationId xmlns:a16="http://schemas.microsoft.com/office/drawing/2014/main" id="{E795202B-C13C-4527-8AB6-4E4909F18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지난 발표에서의 지적 사항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센서부분의 통신 모듈을 어떻게 할 수 있는지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Zigbee</a:t>
            </a:r>
            <a:r>
              <a:rPr lang="ko-KR" altLang="en-US" dirty="0">
                <a:solidFill>
                  <a:schemeClr val="tx1"/>
                </a:solidFill>
              </a:rPr>
              <a:t>를 대신해서 사용하는 센서 모듈은 무엇이 있는지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pPr lvl="1">
              <a:buFont typeface="Wingdings" pitchFamily="2" charset="2"/>
              <a:buNone/>
            </a:pPr>
            <a:endParaRPr lang="en-US" altLang="ko-KR" dirty="0"/>
          </a:p>
          <a:p>
            <a:r>
              <a:rPr lang="ko-KR" altLang="en-US" dirty="0"/>
              <a:t>지적 사항에 대한 답변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센서부분은 </a:t>
            </a:r>
            <a:r>
              <a:rPr lang="en-US" altLang="ko-KR" dirty="0">
                <a:solidFill>
                  <a:schemeClr val="tx1"/>
                </a:solidFill>
              </a:rPr>
              <a:t>Bluetooth 4.0 </a:t>
            </a:r>
            <a:r>
              <a:rPr lang="ko-KR" altLang="en-US" dirty="0">
                <a:solidFill>
                  <a:schemeClr val="tx1"/>
                </a:solidFill>
              </a:rPr>
              <a:t>모듈인 </a:t>
            </a:r>
            <a:r>
              <a:rPr lang="en-US" altLang="ko-KR" dirty="0">
                <a:solidFill>
                  <a:schemeClr val="tx1"/>
                </a:solidFill>
              </a:rPr>
              <a:t>HM-10</a:t>
            </a:r>
            <a:r>
              <a:rPr lang="ko-KR" altLang="en-US" dirty="0">
                <a:solidFill>
                  <a:schemeClr val="tx1"/>
                </a:solidFill>
              </a:rPr>
              <a:t>을 사용하여 </a:t>
            </a:r>
            <a:r>
              <a:rPr lang="ko-KR" altLang="en-US" dirty="0" err="1">
                <a:solidFill>
                  <a:schemeClr val="tx1"/>
                </a:solidFill>
              </a:rPr>
              <a:t>라즈베리파이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와 통신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 err="1">
                <a:solidFill>
                  <a:schemeClr val="tx1"/>
                </a:solidFill>
              </a:rPr>
              <a:t>아두이노의</a:t>
            </a:r>
            <a:r>
              <a:rPr lang="ko-KR" altLang="en-US" dirty="0">
                <a:solidFill>
                  <a:schemeClr val="tx1"/>
                </a:solidFill>
              </a:rPr>
              <a:t> 센서 모듈인 온도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습도</a:t>
            </a:r>
            <a:r>
              <a:rPr lang="en-US" altLang="ko-KR" dirty="0">
                <a:solidFill>
                  <a:schemeClr val="tx1"/>
                </a:solidFill>
              </a:rPr>
              <a:t>, LED, </a:t>
            </a:r>
            <a:r>
              <a:rPr lang="ko-KR" altLang="en-US" dirty="0" err="1">
                <a:solidFill>
                  <a:schemeClr val="tx1"/>
                </a:solidFill>
              </a:rPr>
              <a:t>스위치등</a:t>
            </a:r>
            <a:r>
              <a:rPr lang="ko-KR" altLang="en-US" dirty="0">
                <a:solidFill>
                  <a:schemeClr val="tx1"/>
                </a:solidFill>
              </a:rPr>
              <a:t> 다양한 </a:t>
            </a:r>
            <a:r>
              <a:rPr lang="ko-KR" altLang="en-US" dirty="0" err="1">
                <a:solidFill>
                  <a:schemeClr val="tx1"/>
                </a:solidFill>
              </a:rPr>
              <a:t>센서모듈을</a:t>
            </a:r>
            <a:r>
              <a:rPr lang="ko-KR" altLang="en-US" dirty="0">
                <a:solidFill>
                  <a:schemeClr val="tx1"/>
                </a:solidFill>
              </a:rPr>
              <a:t> 사용하여 얻은 데이터를 블루투스 통신으로 </a:t>
            </a:r>
            <a:r>
              <a:rPr lang="ko-KR" altLang="en-US" dirty="0" err="1">
                <a:solidFill>
                  <a:schemeClr val="tx1"/>
                </a:solidFill>
              </a:rPr>
              <a:t>라즈베리파이</a:t>
            </a:r>
            <a:r>
              <a:rPr lang="ko-KR" altLang="en-US" dirty="0">
                <a:solidFill>
                  <a:schemeClr val="tx1"/>
                </a:solidFill>
              </a:rPr>
              <a:t> 서버에 업로드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C0E94698-3224-46F4-834E-632DF9E9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056930A-6168-4A41-B114-F4650ACD0214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81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>
            <a:extLst>
              <a:ext uri="{FF2B5EF4-FFF2-40B4-BE49-F238E27FC236}">
                <a16:creationId xmlns:a16="http://schemas.microsoft.com/office/drawing/2014/main" id="{86A466FF-60F1-46EA-96FF-E5B244F7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종합설계 개요</a:t>
            </a:r>
          </a:p>
        </p:txBody>
      </p:sp>
      <p:sp>
        <p:nvSpPr>
          <p:cNvPr id="6147" name="내용 개체 틀 2">
            <a:extLst>
              <a:ext uri="{FF2B5EF4-FFF2-40B4-BE49-F238E27FC236}">
                <a16:creationId xmlns:a16="http://schemas.microsoft.com/office/drawing/2014/main" id="{1982F47F-F98A-4E68-B1AD-50A2D94E9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952578"/>
          </a:xfrm>
        </p:spPr>
        <p:txBody>
          <a:bodyPr>
            <a:normAutofit/>
          </a:bodyPr>
          <a:lstStyle/>
          <a:p>
            <a:r>
              <a:rPr lang="ko-KR" altLang="en-US" dirty="0"/>
              <a:t>연구 개발 배경</a:t>
            </a:r>
            <a:endParaRPr lang="en-US" altLang="ko-KR" dirty="0"/>
          </a:p>
          <a:p>
            <a:pPr lvl="1"/>
            <a:r>
              <a:rPr lang="en-US" altLang="ko-KR" dirty="0" err="1"/>
              <a:t>IoT</a:t>
            </a:r>
            <a:r>
              <a:rPr lang="ko-KR" altLang="en-US" dirty="0"/>
              <a:t>혁명으로 인한 홈 네트워크의 발전</a:t>
            </a:r>
            <a:endParaRPr lang="en-US" altLang="ko-KR" dirty="0"/>
          </a:p>
          <a:p>
            <a:pPr lvl="1"/>
            <a:r>
              <a:rPr lang="en-US" altLang="ko-KR" dirty="0"/>
              <a:t>IoT</a:t>
            </a:r>
            <a:r>
              <a:rPr lang="ko-KR" altLang="en-US" dirty="0"/>
              <a:t>의 보안 문제성 및 </a:t>
            </a:r>
            <a:r>
              <a:rPr lang="en-US" altLang="ko-KR" dirty="0"/>
              <a:t>IPv4</a:t>
            </a:r>
            <a:r>
              <a:rPr lang="ko-KR" altLang="en-US" dirty="0"/>
              <a:t>의 한계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연구 개발 목표</a:t>
            </a:r>
            <a:endParaRPr lang="en-US" altLang="ko-KR" dirty="0"/>
          </a:p>
          <a:p>
            <a:pPr lvl="1"/>
            <a:r>
              <a:rPr lang="en-US" altLang="ko-KR" dirty="0"/>
              <a:t>IPv4 -&gt; IPv6</a:t>
            </a:r>
          </a:p>
          <a:p>
            <a:pPr lvl="1"/>
            <a:r>
              <a:rPr lang="en-US" altLang="ko-KR" dirty="0"/>
              <a:t>IoT</a:t>
            </a:r>
            <a:r>
              <a:rPr lang="ko-KR" altLang="en-US" dirty="0"/>
              <a:t>환경에 적합한 </a:t>
            </a:r>
            <a:r>
              <a:rPr lang="en-US" altLang="ko-KR" dirty="0" err="1"/>
              <a:t>CoAP</a:t>
            </a:r>
            <a:r>
              <a:rPr lang="en-US" altLang="ko-KR" dirty="0"/>
              <a:t> </a:t>
            </a:r>
            <a:r>
              <a:rPr lang="ko-KR" altLang="en-US" dirty="0"/>
              <a:t>프로토콜의 이해</a:t>
            </a:r>
            <a:endParaRPr lang="en-US" altLang="ko-KR" dirty="0"/>
          </a:p>
          <a:p>
            <a:pPr lvl="1"/>
            <a:r>
              <a:rPr lang="ko-KR" altLang="en-US" dirty="0"/>
              <a:t>보안 모듈</a:t>
            </a:r>
            <a:r>
              <a:rPr lang="en-US" altLang="ko-KR" dirty="0"/>
              <a:t>(DTLS) </a:t>
            </a:r>
            <a:r>
              <a:rPr lang="ko-KR" altLang="en-US" dirty="0"/>
              <a:t>연구 및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연구 개발 효과</a:t>
            </a:r>
            <a:endParaRPr lang="en-US" altLang="ko-KR" dirty="0"/>
          </a:p>
          <a:p>
            <a:pPr lvl="1"/>
            <a:r>
              <a:rPr lang="en-US" altLang="ko-KR" dirty="0"/>
              <a:t>IPv6</a:t>
            </a:r>
            <a:r>
              <a:rPr lang="ko-KR" altLang="en-US" dirty="0"/>
              <a:t>을 사용하므로 무제한에 가까운 기기 등록가능</a:t>
            </a:r>
            <a:endParaRPr lang="en-US" altLang="ko-KR" dirty="0"/>
          </a:p>
          <a:p>
            <a:pPr lvl="1"/>
            <a:r>
              <a:rPr lang="en-US" altLang="ko-KR" dirty="0"/>
              <a:t>IoT</a:t>
            </a:r>
            <a:r>
              <a:rPr lang="ko-KR" altLang="en-US" dirty="0"/>
              <a:t> 보안 문제 해결</a:t>
            </a:r>
            <a:endParaRPr lang="en-US" altLang="ko-KR" dirty="0"/>
          </a:p>
        </p:txBody>
      </p:sp>
      <p:sp>
        <p:nvSpPr>
          <p:cNvPr id="6148" name="슬라이드 번호 개체 틀 3">
            <a:extLst>
              <a:ext uri="{FF2B5EF4-FFF2-40B4-BE49-F238E27FC236}">
                <a16:creationId xmlns:a16="http://schemas.microsoft.com/office/drawing/2014/main" id="{7C493781-ABDD-4D53-B953-E2377842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0B51AF4-16B6-416E-BF44-C6F3AE9237C4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597A5EFF-4556-4987-98EA-8A2265BB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관련 연구 및 사례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BD7987CE-31FC-4C6A-A72F-191212AC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807" y="1282092"/>
            <a:ext cx="6591985" cy="3777622"/>
          </a:xfrm>
        </p:spPr>
        <p:txBody>
          <a:bodyPr/>
          <a:lstStyle/>
          <a:p>
            <a:r>
              <a:rPr lang="en-US" altLang="ko-KR" dirty="0">
                <a:cs typeface="넥슨 풋볼고딕 L"/>
              </a:rPr>
              <a:t>IETF – 802.15</a:t>
            </a:r>
          </a:p>
          <a:p>
            <a:pPr lvl="1"/>
            <a:r>
              <a:rPr lang="en-US" altLang="ko-KR" dirty="0">
                <a:cs typeface="넥슨 풋볼고딕 L"/>
              </a:rPr>
              <a:t>IEEE 802.15 </a:t>
            </a:r>
            <a:r>
              <a:rPr lang="ko-KR" altLang="en-US" dirty="0">
                <a:cs typeface="넥슨 풋볼고딕 L"/>
              </a:rPr>
              <a:t>는 저속도 무선 개인 통신망을 위한 새로운 물리</a:t>
            </a:r>
            <a:r>
              <a:rPr lang="en-US" altLang="ko-KR" dirty="0">
                <a:cs typeface="넥슨 풋볼고딕 L"/>
              </a:rPr>
              <a:t>/</a:t>
            </a:r>
            <a:r>
              <a:rPr lang="ko-KR" altLang="en-US" dirty="0">
                <a:cs typeface="넥슨 풋볼고딕 L"/>
              </a:rPr>
              <a:t>링크 계층 프로토콜 표준이다</a:t>
            </a:r>
            <a:r>
              <a:rPr lang="en-US" altLang="ko-KR" dirty="0">
                <a:cs typeface="넥슨 풋볼고딕 L"/>
              </a:rPr>
              <a:t>.</a:t>
            </a:r>
          </a:p>
        </p:txBody>
      </p:sp>
      <p:sp>
        <p:nvSpPr>
          <p:cNvPr id="11268" name="슬라이드 번호 개체 틀 21">
            <a:extLst>
              <a:ext uri="{FF2B5EF4-FFF2-40B4-BE49-F238E27FC236}">
                <a16:creationId xmlns:a16="http://schemas.microsoft.com/office/drawing/2014/main" id="{0A8BD546-1E5A-45A9-9D45-007E24F9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7F4E47-1A3E-413A-8D11-68B7C8A1B8E1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4" descr="http://cfile4.uf.tistory.com/image/2675F53D542B93FB29F448">
            <a:extLst>
              <a:ext uri="{FF2B5EF4-FFF2-40B4-BE49-F238E27FC236}">
                <a16:creationId xmlns:a16="http://schemas.microsoft.com/office/drawing/2014/main" id="{C652C955-CCBD-4ADE-9F61-D99A66713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62" y="1282092"/>
            <a:ext cx="1444753" cy="157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DF1DEE7-4639-4C5F-B7C5-486988A698F9}"/>
              </a:ext>
            </a:extLst>
          </p:cNvPr>
          <p:cNvSpPr txBox="1">
            <a:spLocks/>
          </p:cNvSpPr>
          <p:nvPr/>
        </p:nvSpPr>
        <p:spPr>
          <a:xfrm>
            <a:off x="1942415" y="2457025"/>
            <a:ext cx="6591985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넥슨 풋볼고딕 L"/>
              </a:rPr>
              <a:t>6LowPAN</a:t>
            </a:r>
          </a:p>
          <a:p>
            <a:pPr lvl="1"/>
            <a:r>
              <a:rPr lang="ko-KR" altLang="en-US" dirty="0">
                <a:cs typeface="넥슨 풋볼고딕 L"/>
              </a:rPr>
              <a:t>저전력 무선 통신 관련 </a:t>
            </a:r>
            <a:r>
              <a:rPr lang="en-US" altLang="ko-KR" dirty="0">
                <a:cs typeface="넥슨 풋볼고딕 L"/>
              </a:rPr>
              <a:t>IETF</a:t>
            </a:r>
            <a:r>
              <a:rPr lang="ko-KR" altLang="en-US" dirty="0">
                <a:cs typeface="넥슨 풋볼고딕 L"/>
              </a:rPr>
              <a:t> 워킹 그룹 중 하나로</a:t>
            </a:r>
            <a:r>
              <a:rPr lang="en-US" altLang="ko-KR" dirty="0">
                <a:cs typeface="넥슨 풋볼고딕 L"/>
              </a:rPr>
              <a:t>, </a:t>
            </a:r>
            <a:r>
              <a:rPr lang="ko-KR" altLang="en-US" dirty="0">
                <a:cs typeface="넥슨 풋볼고딕 L"/>
              </a:rPr>
              <a:t>다양한 </a:t>
            </a:r>
            <a:r>
              <a:rPr lang="en-US" altLang="ko-KR" dirty="0">
                <a:cs typeface="넥슨 풋볼고딕 L"/>
              </a:rPr>
              <a:t>802.15 </a:t>
            </a:r>
            <a:r>
              <a:rPr lang="ko-KR" altLang="en-US" dirty="0">
                <a:cs typeface="넥슨 풋볼고딕 L"/>
              </a:rPr>
              <a:t>프로토콜에 맞는 </a:t>
            </a:r>
            <a:r>
              <a:rPr lang="en-US" altLang="ko-KR" dirty="0">
                <a:cs typeface="넥슨 풋볼고딕 L"/>
              </a:rPr>
              <a:t>IP </a:t>
            </a:r>
            <a:r>
              <a:rPr lang="ko-KR" altLang="en-US" dirty="0">
                <a:cs typeface="넥슨 풋볼고딕 L"/>
              </a:rPr>
              <a:t>서비스를 제공한다</a:t>
            </a:r>
            <a:r>
              <a:rPr lang="en-US" altLang="ko-KR" dirty="0">
                <a:cs typeface="넥슨 풋볼고딕 L"/>
              </a:rPr>
              <a:t>.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84EE92A-7400-40C4-95CE-A157D1AAA13A}"/>
              </a:ext>
            </a:extLst>
          </p:cNvPr>
          <p:cNvSpPr txBox="1">
            <a:spLocks/>
          </p:cNvSpPr>
          <p:nvPr/>
        </p:nvSpPr>
        <p:spPr>
          <a:xfrm>
            <a:off x="1942415" y="3639566"/>
            <a:ext cx="8320409" cy="471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IETF - RFC 7252 : The Constrained Application Protocol (</a:t>
            </a:r>
            <a:r>
              <a:rPr lang="en-US" altLang="ko-KR" dirty="0" err="1"/>
              <a:t>CoAP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단편화를 최소화하면서 </a:t>
            </a:r>
            <a:r>
              <a:rPr lang="en-US" altLang="ko-KR" dirty="0"/>
              <a:t>HTTP</a:t>
            </a:r>
            <a:r>
              <a:rPr lang="ko-KR" altLang="en-US" dirty="0"/>
              <a:t>와 비슷한 응용 프로토콜</a:t>
            </a:r>
            <a:endParaRPr lang="en-US" altLang="ko-KR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A61F48D-7284-4490-94BB-6C05FB6C0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922896"/>
              </p:ext>
            </p:extLst>
          </p:nvPr>
        </p:nvGraphicFramePr>
        <p:xfrm>
          <a:off x="2652299" y="4798186"/>
          <a:ext cx="3839402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19701">
                  <a:extLst>
                    <a:ext uri="{9D8B030D-6E8A-4147-A177-3AD203B41FA5}">
                      <a16:colId xmlns:a16="http://schemas.microsoft.com/office/drawing/2014/main" val="1349139493"/>
                    </a:ext>
                  </a:extLst>
                </a:gridCol>
                <a:gridCol w="1919701">
                  <a:extLst>
                    <a:ext uri="{9D8B030D-6E8A-4147-A177-3AD203B41FA5}">
                      <a16:colId xmlns:a16="http://schemas.microsoft.com/office/drawing/2014/main" val="652776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어플리케이션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CoAP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6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트랜스포트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압축된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UDP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2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네트워크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6LowPAN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0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링크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2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물리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59927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C88B36A3-EADE-406A-9621-B97F50D6FA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4577" y="2655992"/>
            <a:ext cx="1828799" cy="130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4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9799D4F6-6FF9-49DD-BC11-D51F81E6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 및 사례</a:t>
            </a:r>
          </a:p>
        </p:txBody>
      </p:sp>
      <p:sp>
        <p:nvSpPr>
          <p:cNvPr id="10243" name="내용 개체 틀 2">
            <a:extLst>
              <a:ext uri="{FF2B5EF4-FFF2-40B4-BE49-F238E27FC236}">
                <a16:creationId xmlns:a16="http://schemas.microsoft.com/office/drawing/2014/main" id="{B7C1B1F2-E734-4A46-AE42-4A46E5463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err="1"/>
              <a:t>IoT</a:t>
            </a:r>
            <a:r>
              <a:rPr lang="en-US" altLang="ko-KR" b="0" dirty="0"/>
              <a:t> </a:t>
            </a:r>
            <a:r>
              <a:rPr lang="ko-KR" altLang="en-US" b="0" dirty="0"/>
              <a:t>보안 문제 발생 </a:t>
            </a:r>
            <a:endParaRPr lang="ko-KR" altLang="ko-KR" b="0" dirty="0"/>
          </a:p>
          <a:p>
            <a:pPr>
              <a:buFont typeface="Wingdings" panose="05000000000000000000" pitchFamily="2" charset="2"/>
              <a:buNone/>
            </a:pPr>
            <a:r>
              <a:rPr lang="ko-KR" altLang="en-US" b="0" dirty="0"/>
              <a:t> </a:t>
            </a:r>
            <a:endParaRPr lang="ko-KR" altLang="en-US" dirty="0"/>
          </a:p>
        </p:txBody>
      </p:sp>
      <p:sp>
        <p:nvSpPr>
          <p:cNvPr id="10244" name="슬라이드 번호 개체 틀 21">
            <a:extLst>
              <a:ext uri="{FF2B5EF4-FFF2-40B4-BE49-F238E27FC236}">
                <a16:creationId xmlns:a16="http://schemas.microsoft.com/office/drawing/2014/main" id="{95946AF7-71D9-446C-BA7E-DB36B112F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9EEBDDE-E5E9-497A-98F5-7A2211186F1B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0245" name="Picture 2">
            <a:extLst>
              <a:ext uri="{FF2B5EF4-FFF2-40B4-BE49-F238E27FC236}">
                <a16:creationId xmlns:a16="http://schemas.microsoft.com/office/drawing/2014/main" id="{C559202F-594F-407E-933E-8388077E1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16113"/>
            <a:ext cx="6234112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597A5EFF-4556-4987-98EA-8A2265BB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 및 사례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BD7987CE-31FC-4C6A-A72F-191212AC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2" y="1428750"/>
            <a:ext cx="8320409" cy="4716463"/>
          </a:xfrm>
        </p:spPr>
        <p:txBody>
          <a:bodyPr/>
          <a:lstStyle/>
          <a:p>
            <a:r>
              <a:rPr lang="en-US" altLang="ko-KR" dirty="0"/>
              <a:t>IETF - RFC 4347 : Datagram Transport Layer Security protocol (DTLS)</a:t>
            </a:r>
          </a:p>
          <a:p>
            <a:pPr lvl="1"/>
            <a:r>
              <a:rPr lang="en-US" altLang="ko-KR" dirty="0"/>
              <a:t>TLS : TCP </a:t>
            </a:r>
            <a:r>
              <a:rPr lang="ko-KR" altLang="en-US" dirty="0"/>
              <a:t>용 보안 프로토콜이다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DTLS : TLS</a:t>
            </a:r>
            <a:r>
              <a:rPr lang="ko-KR" altLang="en-US" dirty="0"/>
              <a:t>를 </a:t>
            </a:r>
            <a:r>
              <a:rPr lang="en-US" altLang="ko-KR" dirty="0"/>
              <a:t>UDP</a:t>
            </a:r>
            <a:r>
              <a:rPr lang="ko-KR" altLang="en-US" dirty="0"/>
              <a:t>에서 사용할 수 있게 해주는 보안 프로토콜이다</a:t>
            </a:r>
            <a:r>
              <a:rPr lang="en-US" altLang="ko-KR" dirty="0"/>
              <a:t>.</a:t>
            </a:r>
          </a:p>
        </p:txBody>
      </p:sp>
      <p:sp>
        <p:nvSpPr>
          <p:cNvPr id="11268" name="슬라이드 번호 개체 틀 21">
            <a:extLst>
              <a:ext uri="{FF2B5EF4-FFF2-40B4-BE49-F238E27FC236}">
                <a16:creationId xmlns:a16="http://schemas.microsoft.com/office/drawing/2014/main" id="{0A8BD546-1E5A-45A9-9D45-007E24F9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7F4E47-1A3E-413A-8D11-68B7C8A1B8E1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B5CC5DD-C930-43CD-8C9A-B5AC42BA7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24683"/>
              </p:ext>
            </p:extLst>
          </p:nvPr>
        </p:nvGraphicFramePr>
        <p:xfrm>
          <a:off x="5940152" y="3717032"/>
          <a:ext cx="198022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val="652776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CoAP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6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DTLS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73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압축된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UDP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2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6LowPAN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0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2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5992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BA4CDB7-6DD5-4409-BE2C-63E011A53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917210"/>
              </p:ext>
            </p:extLst>
          </p:nvPr>
        </p:nvGraphicFramePr>
        <p:xfrm>
          <a:off x="877771" y="3717032"/>
          <a:ext cx="3816424" cy="22208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8212">
                  <a:extLst>
                    <a:ext uri="{9D8B030D-6E8A-4147-A177-3AD203B41FA5}">
                      <a16:colId xmlns:a16="http://schemas.microsoft.com/office/drawing/2014/main" val="1349139493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652776091"/>
                    </a:ext>
                  </a:extLst>
                </a:gridCol>
              </a:tblGrid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어플리케이션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HTTP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68733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세션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TLS (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또는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SSL)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64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트랜스포트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TCP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2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네트워크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IP (v4/v6)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0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링크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802.11 </a:t>
                      </a:r>
                      <a:r>
                        <a:rPr lang="en-US" altLang="ko-KR" sz="1400" b="1" i="0" dirty="0">
                          <a:solidFill>
                            <a:schemeClr val="tx1"/>
                          </a:solidFill>
                        </a:rPr>
                        <a:t>(Wi-Fi)</a:t>
                      </a:r>
                      <a:endParaRPr lang="ko-KR" altLang="en-US" sz="16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2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물리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59927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8BB48B9-8508-4236-A1D6-E6C8B965124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 bwMode="auto">
          <a:xfrm>
            <a:off x="4694195" y="4827469"/>
            <a:ext cx="1245957" cy="208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</p:cxnSp>
    </p:spTree>
    <p:extLst>
      <p:ext uri="{BB962C8B-B14F-4D97-AF65-F5344CB8AC3E}">
        <p14:creationId xmlns:p14="http://schemas.microsoft.com/office/powerpoint/2010/main" val="3976787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D46ED8D8-A7EA-4AAC-BDCD-2B05878D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시스템 수행 시나리오</a:t>
            </a:r>
          </a:p>
        </p:txBody>
      </p:sp>
      <p:sp>
        <p:nvSpPr>
          <p:cNvPr id="12291" name="슬라이드 번호 개체 틀 37">
            <a:extLst>
              <a:ext uri="{FF2B5EF4-FFF2-40B4-BE49-F238E27FC236}">
                <a16:creationId xmlns:a16="http://schemas.microsoft.com/office/drawing/2014/main" id="{F844796A-A619-40E0-A183-373F7358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B49B2F9-B194-4B2F-9A37-AF72ECF48EA1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2" name="그래픽 31" descr="남자">
            <a:extLst>
              <a:ext uri="{FF2B5EF4-FFF2-40B4-BE49-F238E27FC236}">
                <a16:creationId xmlns:a16="http://schemas.microsoft.com/office/drawing/2014/main" id="{F1B729F0-0FEC-4A6C-8E4A-9858428FAA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665" y="2416727"/>
            <a:ext cx="914400" cy="914400"/>
          </a:xfrm>
          <a:prstGeom prst="rect">
            <a:avLst/>
          </a:prstGeom>
        </p:spPr>
      </p:pic>
      <p:pic>
        <p:nvPicPr>
          <p:cNvPr id="33" name="그래픽 32" descr="자물쇠">
            <a:extLst>
              <a:ext uri="{FF2B5EF4-FFF2-40B4-BE49-F238E27FC236}">
                <a16:creationId xmlns:a16="http://schemas.microsoft.com/office/drawing/2014/main" id="{E1C22A44-B1FB-4C3C-914C-41476EB2E8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0744" y="2994642"/>
            <a:ext cx="665514" cy="665514"/>
          </a:xfrm>
          <a:prstGeom prst="rect">
            <a:avLst/>
          </a:prstGeom>
        </p:spPr>
      </p:pic>
      <p:pic>
        <p:nvPicPr>
          <p:cNvPr id="34" name="그래픽 33" descr="스마트폰">
            <a:extLst>
              <a:ext uri="{FF2B5EF4-FFF2-40B4-BE49-F238E27FC236}">
                <a16:creationId xmlns:a16="http://schemas.microsoft.com/office/drawing/2014/main" id="{4822D2D5-7C69-4D22-81F4-9132FD2FE7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227" y="2431300"/>
            <a:ext cx="914400" cy="914400"/>
          </a:xfrm>
          <a:prstGeom prst="rect">
            <a:avLst/>
          </a:prstGeom>
        </p:spPr>
      </p:pic>
      <p:pic>
        <p:nvPicPr>
          <p:cNvPr id="35" name="그래픽 34" descr="무선 라우터">
            <a:extLst>
              <a:ext uri="{FF2B5EF4-FFF2-40B4-BE49-F238E27FC236}">
                <a16:creationId xmlns:a16="http://schemas.microsoft.com/office/drawing/2014/main" id="{0713CCEC-4FF0-4531-9A64-52034A1028B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07345" y="2328583"/>
            <a:ext cx="1098243" cy="1098243"/>
          </a:xfrm>
          <a:prstGeom prst="rect">
            <a:avLst/>
          </a:prstGeom>
        </p:spPr>
      </p:pic>
      <p:pic>
        <p:nvPicPr>
          <p:cNvPr id="36" name="그래픽 35" descr="데이터베이스">
            <a:extLst>
              <a:ext uri="{FF2B5EF4-FFF2-40B4-BE49-F238E27FC236}">
                <a16:creationId xmlns:a16="http://schemas.microsoft.com/office/drawing/2014/main" id="{80584140-43C0-4EEC-91C4-26DC3D1A7C6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35843" y="4299756"/>
            <a:ext cx="1099592" cy="1099592"/>
          </a:xfrm>
          <a:prstGeom prst="rect">
            <a:avLst/>
          </a:prstGeom>
        </p:spPr>
      </p:pic>
      <p:pic>
        <p:nvPicPr>
          <p:cNvPr id="38" name="그래픽 37" descr="덮인 책">
            <a:extLst>
              <a:ext uri="{FF2B5EF4-FFF2-40B4-BE49-F238E27FC236}">
                <a16:creationId xmlns:a16="http://schemas.microsoft.com/office/drawing/2014/main" id="{639815E9-1195-461B-A4F9-C1C84F28127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64121" y="2350173"/>
            <a:ext cx="1076654" cy="1076654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AF72B286-3E03-49A9-B67D-6B5AF4A3FFE8}"/>
              </a:ext>
            </a:extLst>
          </p:cNvPr>
          <p:cNvGrpSpPr/>
          <p:nvPr/>
        </p:nvGrpSpPr>
        <p:grpSpPr>
          <a:xfrm>
            <a:off x="633124" y="1132350"/>
            <a:ext cx="1513052" cy="686544"/>
            <a:chOff x="360000" y="2160000"/>
            <a:chExt cx="1259672" cy="980968"/>
          </a:xfrm>
        </p:grpSpPr>
        <p:pic>
          <p:nvPicPr>
            <p:cNvPr id="40" name="그래픽 39" descr="온도계">
              <a:extLst>
                <a:ext uri="{FF2B5EF4-FFF2-40B4-BE49-F238E27FC236}">
                  <a16:creationId xmlns:a16="http://schemas.microsoft.com/office/drawing/2014/main" id="{10400665-6304-4EF4-94AA-834296CFA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60000" y="2160000"/>
              <a:ext cx="457200" cy="457200"/>
            </a:xfrm>
            <a:prstGeom prst="rect">
              <a:avLst/>
            </a:prstGeom>
          </p:spPr>
        </p:pic>
        <p:pic>
          <p:nvPicPr>
            <p:cNvPr id="41" name="그래픽 40" descr="카메라">
              <a:extLst>
                <a:ext uri="{FF2B5EF4-FFF2-40B4-BE49-F238E27FC236}">
                  <a16:creationId xmlns:a16="http://schemas.microsoft.com/office/drawing/2014/main" id="{7F0C47C9-50BC-46AC-A68A-160536404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62472" y="2611760"/>
              <a:ext cx="457200" cy="457200"/>
            </a:xfrm>
            <a:prstGeom prst="rect">
              <a:avLst/>
            </a:prstGeom>
          </p:spPr>
        </p:pic>
        <p:pic>
          <p:nvPicPr>
            <p:cNvPr id="44" name="그래픽 43" descr="무선 마이크">
              <a:extLst>
                <a:ext uri="{FF2B5EF4-FFF2-40B4-BE49-F238E27FC236}">
                  <a16:creationId xmlns:a16="http://schemas.microsoft.com/office/drawing/2014/main" id="{32739496-86D8-4D5C-8210-5BF64A932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55576" y="2683768"/>
              <a:ext cx="457200" cy="457200"/>
            </a:xfrm>
            <a:prstGeom prst="rect">
              <a:avLst/>
            </a:prstGeom>
          </p:spPr>
        </p:pic>
        <p:pic>
          <p:nvPicPr>
            <p:cNvPr id="45" name="그래픽 44" descr="음량">
              <a:extLst>
                <a:ext uri="{FF2B5EF4-FFF2-40B4-BE49-F238E27FC236}">
                  <a16:creationId xmlns:a16="http://schemas.microsoft.com/office/drawing/2014/main" id="{3A05CBBF-F8CA-4559-B628-745A1AC6C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95536" y="2683768"/>
              <a:ext cx="457200" cy="457200"/>
            </a:xfrm>
            <a:prstGeom prst="rect">
              <a:avLst/>
            </a:prstGeom>
          </p:spPr>
        </p:pic>
        <p:pic>
          <p:nvPicPr>
            <p:cNvPr id="48" name="그래픽 47" descr="WiFi">
              <a:extLst>
                <a:ext uri="{FF2B5EF4-FFF2-40B4-BE49-F238E27FC236}">
                  <a16:creationId xmlns:a16="http://schemas.microsoft.com/office/drawing/2014/main" id="{7F8784F7-F842-4705-A847-B71944600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162472" y="2160000"/>
              <a:ext cx="457200" cy="457200"/>
            </a:xfrm>
            <a:prstGeom prst="rect">
              <a:avLst/>
            </a:prstGeom>
          </p:spPr>
        </p:pic>
        <p:pic>
          <p:nvPicPr>
            <p:cNvPr id="53" name="그래픽 52" descr="자명종 시계">
              <a:extLst>
                <a:ext uri="{FF2B5EF4-FFF2-40B4-BE49-F238E27FC236}">
                  <a16:creationId xmlns:a16="http://schemas.microsoft.com/office/drawing/2014/main" id="{103C30C7-A35A-47AB-A6F6-72A637B44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755576" y="2160000"/>
              <a:ext cx="457200" cy="457200"/>
            </a:xfrm>
            <a:prstGeom prst="rect">
              <a:avLst/>
            </a:prstGeom>
          </p:spPr>
        </p:pic>
      </p:grpSp>
      <p:pic>
        <p:nvPicPr>
          <p:cNvPr id="55" name="그래픽 54" descr="덮인 책">
            <a:extLst>
              <a:ext uri="{FF2B5EF4-FFF2-40B4-BE49-F238E27FC236}">
                <a16:creationId xmlns:a16="http://schemas.microsoft.com/office/drawing/2014/main" id="{4B969C17-1B62-49CE-8355-31B4070820C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92313" y="2350173"/>
            <a:ext cx="1080120" cy="108012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912298" y="4311226"/>
            <a:ext cx="1097702" cy="1527343"/>
            <a:chOff x="2163198" y="3038341"/>
            <a:chExt cx="1097702" cy="1527343"/>
          </a:xfrm>
        </p:grpSpPr>
        <p:pic>
          <p:nvPicPr>
            <p:cNvPr id="54" name="그래픽 53" descr="덮인 책">
              <a:extLst>
                <a:ext uri="{FF2B5EF4-FFF2-40B4-BE49-F238E27FC236}">
                  <a16:creationId xmlns:a16="http://schemas.microsoft.com/office/drawing/2014/main" id="{ABE5EF1A-A6C6-41DF-B289-7532428A4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63198" y="3038341"/>
              <a:ext cx="1076654" cy="1076654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8B44617-86C0-4AF8-874B-B0DEF9CB5B0D}"/>
                </a:ext>
              </a:extLst>
            </p:cNvPr>
            <p:cNvSpPr txBox="1"/>
            <p:nvPr/>
          </p:nvSpPr>
          <p:spPr>
            <a:xfrm>
              <a:off x="2277450" y="3980909"/>
              <a:ext cx="983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2">
                      <a:lumMod val="75000"/>
                    </a:schemeClr>
                  </a:solidFill>
                </a:rPr>
                <a:t>Proxy Server</a:t>
              </a:r>
              <a:endParaRPr lang="ko-KR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9163D419-2DA3-41F7-8E3D-A6B41BDEB445}"/>
              </a:ext>
            </a:extLst>
          </p:cNvPr>
          <p:cNvSpPr txBox="1"/>
          <p:nvPr/>
        </p:nvSpPr>
        <p:spPr>
          <a:xfrm>
            <a:off x="5812266" y="3320386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CoAP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 Server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C28BA0-31A1-4E70-AA7B-8838DD0482DD}"/>
              </a:ext>
            </a:extLst>
          </p:cNvPr>
          <p:cNvSpPr txBox="1"/>
          <p:nvPr/>
        </p:nvSpPr>
        <p:spPr>
          <a:xfrm>
            <a:off x="3886889" y="3366190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6LoWPAN gateway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C009F8-D513-4328-88DA-AC69F05D5B96}"/>
              </a:ext>
            </a:extLst>
          </p:cNvPr>
          <p:cNvSpPr txBox="1"/>
          <p:nvPr/>
        </p:nvSpPr>
        <p:spPr>
          <a:xfrm>
            <a:off x="7650750" y="3404918"/>
            <a:ext cx="1169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Arduino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60CC518-1148-4853-8D0E-BF1C8A901EED}"/>
              </a:ext>
            </a:extLst>
          </p:cNvPr>
          <p:cNvSpPr txBox="1"/>
          <p:nvPr/>
        </p:nvSpPr>
        <p:spPr>
          <a:xfrm>
            <a:off x="622236" y="3384126"/>
            <a:ext cx="831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Host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9DF5E3-0CD6-4D4F-9978-D6BB782D7FD1}"/>
              </a:ext>
            </a:extLst>
          </p:cNvPr>
          <p:cNvSpPr txBox="1"/>
          <p:nvPr/>
        </p:nvSpPr>
        <p:spPr>
          <a:xfrm>
            <a:off x="2339846" y="3515915"/>
            <a:ext cx="72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Dtls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25AA4DA-34DC-492A-8A20-1A25C93EE30C}"/>
              </a:ext>
            </a:extLst>
          </p:cNvPr>
          <p:cNvSpPr txBox="1"/>
          <p:nvPr/>
        </p:nvSpPr>
        <p:spPr>
          <a:xfrm>
            <a:off x="427947" y="1895474"/>
            <a:ext cx="23603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웹 페이지를 통해서 원격 제어 요청</a:t>
            </a:r>
          </a:p>
        </p:txBody>
      </p:sp>
      <p:pic>
        <p:nvPicPr>
          <p:cNvPr id="79" name="그래픽 32" descr="자물쇠">
            <a:extLst>
              <a:ext uri="{FF2B5EF4-FFF2-40B4-BE49-F238E27FC236}">
                <a16:creationId xmlns:a16="http://schemas.microsoft.com/office/drawing/2014/main" id="{E1C22A44-B1FB-4C3C-914C-41476EB2E8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3215" y="4849552"/>
            <a:ext cx="665514" cy="665514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FA9DF5E3-0CD6-4D4F-9978-D6BB782D7FD1}"/>
              </a:ext>
            </a:extLst>
          </p:cNvPr>
          <p:cNvSpPr txBox="1"/>
          <p:nvPr/>
        </p:nvSpPr>
        <p:spPr>
          <a:xfrm>
            <a:off x="4043215" y="5380898"/>
            <a:ext cx="72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Dtls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3B20E8A5-28F4-41DA-B260-4CAFDEEC4EA8}"/>
              </a:ext>
            </a:extLst>
          </p:cNvPr>
          <p:cNvCxnSpPr>
            <a:cxnSpLocks/>
            <a:stCxn id="61" idx="2"/>
            <a:endCxn id="54" idx="1"/>
          </p:cNvCxnSpPr>
          <p:nvPr/>
        </p:nvCxnSpPr>
        <p:spPr bwMode="auto">
          <a:xfrm rot="16200000" flipH="1">
            <a:off x="911684" y="3848938"/>
            <a:ext cx="1126873" cy="874355"/>
          </a:xfrm>
          <a:prstGeom prst="bentConnector2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9D48B76D-1727-4412-B83E-18555ABCBD67}"/>
              </a:ext>
            </a:extLst>
          </p:cNvPr>
          <p:cNvCxnSpPr>
            <a:cxnSpLocks/>
            <a:stCxn id="36" idx="3"/>
            <a:endCxn id="58" idx="2"/>
          </p:cNvCxnSpPr>
          <p:nvPr/>
        </p:nvCxnSpPr>
        <p:spPr bwMode="auto">
          <a:xfrm flipV="1">
            <a:off x="3735435" y="3950965"/>
            <a:ext cx="871534" cy="898587"/>
          </a:xfrm>
          <a:prstGeom prst="bentConnector2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027D587-936E-4E32-8EB1-E9846D2DF5A9}"/>
              </a:ext>
            </a:extLst>
          </p:cNvPr>
          <p:cNvCxnSpPr>
            <a:stCxn id="34" idx="3"/>
            <a:endCxn id="38" idx="1"/>
          </p:cNvCxnSpPr>
          <p:nvPr/>
        </p:nvCxnSpPr>
        <p:spPr bwMode="auto">
          <a:xfrm>
            <a:off x="1676627" y="2888500"/>
            <a:ext cx="2287494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075D799-1449-4B68-95B4-B12F384CD257}"/>
              </a:ext>
            </a:extLst>
          </p:cNvPr>
          <p:cNvCxnSpPr>
            <a:stCxn id="38" idx="3"/>
            <a:endCxn id="55" idx="1"/>
          </p:cNvCxnSpPr>
          <p:nvPr/>
        </p:nvCxnSpPr>
        <p:spPr bwMode="auto">
          <a:xfrm>
            <a:off x="5040775" y="2888500"/>
            <a:ext cx="651538" cy="173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157AE2C-C5F1-495F-85B3-6DB2890058B7}"/>
              </a:ext>
            </a:extLst>
          </p:cNvPr>
          <p:cNvCxnSpPr>
            <a:stCxn id="55" idx="3"/>
            <a:endCxn id="35" idx="1"/>
          </p:cNvCxnSpPr>
          <p:nvPr/>
        </p:nvCxnSpPr>
        <p:spPr bwMode="auto">
          <a:xfrm flipV="1">
            <a:off x="6772433" y="2877705"/>
            <a:ext cx="934912" cy="12528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E2B015F-42E6-41F4-9A73-DDAE91132172}"/>
              </a:ext>
            </a:extLst>
          </p:cNvPr>
          <p:cNvSpPr txBox="1"/>
          <p:nvPr/>
        </p:nvSpPr>
        <p:spPr>
          <a:xfrm>
            <a:off x="2373395" y="2576354"/>
            <a:ext cx="82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IPv6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3E19BC4-D6DD-4FBE-BAE0-46302F1E846E}"/>
              </a:ext>
            </a:extLst>
          </p:cNvPr>
          <p:cNvSpPr txBox="1"/>
          <p:nvPr/>
        </p:nvSpPr>
        <p:spPr>
          <a:xfrm>
            <a:off x="989133" y="4522438"/>
            <a:ext cx="82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IPv4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45FB881-88A4-4C94-AEA7-5137946A31D6}"/>
              </a:ext>
            </a:extLst>
          </p:cNvPr>
          <p:cNvSpPr txBox="1"/>
          <p:nvPr/>
        </p:nvSpPr>
        <p:spPr>
          <a:xfrm>
            <a:off x="3972194" y="4524304"/>
            <a:ext cx="82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IPv6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C2969317-13CF-4E7C-B584-41E0302D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구성도</a:t>
            </a:r>
          </a:p>
        </p:txBody>
      </p:sp>
      <p:sp>
        <p:nvSpPr>
          <p:cNvPr id="13317" name="슬라이드 번호 개체 틀 26">
            <a:extLst>
              <a:ext uri="{FF2B5EF4-FFF2-40B4-BE49-F238E27FC236}">
                <a16:creationId xmlns:a16="http://schemas.microsoft.com/office/drawing/2014/main" id="{837FCCA9-2CBE-4C87-AB68-8D696DE8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7BDECA-38D3-4184-9D0C-9D4B4C625380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9" name="그래픽 8" descr="덮인 책">
            <a:extLst>
              <a:ext uri="{FF2B5EF4-FFF2-40B4-BE49-F238E27FC236}">
                <a16:creationId xmlns:a16="http://schemas.microsoft.com/office/drawing/2014/main" id="{96758900-C095-438C-96A0-0641772F3F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9592" y="2204864"/>
            <a:ext cx="1346448" cy="1346448"/>
          </a:xfrm>
          <a:prstGeom prst="rect">
            <a:avLst/>
          </a:prstGeom>
        </p:spPr>
      </p:pic>
      <p:pic>
        <p:nvPicPr>
          <p:cNvPr id="10" name="그래픽 9" descr="덮인 책">
            <a:extLst>
              <a:ext uri="{FF2B5EF4-FFF2-40B4-BE49-F238E27FC236}">
                <a16:creationId xmlns:a16="http://schemas.microsoft.com/office/drawing/2014/main" id="{C07F5405-866A-4BA2-9B63-702053EBB4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9912" y="2204864"/>
            <a:ext cx="1346448" cy="1346448"/>
          </a:xfrm>
          <a:prstGeom prst="rect">
            <a:avLst/>
          </a:prstGeom>
        </p:spPr>
      </p:pic>
      <p:pic>
        <p:nvPicPr>
          <p:cNvPr id="13" name="그래픽 12" descr="무선 라우터">
            <a:extLst>
              <a:ext uri="{FF2B5EF4-FFF2-40B4-BE49-F238E27FC236}">
                <a16:creationId xmlns:a16="http://schemas.microsoft.com/office/drawing/2014/main" id="{7552E1D9-E69C-4472-ADC6-61D7B24B33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4248" y="2132856"/>
            <a:ext cx="1418456" cy="1418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F569B6-0875-48BA-ABCE-1CA8AB10F00F}"/>
              </a:ext>
            </a:extLst>
          </p:cNvPr>
          <p:cNvSpPr txBox="1"/>
          <p:nvPr/>
        </p:nvSpPr>
        <p:spPr>
          <a:xfrm>
            <a:off x="2564484" y="2492896"/>
            <a:ext cx="990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IPv6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35FB09-B481-49A4-B345-190FB763DAB8}"/>
              </a:ext>
            </a:extLst>
          </p:cNvPr>
          <p:cNvSpPr txBox="1"/>
          <p:nvPr/>
        </p:nvSpPr>
        <p:spPr>
          <a:xfrm>
            <a:off x="539552" y="3493457"/>
            <a:ext cx="2376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6LoWPAN</a:t>
            </a:r>
          </a:p>
          <a:p>
            <a:pPr algn="ct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Gateway</a:t>
            </a:r>
          </a:p>
          <a:p>
            <a:pPr algn="ct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accent2">
                    <a:lumMod val="75000"/>
                  </a:schemeClr>
                </a:solidFill>
              </a:rPr>
              <a:t>Rasberry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 pi)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458CFC-B26E-443F-B7EF-C0FF212E1B8C}"/>
              </a:ext>
            </a:extLst>
          </p:cNvPr>
          <p:cNvSpPr txBox="1"/>
          <p:nvPr/>
        </p:nvSpPr>
        <p:spPr>
          <a:xfrm>
            <a:off x="6948264" y="3429000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</a:rPr>
              <a:t>Arduino</a:t>
            </a:r>
          </a:p>
          <a:p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1800" dirty="0">
                <a:solidFill>
                  <a:schemeClr val="accent2">
                    <a:lumMod val="75000"/>
                  </a:schemeClr>
                </a:solidFill>
              </a:rPr>
              <a:t>센서 조절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ko-KR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4EEC30-9928-41AB-B683-552821A7695A}"/>
              </a:ext>
            </a:extLst>
          </p:cNvPr>
          <p:cNvSpPr/>
          <p:nvPr/>
        </p:nvSpPr>
        <p:spPr bwMode="auto">
          <a:xfrm>
            <a:off x="6804025" y="4077072"/>
            <a:ext cx="151216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altLang="ko-KR" sz="1800" b="1" dirty="0" err="1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BlueTooth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C1EA36-56E9-49B6-B28D-EA366FE6C780}"/>
              </a:ext>
            </a:extLst>
          </p:cNvPr>
          <p:cNvSpPr txBox="1"/>
          <p:nvPr/>
        </p:nvSpPr>
        <p:spPr>
          <a:xfrm>
            <a:off x="3419872" y="3526269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accent2">
                    <a:lumMod val="75000"/>
                  </a:schemeClr>
                </a:solidFill>
              </a:rPr>
              <a:t>CoAP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 Server</a:t>
            </a:r>
          </a:p>
          <a:p>
            <a:pPr algn="ct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accent2">
                    <a:lumMod val="75000"/>
                  </a:schemeClr>
                </a:solidFill>
              </a:rPr>
              <a:t>Rasberry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 pi)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7140454-D784-45D7-853E-675F533730B0}"/>
              </a:ext>
            </a:extLst>
          </p:cNvPr>
          <p:cNvCxnSpPr>
            <a:cxnSpLocks/>
          </p:cNvCxnSpPr>
          <p:nvPr/>
        </p:nvCxnSpPr>
        <p:spPr bwMode="auto">
          <a:xfrm>
            <a:off x="2051720" y="3068960"/>
            <a:ext cx="1872208" cy="0"/>
          </a:xfrm>
          <a:prstGeom prst="straightConnector1">
            <a:avLst/>
          </a:prstGeom>
          <a:solidFill>
            <a:schemeClr val="accent1"/>
          </a:solidFill>
          <a:ln w="1301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87B85D0-D142-4087-BEAB-C3CD8C43A82F}"/>
              </a:ext>
            </a:extLst>
          </p:cNvPr>
          <p:cNvCxnSpPr>
            <a:cxnSpLocks/>
          </p:cNvCxnSpPr>
          <p:nvPr/>
        </p:nvCxnSpPr>
        <p:spPr bwMode="auto">
          <a:xfrm>
            <a:off x="5197089" y="3140968"/>
            <a:ext cx="1607159" cy="0"/>
          </a:xfrm>
          <a:prstGeom prst="straightConnector1">
            <a:avLst/>
          </a:prstGeom>
          <a:solidFill>
            <a:schemeClr val="accent1"/>
          </a:solidFill>
          <a:ln w="1301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3F6D5BB-8C7A-4E48-ADD7-CA85520ED724}"/>
              </a:ext>
            </a:extLst>
          </p:cNvPr>
          <p:cNvSpPr/>
          <p:nvPr/>
        </p:nvSpPr>
        <p:spPr bwMode="auto">
          <a:xfrm>
            <a:off x="3707904" y="4509120"/>
            <a:ext cx="151216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altLang="ko-KR" sz="1800" b="1" dirty="0" err="1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BlueTooth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95BBAEB-EDC6-4BE0-B205-818310DAC4B1}"/>
              </a:ext>
            </a:extLst>
          </p:cNvPr>
          <p:cNvSpPr/>
          <p:nvPr/>
        </p:nvSpPr>
        <p:spPr bwMode="auto">
          <a:xfrm>
            <a:off x="971600" y="4501568"/>
            <a:ext cx="151216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err="1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BlueTooth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219B90-06DB-4461-B252-30E3FA169634}"/>
              </a:ext>
            </a:extLst>
          </p:cNvPr>
          <p:cNvSpPr txBox="1"/>
          <p:nvPr/>
        </p:nvSpPr>
        <p:spPr>
          <a:xfrm>
            <a:off x="5505321" y="2499792"/>
            <a:ext cx="990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IPv6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8915071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2147</TotalTime>
  <Words>1278</Words>
  <Application>Microsoft Office PowerPoint</Application>
  <PresentationFormat>화면 슬라이드 쇼(4:3)</PresentationFormat>
  <Paragraphs>287</Paragraphs>
  <Slides>19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HY견고딕</vt:lpstr>
      <vt:lpstr>굴림</vt:lpstr>
      <vt:lpstr>넥슨 풋볼고딕 B</vt:lpstr>
      <vt:lpstr>맑은 고딕</vt:lpstr>
      <vt:lpstr>새굴림</vt:lpstr>
      <vt:lpstr>Arial</vt:lpstr>
      <vt:lpstr>Arial Black</vt:lpstr>
      <vt:lpstr>Century Gothic</vt:lpstr>
      <vt:lpstr>Wingdings</vt:lpstr>
      <vt:lpstr>Wingdings 3</vt:lpstr>
      <vt:lpstr>줄기</vt:lpstr>
      <vt:lpstr>Dtls 보안 기능을 추가한 CoAP/6LowPan 기반 홈 네트워크 시스템</vt:lpstr>
      <vt:lpstr>차        례</vt:lpstr>
      <vt:lpstr>종합 설계 개요</vt:lpstr>
      <vt:lpstr>종합설계 개요</vt:lpstr>
      <vt:lpstr>관련 연구 및 사례</vt:lpstr>
      <vt:lpstr>관련 연구 및 사례</vt:lpstr>
      <vt:lpstr>관련 연구 및 사례</vt:lpstr>
      <vt:lpstr>시스템 수행 시나리오</vt:lpstr>
      <vt:lpstr>시스템 구성도</vt:lpstr>
      <vt:lpstr>관련 연구 및 사례</vt:lpstr>
      <vt:lpstr>개발 환경</vt:lpstr>
      <vt:lpstr>개발 환경</vt:lpstr>
      <vt:lpstr>개발 방법</vt:lpstr>
      <vt:lpstr>개발 방법</vt:lpstr>
      <vt:lpstr>개발 방법</vt:lpstr>
      <vt:lpstr>업무 분담</vt:lpstr>
      <vt:lpstr>종합설계 수행일정</vt:lpstr>
      <vt:lpstr>필요기술 및 참고 문헌</vt:lpstr>
      <vt:lpstr>Q &amp; A</vt:lpstr>
    </vt:vector>
  </TitlesOfParts>
  <Company>한국산업기술대학교 교무팀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’2007 하계방학 프로젝트실습 안내</dc:title>
  <dc:creator>공학교육인증</dc:creator>
  <cp:lastModifiedBy>KH</cp:lastModifiedBy>
  <cp:revision>147</cp:revision>
  <dcterms:created xsi:type="dcterms:W3CDTF">2007-05-11T05:56:01Z</dcterms:created>
  <dcterms:modified xsi:type="dcterms:W3CDTF">2022-05-10T13:38:35Z</dcterms:modified>
</cp:coreProperties>
</file>