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23"/>
  </p:notesMasterIdLst>
  <p:sldIdLst>
    <p:sldId id="295" r:id="rId2"/>
    <p:sldId id="383" r:id="rId3"/>
    <p:sldId id="384" r:id="rId4"/>
    <p:sldId id="367" r:id="rId5"/>
    <p:sldId id="378" r:id="rId6"/>
    <p:sldId id="369" r:id="rId7"/>
    <p:sldId id="379" r:id="rId8"/>
    <p:sldId id="358" r:id="rId9"/>
    <p:sldId id="371" r:id="rId10"/>
    <p:sldId id="381" r:id="rId11"/>
    <p:sldId id="385" r:id="rId12"/>
    <p:sldId id="382" r:id="rId13"/>
    <p:sldId id="386" r:id="rId14"/>
    <p:sldId id="360" r:id="rId15"/>
    <p:sldId id="374" r:id="rId16"/>
    <p:sldId id="372" r:id="rId17"/>
    <p:sldId id="366" r:id="rId18"/>
    <p:sldId id="373" r:id="rId19"/>
    <p:sldId id="363" r:id="rId20"/>
    <p:sldId id="364" r:id="rId21"/>
    <p:sldId id="3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19" d="100"/>
          <a:sy n="119" d="100"/>
        </p:scale>
        <p:origin x="114" y="588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E2DE8C-2100-4509-8F58-DBF1FD077BCC}"/>
    <pc:docChg chg="undo custSel addSld modSld">
      <pc:chgData name="김연수" userId="aebf67d56af0f801" providerId="LiveId" clId="{21E2DE8C-2100-4509-8F58-DBF1FD077BCC}" dt="2018-02-18T08:16:53.866" v="1041" actId="20577"/>
      <pc:docMkLst>
        <pc:docMk/>
      </pc:docMkLst>
      <pc:sldChg chg="addSp delSp modSp">
        <pc:chgData name="김연수" userId="aebf67d56af0f801" providerId="LiveId" clId="{21E2DE8C-2100-4509-8F58-DBF1FD077BCC}" dt="2018-02-18T08:10:55.722" v="711" actId="14100"/>
        <pc:sldMkLst>
          <pc:docMk/>
          <pc:sldMk cId="2575288191" sldId="382"/>
        </pc:sldMkLst>
        <pc:spChg chg="add del">
          <ac:chgData name="김연수" userId="aebf67d56af0f801" providerId="LiveId" clId="{21E2DE8C-2100-4509-8F58-DBF1FD077BCC}" dt="2018-02-18T08:07:08.432" v="607" actId="478"/>
          <ac:spMkLst>
            <pc:docMk/>
            <pc:sldMk cId="2575288191" sldId="382"/>
            <ac:spMk id="2" creationId="{4DBA8A7C-B192-4E48-8580-946850E5E8DF}"/>
          </ac:spMkLst>
        </pc:spChg>
        <pc:spChg chg="mod">
          <ac:chgData name="김연수" userId="aebf67d56af0f801" providerId="LiveId" clId="{21E2DE8C-2100-4509-8F58-DBF1FD077BCC}" dt="2018-02-18T07:59:12.875" v="507"/>
          <ac:spMkLst>
            <pc:docMk/>
            <pc:sldMk cId="2575288191" sldId="382"/>
            <ac:spMk id="3" creationId="{615CDDD0-87C1-4FB9-8683-AC9AD52CA367}"/>
          </ac:spMkLst>
        </pc:spChg>
        <pc:spChg chg="add mod">
          <ac:chgData name="김연수" userId="aebf67d56af0f801" providerId="LiveId" clId="{21E2DE8C-2100-4509-8F58-DBF1FD077BCC}" dt="2018-02-18T08:09:03.691" v="645"/>
          <ac:spMkLst>
            <pc:docMk/>
            <pc:sldMk cId="2575288191" sldId="382"/>
            <ac:spMk id="8" creationId="{9F1D51A6-1ADD-4979-BA5E-2E47B2D725CF}"/>
          </ac:spMkLst>
        </pc:spChg>
        <pc:spChg chg="add mod">
          <ac:chgData name="김연수" userId="aebf67d56af0f801" providerId="LiveId" clId="{21E2DE8C-2100-4509-8F58-DBF1FD077BCC}" dt="2018-02-18T08:09:22.859" v="668" actId="1076"/>
          <ac:spMkLst>
            <pc:docMk/>
            <pc:sldMk cId="2575288191" sldId="382"/>
            <ac:spMk id="9" creationId="{6BC12199-C95A-46D2-932A-5DC95EC4B333}"/>
          </ac:spMkLst>
        </pc:spChg>
        <pc:spChg chg="add mod">
          <ac:chgData name="김연수" userId="aebf67d56af0f801" providerId="LiveId" clId="{21E2DE8C-2100-4509-8F58-DBF1FD077BCC}" dt="2018-02-18T08:10:55.722" v="711" actId="14100"/>
          <ac:spMkLst>
            <pc:docMk/>
            <pc:sldMk cId="2575288191" sldId="382"/>
            <ac:spMk id="10" creationId="{E96BE8D4-2E77-4AC2-91E5-98403BE895BB}"/>
          </ac:spMkLst>
        </pc:spChg>
        <pc:spChg chg="add mod">
          <ac:chgData name="김연수" userId="aebf67d56af0f801" providerId="LiveId" clId="{21E2DE8C-2100-4509-8F58-DBF1FD077BCC}" dt="2018-02-18T08:09:52.715" v="673" actId="1076"/>
          <ac:spMkLst>
            <pc:docMk/>
            <pc:sldMk cId="2575288191" sldId="382"/>
            <ac:spMk id="15" creationId="{E8B7BBC5-3A3D-4583-805E-F343A192983D}"/>
          </ac:spMkLst>
        </pc:spChg>
        <pc:spChg chg="add mod">
          <ac:chgData name="김연수" userId="aebf67d56af0f801" providerId="LiveId" clId="{21E2DE8C-2100-4509-8F58-DBF1FD077BCC}" dt="2018-02-18T08:10:34.802" v="698" actId="20577"/>
          <ac:spMkLst>
            <pc:docMk/>
            <pc:sldMk cId="2575288191" sldId="382"/>
            <ac:spMk id="16" creationId="{894EB22D-1536-4CDC-AECB-0C0C38E49FBC}"/>
          </ac:spMkLst>
        </pc:spChg>
        <pc:spChg chg="mod">
          <ac:chgData name="김연수" userId="aebf67d56af0f801" providerId="LiveId" clId="{21E2DE8C-2100-4509-8F58-DBF1FD077BCC}" dt="2018-02-18T07:50:25.572" v="145"/>
          <ac:spMkLst>
            <pc:docMk/>
            <pc:sldMk cId="2575288191" sldId="382"/>
            <ac:spMk id="14338" creationId="{9A7DD778-B1FC-4D4A-9C88-98953CD06419}"/>
          </ac:spMkLst>
        </pc:spChg>
        <pc:picChg chg="mod">
          <ac:chgData name="김연수" userId="aebf67d56af0f801" providerId="LiveId" clId="{21E2DE8C-2100-4509-8F58-DBF1FD077BCC}" dt="2018-02-18T08:08:48.194" v="632" actId="1076"/>
          <ac:picMkLst>
            <pc:docMk/>
            <pc:sldMk cId="2575288191" sldId="382"/>
            <ac:picMk id="5" creationId="{7CBA4CB8-3C5A-4041-AD81-774B939881DC}"/>
          </ac:picMkLst>
        </pc:picChg>
        <pc:picChg chg="add mod">
          <ac:chgData name="김연수" userId="aebf67d56af0f801" providerId="LiveId" clId="{21E2DE8C-2100-4509-8F58-DBF1FD077BCC}" dt="2018-02-18T08:09:41.250" v="671" actId="1076"/>
          <ac:picMkLst>
            <pc:docMk/>
            <pc:sldMk cId="2575288191" sldId="382"/>
            <ac:picMk id="14" creationId="{3879C99F-29F9-4095-8C53-E74D042491BC}"/>
          </ac:picMkLst>
        </pc:picChg>
        <pc:picChg chg="add mod">
          <ac:chgData name="김연수" userId="aebf67d56af0f801" providerId="LiveId" clId="{21E2DE8C-2100-4509-8F58-DBF1FD077BCC}" dt="2018-02-18T08:08:41.842" v="630" actId="1076"/>
          <ac:picMkLst>
            <pc:docMk/>
            <pc:sldMk cId="2575288191" sldId="382"/>
            <ac:picMk id="1028" creationId="{C0CFCFE2-0F9C-4692-89C0-F07CF549EA45}"/>
          </ac:picMkLst>
        </pc:picChg>
        <pc:picChg chg="del">
          <ac:chgData name="김연수" userId="aebf67d56af0f801" providerId="LiveId" clId="{21E2DE8C-2100-4509-8F58-DBF1FD077BCC}" dt="2018-02-18T08:07:04.752" v="605" actId="478"/>
          <ac:picMkLst>
            <pc:docMk/>
            <pc:sldMk cId="2575288191" sldId="382"/>
            <ac:picMk id="4099" creationId="{F429AB00-AEA3-4752-8D1D-63A23434D53F}"/>
          </ac:picMkLst>
        </pc:picChg>
        <pc:cxnChg chg="add mod">
          <ac:chgData name="김연수" userId="aebf67d56af0f801" providerId="LiveId" clId="{21E2DE8C-2100-4509-8F58-DBF1FD077BCC}" dt="2018-02-18T08:08:41.842" v="630" actId="1076"/>
          <ac:cxnSpMkLst>
            <pc:docMk/>
            <pc:sldMk cId="2575288191" sldId="382"/>
            <ac:cxnSpMk id="6" creationId="{F77398D8-BD6C-41E9-ACF5-159066EC3911}"/>
          </ac:cxnSpMkLst>
        </pc:cxnChg>
      </pc:sldChg>
      <pc:sldChg chg="delSp modSp add">
        <pc:chgData name="김연수" userId="aebf67d56af0f801" providerId="LiveId" clId="{21E2DE8C-2100-4509-8F58-DBF1FD077BCC}" dt="2018-02-18T07:49:16.213" v="41" actId="2711"/>
        <pc:sldMkLst>
          <pc:docMk/>
          <pc:sldMk cId="1396008026" sldId="385"/>
        </pc:sldMkLst>
        <pc:spChg chg="mod">
          <ac:chgData name="김연수" userId="aebf67d56af0f801" providerId="LiveId" clId="{21E2DE8C-2100-4509-8F58-DBF1FD077BCC}" dt="2018-02-18T07:49:16.213" v="41" actId="2711"/>
          <ac:spMkLst>
            <pc:docMk/>
            <pc:sldMk cId="1396008026" sldId="385"/>
            <ac:spMk id="2" creationId="{2E240B9D-45A0-468F-BABA-3BF90993E4B4}"/>
          </ac:spMkLst>
        </pc:spChg>
        <pc:spChg chg="del">
          <ac:chgData name="김연수" userId="aebf67d56af0f801" providerId="LiveId" clId="{21E2DE8C-2100-4509-8F58-DBF1FD077BCC}" dt="2018-02-18T07:48:48.875" v="35" actId="478"/>
          <ac:spMkLst>
            <pc:docMk/>
            <pc:sldMk cId="1396008026" sldId="385"/>
            <ac:spMk id="3" creationId="{6B7D0B5D-5CFB-47ED-9D86-9B4F02B69B09}"/>
          </ac:spMkLst>
        </pc:spChg>
      </pc:sldChg>
      <pc:sldChg chg="addSp delSp modSp add">
        <pc:chgData name="김연수" userId="aebf67d56af0f801" providerId="LiveId" clId="{21E2DE8C-2100-4509-8F58-DBF1FD077BCC}" dt="2018-02-18T08:16:53.866" v="1041" actId="20577"/>
        <pc:sldMkLst>
          <pc:docMk/>
          <pc:sldMk cId="4074437713" sldId="386"/>
        </pc:sldMkLst>
        <pc:spChg chg="mod">
          <ac:chgData name="김연수" userId="aebf67d56af0f801" providerId="LiveId" clId="{21E2DE8C-2100-4509-8F58-DBF1FD077BCC}" dt="2018-02-18T08:00:20.533" v="574" actId="404"/>
          <ac:spMkLst>
            <pc:docMk/>
            <pc:sldMk cId="4074437713" sldId="386"/>
            <ac:spMk id="2" creationId="{8BE5C1EF-3D3A-49CF-B493-9852ED3A8A4D}"/>
          </ac:spMkLst>
        </pc:spChg>
        <pc:spChg chg="del">
          <ac:chgData name="김연수" userId="aebf67d56af0f801" providerId="LiveId" clId="{21E2DE8C-2100-4509-8F58-DBF1FD077BCC}" dt="2018-02-18T08:11:28.392" v="713" actId="478"/>
          <ac:spMkLst>
            <pc:docMk/>
            <pc:sldMk cId="4074437713" sldId="386"/>
            <ac:spMk id="3" creationId="{57173F80-65F0-452F-86EA-6EE10404F736}"/>
          </ac:spMkLst>
        </pc:spChg>
        <pc:spChg chg="add del">
          <ac:chgData name="김연수" userId="aebf67d56af0f801" providerId="LiveId" clId="{21E2DE8C-2100-4509-8F58-DBF1FD077BCC}" dt="2018-02-18T08:05:21.662" v="578" actId="478"/>
          <ac:spMkLst>
            <pc:docMk/>
            <pc:sldMk cId="4074437713" sldId="386"/>
            <ac:spMk id="6" creationId="{BCEB3D50-CAE4-4B41-8596-233833FCA0A5}"/>
          </ac:spMkLst>
        </pc:spChg>
        <pc:spChg chg="add mod">
          <ac:chgData name="김연수" userId="aebf67d56af0f801" providerId="LiveId" clId="{21E2DE8C-2100-4509-8F58-DBF1FD077BCC}" dt="2018-02-18T08:16:43.938" v="1031" actId="14100"/>
          <ac:spMkLst>
            <pc:docMk/>
            <pc:sldMk cId="4074437713" sldId="386"/>
            <ac:spMk id="8" creationId="{FF2BE242-2F83-48F6-8F5F-EC5D12E57E0D}"/>
          </ac:spMkLst>
        </pc:spChg>
        <pc:spChg chg="add mod">
          <ac:chgData name="김연수" userId="aebf67d56af0f801" providerId="LiveId" clId="{21E2DE8C-2100-4509-8F58-DBF1FD077BCC}" dt="2018-02-18T08:16:53.866" v="1041" actId="20577"/>
          <ac:spMkLst>
            <pc:docMk/>
            <pc:sldMk cId="4074437713" sldId="386"/>
            <ac:spMk id="9" creationId="{8095F88F-1559-40A8-BEDD-33A2982F0FC9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0" creationId="{FCDAFDC6-EF3F-4935-AA82-853E0A82FA76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1" creationId="{4E3158B6-E293-4BB1-9AE9-C98A849BC417}"/>
          </ac:spMkLst>
        </pc:spChg>
        <pc:spChg chg="add del mod">
          <ac:chgData name="김연수" userId="aebf67d56af0f801" providerId="LiveId" clId="{21E2DE8C-2100-4509-8F58-DBF1FD077BCC}" dt="2018-02-18T08:11:54.620" v="719"/>
          <ac:spMkLst>
            <pc:docMk/>
            <pc:sldMk cId="4074437713" sldId="386"/>
            <ac:spMk id="12" creationId="{60568654-201C-40A2-9495-206BF00553BD}"/>
          </ac:spMkLst>
        </pc:spChg>
        <pc:spChg chg="add mod">
          <ac:chgData name="김연수" userId="aebf67d56af0f801" providerId="LiveId" clId="{21E2DE8C-2100-4509-8F58-DBF1FD077BCC}" dt="2018-02-18T08:15:52.534" v="1009" actId="20577"/>
          <ac:spMkLst>
            <pc:docMk/>
            <pc:sldMk cId="4074437713" sldId="386"/>
            <ac:spMk id="13" creationId="{40D8E324-D30A-4752-854A-56CFBB7B12CE}"/>
          </ac:spMkLst>
        </pc:sp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5" creationId="{15E55C97-360B-4366-9F4E-69C4FD294B37}"/>
          </ac:picMkLst>
        </pc:pic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7" creationId="{1F333E5A-B527-4484-BA8A-910D8BA458A9}"/>
          </ac:picMkLst>
        </pc:pic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6E47EFAF-22FE-4DC4-BBF5-3379B15094C0}"/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B9D-45A0-468F-BABA-3BF9099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2564904"/>
            <a:ext cx="6589199" cy="128089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시스템 모듈 상세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D09E-AA9F-481F-8739-9FF94B3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ko-KR" altLang="en-US" sz="2800" dirty="0"/>
              <a:t> 서버와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간의 통신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블루투스 </a:t>
            </a:r>
            <a:r>
              <a:rPr lang="en-US" altLang="ko-KR" dirty="0"/>
              <a:t>4.0 </a:t>
            </a:r>
            <a:r>
              <a:rPr lang="ko-KR" altLang="en-US" dirty="0"/>
              <a:t>모듈인 </a:t>
            </a:r>
            <a:r>
              <a:rPr lang="en-US" altLang="ko-KR" dirty="0"/>
              <a:t>HM-10</a:t>
            </a:r>
            <a:r>
              <a:rPr lang="ko-KR" altLang="en-US" dirty="0"/>
              <a:t>을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서버는 약속된 프로토콜로 수신된 데이터를 처리하여 정보 획득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07996"/>
            <a:ext cx="1938920" cy="1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우노에 대한 이미지 검색결과">
            <a:extLst>
              <a:ext uri="{FF2B5EF4-FFF2-40B4-BE49-F238E27FC236}">
                <a16:creationId xmlns:a16="http://schemas.microsoft.com/office/drawing/2014/main" id="{C0CFCFE2-0F9C-4692-89C0-F07CF549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78180"/>
            <a:ext cx="2847217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7398D8-BD6C-41E9-ACF5-159066EC3911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948263" y="3514355"/>
            <a:ext cx="576000" cy="76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D51A6-1ADD-4979-BA5E-2E47B2D725CF}"/>
              </a:ext>
            </a:extLst>
          </p:cNvPr>
          <p:cNvSpPr txBox="1"/>
          <p:nvPr/>
        </p:nvSpPr>
        <p:spPr>
          <a:xfrm>
            <a:off x="6516216" y="62338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2199-C95A-46D2-932A-5DC95EC4B333}"/>
              </a:ext>
            </a:extLst>
          </p:cNvPr>
          <p:cNvSpPr txBox="1"/>
          <p:nvPr/>
        </p:nvSpPr>
        <p:spPr>
          <a:xfrm>
            <a:off x="5978803" y="2513523"/>
            <a:ext cx="19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블루투스 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9C99F-29F9-4095-8C53-E74D04249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717" y="2513523"/>
            <a:ext cx="2206317" cy="1486526"/>
          </a:xfrm>
          <a:prstGeom prst="rect">
            <a:avLst/>
          </a:prstGeom>
        </p:spPr>
      </p:pic>
      <p:sp>
        <p:nvSpPr>
          <p:cNvPr id="15" name="왼쪽/오른쪽 화살표 16">
            <a:extLst>
              <a:ext uri="{FF2B5EF4-FFF2-40B4-BE49-F238E27FC236}">
                <a16:creationId xmlns:a16="http://schemas.microsoft.com/office/drawing/2014/main" id="{E8B7BBC5-3A3D-4583-805E-F343A192983D}"/>
              </a:ext>
            </a:extLst>
          </p:cNvPr>
          <p:cNvSpPr/>
          <p:nvPr/>
        </p:nvSpPr>
        <p:spPr>
          <a:xfrm>
            <a:off x="3203328" y="2909078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EB22D-1536-4CDC-AECB-0C0C38E49FBC}"/>
              </a:ext>
            </a:extLst>
          </p:cNvPr>
          <p:cNvSpPr txBox="1"/>
          <p:nvPr/>
        </p:nvSpPr>
        <p:spPr>
          <a:xfrm>
            <a:off x="1325249" y="4000049"/>
            <a:ext cx="1552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블루투스 내장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E8D4-2E77-4AC2-91E5-98403BE895BB}"/>
              </a:ext>
            </a:extLst>
          </p:cNvPr>
          <p:cNvSpPr txBox="1"/>
          <p:nvPr/>
        </p:nvSpPr>
        <p:spPr>
          <a:xfrm>
            <a:off x="3957396" y="3356992"/>
            <a:ext cx="14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C1EF-3D3A-49CF-B493-9852ED3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en-US" altLang="ko-KR" sz="2800" dirty="0"/>
              <a:t> </a:t>
            </a:r>
            <a:r>
              <a:rPr lang="ko-KR" altLang="en-US" sz="2800" dirty="0"/>
              <a:t>서버와 </a:t>
            </a:r>
            <a:r>
              <a:rPr lang="en-US" altLang="ko-KR" sz="2800" dirty="0"/>
              <a:t>6LoWPAN </a:t>
            </a:r>
            <a:r>
              <a:rPr lang="ko-KR" altLang="en-US" sz="2800" dirty="0"/>
              <a:t>게이트웨이 간의 통신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55603-31A1-4DAC-B98A-027B119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5C97-360B-4366-9F4E-69C4FD29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3801" y="4028518"/>
            <a:ext cx="2206317" cy="1486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33E5A-B527-4484-BA8A-910D8BA4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650" y="3984818"/>
            <a:ext cx="2206317" cy="148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E242-2F83-48F6-8F5F-EC5D12E57E0D}"/>
              </a:ext>
            </a:extLst>
          </p:cNvPr>
          <p:cNvSpPr txBox="1"/>
          <p:nvPr/>
        </p:nvSpPr>
        <p:spPr>
          <a:xfrm>
            <a:off x="1096207" y="5515044"/>
            <a:ext cx="253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압축 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IPv6, 802.11)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F88F-1559-40A8-BEDD-33A2982F0FC9}"/>
              </a:ext>
            </a:extLst>
          </p:cNvPr>
          <p:cNvSpPr txBox="1"/>
          <p:nvPr/>
        </p:nvSpPr>
        <p:spPr>
          <a:xfrm>
            <a:off x="6393598" y="5515044"/>
            <a:ext cx="2180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6LoWPAN </a:t>
            </a:r>
            <a:r>
              <a:rPr lang="ko-KR" altLang="en-US" dirty="0">
                <a:latin typeface="넥슨 풋볼고딕 L"/>
                <a:ea typeface="넥슨 풋볼고딕 L"/>
              </a:rPr>
              <a:t>게이트웨이</a:t>
            </a:r>
            <a:endParaRPr lang="en-US" altLang="ko-KR" dirty="0">
              <a:latin typeface="넥슨 풋볼고딕 L"/>
              <a:ea typeface="넥슨 풋볼고딕 L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(IPv6,</a:t>
            </a:r>
            <a:r>
              <a:rPr lang="ko-KR" altLang="en-US" dirty="0">
                <a:latin typeface="넥슨 풋볼고딕 L"/>
                <a:ea typeface="넥슨 풋볼고딕 L"/>
              </a:rPr>
              <a:t> </a:t>
            </a:r>
            <a:r>
              <a:rPr lang="en-US" altLang="ko-KR" dirty="0">
                <a:latin typeface="넥슨 풋볼고딕 L"/>
                <a:ea typeface="넥슨 풋볼고딕 L"/>
              </a:rPr>
              <a:t>802.15.1)</a:t>
            </a:r>
          </a:p>
        </p:txBody>
      </p:sp>
      <p:sp>
        <p:nvSpPr>
          <p:cNvPr id="10" name="왼쪽/오른쪽 화살표 16">
            <a:extLst>
              <a:ext uri="{FF2B5EF4-FFF2-40B4-BE49-F238E27FC236}">
                <a16:creationId xmlns:a16="http://schemas.microsoft.com/office/drawing/2014/main" id="{FCDAFDC6-EF3F-4935-AA82-853E0A82FA76}"/>
              </a:ext>
            </a:extLst>
          </p:cNvPr>
          <p:cNvSpPr/>
          <p:nvPr/>
        </p:nvSpPr>
        <p:spPr>
          <a:xfrm>
            <a:off x="3547841" y="4471763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58B6-E293-4BB1-9AE9-C98A849BC417}"/>
              </a:ext>
            </a:extLst>
          </p:cNvPr>
          <p:cNvSpPr/>
          <p:nvPr/>
        </p:nvSpPr>
        <p:spPr>
          <a:xfrm>
            <a:off x="4490231" y="4902503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BLE4.1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8E324-D30A-4752-854A-56CFBB7B12CE}"/>
              </a:ext>
            </a:extLst>
          </p:cNvPr>
          <p:cNvSpPr txBox="1"/>
          <p:nvPr/>
        </p:nvSpPr>
        <p:spPr>
          <a:xfrm>
            <a:off x="1835696" y="2060848"/>
            <a:ext cx="67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ko-KR" altLang="en-US" dirty="0"/>
              <a:t> 서버와 사용자는 </a:t>
            </a:r>
            <a:r>
              <a:rPr lang="en-US" altLang="ko-KR" dirty="0"/>
              <a:t>IP,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물리 계층 프로토콜이 서로 다르기 때문에 게이트웨이가 필요 </a:t>
            </a:r>
          </a:p>
        </p:txBody>
      </p:sp>
    </p:spTree>
    <p:extLst>
      <p:ext uri="{BB962C8B-B14F-4D97-AF65-F5344CB8AC3E}">
        <p14:creationId xmlns:p14="http://schemas.microsoft.com/office/powerpoint/2010/main" val="407443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6787"/>
              </p:ext>
            </p:extLst>
          </p:nvPr>
        </p:nvGraphicFramePr>
        <p:xfrm>
          <a:off x="683568" y="1419033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952" y="2467678"/>
            <a:ext cx="6591985" cy="377762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666182" y="1405225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503" y="1583694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5362" y="2713796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657999" y="2721328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754" y="3825354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666181" y="3925466"/>
            <a:ext cx="78824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666182" y="5129897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1" y="5337420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센서부분의 통신 모듈을 어떻게 할 수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Zigbee</a:t>
            </a:r>
            <a:r>
              <a:rPr lang="ko-KR" altLang="en-US" dirty="0">
                <a:solidFill>
                  <a:schemeClr val="tx1"/>
                </a:solidFill>
              </a:rPr>
              <a:t>를 대신해서 사용하는 센서 모듈은 무엇이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센서부분은 </a:t>
            </a:r>
            <a:r>
              <a:rPr lang="en-US" altLang="ko-KR" dirty="0">
                <a:solidFill>
                  <a:schemeClr val="tx1"/>
                </a:solidFill>
              </a:rPr>
              <a:t>Bluetooth 4.0 </a:t>
            </a:r>
            <a:r>
              <a:rPr lang="ko-KR" altLang="en-US" dirty="0">
                <a:solidFill>
                  <a:schemeClr val="tx1"/>
                </a:solidFill>
              </a:rPr>
              <a:t>모듈인 </a:t>
            </a:r>
            <a:r>
              <a:rPr lang="en-US" altLang="ko-KR" dirty="0">
                <a:solidFill>
                  <a:schemeClr val="tx1"/>
                </a:solidFill>
              </a:rPr>
              <a:t>HM-10</a:t>
            </a:r>
            <a:r>
              <a:rPr lang="ko-KR" altLang="en-US" dirty="0">
                <a:solidFill>
                  <a:schemeClr val="tx1"/>
                </a:solidFill>
              </a:rPr>
              <a:t>을 사용하여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와 통신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아두이노의</a:t>
            </a:r>
            <a:r>
              <a:rPr lang="ko-KR" altLang="en-US" dirty="0">
                <a:solidFill>
                  <a:schemeClr val="tx1"/>
                </a:solidFill>
              </a:rPr>
              <a:t> 센서 모듈인 온도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습도</a:t>
            </a:r>
            <a:r>
              <a:rPr lang="en-US" altLang="ko-KR" dirty="0">
                <a:solidFill>
                  <a:schemeClr val="tx1"/>
                </a:solidFill>
              </a:rPr>
              <a:t>, LED, </a:t>
            </a:r>
            <a:r>
              <a:rPr lang="ko-KR" altLang="en-US" dirty="0" err="1">
                <a:solidFill>
                  <a:schemeClr val="tx1"/>
                </a:solidFill>
              </a:rPr>
              <a:t>스위치등</a:t>
            </a:r>
            <a:r>
              <a:rPr lang="ko-KR" altLang="en-US" dirty="0">
                <a:solidFill>
                  <a:schemeClr val="tx1"/>
                </a:solidFill>
              </a:rPr>
              <a:t> 다양한 </a:t>
            </a:r>
            <a:r>
              <a:rPr lang="ko-KR" altLang="en-US" dirty="0" err="1">
                <a:solidFill>
                  <a:schemeClr val="tx1"/>
                </a:solidFill>
              </a:rPr>
              <a:t>센서모듈을</a:t>
            </a:r>
            <a:r>
              <a:rPr lang="ko-KR" altLang="en-US" dirty="0">
                <a:solidFill>
                  <a:schemeClr val="tx1"/>
                </a:solidFill>
              </a:rPr>
              <a:t> 사용하여 얻은 데이터를 블루투스 통신으로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</a:rPr>
              <a:t> 서버에 업로드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500758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07" y="1282092"/>
            <a:ext cx="6591985" cy="3777622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http://cfile4.uf.tistory.com/image/2675F53D542B93FB29F448">
            <a:extLst>
              <a:ext uri="{FF2B5EF4-FFF2-40B4-BE49-F238E27FC236}">
                <a16:creationId xmlns:a16="http://schemas.microsoft.com/office/drawing/2014/main" id="{C652C955-CCBD-4ADE-9F61-D99A6671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1282092"/>
            <a:ext cx="1444753" cy="15792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F1DEE7-4639-4C5F-B7C5-486988A698F9}"/>
              </a:ext>
            </a:extLst>
          </p:cNvPr>
          <p:cNvSpPr txBox="1">
            <a:spLocks/>
          </p:cNvSpPr>
          <p:nvPr/>
        </p:nvSpPr>
        <p:spPr>
          <a:xfrm>
            <a:off x="1942415" y="2457025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워킹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4EE92A-7400-40C4-95CE-A157D1AAA13A}"/>
              </a:ext>
            </a:extLst>
          </p:cNvPr>
          <p:cNvSpPr txBox="1">
            <a:spLocks/>
          </p:cNvSpPr>
          <p:nvPr/>
        </p:nvSpPr>
        <p:spPr>
          <a:xfrm>
            <a:off x="1942415" y="3639566"/>
            <a:ext cx="8320409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22896"/>
              </p:ext>
            </p:extLst>
          </p:nvPr>
        </p:nvGraphicFramePr>
        <p:xfrm>
          <a:off x="2652299" y="4798186"/>
          <a:ext cx="38394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701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19701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88B36A3-EADE-406A-9621-B97F50D6F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577" y="2655992"/>
            <a:ext cx="1828799" cy="13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520849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9436"/>
              </p:ext>
            </p:extLst>
          </p:nvPr>
        </p:nvGraphicFramePr>
        <p:xfrm>
          <a:off x="5940152" y="3809131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0021"/>
              </p:ext>
            </p:extLst>
          </p:nvPr>
        </p:nvGraphicFramePr>
        <p:xfrm>
          <a:off x="877771" y="3809131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919568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815470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3393385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830043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727326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698499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748916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531093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748916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709969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7191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76493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803661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782869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91465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2294217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5248295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779641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4247681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4349708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3287243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3287243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3276448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97509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921181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92304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2175</TotalTime>
  <Words>1115</Words>
  <Application>Microsoft Office PowerPoint</Application>
  <PresentationFormat>화면 슬라이드 쇼(4:3)</PresentationFormat>
  <Paragraphs>303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HY견고딕</vt:lpstr>
      <vt:lpstr>HY궁서B</vt:lpstr>
      <vt:lpstr>HY중고딕</vt:lpstr>
      <vt:lpstr>굴림</vt:lpstr>
      <vt:lpstr>넥슨 풋볼고딕 B</vt:lpstr>
      <vt:lpstr>넥슨 풋볼고딕 L</vt:lpstr>
      <vt:lpstr>새굴림</vt:lpstr>
      <vt:lpstr>Arial</vt:lpstr>
      <vt:lpstr>Arial Black</vt:lpstr>
      <vt:lpstr>Century Gothic</vt:lpstr>
      <vt:lpstr>Wingdings</vt:lpstr>
      <vt:lpstr>Wingdings 3</vt:lpstr>
      <vt:lpstr>맑은 고딕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시스템 모듈 상세 설계</vt:lpstr>
      <vt:lpstr>CoAP 서버와 아두이노 간의 통신 방법</vt:lpstr>
      <vt:lpstr>CoAP 서버와 6LoWPAN 게이트웨이 간의 통신 방법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147</cp:revision>
  <dcterms:created xsi:type="dcterms:W3CDTF">2007-05-11T05:56:01Z</dcterms:created>
  <dcterms:modified xsi:type="dcterms:W3CDTF">2018-02-18T08:17:03Z</dcterms:modified>
</cp:coreProperties>
</file>