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5" r:id="rId2"/>
    <p:sldId id="277" r:id="rId3"/>
    <p:sldId id="367" r:id="rId4"/>
    <p:sldId id="378" r:id="rId5"/>
    <p:sldId id="370" r:id="rId6"/>
    <p:sldId id="377" r:id="rId7"/>
    <p:sldId id="369" r:id="rId8"/>
    <p:sldId id="379" r:id="rId9"/>
    <p:sldId id="358" r:id="rId10"/>
    <p:sldId id="380" r:id="rId11"/>
    <p:sldId id="381" r:id="rId12"/>
    <p:sldId id="360" r:id="rId13"/>
    <p:sldId id="374" r:id="rId14"/>
    <p:sldId id="372" r:id="rId15"/>
    <p:sldId id="366" r:id="rId16"/>
    <p:sldId id="373" r:id="rId17"/>
    <p:sldId id="363" r:id="rId18"/>
    <p:sldId id="364" r:id="rId19"/>
    <p:sldId id="37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9" autoAdjust="0"/>
    <p:restoredTop sz="72844" autoAdjust="0"/>
  </p:normalViewPr>
  <p:slideViewPr>
    <p:cSldViewPr>
      <p:cViewPr varScale="1">
        <p:scale>
          <a:sx n="141" d="100"/>
          <a:sy n="141" d="100"/>
        </p:scale>
        <p:origin x="378" y="114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modSp">
        <pc:chgData name="김연수" userId="aebf67d56af0f801" providerId="LiveId" clId="{6E47EFAF-22FE-4DC4-BBF5-3379B15094C0}" dt="2017-11-16T06:33:27.241" v="416" actId="20577"/>
        <pc:sldMkLst>
          <pc:docMk/>
          <pc:sldMk cId="0" sldId="354"/>
        </pc:sldMkLst>
        <pc:spChg chg="mod">
          <ac:chgData name="김연수" userId="aebf67d56af0f801" providerId="LiveId" clId="{6E47EFAF-22FE-4DC4-BBF5-3379B15094C0}" dt="2017-11-16T06:33:27.241" v="416" actId="20577"/>
          <ac:spMkLst>
            <pc:docMk/>
            <pc:sldMk cId="0" sldId="354"/>
            <ac:spMk id="7171" creationId="{B1C97327-8CE4-44C2-953A-A79C906AB826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  <pc:docChgLst>
    <pc:chgData name="김연수" userId="aebf67d56af0f801" providerId="LiveId" clId="{B267D631-2991-4471-948B-76D7F4460DF1}"/>
    <pc:docChg chg="undo custSel addSld delSld modSld">
      <pc:chgData name="김연수" userId="aebf67d56af0f801" providerId="LiveId" clId="{B267D631-2991-4471-948B-76D7F4460DF1}" dt="2018-01-03T05:09:37.611" v="330" actId="2696"/>
      <pc:docMkLst>
        <pc:docMk/>
      </pc:docMkLst>
      <pc:sldChg chg="modSp del">
        <pc:chgData name="김연수" userId="aebf67d56af0f801" providerId="LiveId" clId="{B267D631-2991-4471-948B-76D7F4460DF1}" dt="2018-01-03T05:09:22.887" v="328" actId="2696"/>
        <pc:sldMkLst>
          <pc:docMk/>
          <pc:sldMk cId="0" sldId="357"/>
        </pc:sldMkLst>
        <pc:spChg chg="mod">
          <ac:chgData name="김연수" userId="aebf67d56af0f801" providerId="LiveId" clId="{B267D631-2991-4471-948B-76D7F4460DF1}" dt="2018-01-03T03:52:40.192" v="3" actId="1076"/>
          <ac:spMkLst>
            <pc:docMk/>
            <pc:sldMk cId="0" sldId="357"/>
            <ac:spMk id="15" creationId="{BE8A9BD3-887C-427E-93C9-E65B5DF80641}"/>
          </ac:spMkLst>
        </pc:spChg>
        <pc:spChg chg="mod">
          <ac:chgData name="김연수" userId="aebf67d56af0f801" providerId="LiveId" clId="{B267D631-2991-4471-948B-76D7F4460DF1}" dt="2018-01-03T03:52:37.617" v="2" actId="1076"/>
          <ac:spMkLst>
            <pc:docMk/>
            <pc:sldMk cId="0" sldId="357"/>
            <ac:spMk id="24" creationId="{E4ACB129-D6AD-459D-86E7-9A1C8FC2F490}"/>
          </ac:spMkLst>
        </pc:spChg>
        <pc:spChg chg="mod">
          <ac:chgData name="김연수" userId="aebf67d56af0f801" providerId="LiveId" clId="{B267D631-2991-4471-948B-76D7F4460DF1}" dt="2018-01-03T03:52:34.808" v="1" actId="1076"/>
          <ac:spMkLst>
            <pc:docMk/>
            <pc:sldMk cId="0" sldId="357"/>
            <ac:spMk id="29" creationId="{4CC3047A-01B9-45B4-A856-DF29296A5F04}"/>
          </ac:spMkLst>
        </pc:spChg>
        <pc:spChg chg="mod">
          <ac:chgData name="김연수" userId="aebf67d56af0f801" providerId="LiveId" clId="{B267D631-2991-4471-948B-76D7F4460DF1}" dt="2018-01-03T03:52:32.184" v="0" actId="1076"/>
          <ac:spMkLst>
            <pc:docMk/>
            <pc:sldMk cId="0" sldId="357"/>
            <ac:spMk id="31" creationId="{26CDA8B7-1608-4FA5-A108-AEDA1A9F9BAF}"/>
          </ac:spMkLst>
        </pc:spChg>
        <pc:picChg chg="mod">
          <ac:chgData name="김연수" userId="aebf67d56af0f801" providerId="LiveId" clId="{B267D631-2991-4471-948B-76D7F4460DF1}" dt="2018-01-03T03:53:12.912" v="11" actId="14100"/>
          <ac:picMkLst>
            <pc:docMk/>
            <pc:sldMk cId="0" sldId="357"/>
            <ac:picMk id="13" creationId="{6B929E84-FF14-4D65-A25B-DBB151AE82CD}"/>
          </ac:picMkLst>
        </pc:picChg>
        <pc:picChg chg="mod">
          <ac:chgData name="김연수" userId="aebf67d56af0f801" providerId="LiveId" clId="{B267D631-2991-4471-948B-76D7F4460DF1}" dt="2018-01-03T03:53:09.896" v="10" actId="14100"/>
          <ac:picMkLst>
            <pc:docMk/>
            <pc:sldMk cId="0" sldId="357"/>
            <ac:picMk id="14" creationId="{32529E3D-C74E-4606-9A7D-ED50EFAF6FA5}"/>
          </ac:picMkLst>
        </pc:picChg>
        <pc:picChg chg="mod">
          <ac:chgData name="김연수" userId="aebf67d56af0f801" providerId="LiveId" clId="{B267D631-2991-4471-948B-76D7F4460DF1}" dt="2018-01-03T03:53:16.272" v="12" actId="14100"/>
          <ac:picMkLst>
            <pc:docMk/>
            <pc:sldMk cId="0" sldId="357"/>
            <ac:picMk id="26" creationId="{6B929E84-FF14-4D65-A25B-DBB151AE82CD}"/>
          </ac:picMkLst>
        </pc:picChg>
        <pc:picChg chg="mod">
          <ac:chgData name="김연수" userId="aebf67d56af0f801" providerId="LiveId" clId="{B267D631-2991-4471-948B-76D7F4460DF1}" dt="2018-01-03T03:53:06.432" v="9" actId="1076"/>
          <ac:picMkLst>
            <pc:docMk/>
            <pc:sldMk cId="0" sldId="357"/>
            <ac:picMk id="27" creationId="{32529E3D-C74E-4606-9A7D-ED50EFAF6FA5}"/>
          </ac:picMkLst>
        </pc:picChg>
      </pc:sldChg>
      <pc:sldChg chg="del">
        <pc:chgData name="김연수" userId="aebf67d56af0f801" providerId="LiveId" clId="{B267D631-2991-4471-948B-76D7F4460DF1}" dt="2018-01-03T05:09:37.611" v="330" actId="2696"/>
        <pc:sldMkLst>
          <pc:docMk/>
          <pc:sldMk cId="1138915071" sldId="371"/>
        </pc:sldMkLst>
      </pc:sldChg>
      <pc:sldChg chg="modSp">
        <pc:chgData name="김연수" userId="aebf67d56af0f801" providerId="LiveId" clId="{B267D631-2991-4471-948B-76D7F4460DF1}" dt="2018-01-03T04:03:03.538" v="172" actId="20577"/>
        <pc:sldMkLst>
          <pc:docMk/>
          <pc:sldMk cId="1508041094" sldId="377"/>
        </pc:sldMkLst>
        <pc:spChg chg="mod">
          <ac:chgData name="김연수" userId="aebf67d56af0f801" providerId="LiveId" clId="{B267D631-2991-4471-948B-76D7F4460DF1}" dt="2018-01-03T04:03:03.538" v="172" actId="20577"/>
          <ac:spMkLst>
            <pc:docMk/>
            <pc:sldMk cId="1508041094" sldId="377"/>
            <ac:spMk id="11267" creationId="{BD7987CE-31FC-4C6A-A72F-191212AC3F9E}"/>
          </ac:spMkLst>
        </pc:spChg>
      </pc:sldChg>
      <pc:sldChg chg="addSp delSp modSp">
        <pc:chgData name="김연수" userId="aebf67d56af0f801" providerId="LiveId" clId="{B267D631-2991-4471-948B-76D7F4460DF1}" dt="2018-01-03T04:23:05.590" v="326" actId="1076"/>
        <pc:sldMkLst>
          <pc:docMk/>
          <pc:sldMk cId="280804507" sldId="378"/>
        </pc:sldMkLst>
        <pc:spChg chg="add mod">
          <ac:chgData name="김연수" userId="aebf67d56af0f801" providerId="LiveId" clId="{B267D631-2991-4471-948B-76D7F4460DF1}" dt="2018-01-03T04:23:05.590" v="326" actId="1076"/>
          <ac:spMkLst>
            <pc:docMk/>
            <pc:sldMk cId="280804507" sldId="378"/>
            <ac:spMk id="2" creationId="{6690B2E5-F800-4578-8D18-230284DD5629}"/>
          </ac:spMkLst>
        </pc:spChg>
        <pc:spChg chg="mod">
          <ac:chgData name="김연수" userId="aebf67d56af0f801" providerId="LiveId" clId="{B267D631-2991-4471-948B-76D7F4460DF1}" dt="2018-01-03T04:15:21.393" v="255" actId="1076"/>
          <ac:spMkLst>
            <pc:docMk/>
            <pc:sldMk cId="280804507" sldId="378"/>
            <ac:spMk id="11267" creationId="{BD7987CE-31FC-4C6A-A72F-191212AC3F9E}"/>
          </ac:spMkLst>
        </pc:spChg>
        <pc:picChg chg="add del mod">
          <ac:chgData name="김연수" userId="aebf67d56af0f801" providerId="LiveId" clId="{B267D631-2991-4471-948B-76D7F4460DF1}" dt="2018-01-03T04:15:24.026" v="256" actId="1076"/>
          <ac:picMkLst>
            <pc:docMk/>
            <pc:sldMk cId="280804507" sldId="378"/>
            <ac:picMk id="4098" creationId="{EE667662-3D0F-4169-9D50-DCDA349F4954}"/>
          </ac:picMkLst>
        </pc:picChg>
        <pc:picChg chg="add mod">
          <ac:chgData name="김연수" userId="aebf67d56af0f801" providerId="LiveId" clId="{B267D631-2991-4471-948B-76D7F4460DF1}" dt="2018-01-03T04:22:35.367" v="261" actId="1076"/>
          <ac:picMkLst>
            <pc:docMk/>
            <pc:sldMk cId="280804507" sldId="378"/>
            <ac:picMk id="4100" creationId="{D885EA42-0F9C-443D-83C0-EBC74F8BD3B3}"/>
          </ac:picMkLst>
        </pc:picChg>
      </pc:sldChg>
      <pc:sldChg chg="add">
        <pc:chgData name="김연수" userId="aebf67d56af0f801" providerId="LiveId" clId="{B267D631-2991-4471-948B-76D7F4460DF1}" dt="2018-01-03T05:09:20.140" v="327"/>
        <pc:sldMkLst>
          <pc:docMk/>
          <pc:sldMk cId="4126157352" sldId="380"/>
        </pc:sldMkLst>
      </pc:sldChg>
      <pc:sldChg chg="add">
        <pc:chgData name="김연수" userId="aebf67d56af0f801" providerId="LiveId" clId="{B267D631-2991-4471-948B-76D7F4460DF1}" dt="2018-01-03T05:09:35.942" v="329"/>
        <pc:sldMkLst>
          <pc:docMk/>
          <pc:sldMk cId="4013882097" sldId="38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F6C96F-E907-4E50-8EAC-2580F8A4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9B2910-38B1-4D91-96B5-771FFE85E837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90A03-6E57-463F-A26E-6FE4AC2DC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BDDD89-997E-4626-97F4-FA3E6408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7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9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DF7E9D7B-9164-41AC-B038-FFE089F6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DF7E9D7B-9164-41AC-B038-FFE089F6E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0BB90F0E-0C4B-4119-8B24-146AC75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3C1191A6-63C6-4158-9DB2-07E4E85A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5D0C9ABD-9A8B-4E40-A86A-7043FE22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FD0B18DE-542E-4B52-B18C-D09F830B04B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5157C-A23D-4D29-A534-F78C58D7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4E935E-6686-4050-955C-AC2D62FEE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9C007F-747B-415C-9CA7-74FEC6F4F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4AAE12A-527E-4202-B4D0-C511BF19F6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572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92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44438E53-5358-4018-B81E-57406A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BB7DB27-12EF-4D40-A4FF-BDF30A416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CA1BFE1-8864-4729-936F-EBA77D65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CA1BFE1-8864-4729-936F-EBA77D653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E144DF1F-6958-43DA-9FE2-785849F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B41F8A7B-D994-4752-8316-160C818BB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834D97D-D81B-4F89-8698-28FA349D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4FEB1E83-DE5A-43F4-AB5E-844B9619D4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0544CC-C76B-4A44-B083-03F8D5605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C05BD6EE-C1B4-4EE3-841F-0C5CCF2B58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9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10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95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80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22A920B-1A59-4659-940C-0198020B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47FF5E5-1BAD-4FC5-80AF-21766C230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09E0FB89-A403-4607-9B1F-2C525FD70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09E0FB89-A403-4607-9B1F-2C525FD70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35DF45CF-E933-4510-9192-592D2B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B7758583-62BA-4E63-8863-CA30A3915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C1CBC2F7-59E3-41C9-8805-E87E6CA2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2BEAC03-F2FB-4997-97A9-6B8B27F6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6AE6807E-6CFF-4FB4-93C5-72C3BE37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6C180664-9ACA-4616-B1EE-B91A8EA501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3.svg"/><Relationship Id="rId5" Type="http://schemas.openxmlformats.org/officeDocument/2006/relationships/image" Target="../media/image35.svg"/><Relationship Id="rId10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500688"/>
            <a:ext cx="38163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75EFFAF-B972-4B34-AD33-F88B920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571894" y="161591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730" y="1101551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730" y="211597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640692" y="2601749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39A3A9-7434-43E9-9D8A-F17C2846B6B7}"/>
              </a:ext>
            </a:extLst>
          </p:cNvPr>
          <p:cNvGrpSpPr/>
          <p:nvPr/>
        </p:nvGrpSpPr>
        <p:grpSpPr>
          <a:xfrm>
            <a:off x="3496618" y="1453378"/>
            <a:ext cx="1057276" cy="1571636"/>
            <a:chOff x="3871914" y="2357430"/>
            <a:chExt cx="1057276" cy="1571636"/>
          </a:xfrm>
        </p:grpSpPr>
        <p:pic>
          <p:nvPicPr>
            <p:cNvPr id="23" name="그래픽 22" descr="덮인 책">
              <a:extLst>
                <a:ext uri="{FF2B5EF4-FFF2-40B4-BE49-F238E27FC236}">
                  <a16:creationId xmlns:a16="http://schemas.microsoft.com/office/drawing/2014/main" id="{804E4B44-75C1-432A-AC4E-96DD4F06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1914" y="23574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CB129-D6AD-459D-86E7-9A1C8FC2F490}"/>
                </a:ext>
              </a:extLst>
            </p:cNvPr>
            <p:cNvSpPr txBox="1"/>
            <p:nvPr/>
          </p:nvSpPr>
          <p:spPr>
            <a:xfrm>
              <a:off x="3929058" y="3344291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</a:t>
              </a:r>
            </a:p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94" y="1988291"/>
            <a:ext cx="18351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143585" y="2672201"/>
            <a:ext cx="65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9874" y="142504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469388" y="2440239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571894" y="450210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730" y="3987741"/>
            <a:ext cx="914400" cy="914400"/>
          </a:xfrm>
          <a:prstGeom prst="rect">
            <a:avLst/>
          </a:prstGeom>
        </p:spPr>
      </p:pic>
      <p:pic>
        <p:nvPicPr>
          <p:cNvPr id="27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730" y="500216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640692" y="5487939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8108" y="4902141"/>
            <a:ext cx="454249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4129899" y="4446970"/>
            <a:ext cx="76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pic>
        <p:nvPicPr>
          <p:cNvPr id="44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8612" y="429171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639874" y="5271296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8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3585" y="2006687"/>
            <a:ext cx="665514" cy="665514"/>
          </a:xfrm>
          <a:prstGeom prst="rect">
            <a:avLst/>
          </a:prstGeom>
        </p:spPr>
      </p:pic>
      <p:pic>
        <p:nvPicPr>
          <p:cNvPr id="4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1675" y="4991702"/>
            <a:ext cx="665514" cy="6655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4183999" y="5653843"/>
            <a:ext cx="65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166356" y="1553246"/>
            <a:ext cx="683016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6130" y="1971936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2462694" y="1531180"/>
            <a:ext cx="683016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5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80928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2780928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272" y="2708920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780508" y="3068960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755576" y="4069521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7164288" y="40050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7056503" y="5085184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635896" y="410233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267744" y="3645024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413113" y="3717032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931886" y="5085184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1115616" y="5130933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18B27-61E3-4839-BEB9-FA75C5D4277F}"/>
              </a:ext>
            </a:extLst>
          </p:cNvPr>
          <p:cNvSpPr txBox="1"/>
          <p:nvPr/>
        </p:nvSpPr>
        <p:spPr>
          <a:xfrm>
            <a:off x="3923928" y="126876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WSN</a:t>
            </a:r>
            <a:endParaRPr lang="ko-KR" altLang="en-US" sz="4800" b="1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96933"/>
              </p:ext>
            </p:extLst>
          </p:nvPr>
        </p:nvGraphicFramePr>
        <p:xfrm>
          <a:off x="683568" y="1052736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1645" y="1119200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966" y="1249616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825" y="2379718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313462" y="2387250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2737" y="3477867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321644" y="3663396"/>
            <a:ext cx="7882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321645" y="4795819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4" y="5003342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43FD94-A2C0-4EC1-9D95-65B042A97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D092CF-FC69-4011-9FA1-0106481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4" name="그룹 34">
            <a:extLst>
              <a:ext uri="{FF2B5EF4-FFF2-40B4-BE49-F238E27FC236}">
                <a16:creationId xmlns:a16="http://schemas.microsoft.com/office/drawing/2014/main" id="{1D2395EA-20AB-4FE5-B9DE-BC5CFD16587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B29B7AEE-5EA4-446D-B6A4-F3F6B6E347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>
              <a:extLst>
                <a:ext uri="{FF2B5EF4-FFF2-40B4-BE49-F238E27FC236}">
                  <a16:creationId xmlns:a16="http://schemas.microsoft.com/office/drawing/2014/main" id="{92EDC9BE-7510-4426-AB31-64792FC66B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6" name="Text Box 7">
              <a:extLst>
                <a:ext uri="{FF2B5EF4-FFF2-40B4-BE49-F238E27FC236}">
                  <a16:creationId xmlns:a16="http://schemas.microsoft.com/office/drawing/2014/main" id="{3D39FC33-0A2F-45BE-89EB-B08B5652B2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>
            <a:extLst>
              <a:ext uri="{FF2B5EF4-FFF2-40B4-BE49-F238E27FC236}">
                <a16:creationId xmlns:a16="http://schemas.microsoft.com/office/drawing/2014/main" id="{3D1642F0-F5F5-4109-983B-46BF1AC481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9B97F2E9-A37A-4B8A-B79B-8C1CC79BF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>
              <a:extLst>
                <a:ext uri="{FF2B5EF4-FFF2-40B4-BE49-F238E27FC236}">
                  <a16:creationId xmlns:a16="http://schemas.microsoft.com/office/drawing/2014/main" id="{0AF33749-BD64-4BD5-B801-E699558FC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3" name="Text Box 12">
              <a:extLst>
                <a:ext uri="{FF2B5EF4-FFF2-40B4-BE49-F238E27FC236}">
                  <a16:creationId xmlns:a16="http://schemas.microsoft.com/office/drawing/2014/main" id="{73AAADBC-ECBC-42A4-B526-C854414BF4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>
            <a:extLst>
              <a:ext uri="{FF2B5EF4-FFF2-40B4-BE49-F238E27FC236}">
                <a16:creationId xmlns:a16="http://schemas.microsoft.com/office/drawing/2014/main" id="{C115B3D2-FDE9-421B-BA57-E12B20ABA0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E2959429-8FCC-460B-A09A-72F7AF0D1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>
              <a:extLst>
                <a:ext uri="{FF2B5EF4-FFF2-40B4-BE49-F238E27FC236}">
                  <a16:creationId xmlns:a16="http://schemas.microsoft.com/office/drawing/2014/main" id="{09806992-52EC-4625-99E0-6BE60958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A39BA284-2022-4B9C-8233-EA08CE716E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>
            <a:extLst>
              <a:ext uri="{FF2B5EF4-FFF2-40B4-BE49-F238E27FC236}">
                <a16:creationId xmlns:a16="http://schemas.microsoft.com/office/drawing/2014/main" id="{574B25BF-D45A-4070-B4DD-3EF86446510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EECE6ABA-2E78-4D49-BA14-6AD87269B6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>
              <a:extLst>
                <a:ext uri="{FF2B5EF4-FFF2-40B4-BE49-F238E27FC236}">
                  <a16:creationId xmlns:a16="http://schemas.microsoft.com/office/drawing/2014/main" id="{2E41D75D-6153-4FB3-B2B8-4FCB7064A0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7" name="Text Box 22">
              <a:extLst>
                <a:ext uri="{FF2B5EF4-FFF2-40B4-BE49-F238E27FC236}">
                  <a16:creationId xmlns:a16="http://schemas.microsoft.com/office/drawing/2014/main" id="{81843430-CF30-434D-8555-4D2B4DF3B2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>
            <a:extLst>
              <a:ext uri="{FF2B5EF4-FFF2-40B4-BE49-F238E27FC236}">
                <a16:creationId xmlns:a16="http://schemas.microsoft.com/office/drawing/2014/main" id="{8FA47585-BFC0-42F2-A840-1004008538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63E427C7-9F9B-4CAB-A00C-558E80644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>
              <a:extLst>
                <a:ext uri="{FF2B5EF4-FFF2-40B4-BE49-F238E27FC236}">
                  <a16:creationId xmlns:a16="http://schemas.microsoft.com/office/drawing/2014/main" id="{8315E981-24DE-4B44-A352-720B6DD04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4" name="Text Box 7">
              <a:extLst>
                <a:ext uri="{FF2B5EF4-FFF2-40B4-BE49-F238E27FC236}">
                  <a16:creationId xmlns:a16="http://schemas.microsoft.com/office/drawing/2014/main" id="{28B92BDB-B41E-4342-AFD3-40E3E2F41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>
            <a:extLst>
              <a:ext uri="{FF2B5EF4-FFF2-40B4-BE49-F238E27FC236}">
                <a16:creationId xmlns:a16="http://schemas.microsoft.com/office/drawing/2014/main" id="{7B76B56F-8E5C-4D4B-AC3B-32C261C024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1E711455-E813-41B5-A126-CEC406464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>
              <a:extLst>
                <a:ext uri="{FF2B5EF4-FFF2-40B4-BE49-F238E27FC236}">
                  <a16:creationId xmlns:a16="http://schemas.microsoft.com/office/drawing/2014/main" id="{CF1292AB-747C-41A9-A608-113BCA6DBD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BE9A739A-D6E1-427F-849A-4A7A6FCB21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>
            <a:extLst>
              <a:ext uri="{FF2B5EF4-FFF2-40B4-BE49-F238E27FC236}">
                <a16:creationId xmlns:a16="http://schemas.microsoft.com/office/drawing/2014/main" id="{8FFF7BAA-6B39-4B40-84C0-DD70E73DC1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9FA26186-0237-4007-B39C-5F49CCE13D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>
              <a:extLst>
                <a:ext uri="{FF2B5EF4-FFF2-40B4-BE49-F238E27FC236}">
                  <a16:creationId xmlns:a16="http://schemas.microsoft.com/office/drawing/2014/main" id="{9F648220-496A-4A6D-805C-0821BE1ACD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8" name="Text Box 22">
              <a:extLst>
                <a:ext uri="{FF2B5EF4-FFF2-40B4-BE49-F238E27FC236}">
                  <a16:creationId xmlns:a16="http://schemas.microsoft.com/office/drawing/2014/main" id="{2F6CF3C8-A697-45A2-A78C-39521CD3DD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>
            <a:extLst>
              <a:ext uri="{FF2B5EF4-FFF2-40B4-BE49-F238E27FC236}">
                <a16:creationId xmlns:a16="http://schemas.microsoft.com/office/drawing/2014/main" id="{2C208D74-0BC7-4F5E-82FF-A835D6D85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>
              <a:extLst>
                <a:ext uri="{FF2B5EF4-FFF2-40B4-BE49-F238E27FC236}">
                  <a16:creationId xmlns:a16="http://schemas.microsoft.com/office/drawing/2014/main" id="{8C33F2D0-7E43-48E3-9352-54750DBDB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4" name="AutoShape 44">
              <a:extLst>
                <a:ext uri="{FF2B5EF4-FFF2-40B4-BE49-F238E27FC236}">
                  <a16:creationId xmlns:a16="http://schemas.microsoft.com/office/drawing/2014/main" id="{86E470D2-ECEB-4201-B0E7-6A29E4B90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5" name="Text Box 45">
              <a:extLst>
                <a:ext uri="{FF2B5EF4-FFF2-40B4-BE49-F238E27FC236}">
                  <a16:creationId xmlns:a16="http://schemas.microsoft.com/office/drawing/2014/main" id="{F2C37015-E0B3-49B4-93DB-EDC5E569E5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>
            <a:extLst>
              <a:ext uri="{FF2B5EF4-FFF2-40B4-BE49-F238E27FC236}">
                <a16:creationId xmlns:a16="http://schemas.microsoft.com/office/drawing/2014/main" id="{F146010F-4088-4123-90A8-55E02BD92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2D88F-8F6C-4742-8CD3-C55FDEB0403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52578"/>
          </a:xfrm>
        </p:spPr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IEEE 802.15.4</a:t>
            </a:r>
          </a:p>
          <a:p>
            <a:pPr lvl="1"/>
            <a:r>
              <a:rPr lang="ko-KR" altLang="en-US" dirty="0">
                <a:cs typeface="넥슨 풋볼고딕 L"/>
              </a:rPr>
              <a:t>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en-US" altLang="ko-KR" dirty="0">
                <a:cs typeface="넥슨 풋볼고딕 L"/>
              </a:rPr>
              <a:t>MTU(</a:t>
            </a:r>
            <a:r>
              <a:rPr lang="ko-KR" altLang="en-US" dirty="0">
                <a:cs typeface="넥슨 풋볼고딕 L"/>
              </a:rPr>
              <a:t>최대 전송 단위</a:t>
            </a:r>
            <a:r>
              <a:rPr lang="en-US" altLang="ko-KR" dirty="0">
                <a:cs typeface="넥슨 풋볼고딕 L"/>
              </a:rPr>
              <a:t>) 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127byte </a:t>
            </a:r>
            <a:r>
              <a:rPr lang="ko-KR" altLang="en-US" dirty="0">
                <a:cs typeface="넥슨 풋볼고딕 L"/>
              </a:rPr>
              <a:t>밖에 되지 않는 경량 프로토콜이다</a:t>
            </a:r>
            <a:r>
              <a:rPr lang="en-US" altLang="ko-KR" dirty="0">
                <a:cs typeface="넥슨 풋볼고딕 L"/>
              </a:rPr>
              <a:t>. (</a:t>
            </a:r>
            <a:r>
              <a:rPr lang="ko-KR" altLang="en-US" dirty="0">
                <a:cs typeface="넥슨 풋볼고딕 L"/>
              </a:rPr>
              <a:t>평범한 이더넷의 </a:t>
            </a:r>
            <a:r>
              <a:rPr lang="en-US" altLang="ko-KR" dirty="0">
                <a:cs typeface="넥슨 풋볼고딕 L"/>
              </a:rPr>
              <a:t>MTU</a:t>
            </a:r>
            <a:r>
              <a:rPr lang="ko-KR" altLang="en-US" dirty="0">
                <a:cs typeface="넥슨 풋볼고딕 L"/>
              </a:rPr>
              <a:t>는 </a:t>
            </a:r>
            <a:r>
              <a:rPr lang="en-US" altLang="ko-KR" dirty="0">
                <a:cs typeface="넥슨 풋볼고딕 L"/>
              </a:rPr>
              <a:t>1280byte)</a:t>
            </a:r>
          </a:p>
          <a:p>
            <a:pPr lvl="1"/>
            <a:endParaRPr lang="en-US" altLang="ko-KR" dirty="0">
              <a:cs typeface="넥슨 풋볼고딕 L"/>
            </a:endParaRPr>
          </a:p>
          <a:p>
            <a:pPr marL="457200" lvl="1" indent="0">
              <a:buNone/>
            </a:pPr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A720A-363B-477A-8F6D-A608A328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13422"/>
              </p:ext>
            </p:extLst>
          </p:nvPr>
        </p:nvGraphicFramePr>
        <p:xfrm>
          <a:off x="2202595" y="5403429"/>
          <a:ext cx="482453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3461024029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8377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400299"/>
                  </a:ext>
                </a:extLst>
              </a:tr>
            </a:tbl>
          </a:graphicData>
        </a:graphic>
      </p:graphicFrame>
      <p:pic>
        <p:nvPicPr>
          <p:cNvPr id="4100" name="Picture 4" descr="http://cfile4.uf.tistory.com/image/2675F53D542B93FB29F448">
            <a:extLst>
              <a:ext uri="{FF2B5EF4-FFF2-40B4-BE49-F238E27FC236}">
                <a16:creationId xmlns:a16="http://schemas.microsoft.com/office/drawing/2014/main" id="{D885EA42-0F9C-443D-83C0-EBC74F8B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1444753" cy="1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0B2E5-F800-4578-8D18-230284DD5629}"/>
              </a:ext>
            </a:extLst>
          </p:cNvPr>
          <p:cNvSpPr txBox="1"/>
          <p:nvPr/>
        </p:nvSpPr>
        <p:spPr>
          <a:xfrm>
            <a:off x="2843808" y="364732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주로 </a:t>
            </a:r>
            <a:r>
              <a:rPr lang="en-US" altLang="ko-KR" dirty="0" err="1"/>
              <a:t>Zigbee</a:t>
            </a:r>
            <a:r>
              <a:rPr lang="en-US" altLang="ko-KR" dirty="0"/>
              <a:t> </a:t>
            </a:r>
            <a:r>
              <a:rPr lang="ko-KR" altLang="en-US" dirty="0"/>
              <a:t>기술을 기반으로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사물인터넷을 위한 네트워크 시스템을 표준화 하는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en-US" altLang="ko-KR" dirty="0">
                <a:cs typeface="넥슨 풋볼고딕 L"/>
              </a:rPr>
              <a:t>6LowPAN</a:t>
            </a:r>
            <a:r>
              <a:rPr lang="ko-KR" altLang="en-US" dirty="0">
                <a:cs typeface="넥슨 풋볼고딕 L"/>
              </a:rPr>
              <a:t>에서 제공하는 </a:t>
            </a:r>
            <a:r>
              <a:rPr lang="ko-KR" altLang="en-US" b="1" dirty="0">
                <a:cs typeface="넥슨 풋볼고딕 L"/>
              </a:rPr>
              <a:t>헤더 압축</a:t>
            </a:r>
            <a:r>
              <a:rPr lang="ko-KR" altLang="en-US" dirty="0">
                <a:cs typeface="넥슨 풋볼고딕 L"/>
              </a:rPr>
              <a:t>과 링크 단계 </a:t>
            </a:r>
            <a:r>
              <a:rPr lang="ko-KR" altLang="en-US" b="1" dirty="0">
                <a:cs typeface="넥슨 풋볼고딕 L"/>
              </a:rPr>
              <a:t>단편화</a:t>
            </a:r>
            <a:r>
              <a:rPr lang="en-US" altLang="ko-KR" b="1" dirty="0">
                <a:cs typeface="넥슨 풋볼고딕 L"/>
              </a:rPr>
              <a:t>/</a:t>
            </a:r>
            <a:r>
              <a:rPr lang="ko-KR" altLang="en-US" b="1" dirty="0" err="1">
                <a:cs typeface="넥슨 풋볼고딕 L"/>
              </a:rPr>
              <a:t>재조립</a:t>
            </a:r>
            <a:r>
              <a:rPr lang="ko-KR" altLang="en-US" dirty="0">
                <a:cs typeface="넥슨 풋볼고딕 L"/>
              </a:rPr>
              <a:t> 을 이용하면 </a:t>
            </a:r>
            <a:r>
              <a:rPr lang="en-US" altLang="ko-KR" dirty="0">
                <a:cs typeface="넥슨 풋볼고딕 L"/>
              </a:rPr>
              <a:t>MTU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1280</a:t>
            </a:r>
            <a:r>
              <a:rPr lang="ko-KR" altLang="en-US" dirty="0">
                <a:cs typeface="넥슨 풋볼고딕 L"/>
              </a:rPr>
              <a:t>인 일반 이더넷 환경에서</a:t>
            </a:r>
            <a:r>
              <a:rPr lang="en-US" altLang="ko-KR" dirty="0">
                <a:cs typeface="넥슨 풋볼고딕 L"/>
              </a:rPr>
              <a:t> MTU</a:t>
            </a:r>
            <a:r>
              <a:rPr lang="ko-KR" altLang="en-US" dirty="0">
                <a:cs typeface="넥슨 풋볼고딕 L"/>
              </a:rPr>
              <a:t>가 </a:t>
            </a:r>
            <a:r>
              <a:rPr lang="en-US" altLang="ko-KR" dirty="0">
                <a:cs typeface="넥슨 풋볼고딕 L"/>
              </a:rPr>
              <a:t>127 </a:t>
            </a:r>
            <a:r>
              <a:rPr lang="ko-KR" altLang="en-US" dirty="0">
                <a:cs typeface="넥슨 풋볼고딕 L"/>
              </a:rPr>
              <a:t>밖에 안되는 </a:t>
            </a:r>
            <a:r>
              <a:rPr lang="en-US" altLang="ko-KR" dirty="0">
                <a:cs typeface="넥슨 풋볼고딕 L"/>
              </a:rPr>
              <a:t>IEEE 802.15.4 </a:t>
            </a:r>
            <a:r>
              <a:rPr lang="ko-KR" altLang="en-US" dirty="0">
                <a:cs typeface="넥슨 풋볼고딕 L"/>
              </a:rPr>
              <a:t>장치에 메시지를 잘 보낼 수 있다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r>
              <a:rPr lang="ko-KR" altLang="en-US" dirty="0">
                <a:cs typeface="넥슨 풋볼고딕 L"/>
              </a:rPr>
              <a:t>하지만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패킷을 </a:t>
            </a:r>
            <a:r>
              <a:rPr lang="ko-KR" altLang="en-US" b="1" dirty="0">
                <a:cs typeface="넥슨 풋볼고딕 L"/>
              </a:rPr>
              <a:t>단편화</a:t>
            </a:r>
            <a:r>
              <a:rPr lang="ko-KR" altLang="en-US" dirty="0">
                <a:cs typeface="넥슨 풋볼고딕 L"/>
              </a:rPr>
              <a:t> 시켜 전송하면 패킷 조각이 많아질수록 전송률이 심하게 감소한다</a:t>
            </a:r>
            <a:r>
              <a:rPr lang="en-US" altLang="ko-KR" dirty="0">
                <a:cs typeface="넥슨 풋볼고딕 L"/>
              </a:rPr>
              <a:t>. </a:t>
            </a:r>
            <a:r>
              <a:rPr lang="ko-KR" altLang="en-US" dirty="0">
                <a:cs typeface="넥슨 풋볼고딕 L"/>
              </a:rPr>
              <a:t>그래서 나온 것이 </a:t>
            </a:r>
            <a:r>
              <a:rPr lang="en-US" altLang="ko-KR" dirty="0" err="1">
                <a:cs typeface="넥슨 풋볼고딕 L"/>
              </a:rPr>
              <a:t>CoAP</a:t>
            </a:r>
            <a:r>
              <a:rPr lang="ko-KR" altLang="en-US" dirty="0">
                <a:cs typeface="넥슨 풋볼고딕 L"/>
              </a:rPr>
              <a:t>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pPr lvl="1"/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357EAA-A803-4A7B-AC41-226155B2E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9046"/>
              </p:ext>
            </p:extLst>
          </p:nvPr>
        </p:nvGraphicFramePr>
        <p:xfrm>
          <a:off x="2202595" y="4645403"/>
          <a:ext cx="48245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 설계의 주요 목표</a:t>
            </a:r>
            <a:endParaRPr lang="en-US" altLang="ko-KR" dirty="0"/>
          </a:p>
          <a:p>
            <a:pPr lvl="2"/>
            <a:r>
              <a:rPr lang="ko-KR" altLang="en-US" dirty="0"/>
              <a:t>단편화를 제한함으로써 전송 오버헤드를 최소화한다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기존 웹과의 통합을 위해 </a:t>
            </a:r>
            <a:r>
              <a:rPr lang="en-US" altLang="ko-KR" dirty="0"/>
              <a:t>HTTP</a:t>
            </a:r>
            <a:r>
              <a:rPr lang="ko-KR" altLang="en-US" dirty="0"/>
              <a:t>와의 쉬운 변환을 제공하며</a:t>
            </a:r>
            <a:r>
              <a:rPr lang="en-US" altLang="ko-KR" dirty="0"/>
              <a:t>, </a:t>
            </a:r>
            <a:r>
              <a:rPr lang="ko-KR" altLang="en-US" dirty="0"/>
              <a:t>그러한 과정에서 </a:t>
            </a:r>
            <a:r>
              <a:rPr lang="en-US" altLang="ko-KR" dirty="0"/>
              <a:t>HTTP</a:t>
            </a:r>
            <a:r>
              <a:rPr lang="ko-KR" altLang="en-US" dirty="0"/>
              <a:t>를 압축하지 않는 것을 목표로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cs typeface="넥슨 풋볼고딕 L"/>
              </a:rPr>
              <a:t>제한된</a:t>
            </a:r>
            <a:r>
              <a:rPr lang="en-US" altLang="ko-KR" dirty="0">
                <a:cs typeface="넥슨 풋볼고딕 L"/>
              </a:rPr>
              <a:t>(Constrained) </a:t>
            </a:r>
            <a:r>
              <a:rPr lang="ko-KR" altLang="en-US" dirty="0">
                <a:cs typeface="넥슨 풋볼고딕 L"/>
              </a:rPr>
              <a:t>환경에서의 </a:t>
            </a:r>
            <a:r>
              <a:rPr lang="en-US" altLang="ko-KR" dirty="0">
                <a:cs typeface="넥슨 풋볼고딕 L"/>
              </a:rPr>
              <a:t>M2M(Machine to Machine) </a:t>
            </a:r>
            <a:r>
              <a:rPr lang="ko-KR" altLang="en-US" dirty="0">
                <a:cs typeface="넥슨 풋볼고딕 L"/>
              </a:rPr>
              <a:t>어플리케이션 통신에 최적화</a:t>
            </a:r>
            <a:r>
              <a:rPr lang="en-US" altLang="ko-KR" dirty="0">
                <a:cs typeface="넥슨 풋볼고딕 L"/>
              </a:rPr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5901"/>
              </p:ext>
            </p:extLst>
          </p:nvPr>
        </p:nvGraphicFramePr>
        <p:xfrm>
          <a:off x="2195736" y="4221088"/>
          <a:ext cx="482453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0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74271"/>
              </p:ext>
            </p:extLst>
          </p:nvPr>
        </p:nvGraphicFramePr>
        <p:xfrm>
          <a:off x="4962225" y="4293096"/>
          <a:ext cx="396044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74944"/>
              </p:ext>
            </p:extLst>
          </p:nvPr>
        </p:nvGraphicFramePr>
        <p:xfrm>
          <a:off x="251520" y="4293096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067944" y="5403533"/>
            <a:ext cx="894281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416727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2994642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431300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328583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299756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350173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132350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350173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311226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3203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36619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40491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384126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515915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976239-AE2F-461A-AFCE-F95FC14FC149}"/>
              </a:ext>
            </a:extLst>
          </p:cNvPr>
          <p:cNvSpPr txBox="1"/>
          <p:nvPr/>
        </p:nvSpPr>
        <p:spPr>
          <a:xfrm>
            <a:off x="7419607" y="6519416"/>
            <a:ext cx="122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Database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1895474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4849552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38089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3848938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3950965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2888500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2888500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2877705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57635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522438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52430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1852</TotalTime>
  <Words>1073</Words>
  <Application>Microsoft Office PowerPoint</Application>
  <PresentationFormat>화면 슬라이드 쇼(4:3)</PresentationFormat>
  <Paragraphs>296</Paragraphs>
  <Slides>19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HY견고딕</vt:lpstr>
      <vt:lpstr>굴림</vt:lpstr>
      <vt:lpstr>넥슨 풋볼고딕 B</vt:lpstr>
      <vt:lpstr>넥슨 풋볼고딕 L</vt:lpstr>
      <vt:lpstr>새굴림</vt:lpstr>
      <vt:lpstr>Arial</vt:lpstr>
      <vt:lpstr>Arial Black</vt:lpstr>
      <vt:lpstr>Britannic Bold</vt:lpstr>
      <vt:lpstr>Verdana</vt:lpstr>
      <vt:lpstr>Wingdings</vt:lpstr>
      <vt:lpstr>맑은 고딕</vt:lpstr>
      <vt:lpstr>228TGp_well-being_light</vt:lpstr>
      <vt:lpstr>Image</vt:lpstr>
      <vt:lpstr>Dtls 보안 기능을 추가한 CoAP/6LowPan 기반 홈 네트워크 시스템</vt:lpstr>
      <vt:lpstr>차        례</vt:lpstr>
      <vt:lpstr>종합설계 개요</vt:lpstr>
      <vt:lpstr>관련 연구 및 사례</vt:lpstr>
      <vt:lpstr>관련 연구 및 사례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PowerPoint 프레젠테이션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141</cp:revision>
  <dcterms:created xsi:type="dcterms:W3CDTF">2007-05-11T05:56:01Z</dcterms:created>
  <dcterms:modified xsi:type="dcterms:W3CDTF">2018-01-03T05:09:46Z</dcterms:modified>
</cp:coreProperties>
</file>