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75" r:id="rId3"/>
    <p:sldId id="277" r:id="rId4"/>
    <p:sldId id="278" r:id="rId5"/>
    <p:sldId id="279" r:id="rId6"/>
    <p:sldId id="280" r:id="rId7"/>
    <p:sldId id="257" r:id="rId8"/>
    <p:sldId id="258" r:id="rId9"/>
    <p:sldId id="259" r:id="rId10"/>
    <p:sldId id="260" r:id="rId11"/>
    <p:sldId id="261" r:id="rId12"/>
    <p:sldId id="262" r:id="rId13"/>
    <p:sldId id="263" r:id="rId14"/>
    <p:sldId id="264" r:id="rId15"/>
    <p:sldId id="265" r:id="rId16"/>
    <p:sldId id="266" r:id="rId17"/>
    <p:sldId id="267" r:id="rId18"/>
    <p:sldId id="270" r:id="rId19"/>
    <p:sldId id="271" r:id="rId20"/>
    <p:sldId id="273" r:id="rId21"/>
    <p:sldId id="274" r:id="rId22"/>
    <p:sldId id="268" r:id="rId23"/>
    <p:sldId id="269" r:id="rId24"/>
    <p:sldId id="272" r:id="rId25"/>
  </p:sldIdLst>
  <p:sldSz cx="9144000" cy="5143500" type="screen16x9"/>
  <p:notesSz cx="6858000" cy="9144000"/>
  <p:embeddedFontLst>
    <p:embeddedFont>
      <p:font typeface="Roboto Mono" panose="00000009000000000000" pitchFamily="49"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A92B68-69DC-45F0-8238-B94EE8248333}" v="41" dt="2023-02-07T19:09:14.8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99" d="100"/>
          <a:sy n="199" d="100"/>
        </p:scale>
        <p:origin x="3222"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hmet Belviranli" userId="fb566a1b-146b-4a51-904a-b0ff91f1358b" providerId="ADAL" clId="{CFDC543E-6875-4DE2-9BFB-4E5AFF08918B}"/>
    <pc:docChg chg="addSld modSld sldOrd">
      <pc:chgData name="Mehmet Belviranli" userId="fb566a1b-146b-4a51-904a-b0ff91f1358b" providerId="ADAL" clId="{CFDC543E-6875-4DE2-9BFB-4E5AFF08918B}" dt="2021-02-11T19:22:04.855" v="77"/>
      <pc:docMkLst>
        <pc:docMk/>
      </pc:docMkLst>
      <pc:sldChg chg="ord modNotes">
        <pc:chgData name="Mehmet Belviranli" userId="fb566a1b-146b-4a51-904a-b0ff91f1358b" providerId="ADAL" clId="{CFDC543E-6875-4DE2-9BFB-4E5AFF08918B}" dt="2021-02-11T19:22:04.855" v="77"/>
        <pc:sldMkLst>
          <pc:docMk/>
          <pc:sldMk cId="0" sldId="270"/>
        </pc:sldMkLst>
      </pc:sldChg>
      <pc:sldChg chg="ord modNotes">
        <pc:chgData name="Mehmet Belviranli" userId="fb566a1b-146b-4a51-904a-b0ff91f1358b" providerId="ADAL" clId="{CFDC543E-6875-4DE2-9BFB-4E5AFF08918B}" dt="2021-02-11T19:22:04.855" v="77"/>
        <pc:sldMkLst>
          <pc:docMk/>
          <pc:sldMk cId="0" sldId="271"/>
        </pc:sldMkLst>
      </pc:sldChg>
      <pc:sldChg chg="addSp modSp new mod">
        <pc:chgData name="Mehmet Belviranli" userId="fb566a1b-146b-4a51-904a-b0ff91f1358b" providerId="ADAL" clId="{CFDC543E-6875-4DE2-9BFB-4E5AFF08918B}" dt="2021-02-11T19:16:51.497" v="26" actId="1076"/>
        <pc:sldMkLst>
          <pc:docMk/>
          <pc:sldMk cId="4133169579" sldId="273"/>
        </pc:sldMkLst>
        <pc:spChg chg="mod">
          <ac:chgData name="Mehmet Belviranli" userId="fb566a1b-146b-4a51-904a-b0ff91f1358b" providerId="ADAL" clId="{CFDC543E-6875-4DE2-9BFB-4E5AFF08918B}" dt="2021-02-11T19:16:11.104" v="16" actId="20577"/>
          <ac:spMkLst>
            <pc:docMk/>
            <pc:sldMk cId="4133169579" sldId="273"/>
            <ac:spMk id="2" creationId="{F55BB65C-57AA-4E06-B4CE-BB53AB48C652}"/>
          </ac:spMkLst>
        </pc:spChg>
        <pc:picChg chg="add mod modCrop">
          <ac:chgData name="Mehmet Belviranli" userId="fb566a1b-146b-4a51-904a-b0ff91f1358b" providerId="ADAL" clId="{CFDC543E-6875-4DE2-9BFB-4E5AFF08918B}" dt="2021-02-11T19:16:48.046" v="25" actId="732"/>
          <ac:picMkLst>
            <pc:docMk/>
            <pc:sldMk cId="4133169579" sldId="273"/>
            <ac:picMk id="5" creationId="{EB09F9FA-4ABB-4810-8E80-09E1B12DF3C1}"/>
          </ac:picMkLst>
        </pc:picChg>
        <pc:picChg chg="add mod">
          <ac:chgData name="Mehmet Belviranli" userId="fb566a1b-146b-4a51-904a-b0ff91f1358b" providerId="ADAL" clId="{CFDC543E-6875-4DE2-9BFB-4E5AFF08918B}" dt="2021-02-11T19:16:51.497" v="26" actId="1076"/>
          <ac:picMkLst>
            <pc:docMk/>
            <pc:sldMk cId="4133169579" sldId="273"/>
            <ac:picMk id="1026" creationId="{AA83A54C-B2E9-48D7-8ED6-B1C4D34DFE4F}"/>
          </ac:picMkLst>
        </pc:picChg>
      </pc:sldChg>
      <pc:sldChg chg="addSp modSp new mod">
        <pc:chgData name="Mehmet Belviranli" userId="fb566a1b-146b-4a51-904a-b0ff91f1358b" providerId="ADAL" clId="{CFDC543E-6875-4DE2-9BFB-4E5AFF08918B}" dt="2021-02-11T19:18:22.540" v="75" actId="5793"/>
        <pc:sldMkLst>
          <pc:docMk/>
          <pc:sldMk cId="3264908686" sldId="274"/>
        </pc:sldMkLst>
        <pc:spChg chg="mod">
          <ac:chgData name="Mehmet Belviranli" userId="fb566a1b-146b-4a51-904a-b0ff91f1358b" providerId="ADAL" clId="{CFDC543E-6875-4DE2-9BFB-4E5AFF08918B}" dt="2021-02-11T19:17:22.153" v="68" actId="20577"/>
          <ac:spMkLst>
            <pc:docMk/>
            <pc:sldMk cId="3264908686" sldId="274"/>
            <ac:spMk id="2" creationId="{77BA1C7B-605A-41FE-BCE1-9A28137B3518}"/>
          </ac:spMkLst>
        </pc:spChg>
        <pc:spChg chg="mod">
          <ac:chgData name="Mehmet Belviranli" userId="fb566a1b-146b-4a51-904a-b0ff91f1358b" providerId="ADAL" clId="{CFDC543E-6875-4DE2-9BFB-4E5AFF08918B}" dt="2021-02-11T19:18:22.540" v="75" actId="5793"/>
          <ac:spMkLst>
            <pc:docMk/>
            <pc:sldMk cId="3264908686" sldId="274"/>
            <ac:spMk id="3" creationId="{77E0D748-10AF-4F01-ABD7-DD96B4FD93D7}"/>
          </ac:spMkLst>
        </pc:spChg>
        <pc:picChg chg="add mod">
          <ac:chgData name="Mehmet Belviranli" userId="fb566a1b-146b-4a51-904a-b0ff91f1358b" providerId="ADAL" clId="{CFDC543E-6875-4DE2-9BFB-4E5AFF08918B}" dt="2021-02-11T19:17:37.302" v="73" actId="1076"/>
          <ac:picMkLst>
            <pc:docMk/>
            <pc:sldMk cId="3264908686" sldId="274"/>
            <ac:picMk id="2050" creationId="{3C6E0F69-917D-4095-B28B-53F81B03E5D1}"/>
          </ac:picMkLst>
        </pc:picChg>
      </pc:sldChg>
    </pc:docChg>
  </pc:docChgLst>
  <pc:docChgLst>
    <pc:chgData name="Mehmet" userId="fb566a1b-146b-4a51-904a-b0ff91f1358b" providerId="ADAL" clId="{59A92B68-69DC-45F0-8238-B94EE8248333}"/>
    <pc:docChg chg="undo redo custSel addSld delSld modSld">
      <pc:chgData name="Mehmet" userId="fb566a1b-146b-4a51-904a-b0ff91f1358b" providerId="ADAL" clId="{59A92B68-69DC-45F0-8238-B94EE8248333}" dt="2023-02-23T21:02:52.246" v="385" actId="20577"/>
      <pc:docMkLst>
        <pc:docMk/>
      </pc:docMkLst>
      <pc:sldChg chg="modSp mod modNotes">
        <pc:chgData name="Mehmet" userId="fb566a1b-146b-4a51-904a-b0ff91f1358b" providerId="ADAL" clId="{59A92B68-69DC-45F0-8238-B94EE8248333}" dt="2023-02-07T18:31:54.986" v="234" actId="1076"/>
        <pc:sldMkLst>
          <pc:docMk/>
          <pc:sldMk cId="0" sldId="257"/>
        </pc:sldMkLst>
        <pc:spChg chg="mod">
          <ac:chgData name="Mehmet" userId="fb566a1b-146b-4a51-904a-b0ff91f1358b" providerId="ADAL" clId="{59A92B68-69DC-45F0-8238-B94EE8248333}" dt="2023-02-07T18:31:54.986" v="234" actId="1076"/>
          <ac:spMkLst>
            <pc:docMk/>
            <pc:sldMk cId="0" sldId="257"/>
            <ac:spMk id="61" creationId="{00000000-0000-0000-0000-000000000000}"/>
          </ac:spMkLst>
        </pc:spChg>
      </pc:sldChg>
      <pc:sldChg chg="modSp mod">
        <pc:chgData name="Mehmet" userId="fb566a1b-146b-4a51-904a-b0ff91f1358b" providerId="ADAL" clId="{59A92B68-69DC-45F0-8238-B94EE8248333}" dt="2023-02-07T18:33:24.831" v="241" actId="113"/>
        <pc:sldMkLst>
          <pc:docMk/>
          <pc:sldMk cId="0" sldId="258"/>
        </pc:sldMkLst>
        <pc:spChg chg="mod">
          <ac:chgData name="Mehmet" userId="fb566a1b-146b-4a51-904a-b0ff91f1358b" providerId="ADAL" clId="{59A92B68-69DC-45F0-8238-B94EE8248333}" dt="2023-02-07T18:33:24.831" v="241" actId="113"/>
          <ac:spMkLst>
            <pc:docMk/>
            <pc:sldMk cId="0" sldId="258"/>
            <ac:spMk id="95" creationId="{00000000-0000-0000-0000-000000000000}"/>
          </ac:spMkLst>
        </pc:spChg>
      </pc:sldChg>
      <pc:sldChg chg="addSp delSp modSp mod">
        <pc:chgData name="Mehmet" userId="fb566a1b-146b-4a51-904a-b0ff91f1358b" providerId="ADAL" clId="{59A92B68-69DC-45F0-8238-B94EE8248333}" dt="2023-02-07T19:09:14.859" v="311"/>
        <pc:sldMkLst>
          <pc:docMk/>
          <pc:sldMk cId="0" sldId="259"/>
        </pc:sldMkLst>
        <pc:spChg chg="add mod">
          <ac:chgData name="Mehmet" userId="fb566a1b-146b-4a51-904a-b0ff91f1358b" providerId="ADAL" clId="{59A92B68-69DC-45F0-8238-B94EE8248333}" dt="2023-02-07T18:33:56.309" v="245"/>
          <ac:spMkLst>
            <pc:docMk/>
            <pc:sldMk cId="0" sldId="259"/>
            <ac:spMk id="2" creationId="{FE4358E2-EFB3-40D0-B20B-80A9212FB15F}"/>
          </ac:spMkLst>
        </pc:spChg>
        <pc:spChg chg="add del mod">
          <ac:chgData name="Mehmet" userId="fb566a1b-146b-4a51-904a-b0ff91f1358b" providerId="ADAL" clId="{59A92B68-69DC-45F0-8238-B94EE8248333}" dt="2023-02-07T19:09:14.859" v="311"/>
          <ac:spMkLst>
            <pc:docMk/>
            <pc:sldMk cId="0" sldId="259"/>
            <ac:spMk id="3" creationId="{EBFA6AD5-FAA3-B6CE-2DF3-B594235F1EEB}"/>
          </ac:spMkLst>
        </pc:spChg>
        <pc:spChg chg="del">
          <ac:chgData name="Mehmet" userId="fb566a1b-146b-4a51-904a-b0ff91f1358b" providerId="ADAL" clId="{59A92B68-69DC-45F0-8238-B94EE8248333}" dt="2023-02-07T18:33:56.029" v="244" actId="478"/>
          <ac:spMkLst>
            <pc:docMk/>
            <pc:sldMk cId="0" sldId="259"/>
            <ac:spMk id="107" creationId="{00000000-0000-0000-0000-000000000000}"/>
          </ac:spMkLst>
        </pc:spChg>
      </pc:sldChg>
      <pc:sldChg chg="modSp mod">
        <pc:chgData name="Mehmet" userId="fb566a1b-146b-4a51-904a-b0ff91f1358b" providerId="ADAL" clId="{59A92B68-69DC-45F0-8238-B94EE8248333}" dt="2023-02-07T19:09:13.506" v="308" actId="6549"/>
        <pc:sldMkLst>
          <pc:docMk/>
          <pc:sldMk cId="0" sldId="260"/>
        </pc:sldMkLst>
        <pc:spChg chg="mod">
          <ac:chgData name="Mehmet" userId="fb566a1b-146b-4a51-904a-b0ff91f1358b" providerId="ADAL" clId="{59A92B68-69DC-45F0-8238-B94EE8248333}" dt="2023-02-07T18:33:48.680" v="243" actId="14100"/>
          <ac:spMkLst>
            <pc:docMk/>
            <pc:sldMk cId="0" sldId="260"/>
            <ac:spMk id="137" creationId="{00000000-0000-0000-0000-000000000000}"/>
          </ac:spMkLst>
        </pc:spChg>
        <pc:spChg chg="mod">
          <ac:chgData name="Mehmet" userId="fb566a1b-146b-4a51-904a-b0ff91f1358b" providerId="ADAL" clId="{59A92B68-69DC-45F0-8238-B94EE8248333}" dt="2023-02-07T19:09:13.506" v="308" actId="6549"/>
          <ac:spMkLst>
            <pc:docMk/>
            <pc:sldMk cId="0" sldId="260"/>
            <ac:spMk id="149" creationId="{00000000-0000-0000-0000-000000000000}"/>
          </ac:spMkLst>
        </pc:spChg>
        <pc:spChg chg="mod">
          <ac:chgData name="Mehmet" userId="fb566a1b-146b-4a51-904a-b0ff91f1358b" providerId="ADAL" clId="{59A92B68-69DC-45F0-8238-B94EE8248333}" dt="2023-02-07T19:08:51.148" v="274" actId="20577"/>
          <ac:spMkLst>
            <pc:docMk/>
            <pc:sldMk cId="0" sldId="260"/>
            <ac:spMk id="158" creationId="{00000000-0000-0000-0000-000000000000}"/>
          </ac:spMkLst>
        </pc:spChg>
      </pc:sldChg>
      <pc:sldChg chg="addSp delSp modSp mod">
        <pc:chgData name="Mehmet" userId="fb566a1b-146b-4a51-904a-b0ff91f1358b" providerId="ADAL" clId="{59A92B68-69DC-45F0-8238-B94EE8248333}" dt="2023-02-07T18:34:06.437" v="247"/>
        <pc:sldMkLst>
          <pc:docMk/>
          <pc:sldMk cId="0" sldId="261"/>
        </pc:sldMkLst>
        <pc:spChg chg="add mod">
          <ac:chgData name="Mehmet" userId="fb566a1b-146b-4a51-904a-b0ff91f1358b" providerId="ADAL" clId="{59A92B68-69DC-45F0-8238-B94EE8248333}" dt="2023-02-07T18:34:06.437" v="247"/>
          <ac:spMkLst>
            <pc:docMk/>
            <pc:sldMk cId="0" sldId="261"/>
            <ac:spMk id="2" creationId="{06783033-41AC-1F0E-9C47-BE428AB0A3BC}"/>
          </ac:spMkLst>
        </pc:spChg>
        <pc:spChg chg="del">
          <ac:chgData name="Mehmet" userId="fb566a1b-146b-4a51-904a-b0ff91f1358b" providerId="ADAL" clId="{59A92B68-69DC-45F0-8238-B94EE8248333}" dt="2023-02-07T18:34:06.135" v="246" actId="478"/>
          <ac:spMkLst>
            <pc:docMk/>
            <pc:sldMk cId="0" sldId="261"/>
            <ac:spMk id="171" creationId="{00000000-0000-0000-0000-000000000000}"/>
          </ac:spMkLst>
        </pc:spChg>
      </pc:sldChg>
      <pc:sldChg chg="addSp delSp modSp mod">
        <pc:chgData name="Mehmet" userId="fb566a1b-146b-4a51-904a-b0ff91f1358b" providerId="ADAL" clId="{59A92B68-69DC-45F0-8238-B94EE8248333}" dt="2023-02-07T19:10:11.287" v="312" actId="478"/>
        <pc:sldMkLst>
          <pc:docMk/>
          <pc:sldMk cId="0" sldId="262"/>
        </pc:sldMkLst>
        <pc:spChg chg="add mod">
          <ac:chgData name="Mehmet" userId="fb566a1b-146b-4a51-904a-b0ff91f1358b" providerId="ADAL" clId="{59A92B68-69DC-45F0-8238-B94EE8248333}" dt="2023-02-07T18:34:10.934" v="249"/>
          <ac:spMkLst>
            <pc:docMk/>
            <pc:sldMk cId="0" sldId="262"/>
            <ac:spMk id="2" creationId="{8E25F06D-ED8E-81EF-DCC0-594FFC444D3B}"/>
          </ac:spMkLst>
        </pc:spChg>
        <pc:spChg chg="add del mod">
          <ac:chgData name="Mehmet" userId="fb566a1b-146b-4a51-904a-b0ff91f1358b" providerId="ADAL" clId="{59A92B68-69DC-45F0-8238-B94EE8248333}" dt="2023-02-07T19:10:11.287" v="312" actId="478"/>
          <ac:spMkLst>
            <pc:docMk/>
            <pc:sldMk cId="0" sldId="262"/>
            <ac:spMk id="3" creationId="{4C34FB37-4699-D3CA-009A-49B8E88102FD}"/>
          </ac:spMkLst>
        </pc:spChg>
        <pc:spChg chg="del">
          <ac:chgData name="Mehmet" userId="fb566a1b-146b-4a51-904a-b0ff91f1358b" providerId="ADAL" clId="{59A92B68-69DC-45F0-8238-B94EE8248333}" dt="2023-02-07T18:34:10.669" v="248" actId="478"/>
          <ac:spMkLst>
            <pc:docMk/>
            <pc:sldMk cId="0" sldId="262"/>
            <ac:spMk id="205" creationId="{00000000-0000-0000-0000-000000000000}"/>
          </ac:spMkLst>
        </pc:spChg>
      </pc:sldChg>
      <pc:sldChg chg="addSp delSp modSp mod">
        <pc:chgData name="Mehmet" userId="fb566a1b-146b-4a51-904a-b0ff91f1358b" providerId="ADAL" clId="{59A92B68-69DC-45F0-8238-B94EE8248333}" dt="2023-02-07T18:34:16.034" v="251"/>
        <pc:sldMkLst>
          <pc:docMk/>
          <pc:sldMk cId="0" sldId="263"/>
        </pc:sldMkLst>
        <pc:spChg chg="add mod">
          <ac:chgData name="Mehmet" userId="fb566a1b-146b-4a51-904a-b0ff91f1358b" providerId="ADAL" clId="{59A92B68-69DC-45F0-8238-B94EE8248333}" dt="2023-02-07T18:34:16.034" v="251"/>
          <ac:spMkLst>
            <pc:docMk/>
            <pc:sldMk cId="0" sldId="263"/>
            <ac:spMk id="2" creationId="{AA435FD6-FD84-65D2-4A5B-1AB63A4083D1}"/>
          </ac:spMkLst>
        </pc:spChg>
        <pc:spChg chg="del">
          <ac:chgData name="Mehmet" userId="fb566a1b-146b-4a51-904a-b0ff91f1358b" providerId="ADAL" clId="{59A92B68-69DC-45F0-8238-B94EE8248333}" dt="2023-02-07T18:34:15.688" v="250" actId="478"/>
          <ac:spMkLst>
            <pc:docMk/>
            <pc:sldMk cId="0" sldId="263"/>
            <ac:spMk id="235" creationId="{00000000-0000-0000-0000-000000000000}"/>
          </ac:spMkLst>
        </pc:spChg>
      </pc:sldChg>
      <pc:sldChg chg="modSp mod">
        <pc:chgData name="Mehmet" userId="fb566a1b-146b-4a51-904a-b0ff91f1358b" providerId="ADAL" clId="{59A92B68-69DC-45F0-8238-B94EE8248333}" dt="2023-02-07T18:34:27.121" v="253" actId="14100"/>
        <pc:sldMkLst>
          <pc:docMk/>
          <pc:sldMk cId="0" sldId="264"/>
        </pc:sldMkLst>
        <pc:spChg chg="mod">
          <ac:chgData name="Mehmet" userId="fb566a1b-146b-4a51-904a-b0ff91f1358b" providerId="ADAL" clId="{59A92B68-69DC-45F0-8238-B94EE8248333}" dt="2023-02-07T18:34:27.121" v="253" actId="14100"/>
          <ac:spMkLst>
            <pc:docMk/>
            <pc:sldMk cId="0" sldId="264"/>
            <ac:spMk id="269" creationId="{00000000-0000-0000-0000-000000000000}"/>
          </ac:spMkLst>
        </pc:spChg>
      </pc:sldChg>
      <pc:sldChg chg="addSp delSp modSp mod">
        <pc:chgData name="Mehmet" userId="fb566a1b-146b-4a51-904a-b0ff91f1358b" providerId="ADAL" clId="{59A92B68-69DC-45F0-8238-B94EE8248333}" dt="2023-02-07T19:08:59.239" v="286"/>
        <pc:sldMkLst>
          <pc:docMk/>
          <pc:sldMk cId="0" sldId="265"/>
        </pc:sldMkLst>
        <pc:spChg chg="add del mod">
          <ac:chgData name="Mehmet" userId="fb566a1b-146b-4a51-904a-b0ff91f1358b" providerId="ADAL" clId="{59A92B68-69DC-45F0-8238-B94EE8248333}" dt="2023-02-07T19:08:59.239" v="286"/>
          <ac:spMkLst>
            <pc:docMk/>
            <pc:sldMk cId="0" sldId="265"/>
            <ac:spMk id="2" creationId="{A902AFB6-E9EA-571D-1265-48D851D9D753}"/>
          </ac:spMkLst>
        </pc:spChg>
        <pc:spChg chg="add del">
          <ac:chgData name="Mehmet" userId="fb566a1b-146b-4a51-904a-b0ff91f1358b" providerId="ADAL" clId="{59A92B68-69DC-45F0-8238-B94EE8248333}" dt="2023-02-07T19:08:58.851" v="285" actId="478"/>
          <ac:spMkLst>
            <pc:docMk/>
            <pc:sldMk cId="0" sldId="265"/>
            <ac:spMk id="304" creationId="{00000000-0000-0000-0000-000000000000}"/>
          </ac:spMkLst>
        </pc:spChg>
      </pc:sldChg>
      <pc:sldChg chg="addSp delSp modSp mod">
        <pc:chgData name="Mehmet" userId="fb566a1b-146b-4a51-904a-b0ff91f1358b" providerId="ADAL" clId="{59A92B68-69DC-45F0-8238-B94EE8248333}" dt="2023-02-07T19:09:10.496" v="304"/>
        <pc:sldMkLst>
          <pc:docMk/>
          <pc:sldMk cId="0" sldId="266"/>
        </pc:sldMkLst>
        <pc:spChg chg="add del mod">
          <ac:chgData name="Mehmet" userId="fb566a1b-146b-4a51-904a-b0ff91f1358b" providerId="ADAL" clId="{59A92B68-69DC-45F0-8238-B94EE8248333}" dt="2023-02-07T19:09:10.496" v="304"/>
          <ac:spMkLst>
            <pc:docMk/>
            <pc:sldMk cId="0" sldId="266"/>
            <ac:spMk id="2" creationId="{13F213A9-6043-4A18-9EA9-54A7F7FEC5FB}"/>
          </ac:spMkLst>
        </pc:spChg>
        <pc:spChg chg="add del">
          <ac:chgData name="Mehmet" userId="fb566a1b-146b-4a51-904a-b0ff91f1358b" providerId="ADAL" clId="{59A92B68-69DC-45F0-8238-B94EE8248333}" dt="2023-02-07T19:08:59.694" v="287" actId="478"/>
          <ac:spMkLst>
            <pc:docMk/>
            <pc:sldMk cId="0" sldId="266"/>
            <ac:spMk id="338" creationId="{00000000-0000-0000-0000-000000000000}"/>
          </ac:spMkLst>
        </pc:spChg>
      </pc:sldChg>
      <pc:sldChg chg="modSp mod">
        <pc:chgData name="Mehmet" userId="fb566a1b-146b-4a51-904a-b0ff91f1358b" providerId="ADAL" clId="{59A92B68-69DC-45F0-8238-B94EE8248333}" dt="2023-02-07T19:10:44.308" v="313" actId="20577"/>
        <pc:sldMkLst>
          <pc:docMk/>
          <pc:sldMk cId="0" sldId="267"/>
        </pc:sldMkLst>
        <pc:spChg chg="mod">
          <ac:chgData name="Mehmet" userId="fb566a1b-146b-4a51-904a-b0ff91f1358b" providerId="ADAL" clId="{59A92B68-69DC-45F0-8238-B94EE8248333}" dt="2023-02-07T19:10:44.308" v="313" actId="20577"/>
          <ac:spMkLst>
            <pc:docMk/>
            <pc:sldMk cId="0" sldId="267"/>
            <ac:spMk id="365" creationId="{00000000-0000-0000-0000-000000000000}"/>
          </ac:spMkLst>
        </pc:spChg>
      </pc:sldChg>
      <pc:sldChg chg="modSp mod">
        <pc:chgData name="Mehmet" userId="fb566a1b-146b-4a51-904a-b0ff91f1358b" providerId="ADAL" clId="{59A92B68-69DC-45F0-8238-B94EE8248333}" dt="2023-02-23T21:02:46.173" v="383" actId="20577"/>
        <pc:sldMkLst>
          <pc:docMk/>
          <pc:sldMk cId="0" sldId="268"/>
        </pc:sldMkLst>
        <pc:spChg chg="mod">
          <ac:chgData name="Mehmet" userId="fb566a1b-146b-4a51-904a-b0ff91f1358b" providerId="ADAL" clId="{59A92B68-69DC-45F0-8238-B94EE8248333}" dt="2023-02-23T21:02:46.173" v="383" actId="20577"/>
          <ac:spMkLst>
            <pc:docMk/>
            <pc:sldMk cId="0" sldId="268"/>
            <ac:spMk id="371" creationId="{00000000-0000-0000-0000-000000000000}"/>
          </ac:spMkLst>
        </pc:spChg>
        <pc:spChg chg="mod">
          <ac:chgData name="Mehmet" userId="fb566a1b-146b-4a51-904a-b0ff91f1358b" providerId="ADAL" clId="{59A92B68-69DC-45F0-8238-B94EE8248333}" dt="2023-02-07T19:22:30.852" v="335" actId="1076"/>
          <ac:spMkLst>
            <pc:docMk/>
            <pc:sldMk cId="0" sldId="268"/>
            <ac:spMk id="372" creationId="{00000000-0000-0000-0000-000000000000}"/>
          </ac:spMkLst>
        </pc:spChg>
        <pc:spChg chg="mod">
          <ac:chgData name="Mehmet" userId="fb566a1b-146b-4a51-904a-b0ff91f1358b" providerId="ADAL" clId="{59A92B68-69DC-45F0-8238-B94EE8248333}" dt="2023-02-07T19:22:30.852" v="335" actId="1076"/>
          <ac:spMkLst>
            <pc:docMk/>
            <pc:sldMk cId="0" sldId="268"/>
            <ac:spMk id="373" creationId="{00000000-0000-0000-0000-000000000000}"/>
          </ac:spMkLst>
        </pc:spChg>
        <pc:spChg chg="mod">
          <ac:chgData name="Mehmet" userId="fb566a1b-146b-4a51-904a-b0ff91f1358b" providerId="ADAL" clId="{59A92B68-69DC-45F0-8238-B94EE8248333}" dt="2023-02-07T19:22:30.852" v="335" actId="1076"/>
          <ac:spMkLst>
            <pc:docMk/>
            <pc:sldMk cId="0" sldId="268"/>
            <ac:spMk id="375" creationId="{00000000-0000-0000-0000-000000000000}"/>
          </ac:spMkLst>
        </pc:spChg>
        <pc:spChg chg="mod">
          <ac:chgData name="Mehmet" userId="fb566a1b-146b-4a51-904a-b0ff91f1358b" providerId="ADAL" clId="{59A92B68-69DC-45F0-8238-B94EE8248333}" dt="2023-02-07T19:22:30.852" v="335" actId="1076"/>
          <ac:spMkLst>
            <pc:docMk/>
            <pc:sldMk cId="0" sldId="268"/>
            <ac:spMk id="376" creationId="{00000000-0000-0000-0000-000000000000}"/>
          </ac:spMkLst>
        </pc:spChg>
        <pc:spChg chg="mod">
          <ac:chgData name="Mehmet" userId="fb566a1b-146b-4a51-904a-b0ff91f1358b" providerId="ADAL" clId="{59A92B68-69DC-45F0-8238-B94EE8248333}" dt="2023-02-07T19:22:30.852" v="335" actId="1076"/>
          <ac:spMkLst>
            <pc:docMk/>
            <pc:sldMk cId="0" sldId="268"/>
            <ac:spMk id="379" creationId="{00000000-0000-0000-0000-000000000000}"/>
          </ac:spMkLst>
        </pc:spChg>
        <pc:spChg chg="mod">
          <ac:chgData name="Mehmet" userId="fb566a1b-146b-4a51-904a-b0ff91f1358b" providerId="ADAL" clId="{59A92B68-69DC-45F0-8238-B94EE8248333}" dt="2023-02-07T19:22:30.852" v="335" actId="1076"/>
          <ac:spMkLst>
            <pc:docMk/>
            <pc:sldMk cId="0" sldId="268"/>
            <ac:spMk id="381" creationId="{00000000-0000-0000-0000-000000000000}"/>
          </ac:spMkLst>
        </pc:spChg>
        <pc:spChg chg="mod">
          <ac:chgData name="Mehmet" userId="fb566a1b-146b-4a51-904a-b0ff91f1358b" providerId="ADAL" clId="{59A92B68-69DC-45F0-8238-B94EE8248333}" dt="2023-02-07T19:22:30.852" v="335" actId="1076"/>
          <ac:spMkLst>
            <pc:docMk/>
            <pc:sldMk cId="0" sldId="268"/>
            <ac:spMk id="383" creationId="{00000000-0000-0000-0000-000000000000}"/>
          </ac:spMkLst>
        </pc:spChg>
        <pc:spChg chg="mod">
          <ac:chgData name="Mehmet" userId="fb566a1b-146b-4a51-904a-b0ff91f1358b" providerId="ADAL" clId="{59A92B68-69DC-45F0-8238-B94EE8248333}" dt="2023-02-07T19:22:30.852" v="335" actId="1076"/>
          <ac:spMkLst>
            <pc:docMk/>
            <pc:sldMk cId="0" sldId="268"/>
            <ac:spMk id="385" creationId="{00000000-0000-0000-0000-000000000000}"/>
          </ac:spMkLst>
        </pc:spChg>
        <pc:spChg chg="mod">
          <ac:chgData name="Mehmet" userId="fb566a1b-146b-4a51-904a-b0ff91f1358b" providerId="ADAL" clId="{59A92B68-69DC-45F0-8238-B94EE8248333}" dt="2023-02-07T19:22:30.852" v="335" actId="1076"/>
          <ac:spMkLst>
            <pc:docMk/>
            <pc:sldMk cId="0" sldId="268"/>
            <ac:spMk id="387" creationId="{00000000-0000-0000-0000-000000000000}"/>
          </ac:spMkLst>
        </pc:spChg>
        <pc:cxnChg chg="mod">
          <ac:chgData name="Mehmet" userId="fb566a1b-146b-4a51-904a-b0ff91f1358b" providerId="ADAL" clId="{59A92B68-69DC-45F0-8238-B94EE8248333}" dt="2023-02-07T19:22:30.852" v="335" actId="1076"/>
          <ac:cxnSpMkLst>
            <pc:docMk/>
            <pc:sldMk cId="0" sldId="268"/>
            <ac:cxnSpMk id="374" creationId="{00000000-0000-0000-0000-000000000000}"/>
          </ac:cxnSpMkLst>
        </pc:cxnChg>
        <pc:cxnChg chg="mod">
          <ac:chgData name="Mehmet" userId="fb566a1b-146b-4a51-904a-b0ff91f1358b" providerId="ADAL" clId="{59A92B68-69DC-45F0-8238-B94EE8248333}" dt="2023-02-07T19:22:30.852" v="335" actId="1076"/>
          <ac:cxnSpMkLst>
            <pc:docMk/>
            <pc:sldMk cId="0" sldId="268"/>
            <ac:cxnSpMk id="377" creationId="{00000000-0000-0000-0000-000000000000}"/>
          </ac:cxnSpMkLst>
        </pc:cxnChg>
        <pc:cxnChg chg="mod">
          <ac:chgData name="Mehmet" userId="fb566a1b-146b-4a51-904a-b0ff91f1358b" providerId="ADAL" clId="{59A92B68-69DC-45F0-8238-B94EE8248333}" dt="2023-02-07T19:22:30.852" v="335" actId="1076"/>
          <ac:cxnSpMkLst>
            <pc:docMk/>
            <pc:sldMk cId="0" sldId="268"/>
            <ac:cxnSpMk id="378" creationId="{00000000-0000-0000-0000-000000000000}"/>
          </ac:cxnSpMkLst>
        </pc:cxnChg>
        <pc:cxnChg chg="mod">
          <ac:chgData name="Mehmet" userId="fb566a1b-146b-4a51-904a-b0ff91f1358b" providerId="ADAL" clId="{59A92B68-69DC-45F0-8238-B94EE8248333}" dt="2023-02-07T19:22:30.852" v="335" actId="1076"/>
          <ac:cxnSpMkLst>
            <pc:docMk/>
            <pc:sldMk cId="0" sldId="268"/>
            <ac:cxnSpMk id="380" creationId="{00000000-0000-0000-0000-000000000000}"/>
          </ac:cxnSpMkLst>
        </pc:cxnChg>
        <pc:cxnChg chg="mod">
          <ac:chgData name="Mehmet" userId="fb566a1b-146b-4a51-904a-b0ff91f1358b" providerId="ADAL" clId="{59A92B68-69DC-45F0-8238-B94EE8248333}" dt="2023-02-07T19:22:30.852" v="335" actId="1076"/>
          <ac:cxnSpMkLst>
            <pc:docMk/>
            <pc:sldMk cId="0" sldId="268"/>
            <ac:cxnSpMk id="382" creationId="{00000000-0000-0000-0000-000000000000}"/>
          </ac:cxnSpMkLst>
        </pc:cxnChg>
        <pc:cxnChg chg="mod">
          <ac:chgData name="Mehmet" userId="fb566a1b-146b-4a51-904a-b0ff91f1358b" providerId="ADAL" clId="{59A92B68-69DC-45F0-8238-B94EE8248333}" dt="2023-02-07T19:22:30.852" v="335" actId="1076"/>
          <ac:cxnSpMkLst>
            <pc:docMk/>
            <pc:sldMk cId="0" sldId="268"/>
            <ac:cxnSpMk id="384" creationId="{00000000-0000-0000-0000-000000000000}"/>
          </ac:cxnSpMkLst>
        </pc:cxnChg>
        <pc:cxnChg chg="mod">
          <ac:chgData name="Mehmet" userId="fb566a1b-146b-4a51-904a-b0ff91f1358b" providerId="ADAL" clId="{59A92B68-69DC-45F0-8238-B94EE8248333}" dt="2023-02-07T19:22:30.852" v="335" actId="1076"/>
          <ac:cxnSpMkLst>
            <pc:docMk/>
            <pc:sldMk cId="0" sldId="268"/>
            <ac:cxnSpMk id="386" creationId="{00000000-0000-0000-0000-000000000000}"/>
          </ac:cxnSpMkLst>
        </pc:cxnChg>
      </pc:sldChg>
      <pc:sldChg chg="modSp mod">
        <pc:chgData name="Mehmet" userId="fb566a1b-146b-4a51-904a-b0ff91f1358b" providerId="ADAL" clId="{59A92B68-69DC-45F0-8238-B94EE8248333}" dt="2023-02-23T21:02:52.246" v="385" actId="20577"/>
        <pc:sldMkLst>
          <pc:docMk/>
          <pc:sldMk cId="0" sldId="269"/>
        </pc:sldMkLst>
        <pc:spChg chg="mod">
          <ac:chgData name="Mehmet" userId="fb566a1b-146b-4a51-904a-b0ff91f1358b" providerId="ADAL" clId="{59A92B68-69DC-45F0-8238-B94EE8248333}" dt="2023-02-23T21:02:52.246" v="385" actId="20577"/>
          <ac:spMkLst>
            <pc:docMk/>
            <pc:sldMk cId="0" sldId="269"/>
            <ac:spMk id="392" creationId="{00000000-0000-0000-0000-000000000000}"/>
          </ac:spMkLst>
        </pc:spChg>
        <pc:spChg chg="mod">
          <ac:chgData name="Mehmet" userId="fb566a1b-146b-4a51-904a-b0ff91f1358b" providerId="ADAL" clId="{59A92B68-69DC-45F0-8238-B94EE8248333}" dt="2023-02-07T19:23:05.981" v="381" actId="1035"/>
          <ac:spMkLst>
            <pc:docMk/>
            <pc:sldMk cId="0" sldId="269"/>
            <ac:spMk id="393" creationId="{00000000-0000-0000-0000-000000000000}"/>
          </ac:spMkLst>
        </pc:spChg>
        <pc:spChg chg="mod">
          <ac:chgData name="Mehmet" userId="fb566a1b-146b-4a51-904a-b0ff91f1358b" providerId="ADAL" clId="{59A92B68-69DC-45F0-8238-B94EE8248333}" dt="2023-02-07T19:23:05.981" v="381" actId="1035"/>
          <ac:spMkLst>
            <pc:docMk/>
            <pc:sldMk cId="0" sldId="269"/>
            <ac:spMk id="394" creationId="{00000000-0000-0000-0000-000000000000}"/>
          </ac:spMkLst>
        </pc:spChg>
        <pc:spChg chg="mod">
          <ac:chgData name="Mehmet" userId="fb566a1b-146b-4a51-904a-b0ff91f1358b" providerId="ADAL" clId="{59A92B68-69DC-45F0-8238-B94EE8248333}" dt="2023-02-07T19:23:05.981" v="381" actId="1035"/>
          <ac:spMkLst>
            <pc:docMk/>
            <pc:sldMk cId="0" sldId="269"/>
            <ac:spMk id="396" creationId="{00000000-0000-0000-0000-000000000000}"/>
          </ac:spMkLst>
        </pc:spChg>
        <pc:spChg chg="mod">
          <ac:chgData name="Mehmet" userId="fb566a1b-146b-4a51-904a-b0ff91f1358b" providerId="ADAL" clId="{59A92B68-69DC-45F0-8238-B94EE8248333}" dt="2023-02-07T19:23:05.981" v="381" actId="1035"/>
          <ac:spMkLst>
            <pc:docMk/>
            <pc:sldMk cId="0" sldId="269"/>
            <ac:spMk id="397" creationId="{00000000-0000-0000-0000-000000000000}"/>
          </ac:spMkLst>
        </pc:spChg>
        <pc:spChg chg="mod">
          <ac:chgData name="Mehmet" userId="fb566a1b-146b-4a51-904a-b0ff91f1358b" providerId="ADAL" clId="{59A92B68-69DC-45F0-8238-B94EE8248333}" dt="2023-02-07T19:23:05.981" v="381" actId="1035"/>
          <ac:spMkLst>
            <pc:docMk/>
            <pc:sldMk cId="0" sldId="269"/>
            <ac:spMk id="400" creationId="{00000000-0000-0000-0000-000000000000}"/>
          </ac:spMkLst>
        </pc:spChg>
        <pc:spChg chg="mod">
          <ac:chgData name="Mehmet" userId="fb566a1b-146b-4a51-904a-b0ff91f1358b" providerId="ADAL" clId="{59A92B68-69DC-45F0-8238-B94EE8248333}" dt="2023-02-07T19:23:05.981" v="381" actId="1035"/>
          <ac:spMkLst>
            <pc:docMk/>
            <pc:sldMk cId="0" sldId="269"/>
            <ac:spMk id="403" creationId="{00000000-0000-0000-0000-000000000000}"/>
          </ac:spMkLst>
        </pc:spChg>
        <pc:spChg chg="mod">
          <ac:chgData name="Mehmet" userId="fb566a1b-146b-4a51-904a-b0ff91f1358b" providerId="ADAL" clId="{59A92B68-69DC-45F0-8238-B94EE8248333}" dt="2023-02-07T19:23:05.981" v="381" actId="1035"/>
          <ac:spMkLst>
            <pc:docMk/>
            <pc:sldMk cId="0" sldId="269"/>
            <ac:spMk id="404" creationId="{00000000-0000-0000-0000-000000000000}"/>
          </ac:spMkLst>
        </pc:spChg>
        <pc:spChg chg="mod">
          <ac:chgData name="Mehmet" userId="fb566a1b-146b-4a51-904a-b0ff91f1358b" providerId="ADAL" clId="{59A92B68-69DC-45F0-8238-B94EE8248333}" dt="2023-02-07T19:23:05.981" v="381" actId="1035"/>
          <ac:spMkLst>
            <pc:docMk/>
            <pc:sldMk cId="0" sldId="269"/>
            <ac:spMk id="406" creationId="{00000000-0000-0000-0000-000000000000}"/>
          </ac:spMkLst>
        </pc:spChg>
        <pc:spChg chg="mod">
          <ac:chgData name="Mehmet" userId="fb566a1b-146b-4a51-904a-b0ff91f1358b" providerId="ADAL" clId="{59A92B68-69DC-45F0-8238-B94EE8248333}" dt="2023-02-07T19:23:05.981" v="381" actId="1035"/>
          <ac:spMkLst>
            <pc:docMk/>
            <pc:sldMk cId="0" sldId="269"/>
            <ac:spMk id="407" creationId="{00000000-0000-0000-0000-000000000000}"/>
          </ac:spMkLst>
        </pc:spChg>
        <pc:cxnChg chg="mod">
          <ac:chgData name="Mehmet" userId="fb566a1b-146b-4a51-904a-b0ff91f1358b" providerId="ADAL" clId="{59A92B68-69DC-45F0-8238-B94EE8248333}" dt="2023-02-07T19:23:05.981" v="381" actId="1035"/>
          <ac:cxnSpMkLst>
            <pc:docMk/>
            <pc:sldMk cId="0" sldId="269"/>
            <ac:cxnSpMk id="395" creationId="{00000000-0000-0000-0000-000000000000}"/>
          </ac:cxnSpMkLst>
        </pc:cxnChg>
        <pc:cxnChg chg="mod">
          <ac:chgData name="Mehmet" userId="fb566a1b-146b-4a51-904a-b0ff91f1358b" providerId="ADAL" clId="{59A92B68-69DC-45F0-8238-B94EE8248333}" dt="2023-02-07T19:23:05.981" v="381" actId="1035"/>
          <ac:cxnSpMkLst>
            <pc:docMk/>
            <pc:sldMk cId="0" sldId="269"/>
            <ac:cxnSpMk id="398" creationId="{00000000-0000-0000-0000-000000000000}"/>
          </ac:cxnSpMkLst>
        </pc:cxnChg>
        <pc:cxnChg chg="mod">
          <ac:chgData name="Mehmet" userId="fb566a1b-146b-4a51-904a-b0ff91f1358b" providerId="ADAL" clId="{59A92B68-69DC-45F0-8238-B94EE8248333}" dt="2023-02-07T19:23:05.981" v="381" actId="1035"/>
          <ac:cxnSpMkLst>
            <pc:docMk/>
            <pc:sldMk cId="0" sldId="269"/>
            <ac:cxnSpMk id="399" creationId="{00000000-0000-0000-0000-000000000000}"/>
          </ac:cxnSpMkLst>
        </pc:cxnChg>
        <pc:cxnChg chg="mod">
          <ac:chgData name="Mehmet" userId="fb566a1b-146b-4a51-904a-b0ff91f1358b" providerId="ADAL" clId="{59A92B68-69DC-45F0-8238-B94EE8248333}" dt="2023-02-07T19:23:05.981" v="381" actId="1035"/>
          <ac:cxnSpMkLst>
            <pc:docMk/>
            <pc:sldMk cId="0" sldId="269"/>
            <ac:cxnSpMk id="401" creationId="{00000000-0000-0000-0000-000000000000}"/>
          </ac:cxnSpMkLst>
        </pc:cxnChg>
        <pc:cxnChg chg="mod">
          <ac:chgData name="Mehmet" userId="fb566a1b-146b-4a51-904a-b0ff91f1358b" providerId="ADAL" clId="{59A92B68-69DC-45F0-8238-B94EE8248333}" dt="2023-02-07T19:23:05.981" v="381" actId="1035"/>
          <ac:cxnSpMkLst>
            <pc:docMk/>
            <pc:sldMk cId="0" sldId="269"/>
            <ac:cxnSpMk id="402" creationId="{00000000-0000-0000-0000-000000000000}"/>
          </ac:cxnSpMkLst>
        </pc:cxnChg>
        <pc:cxnChg chg="mod">
          <ac:chgData name="Mehmet" userId="fb566a1b-146b-4a51-904a-b0ff91f1358b" providerId="ADAL" clId="{59A92B68-69DC-45F0-8238-B94EE8248333}" dt="2023-02-07T19:23:05.981" v="381" actId="1035"/>
          <ac:cxnSpMkLst>
            <pc:docMk/>
            <pc:sldMk cId="0" sldId="269"/>
            <ac:cxnSpMk id="405" creationId="{00000000-0000-0000-0000-000000000000}"/>
          </ac:cxnSpMkLst>
        </pc:cxnChg>
      </pc:sldChg>
      <pc:sldChg chg="addSp modSp mod">
        <pc:chgData name="Mehmet" userId="fb566a1b-146b-4a51-904a-b0ff91f1358b" providerId="ADAL" clId="{59A92B68-69DC-45F0-8238-B94EE8248333}" dt="2023-02-07T18:15:13.491" v="6" actId="1076"/>
        <pc:sldMkLst>
          <pc:docMk/>
          <pc:sldMk cId="4133169579" sldId="273"/>
        </pc:sldMkLst>
        <pc:picChg chg="mod">
          <ac:chgData name="Mehmet" userId="fb566a1b-146b-4a51-904a-b0ff91f1358b" providerId="ADAL" clId="{59A92B68-69DC-45F0-8238-B94EE8248333}" dt="2023-02-07T18:15:03.026" v="0" actId="1076"/>
          <ac:picMkLst>
            <pc:docMk/>
            <pc:sldMk cId="4133169579" sldId="273"/>
            <ac:picMk id="5" creationId="{EB09F9FA-4ABB-4810-8E80-09E1B12DF3C1}"/>
          </ac:picMkLst>
        </pc:picChg>
        <pc:picChg chg="add mod">
          <ac:chgData name="Mehmet" userId="fb566a1b-146b-4a51-904a-b0ff91f1358b" providerId="ADAL" clId="{59A92B68-69DC-45F0-8238-B94EE8248333}" dt="2023-02-07T18:15:11.924" v="5" actId="1076"/>
          <ac:picMkLst>
            <pc:docMk/>
            <pc:sldMk cId="4133169579" sldId="273"/>
            <ac:picMk id="6" creationId="{D5E95725-70AD-4FC8-8AD4-9BFFD70D6D29}"/>
          </ac:picMkLst>
        </pc:picChg>
        <pc:picChg chg="mod">
          <ac:chgData name="Mehmet" userId="fb566a1b-146b-4a51-904a-b0ff91f1358b" providerId="ADAL" clId="{59A92B68-69DC-45F0-8238-B94EE8248333}" dt="2023-02-07T18:15:13.491" v="6" actId="1076"/>
          <ac:picMkLst>
            <pc:docMk/>
            <pc:sldMk cId="4133169579" sldId="273"/>
            <ac:picMk id="1026" creationId="{AA83A54C-B2E9-48D7-8ED6-B1C4D34DFE4F}"/>
          </ac:picMkLst>
        </pc:picChg>
      </pc:sldChg>
      <pc:sldChg chg="addSp modSp mod">
        <pc:chgData name="Mehmet" userId="fb566a1b-146b-4a51-904a-b0ff91f1358b" providerId="ADAL" clId="{59A92B68-69DC-45F0-8238-B94EE8248333}" dt="2023-02-07T19:16:29.621" v="334" actId="1037"/>
        <pc:sldMkLst>
          <pc:docMk/>
          <pc:sldMk cId="3264908686" sldId="274"/>
        </pc:sldMkLst>
        <pc:spChg chg="mod">
          <ac:chgData name="Mehmet" userId="fb566a1b-146b-4a51-904a-b0ff91f1358b" providerId="ADAL" clId="{59A92B68-69DC-45F0-8238-B94EE8248333}" dt="2023-02-07T19:15:44.749" v="314" actId="1076"/>
          <ac:spMkLst>
            <pc:docMk/>
            <pc:sldMk cId="3264908686" sldId="274"/>
            <ac:spMk id="3" creationId="{77E0D748-10AF-4F01-ABD7-DD96B4FD93D7}"/>
          </ac:spMkLst>
        </pc:spChg>
        <pc:picChg chg="add mod ord">
          <ac:chgData name="Mehmet" userId="fb566a1b-146b-4a51-904a-b0ff91f1358b" providerId="ADAL" clId="{59A92B68-69DC-45F0-8238-B94EE8248333}" dt="2023-02-07T19:16:29.621" v="334" actId="1037"/>
          <ac:picMkLst>
            <pc:docMk/>
            <pc:sldMk cId="3264908686" sldId="274"/>
            <ac:picMk id="5" creationId="{C67577F1-88E8-DBEB-A835-D6DC70719ED7}"/>
          </ac:picMkLst>
        </pc:picChg>
        <pc:picChg chg="add mod ord">
          <ac:chgData name="Mehmet" userId="fb566a1b-146b-4a51-904a-b0ff91f1358b" providerId="ADAL" clId="{59A92B68-69DC-45F0-8238-B94EE8248333}" dt="2023-02-07T19:16:29.621" v="334" actId="1037"/>
          <ac:picMkLst>
            <pc:docMk/>
            <pc:sldMk cId="3264908686" sldId="274"/>
            <ac:picMk id="7" creationId="{9FBA2CB8-48A0-0192-4BAB-4A987EC60484}"/>
          </ac:picMkLst>
        </pc:picChg>
      </pc:sldChg>
      <pc:sldChg chg="addSp delSp modSp new mod modClrScheme chgLayout">
        <pc:chgData name="Mehmet" userId="fb566a1b-146b-4a51-904a-b0ff91f1358b" providerId="ADAL" clId="{59A92B68-69DC-45F0-8238-B94EE8248333}" dt="2023-02-07T18:21:05.577" v="124" actId="113"/>
        <pc:sldMkLst>
          <pc:docMk/>
          <pc:sldMk cId="4256262201" sldId="275"/>
        </pc:sldMkLst>
        <pc:spChg chg="del mod ord">
          <ac:chgData name="Mehmet" userId="fb566a1b-146b-4a51-904a-b0ff91f1358b" providerId="ADAL" clId="{59A92B68-69DC-45F0-8238-B94EE8248333}" dt="2023-02-07T18:17:32.460" v="8" actId="700"/>
          <ac:spMkLst>
            <pc:docMk/>
            <pc:sldMk cId="4256262201" sldId="275"/>
            <ac:spMk id="2" creationId="{A2F06B57-FB1B-D953-9FBB-007681867501}"/>
          </ac:spMkLst>
        </pc:spChg>
        <pc:spChg chg="add mod ord">
          <ac:chgData name="Mehmet" userId="fb566a1b-146b-4a51-904a-b0ff91f1358b" providerId="ADAL" clId="{59A92B68-69DC-45F0-8238-B94EE8248333}" dt="2023-02-07T18:21:05.577" v="124" actId="113"/>
          <ac:spMkLst>
            <pc:docMk/>
            <pc:sldMk cId="4256262201" sldId="275"/>
            <ac:spMk id="3" creationId="{014F33F1-C7E9-D9FE-C33F-E4FA72A41F2C}"/>
          </ac:spMkLst>
        </pc:spChg>
        <pc:spChg chg="add mod ord">
          <ac:chgData name="Mehmet" userId="fb566a1b-146b-4a51-904a-b0ff91f1358b" providerId="ADAL" clId="{59A92B68-69DC-45F0-8238-B94EE8248333}" dt="2023-02-07T18:17:32.460" v="8" actId="700"/>
          <ac:spMkLst>
            <pc:docMk/>
            <pc:sldMk cId="4256262201" sldId="275"/>
            <ac:spMk id="4" creationId="{9FE25D90-E6B8-CF6E-9CFE-04A47198E3B4}"/>
          </ac:spMkLst>
        </pc:spChg>
        <pc:picChg chg="add mod">
          <ac:chgData name="Mehmet" userId="fb566a1b-146b-4a51-904a-b0ff91f1358b" providerId="ADAL" clId="{59A92B68-69DC-45F0-8238-B94EE8248333}" dt="2023-02-07T18:18:13.029" v="62" actId="1076"/>
          <ac:picMkLst>
            <pc:docMk/>
            <pc:sldMk cId="4256262201" sldId="275"/>
            <ac:picMk id="6" creationId="{24549E43-637A-3231-6716-6308946CC04F}"/>
          </ac:picMkLst>
        </pc:picChg>
      </pc:sldChg>
      <pc:sldChg chg="add del">
        <pc:chgData name="Mehmet" userId="fb566a1b-146b-4a51-904a-b0ff91f1358b" providerId="ADAL" clId="{59A92B68-69DC-45F0-8238-B94EE8248333}" dt="2023-02-07T18:18:49.245" v="65" actId="47"/>
        <pc:sldMkLst>
          <pc:docMk/>
          <pc:sldMk cId="2879281306" sldId="276"/>
        </pc:sldMkLst>
      </pc:sldChg>
      <pc:sldChg chg="addSp modSp new mod">
        <pc:chgData name="Mehmet" userId="fb566a1b-146b-4a51-904a-b0ff91f1358b" providerId="ADAL" clId="{59A92B68-69DC-45F0-8238-B94EE8248333}" dt="2023-02-07T18:29:39.036" v="214" actId="404"/>
        <pc:sldMkLst>
          <pc:docMk/>
          <pc:sldMk cId="1627854326" sldId="277"/>
        </pc:sldMkLst>
        <pc:spChg chg="mod">
          <ac:chgData name="Mehmet" userId="fb566a1b-146b-4a51-904a-b0ff91f1358b" providerId="ADAL" clId="{59A92B68-69DC-45F0-8238-B94EE8248333}" dt="2023-02-07T18:20:58.620" v="119" actId="113"/>
          <ac:spMkLst>
            <pc:docMk/>
            <pc:sldMk cId="1627854326" sldId="277"/>
            <ac:spMk id="2" creationId="{981FC7FE-13C5-B903-6A2C-8FEE847552C6}"/>
          </ac:spMkLst>
        </pc:spChg>
        <pc:spChg chg="mod">
          <ac:chgData name="Mehmet" userId="fb566a1b-146b-4a51-904a-b0ff91f1358b" providerId="ADAL" clId="{59A92B68-69DC-45F0-8238-B94EE8248333}" dt="2023-02-07T18:29:39.036" v="214" actId="404"/>
          <ac:spMkLst>
            <pc:docMk/>
            <pc:sldMk cId="1627854326" sldId="277"/>
            <ac:spMk id="3" creationId="{EE0EB3F2-BE0E-5489-18C7-17D4D2691181}"/>
          </ac:spMkLst>
        </pc:spChg>
        <pc:spChg chg="add mod">
          <ac:chgData name="Mehmet" userId="fb566a1b-146b-4a51-904a-b0ff91f1358b" providerId="ADAL" clId="{59A92B68-69DC-45F0-8238-B94EE8248333}" dt="2023-02-07T18:22:43.803" v="143" actId="14100"/>
          <ac:spMkLst>
            <pc:docMk/>
            <pc:sldMk cId="1627854326" sldId="277"/>
            <ac:spMk id="6" creationId="{1D1C6C26-EA40-7ED3-0769-61B2F23AA6D9}"/>
          </ac:spMkLst>
        </pc:spChg>
        <pc:picChg chg="add mod">
          <ac:chgData name="Mehmet" userId="fb566a1b-146b-4a51-904a-b0ff91f1358b" providerId="ADAL" clId="{59A92B68-69DC-45F0-8238-B94EE8248333}" dt="2023-02-07T18:22:37.712" v="141" actId="1076"/>
          <ac:picMkLst>
            <pc:docMk/>
            <pc:sldMk cId="1627854326" sldId="277"/>
            <ac:picMk id="5" creationId="{90A78441-A704-D5F9-3257-FA6E8713C71B}"/>
          </ac:picMkLst>
        </pc:picChg>
      </pc:sldChg>
      <pc:sldChg chg="addSp modSp add mod">
        <pc:chgData name="Mehmet" userId="fb566a1b-146b-4a51-904a-b0ff91f1358b" providerId="ADAL" clId="{59A92B68-69DC-45F0-8238-B94EE8248333}" dt="2023-02-07T18:29:15.335" v="208" actId="404"/>
        <pc:sldMkLst>
          <pc:docMk/>
          <pc:sldMk cId="4122396319" sldId="278"/>
        </pc:sldMkLst>
        <pc:spChg chg="mod">
          <ac:chgData name="Mehmet" userId="fb566a1b-146b-4a51-904a-b0ff91f1358b" providerId="ADAL" clId="{59A92B68-69DC-45F0-8238-B94EE8248333}" dt="2023-02-07T18:21:02.374" v="123"/>
          <ac:spMkLst>
            <pc:docMk/>
            <pc:sldMk cId="4122396319" sldId="278"/>
            <ac:spMk id="2" creationId="{981FC7FE-13C5-B903-6A2C-8FEE847552C6}"/>
          </ac:spMkLst>
        </pc:spChg>
        <pc:spChg chg="mod">
          <ac:chgData name="Mehmet" userId="fb566a1b-146b-4a51-904a-b0ff91f1358b" providerId="ADAL" clId="{59A92B68-69DC-45F0-8238-B94EE8248333}" dt="2023-02-07T18:29:15.335" v="208" actId="404"/>
          <ac:spMkLst>
            <pc:docMk/>
            <pc:sldMk cId="4122396319" sldId="278"/>
            <ac:spMk id="3" creationId="{EE0EB3F2-BE0E-5489-18C7-17D4D2691181}"/>
          </ac:spMkLst>
        </pc:spChg>
        <pc:spChg chg="add mod">
          <ac:chgData name="Mehmet" userId="fb566a1b-146b-4a51-904a-b0ff91f1358b" providerId="ADAL" clId="{59A92B68-69DC-45F0-8238-B94EE8248333}" dt="2023-02-07T18:22:55.896" v="147" actId="14100"/>
          <ac:spMkLst>
            <pc:docMk/>
            <pc:sldMk cId="4122396319" sldId="278"/>
            <ac:spMk id="5" creationId="{B4747E6F-DEE9-F740-F665-DE05F0950144}"/>
          </ac:spMkLst>
        </pc:spChg>
        <pc:picChg chg="add mod">
          <ac:chgData name="Mehmet" userId="fb566a1b-146b-4a51-904a-b0ff91f1358b" providerId="ADAL" clId="{59A92B68-69DC-45F0-8238-B94EE8248333}" dt="2023-02-07T18:22:50.225" v="145" actId="1076"/>
          <ac:picMkLst>
            <pc:docMk/>
            <pc:sldMk cId="4122396319" sldId="278"/>
            <ac:picMk id="4" creationId="{C67289F9-5756-90FC-0EC0-41C94C9A6A88}"/>
          </ac:picMkLst>
        </pc:picChg>
      </pc:sldChg>
      <pc:sldChg chg="addSp modSp new mod">
        <pc:chgData name="Mehmet" userId="fb566a1b-146b-4a51-904a-b0ff91f1358b" providerId="ADAL" clId="{59A92B68-69DC-45F0-8238-B94EE8248333}" dt="2023-02-07T18:28:58.421" v="204" actId="404"/>
        <pc:sldMkLst>
          <pc:docMk/>
          <pc:sldMk cId="148381480" sldId="279"/>
        </pc:sldMkLst>
        <pc:spChg chg="mod">
          <ac:chgData name="Mehmet" userId="fb566a1b-146b-4a51-904a-b0ff91f1358b" providerId="ADAL" clId="{59A92B68-69DC-45F0-8238-B94EE8248333}" dt="2023-02-07T18:21:25.679" v="127" actId="113"/>
          <ac:spMkLst>
            <pc:docMk/>
            <pc:sldMk cId="148381480" sldId="279"/>
            <ac:spMk id="2" creationId="{A43EA3D6-CCD0-E74B-E0F9-B71C1FFCC812}"/>
          </ac:spMkLst>
        </pc:spChg>
        <pc:spChg chg="mod">
          <ac:chgData name="Mehmet" userId="fb566a1b-146b-4a51-904a-b0ff91f1358b" providerId="ADAL" clId="{59A92B68-69DC-45F0-8238-B94EE8248333}" dt="2023-02-07T18:28:58.421" v="204" actId="404"/>
          <ac:spMkLst>
            <pc:docMk/>
            <pc:sldMk cId="148381480" sldId="279"/>
            <ac:spMk id="3" creationId="{ABCF3FCB-FCDD-4CED-43F6-2EC2E50243D2}"/>
          </ac:spMkLst>
        </pc:spChg>
        <pc:spChg chg="add mod">
          <ac:chgData name="Mehmet" userId="fb566a1b-146b-4a51-904a-b0ff91f1358b" providerId="ADAL" clId="{59A92B68-69DC-45F0-8238-B94EE8248333}" dt="2023-02-07T18:23:51.808" v="151" actId="1076"/>
          <ac:spMkLst>
            <pc:docMk/>
            <pc:sldMk cId="148381480" sldId="279"/>
            <ac:spMk id="5" creationId="{1A2EFE5E-055B-A315-FF34-E0F792508FFA}"/>
          </ac:spMkLst>
        </pc:spChg>
        <pc:picChg chg="add mod ord">
          <ac:chgData name="Mehmet" userId="fb566a1b-146b-4a51-904a-b0ff91f1358b" providerId="ADAL" clId="{59A92B68-69DC-45F0-8238-B94EE8248333}" dt="2023-02-07T18:24:04.078" v="154" actId="167"/>
          <ac:picMkLst>
            <pc:docMk/>
            <pc:sldMk cId="148381480" sldId="279"/>
            <ac:picMk id="4" creationId="{2A330CE0-F887-5B5A-5CF0-A507196D147B}"/>
          </ac:picMkLst>
        </pc:picChg>
      </pc:sldChg>
      <pc:sldChg chg="addSp delSp modSp new mod">
        <pc:chgData name="Mehmet" userId="fb566a1b-146b-4a51-904a-b0ff91f1358b" providerId="ADAL" clId="{59A92B68-69DC-45F0-8238-B94EE8248333}" dt="2023-02-07T18:30:33.830" v="225" actId="1076"/>
        <pc:sldMkLst>
          <pc:docMk/>
          <pc:sldMk cId="3512843850" sldId="280"/>
        </pc:sldMkLst>
        <pc:spChg chg="add mod">
          <ac:chgData name="Mehmet" userId="fb566a1b-146b-4a51-904a-b0ff91f1358b" providerId="ADAL" clId="{59A92B68-69DC-45F0-8238-B94EE8248333}" dt="2023-02-07T18:30:30.044" v="224" actId="1076"/>
          <ac:spMkLst>
            <pc:docMk/>
            <pc:sldMk cId="3512843850" sldId="280"/>
            <ac:spMk id="5" creationId="{6A89D9D6-7DED-D4AA-FB6D-708366AD6175}"/>
          </ac:spMkLst>
        </pc:spChg>
        <pc:spChg chg="add mod">
          <ac:chgData name="Mehmet" userId="fb566a1b-146b-4a51-904a-b0ff91f1358b" providerId="ADAL" clId="{59A92B68-69DC-45F0-8238-B94EE8248333}" dt="2023-02-07T18:27:46.002" v="184" actId="1076"/>
          <ac:spMkLst>
            <pc:docMk/>
            <pc:sldMk cId="3512843850" sldId="280"/>
            <ac:spMk id="6" creationId="{F93722AA-F7D9-FD54-1F8F-09C8175D5B80}"/>
          </ac:spMkLst>
        </pc:spChg>
        <pc:spChg chg="add mod">
          <ac:chgData name="Mehmet" userId="fb566a1b-146b-4a51-904a-b0ff91f1358b" providerId="ADAL" clId="{59A92B68-69DC-45F0-8238-B94EE8248333}" dt="2023-02-07T18:27:46.002" v="184" actId="1076"/>
          <ac:spMkLst>
            <pc:docMk/>
            <pc:sldMk cId="3512843850" sldId="280"/>
            <ac:spMk id="7" creationId="{2D357958-1500-F887-759E-7D1A8AD37BDB}"/>
          </ac:spMkLst>
        </pc:spChg>
        <pc:spChg chg="add mod">
          <ac:chgData name="Mehmet" userId="fb566a1b-146b-4a51-904a-b0ff91f1358b" providerId="ADAL" clId="{59A92B68-69DC-45F0-8238-B94EE8248333}" dt="2023-02-07T18:27:46.002" v="184" actId="1076"/>
          <ac:spMkLst>
            <pc:docMk/>
            <pc:sldMk cId="3512843850" sldId="280"/>
            <ac:spMk id="8" creationId="{ED59CAC4-EFFF-10D4-115B-EF1A53557A84}"/>
          </ac:spMkLst>
        </pc:spChg>
        <pc:spChg chg="add mod">
          <ac:chgData name="Mehmet" userId="fb566a1b-146b-4a51-904a-b0ff91f1358b" providerId="ADAL" clId="{59A92B68-69DC-45F0-8238-B94EE8248333}" dt="2023-02-07T18:27:46.002" v="184" actId="1076"/>
          <ac:spMkLst>
            <pc:docMk/>
            <pc:sldMk cId="3512843850" sldId="280"/>
            <ac:spMk id="9" creationId="{DD0EA3FA-E2B1-024F-0911-3A83147C7C14}"/>
          </ac:spMkLst>
        </pc:spChg>
        <pc:spChg chg="add mod">
          <ac:chgData name="Mehmet" userId="fb566a1b-146b-4a51-904a-b0ff91f1358b" providerId="ADAL" clId="{59A92B68-69DC-45F0-8238-B94EE8248333}" dt="2023-02-07T18:27:46.002" v="184" actId="1076"/>
          <ac:spMkLst>
            <pc:docMk/>
            <pc:sldMk cId="3512843850" sldId="280"/>
            <ac:spMk id="17" creationId="{D828DDFD-DDC3-FC4B-61C4-C94CA8B81A19}"/>
          </ac:spMkLst>
        </pc:spChg>
        <pc:spChg chg="add del mod">
          <ac:chgData name="Mehmet" userId="fb566a1b-146b-4a51-904a-b0ff91f1358b" providerId="ADAL" clId="{59A92B68-69DC-45F0-8238-B94EE8248333}" dt="2023-02-07T18:30:08.928" v="219" actId="478"/>
          <ac:spMkLst>
            <pc:docMk/>
            <pc:sldMk cId="3512843850" sldId="280"/>
            <ac:spMk id="19" creationId="{8E9DA3AC-72D8-E074-F410-9FE3BB6130F8}"/>
          </ac:spMkLst>
        </pc:spChg>
        <pc:spChg chg="add mod">
          <ac:chgData name="Mehmet" userId="fb566a1b-146b-4a51-904a-b0ff91f1358b" providerId="ADAL" clId="{59A92B68-69DC-45F0-8238-B94EE8248333}" dt="2023-02-07T18:27:46.002" v="184" actId="1076"/>
          <ac:spMkLst>
            <pc:docMk/>
            <pc:sldMk cId="3512843850" sldId="280"/>
            <ac:spMk id="20" creationId="{C9443AF2-350B-90B0-DC31-E10E0B15FA2C}"/>
          </ac:spMkLst>
        </pc:spChg>
        <pc:spChg chg="add mod">
          <ac:chgData name="Mehmet" userId="fb566a1b-146b-4a51-904a-b0ff91f1358b" providerId="ADAL" clId="{59A92B68-69DC-45F0-8238-B94EE8248333}" dt="2023-02-07T18:27:46.002" v="184" actId="1076"/>
          <ac:spMkLst>
            <pc:docMk/>
            <pc:sldMk cId="3512843850" sldId="280"/>
            <ac:spMk id="21" creationId="{5881BAA1-A021-5F20-69D0-F1629DEE34C1}"/>
          </ac:spMkLst>
        </pc:spChg>
        <pc:spChg chg="add del mod">
          <ac:chgData name="Mehmet" userId="fb566a1b-146b-4a51-904a-b0ff91f1358b" providerId="ADAL" clId="{59A92B68-69DC-45F0-8238-B94EE8248333}" dt="2023-02-07T18:30:17.576" v="221" actId="478"/>
          <ac:spMkLst>
            <pc:docMk/>
            <pc:sldMk cId="3512843850" sldId="280"/>
            <ac:spMk id="23" creationId="{67846772-8357-2904-D7E0-0D62635C6695}"/>
          </ac:spMkLst>
        </pc:spChg>
        <pc:spChg chg="add mod">
          <ac:chgData name="Mehmet" userId="fb566a1b-146b-4a51-904a-b0ff91f1358b" providerId="ADAL" clId="{59A92B68-69DC-45F0-8238-B94EE8248333}" dt="2023-02-07T18:27:46.002" v="184" actId="1076"/>
          <ac:spMkLst>
            <pc:docMk/>
            <pc:sldMk cId="3512843850" sldId="280"/>
            <ac:spMk id="24" creationId="{35ABCE01-3378-9354-9D4D-07FA76A303DC}"/>
          </ac:spMkLst>
        </pc:spChg>
        <pc:spChg chg="add mod">
          <ac:chgData name="Mehmet" userId="fb566a1b-146b-4a51-904a-b0ff91f1358b" providerId="ADAL" clId="{59A92B68-69DC-45F0-8238-B94EE8248333}" dt="2023-02-07T18:27:46.002" v="184" actId="1076"/>
          <ac:spMkLst>
            <pc:docMk/>
            <pc:sldMk cId="3512843850" sldId="280"/>
            <ac:spMk id="28" creationId="{9400054E-778C-29EA-EC62-9DFD539F53A4}"/>
          </ac:spMkLst>
        </pc:spChg>
        <pc:spChg chg="add mod">
          <ac:chgData name="Mehmet" userId="fb566a1b-146b-4a51-904a-b0ff91f1358b" providerId="ADAL" clId="{59A92B68-69DC-45F0-8238-B94EE8248333}" dt="2023-02-07T18:27:46.002" v="184" actId="1076"/>
          <ac:spMkLst>
            <pc:docMk/>
            <pc:sldMk cId="3512843850" sldId="280"/>
            <ac:spMk id="30" creationId="{BC962E31-0BDB-5910-B46D-9BD27390DC88}"/>
          </ac:spMkLst>
        </pc:spChg>
        <pc:spChg chg="add mod">
          <ac:chgData name="Mehmet" userId="fb566a1b-146b-4a51-904a-b0ff91f1358b" providerId="ADAL" clId="{59A92B68-69DC-45F0-8238-B94EE8248333}" dt="2023-02-07T18:30:33.830" v="225" actId="1076"/>
          <ac:spMkLst>
            <pc:docMk/>
            <pc:sldMk cId="3512843850" sldId="280"/>
            <ac:spMk id="56" creationId="{8C309422-D4B0-E6EF-C832-26ACFBD52357}"/>
          </ac:spMkLst>
        </pc:spChg>
        <pc:spChg chg="add mod">
          <ac:chgData name="Mehmet" userId="fb566a1b-146b-4a51-904a-b0ff91f1358b" providerId="ADAL" clId="{59A92B68-69DC-45F0-8238-B94EE8248333}" dt="2023-02-07T18:30:11.550" v="220" actId="1076"/>
          <ac:spMkLst>
            <pc:docMk/>
            <pc:sldMk cId="3512843850" sldId="280"/>
            <ac:spMk id="58" creationId="{A5993749-D0B7-64D8-7E4B-5B121526728A}"/>
          </ac:spMkLst>
        </pc:spChg>
        <pc:spChg chg="add mod">
          <ac:chgData name="Mehmet" userId="fb566a1b-146b-4a51-904a-b0ff91f1358b" providerId="ADAL" clId="{59A92B68-69DC-45F0-8238-B94EE8248333}" dt="2023-02-07T18:30:20.758" v="223" actId="1076"/>
          <ac:spMkLst>
            <pc:docMk/>
            <pc:sldMk cId="3512843850" sldId="280"/>
            <ac:spMk id="60" creationId="{A21E5A64-1D8A-0431-C563-03BB445FAE88}"/>
          </ac:spMkLst>
        </pc:spChg>
        <pc:picChg chg="add mod">
          <ac:chgData name="Mehmet" userId="fb566a1b-146b-4a51-904a-b0ff91f1358b" providerId="ADAL" clId="{59A92B68-69DC-45F0-8238-B94EE8248333}" dt="2023-02-07T18:27:50.731" v="187" actId="1076"/>
          <ac:picMkLst>
            <pc:docMk/>
            <pc:sldMk cId="3512843850" sldId="280"/>
            <ac:picMk id="4" creationId="{88E104E4-1922-DBA3-FE60-CE596478B644}"/>
          </ac:picMkLst>
        </pc:picChg>
        <pc:cxnChg chg="add mod">
          <ac:chgData name="Mehmet" userId="fb566a1b-146b-4a51-904a-b0ff91f1358b" providerId="ADAL" clId="{59A92B68-69DC-45F0-8238-B94EE8248333}" dt="2023-02-07T18:27:46.002" v="184" actId="1076"/>
          <ac:cxnSpMkLst>
            <pc:docMk/>
            <pc:sldMk cId="3512843850" sldId="280"/>
            <ac:cxnSpMk id="10" creationId="{157E7CC7-C2E3-1BE7-F472-43804E71999D}"/>
          </ac:cxnSpMkLst>
        </pc:cxnChg>
        <pc:cxnChg chg="add mod">
          <ac:chgData name="Mehmet" userId="fb566a1b-146b-4a51-904a-b0ff91f1358b" providerId="ADAL" clId="{59A92B68-69DC-45F0-8238-B94EE8248333}" dt="2023-02-07T18:27:46.002" v="184" actId="1076"/>
          <ac:cxnSpMkLst>
            <pc:docMk/>
            <pc:sldMk cId="3512843850" sldId="280"/>
            <ac:cxnSpMk id="11" creationId="{C5DFBF4F-279A-1BF0-3E69-BC16670478B8}"/>
          </ac:cxnSpMkLst>
        </pc:cxnChg>
        <pc:cxnChg chg="add mod">
          <ac:chgData name="Mehmet" userId="fb566a1b-146b-4a51-904a-b0ff91f1358b" providerId="ADAL" clId="{59A92B68-69DC-45F0-8238-B94EE8248333}" dt="2023-02-07T18:27:46.002" v="184" actId="1076"/>
          <ac:cxnSpMkLst>
            <pc:docMk/>
            <pc:sldMk cId="3512843850" sldId="280"/>
            <ac:cxnSpMk id="12" creationId="{886A259D-3432-59CC-6CF6-D981AEFAF7C1}"/>
          </ac:cxnSpMkLst>
        </pc:cxnChg>
        <pc:cxnChg chg="add mod">
          <ac:chgData name="Mehmet" userId="fb566a1b-146b-4a51-904a-b0ff91f1358b" providerId="ADAL" clId="{59A92B68-69DC-45F0-8238-B94EE8248333}" dt="2023-02-07T18:27:46.002" v="184" actId="1076"/>
          <ac:cxnSpMkLst>
            <pc:docMk/>
            <pc:sldMk cId="3512843850" sldId="280"/>
            <ac:cxnSpMk id="13" creationId="{E019ED12-D576-74AA-BDFC-FF57ED582D54}"/>
          </ac:cxnSpMkLst>
        </pc:cxnChg>
        <pc:cxnChg chg="add mod">
          <ac:chgData name="Mehmet" userId="fb566a1b-146b-4a51-904a-b0ff91f1358b" providerId="ADAL" clId="{59A92B68-69DC-45F0-8238-B94EE8248333}" dt="2023-02-07T18:27:46.002" v="184" actId="1076"/>
          <ac:cxnSpMkLst>
            <pc:docMk/>
            <pc:sldMk cId="3512843850" sldId="280"/>
            <ac:cxnSpMk id="14" creationId="{5A3CC573-EE33-EF5B-4F5E-338CC694634E}"/>
          </ac:cxnSpMkLst>
        </pc:cxnChg>
        <pc:cxnChg chg="add mod">
          <ac:chgData name="Mehmet" userId="fb566a1b-146b-4a51-904a-b0ff91f1358b" providerId="ADAL" clId="{59A92B68-69DC-45F0-8238-B94EE8248333}" dt="2023-02-07T18:27:46.002" v="184" actId="1076"/>
          <ac:cxnSpMkLst>
            <pc:docMk/>
            <pc:sldMk cId="3512843850" sldId="280"/>
            <ac:cxnSpMk id="15" creationId="{74909AC1-DA8B-D36D-D86E-47CEBB090A21}"/>
          </ac:cxnSpMkLst>
        </pc:cxnChg>
        <pc:cxnChg chg="add mod">
          <ac:chgData name="Mehmet" userId="fb566a1b-146b-4a51-904a-b0ff91f1358b" providerId="ADAL" clId="{59A92B68-69DC-45F0-8238-B94EE8248333}" dt="2023-02-07T18:27:46.002" v="184" actId="1076"/>
          <ac:cxnSpMkLst>
            <pc:docMk/>
            <pc:sldMk cId="3512843850" sldId="280"/>
            <ac:cxnSpMk id="16" creationId="{3C97BE2B-0AF4-BE3C-45CE-DE55B8B5482D}"/>
          </ac:cxnSpMkLst>
        </pc:cxnChg>
        <pc:cxnChg chg="add mod">
          <ac:chgData name="Mehmet" userId="fb566a1b-146b-4a51-904a-b0ff91f1358b" providerId="ADAL" clId="{59A92B68-69DC-45F0-8238-B94EE8248333}" dt="2023-02-07T18:27:46.002" v="184" actId="1076"/>
          <ac:cxnSpMkLst>
            <pc:docMk/>
            <pc:sldMk cId="3512843850" sldId="280"/>
            <ac:cxnSpMk id="18" creationId="{B9FBB50A-4811-FFA4-E3BF-F52B33296FE3}"/>
          </ac:cxnSpMkLst>
        </pc:cxnChg>
        <pc:cxnChg chg="add mod">
          <ac:chgData name="Mehmet" userId="fb566a1b-146b-4a51-904a-b0ff91f1358b" providerId="ADAL" clId="{59A92B68-69DC-45F0-8238-B94EE8248333}" dt="2023-02-07T18:27:46.002" v="184" actId="1076"/>
          <ac:cxnSpMkLst>
            <pc:docMk/>
            <pc:sldMk cId="3512843850" sldId="280"/>
            <ac:cxnSpMk id="22" creationId="{3705E165-2DB2-B53B-8B8D-FC5EE1A06379}"/>
          </ac:cxnSpMkLst>
        </pc:cxnChg>
        <pc:cxnChg chg="add mod">
          <ac:chgData name="Mehmet" userId="fb566a1b-146b-4a51-904a-b0ff91f1358b" providerId="ADAL" clId="{59A92B68-69DC-45F0-8238-B94EE8248333}" dt="2023-02-07T18:27:46.002" v="184" actId="1076"/>
          <ac:cxnSpMkLst>
            <pc:docMk/>
            <pc:sldMk cId="3512843850" sldId="280"/>
            <ac:cxnSpMk id="25" creationId="{51316361-F097-7CDB-6F0C-E256DBDC503D}"/>
          </ac:cxnSpMkLst>
        </pc:cxnChg>
        <pc:cxnChg chg="add mod">
          <ac:chgData name="Mehmet" userId="fb566a1b-146b-4a51-904a-b0ff91f1358b" providerId="ADAL" clId="{59A92B68-69DC-45F0-8238-B94EE8248333}" dt="2023-02-07T18:27:46.002" v="184" actId="1076"/>
          <ac:cxnSpMkLst>
            <pc:docMk/>
            <pc:sldMk cId="3512843850" sldId="280"/>
            <ac:cxnSpMk id="26" creationId="{90F0D5F4-47D3-02D8-8C1B-C6AEF2CD3222}"/>
          </ac:cxnSpMkLst>
        </pc:cxnChg>
        <pc:cxnChg chg="add mod">
          <ac:chgData name="Mehmet" userId="fb566a1b-146b-4a51-904a-b0ff91f1358b" providerId="ADAL" clId="{59A92B68-69DC-45F0-8238-B94EE8248333}" dt="2023-02-07T18:27:46.002" v="184" actId="1076"/>
          <ac:cxnSpMkLst>
            <pc:docMk/>
            <pc:sldMk cId="3512843850" sldId="280"/>
            <ac:cxnSpMk id="27" creationId="{DF664998-789C-A69E-FD88-BA92965A41C8}"/>
          </ac:cxnSpMkLst>
        </pc:cxnChg>
        <pc:cxnChg chg="add mod">
          <ac:chgData name="Mehmet" userId="fb566a1b-146b-4a51-904a-b0ff91f1358b" providerId="ADAL" clId="{59A92B68-69DC-45F0-8238-B94EE8248333}" dt="2023-02-07T18:27:46.002" v="184" actId="1076"/>
          <ac:cxnSpMkLst>
            <pc:docMk/>
            <pc:sldMk cId="3512843850" sldId="280"/>
            <ac:cxnSpMk id="29" creationId="{2CCE78DA-F518-B033-7732-63DE63F73D08}"/>
          </ac:cxnSpMkLst>
        </pc:cxnChg>
        <pc:cxnChg chg="add mod">
          <ac:chgData name="Mehmet" userId="fb566a1b-146b-4a51-904a-b0ff91f1358b" providerId="ADAL" clId="{59A92B68-69DC-45F0-8238-B94EE8248333}" dt="2023-02-07T18:27:46.002" v="184" actId="1076"/>
          <ac:cxnSpMkLst>
            <pc:docMk/>
            <pc:sldMk cId="3512843850" sldId="280"/>
            <ac:cxnSpMk id="31" creationId="{CA2F81E6-9AA9-8DF3-B081-F902D2FEF8DF}"/>
          </ac:cxnSpMkLst>
        </pc:cxnChg>
        <pc:cxnChg chg="add mod">
          <ac:chgData name="Mehmet" userId="fb566a1b-146b-4a51-904a-b0ff91f1358b" providerId="ADAL" clId="{59A92B68-69DC-45F0-8238-B94EE8248333}" dt="2023-02-07T18:28:08.621" v="190" actId="1582"/>
          <ac:cxnSpMkLst>
            <pc:docMk/>
            <pc:sldMk cId="3512843850" sldId="280"/>
            <ac:cxnSpMk id="49" creationId="{542E8E9B-D600-977D-1CCC-1473A1929632}"/>
          </ac:cxnSpMkLst>
        </pc:cxnChg>
        <pc:cxnChg chg="add mod">
          <ac:chgData name="Mehmet" userId="fb566a1b-146b-4a51-904a-b0ff91f1358b" providerId="ADAL" clId="{59A92B68-69DC-45F0-8238-B94EE8248333}" dt="2023-02-07T18:28:16.820" v="193" actId="14100"/>
          <ac:cxnSpMkLst>
            <pc:docMk/>
            <pc:sldMk cId="3512843850" sldId="280"/>
            <ac:cxnSpMk id="50" creationId="{E787170E-ABDE-8CEE-10DC-88C7FB469658}"/>
          </ac:cxnSpMkLst>
        </pc:cxnChg>
        <pc:cxnChg chg="add mod">
          <ac:chgData name="Mehmet" userId="fb566a1b-146b-4a51-904a-b0ff91f1358b" providerId="ADAL" clId="{59A92B68-69DC-45F0-8238-B94EE8248333}" dt="2023-02-07T18:28:22.323" v="196" actId="14100"/>
          <ac:cxnSpMkLst>
            <pc:docMk/>
            <pc:sldMk cId="3512843850" sldId="280"/>
            <ac:cxnSpMk id="53" creationId="{9D04FA9C-5AE8-503A-80F2-7B38F76C846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9cc709a3c4_1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cc709a3c4_1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9cc709a3c4_1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9cc709a3c4_1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9cc709a3c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9cc709a3c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9cc709a3c4_2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9cc709a3c4_2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9cc709a3c4_2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9cc709a3c4_2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9cc709a3c4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9cc709a3c4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9cc709a3c4_2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9cc709a3c4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9cc709a3c4_2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9cc709a3c4_2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9cc709a3c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9cc709a3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9cc709a3c4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9cc709a3c4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9cc709a3c4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9cc709a3c4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9cc709a3c4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9cc709a3c4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9cc709a3c4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9cc709a3c4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9cc709a3c4_1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9cc709a3c4_1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9cc709a3c4_1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9cc709a3c4_1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9cc709a3c4_1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9cc709a3c4_1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hyperlink" Target="https://media.geeksforgeeks.org/wp-content/uploads/sharing-pipe.jpg" TargetMode="External"/><Relationship Id="rId2" Type="http://schemas.openxmlformats.org/officeDocument/2006/relationships/hyperlink" Target="https://www.geeksforgeeks.org/fork-system-call/" TargetMode="Externa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dup() and friends</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311700" y="1709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Example:</a:t>
            </a:r>
            <a:r>
              <a:rPr lang="en" sz="3700" dirty="0"/>
              <a:t> </a:t>
            </a:r>
            <a:r>
              <a:rPr lang="en" sz="1600" dirty="0">
                <a:latin typeface="Roboto Mono"/>
                <a:ea typeface="Roboto Mono"/>
                <a:cs typeface="Roboto Mono"/>
                <a:sym typeface="Roboto Mono"/>
              </a:rPr>
              <a:t>open("/tmp/file.txt", O_WRONLY | O_CREAT | O_TRUNC, 0664)</a:t>
            </a:r>
            <a:endParaRPr sz="1600" dirty="0">
              <a:latin typeface="Roboto Mono"/>
              <a:ea typeface="Roboto Mono"/>
              <a:cs typeface="Roboto Mono"/>
              <a:sym typeface="Roboto Mono"/>
            </a:endParaRPr>
          </a:p>
        </p:txBody>
      </p:sp>
      <p:sp>
        <p:nvSpPr>
          <p:cNvPr id="131" name="Google Shape;131;p17"/>
          <p:cNvSpPr txBox="1">
            <a:spLocks noGrp="1"/>
          </p:cNvSpPr>
          <p:nvPr>
            <p:ph type="body" idx="1"/>
          </p:nvPr>
        </p:nvSpPr>
        <p:spPr>
          <a:xfrm>
            <a:off x="6972625" y="1152475"/>
            <a:ext cx="1859700" cy="467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a:solidFill>
                  <a:srgbClr val="FF0000"/>
                </a:solidFill>
              </a:rPr>
              <a:t>AFTER</a:t>
            </a:r>
            <a:endParaRPr b="1">
              <a:solidFill>
                <a:srgbClr val="FF0000"/>
              </a:solidFill>
            </a:endParaRPr>
          </a:p>
        </p:txBody>
      </p:sp>
      <p:sp>
        <p:nvSpPr>
          <p:cNvPr id="132" name="Google Shape;132;p17"/>
          <p:cNvSpPr txBox="1"/>
          <p:nvPr/>
        </p:nvSpPr>
        <p:spPr>
          <a:xfrm>
            <a:off x="797425" y="2236075"/>
            <a:ext cx="5781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PCB</a:t>
            </a:r>
            <a:endParaRPr/>
          </a:p>
        </p:txBody>
      </p:sp>
      <p:sp>
        <p:nvSpPr>
          <p:cNvPr id="133" name="Google Shape;133;p17"/>
          <p:cNvSpPr/>
          <p:nvPr/>
        </p:nvSpPr>
        <p:spPr>
          <a:xfrm>
            <a:off x="912075" y="2533200"/>
            <a:ext cx="2098200" cy="191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txBox="1"/>
          <p:nvPr/>
        </p:nvSpPr>
        <p:spPr>
          <a:xfrm>
            <a:off x="1771725" y="2428550"/>
            <a:ext cx="378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sp>
        <p:nvSpPr>
          <p:cNvPr id="135" name="Google Shape;135;p17"/>
          <p:cNvSpPr txBox="1"/>
          <p:nvPr/>
        </p:nvSpPr>
        <p:spPr>
          <a:xfrm>
            <a:off x="1771725" y="4111675"/>
            <a:ext cx="378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sp>
        <p:nvSpPr>
          <p:cNvPr id="136" name="Google Shape;136;p17"/>
          <p:cNvSpPr/>
          <p:nvPr/>
        </p:nvSpPr>
        <p:spPr>
          <a:xfrm>
            <a:off x="912075" y="2763350"/>
            <a:ext cx="2098200" cy="15042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txBox="1"/>
          <p:nvPr/>
        </p:nvSpPr>
        <p:spPr>
          <a:xfrm>
            <a:off x="-9925" y="2713500"/>
            <a:ext cx="897225" cy="11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fd_table[0]</a:t>
            </a:r>
            <a:endParaRPr sz="1200" dirty="0"/>
          </a:p>
          <a:p>
            <a:pPr marL="0" lvl="0" indent="0" algn="l" rtl="0">
              <a:spcBef>
                <a:spcPts val="0"/>
              </a:spcBef>
              <a:spcAft>
                <a:spcPts val="0"/>
              </a:spcAft>
              <a:buNone/>
            </a:pPr>
            <a:r>
              <a:rPr lang="en" sz="1200" dirty="0"/>
              <a:t>fd_table[1]</a:t>
            </a:r>
            <a:endParaRPr sz="1200" dirty="0"/>
          </a:p>
          <a:p>
            <a:pPr marL="0" lvl="0" indent="0" algn="l" rtl="0">
              <a:spcBef>
                <a:spcPts val="0"/>
              </a:spcBef>
              <a:spcAft>
                <a:spcPts val="0"/>
              </a:spcAft>
              <a:buNone/>
            </a:pPr>
            <a:r>
              <a:rPr lang="en" sz="1200" dirty="0"/>
              <a:t>fd_table[2]</a:t>
            </a:r>
            <a:endParaRPr sz="1200" dirty="0"/>
          </a:p>
          <a:p>
            <a:pPr marL="0" lvl="0" indent="0" algn="l" rtl="0">
              <a:spcBef>
                <a:spcPts val="0"/>
              </a:spcBef>
              <a:spcAft>
                <a:spcPts val="0"/>
              </a:spcAft>
              <a:buNone/>
            </a:pPr>
            <a:r>
              <a:rPr lang="en" sz="1200" dirty="0"/>
              <a:t>fd_table[3]...</a:t>
            </a:r>
            <a:endParaRPr sz="1200" dirty="0"/>
          </a:p>
        </p:txBody>
      </p:sp>
      <p:cxnSp>
        <p:nvCxnSpPr>
          <p:cNvPr id="138" name="Google Shape;138;p17"/>
          <p:cNvCxnSpPr/>
          <p:nvPr/>
        </p:nvCxnSpPr>
        <p:spPr>
          <a:xfrm rot="10800000" flipH="1">
            <a:off x="917050" y="2951750"/>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139" name="Google Shape;139;p17"/>
          <p:cNvCxnSpPr/>
          <p:nvPr/>
        </p:nvCxnSpPr>
        <p:spPr>
          <a:xfrm rot="10800000" flipH="1">
            <a:off x="912075" y="3145250"/>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140" name="Google Shape;140;p17"/>
          <p:cNvCxnSpPr/>
          <p:nvPr/>
        </p:nvCxnSpPr>
        <p:spPr>
          <a:xfrm rot="10800000" flipH="1">
            <a:off x="917050" y="3338725"/>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141" name="Google Shape;141;p17"/>
          <p:cNvCxnSpPr/>
          <p:nvPr/>
        </p:nvCxnSpPr>
        <p:spPr>
          <a:xfrm rot="10800000" flipH="1">
            <a:off x="912075" y="3531713"/>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142" name="Google Shape;142;p17"/>
          <p:cNvCxnSpPr/>
          <p:nvPr/>
        </p:nvCxnSpPr>
        <p:spPr>
          <a:xfrm rot="10800000" flipH="1">
            <a:off x="912075" y="3725188"/>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143" name="Google Shape;143;p17"/>
          <p:cNvCxnSpPr/>
          <p:nvPr/>
        </p:nvCxnSpPr>
        <p:spPr>
          <a:xfrm rot="10800000" flipH="1">
            <a:off x="912075" y="3918425"/>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144" name="Google Shape;144;p17"/>
          <p:cNvCxnSpPr/>
          <p:nvPr/>
        </p:nvCxnSpPr>
        <p:spPr>
          <a:xfrm flipH="1">
            <a:off x="1560075" y="2777425"/>
            <a:ext cx="9900" cy="1156200"/>
          </a:xfrm>
          <a:prstGeom prst="straightConnector1">
            <a:avLst/>
          </a:prstGeom>
          <a:noFill/>
          <a:ln w="9525" cap="flat" cmpd="sng">
            <a:solidFill>
              <a:schemeClr val="dk2"/>
            </a:solidFill>
            <a:prstDash val="solid"/>
            <a:round/>
            <a:headEnd type="none" w="med" len="med"/>
            <a:tailEnd type="none" w="med" len="med"/>
          </a:ln>
        </p:spPr>
      </p:cxnSp>
      <p:sp>
        <p:nvSpPr>
          <p:cNvPr id="145" name="Google Shape;145;p17"/>
          <p:cNvSpPr txBox="1"/>
          <p:nvPr/>
        </p:nvSpPr>
        <p:spPr>
          <a:xfrm>
            <a:off x="887300" y="2713503"/>
            <a:ext cx="2870700" cy="109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t>flags           file table entry ptr</a:t>
            </a:r>
            <a:endParaRPr sz="1100"/>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flags           file table entry ptr</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flags           file table entry ptr</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flags           file table entry ptr</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NULL          NULL</a:t>
            </a:r>
            <a:endParaRPr sz="1100">
              <a:solidFill>
                <a:schemeClr val="dk1"/>
              </a:solidFill>
            </a:endParaRPr>
          </a:p>
          <a:p>
            <a:pPr marL="0" lvl="0" indent="0" algn="l" rtl="0">
              <a:lnSpc>
                <a:spcPct val="115000"/>
              </a:lnSpc>
              <a:spcBef>
                <a:spcPts val="0"/>
              </a:spcBef>
              <a:spcAft>
                <a:spcPts val="0"/>
              </a:spcAft>
              <a:buNone/>
            </a:pPr>
            <a:r>
              <a:rPr lang="en" sz="1100"/>
              <a:t>...                ...</a:t>
            </a:r>
            <a:endParaRPr sz="1100"/>
          </a:p>
        </p:txBody>
      </p:sp>
      <p:cxnSp>
        <p:nvCxnSpPr>
          <p:cNvPr id="146" name="Google Shape;146;p17"/>
          <p:cNvCxnSpPr/>
          <p:nvPr/>
        </p:nvCxnSpPr>
        <p:spPr>
          <a:xfrm rot="10800000" flipH="1">
            <a:off x="3010350" y="2264075"/>
            <a:ext cx="1699500" cy="593100"/>
          </a:xfrm>
          <a:prstGeom prst="straightConnector1">
            <a:avLst/>
          </a:prstGeom>
          <a:noFill/>
          <a:ln w="9525" cap="flat" cmpd="sng">
            <a:solidFill>
              <a:schemeClr val="dk2"/>
            </a:solidFill>
            <a:prstDash val="solid"/>
            <a:round/>
            <a:headEnd type="none" w="med" len="med"/>
            <a:tailEnd type="triangle" w="med" len="med"/>
          </a:ln>
        </p:spPr>
      </p:cxnSp>
      <p:sp>
        <p:nvSpPr>
          <p:cNvPr id="147" name="Google Shape;147;p17"/>
          <p:cNvSpPr txBox="1"/>
          <p:nvPr/>
        </p:nvSpPr>
        <p:spPr>
          <a:xfrm>
            <a:off x="4709925" y="1829600"/>
            <a:ext cx="9720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struct file</a:t>
            </a:r>
            <a:endParaRPr/>
          </a:p>
        </p:txBody>
      </p:sp>
      <p:sp>
        <p:nvSpPr>
          <p:cNvPr id="148" name="Google Shape;148;p17"/>
          <p:cNvSpPr txBox="1"/>
          <p:nvPr/>
        </p:nvSpPr>
        <p:spPr>
          <a:xfrm>
            <a:off x="4709925" y="2119550"/>
            <a:ext cx="1769400" cy="643800"/>
          </a:xfrm>
          <a:prstGeom prst="rect">
            <a:avLst/>
          </a:prstGeom>
          <a:solidFill>
            <a:srgbClr val="C9DAF8"/>
          </a:solid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.f_path = "/dev/tty0",</a:t>
            </a:r>
            <a:endParaRPr sz="1000"/>
          </a:p>
          <a:p>
            <a:pPr marL="0" lvl="0" indent="0" algn="l" rtl="0">
              <a:spcBef>
                <a:spcPts val="0"/>
              </a:spcBef>
              <a:spcAft>
                <a:spcPts val="0"/>
              </a:spcAft>
              <a:buNone/>
            </a:pPr>
            <a:r>
              <a:rPr lang="en" sz="1000"/>
              <a:t>.f_flags = O_RDONLY | ...,</a:t>
            </a:r>
            <a:endParaRPr sz="1000"/>
          </a:p>
          <a:p>
            <a:pPr marL="0" lvl="0" indent="0" algn="l" rtl="0">
              <a:spcBef>
                <a:spcPts val="0"/>
              </a:spcBef>
              <a:spcAft>
                <a:spcPts val="0"/>
              </a:spcAft>
              <a:buNone/>
            </a:pPr>
            <a:r>
              <a:rPr lang="en" sz="1000"/>
              <a:t>.f_inode = ...,</a:t>
            </a:r>
            <a:endParaRPr sz="1000"/>
          </a:p>
          <a:p>
            <a:pPr marL="0" lvl="0" indent="0" algn="l" rtl="0">
              <a:spcBef>
                <a:spcPts val="0"/>
              </a:spcBef>
              <a:spcAft>
                <a:spcPts val="0"/>
              </a:spcAft>
              <a:buNone/>
            </a:pPr>
            <a:endParaRPr sz="1000"/>
          </a:p>
        </p:txBody>
      </p:sp>
      <p:sp>
        <p:nvSpPr>
          <p:cNvPr id="149" name="Google Shape;149;p17"/>
          <p:cNvSpPr txBox="1"/>
          <p:nvPr/>
        </p:nvSpPr>
        <p:spPr>
          <a:xfrm>
            <a:off x="7339325" y="2388650"/>
            <a:ext cx="1769400" cy="643800"/>
          </a:xfrm>
          <a:prstGeom prst="rect">
            <a:avLst/>
          </a:prstGeom>
          <a:solidFill>
            <a:srgbClr val="EA9999"/>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t>.i_mode = 0620,</a:t>
            </a:r>
            <a:endParaRPr sz="1000" dirty="0"/>
          </a:p>
          <a:p>
            <a:pPr marL="0" lvl="0" indent="0" algn="l" rtl="0">
              <a:spcBef>
                <a:spcPts val="0"/>
              </a:spcBef>
              <a:spcAft>
                <a:spcPts val="0"/>
              </a:spcAft>
              <a:buNone/>
            </a:pPr>
            <a:r>
              <a:rPr lang="en" sz="1000" dirty="0"/>
              <a:t>.i_uid = ...,</a:t>
            </a:r>
            <a:endParaRPr sz="1000" dirty="0"/>
          </a:p>
          <a:p>
            <a:pPr marL="0" lvl="0" indent="0" algn="l" rtl="0">
              <a:spcBef>
                <a:spcPts val="0"/>
              </a:spcBef>
              <a:spcAft>
                <a:spcPts val="0"/>
              </a:spcAft>
              <a:buNone/>
            </a:pPr>
            <a:r>
              <a:rPr lang="en" sz="1000" dirty="0"/>
              <a:t>.i_gid = ...,</a:t>
            </a:r>
            <a:endParaRPr sz="1000" dirty="0"/>
          </a:p>
          <a:p>
            <a:pPr marL="0" lvl="0" indent="0" algn="l" rtl="0">
              <a:spcBef>
                <a:spcPts val="0"/>
              </a:spcBef>
              <a:spcAft>
                <a:spcPts val="0"/>
              </a:spcAft>
              <a:buNone/>
            </a:pPr>
            <a:endParaRPr sz="1000" dirty="0"/>
          </a:p>
        </p:txBody>
      </p:sp>
      <p:cxnSp>
        <p:nvCxnSpPr>
          <p:cNvPr id="150" name="Google Shape;150;p17"/>
          <p:cNvCxnSpPr>
            <a:endCxn id="149" idx="1"/>
          </p:cNvCxnSpPr>
          <p:nvPr/>
        </p:nvCxnSpPr>
        <p:spPr>
          <a:xfrm>
            <a:off x="5569625" y="2610950"/>
            <a:ext cx="1769700" cy="99600"/>
          </a:xfrm>
          <a:prstGeom prst="straightConnector1">
            <a:avLst/>
          </a:prstGeom>
          <a:noFill/>
          <a:ln w="9525" cap="flat" cmpd="sng">
            <a:solidFill>
              <a:schemeClr val="dk2"/>
            </a:solidFill>
            <a:prstDash val="solid"/>
            <a:round/>
            <a:headEnd type="none" w="med" len="med"/>
            <a:tailEnd type="triangle" w="med" len="med"/>
          </a:ln>
        </p:spPr>
      </p:cxnSp>
      <p:sp>
        <p:nvSpPr>
          <p:cNvPr id="151" name="Google Shape;151;p17"/>
          <p:cNvSpPr txBox="1"/>
          <p:nvPr/>
        </p:nvSpPr>
        <p:spPr>
          <a:xfrm>
            <a:off x="7339325" y="2053850"/>
            <a:ext cx="11286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struct inode</a:t>
            </a:r>
            <a:endParaRPr/>
          </a:p>
        </p:txBody>
      </p:sp>
      <p:sp>
        <p:nvSpPr>
          <p:cNvPr id="152" name="Google Shape;152;p17"/>
          <p:cNvSpPr txBox="1"/>
          <p:nvPr/>
        </p:nvSpPr>
        <p:spPr>
          <a:xfrm>
            <a:off x="4709925" y="2825900"/>
            <a:ext cx="1769400" cy="643800"/>
          </a:xfrm>
          <a:prstGeom prst="rect">
            <a:avLst/>
          </a:prstGeom>
          <a:solidFill>
            <a:srgbClr val="C9DAF8"/>
          </a:solid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.f_path = "/dev/tty0",</a:t>
            </a:r>
            <a:endParaRPr sz="1000"/>
          </a:p>
          <a:p>
            <a:pPr marL="0" lvl="0" indent="0" algn="l" rtl="0">
              <a:spcBef>
                <a:spcPts val="0"/>
              </a:spcBef>
              <a:spcAft>
                <a:spcPts val="0"/>
              </a:spcAft>
              <a:buNone/>
            </a:pPr>
            <a:r>
              <a:rPr lang="en" sz="1000"/>
              <a:t>.f_flags = O_WRONLY | ...,</a:t>
            </a:r>
            <a:endParaRPr sz="1000"/>
          </a:p>
          <a:p>
            <a:pPr marL="0" lvl="0" indent="0" algn="l" rtl="0">
              <a:spcBef>
                <a:spcPts val="0"/>
              </a:spcBef>
              <a:spcAft>
                <a:spcPts val="0"/>
              </a:spcAft>
              <a:buNone/>
            </a:pPr>
            <a:r>
              <a:rPr lang="en" sz="1000"/>
              <a:t>.f_inode = ...,</a:t>
            </a:r>
            <a:endParaRPr sz="1000"/>
          </a:p>
          <a:p>
            <a:pPr marL="0" lvl="0" indent="0" algn="l" rtl="0">
              <a:spcBef>
                <a:spcPts val="0"/>
              </a:spcBef>
              <a:spcAft>
                <a:spcPts val="0"/>
              </a:spcAft>
              <a:buNone/>
            </a:pPr>
            <a:endParaRPr sz="1000"/>
          </a:p>
        </p:txBody>
      </p:sp>
      <p:cxnSp>
        <p:nvCxnSpPr>
          <p:cNvPr id="153" name="Google Shape;153;p17"/>
          <p:cNvCxnSpPr/>
          <p:nvPr/>
        </p:nvCxnSpPr>
        <p:spPr>
          <a:xfrm rot="10800000" flipH="1">
            <a:off x="5631925" y="2936925"/>
            <a:ext cx="1699500" cy="373800"/>
          </a:xfrm>
          <a:prstGeom prst="straightConnector1">
            <a:avLst/>
          </a:prstGeom>
          <a:noFill/>
          <a:ln w="9525" cap="flat" cmpd="sng">
            <a:solidFill>
              <a:schemeClr val="dk2"/>
            </a:solidFill>
            <a:prstDash val="solid"/>
            <a:round/>
            <a:headEnd type="none" w="med" len="med"/>
            <a:tailEnd type="triangle" w="med" len="med"/>
          </a:ln>
        </p:spPr>
      </p:cxnSp>
      <p:cxnSp>
        <p:nvCxnSpPr>
          <p:cNvPr id="154" name="Google Shape;154;p17"/>
          <p:cNvCxnSpPr>
            <a:endCxn id="152" idx="1"/>
          </p:cNvCxnSpPr>
          <p:nvPr/>
        </p:nvCxnSpPr>
        <p:spPr>
          <a:xfrm>
            <a:off x="3010425" y="3064400"/>
            <a:ext cx="1699500" cy="83400"/>
          </a:xfrm>
          <a:prstGeom prst="straightConnector1">
            <a:avLst/>
          </a:prstGeom>
          <a:noFill/>
          <a:ln w="9525" cap="flat" cmpd="sng">
            <a:solidFill>
              <a:schemeClr val="dk2"/>
            </a:solidFill>
            <a:prstDash val="solid"/>
            <a:round/>
            <a:headEnd type="none" w="med" len="med"/>
            <a:tailEnd type="triangle" w="med" len="med"/>
          </a:ln>
        </p:spPr>
      </p:cxnSp>
      <p:cxnSp>
        <p:nvCxnSpPr>
          <p:cNvPr id="155" name="Google Shape;155;p17"/>
          <p:cNvCxnSpPr/>
          <p:nvPr/>
        </p:nvCxnSpPr>
        <p:spPr>
          <a:xfrm>
            <a:off x="3010350" y="3249488"/>
            <a:ext cx="1689600" cy="6300"/>
          </a:xfrm>
          <a:prstGeom prst="straightConnector1">
            <a:avLst/>
          </a:prstGeom>
          <a:noFill/>
          <a:ln w="9525" cap="flat" cmpd="sng">
            <a:solidFill>
              <a:schemeClr val="dk2"/>
            </a:solidFill>
            <a:prstDash val="solid"/>
            <a:round/>
            <a:headEnd type="none" w="med" len="med"/>
            <a:tailEnd type="triangle" w="med" len="med"/>
          </a:ln>
        </p:spPr>
      </p:cxnSp>
      <p:sp>
        <p:nvSpPr>
          <p:cNvPr id="156" name="Google Shape;156;p17"/>
          <p:cNvSpPr txBox="1"/>
          <p:nvPr/>
        </p:nvSpPr>
        <p:spPr>
          <a:xfrm>
            <a:off x="4709925" y="3532250"/>
            <a:ext cx="1769400" cy="643800"/>
          </a:xfrm>
          <a:prstGeom prst="rect">
            <a:avLst/>
          </a:prstGeom>
          <a:solidFill>
            <a:srgbClr val="C9DAF8"/>
          </a:solid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.f_path = "/tmp/file.txt",</a:t>
            </a:r>
            <a:endParaRPr sz="1000"/>
          </a:p>
          <a:p>
            <a:pPr marL="0" lvl="0" indent="0" algn="l" rtl="0">
              <a:spcBef>
                <a:spcPts val="0"/>
              </a:spcBef>
              <a:spcAft>
                <a:spcPts val="0"/>
              </a:spcAft>
              <a:buNone/>
            </a:pPr>
            <a:r>
              <a:rPr lang="en" sz="1000"/>
              <a:t>.f_flags = O_WRONLY | ...,</a:t>
            </a:r>
            <a:endParaRPr sz="1000"/>
          </a:p>
          <a:p>
            <a:pPr marL="0" lvl="0" indent="0" algn="l" rtl="0">
              <a:spcBef>
                <a:spcPts val="0"/>
              </a:spcBef>
              <a:spcAft>
                <a:spcPts val="0"/>
              </a:spcAft>
              <a:buNone/>
            </a:pPr>
            <a:r>
              <a:rPr lang="en" sz="1000"/>
              <a:t>.f_inode = ...,</a:t>
            </a:r>
            <a:endParaRPr sz="1000"/>
          </a:p>
          <a:p>
            <a:pPr marL="0" lvl="0" indent="0" algn="l" rtl="0">
              <a:spcBef>
                <a:spcPts val="0"/>
              </a:spcBef>
              <a:spcAft>
                <a:spcPts val="0"/>
              </a:spcAft>
              <a:buNone/>
            </a:pPr>
            <a:endParaRPr sz="1000"/>
          </a:p>
        </p:txBody>
      </p:sp>
      <p:cxnSp>
        <p:nvCxnSpPr>
          <p:cNvPr id="157" name="Google Shape;157;p17"/>
          <p:cNvCxnSpPr>
            <a:endCxn id="156" idx="1"/>
          </p:cNvCxnSpPr>
          <p:nvPr/>
        </p:nvCxnSpPr>
        <p:spPr>
          <a:xfrm>
            <a:off x="3010425" y="3469550"/>
            <a:ext cx="1699500" cy="384600"/>
          </a:xfrm>
          <a:prstGeom prst="straightConnector1">
            <a:avLst/>
          </a:prstGeom>
          <a:noFill/>
          <a:ln w="9525" cap="flat" cmpd="sng">
            <a:solidFill>
              <a:schemeClr val="dk2"/>
            </a:solidFill>
            <a:prstDash val="solid"/>
            <a:round/>
            <a:headEnd type="none" w="med" len="med"/>
            <a:tailEnd type="triangle" w="med" len="med"/>
          </a:ln>
        </p:spPr>
      </p:cxnSp>
      <p:sp>
        <p:nvSpPr>
          <p:cNvPr id="158" name="Google Shape;158;p17"/>
          <p:cNvSpPr txBox="1"/>
          <p:nvPr/>
        </p:nvSpPr>
        <p:spPr>
          <a:xfrm>
            <a:off x="7339325" y="3532250"/>
            <a:ext cx="1769400" cy="643800"/>
          </a:xfrm>
          <a:prstGeom prst="rect">
            <a:avLst/>
          </a:prstGeom>
          <a:solidFill>
            <a:srgbClr val="EA9999"/>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t>.i_mode = 0664,</a:t>
            </a:r>
            <a:endParaRPr sz="1000" dirty="0"/>
          </a:p>
          <a:p>
            <a:pPr marL="0" lvl="0" indent="0" algn="l" rtl="0">
              <a:spcBef>
                <a:spcPts val="0"/>
              </a:spcBef>
              <a:spcAft>
                <a:spcPts val="0"/>
              </a:spcAft>
              <a:buNone/>
            </a:pPr>
            <a:r>
              <a:rPr lang="en" sz="1000" dirty="0"/>
              <a:t>.i_uid = ...,</a:t>
            </a:r>
            <a:endParaRPr sz="1000" dirty="0"/>
          </a:p>
          <a:p>
            <a:pPr marL="0" lvl="0" indent="0" algn="l" rtl="0">
              <a:spcBef>
                <a:spcPts val="0"/>
              </a:spcBef>
              <a:spcAft>
                <a:spcPts val="0"/>
              </a:spcAft>
              <a:buNone/>
            </a:pPr>
            <a:r>
              <a:rPr lang="en" sz="1000" dirty="0"/>
              <a:t>.i_gid = ...,</a:t>
            </a:r>
            <a:endParaRPr sz="1000" dirty="0"/>
          </a:p>
          <a:p>
            <a:pPr marL="0" lvl="0" indent="0" algn="l" rtl="0">
              <a:spcBef>
                <a:spcPts val="0"/>
              </a:spcBef>
              <a:spcAft>
                <a:spcPts val="0"/>
              </a:spcAft>
              <a:buNone/>
            </a:pPr>
            <a:endParaRPr sz="1000" dirty="0"/>
          </a:p>
        </p:txBody>
      </p:sp>
      <p:cxnSp>
        <p:nvCxnSpPr>
          <p:cNvPr id="159" name="Google Shape;159;p17"/>
          <p:cNvCxnSpPr>
            <a:endCxn id="158" idx="1"/>
          </p:cNvCxnSpPr>
          <p:nvPr/>
        </p:nvCxnSpPr>
        <p:spPr>
          <a:xfrm rot="10800000" flipH="1">
            <a:off x="5569625" y="3854150"/>
            <a:ext cx="1769700" cy="1869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311700" y="1709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Example:</a:t>
            </a:r>
            <a:r>
              <a:rPr lang="en" sz="3700"/>
              <a:t> </a:t>
            </a:r>
            <a:r>
              <a:rPr lang="en" sz="1600">
                <a:latin typeface="Roboto Mono"/>
                <a:ea typeface="Roboto Mono"/>
                <a:cs typeface="Roboto Mono"/>
                <a:sym typeface="Roboto Mono"/>
              </a:rPr>
              <a:t>close(3)</a:t>
            </a:r>
            <a:endParaRPr sz="1600">
              <a:latin typeface="Roboto Mono"/>
              <a:ea typeface="Roboto Mono"/>
              <a:cs typeface="Roboto Mono"/>
              <a:sym typeface="Roboto Mono"/>
            </a:endParaRPr>
          </a:p>
        </p:txBody>
      </p:sp>
      <p:sp>
        <p:nvSpPr>
          <p:cNvPr id="165" name="Google Shape;165;p18"/>
          <p:cNvSpPr txBox="1">
            <a:spLocks noGrp="1"/>
          </p:cNvSpPr>
          <p:nvPr>
            <p:ph type="body" idx="1"/>
          </p:nvPr>
        </p:nvSpPr>
        <p:spPr>
          <a:xfrm>
            <a:off x="6972625" y="1152475"/>
            <a:ext cx="1859700" cy="467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a:solidFill>
                  <a:srgbClr val="FF0000"/>
                </a:solidFill>
              </a:rPr>
              <a:t>BEFORE</a:t>
            </a:r>
            <a:endParaRPr b="1">
              <a:solidFill>
                <a:srgbClr val="FF0000"/>
              </a:solidFill>
            </a:endParaRPr>
          </a:p>
        </p:txBody>
      </p:sp>
      <p:sp>
        <p:nvSpPr>
          <p:cNvPr id="166" name="Google Shape;166;p18"/>
          <p:cNvSpPr txBox="1"/>
          <p:nvPr/>
        </p:nvSpPr>
        <p:spPr>
          <a:xfrm>
            <a:off x="797425" y="2236075"/>
            <a:ext cx="5781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PCB</a:t>
            </a:r>
            <a:endParaRPr/>
          </a:p>
        </p:txBody>
      </p:sp>
      <p:sp>
        <p:nvSpPr>
          <p:cNvPr id="167" name="Google Shape;167;p18"/>
          <p:cNvSpPr/>
          <p:nvPr/>
        </p:nvSpPr>
        <p:spPr>
          <a:xfrm>
            <a:off x="912075" y="2533200"/>
            <a:ext cx="2098200" cy="191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txBox="1"/>
          <p:nvPr/>
        </p:nvSpPr>
        <p:spPr>
          <a:xfrm>
            <a:off x="1771725" y="2428550"/>
            <a:ext cx="378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sp>
        <p:nvSpPr>
          <p:cNvPr id="169" name="Google Shape;169;p18"/>
          <p:cNvSpPr txBox="1"/>
          <p:nvPr/>
        </p:nvSpPr>
        <p:spPr>
          <a:xfrm>
            <a:off x="1771725" y="4111675"/>
            <a:ext cx="378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sp>
        <p:nvSpPr>
          <p:cNvPr id="170" name="Google Shape;170;p18"/>
          <p:cNvSpPr/>
          <p:nvPr/>
        </p:nvSpPr>
        <p:spPr>
          <a:xfrm>
            <a:off x="912075" y="2763350"/>
            <a:ext cx="2098200" cy="15042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2" name="Google Shape;172;p18"/>
          <p:cNvCxnSpPr/>
          <p:nvPr/>
        </p:nvCxnSpPr>
        <p:spPr>
          <a:xfrm rot="10800000" flipH="1">
            <a:off x="917050" y="2951750"/>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173" name="Google Shape;173;p18"/>
          <p:cNvCxnSpPr/>
          <p:nvPr/>
        </p:nvCxnSpPr>
        <p:spPr>
          <a:xfrm rot="10800000" flipH="1">
            <a:off x="912075" y="3145250"/>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174" name="Google Shape;174;p18"/>
          <p:cNvCxnSpPr/>
          <p:nvPr/>
        </p:nvCxnSpPr>
        <p:spPr>
          <a:xfrm rot="10800000" flipH="1">
            <a:off x="917050" y="3338725"/>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175" name="Google Shape;175;p18"/>
          <p:cNvCxnSpPr/>
          <p:nvPr/>
        </p:nvCxnSpPr>
        <p:spPr>
          <a:xfrm rot="10800000" flipH="1">
            <a:off x="912075" y="3531713"/>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176" name="Google Shape;176;p18"/>
          <p:cNvCxnSpPr/>
          <p:nvPr/>
        </p:nvCxnSpPr>
        <p:spPr>
          <a:xfrm rot="10800000" flipH="1">
            <a:off x="912075" y="3725188"/>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177" name="Google Shape;177;p18"/>
          <p:cNvCxnSpPr/>
          <p:nvPr/>
        </p:nvCxnSpPr>
        <p:spPr>
          <a:xfrm rot="10800000" flipH="1">
            <a:off x="912075" y="3918425"/>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178" name="Google Shape;178;p18"/>
          <p:cNvCxnSpPr/>
          <p:nvPr/>
        </p:nvCxnSpPr>
        <p:spPr>
          <a:xfrm flipH="1">
            <a:off x="1560075" y="2777425"/>
            <a:ext cx="9900" cy="1156200"/>
          </a:xfrm>
          <a:prstGeom prst="straightConnector1">
            <a:avLst/>
          </a:prstGeom>
          <a:noFill/>
          <a:ln w="9525" cap="flat" cmpd="sng">
            <a:solidFill>
              <a:schemeClr val="dk2"/>
            </a:solidFill>
            <a:prstDash val="solid"/>
            <a:round/>
            <a:headEnd type="none" w="med" len="med"/>
            <a:tailEnd type="none" w="med" len="med"/>
          </a:ln>
        </p:spPr>
      </p:cxnSp>
      <p:sp>
        <p:nvSpPr>
          <p:cNvPr id="179" name="Google Shape;179;p18"/>
          <p:cNvSpPr txBox="1"/>
          <p:nvPr/>
        </p:nvSpPr>
        <p:spPr>
          <a:xfrm>
            <a:off x="887300" y="2713503"/>
            <a:ext cx="2870700" cy="109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t>flags           file table entry ptr</a:t>
            </a:r>
            <a:endParaRPr sz="1100"/>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flags           file table entry ptr</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flags           file table entry ptr</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flags           file table entry ptr</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NULL          NULL</a:t>
            </a:r>
            <a:endParaRPr sz="1100">
              <a:solidFill>
                <a:schemeClr val="dk1"/>
              </a:solidFill>
            </a:endParaRPr>
          </a:p>
          <a:p>
            <a:pPr marL="0" lvl="0" indent="0" algn="l" rtl="0">
              <a:lnSpc>
                <a:spcPct val="115000"/>
              </a:lnSpc>
              <a:spcBef>
                <a:spcPts val="0"/>
              </a:spcBef>
              <a:spcAft>
                <a:spcPts val="0"/>
              </a:spcAft>
              <a:buNone/>
            </a:pPr>
            <a:r>
              <a:rPr lang="en" sz="1100"/>
              <a:t>...                ...</a:t>
            </a:r>
            <a:endParaRPr sz="1100"/>
          </a:p>
        </p:txBody>
      </p:sp>
      <p:cxnSp>
        <p:nvCxnSpPr>
          <p:cNvPr id="180" name="Google Shape;180;p18"/>
          <p:cNvCxnSpPr/>
          <p:nvPr/>
        </p:nvCxnSpPr>
        <p:spPr>
          <a:xfrm rot="10800000" flipH="1">
            <a:off x="3010350" y="2264075"/>
            <a:ext cx="1699500" cy="593100"/>
          </a:xfrm>
          <a:prstGeom prst="straightConnector1">
            <a:avLst/>
          </a:prstGeom>
          <a:noFill/>
          <a:ln w="9525" cap="flat" cmpd="sng">
            <a:solidFill>
              <a:schemeClr val="dk2"/>
            </a:solidFill>
            <a:prstDash val="solid"/>
            <a:round/>
            <a:headEnd type="none" w="med" len="med"/>
            <a:tailEnd type="triangle" w="med" len="med"/>
          </a:ln>
        </p:spPr>
      </p:cxnSp>
      <p:sp>
        <p:nvSpPr>
          <p:cNvPr id="181" name="Google Shape;181;p18"/>
          <p:cNvSpPr txBox="1"/>
          <p:nvPr/>
        </p:nvSpPr>
        <p:spPr>
          <a:xfrm>
            <a:off x="4709925" y="1829600"/>
            <a:ext cx="9720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struct file</a:t>
            </a:r>
            <a:endParaRPr/>
          </a:p>
        </p:txBody>
      </p:sp>
      <p:sp>
        <p:nvSpPr>
          <p:cNvPr id="182" name="Google Shape;182;p18"/>
          <p:cNvSpPr txBox="1"/>
          <p:nvPr/>
        </p:nvSpPr>
        <p:spPr>
          <a:xfrm>
            <a:off x="4709925" y="2119550"/>
            <a:ext cx="1769400" cy="643800"/>
          </a:xfrm>
          <a:prstGeom prst="rect">
            <a:avLst/>
          </a:prstGeom>
          <a:solidFill>
            <a:srgbClr val="C9DAF8"/>
          </a:solid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.f_path = "/dev/tty0",</a:t>
            </a:r>
            <a:endParaRPr sz="1000"/>
          </a:p>
          <a:p>
            <a:pPr marL="0" lvl="0" indent="0" algn="l" rtl="0">
              <a:spcBef>
                <a:spcPts val="0"/>
              </a:spcBef>
              <a:spcAft>
                <a:spcPts val="0"/>
              </a:spcAft>
              <a:buNone/>
            </a:pPr>
            <a:r>
              <a:rPr lang="en" sz="1000"/>
              <a:t>.f_flags = O_RDONLY | ...,</a:t>
            </a:r>
            <a:endParaRPr sz="1000"/>
          </a:p>
          <a:p>
            <a:pPr marL="0" lvl="0" indent="0" algn="l" rtl="0">
              <a:spcBef>
                <a:spcPts val="0"/>
              </a:spcBef>
              <a:spcAft>
                <a:spcPts val="0"/>
              </a:spcAft>
              <a:buNone/>
            </a:pPr>
            <a:r>
              <a:rPr lang="en" sz="1000"/>
              <a:t>.f_inode = ...,</a:t>
            </a:r>
            <a:endParaRPr sz="1000"/>
          </a:p>
          <a:p>
            <a:pPr marL="0" lvl="0" indent="0" algn="l" rtl="0">
              <a:spcBef>
                <a:spcPts val="0"/>
              </a:spcBef>
              <a:spcAft>
                <a:spcPts val="0"/>
              </a:spcAft>
              <a:buNone/>
            </a:pPr>
            <a:endParaRPr sz="1000"/>
          </a:p>
        </p:txBody>
      </p:sp>
      <p:sp>
        <p:nvSpPr>
          <p:cNvPr id="183" name="Google Shape;183;p18"/>
          <p:cNvSpPr txBox="1"/>
          <p:nvPr/>
        </p:nvSpPr>
        <p:spPr>
          <a:xfrm>
            <a:off x="7339325" y="2388650"/>
            <a:ext cx="1769400" cy="643800"/>
          </a:xfrm>
          <a:prstGeom prst="rect">
            <a:avLst/>
          </a:prstGeom>
          <a:solidFill>
            <a:srgbClr val="EA9999"/>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.i_mode = 0620,</a:t>
            </a:r>
            <a:endParaRPr sz="1000"/>
          </a:p>
          <a:p>
            <a:pPr marL="0" lvl="0" indent="0" algn="l" rtl="0">
              <a:spcBef>
                <a:spcPts val="0"/>
              </a:spcBef>
              <a:spcAft>
                <a:spcPts val="0"/>
              </a:spcAft>
              <a:buNone/>
            </a:pPr>
            <a:r>
              <a:rPr lang="en" sz="1000"/>
              <a:t>.i_uid = ...,</a:t>
            </a:r>
            <a:endParaRPr sz="1000"/>
          </a:p>
          <a:p>
            <a:pPr marL="0" lvl="0" indent="0" algn="l" rtl="0">
              <a:spcBef>
                <a:spcPts val="0"/>
              </a:spcBef>
              <a:spcAft>
                <a:spcPts val="0"/>
              </a:spcAft>
              <a:buNone/>
            </a:pPr>
            <a:r>
              <a:rPr lang="en" sz="1000"/>
              <a:t>.i_gid = ...,</a:t>
            </a:r>
            <a:endParaRPr sz="1000"/>
          </a:p>
          <a:p>
            <a:pPr marL="0" lvl="0" indent="0" algn="l" rtl="0">
              <a:spcBef>
                <a:spcPts val="0"/>
              </a:spcBef>
              <a:spcAft>
                <a:spcPts val="0"/>
              </a:spcAft>
              <a:buNone/>
            </a:pPr>
            <a:endParaRPr sz="1000"/>
          </a:p>
        </p:txBody>
      </p:sp>
      <p:cxnSp>
        <p:nvCxnSpPr>
          <p:cNvPr id="184" name="Google Shape;184;p18"/>
          <p:cNvCxnSpPr>
            <a:endCxn id="183" idx="1"/>
          </p:cNvCxnSpPr>
          <p:nvPr/>
        </p:nvCxnSpPr>
        <p:spPr>
          <a:xfrm>
            <a:off x="5569625" y="2610950"/>
            <a:ext cx="1769700" cy="99600"/>
          </a:xfrm>
          <a:prstGeom prst="straightConnector1">
            <a:avLst/>
          </a:prstGeom>
          <a:noFill/>
          <a:ln w="9525" cap="flat" cmpd="sng">
            <a:solidFill>
              <a:schemeClr val="dk2"/>
            </a:solidFill>
            <a:prstDash val="solid"/>
            <a:round/>
            <a:headEnd type="none" w="med" len="med"/>
            <a:tailEnd type="triangle" w="med" len="med"/>
          </a:ln>
        </p:spPr>
      </p:cxnSp>
      <p:sp>
        <p:nvSpPr>
          <p:cNvPr id="185" name="Google Shape;185;p18"/>
          <p:cNvSpPr txBox="1"/>
          <p:nvPr/>
        </p:nvSpPr>
        <p:spPr>
          <a:xfrm>
            <a:off x="7339325" y="2053850"/>
            <a:ext cx="11286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struct inode</a:t>
            </a:r>
            <a:endParaRPr/>
          </a:p>
        </p:txBody>
      </p:sp>
      <p:sp>
        <p:nvSpPr>
          <p:cNvPr id="186" name="Google Shape;186;p18"/>
          <p:cNvSpPr txBox="1"/>
          <p:nvPr/>
        </p:nvSpPr>
        <p:spPr>
          <a:xfrm>
            <a:off x="4709925" y="2825900"/>
            <a:ext cx="1769400" cy="643800"/>
          </a:xfrm>
          <a:prstGeom prst="rect">
            <a:avLst/>
          </a:prstGeom>
          <a:solidFill>
            <a:srgbClr val="C9DAF8"/>
          </a:solid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.f_path = "/dev/tty0",</a:t>
            </a:r>
            <a:endParaRPr sz="1000"/>
          </a:p>
          <a:p>
            <a:pPr marL="0" lvl="0" indent="0" algn="l" rtl="0">
              <a:spcBef>
                <a:spcPts val="0"/>
              </a:spcBef>
              <a:spcAft>
                <a:spcPts val="0"/>
              </a:spcAft>
              <a:buNone/>
            </a:pPr>
            <a:r>
              <a:rPr lang="en" sz="1000"/>
              <a:t>.f_flags = O_WRONLY | ...,</a:t>
            </a:r>
            <a:endParaRPr sz="1000"/>
          </a:p>
          <a:p>
            <a:pPr marL="0" lvl="0" indent="0" algn="l" rtl="0">
              <a:spcBef>
                <a:spcPts val="0"/>
              </a:spcBef>
              <a:spcAft>
                <a:spcPts val="0"/>
              </a:spcAft>
              <a:buNone/>
            </a:pPr>
            <a:r>
              <a:rPr lang="en" sz="1000"/>
              <a:t>.f_inode = ...,</a:t>
            </a:r>
            <a:endParaRPr sz="1000"/>
          </a:p>
          <a:p>
            <a:pPr marL="0" lvl="0" indent="0" algn="l" rtl="0">
              <a:spcBef>
                <a:spcPts val="0"/>
              </a:spcBef>
              <a:spcAft>
                <a:spcPts val="0"/>
              </a:spcAft>
              <a:buNone/>
            </a:pPr>
            <a:endParaRPr sz="1000"/>
          </a:p>
        </p:txBody>
      </p:sp>
      <p:cxnSp>
        <p:nvCxnSpPr>
          <p:cNvPr id="187" name="Google Shape;187;p18"/>
          <p:cNvCxnSpPr/>
          <p:nvPr/>
        </p:nvCxnSpPr>
        <p:spPr>
          <a:xfrm rot="10800000" flipH="1">
            <a:off x="5631925" y="2936925"/>
            <a:ext cx="1699500" cy="373800"/>
          </a:xfrm>
          <a:prstGeom prst="straightConnector1">
            <a:avLst/>
          </a:prstGeom>
          <a:noFill/>
          <a:ln w="9525" cap="flat" cmpd="sng">
            <a:solidFill>
              <a:schemeClr val="dk2"/>
            </a:solidFill>
            <a:prstDash val="solid"/>
            <a:round/>
            <a:headEnd type="none" w="med" len="med"/>
            <a:tailEnd type="triangle" w="med" len="med"/>
          </a:ln>
        </p:spPr>
      </p:cxnSp>
      <p:cxnSp>
        <p:nvCxnSpPr>
          <p:cNvPr id="188" name="Google Shape;188;p18"/>
          <p:cNvCxnSpPr>
            <a:endCxn id="186" idx="1"/>
          </p:cNvCxnSpPr>
          <p:nvPr/>
        </p:nvCxnSpPr>
        <p:spPr>
          <a:xfrm>
            <a:off x="3010425" y="3064400"/>
            <a:ext cx="1699500" cy="83400"/>
          </a:xfrm>
          <a:prstGeom prst="straightConnector1">
            <a:avLst/>
          </a:prstGeom>
          <a:noFill/>
          <a:ln w="9525" cap="flat" cmpd="sng">
            <a:solidFill>
              <a:schemeClr val="dk2"/>
            </a:solidFill>
            <a:prstDash val="solid"/>
            <a:round/>
            <a:headEnd type="none" w="med" len="med"/>
            <a:tailEnd type="triangle" w="med" len="med"/>
          </a:ln>
        </p:spPr>
      </p:cxnSp>
      <p:cxnSp>
        <p:nvCxnSpPr>
          <p:cNvPr id="189" name="Google Shape;189;p18"/>
          <p:cNvCxnSpPr/>
          <p:nvPr/>
        </p:nvCxnSpPr>
        <p:spPr>
          <a:xfrm>
            <a:off x="3010350" y="3249488"/>
            <a:ext cx="1689600" cy="6300"/>
          </a:xfrm>
          <a:prstGeom prst="straightConnector1">
            <a:avLst/>
          </a:prstGeom>
          <a:noFill/>
          <a:ln w="9525" cap="flat" cmpd="sng">
            <a:solidFill>
              <a:schemeClr val="dk2"/>
            </a:solidFill>
            <a:prstDash val="solid"/>
            <a:round/>
            <a:headEnd type="none" w="med" len="med"/>
            <a:tailEnd type="triangle" w="med" len="med"/>
          </a:ln>
        </p:spPr>
      </p:cxnSp>
      <p:sp>
        <p:nvSpPr>
          <p:cNvPr id="190" name="Google Shape;190;p18"/>
          <p:cNvSpPr txBox="1"/>
          <p:nvPr/>
        </p:nvSpPr>
        <p:spPr>
          <a:xfrm>
            <a:off x="4709925" y="3532250"/>
            <a:ext cx="1769400" cy="643800"/>
          </a:xfrm>
          <a:prstGeom prst="rect">
            <a:avLst/>
          </a:prstGeom>
          <a:solidFill>
            <a:srgbClr val="C9DAF8"/>
          </a:solid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.f_path = "/tmp/file.txt",</a:t>
            </a:r>
            <a:endParaRPr sz="1000"/>
          </a:p>
          <a:p>
            <a:pPr marL="0" lvl="0" indent="0" algn="l" rtl="0">
              <a:spcBef>
                <a:spcPts val="0"/>
              </a:spcBef>
              <a:spcAft>
                <a:spcPts val="0"/>
              </a:spcAft>
              <a:buNone/>
            </a:pPr>
            <a:r>
              <a:rPr lang="en" sz="1000"/>
              <a:t>.f_flags = O_WRONLY | ...,</a:t>
            </a:r>
            <a:endParaRPr sz="1000"/>
          </a:p>
          <a:p>
            <a:pPr marL="0" lvl="0" indent="0" algn="l" rtl="0">
              <a:spcBef>
                <a:spcPts val="0"/>
              </a:spcBef>
              <a:spcAft>
                <a:spcPts val="0"/>
              </a:spcAft>
              <a:buNone/>
            </a:pPr>
            <a:r>
              <a:rPr lang="en" sz="1000"/>
              <a:t>.f_inode = ...,</a:t>
            </a:r>
            <a:endParaRPr sz="1000"/>
          </a:p>
          <a:p>
            <a:pPr marL="0" lvl="0" indent="0" algn="l" rtl="0">
              <a:spcBef>
                <a:spcPts val="0"/>
              </a:spcBef>
              <a:spcAft>
                <a:spcPts val="0"/>
              </a:spcAft>
              <a:buNone/>
            </a:pPr>
            <a:endParaRPr sz="1000"/>
          </a:p>
        </p:txBody>
      </p:sp>
      <p:cxnSp>
        <p:nvCxnSpPr>
          <p:cNvPr id="191" name="Google Shape;191;p18"/>
          <p:cNvCxnSpPr>
            <a:endCxn id="190" idx="1"/>
          </p:cNvCxnSpPr>
          <p:nvPr/>
        </p:nvCxnSpPr>
        <p:spPr>
          <a:xfrm>
            <a:off x="3010425" y="3469550"/>
            <a:ext cx="1699500" cy="384600"/>
          </a:xfrm>
          <a:prstGeom prst="straightConnector1">
            <a:avLst/>
          </a:prstGeom>
          <a:noFill/>
          <a:ln w="9525" cap="flat" cmpd="sng">
            <a:solidFill>
              <a:schemeClr val="dk2"/>
            </a:solidFill>
            <a:prstDash val="solid"/>
            <a:round/>
            <a:headEnd type="none" w="med" len="med"/>
            <a:tailEnd type="triangle" w="med" len="med"/>
          </a:ln>
        </p:spPr>
      </p:cxnSp>
      <p:sp>
        <p:nvSpPr>
          <p:cNvPr id="192" name="Google Shape;192;p18"/>
          <p:cNvSpPr txBox="1"/>
          <p:nvPr/>
        </p:nvSpPr>
        <p:spPr>
          <a:xfrm>
            <a:off x="7339325" y="3532250"/>
            <a:ext cx="1769400" cy="643800"/>
          </a:xfrm>
          <a:prstGeom prst="rect">
            <a:avLst/>
          </a:prstGeom>
          <a:solidFill>
            <a:srgbClr val="EA9999"/>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t>.i_mode = 0664,</a:t>
            </a:r>
            <a:endParaRPr sz="1000" dirty="0"/>
          </a:p>
          <a:p>
            <a:pPr marL="0" lvl="0" indent="0" algn="l" rtl="0">
              <a:spcBef>
                <a:spcPts val="0"/>
              </a:spcBef>
              <a:spcAft>
                <a:spcPts val="0"/>
              </a:spcAft>
              <a:buNone/>
            </a:pPr>
            <a:r>
              <a:rPr lang="en" sz="1000" dirty="0"/>
              <a:t>.i_uid = ...,</a:t>
            </a:r>
            <a:endParaRPr sz="1000" dirty="0"/>
          </a:p>
          <a:p>
            <a:pPr marL="0" lvl="0" indent="0" algn="l" rtl="0">
              <a:spcBef>
                <a:spcPts val="0"/>
              </a:spcBef>
              <a:spcAft>
                <a:spcPts val="0"/>
              </a:spcAft>
              <a:buNone/>
            </a:pPr>
            <a:r>
              <a:rPr lang="en" sz="1000" dirty="0"/>
              <a:t>.i_gid = ...,</a:t>
            </a:r>
            <a:endParaRPr sz="1000" dirty="0"/>
          </a:p>
          <a:p>
            <a:pPr marL="0" lvl="0" indent="0" algn="l" rtl="0">
              <a:spcBef>
                <a:spcPts val="0"/>
              </a:spcBef>
              <a:spcAft>
                <a:spcPts val="0"/>
              </a:spcAft>
              <a:buNone/>
            </a:pPr>
            <a:endParaRPr sz="1000" dirty="0"/>
          </a:p>
        </p:txBody>
      </p:sp>
      <p:cxnSp>
        <p:nvCxnSpPr>
          <p:cNvPr id="193" name="Google Shape;193;p18"/>
          <p:cNvCxnSpPr>
            <a:endCxn id="192" idx="1"/>
          </p:cNvCxnSpPr>
          <p:nvPr/>
        </p:nvCxnSpPr>
        <p:spPr>
          <a:xfrm rot="10800000" flipH="1">
            <a:off x="5569625" y="3854150"/>
            <a:ext cx="1769700" cy="186900"/>
          </a:xfrm>
          <a:prstGeom prst="straightConnector1">
            <a:avLst/>
          </a:prstGeom>
          <a:noFill/>
          <a:ln w="9525" cap="flat" cmpd="sng">
            <a:solidFill>
              <a:schemeClr val="dk2"/>
            </a:solidFill>
            <a:prstDash val="solid"/>
            <a:round/>
            <a:headEnd type="none" w="med" len="med"/>
            <a:tailEnd type="triangle" w="med" len="med"/>
          </a:ln>
        </p:spPr>
      </p:cxnSp>
      <p:sp>
        <p:nvSpPr>
          <p:cNvPr id="2" name="Google Shape;137;p17">
            <a:extLst>
              <a:ext uri="{FF2B5EF4-FFF2-40B4-BE49-F238E27FC236}">
                <a16:creationId xmlns:a16="http://schemas.microsoft.com/office/drawing/2014/main" id="{06783033-41AC-1F0E-9C47-BE428AB0A3BC}"/>
              </a:ext>
            </a:extLst>
          </p:cNvPr>
          <p:cNvSpPr txBox="1"/>
          <p:nvPr/>
        </p:nvSpPr>
        <p:spPr>
          <a:xfrm>
            <a:off x="-9925" y="2713500"/>
            <a:ext cx="897225" cy="11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fd_table[0]</a:t>
            </a:r>
            <a:endParaRPr sz="1200" dirty="0"/>
          </a:p>
          <a:p>
            <a:pPr marL="0" lvl="0" indent="0" algn="l" rtl="0">
              <a:spcBef>
                <a:spcPts val="0"/>
              </a:spcBef>
              <a:spcAft>
                <a:spcPts val="0"/>
              </a:spcAft>
              <a:buNone/>
            </a:pPr>
            <a:r>
              <a:rPr lang="en" sz="1200" dirty="0"/>
              <a:t>fd_table[1]</a:t>
            </a:r>
            <a:endParaRPr sz="1200" dirty="0"/>
          </a:p>
          <a:p>
            <a:pPr marL="0" lvl="0" indent="0" algn="l" rtl="0">
              <a:spcBef>
                <a:spcPts val="0"/>
              </a:spcBef>
              <a:spcAft>
                <a:spcPts val="0"/>
              </a:spcAft>
              <a:buNone/>
            </a:pPr>
            <a:r>
              <a:rPr lang="en" sz="1200" dirty="0"/>
              <a:t>fd_table[2]</a:t>
            </a:r>
            <a:endParaRPr sz="1200" dirty="0"/>
          </a:p>
          <a:p>
            <a:pPr marL="0" lvl="0" indent="0" algn="l" rtl="0">
              <a:spcBef>
                <a:spcPts val="0"/>
              </a:spcBef>
              <a:spcAft>
                <a:spcPts val="0"/>
              </a:spcAft>
              <a:buNone/>
            </a:pPr>
            <a:r>
              <a:rPr lang="en" sz="1200" dirty="0"/>
              <a:t>fd_table[3]...</a:t>
            </a:r>
            <a:endParaRPr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9"/>
          <p:cNvSpPr txBox="1">
            <a:spLocks noGrp="1"/>
          </p:cNvSpPr>
          <p:nvPr>
            <p:ph type="title"/>
          </p:nvPr>
        </p:nvSpPr>
        <p:spPr>
          <a:xfrm>
            <a:off x="311700" y="1709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Example:</a:t>
            </a:r>
            <a:r>
              <a:rPr lang="en" sz="3700"/>
              <a:t> </a:t>
            </a:r>
            <a:r>
              <a:rPr lang="en" sz="1600">
                <a:latin typeface="Roboto Mono"/>
                <a:ea typeface="Roboto Mono"/>
                <a:cs typeface="Roboto Mono"/>
                <a:sym typeface="Roboto Mono"/>
              </a:rPr>
              <a:t>close(3)</a:t>
            </a:r>
            <a:endParaRPr sz="1600">
              <a:latin typeface="Roboto Mono"/>
              <a:ea typeface="Roboto Mono"/>
              <a:cs typeface="Roboto Mono"/>
              <a:sym typeface="Roboto Mono"/>
            </a:endParaRPr>
          </a:p>
        </p:txBody>
      </p:sp>
      <p:sp>
        <p:nvSpPr>
          <p:cNvPr id="199" name="Google Shape;199;p19"/>
          <p:cNvSpPr txBox="1">
            <a:spLocks noGrp="1"/>
          </p:cNvSpPr>
          <p:nvPr>
            <p:ph type="body" idx="1"/>
          </p:nvPr>
        </p:nvSpPr>
        <p:spPr>
          <a:xfrm>
            <a:off x="6972625" y="1152475"/>
            <a:ext cx="1859700" cy="467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a:solidFill>
                  <a:srgbClr val="FF0000"/>
                </a:solidFill>
              </a:rPr>
              <a:t>AFTER</a:t>
            </a:r>
            <a:endParaRPr b="1">
              <a:solidFill>
                <a:srgbClr val="FF0000"/>
              </a:solidFill>
            </a:endParaRPr>
          </a:p>
        </p:txBody>
      </p:sp>
      <p:sp>
        <p:nvSpPr>
          <p:cNvPr id="200" name="Google Shape;200;p19"/>
          <p:cNvSpPr txBox="1"/>
          <p:nvPr/>
        </p:nvSpPr>
        <p:spPr>
          <a:xfrm>
            <a:off x="797425" y="2236075"/>
            <a:ext cx="5781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PCB</a:t>
            </a:r>
            <a:endParaRPr/>
          </a:p>
        </p:txBody>
      </p:sp>
      <p:sp>
        <p:nvSpPr>
          <p:cNvPr id="201" name="Google Shape;201;p19"/>
          <p:cNvSpPr/>
          <p:nvPr/>
        </p:nvSpPr>
        <p:spPr>
          <a:xfrm>
            <a:off x="912075" y="2533200"/>
            <a:ext cx="2098200" cy="191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9"/>
          <p:cNvSpPr txBox="1"/>
          <p:nvPr/>
        </p:nvSpPr>
        <p:spPr>
          <a:xfrm>
            <a:off x="1771725" y="2428550"/>
            <a:ext cx="378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sp>
        <p:nvSpPr>
          <p:cNvPr id="203" name="Google Shape;203;p19"/>
          <p:cNvSpPr txBox="1"/>
          <p:nvPr/>
        </p:nvSpPr>
        <p:spPr>
          <a:xfrm>
            <a:off x="1771725" y="4111675"/>
            <a:ext cx="378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sp>
        <p:nvSpPr>
          <p:cNvPr id="204" name="Google Shape;204;p19"/>
          <p:cNvSpPr/>
          <p:nvPr/>
        </p:nvSpPr>
        <p:spPr>
          <a:xfrm>
            <a:off x="912075" y="2763350"/>
            <a:ext cx="2098200" cy="15042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6" name="Google Shape;206;p19"/>
          <p:cNvCxnSpPr/>
          <p:nvPr/>
        </p:nvCxnSpPr>
        <p:spPr>
          <a:xfrm rot="10800000" flipH="1">
            <a:off x="917050" y="2951750"/>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207" name="Google Shape;207;p19"/>
          <p:cNvCxnSpPr/>
          <p:nvPr/>
        </p:nvCxnSpPr>
        <p:spPr>
          <a:xfrm rot="10800000" flipH="1">
            <a:off x="912075" y="3145250"/>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208" name="Google Shape;208;p19"/>
          <p:cNvCxnSpPr/>
          <p:nvPr/>
        </p:nvCxnSpPr>
        <p:spPr>
          <a:xfrm rot="10800000" flipH="1">
            <a:off x="917050" y="3338725"/>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209" name="Google Shape;209;p19"/>
          <p:cNvCxnSpPr/>
          <p:nvPr/>
        </p:nvCxnSpPr>
        <p:spPr>
          <a:xfrm rot="10800000" flipH="1">
            <a:off x="912075" y="3531713"/>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210" name="Google Shape;210;p19"/>
          <p:cNvCxnSpPr/>
          <p:nvPr/>
        </p:nvCxnSpPr>
        <p:spPr>
          <a:xfrm rot="10800000" flipH="1">
            <a:off x="912075" y="3725188"/>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211" name="Google Shape;211;p19"/>
          <p:cNvCxnSpPr/>
          <p:nvPr/>
        </p:nvCxnSpPr>
        <p:spPr>
          <a:xfrm rot="10800000" flipH="1">
            <a:off x="912075" y="3918425"/>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212" name="Google Shape;212;p19"/>
          <p:cNvCxnSpPr/>
          <p:nvPr/>
        </p:nvCxnSpPr>
        <p:spPr>
          <a:xfrm flipH="1">
            <a:off x="1560075" y="2777425"/>
            <a:ext cx="9900" cy="1156200"/>
          </a:xfrm>
          <a:prstGeom prst="straightConnector1">
            <a:avLst/>
          </a:prstGeom>
          <a:noFill/>
          <a:ln w="9525" cap="flat" cmpd="sng">
            <a:solidFill>
              <a:schemeClr val="dk2"/>
            </a:solidFill>
            <a:prstDash val="solid"/>
            <a:round/>
            <a:headEnd type="none" w="med" len="med"/>
            <a:tailEnd type="none" w="med" len="med"/>
          </a:ln>
        </p:spPr>
      </p:cxnSp>
      <p:sp>
        <p:nvSpPr>
          <p:cNvPr id="213" name="Google Shape;213;p19"/>
          <p:cNvSpPr txBox="1"/>
          <p:nvPr/>
        </p:nvSpPr>
        <p:spPr>
          <a:xfrm>
            <a:off x="887300" y="2713503"/>
            <a:ext cx="2870700" cy="109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t>flags           file table entry ptr</a:t>
            </a:r>
            <a:endParaRPr sz="1100"/>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flags           file table entry ptr</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flags           file table entry ptr</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NULL          NULL</a:t>
            </a:r>
            <a:endParaRPr sz="1100">
              <a:solidFill>
                <a:schemeClr val="dk1"/>
              </a:solidFill>
            </a:endParaRPr>
          </a:p>
          <a:p>
            <a:pPr marL="0" lvl="0" indent="0" algn="l" rtl="0">
              <a:lnSpc>
                <a:spcPct val="115000"/>
              </a:lnSpc>
              <a:spcBef>
                <a:spcPts val="0"/>
              </a:spcBef>
              <a:spcAft>
                <a:spcPts val="0"/>
              </a:spcAft>
              <a:buNone/>
            </a:pPr>
            <a:r>
              <a:rPr lang="en" sz="1100"/>
              <a:t>...                ...</a:t>
            </a:r>
            <a:endParaRPr sz="1100"/>
          </a:p>
        </p:txBody>
      </p:sp>
      <p:cxnSp>
        <p:nvCxnSpPr>
          <p:cNvPr id="214" name="Google Shape;214;p19"/>
          <p:cNvCxnSpPr/>
          <p:nvPr/>
        </p:nvCxnSpPr>
        <p:spPr>
          <a:xfrm rot="10800000" flipH="1">
            <a:off x="3010350" y="2264075"/>
            <a:ext cx="1699500" cy="593100"/>
          </a:xfrm>
          <a:prstGeom prst="straightConnector1">
            <a:avLst/>
          </a:prstGeom>
          <a:noFill/>
          <a:ln w="9525" cap="flat" cmpd="sng">
            <a:solidFill>
              <a:schemeClr val="dk2"/>
            </a:solidFill>
            <a:prstDash val="solid"/>
            <a:round/>
            <a:headEnd type="none" w="med" len="med"/>
            <a:tailEnd type="triangle" w="med" len="med"/>
          </a:ln>
        </p:spPr>
      </p:cxnSp>
      <p:sp>
        <p:nvSpPr>
          <p:cNvPr id="215" name="Google Shape;215;p19"/>
          <p:cNvSpPr txBox="1"/>
          <p:nvPr/>
        </p:nvSpPr>
        <p:spPr>
          <a:xfrm>
            <a:off x="4709925" y="1829600"/>
            <a:ext cx="9720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struct file</a:t>
            </a:r>
            <a:endParaRPr/>
          </a:p>
        </p:txBody>
      </p:sp>
      <p:sp>
        <p:nvSpPr>
          <p:cNvPr id="216" name="Google Shape;216;p19"/>
          <p:cNvSpPr txBox="1"/>
          <p:nvPr/>
        </p:nvSpPr>
        <p:spPr>
          <a:xfrm>
            <a:off x="4709925" y="2119550"/>
            <a:ext cx="1769400" cy="643800"/>
          </a:xfrm>
          <a:prstGeom prst="rect">
            <a:avLst/>
          </a:prstGeom>
          <a:solidFill>
            <a:srgbClr val="C9DAF8"/>
          </a:solid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.f_path = "/dev/tty0",</a:t>
            </a:r>
            <a:endParaRPr sz="1000"/>
          </a:p>
          <a:p>
            <a:pPr marL="0" lvl="0" indent="0" algn="l" rtl="0">
              <a:spcBef>
                <a:spcPts val="0"/>
              </a:spcBef>
              <a:spcAft>
                <a:spcPts val="0"/>
              </a:spcAft>
              <a:buNone/>
            </a:pPr>
            <a:r>
              <a:rPr lang="en" sz="1000"/>
              <a:t>.f_flags = O_RDONLY | ...,</a:t>
            </a:r>
            <a:endParaRPr sz="1000"/>
          </a:p>
          <a:p>
            <a:pPr marL="0" lvl="0" indent="0" algn="l" rtl="0">
              <a:spcBef>
                <a:spcPts val="0"/>
              </a:spcBef>
              <a:spcAft>
                <a:spcPts val="0"/>
              </a:spcAft>
              <a:buNone/>
            </a:pPr>
            <a:r>
              <a:rPr lang="en" sz="1000"/>
              <a:t>.f_inode = ...,</a:t>
            </a:r>
            <a:endParaRPr sz="1000"/>
          </a:p>
          <a:p>
            <a:pPr marL="0" lvl="0" indent="0" algn="l" rtl="0">
              <a:spcBef>
                <a:spcPts val="0"/>
              </a:spcBef>
              <a:spcAft>
                <a:spcPts val="0"/>
              </a:spcAft>
              <a:buNone/>
            </a:pPr>
            <a:endParaRPr sz="1000"/>
          </a:p>
        </p:txBody>
      </p:sp>
      <p:sp>
        <p:nvSpPr>
          <p:cNvPr id="217" name="Google Shape;217;p19"/>
          <p:cNvSpPr txBox="1"/>
          <p:nvPr/>
        </p:nvSpPr>
        <p:spPr>
          <a:xfrm>
            <a:off x="7339325" y="2388650"/>
            <a:ext cx="1769400" cy="643800"/>
          </a:xfrm>
          <a:prstGeom prst="rect">
            <a:avLst/>
          </a:prstGeom>
          <a:solidFill>
            <a:srgbClr val="EA9999"/>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.i_mode = 0620,</a:t>
            </a:r>
            <a:endParaRPr sz="1000"/>
          </a:p>
          <a:p>
            <a:pPr marL="0" lvl="0" indent="0" algn="l" rtl="0">
              <a:spcBef>
                <a:spcPts val="0"/>
              </a:spcBef>
              <a:spcAft>
                <a:spcPts val="0"/>
              </a:spcAft>
              <a:buNone/>
            </a:pPr>
            <a:r>
              <a:rPr lang="en" sz="1000"/>
              <a:t>.i_uid = ...,</a:t>
            </a:r>
            <a:endParaRPr sz="1000"/>
          </a:p>
          <a:p>
            <a:pPr marL="0" lvl="0" indent="0" algn="l" rtl="0">
              <a:spcBef>
                <a:spcPts val="0"/>
              </a:spcBef>
              <a:spcAft>
                <a:spcPts val="0"/>
              </a:spcAft>
              <a:buNone/>
            </a:pPr>
            <a:r>
              <a:rPr lang="en" sz="1000"/>
              <a:t>.i_gid = ...,</a:t>
            </a:r>
            <a:endParaRPr sz="1000"/>
          </a:p>
          <a:p>
            <a:pPr marL="0" lvl="0" indent="0" algn="l" rtl="0">
              <a:spcBef>
                <a:spcPts val="0"/>
              </a:spcBef>
              <a:spcAft>
                <a:spcPts val="0"/>
              </a:spcAft>
              <a:buNone/>
            </a:pPr>
            <a:endParaRPr sz="1000"/>
          </a:p>
        </p:txBody>
      </p:sp>
      <p:cxnSp>
        <p:nvCxnSpPr>
          <p:cNvPr id="218" name="Google Shape;218;p19"/>
          <p:cNvCxnSpPr>
            <a:endCxn id="217" idx="1"/>
          </p:cNvCxnSpPr>
          <p:nvPr/>
        </p:nvCxnSpPr>
        <p:spPr>
          <a:xfrm>
            <a:off x="5569625" y="2610950"/>
            <a:ext cx="1769700" cy="99600"/>
          </a:xfrm>
          <a:prstGeom prst="straightConnector1">
            <a:avLst/>
          </a:prstGeom>
          <a:noFill/>
          <a:ln w="9525" cap="flat" cmpd="sng">
            <a:solidFill>
              <a:schemeClr val="dk2"/>
            </a:solidFill>
            <a:prstDash val="solid"/>
            <a:round/>
            <a:headEnd type="none" w="med" len="med"/>
            <a:tailEnd type="triangle" w="med" len="med"/>
          </a:ln>
        </p:spPr>
      </p:cxnSp>
      <p:sp>
        <p:nvSpPr>
          <p:cNvPr id="219" name="Google Shape;219;p19"/>
          <p:cNvSpPr txBox="1"/>
          <p:nvPr/>
        </p:nvSpPr>
        <p:spPr>
          <a:xfrm>
            <a:off x="7339325" y="2053850"/>
            <a:ext cx="11286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struct inode</a:t>
            </a:r>
            <a:endParaRPr/>
          </a:p>
        </p:txBody>
      </p:sp>
      <p:sp>
        <p:nvSpPr>
          <p:cNvPr id="220" name="Google Shape;220;p19"/>
          <p:cNvSpPr txBox="1"/>
          <p:nvPr/>
        </p:nvSpPr>
        <p:spPr>
          <a:xfrm>
            <a:off x="4709925" y="2825900"/>
            <a:ext cx="1769400" cy="643800"/>
          </a:xfrm>
          <a:prstGeom prst="rect">
            <a:avLst/>
          </a:prstGeom>
          <a:solidFill>
            <a:srgbClr val="C9DAF8"/>
          </a:solid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.f_path = "/dev/tty0",</a:t>
            </a:r>
            <a:endParaRPr sz="1000"/>
          </a:p>
          <a:p>
            <a:pPr marL="0" lvl="0" indent="0" algn="l" rtl="0">
              <a:spcBef>
                <a:spcPts val="0"/>
              </a:spcBef>
              <a:spcAft>
                <a:spcPts val="0"/>
              </a:spcAft>
              <a:buNone/>
            </a:pPr>
            <a:r>
              <a:rPr lang="en" sz="1000"/>
              <a:t>.f_flags = O_WRONLY | ...,</a:t>
            </a:r>
            <a:endParaRPr sz="1000"/>
          </a:p>
          <a:p>
            <a:pPr marL="0" lvl="0" indent="0" algn="l" rtl="0">
              <a:spcBef>
                <a:spcPts val="0"/>
              </a:spcBef>
              <a:spcAft>
                <a:spcPts val="0"/>
              </a:spcAft>
              <a:buNone/>
            </a:pPr>
            <a:r>
              <a:rPr lang="en" sz="1000"/>
              <a:t>.f_inode = ...,</a:t>
            </a:r>
            <a:endParaRPr sz="1000"/>
          </a:p>
          <a:p>
            <a:pPr marL="0" lvl="0" indent="0" algn="l" rtl="0">
              <a:spcBef>
                <a:spcPts val="0"/>
              </a:spcBef>
              <a:spcAft>
                <a:spcPts val="0"/>
              </a:spcAft>
              <a:buNone/>
            </a:pPr>
            <a:endParaRPr sz="1000"/>
          </a:p>
        </p:txBody>
      </p:sp>
      <p:cxnSp>
        <p:nvCxnSpPr>
          <p:cNvPr id="221" name="Google Shape;221;p19"/>
          <p:cNvCxnSpPr/>
          <p:nvPr/>
        </p:nvCxnSpPr>
        <p:spPr>
          <a:xfrm rot="10800000" flipH="1">
            <a:off x="5631925" y="2936925"/>
            <a:ext cx="1699500" cy="373800"/>
          </a:xfrm>
          <a:prstGeom prst="straightConnector1">
            <a:avLst/>
          </a:prstGeom>
          <a:noFill/>
          <a:ln w="9525" cap="flat" cmpd="sng">
            <a:solidFill>
              <a:schemeClr val="dk2"/>
            </a:solidFill>
            <a:prstDash val="solid"/>
            <a:round/>
            <a:headEnd type="none" w="med" len="med"/>
            <a:tailEnd type="triangle" w="med" len="med"/>
          </a:ln>
        </p:spPr>
      </p:cxnSp>
      <p:cxnSp>
        <p:nvCxnSpPr>
          <p:cNvPr id="222" name="Google Shape;222;p19"/>
          <p:cNvCxnSpPr>
            <a:endCxn id="220" idx="1"/>
          </p:cNvCxnSpPr>
          <p:nvPr/>
        </p:nvCxnSpPr>
        <p:spPr>
          <a:xfrm>
            <a:off x="3010425" y="3064400"/>
            <a:ext cx="1699500" cy="83400"/>
          </a:xfrm>
          <a:prstGeom prst="straightConnector1">
            <a:avLst/>
          </a:prstGeom>
          <a:noFill/>
          <a:ln w="9525" cap="flat" cmpd="sng">
            <a:solidFill>
              <a:schemeClr val="dk2"/>
            </a:solidFill>
            <a:prstDash val="solid"/>
            <a:round/>
            <a:headEnd type="none" w="med" len="med"/>
            <a:tailEnd type="triangle" w="med" len="med"/>
          </a:ln>
        </p:spPr>
      </p:cxnSp>
      <p:cxnSp>
        <p:nvCxnSpPr>
          <p:cNvPr id="223" name="Google Shape;223;p19"/>
          <p:cNvCxnSpPr/>
          <p:nvPr/>
        </p:nvCxnSpPr>
        <p:spPr>
          <a:xfrm>
            <a:off x="3010350" y="3249488"/>
            <a:ext cx="1689600" cy="6300"/>
          </a:xfrm>
          <a:prstGeom prst="straightConnector1">
            <a:avLst/>
          </a:prstGeom>
          <a:noFill/>
          <a:ln w="9525" cap="flat" cmpd="sng">
            <a:solidFill>
              <a:schemeClr val="dk2"/>
            </a:solidFill>
            <a:prstDash val="solid"/>
            <a:round/>
            <a:headEnd type="none" w="med" len="med"/>
            <a:tailEnd type="triangle" w="med" len="med"/>
          </a:ln>
        </p:spPr>
      </p:cxnSp>
      <p:sp>
        <p:nvSpPr>
          <p:cNvPr id="2" name="Google Shape;137;p17">
            <a:extLst>
              <a:ext uri="{FF2B5EF4-FFF2-40B4-BE49-F238E27FC236}">
                <a16:creationId xmlns:a16="http://schemas.microsoft.com/office/drawing/2014/main" id="{8E25F06D-ED8E-81EF-DCC0-594FFC444D3B}"/>
              </a:ext>
            </a:extLst>
          </p:cNvPr>
          <p:cNvSpPr txBox="1"/>
          <p:nvPr/>
        </p:nvSpPr>
        <p:spPr>
          <a:xfrm>
            <a:off x="-9925" y="2713500"/>
            <a:ext cx="897225" cy="11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fd_table[0]</a:t>
            </a:r>
            <a:endParaRPr sz="1200" dirty="0"/>
          </a:p>
          <a:p>
            <a:pPr marL="0" lvl="0" indent="0" algn="l" rtl="0">
              <a:spcBef>
                <a:spcPts val="0"/>
              </a:spcBef>
              <a:spcAft>
                <a:spcPts val="0"/>
              </a:spcAft>
              <a:buNone/>
            </a:pPr>
            <a:r>
              <a:rPr lang="en" sz="1200" dirty="0"/>
              <a:t>fd_table[1]</a:t>
            </a:r>
            <a:endParaRPr sz="1200" dirty="0"/>
          </a:p>
          <a:p>
            <a:pPr marL="0" lvl="0" indent="0" algn="l" rtl="0">
              <a:spcBef>
                <a:spcPts val="0"/>
              </a:spcBef>
              <a:spcAft>
                <a:spcPts val="0"/>
              </a:spcAft>
              <a:buNone/>
            </a:pPr>
            <a:r>
              <a:rPr lang="en" sz="1200" dirty="0"/>
              <a:t>fd_table[2]</a:t>
            </a:r>
            <a:endParaRPr sz="1200" dirty="0"/>
          </a:p>
          <a:p>
            <a:pPr marL="0" lvl="0" indent="0" algn="l" rtl="0">
              <a:spcBef>
                <a:spcPts val="0"/>
              </a:spcBef>
              <a:spcAft>
                <a:spcPts val="0"/>
              </a:spcAft>
              <a:buNone/>
            </a:pPr>
            <a:r>
              <a:rPr lang="en" sz="1200" dirty="0"/>
              <a:t>fd_table[3]...</a:t>
            </a:r>
            <a:endParaRPr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0"/>
          <p:cNvSpPr txBox="1">
            <a:spLocks noGrp="1"/>
          </p:cNvSpPr>
          <p:nvPr>
            <p:ph type="title"/>
          </p:nvPr>
        </p:nvSpPr>
        <p:spPr>
          <a:xfrm>
            <a:off x="311700" y="1709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Example:</a:t>
            </a:r>
            <a:r>
              <a:rPr lang="en" sz="3700"/>
              <a:t> </a:t>
            </a:r>
            <a:r>
              <a:rPr lang="en" sz="1600">
                <a:latin typeface="Roboto Mono"/>
                <a:ea typeface="Roboto Mono"/>
                <a:cs typeface="Roboto Mono"/>
                <a:sym typeface="Roboto Mono"/>
              </a:rPr>
              <a:t>dup(3)</a:t>
            </a:r>
            <a:endParaRPr sz="1600">
              <a:latin typeface="Roboto Mono"/>
              <a:ea typeface="Roboto Mono"/>
              <a:cs typeface="Roboto Mono"/>
              <a:sym typeface="Roboto Mono"/>
            </a:endParaRPr>
          </a:p>
        </p:txBody>
      </p:sp>
      <p:sp>
        <p:nvSpPr>
          <p:cNvPr id="229" name="Google Shape;229;p20"/>
          <p:cNvSpPr txBox="1">
            <a:spLocks noGrp="1"/>
          </p:cNvSpPr>
          <p:nvPr>
            <p:ph type="body" idx="1"/>
          </p:nvPr>
        </p:nvSpPr>
        <p:spPr>
          <a:xfrm>
            <a:off x="6972625" y="1152475"/>
            <a:ext cx="1859700" cy="467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a:solidFill>
                  <a:srgbClr val="FF0000"/>
                </a:solidFill>
              </a:rPr>
              <a:t>BEFORE</a:t>
            </a:r>
            <a:endParaRPr b="1">
              <a:solidFill>
                <a:srgbClr val="FF0000"/>
              </a:solidFill>
            </a:endParaRPr>
          </a:p>
        </p:txBody>
      </p:sp>
      <p:sp>
        <p:nvSpPr>
          <p:cNvPr id="230" name="Google Shape;230;p20"/>
          <p:cNvSpPr txBox="1"/>
          <p:nvPr/>
        </p:nvSpPr>
        <p:spPr>
          <a:xfrm>
            <a:off x="797425" y="2236075"/>
            <a:ext cx="5781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PCB</a:t>
            </a:r>
            <a:endParaRPr/>
          </a:p>
        </p:txBody>
      </p:sp>
      <p:sp>
        <p:nvSpPr>
          <p:cNvPr id="231" name="Google Shape;231;p20"/>
          <p:cNvSpPr/>
          <p:nvPr/>
        </p:nvSpPr>
        <p:spPr>
          <a:xfrm>
            <a:off x="912075" y="2533200"/>
            <a:ext cx="2098200" cy="191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0"/>
          <p:cNvSpPr txBox="1"/>
          <p:nvPr/>
        </p:nvSpPr>
        <p:spPr>
          <a:xfrm>
            <a:off x="1771725" y="2428550"/>
            <a:ext cx="378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sp>
        <p:nvSpPr>
          <p:cNvPr id="233" name="Google Shape;233;p20"/>
          <p:cNvSpPr txBox="1"/>
          <p:nvPr/>
        </p:nvSpPr>
        <p:spPr>
          <a:xfrm>
            <a:off x="1771725" y="4111675"/>
            <a:ext cx="378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sp>
        <p:nvSpPr>
          <p:cNvPr id="234" name="Google Shape;234;p20"/>
          <p:cNvSpPr/>
          <p:nvPr/>
        </p:nvSpPr>
        <p:spPr>
          <a:xfrm>
            <a:off x="912075" y="2763350"/>
            <a:ext cx="2098200" cy="15042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6" name="Google Shape;236;p20"/>
          <p:cNvCxnSpPr/>
          <p:nvPr/>
        </p:nvCxnSpPr>
        <p:spPr>
          <a:xfrm rot="10800000" flipH="1">
            <a:off x="917050" y="2951750"/>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237" name="Google Shape;237;p20"/>
          <p:cNvCxnSpPr/>
          <p:nvPr/>
        </p:nvCxnSpPr>
        <p:spPr>
          <a:xfrm rot="10800000" flipH="1">
            <a:off x="912075" y="3145250"/>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238" name="Google Shape;238;p20"/>
          <p:cNvCxnSpPr/>
          <p:nvPr/>
        </p:nvCxnSpPr>
        <p:spPr>
          <a:xfrm rot="10800000" flipH="1">
            <a:off x="917050" y="3338725"/>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239" name="Google Shape;239;p20"/>
          <p:cNvCxnSpPr/>
          <p:nvPr/>
        </p:nvCxnSpPr>
        <p:spPr>
          <a:xfrm rot="10800000" flipH="1">
            <a:off x="912075" y="3531713"/>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240" name="Google Shape;240;p20"/>
          <p:cNvCxnSpPr/>
          <p:nvPr/>
        </p:nvCxnSpPr>
        <p:spPr>
          <a:xfrm rot="10800000" flipH="1">
            <a:off x="912075" y="3725188"/>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241" name="Google Shape;241;p20"/>
          <p:cNvCxnSpPr/>
          <p:nvPr/>
        </p:nvCxnSpPr>
        <p:spPr>
          <a:xfrm rot="10800000" flipH="1">
            <a:off x="912075" y="3918425"/>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242" name="Google Shape;242;p20"/>
          <p:cNvCxnSpPr/>
          <p:nvPr/>
        </p:nvCxnSpPr>
        <p:spPr>
          <a:xfrm flipH="1">
            <a:off x="1560075" y="2777425"/>
            <a:ext cx="9900" cy="1156200"/>
          </a:xfrm>
          <a:prstGeom prst="straightConnector1">
            <a:avLst/>
          </a:prstGeom>
          <a:noFill/>
          <a:ln w="9525" cap="flat" cmpd="sng">
            <a:solidFill>
              <a:schemeClr val="dk2"/>
            </a:solidFill>
            <a:prstDash val="solid"/>
            <a:round/>
            <a:headEnd type="none" w="med" len="med"/>
            <a:tailEnd type="none" w="med" len="med"/>
          </a:ln>
        </p:spPr>
      </p:cxnSp>
      <p:sp>
        <p:nvSpPr>
          <p:cNvPr id="243" name="Google Shape;243;p20"/>
          <p:cNvSpPr txBox="1"/>
          <p:nvPr/>
        </p:nvSpPr>
        <p:spPr>
          <a:xfrm>
            <a:off x="887300" y="2713503"/>
            <a:ext cx="2870700" cy="109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t>flags           file table entry ptr</a:t>
            </a:r>
            <a:endParaRPr sz="1100"/>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flags           file table entry ptr</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flags           file table entry ptr</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flags           file table entry ptr</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NULL          NULL</a:t>
            </a:r>
            <a:endParaRPr sz="1100">
              <a:solidFill>
                <a:schemeClr val="dk1"/>
              </a:solidFill>
            </a:endParaRPr>
          </a:p>
          <a:p>
            <a:pPr marL="0" lvl="0" indent="0" algn="l" rtl="0">
              <a:lnSpc>
                <a:spcPct val="115000"/>
              </a:lnSpc>
              <a:spcBef>
                <a:spcPts val="0"/>
              </a:spcBef>
              <a:spcAft>
                <a:spcPts val="0"/>
              </a:spcAft>
              <a:buNone/>
            </a:pPr>
            <a:r>
              <a:rPr lang="en" sz="1100"/>
              <a:t>...                ...</a:t>
            </a:r>
            <a:endParaRPr sz="1100"/>
          </a:p>
        </p:txBody>
      </p:sp>
      <p:cxnSp>
        <p:nvCxnSpPr>
          <p:cNvPr id="244" name="Google Shape;244;p20"/>
          <p:cNvCxnSpPr/>
          <p:nvPr/>
        </p:nvCxnSpPr>
        <p:spPr>
          <a:xfrm rot="10800000" flipH="1">
            <a:off x="3010350" y="2264075"/>
            <a:ext cx="1699500" cy="593100"/>
          </a:xfrm>
          <a:prstGeom prst="straightConnector1">
            <a:avLst/>
          </a:prstGeom>
          <a:noFill/>
          <a:ln w="9525" cap="flat" cmpd="sng">
            <a:solidFill>
              <a:schemeClr val="dk2"/>
            </a:solidFill>
            <a:prstDash val="solid"/>
            <a:round/>
            <a:headEnd type="none" w="med" len="med"/>
            <a:tailEnd type="triangle" w="med" len="med"/>
          </a:ln>
        </p:spPr>
      </p:cxnSp>
      <p:sp>
        <p:nvSpPr>
          <p:cNvPr id="245" name="Google Shape;245;p20"/>
          <p:cNvSpPr txBox="1"/>
          <p:nvPr/>
        </p:nvSpPr>
        <p:spPr>
          <a:xfrm>
            <a:off x="4709925" y="1829600"/>
            <a:ext cx="9720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struct file</a:t>
            </a:r>
            <a:endParaRPr/>
          </a:p>
        </p:txBody>
      </p:sp>
      <p:sp>
        <p:nvSpPr>
          <p:cNvPr id="246" name="Google Shape;246;p20"/>
          <p:cNvSpPr txBox="1"/>
          <p:nvPr/>
        </p:nvSpPr>
        <p:spPr>
          <a:xfrm>
            <a:off x="4709925" y="2119550"/>
            <a:ext cx="1769400" cy="643800"/>
          </a:xfrm>
          <a:prstGeom prst="rect">
            <a:avLst/>
          </a:prstGeom>
          <a:solidFill>
            <a:srgbClr val="C9DAF8"/>
          </a:solid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.f_path = "/dev/tty0",</a:t>
            </a:r>
            <a:endParaRPr sz="1000"/>
          </a:p>
          <a:p>
            <a:pPr marL="0" lvl="0" indent="0" algn="l" rtl="0">
              <a:spcBef>
                <a:spcPts val="0"/>
              </a:spcBef>
              <a:spcAft>
                <a:spcPts val="0"/>
              </a:spcAft>
              <a:buNone/>
            </a:pPr>
            <a:r>
              <a:rPr lang="en" sz="1000"/>
              <a:t>.f_flags = O_RDONLY | ...,</a:t>
            </a:r>
            <a:endParaRPr sz="1000"/>
          </a:p>
          <a:p>
            <a:pPr marL="0" lvl="0" indent="0" algn="l" rtl="0">
              <a:spcBef>
                <a:spcPts val="0"/>
              </a:spcBef>
              <a:spcAft>
                <a:spcPts val="0"/>
              </a:spcAft>
              <a:buNone/>
            </a:pPr>
            <a:r>
              <a:rPr lang="en" sz="1000"/>
              <a:t>.f_inode = ...,</a:t>
            </a:r>
            <a:endParaRPr sz="1000"/>
          </a:p>
          <a:p>
            <a:pPr marL="0" lvl="0" indent="0" algn="l" rtl="0">
              <a:spcBef>
                <a:spcPts val="0"/>
              </a:spcBef>
              <a:spcAft>
                <a:spcPts val="0"/>
              </a:spcAft>
              <a:buNone/>
            </a:pPr>
            <a:endParaRPr sz="1000"/>
          </a:p>
        </p:txBody>
      </p:sp>
      <p:sp>
        <p:nvSpPr>
          <p:cNvPr id="247" name="Google Shape;247;p20"/>
          <p:cNvSpPr txBox="1"/>
          <p:nvPr/>
        </p:nvSpPr>
        <p:spPr>
          <a:xfrm>
            <a:off x="7339325" y="2388650"/>
            <a:ext cx="1769400" cy="643800"/>
          </a:xfrm>
          <a:prstGeom prst="rect">
            <a:avLst/>
          </a:prstGeom>
          <a:solidFill>
            <a:srgbClr val="EA9999"/>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.i_mode = 0620,</a:t>
            </a:r>
            <a:endParaRPr sz="1000"/>
          </a:p>
          <a:p>
            <a:pPr marL="0" lvl="0" indent="0" algn="l" rtl="0">
              <a:spcBef>
                <a:spcPts val="0"/>
              </a:spcBef>
              <a:spcAft>
                <a:spcPts val="0"/>
              </a:spcAft>
              <a:buNone/>
            </a:pPr>
            <a:r>
              <a:rPr lang="en" sz="1000"/>
              <a:t>.i_uid = ...,</a:t>
            </a:r>
            <a:endParaRPr sz="1000"/>
          </a:p>
          <a:p>
            <a:pPr marL="0" lvl="0" indent="0" algn="l" rtl="0">
              <a:spcBef>
                <a:spcPts val="0"/>
              </a:spcBef>
              <a:spcAft>
                <a:spcPts val="0"/>
              </a:spcAft>
              <a:buNone/>
            </a:pPr>
            <a:r>
              <a:rPr lang="en" sz="1000"/>
              <a:t>.i_gid = ...,</a:t>
            </a:r>
            <a:endParaRPr sz="1000"/>
          </a:p>
          <a:p>
            <a:pPr marL="0" lvl="0" indent="0" algn="l" rtl="0">
              <a:spcBef>
                <a:spcPts val="0"/>
              </a:spcBef>
              <a:spcAft>
                <a:spcPts val="0"/>
              </a:spcAft>
              <a:buNone/>
            </a:pPr>
            <a:endParaRPr sz="1000"/>
          </a:p>
        </p:txBody>
      </p:sp>
      <p:cxnSp>
        <p:nvCxnSpPr>
          <p:cNvPr id="248" name="Google Shape;248;p20"/>
          <p:cNvCxnSpPr>
            <a:endCxn id="247" idx="1"/>
          </p:cNvCxnSpPr>
          <p:nvPr/>
        </p:nvCxnSpPr>
        <p:spPr>
          <a:xfrm>
            <a:off x="5569625" y="2610950"/>
            <a:ext cx="1769700" cy="99600"/>
          </a:xfrm>
          <a:prstGeom prst="straightConnector1">
            <a:avLst/>
          </a:prstGeom>
          <a:noFill/>
          <a:ln w="9525" cap="flat" cmpd="sng">
            <a:solidFill>
              <a:schemeClr val="dk2"/>
            </a:solidFill>
            <a:prstDash val="solid"/>
            <a:round/>
            <a:headEnd type="none" w="med" len="med"/>
            <a:tailEnd type="triangle" w="med" len="med"/>
          </a:ln>
        </p:spPr>
      </p:cxnSp>
      <p:sp>
        <p:nvSpPr>
          <p:cNvPr id="249" name="Google Shape;249;p20"/>
          <p:cNvSpPr txBox="1"/>
          <p:nvPr/>
        </p:nvSpPr>
        <p:spPr>
          <a:xfrm>
            <a:off x="7339325" y="2053850"/>
            <a:ext cx="11286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struct inode</a:t>
            </a:r>
            <a:endParaRPr/>
          </a:p>
        </p:txBody>
      </p:sp>
      <p:sp>
        <p:nvSpPr>
          <p:cNvPr id="250" name="Google Shape;250;p20"/>
          <p:cNvSpPr txBox="1"/>
          <p:nvPr/>
        </p:nvSpPr>
        <p:spPr>
          <a:xfrm>
            <a:off x="4709925" y="2825900"/>
            <a:ext cx="1769400" cy="643800"/>
          </a:xfrm>
          <a:prstGeom prst="rect">
            <a:avLst/>
          </a:prstGeom>
          <a:solidFill>
            <a:srgbClr val="C9DAF8"/>
          </a:solid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.f_path = "/dev/tty0",</a:t>
            </a:r>
            <a:endParaRPr sz="1000"/>
          </a:p>
          <a:p>
            <a:pPr marL="0" lvl="0" indent="0" algn="l" rtl="0">
              <a:spcBef>
                <a:spcPts val="0"/>
              </a:spcBef>
              <a:spcAft>
                <a:spcPts val="0"/>
              </a:spcAft>
              <a:buNone/>
            </a:pPr>
            <a:r>
              <a:rPr lang="en" sz="1000"/>
              <a:t>.f_flags = O_WRONLY | ...,</a:t>
            </a:r>
            <a:endParaRPr sz="1000"/>
          </a:p>
          <a:p>
            <a:pPr marL="0" lvl="0" indent="0" algn="l" rtl="0">
              <a:spcBef>
                <a:spcPts val="0"/>
              </a:spcBef>
              <a:spcAft>
                <a:spcPts val="0"/>
              </a:spcAft>
              <a:buNone/>
            </a:pPr>
            <a:r>
              <a:rPr lang="en" sz="1000"/>
              <a:t>.f_inode = ...,</a:t>
            </a:r>
            <a:endParaRPr sz="1000"/>
          </a:p>
          <a:p>
            <a:pPr marL="0" lvl="0" indent="0" algn="l" rtl="0">
              <a:spcBef>
                <a:spcPts val="0"/>
              </a:spcBef>
              <a:spcAft>
                <a:spcPts val="0"/>
              </a:spcAft>
              <a:buNone/>
            </a:pPr>
            <a:endParaRPr sz="1000"/>
          </a:p>
        </p:txBody>
      </p:sp>
      <p:cxnSp>
        <p:nvCxnSpPr>
          <p:cNvPr id="251" name="Google Shape;251;p20"/>
          <p:cNvCxnSpPr/>
          <p:nvPr/>
        </p:nvCxnSpPr>
        <p:spPr>
          <a:xfrm rot="10800000" flipH="1">
            <a:off x="5631925" y="2936925"/>
            <a:ext cx="1699500" cy="373800"/>
          </a:xfrm>
          <a:prstGeom prst="straightConnector1">
            <a:avLst/>
          </a:prstGeom>
          <a:noFill/>
          <a:ln w="9525" cap="flat" cmpd="sng">
            <a:solidFill>
              <a:schemeClr val="dk2"/>
            </a:solidFill>
            <a:prstDash val="solid"/>
            <a:round/>
            <a:headEnd type="none" w="med" len="med"/>
            <a:tailEnd type="triangle" w="med" len="med"/>
          </a:ln>
        </p:spPr>
      </p:cxnSp>
      <p:cxnSp>
        <p:nvCxnSpPr>
          <p:cNvPr id="252" name="Google Shape;252;p20"/>
          <p:cNvCxnSpPr>
            <a:endCxn id="250" idx="1"/>
          </p:cNvCxnSpPr>
          <p:nvPr/>
        </p:nvCxnSpPr>
        <p:spPr>
          <a:xfrm>
            <a:off x="3010425" y="3064400"/>
            <a:ext cx="1699500" cy="83400"/>
          </a:xfrm>
          <a:prstGeom prst="straightConnector1">
            <a:avLst/>
          </a:prstGeom>
          <a:noFill/>
          <a:ln w="9525" cap="flat" cmpd="sng">
            <a:solidFill>
              <a:schemeClr val="dk2"/>
            </a:solidFill>
            <a:prstDash val="solid"/>
            <a:round/>
            <a:headEnd type="none" w="med" len="med"/>
            <a:tailEnd type="triangle" w="med" len="med"/>
          </a:ln>
        </p:spPr>
      </p:cxnSp>
      <p:cxnSp>
        <p:nvCxnSpPr>
          <p:cNvPr id="253" name="Google Shape;253;p20"/>
          <p:cNvCxnSpPr/>
          <p:nvPr/>
        </p:nvCxnSpPr>
        <p:spPr>
          <a:xfrm>
            <a:off x="3010350" y="3249488"/>
            <a:ext cx="1689600" cy="6300"/>
          </a:xfrm>
          <a:prstGeom prst="straightConnector1">
            <a:avLst/>
          </a:prstGeom>
          <a:noFill/>
          <a:ln w="9525" cap="flat" cmpd="sng">
            <a:solidFill>
              <a:schemeClr val="dk2"/>
            </a:solidFill>
            <a:prstDash val="solid"/>
            <a:round/>
            <a:headEnd type="none" w="med" len="med"/>
            <a:tailEnd type="triangle" w="med" len="med"/>
          </a:ln>
        </p:spPr>
      </p:cxnSp>
      <p:sp>
        <p:nvSpPr>
          <p:cNvPr id="254" name="Google Shape;254;p20"/>
          <p:cNvSpPr txBox="1"/>
          <p:nvPr/>
        </p:nvSpPr>
        <p:spPr>
          <a:xfrm>
            <a:off x="4709925" y="3532250"/>
            <a:ext cx="1769400" cy="643800"/>
          </a:xfrm>
          <a:prstGeom prst="rect">
            <a:avLst/>
          </a:prstGeom>
          <a:solidFill>
            <a:srgbClr val="C9DAF8"/>
          </a:solid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.f_path = "/tmp/file.txt",</a:t>
            </a:r>
            <a:endParaRPr sz="1000"/>
          </a:p>
          <a:p>
            <a:pPr marL="0" lvl="0" indent="0" algn="l" rtl="0">
              <a:spcBef>
                <a:spcPts val="0"/>
              </a:spcBef>
              <a:spcAft>
                <a:spcPts val="0"/>
              </a:spcAft>
              <a:buNone/>
            </a:pPr>
            <a:r>
              <a:rPr lang="en" sz="1000"/>
              <a:t>.f_flags = O_WRONLY | ...,</a:t>
            </a:r>
            <a:endParaRPr sz="1000"/>
          </a:p>
          <a:p>
            <a:pPr marL="0" lvl="0" indent="0" algn="l" rtl="0">
              <a:spcBef>
                <a:spcPts val="0"/>
              </a:spcBef>
              <a:spcAft>
                <a:spcPts val="0"/>
              </a:spcAft>
              <a:buNone/>
            </a:pPr>
            <a:r>
              <a:rPr lang="en" sz="1000"/>
              <a:t>.f_inode = ...,</a:t>
            </a:r>
            <a:endParaRPr sz="1000"/>
          </a:p>
          <a:p>
            <a:pPr marL="0" lvl="0" indent="0" algn="l" rtl="0">
              <a:spcBef>
                <a:spcPts val="0"/>
              </a:spcBef>
              <a:spcAft>
                <a:spcPts val="0"/>
              </a:spcAft>
              <a:buNone/>
            </a:pPr>
            <a:endParaRPr sz="1000"/>
          </a:p>
        </p:txBody>
      </p:sp>
      <p:cxnSp>
        <p:nvCxnSpPr>
          <p:cNvPr id="255" name="Google Shape;255;p20"/>
          <p:cNvCxnSpPr>
            <a:endCxn id="254" idx="1"/>
          </p:cNvCxnSpPr>
          <p:nvPr/>
        </p:nvCxnSpPr>
        <p:spPr>
          <a:xfrm>
            <a:off x="3010425" y="3469550"/>
            <a:ext cx="1699500" cy="384600"/>
          </a:xfrm>
          <a:prstGeom prst="straightConnector1">
            <a:avLst/>
          </a:prstGeom>
          <a:noFill/>
          <a:ln w="9525" cap="flat" cmpd="sng">
            <a:solidFill>
              <a:schemeClr val="dk2"/>
            </a:solidFill>
            <a:prstDash val="solid"/>
            <a:round/>
            <a:headEnd type="none" w="med" len="med"/>
            <a:tailEnd type="triangle" w="med" len="med"/>
          </a:ln>
        </p:spPr>
      </p:cxnSp>
      <p:sp>
        <p:nvSpPr>
          <p:cNvPr id="256" name="Google Shape;256;p20"/>
          <p:cNvSpPr txBox="1"/>
          <p:nvPr/>
        </p:nvSpPr>
        <p:spPr>
          <a:xfrm>
            <a:off x="7339325" y="3532250"/>
            <a:ext cx="1769400" cy="643800"/>
          </a:xfrm>
          <a:prstGeom prst="rect">
            <a:avLst/>
          </a:prstGeom>
          <a:solidFill>
            <a:srgbClr val="EA9999"/>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.i_mode = 0664,</a:t>
            </a:r>
            <a:endParaRPr sz="1000"/>
          </a:p>
          <a:p>
            <a:pPr marL="0" lvl="0" indent="0" algn="l" rtl="0">
              <a:spcBef>
                <a:spcPts val="0"/>
              </a:spcBef>
              <a:spcAft>
                <a:spcPts val="0"/>
              </a:spcAft>
              <a:buNone/>
            </a:pPr>
            <a:r>
              <a:rPr lang="en" sz="1000"/>
              <a:t>.i_uid = ...,</a:t>
            </a:r>
            <a:endParaRPr sz="1000"/>
          </a:p>
          <a:p>
            <a:pPr marL="0" lvl="0" indent="0" algn="l" rtl="0">
              <a:spcBef>
                <a:spcPts val="0"/>
              </a:spcBef>
              <a:spcAft>
                <a:spcPts val="0"/>
              </a:spcAft>
              <a:buNone/>
            </a:pPr>
            <a:r>
              <a:rPr lang="en" sz="1000"/>
              <a:t>.i_gid = ...,</a:t>
            </a:r>
            <a:endParaRPr sz="1000"/>
          </a:p>
          <a:p>
            <a:pPr marL="0" lvl="0" indent="0" algn="l" rtl="0">
              <a:spcBef>
                <a:spcPts val="0"/>
              </a:spcBef>
              <a:spcAft>
                <a:spcPts val="0"/>
              </a:spcAft>
              <a:buNone/>
            </a:pPr>
            <a:endParaRPr sz="1000"/>
          </a:p>
        </p:txBody>
      </p:sp>
      <p:cxnSp>
        <p:nvCxnSpPr>
          <p:cNvPr id="257" name="Google Shape;257;p20"/>
          <p:cNvCxnSpPr>
            <a:endCxn id="256" idx="1"/>
          </p:cNvCxnSpPr>
          <p:nvPr/>
        </p:nvCxnSpPr>
        <p:spPr>
          <a:xfrm rot="10800000" flipH="1">
            <a:off x="5569625" y="3854150"/>
            <a:ext cx="1769700" cy="186900"/>
          </a:xfrm>
          <a:prstGeom prst="straightConnector1">
            <a:avLst/>
          </a:prstGeom>
          <a:noFill/>
          <a:ln w="9525" cap="flat" cmpd="sng">
            <a:solidFill>
              <a:schemeClr val="dk2"/>
            </a:solidFill>
            <a:prstDash val="solid"/>
            <a:round/>
            <a:headEnd type="none" w="med" len="med"/>
            <a:tailEnd type="triangle" w="med" len="med"/>
          </a:ln>
        </p:spPr>
      </p:cxnSp>
      <p:sp>
        <p:nvSpPr>
          <p:cNvPr id="2" name="Google Shape;137;p17">
            <a:extLst>
              <a:ext uri="{FF2B5EF4-FFF2-40B4-BE49-F238E27FC236}">
                <a16:creationId xmlns:a16="http://schemas.microsoft.com/office/drawing/2014/main" id="{AA435FD6-FD84-65D2-4A5B-1AB63A4083D1}"/>
              </a:ext>
            </a:extLst>
          </p:cNvPr>
          <p:cNvSpPr txBox="1"/>
          <p:nvPr/>
        </p:nvSpPr>
        <p:spPr>
          <a:xfrm>
            <a:off x="-9925" y="2713500"/>
            <a:ext cx="897225" cy="11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fd_table[0]</a:t>
            </a:r>
            <a:endParaRPr sz="1200" dirty="0"/>
          </a:p>
          <a:p>
            <a:pPr marL="0" lvl="0" indent="0" algn="l" rtl="0">
              <a:spcBef>
                <a:spcPts val="0"/>
              </a:spcBef>
              <a:spcAft>
                <a:spcPts val="0"/>
              </a:spcAft>
              <a:buNone/>
            </a:pPr>
            <a:r>
              <a:rPr lang="en" sz="1200" dirty="0"/>
              <a:t>fd_table[1]</a:t>
            </a:r>
            <a:endParaRPr sz="1200" dirty="0"/>
          </a:p>
          <a:p>
            <a:pPr marL="0" lvl="0" indent="0" algn="l" rtl="0">
              <a:spcBef>
                <a:spcPts val="0"/>
              </a:spcBef>
              <a:spcAft>
                <a:spcPts val="0"/>
              </a:spcAft>
              <a:buNone/>
            </a:pPr>
            <a:r>
              <a:rPr lang="en" sz="1200" dirty="0"/>
              <a:t>fd_table[2]</a:t>
            </a:r>
            <a:endParaRPr sz="1200" dirty="0"/>
          </a:p>
          <a:p>
            <a:pPr marL="0" lvl="0" indent="0" algn="l" rtl="0">
              <a:spcBef>
                <a:spcPts val="0"/>
              </a:spcBef>
              <a:spcAft>
                <a:spcPts val="0"/>
              </a:spcAft>
              <a:buNone/>
            </a:pPr>
            <a:r>
              <a:rPr lang="en" sz="1200" dirty="0"/>
              <a:t>fd_table[3]...</a:t>
            </a:r>
            <a:endParaRPr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1"/>
          <p:cNvSpPr txBox="1">
            <a:spLocks noGrp="1"/>
          </p:cNvSpPr>
          <p:nvPr>
            <p:ph type="title"/>
          </p:nvPr>
        </p:nvSpPr>
        <p:spPr>
          <a:xfrm>
            <a:off x="311700" y="1709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Example:</a:t>
            </a:r>
            <a:r>
              <a:rPr lang="en" sz="3700"/>
              <a:t> </a:t>
            </a:r>
            <a:r>
              <a:rPr lang="en" sz="1600">
                <a:latin typeface="Roboto Mono"/>
                <a:ea typeface="Roboto Mono"/>
                <a:cs typeface="Roboto Mono"/>
                <a:sym typeface="Roboto Mono"/>
              </a:rPr>
              <a:t>dup(3) </a:t>
            </a:r>
            <a:r>
              <a:rPr lang="en" sz="1600"/>
              <a:t>- returns</a:t>
            </a:r>
            <a:r>
              <a:rPr lang="en" sz="1600">
                <a:latin typeface="Roboto Mono"/>
                <a:ea typeface="Roboto Mono"/>
                <a:cs typeface="Roboto Mono"/>
                <a:sym typeface="Roboto Mono"/>
              </a:rPr>
              <a:t> 4</a:t>
            </a:r>
            <a:endParaRPr sz="1600">
              <a:latin typeface="Roboto Mono"/>
              <a:ea typeface="Roboto Mono"/>
              <a:cs typeface="Roboto Mono"/>
              <a:sym typeface="Roboto Mono"/>
            </a:endParaRPr>
          </a:p>
        </p:txBody>
      </p:sp>
      <p:sp>
        <p:nvSpPr>
          <p:cNvPr id="263" name="Google Shape;263;p21"/>
          <p:cNvSpPr txBox="1">
            <a:spLocks noGrp="1"/>
          </p:cNvSpPr>
          <p:nvPr>
            <p:ph type="body" idx="1"/>
          </p:nvPr>
        </p:nvSpPr>
        <p:spPr>
          <a:xfrm>
            <a:off x="6972625" y="1152475"/>
            <a:ext cx="1859700" cy="467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a:solidFill>
                  <a:srgbClr val="FF0000"/>
                </a:solidFill>
              </a:rPr>
              <a:t>AFTER</a:t>
            </a:r>
            <a:endParaRPr b="1">
              <a:solidFill>
                <a:srgbClr val="FF0000"/>
              </a:solidFill>
            </a:endParaRPr>
          </a:p>
        </p:txBody>
      </p:sp>
      <p:sp>
        <p:nvSpPr>
          <p:cNvPr id="264" name="Google Shape;264;p21"/>
          <p:cNvSpPr txBox="1"/>
          <p:nvPr/>
        </p:nvSpPr>
        <p:spPr>
          <a:xfrm>
            <a:off x="797425" y="2236075"/>
            <a:ext cx="5781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PCB</a:t>
            </a:r>
            <a:endParaRPr/>
          </a:p>
        </p:txBody>
      </p:sp>
      <p:sp>
        <p:nvSpPr>
          <p:cNvPr id="265" name="Google Shape;265;p21"/>
          <p:cNvSpPr/>
          <p:nvPr/>
        </p:nvSpPr>
        <p:spPr>
          <a:xfrm>
            <a:off x="912075" y="2533200"/>
            <a:ext cx="2098200" cy="191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1"/>
          <p:cNvSpPr txBox="1"/>
          <p:nvPr/>
        </p:nvSpPr>
        <p:spPr>
          <a:xfrm>
            <a:off x="1771725" y="2428550"/>
            <a:ext cx="378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sp>
        <p:nvSpPr>
          <p:cNvPr id="267" name="Google Shape;267;p21"/>
          <p:cNvSpPr txBox="1"/>
          <p:nvPr/>
        </p:nvSpPr>
        <p:spPr>
          <a:xfrm>
            <a:off x="1771725" y="4111675"/>
            <a:ext cx="378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sp>
        <p:nvSpPr>
          <p:cNvPr id="268" name="Google Shape;268;p21"/>
          <p:cNvSpPr/>
          <p:nvPr/>
        </p:nvSpPr>
        <p:spPr>
          <a:xfrm>
            <a:off x="912075" y="2763350"/>
            <a:ext cx="2098200" cy="15042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1"/>
          <p:cNvSpPr txBox="1"/>
          <p:nvPr/>
        </p:nvSpPr>
        <p:spPr>
          <a:xfrm>
            <a:off x="-9925" y="2713500"/>
            <a:ext cx="897225" cy="11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fd_table[0]</a:t>
            </a:r>
            <a:endParaRPr sz="1200" dirty="0"/>
          </a:p>
          <a:p>
            <a:pPr marL="0" lvl="0" indent="0" algn="l" rtl="0">
              <a:spcBef>
                <a:spcPts val="0"/>
              </a:spcBef>
              <a:spcAft>
                <a:spcPts val="0"/>
              </a:spcAft>
              <a:buNone/>
            </a:pPr>
            <a:r>
              <a:rPr lang="en" sz="1200" dirty="0"/>
              <a:t>fd_table[1]</a:t>
            </a:r>
            <a:endParaRPr sz="1200" dirty="0"/>
          </a:p>
          <a:p>
            <a:pPr marL="0" lvl="0" indent="0" algn="l" rtl="0">
              <a:spcBef>
                <a:spcPts val="0"/>
              </a:spcBef>
              <a:spcAft>
                <a:spcPts val="0"/>
              </a:spcAft>
              <a:buNone/>
            </a:pPr>
            <a:r>
              <a:rPr lang="en" sz="1200" dirty="0"/>
              <a:t>fd_table[2]</a:t>
            </a:r>
            <a:endParaRPr sz="1200" dirty="0"/>
          </a:p>
          <a:p>
            <a:pPr marL="0" lvl="0" indent="0" algn="l" rtl="0">
              <a:spcBef>
                <a:spcPts val="0"/>
              </a:spcBef>
              <a:spcAft>
                <a:spcPts val="0"/>
              </a:spcAft>
              <a:buNone/>
            </a:pPr>
            <a:r>
              <a:rPr lang="en" sz="1200" dirty="0"/>
              <a:t>fd_table[3]</a:t>
            </a:r>
            <a:endParaRPr sz="1200" dirty="0"/>
          </a:p>
          <a:p>
            <a:pPr marL="0" lvl="0" indent="0" algn="l" rtl="0">
              <a:spcBef>
                <a:spcPts val="0"/>
              </a:spcBef>
              <a:spcAft>
                <a:spcPts val="0"/>
              </a:spcAft>
              <a:buNone/>
            </a:pPr>
            <a:r>
              <a:rPr lang="en" sz="1200" dirty="0"/>
              <a:t>fd_table[4]</a:t>
            </a:r>
            <a:endParaRPr sz="1200" dirty="0"/>
          </a:p>
          <a:p>
            <a:pPr marL="0" lvl="0" indent="0" algn="l" rtl="0">
              <a:spcBef>
                <a:spcPts val="0"/>
              </a:spcBef>
              <a:spcAft>
                <a:spcPts val="0"/>
              </a:spcAft>
              <a:buNone/>
            </a:pPr>
            <a:r>
              <a:rPr lang="en" sz="1200" dirty="0"/>
              <a:t>...</a:t>
            </a:r>
            <a:endParaRPr sz="1200" dirty="0"/>
          </a:p>
        </p:txBody>
      </p:sp>
      <p:cxnSp>
        <p:nvCxnSpPr>
          <p:cNvPr id="270" name="Google Shape;270;p21"/>
          <p:cNvCxnSpPr/>
          <p:nvPr/>
        </p:nvCxnSpPr>
        <p:spPr>
          <a:xfrm rot="10800000" flipH="1">
            <a:off x="917050" y="2951750"/>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271" name="Google Shape;271;p21"/>
          <p:cNvCxnSpPr/>
          <p:nvPr/>
        </p:nvCxnSpPr>
        <p:spPr>
          <a:xfrm rot="10800000" flipH="1">
            <a:off x="912075" y="3145250"/>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272" name="Google Shape;272;p21"/>
          <p:cNvCxnSpPr/>
          <p:nvPr/>
        </p:nvCxnSpPr>
        <p:spPr>
          <a:xfrm rot="10800000" flipH="1">
            <a:off x="917050" y="3338725"/>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273" name="Google Shape;273;p21"/>
          <p:cNvCxnSpPr/>
          <p:nvPr/>
        </p:nvCxnSpPr>
        <p:spPr>
          <a:xfrm rot="10800000" flipH="1">
            <a:off x="912075" y="3531713"/>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274" name="Google Shape;274;p21"/>
          <p:cNvCxnSpPr/>
          <p:nvPr/>
        </p:nvCxnSpPr>
        <p:spPr>
          <a:xfrm rot="10800000" flipH="1">
            <a:off x="912075" y="3725188"/>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275" name="Google Shape;275;p21"/>
          <p:cNvCxnSpPr/>
          <p:nvPr/>
        </p:nvCxnSpPr>
        <p:spPr>
          <a:xfrm rot="10800000" flipH="1">
            <a:off x="912075" y="3918425"/>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276" name="Google Shape;276;p21"/>
          <p:cNvCxnSpPr/>
          <p:nvPr/>
        </p:nvCxnSpPr>
        <p:spPr>
          <a:xfrm flipH="1">
            <a:off x="1560075" y="2777425"/>
            <a:ext cx="9900" cy="1156200"/>
          </a:xfrm>
          <a:prstGeom prst="straightConnector1">
            <a:avLst/>
          </a:prstGeom>
          <a:noFill/>
          <a:ln w="9525" cap="flat" cmpd="sng">
            <a:solidFill>
              <a:schemeClr val="dk2"/>
            </a:solidFill>
            <a:prstDash val="solid"/>
            <a:round/>
            <a:headEnd type="none" w="med" len="med"/>
            <a:tailEnd type="none" w="med" len="med"/>
          </a:ln>
        </p:spPr>
      </p:cxnSp>
      <p:sp>
        <p:nvSpPr>
          <p:cNvPr id="277" name="Google Shape;277;p21"/>
          <p:cNvSpPr txBox="1"/>
          <p:nvPr/>
        </p:nvSpPr>
        <p:spPr>
          <a:xfrm>
            <a:off x="887300" y="2713503"/>
            <a:ext cx="2870700" cy="109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t>flags           file table entry ptr</a:t>
            </a:r>
            <a:endParaRPr sz="1100"/>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flags           file table entry ptr</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flags           file table entry ptr</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flags           file table entry ptr</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flags           file table entry ptr</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NULL          NULL</a:t>
            </a:r>
            <a:endParaRPr sz="1100">
              <a:solidFill>
                <a:schemeClr val="dk1"/>
              </a:solidFill>
            </a:endParaRPr>
          </a:p>
          <a:p>
            <a:pPr marL="0" lvl="0" indent="0" algn="l" rtl="0">
              <a:lnSpc>
                <a:spcPct val="115000"/>
              </a:lnSpc>
              <a:spcBef>
                <a:spcPts val="0"/>
              </a:spcBef>
              <a:spcAft>
                <a:spcPts val="0"/>
              </a:spcAft>
              <a:buNone/>
            </a:pPr>
            <a:r>
              <a:rPr lang="en" sz="1100"/>
              <a:t>...                ...</a:t>
            </a:r>
            <a:endParaRPr sz="1100"/>
          </a:p>
        </p:txBody>
      </p:sp>
      <p:cxnSp>
        <p:nvCxnSpPr>
          <p:cNvPr id="278" name="Google Shape;278;p21"/>
          <p:cNvCxnSpPr/>
          <p:nvPr/>
        </p:nvCxnSpPr>
        <p:spPr>
          <a:xfrm rot="10800000" flipH="1">
            <a:off x="3010350" y="2264075"/>
            <a:ext cx="1699500" cy="593100"/>
          </a:xfrm>
          <a:prstGeom prst="straightConnector1">
            <a:avLst/>
          </a:prstGeom>
          <a:noFill/>
          <a:ln w="9525" cap="flat" cmpd="sng">
            <a:solidFill>
              <a:schemeClr val="dk2"/>
            </a:solidFill>
            <a:prstDash val="solid"/>
            <a:round/>
            <a:headEnd type="none" w="med" len="med"/>
            <a:tailEnd type="triangle" w="med" len="med"/>
          </a:ln>
        </p:spPr>
      </p:cxnSp>
      <p:sp>
        <p:nvSpPr>
          <p:cNvPr id="279" name="Google Shape;279;p21"/>
          <p:cNvSpPr txBox="1"/>
          <p:nvPr/>
        </p:nvSpPr>
        <p:spPr>
          <a:xfrm>
            <a:off x="4709925" y="1829600"/>
            <a:ext cx="9720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struct file</a:t>
            </a:r>
            <a:endParaRPr/>
          </a:p>
        </p:txBody>
      </p:sp>
      <p:sp>
        <p:nvSpPr>
          <p:cNvPr id="280" name="Google Shape;280;p21"/>
          <p:cNvSpPr txBox="1"/>
          <p:nvPr/>
        </p:nvSpPr>
        <p:spPr>
          <a:xfrm>
            <a:off x="4709925" y="2119550"/>
            <a:ext cx="1769400" cy="643800"/>
          </a:xfrm>
          <a:prstGeom prst="rect">
            <a:avLst/>
          </a:prstGeom>
          <a:solidFill>
            <a:srgbClr val="C9DAF8"/>
          </a:solid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.f_path = "/dev/tty0",</a:t>
            </a:r>
            <a:endParaRPr sz="1000"/>
          </a:p>
          <a:p>
            <a:pPr marL="0" lvl="0" indent="0" algn="l" rtl="0">
              <a:spcBef>
                <a:spcPts val="0"/>
              </a:spcBef>
              <a:spcAft>
                <a:spcPts val="0"/>
              </a:spcAft>
              <a:buNone/>
            </a:pPr>
            <a:r>
              <a:rPr lang="en" sz="1000"/>
              <a:t>.f_flags = O_RDONLY | ...,</a:t>
            </a:r>
            <a:endParaRPr sz="1000"/>
          </a:p>
          <a:p>
            <a:pPr marL="0" lvl="0" indent="0" algn="l" rtl="0">
              <a:spcBef>
                <a:spcPts val="0"/>
              </a:spcBef>
              <a:spcAft>
                <a:spcPts val="0"/>
              </a:spcAft>
              <a:buNone/>
            </a:pPr>
            <a:r>
              <a:rPr lang="en" sz="1000"/>
              <a:t>.f_inode = ...,</a:t>
            </a:r>
            <a:endParaRPr sz="1000"/>
          </a:p>
          <a:p>
            <a:pPr marL="0" lvl="0" indent="0" algn="l" rtl="0">
              <a:spcBef>
                <a:spcPts val="0"/>
              </a:spcBef>
              <a:spcAft>
                <a:spcPts val="0"/>
              </a:spcAft>
              <a:buNone/>
            </a:pPr>
            <a:endParaRPr sz="1000"/>
          </a:p>
        </p:txBody>
      </p:sp>
      <p:sp>
        <p:nvSpPr>
          <p:cNvPr id="281" name="Google Shape;281;p21"/>
          <p:cNvSpPr txBox="1"/>
          <p:nvPr/>
        </p:nvSpPr>
        <p:spPr>
          <a:xfrm>
            <a:off x="7339325" y="2388650"/>
            <a:ext cx="1769400" cy="643800"/>
          </a:xfrm>
          <a:prstGeom prst="rect">
            <a:avLst/>
          </a:prstGeom>
          <a:solidFill>
            <a:srgbClr val="EA9999"/>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.i_mode = 0620,</a:t>
            </a:r>
            <a:endParaRPr sz="1000"/>
          </a:p>
          <a:p>
            <a:pPr marL="0" lvl="0" indent="0" algn="l" rtl="0">
              <a:spcBef>
                <a:spcPts val="0"/>
              </a:spcBef>
              <a:spcAft>
                <a:spcPts val="0"/>
              </a:spcAft>
              <a:buNone/>
            </a:pPr>
            <a:r>
              <a:rPr lang="en" sz="1000"/>
              <a:t>.i_uid = ...,</a:t>
            </a:r>
            <a:endParaRPr sz="1000"/>
          </a:p>
          <a:p>
            <a:pPr marL="0" lvl="0" indent="0" algn="l" rtl="0">
              <a:spcBef>
                <a:spcPts val="0"/>
              </a:spcBef>
              <a:spcAft>
                <a:spcPts val="0"/>
              </a:spcAft>
              <a:buNone/>
            </a:pPr>
            <a:r>
              <a:rPr lang="en" sz="1000"/>
              <a:t>.i_gid = ...,</a:t>
            </a:r>
            <a:endParaRPr sz="1000"/>
          </a:p>
          <a:p>
            <a:pPr marL="0" lvl="0" indent="0" algn="l" rtl="0">
              <a:spcBef>
                <a:spcPts val="0"/>
              </a:spcBef>
              <a:spcAft>
                <a:spcPts val="0"/>
              </a:spcAft>
              <a:buNone/>
            </a:pPr>
            <a:endParaRPr sz="1000"/>
          </a:p>
        </p:txBody>
      </p:sp>
      <p:cxnSp>
        <p:nvCxnSpPr>
          <p:cNvPr id="282" name="Google Shape;282;p21"/>
          <p:cNvCxnSpPr>
            <a:endCxn id="281" idx="1"/>
          </p:cNvCxnSpPr>
          <p:nvPr/>
        </p:nvCxnSpPr>
        <p:spPr>
          <a:xfrm>
            <a:off x="5569625" y="2610950"/>
            <a:ext cx="1769700" cy="99600"/>
          </a:xfrm>
          <a:prstGeom prst="straightConnector1">
            <a:avLst/>
          </a:prstGeom>
          <a:noFill/>
          <a:ln w="9525" cap="flat" cmpd="sng">
            <a:solidFill>
              <a:schemeClr val="dk2"/>
            </a:solidFill>
            <a:prstDash val="solid"/>
            <a:round/>
            <a:headEnd type="none" w="med" len="med"/>
            <a:tailEnd type="triangle" w="med" len="med"/>
          </a:ln>
        </p:spPr>
      </p:cxnSp>
      <p:sp>
        <p:nvSpPr>
          <p:cNvPr id="283" name="Google Shape;283;p21"/>
          <p:cNvSpPr txBox="1"/>
          <p:nvPr/>
        </p:nvSpPr>
        <p:spPr>
          <a:xfrm>
            <a:off x="7339325" y="2053850"/>
            <a:ext cx="11286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struct inode</a:t>
            </a:r>
            <a:endParaRPr/>
          </a:p>
        </p:txBody>
      </p:sp>
      <p:sp>
        <p:nvSpPr>
          <p:cNvPr id="284" name="Google Shape;284;p21"/>
          <p:cNvSpPr txBox="1"/>
          <p:nvPr/>
        </p:nvSpPr>
        <p:spPr>
          <a:xfrm>
            <a:off x="4709925" y="2825900"/>
            <a:ext cx="1769400" cy="643800"/>
          </a:xfrm>
          <a:prstGeom prst="rect">
            <a:avLst/>
          </a:prstGeom>
          <a:solidFill>
            <a:srgbClr val="C9DAF8"/>
          </a:solid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.f_path = "/dev/tty0",</a:t>
            </a:r>
            <a:endParaRPr sz="1000"/>
          </a:p>
          <a:p>
            <a:pPr marL="0" lvl="0" indent="0" algn="l" rtl="0">
              <a:spcBef>
                <a:spcPts val="0"/>
              </a:spcBef>
              <a:spcAft>
                <a:spcPts val="0"/>
              </a:spcAft>
              <a:buNone/>
            </a:pPr>
            <a:r>
              <a:rPr lang="en" sz="1000"/>
              <a:t>.f_flags = O_WRONLY | ...,</a:t>
            </a:r>
            <a:endParaRPr sz="1000"/>
          </a:p>
          <a:p>
            <a:pPr marL="0" lvl="0" indent="0" algn="l" rtl="0">
              <a:spcBef>
                <a:spcPts val="0"/>
              </a:spcBef>
              <a:spcAft>
                <a:spcPts val="0"/>
              </a:spcAft>
              <a:buNone/>
            </a:pPr>
            <a:r>
              <a:rPr lang="en" sz="1000"/>
              <a:t>.f_inode = ...,</a:t>
            </a:r>
            <a:endParaRPr sz="1000"/>
          </a:p>
          <a:p>
            <a:pPr marL="0" lvl="0" indent="0" algn="l" rtl="0">
              <a:spcBef>
                <a:spcPts val="0"/>
              </a:spcBef>
              <a:spcAft>
                <a:spcPts val="0"/>
              </a:spcAft>
              <a:buNone/>
            </a:pPr>
            <a:endParaRPr sz="1000"/>
          </a:p>
        </p:txBody>
      </p:sp>
      <p:cxnSp>
        <p:nvCxnSpPr>
          <p:cNvPr id="285" name="Google Shape;285;p21"/>
          <p:cNvCxnSpPr/>
          <p:nvPr/>
        </p:nvCxnSpPr>
        <p:spPr>
          <a:xfrm rot="10800000" flipH="1">
            <a:off x="5631925" y="2936925"/>
            <a:ext cx="1699500" cy="373800"/>
          </a:xfrm>
          <a:prstGeom prst="straightConnector1">
            <a:avLst/>
          </a:prstGeom>
          <a:noFill/>
          <a:ln w="9525" cap="flat" cmpd="sng">
            <a:solidFill>
              <a:schemeClr val="dk2"/>
            </a:solidFill>
            <a:prstDash val="solid"/>
            <a:round/>
            <a:headEnd type="none" w="med" len="med"/>
            <a:tailEnd type="triangle" w="med" len="med"/>
          </a:ln>
        </p:spPr>
      </p:cxnSp>
      <p:cxnSp>
        <p:nvCxnSpPr>
          <p:cNvPr id="286" name="Google Shape;286;p21"/>
          <p:cNvCxnSpPr>
            <a:endCxn id="284" idx="1"/>
          </p:cNvCxnSpPr>
          <p:nvPr/>
        </p:nvCxnSpPr>
        <p:spPr>
          <a:xfrm>
            <a:off x="3010425" y="3064400"/>
            <a:ext cx="1699500" cy="83400"/>
          </a:xfrm>
          <a:prstGeom prst="straightConnector1">
            <a:avLst/>
          </a:prstGeom>
          <a:noFill/>
          <a:ln w="9525" cap="flat" cmpd="sng">
            <a:solidFill>
              <a:schemeClr val="dk2"/>
            </a:solidFill>
            <a:prstDash val="solid"/>
            <a:round/>
            <a:headEnd type="none" w="med" len="med"/>
            <a:tailEnd type="triangle" w="med" len="med"/>
          </a:ln>
        </p:spPr>
      </p:cxnSp>
      <p:cxnSp>
        <p:nvCxnSpPr>
          <p:cNvPr id="287" name="Google Shape;287;p21"/>
          <p:cNvCxnSpPr/>
          <p:nvPr/>
        </p:nvCxnSpPr>
        <p:spPr>
          <a:xfrm>
            <a:off x="3010350" y="3249488"/>
            <a:ext cx="1689600" cy="6300"/>
          </a:xfrm>
          <a:prstGeom prst="straightConnector1">
            <a:avLst/>
          </a:prstGeom>
          <a:noFill/>
          <a:ln w="9525" cap="flat" cmpd="sng">
            <a:solidFill>
              <a:schemeClr val="dk2"/>
            </a:solidFill>
            <a:prstDash val="solid"/>
            <a:round/>
            <a:headEnd type="none" w="med" len="med"/>
            <a:tailEnd type="triangle" w="med" len="med"/>
          </a:ln>
        </p:spPr>
      </p:cxnSp>
      <p:sp>
        <p:nvSpPr>
          <p:cNvPr id="288" name="Google Shape;288;p21"/>
          <p:cNvSpPr txBox="1"/>
          <p:nvPr/>
        </p:nvSpPr>
        <p:spPr>
          <a:xfrm>
            <a:off x="4709925" y="3532250"/>
            <a:ext cx="1769400" cy="643800"/>
          </a:xfrm>
          <a:prstGeom prst="rect">
            <a:avLst/>
          </a:prstGeom>
          <a:solidFill>
            <a:srgbClr val="C9DAF8"/>
          </a:solid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.f_path = "/tmp/file.txt",</a:t>
            </a:r>
            <a:endParaRPr sz="1000"/>
          </a:p>
          <a:p>
            <a:pPr marL="0" lvl="0" indent="0" algn="l" rtl="0">
              <a:spcBef>
                <a:spcPts val="0"/>
              </a:spcBef>
              <a:spcAft>
                <a:spcPts val="0"/>
              </a:spcAft>
              <a:buNone/>
            </a:pPr>
            <a:r>
              <a:rPr lang="en" sz="1000"/>
              <a:t>.f_flags = O_WRONLY | ...,</a:t>
            </a:r>
            <a:endParaRPr sz="1000"/>
          </a:p>
          <a:p>
            <a:pPr marL="0" lvl="0" indent="0" algn="l" rtl="0">
              <a:spcBef>
                <a:spcPts val="0"/>
              </a:spcBef>
              <a:spcAft>
                <a:spcPts val="0"/>
              </a:spcAft>
              <a:buNone/>
            </a:pPr>
            <a:r>
              <a:rPr lang="en" sz="1000"/>
              <a:t>.f_inode = ...,</a:t>
            </a:r>
            <a:endParaRPr sz="1000"/>
          </a:p>
          <a:p>
            <a:pPr marL="0" lvl="0" indent="0" algn="l" rtl="0">
              <a:spcBef>
                <a:spcPts val="0"/>
              </a:spcBef>
              <a:spcAft>
                <a:spcPts val="0"/>
              </a:spcAft>
              <a:buNone/>
            </a:pPr>
            <a:endParaRPr sz="1000"/>
          </a:p>
        </p:txBody>
      </p:sp>
      <p:cxnSp>
        <p:nvCxnSpPr>
          <p:cNvPr id="289" name="Google Shape;289;p21"/>
          <p:cNvCxnSpPr>
            <a:endCxn id="288" idx="1"/>
          </p:cNvCxnSpPr>
          <p:nvPr/>
        </p:nvCxnSpPr>
        <p:spPr>
          <a:xfrm>
            <a:off x="3010425" y="3469550"/>
            <a:ext cx="1699500" cy="384600"/>
          </a:xfrm>
          <a:prstGeom prst="straightConnector1">
            <a:avLst/>
          </a:prstGeom>
          <a:noFill/>
          <a:ln w="9525" cap="flat" cmpd="sng">
            <a:solidFill>
              <a:schemeClr val="dk2"/>
            </a:solidFill>
            <a:prstDash val="solid"/>
            <a:round/>
            <a:headEnd type="none" w="med" len="med"/>
            <a:tailEnd type="triangle" w="med" len="med"/>
          </a:ln>
        </p:spPr>
      </p:cxnSp>
      <p:sp>
        <p:nvSpPr>
          <p:cNvPr id="290" name="Google Shape;290;p21"/>
          <p:cNvSpPr txBox="1"/>
          <p:nvPr/>
        </p:nvSpPr>
        <p:spPr>
          <a:xfrm>
            <a:off x="7339325" y="3532250"/>
            <a:ext cx="1769400" cy="643800"/>
          </a:xfrm>
          <a:prstGeom prst="rect">
            <a:avLst/>
          </a:prstGeom>
          <a:solidFill>
            <a:srgbClr val="EA9999"/>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.i_mode = 0664,</a:t>
            </a:r>
            <a:endParaRPr sz="1000"/>
          </a:p>
          <a:p>
            <a:pPr marL="0" lvl="0" indent="0" algn="l" rtl="0">
              <a:spcBef>
                <a:spcPts val="0"/>
              </a:spcBef>
              <a:spcAft>
                <a:spcPts val="0"/>
              </a:spcAft>
              <a:buNone/>
            </a:pPr>
            <a:r>
              <a:rPr lang="en" sz="1000"/>
              <a:t>.i_uid = ...,</a:t>
            </a:r>
            <a:endParaRPr sz="1000"/>
          </a:p>
          <a:p>
            <a:pPr marL="0" lvl="0" indent="0" algn="l" rtl="0">
              <a:spcBef>
                <a:spcPts val="0"/>
              </a:spcBef>
              <a:spcAft>
                <a:spcPts val="0"/>
              </a:spcAft>
              <a:buNone/>
            </a:pPr>
            <a:r>
              <a:rPr lang="en" sz="1000"/>
              <a:t>.i_gid = ...,</a:t>
            </a:r>
            <a:endParaRPr sz="1000"/>
          </a:p>
          <a:p>
            <a:pPr marL="0" lvl="0" indent="0" algn="l" rtl="0">
              <a:spcBef>
                <a:spcPts val="0"/>
              </a:spcBef>
              <a:spcAft>
                <a:spcPts val="0"/>
              </a:spcAft>
              <a:buNone/>
            </a:pPr>
            <a:endParaRPr sz="1000"/>
          </a:p>
        </p:txBody>
      </p:sp>
      <p:cxnSp>
        <p:nvCxnSpPr>
          <p:cNvPr id="291" name="Google Shape;291;p21"/>
          <p:cNvCxnSpPr>
            <a:endCxn id="290" idx="1"/>
          </p:cNvCxnSpPr>
          <p:nvPr/>
        </p:nvCxnSpPr>
        <p:spPr>
          <a:xfrm rot="10800000" flipH="1">
            <a:off x="5569625" y="3854150"/>
            <a:ext cx="1769700" cy="186900"/>
          </a:xfrm>
          <a:prstGeom prst="straightConnector1">
            <a:avLst/>
          </a:prstGeom>
          <a:noFill/>
          <a:ln w="9525" cap="flat" cmpd="sng">
            <a:solidFill>
              <a:schemeClr val="dk2"/>
            </a:solidFill>
            <a:prstDash val="solid"/>
            <a:round/>
            <a:headEnd type="none" w="med" len="med"/>
            <a:tailEnd type="triangle" w="med" len="med"/>
          </a:ln>
        </p:spPr>
      </p:cxnSp>
      <p:cxnSp>
        <p:nvCxnSpPr>
          <p:cNvPr id="292" name="Google Shape;292;p21"/>
          <p:cNvCxnSpPr/>
          <p:nvPr/>
        </p:nvCxnSpPr>
        <p:spPr>
          <a:xfrm>
            <a:off x="3005400" y="3648125"/>
            <a:ext cx="1693800" cy="314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2"/>
          <p:cNvSpPr txBox="1">
            <a:spLocks noGrp="1"/>
          </p:cNvSpPr>
          <p:nvPr>
            <p:ph type="title"/>
          </p:nvPr>
        </p:nvSpPr>
        <p:spPr>
          <a:xfrm>
            <a:off x="311700" y="1709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Example:</a:t>
            </a:r>
            <a:r>
              <a:rPr lang="en" sz="3700"/>
              <a:t> </a:t>
            </a:r>
            <a:r>
              <a:rPr lang="en" sz="1600">
                <a:latin typeface="Roboto Mono"/>
                <a:ea typeface="Roboto Mono"/>
                <a:cs typeface="Roboto Mono"/>
                <a:sym typeface="Roboto Mono"/>
              </a:rPr>
              <a:t>dup2(3, 1)</a:t>
            </a:r>
            <a:endParaRPr sz="1600">
              <a:latin typeface="Roboto Mono"/>
              <a:ea typeface="Roboto Mono"/>
              <a:cs typeface="Roboto Mono"/>
              <a:sym typeface="Roboto Mono"/>
            </a:endParaRPr>
          </a:p>
        </p:txBody>
      </p:sp>
      <p:sp>
        <p:nvSpPr>
          <p:cNvPr id="298" name="Google Shape;298;p22"/>
          <p:cNvSpPr txBox="1">
            <a:spLocks noGrp="1"/>
          </p:cNvSpPr>
          <p:nvPr>
            <p:ph type="body" idx="1"/>
          </p:nvPr>
        </p:nvSpPr>
        <p:spPr>
          <a:xfrm>
            <a:off x="6972625" y="1152475"/>
            <a:ext cx="1859700" cy="467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a:solidFill>
                  <a:srgbClr val="FF0000"/>
                </a:solidFill>
              </a:rPr>
              <a:t>BEFORE</a:t>
            </a:r>
            <a:endParaRPr b="1">
              <a:solidFill>
                <a:srgbClr val="FF0000"/>
              </a:solidFill>
            </a:endParaRPr>
          </a:p>
        </p:txBody>
      </p:sp>
      <p:sp>
        <p:nvSpPr>
          <p:cNvPr id="299" name="Google Shape;299;p22"/>
          <p:cNvSpPr txBox="1"/>
          <p:nvPr/>
        </p:nvSpPr>
        <p:spPr>
          <a:xfrm>
            <a:off x="797425" y="2236075"/>
            <a:ext cx="5781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PCB</a:t>
            </a:r>
            <a:endParaRPr/>
          </a:p>
        </p:txBody>
      </p:sp>
      <p:sp>
        <p:nvSpPr>
          <p:cNvPr id="300" name="Google Shape;300;p22"/>
          <p:cNvSpPr/>
          <p:nvPr/>
        </p:nvSpPr>
        <p:spPr>
          <a:xfrm>
            <a:off x="912075" y="2533200"/>
            <a:ext cx="2098200" cy="191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2"/>
          <p:cNvSpPr txBox="1"/>
          <p:nvPr/>
        </p:nvSpPr>
        <p:spPr>
          <a:xfrm>
            <a:off x="1771725" y="2428550"/>
            <a:ext cx="378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sp>
        <p:nvSpPr>
          <p:cNvPr id="302" name="Google Shape;302;p22"/>
          <p:cNvSpPr txBox="1"/>
          <p:nvPr/>
        </p:nvSpPr>
        <p:spPr>
          <a:xfrm>
            <a:off x="1771725" y="4111675"/>
            <a:ext cx="378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sp>
        <p:nvSpPr>
          <p:cNvPr id="303" name="Google Shape;303;p22"/>
          <p:cNvSpPr/>
          <p:nvPr/>
        </p:nvSpPr>
        <p:spPr>
          <a:xfrm>
            <a:off x="912075" y="2763350"/>
            <a:ext cx="2098200" cy="15042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5" name="Google Shape;305;p22"/>
          <p:cNvCxnSpPr/>
          <p:nvPr/>
        </p:nvCxnSpPr>
        <p:spPr>
          <a:xfrm rot="10800000" flipH="1">
            <a:off x="917050" y="2951750"/>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306" name="Google Shape;306;p22"/>
          <p:cNvCxnSpPr/>
          <p:nvPr/>
        </p:nvCxnSpPr>
        <p:spPr>
          <a:xfrm rot="10800000" flipH="1">
            <a:off x="912075" y="3145250"/>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307" name="Google Shape;307;p22"/>
          <p:cNvCxnSpPr/>
          <p:nvPr/>
        </p:nvCxnSpPr>
        <p:spPr>
          <a:xfrm rot="10800000" flipH="1">
            <a:off x="917050" y="3338725"/>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308" name="Google Shape;308;p22"/>
          <p:cNvCxnSpPr/>
          <p:nvPr/>
        </p:nvCxnSpPr>
        <p:spPr>
          <a:xfrm rot="10800000" flipH="1">
            <a:off x="912075" y="3531713"/>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309" name="Google Shape;309;p22"/>
          <p:cNvCxnSpPr/>
          <p:nvPr/>
        </p:nvCxnSpPr>
        <p:spPr>
          <a:xfrm rot="10800000" flipH="1">
            <a:off x="912075" y="3725188"/>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310" name="Google Shape;310;p22"/>
          <p:cNvCxnSpPr/>
          <p:nvPr/>
        </p:nvCxnSpPr>
        <p:spPr>
          <a:xfrm rot="10800000" flipH="1">
            <a:off x="912075" y="3918425"/>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311" name="Google Shape;311;p22"/>
          <p:cNvCxnSpPr/>
          <p:nvPr/>
        </p:nvCxnSpPr>
        <p:spPr>
          <a:xfrm flipH="1">
            <a:off x="1560075" y="2777425"/>
            <a:ext cx="9900" cy="1156200"/>
          </a:xfrm>
          <a:prstGeom prst="straightConnector1">
            <a:avLst/>
          </a:prstGeom>
          <a:noFill/>
          <a:ln w="9525" cap="flat" cmpd="sng">
            <a:solidFill>
              <a:schemeClr val="dk2"/>
            </a:solidFill>
            <a:prstDash val="solid"/>
            <a:round/>
            <a:headEnd type="none" w="med" len="med"/>
            <a:tailEnd type="none" w="med" len="med"/>
          </a:ln>
        </p:spPr>
      </p:cxnSp>
      <p:sp>
        <p:nvSpPr>
          <p:cNvPr id="312" name="Google Shape;312;p22"/>
          <p:cNvSpPr txBox="1"/>
          <p:nvPr/>
        </p:nvSpPr>
        <p:spPr>
          <a:xfrm>
            <a:off x="887300" y="2713503"/>
            <a:ext cx="2870700" cy="109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t>flags           file table entry ptr</a:t>
            </a:r>
            <a:endParaRPr sz="1100"/>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flags           file table entry ptr</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flags           file table entry ptr</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flags           file table entry ptr</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NULL          NULL</a:t>
            </a:r>
            <a:endParaRPr sz="1100">
              <a:solidFill>
                <a:schemeClr val="dk1"/>
              </a:solidFill>
            </a:endParaRPr>
          </a:p>
          <a:p>
            <a:pPr marL="0" lvl="0" indent="0" algn="l" rtl="0">
              <a:lnSpc>
                <a:spcPct val="115000"/>
              </a:lnSpc>
              <a:spcBef>
                <a:spcPts val="0"/>
              </a:spcBef>
              <a:spcAft>
                <a:spcPts val="0"/>
              </a:spcAft>
              <a:buNone/>
            </a:pPr>
            <a:r>
              <a:rPr lang="en" sz="1100"/>
              <a:t>...                ...</a:t>
            </a:r>
            <a:endParaRPr sz="1100"/>
          </a:p>
        </p:txBody>
      </p:sp>
      <p:cxnSp>
        <p:nvCxnSpPr>
          <p:cNvPr id="313" name="Google Shape;313;p22"/>
          <p:cNvCxnSpPr/>
          <p:nvPr/>
        </p:nvCxnSpPr>
        <p:spPr>
          <a:xfrm rot="10800000" flipH="1">
            <a:off x="3010350" y="2264075"/>
            <a:ext cx="1699500" cy="593100"/>
          </a:xfrm>
          <a:prstGeom prst="straightConnector1">
            <a:avLst/>
          </a:prstGeom>
          <a:noFill/>
          <a:ln w="9525" cap="flat" cmpd="sng">
            <a:solidFill>
              <a:schemeClr val="dk2"/>
            </a:solidFill>
            <a:prstDash val="solid"/>
            <a:round/>
            <a:headEnd type="none" w="med" len="med"/>
            <a:tailEnd type="triangle" w="med" len="med"/>
          </a:ln>
        </p:spPr>
      </p:cxnSp>
      <p:sp>
        <p:nvSpPr>
          <p:cNvPr id="314" name="Google Shape;314;p22"/>
          <p:cNvSpPr txBox="1"/>
          <p:nvPr/>
        </p:nvSpPr>
        <p:spPr>
          <a:xfrm>
            <a:off x="4709925" y="1829600"/>
            <a:ext cx="9720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struct file</a:t>
            </a:r>
            <a:endParaRPr/>
          </a:p>
        </p:txBody>
      </p:sp>
      <p:sp>
        <p:nvSpPr>
          <p:cNvPr id="315" name="Google Shape;315;p22"/>
          <p:cNvSpPr txBox="1"/>
          <p:nvPr/>
        </p:nvSpPr>
        <p:spPr>
          <a:xfrm>
            <a:off x="4709925" y="2119550"/>
            <a:ext cx="1769400" cy="643800"/>
          </a:xfrm>
          <a:prstGeom prst="rect">
            <a:avLst/>
          </a:prstGeom>
          <a:solidFill>
            <a:srgbClr val="C9DAF8"/>
          </a:solid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.f_path = "/dev/tty0",</a:t>
            </a:r>
            <a:endParaRPr sz="1000"/>
          </a:p>
          <a:p>
            <a:pPr marL="0" lvl="0" indent="0" algn="l" rtl="0">
              <a:spcBef>
                <a:spcPts val="0"/>
              </a:spcBef>
              <a:spcAft>
                <a:spcPts val="0"/>
              </a:spcAft>
              <a:buNone/>
            </a:pPr>
            <a:r>
              <a:rPr lang="en" sz="1000"/>
              <a:t>.f_flags = O_RDONLY | ...,</a:t>
            </a:r>
            <a:endParaRPr sz="1000"/>
          </a:p>
          <a:p>
            <a:pPr marL="0" lvl="0" indent="0" algn="l" rtl="0">
              <a:spcBef>
                <a:spcPts val="0"/>
              </a:spcBef>
              <a:spcAft>
                <a:spcPts val="0"/>
              </a:spcAft>
              <a:buNone/>
            </a:pPr>
            <a:r>
              <a:rPr lang="en" sz="1000"/>
              <a:t>.f_inode = ...,</a:t>
            </a:r>
            <a:endParaRPr sz="1000"/>
          </a:p>
          <a:p>
            <a:pPr marL="0" lvl="0" indent="0" algn="l" rtl="0">
              <a:spcBef>
                <a:spcPts val="0"/>
              </a:spcBef>
              <a:spcAft>
                <a:spcPts val="0"/>
              </a:spcAft>
              <a:buNone/>
            </a:pPr>
            <a:endParaRPr sz="1000"/>
          </a:p>
        </p:txBody>
      </p:sp>
      <p:sp>
        <p:nvSpPr>
          <p:cNvPr id="316" name="Google Shape;316;p22"/>
          <p:cNvSpPr txBox="1"/>
          <p:nvPr/>
        </p:nvSpPr>
        <p:spPr>
          <a:xfrm>
            <a:off x="7339325" y="2388650"/>
            <a:ext cx="1769400" cy="643800"/>
          </a:xfrm>
          <a:prstGeom prst="rect">
            <a:avLst/>
          </a:prstGeom>
          <a:solidFill>
            <a:srgbClr val="EA9999"/>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.i_mode = 0620,</a:t>
            </a:r>
            <a:endParaRPr sz="1000"/>
          </a:p>
          <a:p>
            <a:pPr marL="0" lvl="0" indent="0" algn="l" rtl="0">
              <a:spcBef>
                <a:spcPts val="0"/>
              </a:spcBef>
              <a:spcAft>
                <a:spcPts val="0"/>
              </a:spcAft>
              <a:buNone/>
            </a:pPr>
            <a:r>
              <a:rPr lang="en" sz="1000"/>
              <a:t>.i_uid = ...,</a:t>
            </a:r>
            <a:endParaRPr sz="1000"/>
          </a:p>
          <a:p>
            <a:pPr marL="0" lvl="0" indent="0" algn="l" rtl="0">
              <a:spcBef>
                <a:spcPts val="0"/>
              </a:spcBef>
              <a:spcAft>
                <a:spcPts val="0"/>
              </a:spcAft>
              <a:buNone/>
            </a:pPr>
            <a:r>
              <a:rPr lang="en" sz="1000"/>
              <a:t>.i_gid = ...,</a:t>
            </a:r>
            <a:endParaRPr sz="1000"/>
          </a:p>
          <a:p>
            <a:pPr marL="0" lvl="0" indent="0" algn="l" rtl="0">
              <a:spcBef>
                <a:spcPts val="0"/>
              </a:spcBef>
              <a:spcAft>
                <a:spcPts val="0"/>
              </a:spcAft>
              <a:buNone/>
            </a:pPr>
            <a:endParaRPr sz="1000"/>
          </a:p>
        </p:txBody>
      </p:sp>
      <p:cxnSp>
        <p:nvCxnSpPr>
          <p:cNvPr id="317" name="Google Shape;317;p22"/>
          <p:cNvCxnSpPr>
            <a:endCxn id="316" idx="1"/>
          </p:cNvCxnSpPr>
          <p:nvPr/>
        </p:nvCxnSpPr>
        <p:spPr>
          <a:xfrm>
            <a:off x="5569625" y="2610950"/>
            <a:ext cx="1769700" cy="99600"/>
          </a:xfrm>
          <a:prstGeom prst="straightConnector1">
            <a:avLst/>
          </a:prstGeom>
          <a:noFill/>
          <a:ln w="9525" cap="flat" cmpd="sng">
            <a:solidFill>
              <a:schemeClr val="dk2"/>
            </a:solidFill>
            <a:prstDash val="solid"/>
            <a:round/>
            <a:headEnd type="none" w="med" len="med"/>
            <a:tailEnd type="triangle" w="med" len="med"/>
          </a:ln>
        </p:spPr>
      </p:cxnSp>
      <p:sp>
        <p:nvSpPr>
          <p:cNvPr id="318" name="Google Shape;318;p22"/>
          <p:cNvSpPr txBox="1"/>
          <p:nvPr/>
        </p:nvSpPr>
        <p:spPr>
          <a:xfrm>
            <a:off x="7339325" y="2053850"/>
            <a:ext cx="11286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struct inode</a:t>
            </a:r>
            <a:endParaRPr/>
          </a:p>
        </p:txBody>
      </p:sp>
      <p:sp>
        <p:nvSpPr>
          <p:cNvPr id="319" name="Google Shape;319;p22"/>
          <p:cNvSpPr txBox="1"/>
          <p:nvPr/>
        </p:nvSpPr>
        <p:spPr>
          <a:xfrm>
            <a:off x="4709925" y="2825900"/>
            <a:ext cx="1769400" cy="643800"/>
          </a:xfrm>
          <a:prstGeom prst="rect">
            <a:avLst/>
          </a:prstGeom>
          <a:solidFill>
            <a:srgbClr val="C9DAF8"/>
          </a:solid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.f_path = "/dev/tty0",</a:t>
            </a:r>
            <a:endParaRPr sz="1000"/>
          </a:p>
          <a:p>
            <a:pPr marL="0" lvl="0" indent="0" algn="l" rtl="0">
              <a:spcBef>
                <a:spcPts val="0"/>
              </a:spcBef>
              <a:spcAft>
                <a:spcPts val="0"/>
              </a:spcAft>
              <a:buNone/>
            </a:pPr>
            <a:r>
              <a:rPr lang="en" sz="1000"/>
              <a:t>.f_flags = O_WRONLY | ...,</a:t>
            </a:r>
            <a:endParaRPr sz="1000"/>
          </a:p>
          <a:p>
            <a:pPr marL="0" lvl="0" indent="0" algn="l" rtl="0">
              <a:spcBef>
                <a:spcPts val="0"/>
              </a:spcBef>
              <a:spcAft>
                <a:spcPts val="0"/>
              </a:spcAft>
              <a:buNone/>
            </a:pPr>
            <a:r>
              <a:rPr lang="en" sz="1000"/>
              <a:t>.f_inode = ...,</a:t>
            </a:r>
            <a:endParaRPr sz="1000"/>
          </a:p>
          <a:p>
            <a:pPr marL="0" lvl="0" indent="0" algn="l" rtl="0">
              <a:spcBef>
                <a:spcPts val="0"/>
              </a:spcBef>
              <a:spcAft>
                <a:spcPts val="0"/>
              </a:spcAft>
              <a:buNone/>
            </a:pPr>
            <a:endParaRPr sz="1000"/>
          </a:p>
        </p:txBody>
      </p:sp>
      <p:cxnSp>
        <p:nvCxnSpPr>
          <p:cNvPr id="320" name="Google Shape;320;p22"/>
          <p:cNvCxnSpPr/>
          <p:nvPr/>
        </p:nvCxnSpPr>
        <p:spPr>
          <a:xfrm rot="10800000" flipH="1">
            <a:off x="5631925" y="2936925"/>
            <a:ext cx="1699500" cy="373800"/>
          </a:xfrm>
          <a:prstGeom prst="straightConnector1">
            <a:avLst/>
          </a:prstGeom>
          <a:noFill/>
          <a:ln w="9525" cap="flat" cmpd="sng">
            <a:solidFill>
              <a:schemeClr val="dk2"/>
            </a:solidFill>
            <a:prstDash val="solid"/>
            <a:round/>
            <a:headEnd type="none" w="med" len="med"/>
            <a:tailEnd type="triangle" w="med" len="med"/>
          </a:ln>
        </p:spPr>
      </p:cxnSp>
      <p:cxnSp>
        <p:nvCxnSpPr>
          <p:cNvPr id="321" name="Google Shape;321;p22"/>
          <p:cNvCxnSpPr>
            <a:endCxn id="319" idx="1"/>
          </p:cNvCxnSpPr>
          <p:nvPr/>
        </p:nvCxnSpPr>
        <p:spPr>
          <a:xfrm>
            <a:off x="3010425" y="3064400"/>
            <a:ext cx="1699500" cy="83400"/>
          </a:xfrm>
          <a:prstGeom prst="straightConnector1">
            <a:avLst/>
          </a:prstGeom>
          <a:noFill/>
          <a:ln w="9525" cap="flat" cmpd="sng">
            <a:solidFill>
              <a:schemeClr val="dk2"/>
            </a:solidFill>
            <a:prstDash val="solid"/>
            <a:round/>
            <a:headEnd type="none" w="med" len="med"/>
            <a:tailEnd type="triangle" w="med" len="med"/>
          </a:ln>
        </p:spPr>
      </p:cxnSp>
      <p:cxnSp>
        <p:nvCxnSpPr>
          <p:cNvPr id="322" name="Google Shape;322;p22"/>
          <p:cNvCxnSpPr/>
          <p:nvPr/>
        </p:nvCxnSpPr>
        <p:spPr>
          <a:xfrm>
            <a:off x="3010350" y="3249488"/>
            <a:ext cx="1689600" cy="6300"/>
          </a:xfrm>
          <a:prstGeom prst="straightConnector1">
            <a:avLst/>
          </a:prstGeom>
          <a:noFill/>
          <a:ln w="9525" cap="flat" cmpd="sng">
            <a:solidFill>
              <a:schemeClr val="dk2"/>
            </a:solidFill>
            <a:prstDash val="solid"/>
            <a:round/>
            <a:headEnd type="none" w="med" len="med"/>
            <a:tailEnd type="triangle" w="med" len="med"/>
          </a:ln>
        </p:spPr>
      </p:cxnSp>
      <p:sp>
        <p:nvSpPr>
          <p:cNvPr id="323" name="Google Shape;323;p22"/>
          <p:cNvSpPr txBox="1"/>
          <p:nvPr/>
        </p:nvSpPr>
        <p:spPr>
          <a:xfrm>
            <a:off x="4709925" y="3532250"/>
            <a:ext cx="1769400" cy="643800"/>
          </a:xfrm>
          <a:prstGeom prst="rect">
            <a:avLst/>
          </a:prstGeom>
          <a:solidFill>
            <a:srgbClr val="C9DAF8"/>
          </a:solid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.f_path = "/tmp/file.txt",</a:t>
            </a:r>
            <a:endParaRPr sz="1000"/>
          </a:p>
          <a:p>
            <a:pPr marL="0" lvl="0" indent="0" algn="l" rtl="0">
              <a:spcBef>
                <a:spcPts val="0"/>
              </a:spcBef>
              <a:spcAft>
                <a:spcPts val="0"/>
              </a:spcAft>
              <a:buNone/>
            </a:pPr>
            <a:r>
              <a:rPr lang="en" sz="1000"/>
              <a:t>.f_flags = O_WRONLY | ...,</a:t>
            </a:r>
            <a:endParaRPr sz="1000"/>
          </a:p>
          <a:p>
            <a:pPr marL="0" lvl="0" indent="0" algn="l" rtl="0">
              <a:spcBef>
                <a:spcPts val="0"/>
              </a:spcBef>
              <a:spcAft>
                <a:spcPts val="0"/>
              </a:spcAft>
              <a:buNone/>
            </a:pPr>
            <a:r>
              <a:rPr lang="en" sz="1000"/>
              <a:t>.f_inode = ...,</a:t>
            </a:r>
            <a:endParaRPr sz="1000"/>
          </a:p>
          <a:p>
            <a:pPr marL="0" lvl="0" indent="0" algn="l" rtl="0">
              <a:spcBef>
                <a:spcPts val="0"/>
              </a:spcBef>
              <a:spcAft>
                <a:spcPts val="0"/>
              </a:spcAft>
              <a:buNone/>
            </a:pPr>
            <a:endParaRPr sz="1000"/>
          </a:p>
        </p:txBody>
      </p:sp>
      <p:cxnSp>
        <p:nvCxnSpPr>
          <p:cNvPr id="324" name="Google Shape;324;p22"/>
          <p:cNvCxnSpPr>
            <a:endCxn id="323" idx="1"/>
          </p:cNvCxnSpPr>
          <p:nvPr/>
        </p:nvCxnSpPr>
        <p:spPr>
          <a:xfrm>
            <a:off x="3010425" y="3469550"/>
            <a:ext cx="1699500" cy="384600"/>
          </a:xfrm>
          <a:prstGeom prst="straightConnector1">
            <a:avLst/>
          </a:prstGeom>
          <a:noFill/>
          <a:ln w="9525" cap="flat" cmpd="sng">
            <a:solidFill>
              <a:schemeClr val="dk2"/>
            </a:solidFill>
            <a:prstDash val="solid"/>
            <a:round/>
            <a:headEnd type="none" w="med" len="med"/>
            <a:tailEnd type="triangle" w="med" len="med"/>
          </a:ln>
        </p:spPr>
      </p:cxnSp>
      <p:sp>
        <p:nvSpPr>
          <p:cNvPr id="325" name="Google Shape;325;p22"/>
          <p:cNvSpPr txBox="1"/>
          <p:nvPr/>
        </p:nvSpPr>
        <p:spPr>
          <a:xfrm>
            <a:off x="7339325" y="3532250"/>
            <a:ext cx="1769400" cy="643800"/>
          </a:xfrm>
          <a:prstGeom prst="rect">
            <a:avLst/>
          </a:prstGeom>
          <a:solidFill>
            <a:srgbClr val="EA9999"/>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.i_mode = 0664,</a:t>
            </a:r>
            <a:endParaRPr sz="1000"/>
          </a:p>
          <a:p>
            <a:pPr marL="0" lvl="0" indent="0" algn="l" rtl="0">
              <a:spcBef>
                <a:spcPts val="0"/>
              </a:spcBef>
              <a:spcAft>
                <a:spcPts val="0"/>
              </a:spcAft>
              <a:buNone/>
            </a:pPr>
            <a:r>
              <a:rPr lang="en" sz="1000"/>
              <a:t>.i_uid = ...,</a:t>
            </a:r>
            <a:endParaRPr sz="1000"/>
          </a:p>
          <a:p>
            <a:pPr marL="0" lvl="0" indent="0" algn="l" rtl="0">
              <a:spcBef>
                <a:spcPts val="0"/>
              </a:spcBef>
              <a:spcAft>
                <a:spcPts val="0"/>
              </a:spcAft>
              <a:buNone/>
            </a:pPr>
            <a:r>
              <a:rPr lang="en" sz="1000"/>
              <a:t>.i_gid = ...,</a:t>
            </a:r>
            <a:endParaRPr sz="1000"/>
          </a:p>
          <a:p>
            <a:pPr marL="0" lvl="0" indent="0" algn="l" rtl="0">
              <a:spcBef>
                <a:spcPts val="0"/>
              </a:spcBef>
              <a:spcAft>
                <a:spcPts val="0"/>
              </a:spcAft>
              <a:buNone/>
            </a:pPr>
            <a:endParaRPr sz="1000"/>
          </a:p>
        </p:txBody>
      </p:sp>
      <p:cxnSp>
        <p:nvCxnSpPr>
          <p:cNvPr id="326" name="Google Shape;326;p22"/>
          <p:cNvCxnSpPr>
            <a:endCxn id="325" idx="1"/>
          </p:cNvCxnSpPr>
          <p:nvPr/>
        </p:nvCxnSpPr>
        <p:spPr>
          <a:xfrm rot="10800000" flipH="1">
            <a:off x="5569625" y="3854150"/>
            <a:ext cx="1769700" cy="186900"/>
          </a:xfrm>
          <a:prstGeom prst="straightConnector1">
            <a:avLst/>
          </a:prstGeom>
          <a:noFill/>
          <a:ln w="9525" cap="flat" cmpd="sng">
            <a:solidFill>
              <a:schemeClr val="dk2"/>
            </a:solidFill>
            <a:prstDash val="solid"/>
            <a:round/>
            <a:headEnd type="none" w="med" len="med"/>
            <a:tailEnd type="triangle" w="med" len="med"/>
          </a:ln>
        </p:spPr>
      </p:cxnSp>
      <p:sp>
        <p:nvSpPr>
          <p:cNvPr id="2" name="Google Shape;137;p17">
            <a:extLst>
              <a:ext uri="{FF2B5EF4-FFF2-40B4-BE49-F238E27FC236}">
                <a16:creationId xmlns:a16="http://schemas.microsoft.com/office/drawing/2014/main" id="{A902AFB6-E9EA-571D-1265-48D851D9D753}"/>
              </a:ext>
            </a:extLst>
          </p:cNvPr>
          <p:cNvSpPr txBox="1"/>
          <p:nvPr/>
        </p:nvSpPr>
        <p:spPr>
          <a:xfrm>
            <a:off x="-9925" y="2713500"/>
            <a:ext cx="897225" cy="11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fd_table[0]</a:t>
            </a:r>
            <a:endParaRPr sz="1200" dirty="0"/>
          </a:p>
          <a:p>
            <a:pPr marL="0" lvl="0" indent="0" algn="l" rtl="0">
              <a:spcBef>
                <a:spcPts val="0"/>
              </a:spcBef>
              <a:spcAft>
                <a:spcPts val="0"/>
              </a:spcAft>
              <a:buNone/>
            </a:pPr>
            <a:r>
              <a:rPr lang="en" sz="1200" dirty="0"/>
              <a:t>fd_table[1]</a:t>
            </a:r>
            <a:endParaRPr sz="1200" dirty="0"/>
          </a:p>
          <a:p>
            <a:pPr marL="0" lvl="0" indent="0" algn="l" rtl="0">
              <a:spcBef>
                <a:spcPts val="0"/>
              </a:spcBef>
              <a:spcAft>
                <a:spcPts val="0"/>
              </a:spcAft>
              <a:buNone/>
            </a:pPr>
            <a:r>
              <a:rPr lang="en" sz="1200" dirty="0"/>
              <a:t>fd_table[2]</a:t>
            </a:r>
            <a:endParaRPr sz="1200" dirty="0"/>
          </a:p>
          <a:p>
            <a:pPr marL="0" lvl="0" indent="0" algn="l" rtl="0">
              <a:spcBef>
                <a:spcPts val="0"/>
              </a:spcBef>
              <a:spcAft>
                <a:spcPts val="0"/>
              </a:spcAft>
              <a:buNone/>
            </a:pPr>
            <a:r>
              <a:rPr lang="en" sz="1200" dirty="0"/>
              <a:t>fd_table[3]...</a:t>
            </a:r>
            <a:endParaRPr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3"/>
          <p:cNvSpPr txBox="1">
            <a:spLocks noGrp="1"/>
          </p:cNvSpPr>
          <p:nvPr>
            <p:ph type="title"/>
          </p:nvPr>
        </p:nvSpPr>
        <p:spPr>
          <a:xfrm>
            <a:off x="311700" y="1709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Example:</a:t>
            </a:r>
            <a:r>
              <a:rPr lang="en" sz="3700"/>
              <a:t> </a:t>
            </a:r>
            <a:r>
              <a:rPr lang="en" sz="1600">
                <a:latin typeface="Roboto Mono"/>
                <a:ea typeface="Roboto Mono"/>
                <a:cs typeface="Roboto Mono"/>
                <a:sym typeface="Roboto Mono"/>
              </a:rPr>
              <a:t>dup2(3, 1)</a:t>
            </a:r>
            <a:endParaRPr sz="1600">
              <a:latin typeface="Roboto Mono"/>
              <a:ea typeface="Roboto Mono"/>
              <a:cs typeface="Roboto Mono"/>
              <a:sym typeface="Roboto Mono"/>
            </a:endParaRPr>
          </a:p>
        </p:txBody>
      </p:sp>
      <p:sp>
        <p:nvSpPr>
          <p:cNvPr id="332" name="Google Shape;332;p23"/>
          <p:cNvSpPr txBox="1">
            <a:spLocks noGrp="1"/>
          </p:cNvSpPr>
          <p:nvPr>
            <p:ph type="body" idx="1"/>
          </p:nvPr>
        </p:nvSpPr>
        <p:spPr>
          <a:xfrm>
            <a:off x="6972625" y="1152475"/>
            <a:ext cx="1859700" cy="467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a:solidFill>
                  <a:srgbClr val="FF0000"/>
                </a:solidFill>
              </a:rPr>
              <a:t>AFTER</a:t>
            </a:r>
            <a:endParaRPr b="1">
              <a:solidFill>
                <a:srgbClr val="FF0000"/>
              </a:solidFill>
            </a:endParaRPr>
          </a:p>
        </p:txBody>
      </p:sp>
      <p:sp>
        <p:nvSpPr>
          <p:cNvPr id="333" name="Google Shape;333;p23"/>
          <p:cNvSpPr txBox="1"/>
          <p:nvPr/>
        </p:nvSpPr>
        <p:spPr>
          <a:xfrm>
            <a:off x="797425" y="2236075"/>
            <a:ext cx="5781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PCB</a:t>
            </a:r>
            <a:endParaRPr/>
          </a:p>
        </p:txBody>
      </p:sp>
      <p:sp>
        <p:nvSpPr>
          <p:cNvPr id="334" name="Google Shape;334;p23"/>
          <p:cNvSpPr/>
          <p:nvPr/>
        </p:nvSpPr>
        <p:spPr>
          <a:xfrm>
            <a:off x="912075" y="2533200"/>
            <a:ext cx="2098200" cy="191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3"/>
          <p:cNvSpPr txBox="1"/>
          <p:nvPr/>
        </p:nvSpPr>
        <p:spPr>
          <a:xfrm>
            <a:off x="1771725" y="2428550"/>
            <a:ext cx="378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sp>
        <p:nvSpPr>
          <p:cNvPr id="336" name="Google Shape;336;p23"/>
          <p:cNvSpPr txBox="1"/>
          <p:nvPr/>
        </p:nvSpPr>
        <p:spPr>
          <a:xfrm>
            <a:off x="1771725" y="4111675"/>
            <a:ext cx="378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sp>
        <p:nvSpPr>
          <p:cNvPr id="337" name="Google Shape;337;p23"/>
          <p:cNvSpPr/>
          <p:nvPr/>
        </p:nvSpPr>
        <p:spPr>
          <a:xfrm>
            <a:off x="912075" y="2763350"/>
            <a:ext cx="2098200" cy="15042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9" name="Google Shape;339;p23"/>
          <p:cNvCxnSpPr/>
          <p:nvPr/>
        </p:nvCxnSpPr>
        <p:spPr>
          <a:xfrm rot="10800000" flipH="1">
            <a:off x="917050" y="2951750"/>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340" name="Google Shape;340;p23"/>
          <p:cNvCxnSpPr/>
          <p:nvPr/>
        </p:nvCxnSpPr>
        <p:spPr>
          <a:xfrm rot="10800000" flipH="1">
            <a:off x="912075" y="3145250"/>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341" name="Google Shape;341;p23"/>
          <p:cNvCxnSpPr/>
          <p:nvPr/>
        </p:nvCxnSpPr>
        <p:spPr>
          <a:xfrm rot="10800000" flipH="1">
            <a:off x="917050" y="3338725"/>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342" name="Google Shape;342;p23"/>
          <p:cNvCxnSpPr/>
          <p:nvPr/>
        </p:nvCxnSpPr>
        <p:spPr>
          <a:xfrm rot="10800000" flipH="1">
            <a:off x="912075" y="3531713"/>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343" name="Google Shape;343;p23"/>
          <p:cNvCxnSpPr/>
          <p:nvPr/>
        </p:nvCxnSpPr>
        <p:spPr>
          <a:xfrm rot="10800000" flipH="1">
            <a:off x="912075" y="3725188"/>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344" name="Google Shape;344;p23"/>
          <p:cNvCxnSpPr/>
          <p:nvPr/>
        </p:nvCxnSpPr>
        <p:spPr>
          <a:xfrm rot="10800000" flipH="1">
            <a:off x="912075" y="3918425"/>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345" name="Google Shape;345;p23"/>
          <p:cNvCxnSpPr/>
          <p:nvPr/>
        </p:nvCxnSpPr>
        <p:spPr>
          <a:xfrm flipH="1">
            <a:off x="1560075" y="2777425"/>
            <a:ext cx="9900" cy="1156200"/>
          </a:xfrm>
          <a:prstGeom prst="straightConnector1">
            <a:avLst/>
          </a:prstGeom>
          <a:noFill/>
          <a:ln w="9525" cap="flat" cmpd="sng">
            <a:solidFill>
              <a:schemeClr val="dk2"/>
            </a:solidFill>
            <a:prstDash val="solid"/>
            <a:round/>
            <a:headEnd type="none" w="med" len="med"/>
            <a:tailEnd type="none" w="med" len="med"/>
          </a:ln>
        </p:spPr>
      </p:cxnSp>
      <p:sp>
        <p:nvSpPr>
          <p:cNvPr id="346" name="Google Shape;346;p23"/>
          <p:cNvSpPr txBox="1"/>
          <p:nvPr/>
        </p:nvSpPr>
        <p:spPr>
          <a:xfrm>
            <a:off x="887300" y="2713503"/>
            <a:ext cx="2870700" cy="109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t>flags           file table entry ptr</a:t>
            </a:r>
            <a:endParaRPr sz="1100"/>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flags           file table entry ptr</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flags           file table entry ptr</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flags           file table entry ptr</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NULL          NULL</a:t>
            </a:r>
            <a:endParaRPr sz="1100">
              <a:solidFill>
                <a:schemeClr val="dk1"/>
              </a:solidFill>
            </a:endParaRPr>
          </a:p>
          <a:p>
            <a:pPr marL="0" lvl="0" indent="0" algn="l" rtl="0">
              <a:lnSpc>
                <a:spcPct val="115000"/>
              </a:lnSpc>
              <a:spcBef>
                <a:spcPts val="0"/>
              </a:spcBef>
              <a:spcAft>
                <a:spcPts val="0"/>
              </a:spcAft>
              <a:buNone/>
            </a:pPr>
            <a:r>
              <a:rPr lang="en" sz="1100"/>
              <a:t>...                ...</a:t>
            </a:r>
            <a:endParaRPr sz="1100"/>
          </a:p>
        </p:txBody>
      </p:sp>
      <p:cxnSp>
        <p:nvCxnSpPr>
          <p:cNvPr id="347" name="Google Shape;347;p23"/>
          <p:cNvCxnSpPr/>
          <p:nvPr/>
        </p:nvCxnSpPr>
        <p:spPr>
          <a:xfrm rot="10800000" flipH="1">
            <a:off x="3010350" y="2264075"/>
            <a:ext cx="1699500" cy="593100"/>
          </a:xfrm>
          <a:prstGeom prst="straightConnector1">
            <a:avLst/>
          </a:prstGeom>
          <a:noFill/>
          <a:ln w="9525" cap="flat" cmpd="sng">
            <a:solidFill>
              <a:schemeClr val="dk2"/>
            </a:solidFill>
            <a:prstDash val="solid"/>
            <a:round/>
            <a:headEnd type="none" w="med" len="med"/>
            <a:tailEnd type="triangle" w="med" len="med"/>
          </a:ln>
        </p:spPr>
      </p:cxnSp>
      <p:sp>
        <p:nvSpPr>
          <p:cNvPr id="348" name="Google Shape;348;p23"/>
          <p:cNvSpPr txBox="1"/>
          <p:nvPr/>
        </p:nvSpPr>
        <p:spPr>
          <a:xfrm>
            <a:off x="4709925" y="1829600"/>
            <a:ext cx="9720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struct file</a:t>
            </a:r>
            <a:endParaRPr/>
          </a:p>
        </p:txBody>
      </p:sp>
      <p:sp>
        <p:nvSpPr>
          <p:cNvPr id="349" name="Google Shape;349;p23"/>
          <p:cNvSpPr txBox="1"/>
          <p:nvPr/>
        </p:nvSpPr>
        <p:spPr>
          <a:xfrm>
            <a:off x="4709925" y="2119550"/>
            <a:ext cx="1769400" cy="643800"/>
          </a:xfrm>
          <a:prstGeom prst="rect">
            <a:avLst/>
          </a:prstGeom>
          <a:solidFill>
            <a:srgbClr val="C9DAF8"/>
          </a:solid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.f_path = "/dev/tty0",</a:t>
            </a:r>
            <a:endParaRPr sz="1000"/>
          </a:p>
          <a:p>
            <a:pPr marL="0" lvl="0" indent="0" algn="l" rtl="0">
              <a:spcBef>
                <a:spcPts val="0"/>
              </a:spcBef>
              <a:spcAft>
                <a:spcPts val="0"/>
              </a:spcAft>
              <a:buNone/>
            </a:pPr>
            <a:r>
              <a:rPr lang="en" sz="1000"/>
              <a:t>.f_flags = O_RDONLY | ...,</a:t>
            </a:r>
            <a:endParaRPr sz="1000"/>
          </a:p>
          <a:p>
            <a:pPr marL="0" lvl="0" indent="0" algn="l" rtl="0">
              <a:spcBef>
                <a:spcPts val="0"/>
              </a:spcBef>
              <a:spcAft>
                <a:spcPts val="0"/>
              </a:spcAft>
              <a:buNone/>
            </a:pPr>
            <a:r>
              <a:rPr lang="en" sz="1000"/>
              <a:t>.f_inode = ...,</a:t>
            </a:r>
            <a:endParaRPr sz="1000"/>
          </a:p>
          <a:p>
            <a:pPr marL="0" lvl="0" indent="0" algn="l" rtl="0">
              <a:spcBef>
                <a:spcPts val="0"/>
              </a:spcBef>
              <a:spcAft>
                <a:spcPts val="0"/>
              </a:spcAft>
              <a:buNone/>
            </a:pPr>
            <a:endParaRPr sz="1000"/>
          </a:p>
        </p:txBody>
      </p:sp>
      <p:sp>
        <p:nvSpPr>
          <p:cNvPr id="350" name="Google Shape;350;p23"/>
          <p:cNvSpPr txBox="1"/>
          <p:nvPr/>
        </p:nvSpPr>
        <p:spPr>
          <a:xfrm>
            <a:off x="7339325" y="2388650"/>
            <a:ext cx="1769400" cy="643800"/>
          </a:xfrm>
          <a:prstGeom prst="rect">
            <a:avLst/>
          </a:prstGeom>
          <a:solidFill>
            <a:srgbClr val="EA9999"/>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.i_mode = 0620,</a:t>
            </a:r>
            <a:endParaRPr sz="1000"/>
          </a:p>
          <a:p>
            <a:pPr marL="0" lvl="0" indent="0" algn="l" rtl="0">
              <a:spcBef>
                <a:spcPts val="0"/>
              </a:spcBef>
              <a:spcAft>
                <a:spcPts val="0"/>
              </a:spcAft>
              <a:buNone/>
            </a:pPr>
            <a:r>
              <a:rPr lang="en" sz="1000"/>
              <a:t>.i_uid = ...,</a:t>
            </a:r>
            <a:endParaRPr sz="1000"/>
          </a:p>
          <a:p>
            <a:pPr marL="0" lvl="0" indent="0" algn="l" rtl="0">
              <a:spcBef>
                <a:spcPts val="0"/>
              </a:spcBef>
              <a:spcAft>
                <a:spcPts val="0"/>
              </a:spcAft>
              <a:buNone/>
            </a:pPr>
            <a:r>
              <a:rPr lang="en" sz="1000"/>
              <a:t>.i_gid = ...,</a:t>
            </a:r>
            <a:endParaRPr sz="1000"/>
          </a:p>
          <a:p>
            <a:pPr marL="0" lvl="0" indent="0" algn="l" rtl="0">
              <a:spcBef>
                <a:spcPts val="0"/>
              </a:spcBef>
              <a:spcAft>
                <a:spcPts val="0"/>
              </a:spcAft>
              <a:buNone/>
            </a:pPr>
            <a:endParaRPr sz="1000"/>
          </a:p>
        </p:txBody>
      </p:sp>
      <p:cxnSp>
        <p:nvCxnSpPr>
          <p:cNvPr id="351" name="Google Shape;351;p23"/>
          <p:cNvCxnSpPr>
            <a:endCxn id="350" idx="1"/>
          </p:cNvCxnSpPr>
          <p:nvPr/>
        </p:nvCxnSpPr>
        <p:spPr>
          <a:xfrm>
            <a:off x="5569625" y="2610950"/>
            <a:ext cx="1769700" cy="99600"/>
          </a:xfrm>
          <a:prstGeom prst="straightConnector1">
            <a:avLst/>
          </a:prstGeom>
          <a:noFill/>
          <a:ln w="9525" cap="flat" cmpd="sng">
            <a:solidFill>
              <a:schemeClr val="dk2"/>
            </a:solidFill>
            <a:prstDash val="solid"/>
            <a:round/>
            <a:headEnd type="none" w="med" len="med"/>
            <a:tailEnd type="triangle" w="med" len="med"/>
          </a:ln>
        </p:spPr>
      </p:cxnSp>
      <p:sp>
        <p:nvSpPr>
          <p:cNvPr id="352" name="Google Shape;352;p23"/>
          <p:cNvSpPr txBox="1"/>
          <p:nvPr/>
        </p:nvSpPr>
        <p:spPr>
          <a:xfrm>
            <a:off x="7339325" y="2053850"/>
            <a:ext cx="11286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struct inode</a:t>
            </a:r>
            <a:endParaRPr/>
          </a:p>
        </p:txBody>
      </p:sp>
      <p:sp>
        <p:nvSpPr>
          <p:cNvPr id="353" name="Google Shape;353;p23"/>
          <p:cNvSpPr txBox="1"/>
          <p:nvPr/>
        </p:nvSpPr>
        <p:spPr>
          <a:xfrm>
            <a:off x="4709925" y="2825900"/>
            <a:ext cx="1769400" cy="643800"/>
          </a:xfrm>
          <a:prstGeom prst="rect">
            <a:avLst/>
          </a:prstGeom>
          <a:solidFill>
            <a:srgbClr val="C9DAF8"/>
          </a:solid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.f_path = "/dev/tty0",</a:t>
            </a:r>
            <a:endParaRPr sz="1000"/>
          </a:p>
          <a:p>
            <a:pPr marL="0" lvl="0" indent="0" algn="l" rtl="0">
              <a:spcBef>
                <a:spcPts val="0"/>
              </a:spcBef>
              <a:spcAft>
                <a:spcPts val="0"/>
              </a:spcAft>
              <a:buNone/>
            </a:pPr>
            <a:r>
              <a:rPr lang="en" sz="1000"/>
              <a:t>.f_flags = O_WRONLY | ...,</a:t>
            </a:r>
            <a:endParaRPr sz="1000"/>
          </a:p>
          <a:p>
            <a:pPr marL="0" lvl="0" indent="0" algn="l" rtl="0">
              <a:spcBef>
                <a:spcPts val="0"/>
              </a:spcBef>
              <a:spcAft>
                <a:spcPts val="0"/>
              </a:spcAft>
              <a:buNone/>
            </a:pPr>
            <a:r>
              <a:rPr lang="en" sz="1000"/>
              <a:t>.f_inode = ...,</a:t>
            </a:r>
            <a:endParaRPr sz="1000"/>
          </a:p>
          <a:p>
            <a:pPr marL="0" lvl="0" indent="0" algn="l" rtl="0">
              <a:spcBef>
                <a:spcPts val="0"/>
              </a:spcBef>
              <a:spcAft>
                <a:spcPts val="0"/>
              </a:spcAft>
              <a:buNone/>
            </a:pPr>
            <a:endParaRPr sz="1000"/>
          </a:p>
        </p:txBody>
      </p:sp>
      <p:cxnSp>
        <p:nvCxnSpPr>
          <p:cNvPr id="354" name="Google Shape;354;p23"/>
          <p:cNvCxnSpPr/>
          <p:nvPr/>
        </p:nvCxnSpPr>
        <p:spPr>
          <a:xfrm rot="10800000" flipH="1">
            <a:off x="5631925" y="2936925"/>
            <a:ext cx="1699500" cy="373800"/>
          </a:xfrm>
          <a:prstGeom prst="straightConnector1">
            <a:avLst/>
          </a:prstGeom>
          <a:noFill/>
          <a:ln w="9525" cap="flat" cmpd="sng">
            <a:solidFill>
              <a:schemeClr val="dk2"/>
            </a:solidFill>
            <a:prstDash val="solid"/>
            <a:round/>
            <a:headEnd type="none" w="med" len="med"/>
            <a:tailEnd type="triangle" w="med" len="med"/>
          </a:ln>
        </p:spPr>
      </p:cxnSp>
      <p:cxnSp>
        <p:nvCxnSpPr>
          <p:cNvPr id="355" name="Google Shape;355;p23"/>
          <p:cNvCxnSpPr/>
          <p:nvPr/>
        </p:nvCxnSpPr>
        <p:spPr>
          <a:xfrm>
            <a:off x="3010425" y="3064400"/>
            <a:ext cx="1689000" cy="640500"/>
          </a:xfrm>
          <a:prstGeom prst="straightConnector1">
            <a:avLst/>
          </a:prstGeom>
          <a:noFill/>
          <a:ln w="9525" cap="flat" cmpd="sng">
            <a:solidFill>
              <a:schemeClr val="dk2"/>
            </a:solidFill>
            <a:prstDash val="dot"/>
            <a:round/>
            <a:headEnd type="none" w="med" len="med"/>
            <a:tailEnd type="triangle" w="med" len="med"/>
          </a:ln>
        </p:spPr>
      </p:cxnSp>
      <p:cxnSp>
        <p:nvCxnSpPr>
          <p:cNvPr id="356" name="Google Shape;356;p23"/>
          <p:cNvCxnSpPr/>
          <p:nvPr/>
        </p:nvCxnSpPr>
        <p:spPr>
          <a:xfrm>
            <a:off x="3010350" y="3249488"/>
            <a:ext cx="1689600" cy="6300"/>
          </a:xfrm>
          <a:prstGeom prst="straightConnector1">
            <a:avLst/>
          </a:prstGeom>
          <a:noFill/>
          <a:ln w="9525" cap="flat" cmpd="sng">
            <a:solidFill>
              <a:schemeClr val="dk2"/>
            </a:solidFill>
            <a:prstDash val="solid"/>
            <a:round/>
            <a:headEnd type="none" w="med" len="med"/>
            <a:tailEnd type="triangle" w="med" len="med"/>
          </a:ln>
        </p:spPr>
      </p:cxnSp>
      <p:sp>
        <p:nvSpPr>
          <p:cNvPr id="357" name="Google Shape;357;p23"/>
          <p:cNvSpPr txBox="1"/>
          <p:nvPr/>
        </p:nvSpPr>
        <p:spPr>
          <a:xfrm>
            <a:off x="4709925" y="3532250"/>
            <a:ext cx="1769400" cy="643800"/>
          </a:xfrm>
          <a:prstGeom prst="rect">
            <a:avLst/>
          </a:prstGeom>
          <a:solidFill>
            <a:srgbClr val="C9DAF8"/>
          </a:solid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.f_path = "/tmp/file.txt",</a:t>
            </a:r>
            <a:endParaRPr sz="1000"/>
          </a:p>
          <a:p>
            <a:pPr marL="0" lvl="0" indent="0" algn="l" rtl="0">
              <a:spcBef>
                <a:spcPts val="0"/>
              </a:spcBef>
              <a:spcAft>
                <a:spcPts val="0"/>
              </a:spcAft>
              <a:buNone/>
            </a:pPr>
            <a:r>
              <a:rPr lang="en" sz="1000"/>
              <a:t>.f_flags = O_WRONLY | ...,</a:t>
            </a:r>
            <a:endParaRPr sz="1000"/>
          </a:p>
          <a:p>
            <a:pPr marL="0" lvl="0" indent="0" algn="l" rtl="0">
              <a:spcBef>
                <a:spcPts val="0"/>
              </a:spcBef>
              <a:spcAft>
                <a:spcPts val="0"/>
              </a:spcAft>
              <a:buNone/>
            </a:pPr>
            <a:r>
              <a:rPr lang="en" sz="1000"/>
              <a:t>.f_inode = ...,</a:t>
            </a:r>
            <a:endParaRPr sz="1000"/>
          </a:p>
          <a:p>
            <a:pPr marL="0" lvl="0" indent="0" algn="l" rtl="0">
              <a:spcBef>
                <a:spcPts val="0"/>
              </a:spcBef>
              <a:spcAft>
                <a:spcPts val="0"/>
              </a:spcAft>
              <a:buNone/>
            </a:pPr>
            <a:endParaRPr sz="1000"/>
          </a:p>
        </p:txBody>
      </p:sp>
      <p:cxnSp>
        <p:nvCxnSpPr>
          <p:cNvPr id="358" name="Google Shape;358;p23"/>
          <p:cNvCxnSpPr>
            <a:endCxn id="357" idx="1"/>
          </p:cNvCxnSpPr>
          <p:nvPr/>
        </p:nvCxnSpPr>
        <p:spPr>
          <a:xfrm>
            <a:off x="3010425" y="3469550"/>
            <a:ext cx="1699500" cy="384600"/>
          </a:xfrm>
          <a:prstGeom prst="straightConnector1">
            <a:avLst/>
          </a:prstGeom>
          <a:noFill/>
          <a:ln w="9525" cap="flat" cmpd="sng">
            <a:solidFill>
              <a:schemeClr val="dk2"/>
            </a:solidFill>
            <a:prstDash val="solid"/>
            <a:round/>
            <a:headEnd type="none" w="med" len="med"/>
            <a:tailEnd type="triangle" w="med" len="med"/>
          </a:ln>
        </p:spPr>
      </p:cxnSp>
      <p:sp>
        <p:nvSpPr>
          <p:cNvPr id="359" name="Google Shape;359;p23"/>
          <p:cNvSpPr txBox="1"/>
          <p:nvPr/>
        </p:nvSpPr>
        <p:spPr>
          <a:xfrm>
            <a:off x="7339325" y="3532250"/>
            <a:ext cx="1769400" cy="643800"/>
          </a:xfrm>
          <a:prstGeom prst="rect">
            <a:avLst/>
          </a:prstGeom>
          <a:solidFill>
            <a:srgbClr val="EA9999"/>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.i_mode = 0664,</a:t>
            </a:r>
            <a:endParaRPr sz="1000"/>
          </a:p>
          <a:p>
            <a:pPr marL="0" lvl="0" indent="0" algn="l" rtl="0">
              <a:spcBef>
                <a:spcPts val="0"/>
              </a:spcBef>
              <a:spcAft>
                <a:spcPts val="0"/>
              </a:spcAft>
              <a:buNone/>
            </a:pPr>
            <a:r>
              <a:rPr lang="en" sz="1000"/>
              <a:t>.i_uid = ...,</a:t>
            </a:r>
            <a:endParaRPr sz="1000"/>
          </a:p>
          <a:p>
            <a:pPr marL="0" lvl="0" indent="0" algn="l" rtl="0">
              <a:spcBef>
                <a:spcPts val="0"/>
              </a:spcBef>
              <a:spcAft>
                <a:spcPts val="0"/>
              </a:spcAft>
              <a:buNone/>
            </a:pPr>
            <a:r>
              <a:rPr lang="en" sz="1000"/>
              <a:t>.i_gid = ...,</a:t>
            </a:r>
            <a:endParaRPr sz="1000"/>
          </a:p>
          <a:p>
            <a:pPr marL="0" lvl="0" indent="0" algn="l" rtl="0">
              <a:spcBef>
                <a:spcPts val="0"/>
              </a:spcBef>
              <a:spcAft>
                <a:spcPts val="0"/>
              </a:spcAft>
              <a:buNone/>
            </a:pPr>
            <a:endParaRPr sz="1000"/>
          </a:p>
        </p:txBody>
      </p:sp>
      <p:cxnSp>
        <p:nvCxnSpPr>
          <p:cNvPr id="360" name="Google Shape;360;p23"/>
          <p:cNvCxnSpPr>
            <a:endCxn id="359" idx="1"/>
          </p:cNvCxnSpPr>
          <p:nvPr/>
        </p:nvCxnSpPr>
        <p:spPr>
          <a:xfrm rot="10800000" flipH="1">
            <a:off x="5569625" y="3854150"/>
            <a:ext cx="1769700" cy="186900"/>
          </a:xfrm>
          <a:prstGeom prst="straightConnector1">
            <a:avLst/>
          </a:prstGeom>
          <a:noFill/>
          <a:ln w="9525" cap="flat" cmpd="sng">
            <a:solidFill>
              <a:schemeClr val="dk2"/>
            </a:solidFill>
            <a:prstDash val="solid"/>
            <a:round/>
            <a:headEnd type="none" w="med" len="med"/>
            <a:tailEnd type="triangle" w="med" len="med"/>
          </a:ln>
        </p:spPr>
      </p:cxnSp>
      <p:sp>
        <p:nvSpPr>
          <p:cNvPr id="2" name="Google Shape;137;p17">
            <a:extLst>
              <a:ext uri="{FF2B5EF4-FFF2-40B4-BE49-F238E27FC236}">
                <a16:creationId xmlns:a16="http://schemas.microsoft.com/office/drawing/2014/main" id="{13F213A9-6043-4A18-9EA9-54A7F7FEC5FB}"/>
              </a:ext>
            </a:extLst>
          </p:cNvPr>
          <p:cNvSpPr txBox="1"/>
          <p:nvPr/>
        </p:nvSpPr>
        <p:spPr>
          <a:xfrm>
            <a:off x="-9925" y="2713500"/>
            <a:ext cx="897225" cy="11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fd_table[0]</a:t>
            </a:r>
            <a:endParaRPr sz="1200" dirty="0"/>
          </a:p>
          <a:p>
            <a:pPr marL="0" lvl="0" indent="0" algn="l" rtl="0">
              <a:spcBef>
                <a:spcPts val="0"/>
              </a:spcBef>
              <a:spcAft>
                <a:spcPts val="0"/>
              </a:spcAft>
              <a:buNone/>
            </a:pPr>
            <a:r>
              <a:rPr lang="en" sz="1200" dirty="0"/>
              <a:t>fd_table[1]</a:t>
            </a:r>
            <a:endParaRPr sz="1200" dirty="0"/>
          </a:p>
          <a:p>
            <a:pPr marL="0" lvl="0" indent="0" algn="l" rtl="0">
              <a:spcBef>
                <a:spcPts val="0"/>
              </a:spcBef>
              <a:spcAft>
                <a:spcPts val="0"/>
              </a:spcAft>
              <a:buNone/>
            </a:pPr>
            <a:r>
              <a:rPr lang="en" sz="1200" dirty="0"/>
              <a:t>fd_table[2]</a:t>
            </a:r>
            <a:endParaRPr sz="1200" dirty="0"/>
          </a:p>
          <a:p>
            <a:pPr marL="0" lvl="0" indent="0" algn="l" rtl="0">
              <a:spcBef>
                <a:spcPts val="0"/>
              </a:spcBef>
              <a:spcAft>
                <a:spcPts val="0"/>
              </a:spcAft>
              <a:buNone/>
            </a:pPr>
            <a:r>
              <a:rPr lang="en" sz="1200" dirty="0"/>
              <a:t>fd_table[3]...</a:t>
            </a:r>
            <a:endParaRPr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syscalls you need for P2#D2</a:t>
            </a:r>
            <a:endParaRPr dirty="0"/>
          </a:p>
        </p:txBody>
      </p:sp>
      <p:sp>
        <p:nvSpPr>
          <p:cNvPr id="366" name="Google Shape;36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File Redirection</a:t>
            </a:r>
            <a:endParaRPr dirty="0"/>
          </a:p>
          <a:p>
            <a:pPr marL="914400" lvl="1" indent="-317500" algn="l" rtl="0">
              <a:spcBef>
                <a:spcPts val="0"/>
              </a:spcBef>
              <a:spcAft>
                <a:spcPts val="0"/>
              </a:spcAft>
              <a:buSzPts val="1400"/>
              <a:buChar char="○"/>
            </a:pPr>
            <a:r>
              <a:rPr lang="en" dirty="0"/>
              <a:t>open() - to open the input and output files</a:t>
            </a:r>
            <a:endParaRPr dirty="0"/>
          </a:p>
          <a:p>
            <a:pPr marL="914400" lvl="1" indent="-317500" algn="l" rtl="0">
              <a:spcBef>
                <a:spcPts val="0"/>
              </a:spcBef>
              <a:spcAft>
                <a:spcPts val="0"/>
              </a:spcAft>
              <a:buSzPts val="1400"/>
              <a:buChar char="○"/>
            </a:pPr>
            <a:r>
              <a:rPr lang="en" dirty="0"/>
              <a:t>dup2() - to point stdin/stdout to the file descriptors you've opened</a:t>
            </a:r>
            <a:endParaRPr dirty="0"/>
          </a:p>
          <a:p>
            <a:pPr marL="457200" lvl="0" indent="-342900" algn="l" rtl="0">
              <a:spcBef>
                <a:spcPts val="0"/>
              </a:spcBef>
              <a:spcAft>
                <a:spcPts val="0"/>
              </a:spcAft>
              <a:buSzPts val="1800"/>
              <a:buChar char="●"/>
            </a:pPr>
            <a:r>
              <a:rPr lang="en" dirty="0"/>
              <a:t>Piping</a:t>
            </a:r>
            <a:endParaRPr dirty="0"/>
          </a:p>
          <a:p>
            <a:pPr marL="914400" lvl="1" indent="-317500" algn="l" rtl="0">
              <a:spcBef>
                <a:spcPts val="0"/>
              </a:spcBef>
              <a:spcAft>
                <a:spcPts val="0"/>
              </a:spcAft>
              <a:buSzPts val="1400"/>
              <a:buChar char="○"/>
            </a:pPr>
            <a:r>
              <a:rPr lang="en" dirty="0"/>
              <a:t>pipe() - to create new pipes in the parent shell process</a:t>
            </a:r>
            <a:endParaRPr dirty="0"/>
          </a:p>
          <a:p>
            <a:pPr marL="914400" lvl="1" indent="-317500" algn="l" rtl="0">
              <a:spcBef>
                <a:spcPts val="0"/>
              </a:spcBef>
              <a:spcAft>
                <a:spcPts val="0"/>
              </a:spcAft>
              <a:buSzPts val="1400"/>
              <a:buChar char="○"/>
            </a:pPr>
            <a:r>
              <a:rPr lang="en" dirty="0"/>
              <a:t>dup2() - to point stdin/stdout to the read/write end of the pipes you've made</a:t>
            </a:r>
            <a:endParaRPr dirty="0"/>
          </a:p>
          <a:p>
            <a:pPr marL="914400" lvl="1" indent="-317500" algn="l" rtl="0">
              <a:spcBef>
                <a:spcPts val="0"/>
              </a:spcBef>
              <a:spcAft>
                <a:spcPts val="0"/>
              </a:spcAft>
              <a:buSzPts val="1400"/>
              <a:buChar char="○"/>
            </a:pPr>
            <a:r>
              <a:rPr lang="en" dirty="0"/>
              <a:t>close() - to close the read end of the pipe in the child process (for piping out), and to close the read/write end of the pipe in the parent process</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7"/>
          <p:cNvSpPr txBox="1">
            <a:spLocks noGrp="1"/>
          </p:cNvSpPr>
          <p:nvPr>
            <p:ph type="title"/>
          </p:nvPr>
        </p:nvSpPr>
        <p:spPr>
          <a:xfrm>
            <a:off x="311700" y="445025"/>
            <a:ext cx="8759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Recommended flow for file redirect</a:t>
            </a:r>
            <a:endParaRPr/>
          </a:p>
          <a:p>
            <a:pPr marL="0" lvl="0" indent="0" algn="l" rtl="0">
              <a:spcBef>
                <a:spcPts val="0"/>
              </a:spcBef>
              <a:spcAft>
                <a:spcPts val="0"/>
              </a:spcAft>
              <a:buNone/>
            </a:pPr>
            <a:r>
              <a:rPr lang="en" sz="1900" i="1"/>
              <a:t>(Option A: open in parent process)</a:t>
            </a:r>
            <a:endParaRPr sz="1900" i="1"/>
          </a:p>
        </p:txBody>
      </p:sp>
      <p:sp>
        <p:nvSpPr>
          <p:cNvPr id="413" name="Google Shape;413;p27"/>
          <p:cNvSpPr txBox="1"/>
          <p:nvPr/>
        </p:nvSpPr>
        <p:spPr>
          <a:xfrm>
            <a:off x="64700" y="1864000"/>
            <a:ext cx="9321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Parent</a:t>
            </a:r>
            <a:endParaRPr/>
          </a:p>
        </p:txBody>
      </p:sp>
      <p:sp>
        <p:nvSpPr>
          <p:cNvPr id="414" name="Google Shape;414;p27"/>
          <p:cNvSpPr txBox="1"/>
          <p:nvPr/>
        </p:nvSpPr>
        <p:spPr>
          <a:xfrm>
            <a:off x="64700" y="3581375"/>
            <a:ext cx="9321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Child</a:t>
            </a:r>
            <a:endParaRPr/>
          </a:p>
        </p:txBody>
      </p:sp>
      <p:cxnSp>
        <p:nvCxnSpPr>
          <p:cNvPr id="415" name="Google Shape;415;p27"/>
          <p:cNvCxnSpPr/>
          <p:nvPr/>
        </p:nvCxnSpPr>
        <p:spPr>
          <a:xfrm rot="10800000" flipH="1">
            <a:off x="4875" y="2845725"/>
            <a:ext cx="9150900" cy="45000"/>
          </a:xfrm>
          <a:prstGeom prst="straightConnector1">
            <a:avLst/>
          </a:prstGeom>
          <a:noFill/>
          <a:ln w="9525" cap="flat" cmpd="sng">
            <a:solidFill>
              <a:schemeClr val="dk2"/>
            </a:solidFill>
            <a:prstDash val="dot"/>
            <a:round/>
            <a:headEnd type="none" w="med" len="med"/>
            <a:tailEnd type="none" w="med" len="med"/>
          </a:ln>
        </p:spPr>
      </p:cxnSp>
      <p:sp>
        <p:nvSpPr>
          <p:cNvPr id="416" name="Google Shape;416;p27"/>
          <p:cNvSpPr txBox="1"/>
          <p:nvPr/>
        </p:nvSpPr>
        <p:spPr>
          <a:xfrm>
            <a:off x="1213325" y="1864000"/>
            <a:ext cx="12165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fd = open(...)</a:t>
            </a:r>
            <a:endParaRPr/>
          </a:p>
        </p:txBody>
      </p:sp>
      <p:sp>
        <p:nvSpPr>
          <p:cNvPr id="417" name="Google Shape;417;p27"/>
          <p:cNvSpPr txBox="1"/>
          <p:nvPr/>
        </p:nvSpPr>
        <p:spPr>
          <a:xfrm>
            <a:off x="2605875" y="1864000"/>
            <a:ext cx="6051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fork()</a:t>
            </a:r>
            <a:endParaRPr/>
          </a:p>
        </p:txBody>
      </p:sp>
      <p:cxnSp>
        <p:nvCxnSpPr>
          <p:cNvPr id="418" name="Google Shape;418;p27"/>
          <p:cNvCxnSpPr>
            <a:stCxn id="416" idx="3"/>
            <a:endCxn id="417" idx="1"/>
          </p:cNvCxnSpPr>
          <p:nvPr/>
        </p:nvCxnSpPr>
        <p:spPr>
          <a:xfrm>
            <a:off x="2429825" y="2031400"/>
            <a:ext cx="176100" cy="0"/>
          </a:xfrm>
          <a:prstGeom prst="straightConnector1">
            <a:avLst/>
          </a:prstGeom>
          <a:noFill/>
          <a:ln w="9525" cap="flat" cmpd="sng">
            <a:solidFill>
              <a:schemeClr val="dk2"/>
            </a:solidFill>
            <a:prstDash val="solid"/>
            <a:round/>
            <a:headEnd type="none" w="med" len="med"/>
            <a:tailEnd type="triangle" w="med" len="med"/>
          </a:ln>
        </p:spPr>
      </p:cxnSp>
      <p:cxnSp>
        <p:nvCxnSpPr>
          <p:cNvPr id="419" name="Google Shape;419;p27"/>
          <p:cNvCxnSpPr/>
          <p:nvPr/>
        </p:nvCxnSpPr>
        <p:spPr>
          <a:xfrm>
            <a:off x="3251625" y="2066300"/>
            <a:ext cx="907200" cy="2100"/>
          </a:xfrm>
          <a:prstGeom prst="straightConnector1">
            <a:avLst/>
          </a:prstGeom>
          <a:noFill/>
          <a:ln w="9525" cap="flat" cmpd="sng">
            <a:solidFill>
              <a:schemeClr val="dk2"/>
            </a:solidFill>
            <a:prstDash val="solid"/>
            <a:round/>
            <a:headEnd type="none" w="med" len="med"/>
            <a:tailEnd type="triangle" w="med" len="med"/>
          </a:ln>
        </p:spPr>
      </p:cxnSp>
      <p:sp>
        <p:nvSpPr>
          <p:cNvPr id="420" name="Google Shape;420;p27"/>
          <p:cNvSpPr txBox="1"/>
          <p:nvPr/>
        </p:nvSpPr>
        <p:spPr>
          <a:xfrm>
            <a:off x="3778875" y="3581375"/>
            <a:ext cx="11127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dup2(fd, ...)</a:t>
            </a:r>
            <a:endParaRPr/>
          </a:p>
        </p:txBody>
      </p:sp>
      <p:cxnSp>
        <p:nvCxnSpPr>
          <p:cNvPr id="421" name="Google Shape;421;p27"/>
          <p:cNvCxnSpPr/>
          <p:nvPr/>
        </p:nvCxnSpPr>
        <p:spPr>
          <a:xfrm>
            <a:off x="2874975" y="2198675"/>
            <a:ext cx="837900" cy="1550100"/>
          </a:xfrm>
          <a:prstGeom prst="straightConnector1">
            <a:avLst/>
          </a:prstGeom>
          <a:noFill/>
          <a:ln w="9525" cap="flat" cmpd="sng">
            <a:solidFill>
              <a:schemeClr val="dk2"/>
            </a:solidFill>
            <a:prstDash val="solid"/>
            <a:round/>
            <a:headEnd type="none" w="med" len="med"/>
            <a:tailEnd type="triangle" w="med" len="med"/>
          </a:ln>
        </p:spPr>
      </p:cxnSp>
      <p:cxnSp>
        <p:nvCxnSpPr>
          <p:cNvPr id="422" name="Google Shape;422;p27"/>
          <p:cNvCxnSpPr/>
          <p:nvPr/>
        </p:nvCxnSpPr>
        <p:spPr>
          <a:xfrm rot="10800000" flipH="1">
            <a:off x="4891575" y="3782875"/>
            <a:ext cx="473400" cy="3600"/>
          </a:xfrm>
          <a:prstGeom prst="straightConnector1">
            <a:avLst/>
          </a:prstGeom>
          <a:noFill/>
          <a:ln w="9525" cap="flat" cmpd="sng">
            <a:solidFill>
              <a:schemeClr val="dk2"/>
            </a:solidFill>
            <a:prstDash val="solid"/>
            <a:round/>
            <a:headEnd type="none" w="med" len="med"/>
            <a:tailEnd type="triangle" w="med" len="med"/>
          </a:ln>
        </p:spPr>
      </p:cxnSp>
      <p:sp>
        <p:nvSpPr>
          <p:cNvPr id="423" name="Google Shape;423;p27"/>
          <p:cNvSpPr txBox="1"/>
          <p:nvPr/>
        </p:nvSpPr>
        <p:spPr>
          <a:xfrm>
            <a:off x="5453175" y="3581375"/>
            <a:ext cx="7341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exec()</a:t>
            </a:r>
            <a:endParaRPr/>
          </a:p>
        </p:txBody>
      </p:sp>
      <p:sp>
        <p:nvSpPr>
          <p:cNvPr id="424" name="Google Shape;424;p27"/>
          <p:cNvSpPr txBox="1"/>
          <p:nvPr/>
        </p:nvSpPr>
        <p:spPr>
          <a:xfrm>
            <a:off x="4199475" y="1899950"/>
            <a:ext cx="8814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close(fd)</a:t>
            </a:r>
            <a:endParaRPr/>
          </a:p>
        </p:txBody>
      </p:sp>
      <p:cxnSp>
        <p:nvCxnSpPr>
          <p:cNvPr id="425" name="Google Shape;425;p27"/>
          <p:cNvCxnSpPr>
            <a:stCxn id="424" idx="3"/>
          </p:cNvCxnSpPr>
          <p:nvPr/>
        </p:nvCxnSpPr>
        <p:spPr>
          <a:xfrm>
            <a:off x="5080875" y="2067350"/>
            <a:ext cx="1467900" cy="900"/>
          </a:xfrm>
          <a:prstGeom prst="straightConnector1">
            <a:avLst/>
          </a:prstGeom>
          <a:noFill/>
          <a:ln w="9525" cap="flat" cmpd="sng">
            <a:solidFill>
              <a:schemeClr val="dk2"/>
            </a:solidFill>
            <a:prstDash val="solid"/>
            <a:round/>
            <a:headEnd type="none" w="med" len="med"/>
            <a:tailEnd type="triangle" w="med" len="med"/>
          </a:ln>
        </p:spPr>
      </p:cxnSp>
      <p:sp>
        <p:nvSpPr>
          <p:cNvPr id="426" name="Google Shape;426;p27"/>
          <p:cNvSpPr txBox="1"/>
          <p:nvPr/>
        </p:nvSpPr>
        <p:spPr>
          <a:xfrm>
            <a:off x="6630075" y="1899950"/>
            <a:ext cx="9072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waitpid()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8"/>
          <p:cNvSpPr txBox="1">
            <a:spLocks noGrp="1"/>
          </p:cNvSpPr>
          <p:nvPr>
            <p:ph type="title"/>
          </p:nvPr>
        </p:nvSpPr>
        <p:spPr>
          <a:xfrm>
            <a:off x="311700" y="445025"/>
            <a:ext cx="8759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Recommended flow for file redirect</a:t>
            </a:r>
            <a:endParaRPr/>
          </a:p>
          <a:p>
            <a:pPr marL="0" lvl="0" indent="0" algn="l" rtl="0">
              <a:spcBef>
                <a:spcPts val="0"/>
              </a:spcBef>
              <a:spcAft>
                <a:spcPts val="0"/>
              </a:spcAft>
              <a:buNone/>
            </a:pPr>
            <a:r>
              <a:rPr lang="en" sz="1900" i="1"/>
              <a:t>(Option B: open in child process)</a:t>
            </a:r>
            <a:endParaRPr sz="1900" i="1"/>
          </a:p>
        </p:txBody>
      </p:sp>
      <p:sp>
        <p:nvSpPr>
          <p:cNvPr id="432" name="Google Shape;432;p28"/>
          <p:cNvSpPr txBox="1"/>
          <p:nvPr/>
        </p:nvSpPr>
        <p:spPr>
          <a:xfrm>
            <a:off x="64700" y="1864000"/>
            <a:ext cx="9321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Parent</a:t>
            </a:r>
            <a:endParaRPr/>
          </a:p>
        </p:txBody>
      </p:sp>
      <p:sp>
        <p:nvSpPr>
          <p:cNvPr id="433" name="Google Shape;433;p28"/>
          <p:cNvSpPr txBox="1"/>
          <p:nvPr/>
        </p:nvSpPr>
        <p:spPr>
          <a:xfrm>
            <a:off x="64700" y="3581375"/>
            <a:ext cx="9321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Child</a:t>
            </a:r>
            <a:endParaRPr/>
          </a:p>
        </p:txBody>
      </p:sp>
      <p:cxnSp>
        <p:nvCxnSpPr>
          <p:cNvPr id="434" name="Google Shape;434;p28"/>
          <p:cNvCxnSpPr/>
          <p:nvPr/>
        </p:nvCxnSpPr>
        <p:spPr>
          <a:xfrm rot="10800000" flipH="1">
            <a:off x="4875" y="2845725"/>
            <a:ext cx="9150900" cy="45000"/>
          </a:xfrm>
          <a:prstGeom prst="straightConnector1">
            <a:avLst/>
          </a:prstGeom>
          <a:noFill/>
          <a:ln w="9525" cap="flat" cmpd="sng">
            <a:solidFill>
              <a:schemeClr val="dk2"/>
            </a:solidFill>
            <a:prstDash val="dot"/>
            <a:round/>
            <a:headEnd type="none" w="med" len="med"/>
            <a:tailEnd type="none" w="med" len="med"/>
          </a:ln>
        </p:spPr>
      </p:cxnSp>
      <p:sp>
        <p:nvSpPr>
          <p:cNvPr id="435" name="Google Shape;435;p28"/>
          <p:cNvSpPr txBox="1"/>
          <p:nvPr/>
        </p:nvSpPr>
        <p:spPr>
          <a:xfrm>
            <a:off x="3795025" y="3581375"/>
            <a:ext cx="12165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fd = open(...)</a:t>
            </a:r>
            <a:endParaRPr/>
          </a:p>
        </p:txBody>
      </p:sp>
      <p:sp>
        <p:nvSpPr>
          <p:cNvPr id="436" name="Google Shape;436;p28"/>
          <p:cNvSpPr txBox="1"/>
          <p:nvPr/>
        </p:nvSpPr>
        <p:spPr>
          <a:xfrm>
            <a:off x="2605875" y="1864000"/>
            <a:ext cx="6051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fork()</a:t>
            </a:r>
            <a:endParaRPr/>
          </a:p>
        </p:txBody>
      </p:sp>
      <p:cxnSp>
        <p:nvCxnSpPr>
          <p:cNvPr id="437" name="Google Shape;437;p28"/>
          <p:cNvCxnSpPr>
            <a:stCxn id="435" idx="3"/>
            <a:endCxn id="438" idx="1"/>
          </p:cNvCxnSpPr>
          <p:nvPr/>
        </p:nvCxnSpPr>
        <p:spPr>
          <a:xfrm>
            <a:off x="5011525" y="3748775"/>
            <a:ext cx="519900" cy="0"/>
          </a:xfrm>
          <a:prstGeom prst="straightConnector1">
            <a:avLst/>
          </a:prstGeom>
          <a:noFill/>
          <a:ln w="9525" cap="flat" cmpd="sng">
            <a:solidFill>
              <a:schemeClr val="dk2"/>
            </a:solidFill>
            <a:prstDash val="solid"/>
            <a:round/>
            <a:headEnd type="none" w="med" len="med"/>
            <a:tailEnd type="triangle" w="med" len="med"/>
          </a:ln>
        </p:spPr>
      </p:cxnSp>
      <p:cxnSp>
        <p:nvCxnSpPr>
          <p:cNvPr id="439" name="Google Shape;439;p28"/>
          <p:cNvCxnSpPr>
            <a:endCxn id="440" idx="1"/>
          </p:cNvCxnSpPr>
          <p:nvPr/>
        </p:nvCxnSpPr>
        <p:spPr>
          <a:xfrm>
            <a:off x="3251775" y="2066450"/>
            <a:ext cx="3378300" cy="900"/>
          </a:xfrm>
          <a:prstGeom prst="straightConnector1">
            <a:avLst/>
          </a:prstGeom>
          <a:noFill/>
          <a:ln w="9525" cap="flat" cmpd="sng">
            <a:solidFill>
              <a:schemeClr val="dk2"/>
            </a:solidFill>
            <a:prstDash val="solid"/>
            <a:round/>
            <a:headEnd type="none" w="med" len="med"/>
            <a:tailEnd type="triangle" w="med" len="med"/>
          </a:ln>
        </p:spPr>
      </p:cxnSp>
      <p:sp>
        <p:nvSpPr>
          <p:cNvPr id="438" name="Google Shape;438;p28"/>
          <p:cNvSpPr txBox="1"/>
          <p:nvPr/>
        </p:nvSpPr>
        <p:spPr>
          <a:xfrm>
            <a:off x="5531475" y="3581375"/>
            <a:ext cx="11127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dup2(fd, ...)</a:t>
            </a:r>
            <a:endParaRPr/>
          </a:p>
        </p:txBody>
      </p:sp>
      <p:cxnSp>
        <p:nvCxnSpPr>
          <p:cNvPr id="441" name="Google Shape;441;p28"/>
          <p:cNvCxnSpPr/>
          <p:nvPr/>
        </p:nvCxnSpPr>
        <p:spPr>
          <a:xfrm>
            <a:off x="2874975" y="2198675"/>
            <a:ext cx="837900" cy="1550100"/>
          </a:xfrm>
          <a:prstGeom prst="straightConnector1">
            <a:avLst/>
          </a:prstGeom>
          <a:noFill/>
          <a:ln w="9525" cap="flat" cmpd="sng">
            <a:solidFill>
              <a:schemeClr val="dk2"/>
            </a:solidFill>
            <a:prstDash val="solid"/>
            <a:round/>
            <a:headEnd type="none" w="med" len="med"/>
            <a:tailEnd type="triangle" w="med" len="med"/>
          </a:ln>
        </p:spPr>
      </p:cxnSp>
      <p:cxnSp>
        <p:nvCxnSpPr>
          <p:cNvPr id="442" name="Google Shape;442;p28"/>
          <p:cNvCxnSpPr/>
          <p:nvPr/>
        </p:nvCxnSpPr>
        <p:spPr>
          <a:xfrm rot="10800000" flipH="1">
            <a:off x="6644175" y="3782875"/>
            <a:ext cx="473400" cy="3600"/>
          </a:xfrm>
          <a:prstGeom prst="straightConnector1">
            <a:avLst/>
          </a:prstGeom>
          <a:noFill/>
          <a:ln w="9525" cap="flat" cmpd="sng">
            <a:solidFill>
              <a:schemeClr val="dk2"/>
            </a:solidFill>
            <a:prstDash val="solid"/>
            <a:round/>
            <a:headEnd type="none" w="med" len="med"/>
            <a:tailEnd type="triangle" w="med" len="med"/>
          </a:ln>
        </p:spPr>
      </p:cxnSp>
      <p:sp>
        <p:nvSpPr>
          <p:cNvPr id="443" name="Google Shape;443;p28"/>
          <p:cNvSpPr txBox="1"/>
          <p:nvPr/>
        </p:nvSpPr>
        <p:spPr>
          <a:xfrm>
            <a:off x="7205775" y="3581375"/>
            <a:ext cx="7341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exec()</a:t>
            </a:r>
            <a:endParaRPr/>
          </a:p>
        </p:txBody>
      </p:sp>
      <p:sp>
        <p:nvSpPr>
          <p:cNvPr id="440" name="Google Shape;440;p28"/>
          <p:cNvSpPr txBox="1"/>
          <p:nvPr/>
        </p:nvSpPr>
        <p:spPr>
          <a:xfrm>
            <a:off x="6630075" y="1899950"/>
            <a:ext cx="9072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waitpid()</a:t>
            </a:r>
            <a:endParaRPr/>
          </a:p>
        </p:txBody>
      </p:sp>
      <p:cxnSp>
        <p:nvCxnSpPr>
          <p:cNvPr id="444" name="Google Shape;444;p28"/>
          <p:cNvCxnSpPr>
            <a:endCxn id="436" idx="1"/>
          </p:cNvCxnSpPr>
          <p:nvPr/>
        </p:nvCxnSpPr>
        <p:spPr>
          <a:xfrm>
            <a:off x="1211175" y="2028400"/>
            <a:ext cx="1394700" cy="3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4F33F1-C7E9-D9FE-C33F-E4FA72A41F2C}"/>
              </a:ext>
            </a:extLst>
          </p:cNvPr>
          <p:cNvSpPr>
            <a:spLocks noGrp="1"/>
          </p:cNvSpPr>
          <p:nvPr>
            <p:ph type="title"/>
          </p:nvPr>
        </p:nvSpPr>
        <p:spPr>
          <a:xfrm>
            <a:off x="311700" y="88584"/>
            <a:ext cx="8520600" cy="572700"/>
          </a:xfrm>
        </p:spPr>
        <p:txBody>
          <a:bodyPr/>
          <a:lstStyle/>
          <a:p>
            <a:r>
              <a:rPr lang="en-US" b="1" dirty="0"/>
              <a:t>File Descriptors in Linux</a:t>
            </a:r>
          </a:p>
        </p:txBody>
      </p:sp>
      <p:sp>
        <p:nvSpPr>
          <p:cNvPr id="4" name="Text Placeholder 3">
            <a:extLst>
              <a:ext uri="{FF2B5EF4-FFF2-40B4-BE49-F238E27FC236}">
                <a16:creationId xmlns:a16="http://schemas.microsoft.com/office/drawing/2014/main" id="{9FE25D90-E6B8-CF6E-9CFE-04A47198E3B4}"/>
              </a:ext>
            </a:extLst>
          </p:cNvPr>
          <p:cNvSpPr>
            <a:spLocks noGrp="1"/>
          </p:cNvSpPr>
          <p:nvPr>
            <p:ph type="body" idx="1"/>
          </p:nvPr>
        </p:nvSpPr>
        <p:spPr/>
        <p:txBody>
          <a:bodyPr/>
          <a:lstStyle/>
          <a:p>
            <a:endParaRPr lang="en-US" dirty="0"/>
          </a:p>
        </p:txBody>
      </p:sp>
      <p:pic>
        <p:nvPicPr>
          <p:cNvPr id="6" name="Picture 5">
            <a:extLst>
              <a:ext uri="{FF2B5EF4-FFF2-40B4-BE49-F238E27FC236}">
                <a16:creationId xmlns:a16="http://schemas.microsoft.com/office/drawing/2014/main" id="{24549E43-637A-3231-6716-6308946CC04F}"/>
              </a:ext>
            </a:extLst>
          </p:cNvPr>
          <p:cNvPicPr>
            <a:picLocks noChangeAspect="1"/>
          </p:cNvPicPr>
          <p:nvPr/>
        </p:nvPicPr>
        <p:blipFill>
          <a:blip r:embed="rId2"/>
          <a:stretch>
            <a:fillRect/>
          </a:stretch>
        </p:blipFill>
        <p:spPr>
          <a:xfrm>
            <a:off x="1375574" y="661284"/>
            <a:ext cx="6141329" cy="4400707"/>
          </a:xfrm>
          <a:prstGeom prst="rect">
            <a:avLst/>
          </a:prstGeom>
        </p:spPr>
      </p:pic>
    </p:spTree>
    <p:extLst>
      <p:ext uri="{BB962C8B-B14F-4D97-AF65-F5344CB8AC3E}">
        <p14:creationId xmlns:p14="http://schemas.microsoft.com/office/powerpoint/2010/main" val="4256262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BB65C-57AA-4E06-B4CE-BB53AB48C652}"/>
              </a:ext>
            </a:extLst>
          </p:cNvPr>
          <p:cNvSpPr>
            <a:spLocks noGrp="1"/>
          </p:cNvSpPr>
          <p:nvPr>
            <p:ph type="title"/>
          </p:nvPr>
        </p:nvSpPr>
        <p:spPr/>
        <p:txBody>
          <a:bodyPr/>
          <a:lstStyle/>
          <a:p>
            <a:r>
              <a:rPr lang="en-US" dirty="0"/>
              <a:t>Pipe System Call</a:t>
            </a:r>
          </a:p>
        </p:txBody>
      </p:sp>
      <p:sp>
        <p:nvSpPr>
          <p:cNvPr id="3" name="Text Placeholder 2">
            <a:extLst>
              <a:ext uri="{FF2B5EF4-FFF2-40B4-BE49-F238E27FC236}">
                <a16:creationId xmlns:a16="http://schemas.microsoft.com/office/drawing/2014/main" id="{6AE2D292-BAB9-49D8-8609-A0110EF6AF4B}"/>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EB09F9FA-4ABB-4810-8E80-09E1B12DF3C1}"/>
              </a:ext>
            </a:extLst>
          </p:cNvPr>
          <p:cNvPicPr>
            <a:picLocks noChangeAspect="1"/>
          </p:cNvPicPr>
          <p:nvPr/>
        </p:nvPicPr>
        <p:blipFill rotWithShape="1">
          <a:blip r:embed="rId2"/>
          <a:srcRect r="31544"/>
          <a:stretch/>
        </p:blipFill>
        <p:spPr>
          <a:xfrm>
            <a:off x="234479" y="1017725"/>
            <a:ext cx="4002831" cy="2204193"/>
          </a:xfrm>
          <a:prstGeom prst="rect">
            <a:avLst/>
          </a:prstGeom>
        </p:spPr>
      </p:pic>
      <p:pic>
        <p:nvPicPr>
          <p:cNvPr id="1026" name="Picture 2">
            <a:extLst>
              <a:ext uri="{FF2B5EF4-FFF2-40B4-BE49-F238E27FC236}">
                <a16:creationId xmlns:a16="http://schemas.microsoft.com/office/drawing/2014/main" id="{AA83A54C-B2E9-48D7-8ED6-B1C4D34DFE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9053" y="889419"/>
            <a:ext cx="37338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5E95725-70AD-4FC8-8AD4-9BFFD70D6D29}"/>
              </a:ext>
            </a:extLst>
          </p:cNvPr>
          <p:cNvPicPr>
            <a:picLocks noChangeAspect="1"/>
          </p:cNvPicPr>
          <p:nvPr/>
        </p:nvPicPr>
        <p:blipFill>
          <a:blip r:embed="rId4"/>
          <a:stretch>
            <a:fillRect/>
          </a:stretch>
        </p:blipFill>
        <p:spPr>
          <a:xfrm>
            <a:off x="311700" y="3041137"/>
            <a:ext cx="4314352" cy="2044339"/>
          </a:xfrm>
          <a:prstGeom prst="rect">
            <a:avLst/>
          </a:prstGeom>
        </p:spPr>
      </p:pic>
    </p:spTree>
    <p:extLst>
      <p:ext uri="{BB962C8B-B14F-4D97-AF65-F5344CB8AC3E}">
        <p14:creationId xmlns:p14="http://schemas.microsoft.com/office/powerpoint/2010/main" val="4133169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A1C7B-605A-41FE-BCE1-9A28137B3518}"/>
              </a:ext>
            </a:extLst>
          </p:cNvPr>
          <p:cNvSpPr>
            <a:spLocks noGrp="1"/>
          </p:cNvSpPr>
          <p:nvPr>
            <p:ph type="title"/>
          </p:nvPr>
        </p:nvSpPr>
        <p:spPr/>
        <p:txBody>
          <a:bodyPr/>
          <a:lstStyle/>
          <a:p>
            <a:r>
              <a:rPr lang="en-US" dirty="0"/>
              <a:t>Parent and Child Sharing a Pipe</a:t>
            </a:r>
          </a:p>
        </p:txBody>
      </p:sp>
      <p:sp>
        <p:nvSpPr>
          <p:cNvPr id="3" name="Text Placeholder 2">
            <a:extLst>
              <a:ext uri="{FF2B5EF4-FFF2-40B4-BE49-F238E27FC236}">
                <a16:creationId xmlns:a16="http://schemas.microsoft.com/office/drawing/2014/main" id="{77E0D748-10AF-4F01-ABD7-DD96B4FD93D7}"/>
              </a:ext>
            </a:extLst>
          </p:cNvPr>
          <p:cNvSpPr>
            <a:spLocks noGrp="1"/>
          </p:cNvSpPr>
          <p:nvPr>
            <p:ph type="body" idx="1"/>
          </p:nvPr>
        </p:nvSpPr>
        <p:spPr>
          <a:xfrm>
            <a:off x="241362" y="1079255"/>
            <a:ext cx="4330638" cy="3416400"/>
          </a:xfrm>
        </p:spPr>
        <p:txBody>
          <a:bodyPr/>
          <a:lstStyle/>
          <a:p>
            <a:pPr algn="l" fontAlgn="base"/>
            <a:r>
              <a:rPr lang="en-US" b="0" i="0" dirty="0">
                <a:solidFill>
                  <a:srgbClr val="40424E"/>
                </a:solidFill>
                <a:effectLst/>
                <a:latin typeface="urw-din"/>
              </a:rPr>
              <a:t>When we use </a:t>
            </a:r>
            <a:r>
              <a:rPr lang="en-US" b="0" i="0" u="sng" dirty="0">
                <a:solidFill>
                  <a:srgbClr val="40424E"/>
                </a:solidFill>
                <a:effectLst/>
                <a:latin typeface="urw-din"/>
                <a:hlinkClick r:id="rId2"/>
              </a:rPr>
              <a:t>fork</a:t>
            </a:r>
            <a:r>
              <a:rPr lang="en-US" b="0" i="0" dirty="0">
                <a:solidFill>
                  <a:srgbClr val="40424E"/>
                </a:solidFill>
                <a:effectLst/>
                <a:latin typeface="urw-din"/>
              </a:rPr>
              <a:t> in any process, file descriptors remain open across child process and also parent process. If we call fork after creating a pipe, then the parent and child can communicate via the pipe.</a:t>
            </a:r>
          </a:p>
          <a:p>
            <a:pPr marL="114300" indent="0">
              <a:buNone/>
            </a:pPr>
            <a:br>
              <a:rPr lang="en-US" b="0" i="0" u="sng" dirty="0">
                <a:solidFill>
                  <a:srgbClr val="40424E"/>
                </a:solidFill>
                <a:effectLst/>
                <a:latin typeface="urw-din"/>
                <a:hlinkClick r:id="rId3"/>
              </a:rPr>
            </a:br>
            <a:endParaRPr lang="en-US" dirty="0"/>
          </a:p>
        </p:txBody>
      </p:sp>
      <p:pic>
        <p:nvPicPr>
          <p:cNvPr id="2050" name="Picture 2">
            <a:extLst>
              <a:ext uri="{FF2B5EF4-FFF2-40B4-BE49-F238E27FC236}">
                <a16:creationId xmlns:a16="http://schemas.microsoft.com/office/drawing/2014/main" id="{3C6E0F69-917D-4095-B28B-53F81B03E5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9461" y="1079255"/>
            <a:ext cx="4200525" cy="32194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FBA2CB8-48A0-0192-4BAB-4A987EC60484}"/>
              </a:ext>
            </a:extLst>
          </p:cNvPr>
          <p:cNvPicPr>
            <a:picLocks noChangeAspect="1"/>
          </p:cNvPicPr>
          <p:nvPr/>
        </p:nvPicPr>
        <p:blipFill>
          <a:blip r:embed="rId5"/>
          <a:stretch>
            <a:fillRect/>
          </a:stretch>
        </p:blipFill>
        <p:spPr>
          <a:xfrm>
            <a:off x="2781081" y="3335257"/>
            <a:ext cx="2983081" cy="1696409"/>
          </a:xfrm>
          <a:prstGeom prst="rect">
            <a:avLst/>
          </a:prstGeom>
        </p:spPr>
      </p:pic>
      <p:pic>
        <p:nvPicPr>
          <p:cNvPr id="5" name="Picture 4">
            <a:extLst>
              <a:ext uri="{FF2B5EF4-FFF2-40B4-BE49-F238E27FC236}">
                <a16:creationId xmlns:a16="http://schemas.microsoft.com/office/drawing/2014/main" id="{C67577F1-88E8-DBEB-A835-D6DC70719ED7}"/>
              </a:ext>
            </a:extLst>
          </p:cNvPr>
          <p:cNvPicPr>
            <a:picLocks noChangeAspect="1"/>
          </p:cNvPicPr>
          <p:nvPr/>
        </p:nvPicPr>
        <p:blipFill>
          <a:blip r:embed="rId6"/>
          <a:stretch>
            <a:fillRect/>
          </a:stretch>
        </p:blipFill>
        <p:spPr>
          <a:xfrm>
            <a:off x="-28459" y="3335257"/>
            <a:ext cx="2983082" cy="1696409"/>
          </a:xfrm>
          <a:prstGeom prst="rect">
            <a:avLst/>
          </a:prstGeom>
        </p:spPr>
      </p:pic>
    </p:spTree>
    <p:extLst>
      <p:ext uri="{BB962C8B-B14F-4D97-AF65-F5344CB8AC3E}">
        <p14:creationId xmlns:p14="http://schemas.microsoft.com/office/powerpoint/2010/main" val="3264908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5"/>
          <p:cNvSpPr txBox="1">
            <a:spLocks noGrp="1"/>
          </p:cNvSpPr>
          <p:nvPr>
            <p:ph type="title"/>
          </p:nvPr>
        </p:nvSpPr>
        <p:spPr>
          <a:xfrm>
            <a:off x="259073" y="237342"/>
            <a:ext cx="8759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 Recommended flow for piping into another command</a:t>
            </a:r>
            <a:endParaRPr dirty="0"/>
          </a:p>
        </p:txBody>
      </p:sp>
      <p:sp>
        <p:nvSpPr>
          <p:cNvPr id="372" name="Google Shape;372;p25"/>
          <p:cNvSpPr txBox="1"/>
          <p:nvPr/>
        </p:nvSpPr>
        <p:spPr>
          <a:xfrm>
            <a:off x="97175" y="1199579"/>
            <a:ext cx="9321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Parent</a:t>
            </a:r>
            <a:endParaRPr/>
          </a:p>
        </p:txBody>
      </p:sp>
      <p:sp>
        <p:nvSpPr>
          <p:cNvPr id="373" name="Google Shape;373;p25"/>
          <p:cNvSpPr txBox="1"/>
          <p:nvPr/>
        </p:nvSpPr>
        <p:spPr>
          <a:xfrm>
            <a:off x="97175" y="2916954"/>
            <a:ext cx="9321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Child</a:t>
            </a:r>
            <a:endParaRPr/>
          </a:p>
        </p:txBody>
      </p:sp>
      <p:cxnSp>
        <p:nvCxnSpPr>
          <p:cNvPr id="374" name="Google Shape;374;p25"/>
          <p:cNvCxnSpPr/>
          <p:nvPr/>
        </p:nvCxnSpPr>
        <p:spPr>
          <a:xfrm rot="10800000" flipH="1">
            <a:off x="37350" y="2181304"/>
            <a:ext cx="9150900" cy="45000"/>
          </a:xfrm>
          <a:prstGeom prst="straightConnector1">
            <a:avLst/>
          </a:prstGeom>
          <a:noFill/>
          <a:ln w="9525" cap="flat" cmpd="sng">
            <a:solidFill>
              <a:schemeClr val="dk2"/>
            </a:solidFill>
            <a:prstDash val="dot"/>
            <a:round/>
            <a:headEnd type="none" w="med" len="med"/>
            <a:tailEnd type="none" w="med" len="med"/>
          </a:ln>
        </p:spPr>
      </p:cxnSp>
      <p:sp>
        <p:nvSpPr>
          <p:cNvPr id="375" name="Google Shape;375;p25"/>
          <p:cNvSpPr txBox="1"/>
          <p:nvPr/>
        </p:nvSpPr>
        <p:spPr>
          <a:xfrm>
            <a:off x="900250" y="1199579"/>
            <a:ext cx="11811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pipe(pipefd)</a:t>
            </a:r>
            <a:endParaRPr/>
          </a:p>
        </p:txBody>
      </p:sp>
      <p:sp>
        <p:nvSpPr>
          <p:cNvPr id="376" name="Google Shape;376;p25"/>
          <p:cNvSpPr txBox="1"/>
          <p:nvPr/>
        </p:nvSpPr>
        <p:spPr>
          <a:xfrm>
            <a:off x="2257350" y="1199579"/>
            <a:ext cx="6051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fork()</a:t>
            </a:r>
            <a:endParaRPr/>
          </a:p>
        </p:txBody>
      </p:sp>
      <p:cxnSp>
        <p:nvCxnSpPr>
          <p:cNvPr id="377" name="Google Shape;377;p25"/>
          <p:cNvCxnSpPr>
            <a:stCxn id="375" idx="3"/>
            <a:endCxn id="376" idx="1"/>
          </p:cNvCxnSpPr>
          <p:nvPr/>
        </p:nvCxnSpPr>
        <p:spPr>
          <a:xfrm>
            <a:off x="2081350" y="1366979"/>
            <a:ext cx="176100" cy="0"/>
          </a:xfrm>
          <a:prstGeom prst="straightConnector1">
            <a:avLst/>
          </a:prstGeom>
          <a:noFill/>
          <a:ln w="9525" cap="flat" cmpd="sng">
            <a:solidFill>
              <a:schemeClr val="dk2"/>
            </a:solidFill>
            <a:prstDash val="solid"/>
            <a:round/>
            <a:headEnd type="none" w="med" len="med"/>
            <a:tailEnd type="triangle" w="med" len="med"/>
          </a:ln>
        </p:spPr>
      </p:cxnSp>
      <p:cxnSp>
        <p:nvCxnSpPr>
          <p:cNvPr id="378" name="Google Shape;378;p25"/>
          <p:cNvCxnSpPr/>
          <p:nvPr/>
        </p:nvCxnSpPr>
        <p:spPr>
          <a:xfrm>
            <a:off x="2903100" y="1401879"/>
            <a:ext cx="907200" cy="2100"/>
          </a:xfrm>
          <a:prstGeom prst="straightConnector1">
            <a:avLst/>
          </a:prstGeom>
          <a:noFill/>
          <a:ln w="9525" cap="flat" cmpd="sng">
            <a:solidFill>
              <a:schemeClr val="dk2"/>
            </a:solidFill>
            <a:prstDash val="solid"/>
            <a:round/>
            <a:headEnd type="none" w="med" len="med"/>
            <a:tailEnd type="triangle" w="med" len="med"/>
          </a:ln>
        </p:spPr>
      </p:cxnSp>
      <p:sp>
        <p:nvSpPr>
          <p:cNvPr id="379" name="Google Shape;379;p25"/>
          <p:cNvSpPr txBox="1"/>
          <p:nvPr/>
        </p:nvSpPr>
        <p:spPr>
          <a:xfrm>
            <a:off x="4835850" y="2916954"/>
            <a:ext cx="29598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dup2(pipefd[1], STDOUT_FILENO)</a:t>
            </a:r>
            <a:endParaRPr/>
          </a:p>
        </p:txBody>
      </p:sp>
      <p:cxnSp>
        <p:nvCxnSpPr>
          <p:cNvPr id="380" name="Google Shape;380;p25"/>
          <p:cNvCxnSpPr>
            <a:endCxn id="381" idx="1"/>
          </p:cNvCxnSpPr>
          <p:nvPr/>
        </p:nvCxnSpPr>
        <p:spPr>
          <a:xfrm>
            <a:off x="2526450" y="1534254"/>
            <a:ext cx="837900" cy="1550100"/>
          </a:xfrm>
          <a:prstGeom prst="straightConnector1">
            <a:avLst/>
          </a:prstGeom>
          <a:noFill/>
          <a:ln w="9525" cap="flat" cmpd="sng">
            <a:solidFill>
              <a:schemeClr val="dk2"/>
            </a:solidFill>
            <a:prstDash val="solid"/>
            <a:round/>
            <a:headEnd type="none" w="med" len="med"/>
            <a:tailEnd type="triangle" w="med" len="med"/>
          </a:ln>
        </p:spPr>
      </p:cxnSp>
      <p:cxnSp>
        <p:nvCxnSpPr>
          <p:cNvPr id="382" name="Google Shape;382;p25"/>
          <p:cNvCxnSpPr/>
          <p:nvPr/>
        </p:nvCxnSpPr>
        <p:spPr>
          <a:xfrm rot="10800000" flipH="1">
            <a:off x="7795650" y="3118454"/>
            <a:ext cx="473400" cy="3600"/>
          </a:xfrm>
          <a:prstGeom prst="straightConnector1">
            <a:avLst/>
          </a:prstGeom>
          <a:noFill/>
          <a:ln w="9525" cap="flat" cmpd="sng">
            <a:solidFill>
              <a:schemeClr val="dk2"/>
            </a:solidFill>
            <a:prstDash val="solid"/>
            <a:round/>
            <a:headEnd type="none" w="med" len="med"/>
            <a:tailEnd type="triangle" w="med" len="med"/>
          </a:ln>
        </p:spPr>
      </p:cxnSp>
      <p:sp>
        <p:nvSpPr>
          <p:cNvPr id="383" name="Google Shape;383;p25"/>
          <p:cNvSpPr txBox="1"/>
          <p:nvPr/>
        </p:nvSpPr>
        <p:spPr>
          <a:xfrm>
            <a:off x="8357250" y="2916954"/>
            <a:ext cx="7341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exec()</a:t>
            </a:r>
            <a:endParaRPr/>
          </a:p>
        </p:txBody>
      </p:sp>
      <p:sp>
        <p:nvSpPr>
          <p:cNvPr id="381" name="Google Shape;381;p25"/>
          <p:cNvSpPr txBox="1"/>
          <p:nvPr/>
        </p:nvSpPr>
        <p:spPr>
          <a:xfrm>
            <a:off x="3364350" y="2916954"/>
            <a:ext cx="14421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close(pipefd[0])</a:t>
            </a:r>
            <a:endParaRPr/>
          </a:p>
        </p:txBody>
      </p:sp>
      <p:cxnSp>
        <p:nvCxnSpPr>
          <p:cNvPr id="384" name="Google Shape;384;p25"/>
          <p:cNvCxnSpPr/>
          <p:nvPr/>
        </p:nvCxnSpPr>
        <p:spPr>
          <a:xfrm>
            <a:off x="4705825" y="3120254"/>
            <a:ext cx="176100" cy="0"/>
          </a:xfrm>
          <a:prstGeom prst="straightConnector1">
            <a:avLst/>
          </a:prstGeom>
          <a:noFill/>
          <a:ln w="9525" cap="flat" cmpd="sng">
            <a:solidFill>
              <a:schemeClr val="dk2"/>
            </a:solidFill>
            <a:prstDash val="solid"/>
            <a:round/>
            <a:headEnd type="none" w="med" len="med"/>
            <a:tailEnd type="triangle" w="med" len="med"/>
          </a:ln>
        </p:spPr>
      </p:cxnSp>
      <p:sp>
        <p:nvSpPr>
          <p:cNvPr id="385" name="Google Shape;385;p25"/>
          <p:cNvSpPr txBox="1"/>
          <p:nvPr/>
        </p:nvSpPr>
        <p:spPr>
          <a:xfrm>
            <a:off x="3850950" y="1235529"/>
            <a:ext cx="14421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close(pipefd[1])</a:t>
            </a:r>
            <a:endParaRPr/>
          </a:p>
        </p:txBody>
      </p:sp>
      <p:cxnSp>
        <p:nvCxnSpPr>
          <p:cNvPr id="386" name="Google Shape;386;p25"/>
          <p:cNvCxnSpPr/>
          <p:nvPr/>
        </p:nvCxnSpPr>
        <p:spPr>
          <a:xfrm>
            <a:off x="5293050" y="1401879"/>
            <a:ext cx="907200" cy="2100"/>
          </a:xfrm>
          <a:prstGeom prst="straightConnector1">
            <a:avLst/>
          </a:prstGeom>
          <a:noFill/>
          <a:ln w="9525" cap="flat" cmpd="sng">
            <a:solidFill>
              <a:schemeClr val="dk2"/>
            </a:solidFill>
            <a:prstDash val="solid"/>
            <a:round/>
            <a:headEnd type="none" w="med" len="med"/>
            <a:tailEnd type="triangle" w="med" len="med"/>
          </a:ln>
        </p:spPr>
      </p:cxnSp>
      <p:sp>
        <p:nvSpPr>
          <p:cNvPr id="387" name="Google Shape;387;p25"/>
          <p:cNvSpPr txBox="1"/>
          <p:nvPr/>
        </p:nvSpPr>
        <p:spPr>
          <a:xfrm>
            <a:off x="6281550" y="1235529"/>
            <a:ext cx="9072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waitpid()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26"/>
          <p:cNvSpPr txBox="1">
            <a:spLocks noGrp="1"/>
          </p:cNvSpPr>
          <p:nvPr>
            <p:ph type="title"/>
          </p:nvPr>
        </p:nvSpPr>
        <p:spPr>
          <a:xfrm>
            <a:off x="298543" y="139700"/>
            <a:ext cx="8759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 Recommended flow for receiving pipe from previous command in pipeline</a:t>
            </a:r>
            <a:endParaRPr dirty="0"/>
          </a:p>
        </p:txBody>
      </p:sp>
      <p:sp>
        <p:nvSpPr>
          <p:cNvPr id="393" name="Google Shape;393;p26"/>
          <p:cNvSpPr txBox="1"/>
          <p:nvPr/>
        </p:nvSpPr>
        <p:spPr>
          <a:xfrm>
            <a:off x="64700" y="1396940"/>
            <a:ext cx="9321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Parent</a:t>
            </a:r>
            <a:endParaRPr/>
          </a:p>
        </p:txBody>
      </p:sp>
      <p:sp>
        <p:nvSpPr>
          <p:cNvPr id="394" name="Google Shape;394;p26"/>
          <p:cNvSpPr txBox="1"/>
          <p:nvPr/>
        </p:nvSpPr>
        <p:spPr>
          <a:xfrm>
            <a:off x="64700" y="3114315"/>
            <a:ext cx="9321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Child</a:t>
            </a:r>
            <a:endParaRPr/>
          </a:p>
        </p:txBody>
      </p:sp>
      <p:cxnSp>
        <p:nvCxnSpPr>
          <p:cNvPr id="395" name="Google Shape;395;p26"/>
          <p:cNvCxnSpPr/>
          <p:nvPr/>
        </p:nvCxnSpPr>
        <p:spPr>
          <a:xfrm rot="10800000" flipH="1">
            <a:off x="4875" y="2378665"/>
            <a:ext cx="9150900" cy="45000"/>
          </a:xfrm>
          <a:prstGeom prst="straightConnector1">
            <a:avLst/>
          </a:prstGeom>
          <a:noFill/>
          <a:ln w="9525" cap="flat" cmpd="sng">
            <a:solidFill>
              <a:schemeClr val="dk2"/>
            </a:solidFill>
            <a:prstDash val="dot"/>
            <a:round/>
            <a:headEnd type="none" w="med" len="med"/>
            <a:tailEnd type="none" w="med" len="med"/>
          </a:ln>
        </p:spPr>
      </p:cxnSp>
      <p:sp>
        <p:nvSpPr>
          <p:cNvPr id="396" name="Google Shape;396;p26"/>
          <p:cNvSpPr txBox="1"/>
          <p:nvPr/>
        </p:nvSpPr>
        <p:spPr>
          <a:xfrm>
            <a:off x="867775" y="1396940"/>
            <a:ext cx="1181100" cy="95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t>(pipefd exists from previous command)</a:t>
            </a:r>
            <a:endParaRPr i="1"/>
          </a:p>
        </p:txBody>
      </p:sp>
      <p:sp>
        <p:nvSpPr>
          <p:cNvPr id="397" name="Google Shape;397;p26"/>
          <p:cNvSpPr txBox="1"/>
          <p:nvPr/>
        </p:nvSpPr>
        <p:spPr>
          <a:xfrm>
            <a:off x="2224875" y="1396940"/>
            <a:ext cx="6051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fork()</a:t>
            </a:r>
            <a:endParaRPr/>
          </a:p>
        </p:txBody>
      </p:sp>
      <p:cxnSp>
        <p:nvCxnSpPr>
          <p:cNvPr id="398" name="Google Shape;398;p26"/>
          <p:cNvCxnSpPr>
            <a:endCxn id="397" idx="1"/>
          </p:cNvCxnSpPr>
          <p:nvPr/>
        </p:nvCxnSpPr>
        <p:spPr>
          <a:xfrm>
            <a:off x="1883775" y="1561340"/>
            <a:ext cx="341100" cy="3000"/>
          </a:xfrm>
          <a:prstGeom prst="straightConnector1">
            <a:avLst/>
          </a:prstGeom>
          <a:noFill/>
          <a:ln w="9525" cap="flat" cmpd="sng">
            <a:solidFill>
              <a:schemeClr val="dk2"/>
            </a:solidFill>
            <a:prstDash val="solid"/>
            <a:round/>
            <a:headEnd type="none" w="med" len="med"/>
            <a:tailEnd type="triangle" w="med" len="med"/>
          </a:ln>
        </p:spPr>
      </p:cxnSp>
      <p:cxnSp>
        <p:nvCxnSpPr>
          <p:cNvPr id="399" name="Google Shape;399;p26"/>
          <p:cNvCxnSpPr/>
          <p:nvPr/>
        </p:nvCxnSpPr>
        <p:spPr>
          <a:xfrm>
            <a:off x="2870625" y="1599240"/>
            <a:ext cx="907200" cy="2100"/>
          </a:xfrm>
          <a:prstGeom prst="straightConnector1">
            <a:avLst/>
          </a:prstGeom>
          <a:noFill/>
          <a:ln w="9525" cap="flat" cmpd="sng">
            <a:solidFill>
              <a:schemeClr val="dk2"/>
            </a:solidFill>
            <a:prstDash val="solid"/>
            <a:round/>
            <a:headEnd type="none" w="med" len="med"/>
            <a:tailEnd type="triangle" w="med" len="med"/>
          </a:ln>
        </p:spPr>
      </p:cxnSp>
      <p:sp>
        <p:nvSpPr>
          <p:cNvPr id="400" name="Google Shape;400;p26"/>
          <p:cNvSpPr txBox="1"/>
          <p:nvPr/>
        </p:nvSpPr>
        <p:spPr>
          <a:xfrm>
            <a:off x="3888975" y="3114315"/>
            <a:ext cx="29598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dup2(pipefd[0], STDIN_FILENO)</a:t>
            </a:r>
            <a:endParaRPr/>
          </a:p>
        </p:txBody>
      </p:sp>
      <p:cxnSp>
        <p:nvCxnSpPr>
          <p:cNvPr id="401" name="Google Shape;401;p26"/>
          <p:cNvCxnSpPr>
            <a:endCxn id="400" idx="1"/>
          </p:cNvCxnSpPr>
          <p:nvPr/>
        </p:nvCxnSpPr>
        <p:spPr>
          <a:xfrm>
            <a:off x="2493975" y="1731615"/>
            <a:ext cx="1395000" cy="1550100"/>
          </a:xfrm>
          <a:prstGeom prst="straightConnector1">
            <a:avLst/>
          </a:prstGeom>
          <a:noFill/>
          <a:ln w="9525" cap="flat" cmpd="sng">
            <a:solidFill>
              <a:schemeClr val="dk2"/>
            </a:solidFill>
            <a:prstDash val="solid"/>
            <a:round/>
            <a:headEnd type="none" w="med" len="med"/>
            <a:tailEnd type="triangle" w="med" len="med"/>
          </a:ln>
        </p:spPr>
      </p:cxnSp>
      <p:cxnSp>
        <p:nvCxnSpPr>
          <p:cNvPr id="402" name="Google Shape;402;p26"/>
          <p:cNvCxnSpPr/>
          <p:nvPr/>
        </p:nvCxnSpPr>
        <p:spPr>
          <a:xfrm rot="10800000" flipH="1">
            <a:off x="6663625" y="3315690"/>
            <a:ext cx="658500" cy="5100"/>
          </a:xfrm>
          <a:prstGeom prst="straightConnector1">
            <a:avLst/>
          </a:prstGeom>
          <a:noFill/>
          <a:ln w="9525" cap="flat" cmpd="sng">
            <a:solidFill>
              <a:schemeClr val="dk2"/>
            </a:solidFill>
            <a:prstDash val="solid"/>
            <a:round/>
            <a:headEnd type="none" w="med" len="med"/>
            <a:tailEnd type="triangle" w="med" len="med"/>
          </a:ln>
        </p:spPr>
      </p:cxnSp>
      <p:sp>
        <p:nvSpPr>
          <p:cNvPr id="403" name="Google Shape;403;p26"/>
          <p:cNvSpPr txBox="1"/>
          <p:nvPr/>
        </p:nvSpPr>
        <p:spPr>
          <a:xfrm>
            <a:off x="7410375" y="3114315"/>
            <a:ext cx="7341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exec()</a:t>
            </a:r>
            <a:endParaRPr/>
          </a:p>
        </p:txBody>
      </p:sp>
      <p:sp>
        <p:nvSpPr>
          <p:cNvPr id="404" name="Google Shape;404;p26"/>
          <p:cNvSpPr txBox="1"/>
          <p:nvPr/>
        </p:nvSpPr>
        <p:spPr>
          <a:xfrm>
            <a:off x="3818475" y="1432890"/>
            <a:ext cx="14421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close(pipefd[0])</a:t>
            </a:r>
            <a:endParaRPr/>
          </a:p>
        </p:txBody>
      </p:sp>
      <p:cxnSp>
        <p:nvCxnSpPr>
          <p:cNvPr id="405" name="Google Shape;405;p26"/>
          <p:cNvCxnSpPr/>
          <p:nvPr/>
        </p:nvCxnSpPr>
        <p:spPr>
          <a:xfrm>
            <a:off x="5260575" y="1599240"/>
            <a:ext cx="907200" cy="2100"/>
          </a:xfrm>
          <a:prstGeom prst="straightConnector1">
            <a:avLst/>
          </a:prstGeom>
          <a:noFill/>
          <a:ln w="9525" cap="flat" cmpd="sng">
            <a:solidFill>
              <a:schemeClr val="dk2"/>
            </a:solidFill>
            <a:prstDash val="solid"/>
            <a:round/>
            <a:headEnd type="none" w="med" len="med"/>
            <a:tailEnd type="triangle" w="med" len="med"/>
          </a:ln>
        </p:spPr>
      </p:cxnSp>
      <p:sp>
        <p:nvSpPr>
          <p:cNvPr id="406" name="Google Shape;406;p26"/>
          <p:cNvSpPr txBox="1"/>
          <p:nvPr/>
        </p:nvSpPr>
        <p:spPr>
          <a:xfrm>
            <a:off x="6249075" y="1432890"/>
            <a:ext cx="9072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waitpid()</a:t>
            </a:r>
            <a:endParaRPr/>
          </a:p>
        </p:txBody>
      </p:sp>
      <p:sp>
        <p:nvSpPr>
          <p:cNvPr id="407" name="Google Shape;407;p26"/>
          <p:cNvSpPr txBox="1"/>
          <p:nvPr/>
        </p:nvSpPr>
        <p:spPr>
          <a:xfrm>
            <a:off x="4283891" y="2518910"/>
            <a:ext cx="3493534" cy="520264"/>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t>Note:</a:t>
            </a:r>
            <a:r>
              <a:rPr lang="en" sz="1200" dirty="0"/>
              <a:t> we don't want to close pipefd[1] at this point, as it was already closed in parent process</a:t>
            </a:r>
            <a:endParaRPr sz="1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Combining it all together</a:t>
            </a:r>
            <a:endParaRPr/>
          </a:p>
        </p:txBody>
      </p:sp>
      <p:sp>
        <p:nvSpPr>
          <p:cNvPr id="450" name="Google Shape;450;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Think about how to handle commands which have both a pipe input and a pipe output (Hint: we need to keep track of </a:t>
            </a:r>
            <a:r>
              <a:rPr lang="en" i="1" dirty="0"/>
              <a:t>two</a:t>
            </a:r>
            <a:r>
              <a:rPr lang="en" dirty="0"/>
              <a:t> pipefd arrays, one for input, one for output)</a:t>
            </a:r>
            <a:endParaRPr dirty="0"/>
          </a:p>
          <a:p>
            <a:pPr marL="457200" lvl="0" indent="-342900" algn="l" rtl="0">
              <a:spcBef>
                <a:spcPts val="0"/>
              </a:spcBef>
              <a:spcAft>
                <a:spcPts val="0"/>
              </a:spcAft>
              <a:buSzPts val="1800"/>
              <a:buChar char="●"/>
            </a:pPr>
            <a:r>
              <a:rPr lang="en" dirty="0"/>
              <a:t>Keep in mind that an input file can appear in the first command of a pipeline, and an output file on the last command of a pipeline</a:t>
            </a:r>
            <a:endParaRPr dirty="0"/>
          </a:p>
          <a:p>
            <a:pPr marL="457200" lvl="0" indent="-342900" algn="l" rtl="0">
              <a:spcBef>
                <a:spcPts val="0"/>
              </a:spcBef>
              <a:spcAft>
                <a:spcPts val="0"/>
              </a:spcAft>
              <a:buSzPts val="1800"/>
              <a:buChar char="●"/>
            </a:pPr>
            <a:r>
              <a:rPr lang="en" dirty="0"/>
              <a:t>For a pipeline of length 1 (single command), we can have both an input and output file, potentially</a:t>
            </a:r>
            <a:endParaRPr dirty="0"/>
          </a:p>
          <a:p>
            <a:pPr marL="457200" lvl="0" indent="-342900" algn="l" rtl="0">
              <a:spcBef>
                <a:spcPts val="0"/>
              </a:spcBef>
              <a:spcAft>
                <a:spcPts val="0"/>
              </a:spcAft>
              <a:buSzPts val="1800"/>
              <a:buChar char="●"/>
            </a:pPr>
            <a:r>
              <a:rPr lang="en" b="1" i="1" dirty="0"/>
              <a:t>Try it:</a:t>
            </a:r>
            <a:r>
              <a:rPr lang="en" i="1" dirty="0"/>
              <a:t> writing pseudocode before real C can be an effective strategy to comprehend this problem.</a:t>
            </a:r>
            <a:endParaRPr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C7FE-13C5-B903-6A2C-8FEE847552C6}"/>
              </a:ext>
            </a:extLst>
          </p:cNvPr>
          <p:cNvSpPr>
            <a:spLocks noGrp="1"/>
          </p:cNvSpPr>
          <p:nvPr>
            <p:ph type="title"/>
          </p:nvPr>
        </p:nvSpPr>
        <p:spPr/>
        <p:txBody>
          <a:bodyPr/>
          <a:lstStyle/>
          <a:p>
            <a:r>
              <a:rPr lang="en-US" b="1" dirty="0"/>
              <a:t>File descriptor table</a:t>
            </a:r>
          </a:p>
        </p:txBody>
      </p:sp>
      <p:sp>
        <p:nvSpPr>
          <p:cNvPr id="3" name="Text Placeholder 2">
            <a:extLst>
              <a:ext uri="{FF2B5EF4-FFF2-40B4-BE49-F238E27FC236}">
                <a16:creationId xmlns:a16="http://schemas.microsoft.com/office/drawing/2014/main" id="{EE0EB3F2-BE0E-5489-18C7-17D4D2691181}"/>
              </a:ext>
            </a:extLst>
          </p:cNvPr>
          <p:cNvSpPr>
            <a:spLocks noGrp="1"/>
          </p:cNvSpPr>
          <p:nvPr>
            <p:ph type="body" idx="1"/>
          </p:nvPr>
        </p:nvSpPr>
        <p:spPr/>
        <p:txBody>
          <a:bodyPr/>
          <a:lstStyle/>
          <a:p>
            <a:pPr marL="114300" indent="0">
              <a:buNone/>
            </a:pPr>
            <a:r>
              <a:rPr lang="en-US" dirty="0">
                <a:solidFill>
                  <a:schemeClr val="tx1"/>
                </a:solidFill>
              </a:rPr>
              <a:t>Per-process table with one entry for each FD opened by process:</a:t>
            </a:r>
          </a:p>
          <a:p>
            <a:r>
              <a:rPr lang="en-US" dirty="0">
                <a:solidFill>
                  <a:schemeClr val="tx1"/>
                </a:solidFill>
              </a:rPr>
              <a:t>Located in Process control block (PCB)</a:t>
            </a:r>
          </a:p>
          <a:p>
            <a:r>
              <a:rPr lang="en-US" dirty="0">
                <a:solidFill>
                  <a:schemeClr val="tx1"/>
                </a:solidFill>
              </a:rPr>
              <a:t>Flags controlling operation of FD (close-on-exec flag)</a:t>
            </a:r>
          </a:p>
          <a:p>
            <a:r>
              <a:rPr lang="en-US" dirty="0">
                <a:solidFill>
                  <a:schemeClr val="tx1"/>
                </a:solidFill>
              </a:rPr>
              <a:t>Reference to open file description</a:t>
            </a:r>
          </a:p>
          <a:p>
            <a:r>
              <a:rPr lang="en-US" sz="1600" b="1" dirty="0">
                <a:solidFill>
                  <a:srgbClr val="00B050"/>
                </a:solidFill>
                <a:latin typeface="Courier New" panose="02070309020205020404" pitchFamily="49" charset="0"/>
                <a:cs typeface="Courier New" panose="02070309020205020404" pitchFamily="49" charset="0"/>
              </a:rPr>
              <a:t>struct </a:t>
            </a:r>
            <a:r>
              <a:rPr lang="en-US" sz="1600" b="1" dirty="0" err="1">
                <a:solidFill>
                  <a:srgbClr val="00B050"/>
                </a:solidFill>
                <a:latin typeface="Courier New" panose="02070309020205020404" pitchFamily="49" charset="0"/>
                <a:cs typeface="Courier New" panose="02070309020205020404" pitchFamily="49" charset="0"/>
              </a:rPr>
              <a:t>fdtable</a:t>
            </a:r>
            <a:r>
              <a:rPr lang="en-US" sz="1600" b="1" dirty="0">
                <a:solidFill>
                  <a:srgbClr val="00B050"/>
                </a:solidFill>
                <a:latin typeface="Courier New" panose="02070309020205020404" pitchFamily="49" charset="0"/>
                <a:cs typeface="Courier New" panose="02070309020205020404" pitchFamily="49" charset="0"/>
              </a:rPr>
              <a:t> </a:t>
            </a:r>
            <a:r>
              <a:rPr lang="en-US" sz="1600" dirty="0">
                <a:solidFill>
                  <a:schemeClr val="tx1"/>
                </a:solidFill>
              </a:rPr>
              <a:t>in include/</a:t>
            </a:r>
            <a:r>
              <a:rPr lang="en-US" sz="1600" dirty="0" err="1">
                <a:solidFill>
                  <a:schemeClr val="tx1"/>
                </a:solidFill>
              </a:rPr>
              <a:t>linux</a:t>
            </a:r>
            <a:r>
              <a:rPr lang="en-US" sz="1600" dirty="0">
                <a:solidFill>
                  <a:schemeClr val="tx1"/>
                </a:solidFill>
              </a:rPr>
              <a:t>/</a:t>
            </a:r>
            <a:r>
              <a:rPr lang="en-US" sz="1600" dirty="0" err="1">
                <a:solidFill>
                  <a:schemeClr val="tx1"/>
                </a:solidFill>
              </a:rPr>
              <a:t>fdtable.h</a:t>
            </a:r>
            <a:endParaRPr lang="en-US" sz="1600" dirty="0">
              <a:solidFill>
                <a:schemeClr val="tx1"/>
              </a:solidFill>
            </a:endParaRPr>
          </a:p>
        </p:txBody>
      </p:sp>
      <p:pic>
        <p:nvPicPr>
          <p:cNvPr id="5" name="Picture 4">
            <a:extLst>
              <a:ext uri="{FF2B5EF4-FFF2-40B4-BE49-F238E27FC236}">
                <a16:creationId xmlns:a16="http://schemas.microsoft.com/office/drawing/2014/main" id="{90A78441-A704-D5F9-3257-FA6E8713C71B}"/>
              </a:ext>
            </a:extLst>
          </p:cNvPr>
          <p:cNvPicPr>
            <a:picLocks noChangeAspect="1"/>
          </p:cNvPicPr>
          <p:nvPr/>
        </p:nvPicPr>
        <p:blipFill>
          <a:blip r:embed="rId2"/>
          <a:stretch>
            <a:fillRect/>
          </a:stretch>
        </p:blipFill>
        <p:spPr>
          <a:xfrm>
            <a:off x="4894343" y="2364016"/>
            <a:ext cx="4115544" cy="2661073"/>
          </a:xfrm>
          <a:prstGeom prst="rect">
            <a:avLst/>
          </a:prstGeom>
        </p:spPr>
      </p:pic>
      <p:sp>
        <p:nvSpPr>
          <p:cNvPr id="6" name="Rectangle 5">
            <a:extLst>
              <a:ext uri="{FF2B5EF4-FFF2-40B4-BE49-F238E27FC236}">
                <a16:creationId xmlns:a16="http://schemas.microsoft.com/office/drawing/2014/main" id="{1D1C6C26-EA40-7ED3-0769-61B2F23AA6D9}"/>
              </a:ext>
            </a:extLst>
          </p:cNvPr>
          <p:cNvSpPr/>
          <p:nvPr/>
        </p:nvSpPr>
        <p:spPr>
          <a:xfrm>
            <a:off x="5045646" y="2364015"/>
            <a:ext cx="1131488" cy="26610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7854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C7FE-13C5-B903-6A2C-8FEE847552C6}"/>
              </a:ext>
            </a:extLst>
          </p:cNvPr>
          <p:cNvSpPr>
            <a:spLocks noGrp="1"/>
          </p:cNvSpPr>
          <p:nvPr>
            <p:ph type="title"/>
          </p:nvPr>
        </p:nvSpPr>
        <p:spPr/>
        <p:txBody>
          <a:bodyPr/>
          <a:lstStyle/>
          <a:p>
            <a:r>
              <a:rPr lang="en-US" b="1" dirty="0"/>
              <a:t>Table of open file descriptions (open file table)</a:t>
            </a:r>
          </a:p>
        </p:txBody>
      </p:sp>
      <p:sp>
        <p:nvSpPr>
          <p:cNvPr id="3" name="Text Placeholder 2">
            <a:extLst>
              <a:ext uri="{FF2B5EF4-FFF2-40B4-BE49-F238E27FC236}">
                <a16:creationId xmlns:a16="http://schemas.microsoft.com/office/drawing/2014/main" id="{EE0EB3F2-BE0E-5489-18C7-17D4D2691181}"/>
              </a:ext>
            </a:extLst>
          </p:cNvPr>
          <p:cNvSpPr>
            <a:spLocks noGrp="1"/>
          </p:cNvSpPr>
          <p:nvPr>
            <p:ph type="body" idx="1"/>
          </p:nvPr>
        </p:nvSpPr>
        <p:spPr/>
        <p:txBody>
          <a:bodyPr/>
          <a:lstStyle/>
          <a:p>
            <a:pPr marL="114300" indent="0">
              <a:buNone/>
            </a:pPr>
            <a:r>
              <a:rPr lang="en-US" dirty="0">
                <a:solidFill>
                  <a:schemeClr val="tx1"/>
                </a:solidFill>
              </a:rPr>
              <a:t>System-wide table, one entry for each open file on system:</a:t>
            </a:r>
          </a:p>
          <a:p>
            <a:r>
              <a:rPr lang="en-US" dirty="0">
                <a:solidFill>
                  <a:schemeClr val="tx1"/>
                </a:solidFill>
              </a:rPr>
              <a:t>File offset</a:t>
            </a:r>
          </a:p>
          <a:p>
            <a:r>
              <a:rPr lang="en-US" dirty="0">
                <a:solidFill>
                  <a:schemeClr val="tx1"/>
                </a:solidFill>
              </a:rPr>
              <a:t>File access mode (R / W / R-W, from open())</a:t>
            </a:r>
          </a:p>
          <a:p>
            <a:r>
              <a:rPr lang="en-US" dirty="0">
                <a:solidFill>
                  <a:schemeClr val="tx1"/>
                </a:solidFill>
              </a:rPr>
              <a:t>File status flags (from open())</a:t>
            </a:r>
          </a:p>
          <a:p>
            <a:r>
              <a:rPr lang="en-US" dirty="0">
                <a:solidFill>
                  <a:schemeClr val="tx1"/>
                </a:solidFill>
              </a:rPr>
              <a:t>Reference to </a:t>
            </a:r>
            <a:r>
              <a:rPr lang="en-US" dirty="0" err="1">
                <a:solidFill>
                  <a:schemeClr val="tx1"/>
                </a:solidFill>
              </a:rPr>
              <a:t>inode</a:t>
            </a:r>
            <a:r>
              <a:rPr lang="en-US" dirty="0">
                <a:solidFill>
                  <a:schemeClr val="tx1"/>
                </a:solidFill>
              </a:rPr>
              <a:t> object for file</a:t>
            </a:r>
          </a:p>
          <a:p>
            <a:r>
              <a:rPr lang="en-US" sz="1600" b="1" dirty="0">
                <a:solidFill>
                  <a:srgbClr val="00B050"/>
                </a:solidFill>
                <a:latin typeface="Courier New" panose="02070309020205020404" pitchFamily="49" charset="0"/>
                <a:cs typeface="Courier New" panose="02070309020205020404" pitchFamily="49" charset="0"/>
              </a:rPr>
              <a:t>struct file </a:t>
            </a:r>
            <a:r>
              <a:rPr lang="en-US" sz="1600" dirty="0">
                <a:solidFill>
                  <a:schemeClr val="tx1"/>
                </a:solidFill>
              </a:rPr>
              <a:t>in </a:t>
            </a:r>
            <a:r>
              <a:rPr lang="en-US" sz="1600" dirty="0">
                <a:solidFill>
                  <a:schemeClr val="tx1"/>
                </a:solidFill>
                <a:latin typeface="Courier New" panose="02070309020205020404" pitchFamily="49" charset="0"/>
                <a:cs typeface="Courier New" panose="02070309020205020404" pitchFamily="49" charset="0"/>
              </a:rPr>
              <a:t>include/</a:t>
            </a:r>
            <a:r>
              <a:rPr lang="en-US" sz="1600" dirty="0" err="1">
                <a:solidFill>
                  <a:schemeClr val="tx1"/>
                </a:solidFill>
                <a:latin typeface="Courier New" panose="02070309020205020404" pitchFamily="49" charset="0"/>
                <a:cs typeface="Courier New" panose="02070309020205020404" pitchFamily="49" charset="0"/>
              </a:rPr>
              <a:t>linux</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fs</a:t>
            </a:r>
            <a:r>
              <a:rPr lang="en-US" dirty="0" err="1">
                <a:solidFill>
                  <a:schemeClr val="tx1"/>
                </a:solidFill>
                <a:latin typeface="Courier New" panose="02070309020205020404" pitchFamily="49" charset="0"/>
                <a:cs typeface="Courier New" panose="02070309020205020404" pitchFamily="49" charset="0"/>
              </a:rPr>
              <a:t>.h</a:t>
            </a:r>
            <a:endParaRPr lang="en-US" dirty="0">
              <a:solidFill>
                <a:schemeClr val="tx1"/>
              </a:solidFill>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C67289F9-5756-90FC-0EC0-41C94C9A6A88}"/>
              </a:ext>
            </a:extLst>
          </p:cNvPr>
          <p:cNvPicPr>
            <a:picLocks noChangeAspect="1"/>
          </p:cNvPicPr>
          <p:nvPr/>
        </p:nvPicPr>
        <p:blipFill>
          <a:blip r:embed="rId2"/>
          <a:stretch>
            <a:fillRect/>
          </a:stretch>
        </p:blipFill>
        <p:spPr>
          <a:xfrm>
            <a:off x="4914078" y="2364014"/>
            <a:ext cx="4115544" cy="2661073"/>
          </a:xfrm>
          <a:prstGeom prst="rect">
            <a:avLst/>
          </a:prstGeom>
        </p:spPr>
      </p:pic>
      <p:sp>
        <p:nvSpPr>
          <p:cNvPr id="5" name="Rectangle 4">
            <a:extLst>
              <a:ext uri="{FF2B5EF4-FFF2-40B4-BE49-F238E27FC236}">
                <a16:creationId xmlns:a16="http://schemas.microsoft.com/office/drawing/2014/main" id="{B4747E6F-DEE9-F740-F665-DE05F0950144}"/>
              </a:ext>
            </a:extLst>
          </p:cNvPr>
          <p:cNvSpPr/>
          <p:nvPr/>
        </p:nvSpPr>
        <p:spPr>
          <a:xfrm>
            <a:off x="6256074" y="2364013"/>
            <a:ext cx="1335419" cy="26610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2396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330CE0-F887-5B5A-5CF0-A507196D147B}"/>
              </a:ext>
            </a:extLst>
          </p:cNvPr>
          <p:cNvPicPr>
            <a:picLocks noChangeAspect="1"/>
          </p:cNvPicPr>
          <p:nvPr/>
        </p:nvPicPr>
        <p:blipFill>
          <a:blip r:embed="rId2"/>
          <a:stretch>
            <a:fillRect/>
          </a:stretch>
        </p:blipFill>
        <p:spPr>
          <a:xfrm>
            <a:off x="4914078" y="2364014"/>
            <a:ext cx="4115544" cy="2661073"/>
          </a:xfrm>
          <a:prstGeom prst="rect">
            <a:avLst/>
          </a:prstGeom>
        </p:spPr>
      </p:pic>
      <p:sp>
        <p:nvSpPr>
          <p:cNvPr id="2" name="Title 1">
            <a:extLst>
              <a:ext uri="{FF2B5EF4-FFF2-40B4-BE49-F238E27FC236}">
                <a16:creationId xmlns:a16="http://schemas.microsoft.com/office/drawing/2014/main" id="{A43EA3D6-CCD0-E74B-E0F9-B71C1FFCC812}"/>
              </a:ext>
            </a:extLst>
          </p:cNvPr>
          <p:cNvSpPr>
            <a:spLocks noGrp="1"/>
          </p:cNvSpPr>
          <p:nvPr>
            <p:ph type="title"/>
          </p:nvPr>
        </p:nvSpPr>
        <p:spPr/>
        <p:txBody>
          <a:bodyPr/>
          <a:lstStyle/>
          <a:p>
            <a:r>
              <a:rPr lang="en-US" b="1" dirty="0"/>
              <a:t>(In-memory) </a:t>
            </a:r>
            <a:r>
              <a:rPr lang="en-US" b="1" dirty="0" err="1"/>
              <a:t>inode</a:t>
            </a:r>
            <a:r>
              <a:rPr lang="en-US" b="1" dirty="0"/>
              <a:t> table</a:t>
            </a:r>
          </a:p>
        </p:txBody>
      </p:sp>
      <p:sp>
        <p:nvSpPr>
          <p:cNvPr id="3" name="Text Placeholder 2">
            <a:extLst>
              <a:ext uri="{FF2B5EF4-FFF2-40B4-BE49-F238E27FC236}">
                <a16:creationId xmlns:a16="http://schemas.microsoft.com/office/drawing/2014/main" id="{ABCF3FCB-FCDD-4CED-43F6-2EC2E50243D2}"/>
              </a:ext>
            </a:extLst>
          </p:cNvPr>
          <p:cNvSpPr>
            <a:spLocks noGrp="1"/>
          </p:cNvSpPr>
          <p:nvPr>
            <p:ph type="body" idx="1"/>
          </p:nvPr>
        </p:nvSpPr>
        <p:spPr/>
        <p:txBody>
          <a:bodyPr/>
          <a:lstStyle/>
          <a:p>
            <a:pPr marL="114300" indent="0">
              <a:buNone/>
            </a:pPr>
            <a:r>
              <a:rPr lang="en-US" dirty="0">
                <a:solidFill>
                  <a:schemeClr val="tx1"/>
                </a:solidFill>
              </a:rPr>
              <a:t>System-wide table drawn from file </a:t>
            </a:r>
            <a:r>
              <a:rPr lang="en-US" dirty="0" err="1">
                <a:solidFill>
                  <a:schemeClr val="tx1"/>
                </a:solidFill>
              </a:rPr>
              <a:t>inode</a:t>
            </a:r>
            <a:r>
              <a:rPr lang="en-US" dirty="0">
                <a:solidFill>
                  <a:schemeClr val="tx1"/>
                </a:solidFill>
              </a:rPr>
              <a:t> information in filesystem:</a:t>
            </a:r>
          </a:p>
          <a:p>
            <a:r>
              <a:rPr lang="en-US" dirty="0">
                <a:solidFill>
                  <a:schemeClr val="tx1"/>
                </a:solidFill>
              </a:rPr>
              <a:t>File type (regular file, FIFO, socket, . . . )</a:t>
            </a:r>
          </a:p>
          <a:p>
            <a:r>
              <a:rPr lang="en-US" dirty="0">
                <a:solidFill>
                  <a:schemeClr val="tx1"/>
                </a:solidFill>
              </a:rPr>
              <a:t>File permissions</a:t>
            </a:r>
          </a:p>
          <a:p>
            <a:r>
              <a:rPr lang="en-US" dirty="0">
                <a:solidFill>
                  <a:schemeClr val="tx1"/>
                </a:solidFill>
              </a:rPr>
              <a:t>Other file properties (size, timestamps, . . . )</a:t>
            </a:r>
          </a:p>
          <a:p>
            <a:r>
              <a:rPr lang="en-US" sz="1600" b="1" dirty="0">
                <a:solidFill>
                  <a:srgbClr val="00B050"/>
                </a:solidFill>
                <a:latin typeface="Courier New" panose="02070309020205020404" pitchFamily="49" charset="0"/>
                <a:cs typeface="Courier New" panose="02070309020205020404" pitchFamily="49" charset="0"/>
              </a:rPr>
              <a:t>struct </a:t>
            </a:r>
            <a:r>
              <a:rPr lang="en-US" sz="1600" b="1" dirty="0" err="1">
                <a:solidFill>
                  <a:srgbClr val="00B050"/>
                </a:solidFill>
                <a:latin typeface="Courier New" panose="02070309020205020404" pitchFamily="49" charset="0"/>
                <a:cs typeface="Courier New" panose="02070309020205020404" pitchFamily="49" charset="0"/>
              </a:rPr>
              <a:t>inode</a:t>
            </a:r>
            <a:r>
              <a:rPr lang="en-US" sz="1600" b="1" dirty="0">
                <a:solidFill>
                  <a:srgbClr val="00B050"/>
                </a:solidFill>
                <a:latin typeface="Courier New" panose="02070309020205020404" pitchFamily="49" charset="0"/>
                <a:cs typeface="Courier New" panose="02070309020205020404" pitchFamily="49" charset="0"/>
              </a:rPr>
              <a:t> </a:t>
            </a:r>
            <a:r>
              <a:rPr lang="en-US" dirty="0">
                <a:solidFill>
                  <a:schemeClr val="tx1"/>
                </a:solidFill>
              </a:rPr>
              <a:t>in </a:t>
            </a:r>
            <a:r>
              <a:rPr lang="en-US" sz="1600" dirty="0">
                <a:solidFill>
                  <a:schemeClr val="tx1"/>
                </a:solidFill>
                <a:latin typeface="Courier New" panose="02070309020205020404" pitchFamily="49" charset="0"/>
                <a:cs typeface="Courier New" panose="02070309020205020404" pitchFamily="49" charset="0"/>
              </a:rPr>
              <a:t>include/</a:t>
            </a:r>
            <a:r>
              <a:rPr lang="en-US" sz="1600" dirty="0" err="1">
                <a:solidFill>
                  <a:schemeClr val="tx1"/>
                </a:solidFill>
                <a:latin typeface="Courier New" panose="02070309020205020404" pitchFamily="49" charset="0"/>
                <a:cs typeface="Courier New" panose="02070309020205020404" pitchFamily="49" charset="0"/>
              </a:rPr>
              <a:t>linux</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fs.h</a:t>
            </a:r>
            <a:endParaRPr lang="en-US" dirty="0">
              <a:solidFill>
                <a:schemeClr val="tx1"/>
              </a:solidFill>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1A2EFE5E-055B-A315-FF34-E0F792508FFA}"/>
              </a:ext>
            </a:extLst>
          </p:cNvPr>
          <p:cNvSpPr/>
          <p:nvPr/>
        </p:nvSpPr>
        <p:spPr>
          <a:xfrm>
            <a:off x="7759988" y="2311386"/>
            <a:ext cx="1269634" cy="26610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81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C22E-CB52-53B4-FC81-F168B477CDA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939F914-61AC-1665-7CFD-190037EB566C}"/>
              </a:ext>
            </a:extLst>
          </p:cNvPr>
          <p:cNvSpPr>
            <a:spLocks noGrp="1"/>
          </p:cNvSpPr>
          <p:nvPr>
            <p:ph type="body" idx="1"/>
          </p:nvPr>
        </p:nvSpPr>
        <p:spPr/>
        <p:txBody>
          <a:bodyPr/>
          <a:lstStyle/>
          <a:p>
            <a:endParaRPr lang="en-US" dirty="0"/>
          </a:p>
        </p:txBody>
      </p:sp>
      <p:pic>
        <p:nvPicPr>
          <p:cNvPr id="4" name="Picture 3">
            <a:extLst>
              <a:ext uri="{FF2B5EF4-FFF2-40B4-BE49-F238E27FC236}">
                <a16:creationId xmlns:a16="http://schemas.microsoft.com/office/drawing/2014/main" id="{88E104E4-1922-DBA3-FE60-CE596478B644}"/>
              </a:ext>
            </a:extLst>
          </p:cNvPr>
          <p:cNvPicPr>
            <a:picLocks noChangeAspect="1"/>
          </p:cNvPicPr>
          <p:nvPr/>
        </p:nvPicPr>
        <p:blipFill>
          <a:blip r:embed="rId2"/>
          <a:stretch>
            <a:fillRect/>
          </a:stretch>
        </p:blipFill>
        <p:spPr>
          <a:xfrm>
            <a:off x="2630540" y="42712"/>
            <a:ext cx="3930020" cy="2541115"/>
          </a:xfrm>
          <a:prstGeom prst="rect">
            <a:avLst/>
          </a:prstGeom>
        </p:spPr>
      </p:pic>
      <p:sp>
        <p:nvSpPr>
          <p:cNvPr id="5" name="Google Shape;62;p14">
            <a:extLst>
              <a:ext uri="{FF2B5EF4-FFF2-40B4-BE49-F238E27FC236}">
                <a16:creationId xmlns:a16="http://schemas.microsoft.com/office/drawing/2014/main" id="{6A89D9D6-7DED-D4AA-FB6D-708366AD6175}"/>
              </a:ext>
            </a:extLst>
          </p:cNvPr>
          <p:cNvSpPr txBox="1"/>
          <p:nvPr/>
        </p:nvSpPr>
        <p:spPr>
          <a:xfrm>
            <a:off x="2392575" y="4765301"/>
            <a:ext cx="5781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PCB</a:t>
            </a:r>
            <a:endParaRPr dirty="0"/>
          </a:p>
        </p:txBody>
      </p:sp>
      <p:sp>
        <p:nvSpPr>
          <p:cNvPr id="6" name="Google Shape;63;p14">
            <a:extLst>
              <a:ext uri="{FF2B5EF4-FFF2-40B4-BE49-F238E27FC236}">
                <a16:creationId xmlns:a16="http://schemas.microsoft.com/office/drawing/2014/main" id="{F93722AA-F7D9-FD54-1F8F-09C8175D5B80}"/>
              </a:ext>
            </a:extLst>
          </p:cNvPr>
          <p:cNvSpPr/>
          <p:nvPr/>
        </p:nvSpPr>
        <p:spPr>
          <a:xfrm>
            <a:off x="311700" y="3089076"/>
            <a:ext cx="2098200" cy="191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4;p14">
            <a:extLst>
              <a:ext uri="{FF2B5EF4-FFF2-40B4-BE49-F238E27FC236}">
                <a16:creationId xmlns:a16="http://schemas.microsoft.com/office/drawing/2014/main" id="{2D357958-1500-F887-759E-7D1A8AD37BDB}"/>
              </a:ext>
            </a:extLst>
          </p:cNvPr>
          <p:cNvSpPr txBox="1"/>
          <p:nvPr/>
        </p:nvSpPr>
        <p:spPr>
          <a:xfrm>
            <a:off x="1171350" y="2984426"/>
            <a:ext cx="378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sp>
        <p:nvSpPr>
          <p:cNvPr id="8" name="Google Shape;65;p14">
            <a:extLst>
              <a:ext uri="{FF2B5EF4-FFF2-40B4-BE49-F238E27FC236}">
                <a16:creationId xmlns:a16="http://schemas.microsoft.com/office/drawing/2014/main" id="{ED59CAC4-EFFF-10D4-115B-EF1A53557A84}"/>
              </a:ext>
            </a:extLst>
          </p:cNvPr>
          <p:cNvSpPr txBox="1"/>
          <p:nvPr/>
        </p:nvSpPr>
        <p:spPr>
          <a:xfrm>
            <a:off x="1171350" y="4667551"/>
            <a:ext cx="378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sp>
        <p:nvSpPr>
          <p:cNvPr id="9" name="Google Shape;66;p14">
            <a:extLst>
              <a:ext uri="{FF2B5EF4-FFF2-40B4-BE49-F238E27FC236}">
                <a16:creationId xmlns:a16="http://schemas.microsoft.com/office/drawing/2014/main" id="{DD0EA3FA-E2B1-024F-0911-3A83147C7C14}"/>
              </a:ext>
            </a:extLst>
          </p:cNvPr>
          <p:cNvSpPr/>
          <p:nvPr/>
        </p:nvSpPr>
        <p:spPr>
          <a:xfrm>
            <a:off x="311700" y="3319226"/>
            <a:ext cx="2098200" cy="15042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 name="Google Shape;68;p14">
            <a:extLst>
              <a:ext uri="{FF2B5EF4-FFF2-40B4-BE49-F238E27FC236}">
                <a16:creationId xmlns:a16="http://schemas.microsoft.com/office/drawing/2014/main" id="{157E7CC7-C2E3-1BE7-F472-43804E71999D}"/>
              </a:ext>
            </a:extLst>
          </p:cNvPr>
          <p:cNvCxnSpPr>
            <a:cxnSpLocks/>
          </p:cNvCxnSpPr>
          <p:nvPr/>
        </p:nvCxnSpPr>
        <p:spPr>
          <a:xfrm rot="10800000" flipH="1">
            <a:off x="316675" y="3507626"/>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11" name="Google Shape;69;p14">
            <a:extLst>
              <a:ext uri="{FF2B5EF4-FFF2-40B4-BE49-F238E27FC236}">
                <a16:creationId xmlns:a16="http://schemas.microsoft.com/office/drawing/2014/main" id="{C5DFBF4F-279A-1BF0-3E69-BC16670478B8}"/>
              </a:ext>
            </a:extLst>
          </p:cNvPr>
          <p:cNvCxnSpPr>
            <a:cxnSpLocks/>
          </p:cNvCxnSpPr>
          <p:nvPr/>
        </p:nvCxnSpPr>
        <p:spPr>
          <a:xfrm rot="10800000" flipH="1">
            <a:off x="311700" y="3701126"/>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12" name="Google Shape;70;p14">
            <a:extLst>
              <a:ext uri="{FF2B5EF4-FFF2-40B4-BE49-F238E27FC236}">
                <a16:creationId xmlns:a16="http://schemas.microsoft.com/office/drawing/2014/main" id="{886A259D-3432-59CC-6CF6-D981AEFAF7C1}"/>
              </a:ext>
            </a:extLst>
          </p:cNvPr>
          <p:cNvCxnSpPr>
            <a:cxnSpLocks/>
          </p:cNvCxnSpPr>
          <p:nvPr/>
        </p:nvCxnSpPr>
        <p:spPr>
          <a:xfrm rot="10800000" flipH="1">
            <a:off x="316675" y="3894601"/>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13" name="Google Shape;71;p14">
            <a:extLst>
              <a:ext uri="{FF2B5EF4-FFF2-40B4-BE49-F238E27FC236}">
                <a16:creationId xmlns:a16="http://schemas.microsoft.com/office/drawing/2014/main" id="{E019ED12-D576-74AA-BDFC-FF57ED582D54}"/>
              </a:ext>
            </a:extLst>
          </p:cNvPr>
          <p:cNvCxnSpPr>
            <a:cxnSpLocks/>
          </p:cNvCxnSpPr>
          <p:nvPr/>
        </p:nvCxnSpPr>
        <p:spPr>
          <a:xfrm rot="10800000" flipH="1">
            <a:off x="311700" y="4087589"/>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14" name="Google Shape;72;p14">
            <a:extLst>
              <a:ext uri="{FF2B5EF4-FFF2-40B4-BE49-F238E27FC236}">
                <a16:creationId xmlns:a16="http://schemas.microsoft.com/office/drawing/2014/main" id="{5A3CC573-EE33-EF5B-4F5E-338CC694634E}"/>
              </a:ext>
            </a:extLst>
          </p:cNvPr>
          <p:cNvCxnSpPr>
            <a:cxnSpLocks/>
          </p:cNvCxnSpPr>
          <p:nvPr/>
        </p:nvCxnSpPr>
        <p:spPr>
          <a:xfrm rot="10800000" flipH="1">
            <a:off x="311700" y="4281064"/>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15" name="Google Shape;73;p14">
            <a:extLst>
              <a:ext uri="{FF2B5EF4-FFF2-40B4-BE49-F238E27FC236}">
                <a16:creationId xmlns:a16="http://schemas.microsoft.com/office/drawing/2014/main" id="{74909AC1-DA8B-D36D-D86E-47CEBB090A21}"/>
              </a:ext>
            </a:extLst>
          </p:cNvPr>
          <p:cNvCxnSpPr>
            <a:cxnSpLocks/>
          </p:cNvCxnSpPr>
          <p:nvPr/>
        </p:nvCxnSpPr>
        <p:spPr>
          <a:xfrm rot="10800000" flipH="1">
            <a:off x="311700" y="4474301"/>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16" name="Google Shape;74;p14">
            <a:extLst>
              <a:ext uri="{FF2B5EF4-FFF2-40B4-BE49-F238E27FC236}">
                <a16:creationId xmlns:a16="http://schemas.microsoft.com/office/drawing/2014/main" id="{3C97BE2B-0AF4-BE3C-45CE-DE55B8B5482D}"/>
              </a:ext>
            </a:extLst>
          </p:cNvPr>
          <p:cNvCxnSpPr>
            <a:cxnSpLocks/>
          </p:cNvCxnSpPr>
          <p:nvPr/>
        </p:nvCxnSpPr>
        <p:spPr>
          <a:xfrm flipH="1">
            <a:off x="959700" y="3333301"/>
            <a:ext cx="9900" cy="1156200"/>
          </a:xfrm>
          <a:prstGeom prst="straightConnector1">
            <a:avLst/>
          </a:prstGeom>
          <a:noFill/>
          <a:ln w="9525" cap="flat" cmpd="sng">
            <a:solidFill>
              <a:schemeClr val="dk2"/>
            </a:solidFill>
            <a:prstDash val="solid"/>
            <a:round/>
            <a:headEnd type="none" w="med" len="med"/>
            <a:tailEnd type="none" w="med" len="med"/>
          </a:ln>
        </p:spPr>
      </p:cxnSp>
      <p:sp>
        <p:nvSpPr>
          <p:cNvPr id="17" name="Google Shape;75;p14">
            <a:extLst>
              <a:ext uri="{FF2B5EF4-FFF2-40B4-BE49-F238E27FC236}">
                <a16:creationId xmlns:a16="http://schemas.microsoft.com/office/drawing/2014/main" id="{D828DDFD-DDC3-FC4B-61C4-C94CA8B81A19}"/>
              </a:ext>
            </a:extLst>
          </p:cNvPr>
          <p:cNvSpPr txBox="1"/>
          <p:nvPr/>
        </p:nvSpPr>
        <p:spPr>
          <a:xfrm>
            <a:off x="286925" y="3269379"/>
            <a:ext cx="2870700" cy="109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t>flags           file table entry ptr</a:t>
            </a:r>
            <a:endParaRPr sz="1100"/>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flags           file table entry ptr</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flags           file table entry ptr</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flags           file table entry ptr</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flags           file table entry ptr</a:t>
            </a:r>
            <a:endParaRPr sz="1100">
              <a:solidFill>
                <a:schemeClr val="dk1"/>
              </a:solidFill>
            </a:endParaRPr>
          </a:p>
          <a:p>
            <a:pPr marL="0" lvl="0" indent="0" algn="l" rtl="0">
              <a:lnSpc>
                <a:spcPct val="115000"/>
              </a:lnSpc>
              <a:spcBef>
                <a:spcPts val="0"/>
              </a:spcBef>
              <a:spcAft>
                <a:spcPts val="0"/>
              </a:spcAft>
              <a:buNone/>
            </a:pPr>
            <a:r>
              <a:rPr lang="en" sz="1100"/>
              <a:t>...                ...</a:t>
            </a:r>
            <a:endParaRPr sz="1100"/>
          </a:p>
        </p:txBody>
      </p:sp>
      <p:cxnSp>
        <p:nvCxnSpPr>
          <p:cNvPr id="18" name="Google Shape;76;p14">
            <a:extLst>
              <a:ext uri="{FF2B5EF4-FFF2-40B4-BE49-F238E27FC236}">
                <a16:creationId xmlns:a16="http://schemas.microsoft.com/office/drawing/2014/main" id="{B9FBB50A-4811-FFA4-E3BF-F52B33296FE3}"/>
              </a:ext>
            </a:extLst>
          </p:cNvPr>
          <p:cNvCxnSpPr>
            <a:cxnSpLocks/>
          </p:cNvCxnSpPr>
          <p:nvPr/>
        </p:nvCxnSpPr>
        <p:spPr>
          <a:xfrm rot="10800000" flipH="1">
            <a:off x="2409975" y="2819951"/>
            <a:ext cx="1699500" cy="593100"/>
          </a:xfrm>
          <a:prstGeom prst="straightConnector1">
            <a:avLst/>
          </a:prstGeom>
          <a:noFill/>
          <a:ln w="9525" cap="flat" cmpd="sng">
            <a:solidFill>
              <a:schemeClr val="dk2"/>
            </a:solidFill>
            <a:prstDash val="solid"/>
            <a:round/>
            <a:headEnd type="none" w="med" len="med"/>
            <a:tailEnd type="triangle" w="med" len="med"/>
          </a:ln>
        </p:spPr>
      </p:cxnSp>
      <p:sp>
        <p:nvSpPr>
          <p:cNvPr id="20" name="Google Shape;78;p14">
            <a:extLst>
              <a:ext uri="{FF2B5EF4-FFF2-40B4-BE49-F238E27FC236}">
                <a16:creationId xmlns:a16="http://schemas.microsoft.com/office/drawing/2014/main" id="{C9443AF2-350B-90B0-DC31-E10E0B15FA2C}"/>
              </a:ext>
            </a:extLst>
          </p:cNvPr>
          <p:cNvSpPr txBox="1"/>
          <p:nvPr/>
        </p:nvSpPr>
        <p:spPr>
          <a:xfrm>
            <a:off x="4109550" y="2675426"/>
            <a:ext cx="1769400" cy="643800"/>
          </a:xfrm>
          <a:prstGeom prst="rect">
            <a:avLst/>
          </a:prstGeom>
          <a:solidFill>
            <a:srgbClr val="C9DAF8"/>
          </a:solid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.f_path = "/dev/tty0",</a:t>
            </a:r>
            <a:endParaRPr sz="1000"/>
          </a:p>
          <a:p>
            <a:pPr marL="0" lvl="0" indent="0" algn="l" rtl="0">
              <a:spcBef>
                <a:spcPts val="0"/>
              </a:spcBef>
              <a:spcAft>
                <a:spcPts val="0"/>
              </a:spcAft>
              <a:buNone/>
            </a:pPr>
            <a:r>
              <a:rPr lang="en" sz="1000"/>
              <a:t>.f_flags = O_RDONLY | ...,</a:t>
            </a:r>
            <a:endParaRPr sz="1000"/>
          </a:p>
          <a:p>
            <a:pPr marL="0" lvl="0" indent="0" algn="l" rtl="0">
              <a:spcBef>
                <a:spcPts val="0"/>
              </a:spcBef>
              <a:spcAft>
                <a:spcPts val="0"/>
              </a:spcAft>
              <a:buNone/>
            </a:pPr>
            <a:r>
              <a:rPr lang="en" sz="1000"/>
              <a:t>.f_inode = ...,</a:t>
            </a:r>
            <a:endParaRPr sz="1000"/>
          </a:p>
          <a:p>
            <a:pPr marL="0" lvl="0" indent="0" algn="l" rtl="0">
              <a:spcBef>
                <a:spcPts val="0"/>
              </a:spcBef>
              <a:spcAft>
                <a:spcPts val="0"/>
              </a:spcAft>
              <a:buNone/>
            </a:pPr>
            <a:endParaRPr sz="1000"/>
          </a:p>
        </p:txBody>
      </p:sp>
      <p:sp>
        <p:nvSpPr>
          <p:cNvPr id="21" name="Google Shape;79;p14">
            <a:extLst>
              <a:ext uri="{FF2B5EF4-FFF2-40B4-BE49-F238E27FC236}">
                <a16:creationId xmlns:a16="http://schemas.microsoft.com/office/drawing/2014/main" id="{5881BAA1-A021-5F20-69D0-F1629DEE34C1}"/>
              </a:ext>
            </a:extLst>
          </p:cNvPr>
          <p:cNvSpPr txBox="1"/>
          <p:nvPr/>
        </p:nvSpPr>
        <p:spPr>
          <a:xfrm>
            <a:off x="6738950" y="2944526"/>
            <a:ext cx="1769400" cy="643800"/>
          </a:xfrm>
          <a:prstGeom prst="rect">
            <a:avLst/>
          </a:prstGeom>
          <a:solidFill>
            <a:srgbClr val="EA9999"/>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.i_mode = 0620,</a:t>
            </a:r>
            <a:endParaRPr sz="1000"/>
          </a:p>
          <a:p>
            <a:pPr marL="0" lvl="0" indent="0" algn="l" rtl="0">
              <a:spcBef>
                <a:spcPts val="0"/>
              </a:spcBef>
              <a:spcAft>
                <a:spcPts val="0"/>
              </a:spcAft>
              <a:buNone/>
            </a:pPr>
            <a:r>
              <a:rPr lang="en" sz="1000"/>
              <a:t>.i_uid = ...,</a:t>
            </a:r>
            <a:endParaRPr sz="1000"/>
          </a:p>
          <a:p>
            <a:pPr marL="0" lvl="0" indent="0" algn="l" rtl="0">
              <a:spcBef>
                <a:spcPts val="0"/>
              </a:spcBef>
              <a:spcAft>
                <a:spcPts val="0"/>
              </a:spcAft>
              <a:buNone/>
            </a:pPr>
            <a:r>
              <a:rPr lang="en" sz="1000"/>
              <a:t>.i_gid = ...,</a:t>
            </a:r>
            <a:endParaRPr sz="1000"/>
          </a:p>
          <a:p>
            <a:pPr marL="0" lvl="0" indent="0" algn="l" rtl="0">
              <a:spcBef>
                <a:spcPts val="0"/>
              </a:spcBef>
              <a:spcAft>
                <a:spcPts val="0"/>
              </a:spcAft>
              <a:buNone/>
            </a:pPr>
            <a:endParaRPr sz="1000"/>
          </a:p>
        </p:txBody>
      </p:sp>
      <p:cxnSp>
        <p:nvCxnSpPr>
          <p:cNvPr id="22" name="Google Shape;80;p14">
            <a:extLst>
              <a:ext uri="{FF2B5EF4-FFF2-40B4-BE49-F238E27FC236}">
                <a16:creationId xmlns:a16="http://schemas.microsoft.com/office/drawing/2014/main" id="{3705E165-2DB2-B53B-8B8D-FC5EE1A06379}"/>
              </a:ext>
            </a:extLst>
          </p:cNvPr>
          <p:cNvCxnSpPr>
            <a:endCxn id="21" idx="1"/>
          </p:cNvCxnSpPr>
          <p:nvPr/>
        </p:nvCxnSpPr>
        <p:spPr>
          <a:xfrm>
            <a:off x="4969250" y="3166826"/>
            <a:ext cx="1769700" cy="99600"/>
          </a:xfrm>
          <a:prstGeom prst="straightConnector1">
            <a:avLst/>
          </a:prstGeom>
          <a:noFill/>
          <a:ln w="9525" cap="flat" cmpd="sng">
            <a:solidFill>
              <a:schemeClr val="dk2"/>
            </a:solidFill>
            <a:prstDash val="solid"/>
            <a:round/>
            <a:headEnd type="none" w="med" len="med"/>
            <a:tailEnd type="triangle" w="med" len="med"/>
          </a:ln>
        </p:spPr>
      </p:cxnSp>
      <p:sp>
        <p:nvSpPr>
          <p:cNvPr id="24" name="Google Shape;82;p14">
            <a:extLst>
              <a:ext uri="{FF2B5EF4-FFF2-40B4-BE49-F238E27FC236}">
                <a16:creationId xmlns:a16="http://schemas.microsoft.com/office/drawing/2014/main" id="{35ABCE01-3378-9354-9D4D-07FA76A303DC}"/>
              </a:ext>
            </a:extLst>
          </p:cNvPr>
          <p:cNvSpPr txBox="1"/>
          <p:nvPr/>
        </p:nvSpPr>
        <p:spPr>
          <a:xfrm>
            <a:off x="4109550" y="3381776"/>
            <a:ext cx="1769400" cy="643800"/>
          </a:xfrm>
          <a:prstGeom prst="rect">
            <a:avLst/>
          </a:prstGeom>
          <a:solidFill>
            <a:srgbClr val="C9DAF8"/>
          </a:solid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.f_path = "/dev/tty0",</a:t>
            </a:r>
            <a:endParaRPr sz="1000"/>
          </a:p>
          <a:p>
            <a:pPr marL="0" lvl="0" indent="0" algn="l" rtl="0">
              <a:spcBef>
                <a:spcPts val="0"/>
              </a:spcBef>
              <a:spcAft>
                <a:spcPts val="0"/>
              </a:spcAft>
              <a:buNone/>
            </a:pPr>
            <a:r>
              <a:rPr lang="en" sz="1000"/>
              <a:t>.f_flags = O_WRONLY | ...,</a:t>
            </a:r>
            <a:endParaRPr sz="1000"/>
          </a:p>
          <a:p>
            <a:pPr marL="0" lvl="0" indent="0" algn="l" rtl="0">
              <a:spcBef>
                <a:spcPts val="0"/>
              </a:spcBef>
              <a:spcAft>
                <a:spcPts val="0"/>
              </a:spcAft>
              <a:buNone/>
            </a:pPr>
            <a:r>
              <a:rPr lang="en" sz="1000"/>
              <a:t>.f_inode = ...,</a:t>
            </a:r>
            <a:endParaRPr sz="1000"/>
          </a:p>
          <a:p>
            <a:pPr marL="0" lvl="0" indent="0" algn="l" rtl="0">
              <a:spcBef>
                <a:spcPts val="0"/>
              </a:spcBef>
              <a:spcAft>
                <a:spcPts val="0"/>
              </a:spcAft>
              <a:buNone/>
            </a:pPr>
            <a:endParaRPr sz="1000"/>
          </a:p>
        </p:txBody>
      </p:sp>
      <p:cxnSp>
        <p:nvCxnSpPr>
          <p:cNvPr id="25" name="Google Shape;83;p14">
            <a:extLst>
              <a:ext uri="{FF2B5EF4-FFF2-40B4-BE49-F238E27FC236}">
                <a16:creationId xmlns:a16="http://schemas.microsoft.com/office/drawing/2014/main" id="{51316361-F097-7CDB-6F0C-E256DBDC503D}"/>
              </a:ext>
            </a:extLst>
          </p:cNvPr>
          <p:cNvCxnSpPr>
            <a:cxnSpLocks/>
          </p:cNvCxnSpPr>
          <p:nvPr/>
        </p:nvCxnSpPr>
        <p:spPr>
          <a:xfrm rot="10800000" flipH="1">
            <a:off x="5031550" y="3492801"/>
            <a:ext cx="1699500" cy="373800"/>
          </a:xfrm>
          <a:prstGeom prst="straightConnector1">
            <a:avLst/>
          </a:prstGeom>
          <a:noFill/>
          <a:ln w="9525" cap="flat" cmpd="sng">
            <a:solidFill>
              <a:schemeClr val="dk2"/>
            </a:solidFill>
            <a:prstDash val="solid"/>
            <a:round/>
            <a:headEnd type="none" w="med" len="med"/>
            <a:tailEnd type="triangle" w="med" len="med"/>
          </a:ln>
        </p:spPr>
      </p:cxnSp>
      <p:cxnSp>
        <p:nvCxnSpPr>
          <p:cNvPr id="26" name="Google Shape;84;p14">
            <a:extLst>
              <a:ext uri="{FF2B5EF4-FFF2-40B4-BE49-F238E27FC236}">
                <a16:creationId xmlns:a16="http://schemas.microsoft.com/office/drawing/2014/main" id="{90F0D5F4-47D3-02D8-8C1B-C6AEF2CD3222}"/>
              </a:ext>
            </a:extLst>
          </p:cNvPr>
          <p:cNvCxnSpPr>
            <a:cxnSpLocks/>
            <a:endCxn id="24" idx="1"/>
          </p:cNvCxnSpPr>
          <p:nvPr/>
        </p:nvCxnSpPr>
        <p:spPr>
          <a:xfrm>
            <a:off x="2410050" y="3620276"/>
            <a:ext cx="1699500" cy="83400"/>
          </a:xfrm>
          <a:prstGeom prst="straightConnector1">
            <a:avLst/>
          </a:prstGeom>
          <a:noFill/>
          <a:ln w="9525" cap="flat" cmpd="sng">
            <a:solidFill>
              <a:schemeClr val="dk2"/>
            </a:solidFill>
            <a:prstDash val="solid"/>
            <a:round/>
            <a:headEnd type="none" w="med" len="med"/>
            <a:tailEnd type="triangle" w="med" len="med"/>
          </a:ln>
        </p:spPr>
      </p:cxnSp>
      <p:cxnSp>
        <p:nvCxnSpPr>
          <p:cNvPr id="27" name="Google Shape;85;p14">
            <a:extLst>
              <a:ext uri="{FF2B5EF4-FFF2-40B4-BE49-F238E27FC236}">
                <a16:creationId xmlns:a16="http://schemas.microsoft.com/office/drawing/2014/main" id="{DF664998-789C-A69E-FD88-BA92965A41C8}"/>
              </a:ext>
            </a:extLst>
          </p:cNvPr>
          <p:cNvCxnSpPr>
            <a:cxnSpLocks/>
          </p:cNvCxnSpPr>
          <p:nvPr/>
        </p:nvCxnSpPr>
        <p:spPr>
          <a:xfrm>
            <a:off x="2409975" y="3805364"/>
            <a:ext cx="1689600" cy="6300"/>
          </a:xfrm>
          <a:prstGeom prst="straightConnector1">
            <a:avLst/>
          </a:prstGeom>
          <a:noFill/>
          <a:ln w="9525" cap="flat" cmpd="sng">
            <a:solidFill>
              <a:schemeClr val="dk2"/>
            </a:solidFill>
            <a:prstDash val="solid"/>
            <a:round/>
            <a:headEnd type="none" w="med" len="med"/>
            <a:tailEnd type="triangle" w="med" len="med"/>
          </a:ln>
        </p:spPr>
      </p:cxnSp>
      <p:sp>
        <p:nvSpPr>
          <p:cNvPr id="28" name="Google Shape;86;p14">
            <a:extLst>
              <a:ext uri="{FF2B5EF4-FFF2-40B4-BE49-F238E27FC236}">
                <a16:creationId xmlns:a16="http://schemas.microsoft.com/office/drawing/2014/main" id="{9400054E-778C-29EA-EC62-9DFD539F53A4}"/>
              </a:ext>
            </a:extLst>
          </p:cNvPr>
          <p:cNvSpPr txBox="1"/>
          <p:nvPr/>
        </p:nvSpPr>
        <p:spPr>
          <a:xfrm>
            <a:off x="4109550" y="4088126"/>
            <a:ext cx="1769400" cy="643800"/>
          </a:xfrm>
          <a:prstGeom prst="rect">
            <a:avLst/>
          </a:prstGeom>
          <a:solidFill>
            <a:srgbClr val="C9DAF8"/>
          </a:solid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t>.f_path = "/tmp/file.txt",</a:t>
            </a:r>
            <a:endParaRPr sz="1000" dirty="0"/>
          </a:p>
          <a:p>
            <a:pPr marL="0" lvl="0" indent="0" algn="l" rtl="0">
              <a:spcBef>
                <a:spcPts val="0"/>
              </a:spcBef>
              <a:spcAft>
                <a:spcPts val="0"/>
              </a:spcAft>
              <a:buNone/>
            </a:pPr>
            <a:r>
              <a:rPr lang="en" sz="1000" dirty="0"/>
              <a:t>.f_flags = O_WRONLY | ...,</a:t>
            </a:r>
            <a:endParaRPr sz="1000" dirty="0"/>
          </a:p>
          <a:p>
            <a:pPr marL="0" lvl="0" indent="0" algn="l" rtl="0">
              <a:spcBef>
                <a:spcPts val="0"/>
              </a:spcBef>
              <a:spcAft>
                <a:spcPts val="0"/>
              </a:spcAft>
              <a:buNone/>
            </a:pPr>
            <a:r>
              <a:rPr lang="en" sz="1000" dirty="0"/>
              <a:t>.f_inode = ...,</a:t>
            </a:r>
            <a:endParaRPr sz="1000" dirty="0"/>
          </a:p>
          <a:p>
            <a:pPr marL="0" lvl="0" indent="0" algn="l" rtl="0">
              <a:spcBef>
                <a:spcPts val="0"/>
              </a:spcBef>
              <a:spcAft>
                <a:spcPts val="0"/>
              </a:spcAft>
              <a:buNone/>
            </a:pPr>
            <a:endParaRPr sz="1000" dirty="0"/>
          </a:p>
        </p:txBody>
      </p:sp>
      <p:cxnSp>
        <p:nvCxnSpPr>
          <p:cNvPr id="29" name="Google Shape;87;p14">
            <a:extLst>
              <a:ext uri="{FF2B5EF4-FFF2-40B4-BE49-F238E27FC236}">
                <a16:creationId xmlns:a16="http://schemas.microsoft.com/office/drawing/2014/main" id="{2CCE78DA-F518-B033-7732-63DE63F73D08}"/>
              </a:ext>
            </a:extLst>
          </p:cNvPr>
          <p:cNvCxnSpPr>
            <a:cxnSpLocks/>
            <a:endCxn id="28" idx="1"/>
          </p:cNvCxnSpPr>
          <p:nvPr/>
        </p:nvCxnSpPr>
        <p:spPr>
          <a:xfrm>
            <a:off x="2410050" y="4025426"/>
            <a:ext cx="1699500" cy="384600"/>
          </a:xfrm>
          <a:prstGeom prst="straightConnector1">
            <a:avLst/>
          </a:prstGeom>
          <a:noFill/>
          <a:ln w="9525" cap="flat" cmpd="sng">
            <a:solidFill>
              <a:schemeClr val="dk2"/>
            </a:solidFill>
            <a:prstDash val="solid"/>
            <a:round/>
            <a:headEnd type="none" w="med" len="med"/>
            <a:tailEnd type="triangle" w="med" len="med"/>
          </a:ln>
        </p:spPr>
      </p:cxnSp>
      <p:sp>
        <p:nvSpPr>
          <p:cNvPr id="30" name="Google Shape;88;p14">
            <a:extLst>
              <a:ext uri="{FF2B5EF4-FFF2-40B4-BE49-F238E27FC236}">
                <a16:creationId xmlns:a16="http://schemas.microsoft.com/office/drawing/2014/main" id="{BC962E31-0BDB-5910-B46D-9BD27390DC88}"/>
              </a:ext>
            </a:extLst>
          </p:cNvPr>
          <p:cNvSpPr txBox="1"/>
          <p:nvPr/>
        </p:nvSpPr>
        <p:spPr>
          <a:xfrm>
            <a:off x="6738950" y="4088126"/>
            <a:ext cx="1769400" cy="643800"/>
          </a:xfrm>
          <a:prstGeom prst="rect">
            <a:avLst/>
          </a:prstGeom>
          <a:solidFill>
            <a:srgbClr val="EA9999"/>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.i_mode = 0664,</a:t>
            </a:r>
            <a:endParaRPr sz="1000"/>
          </a:p>
          <a:p>
            <a:pPr marL="0" lvl="0" indent="0" algn="l" rtl="0">
              <a:spcBef>
                <a:spcPts val="0"/>
              </a:spcBef>
              <a:spcAft>
                <a:spcPts val="0"/>
              </a:spcAft>
              <a:buNone/>
            </a:pPr>
            <a:r>
              <a:rPr lang="en" sz="1000"/>
              <a:t>.i_uid = ...,</a:t>
            </a:r>
            <a:endParaRPr sz="1000"/>
          </a:p>
          <a:p>
            <a:pPr marL="0" lvl="0" indent="0" algn="l" rtl="0">
              <a:spcBef>
                <a:spcPts val="0"/>
              </a:spcBef>
              <a:spcAft>
                <a:spcPts val="0"/>
              </a:spcAft>
              <a:buNone/>
            </a:pPr>
            <a:r>
              <a:rPr lang="en" sz="1000"/>
              <a:t>.i_gid = ...,</a:t>
            </a:r>
            <a:endParaRPr sz="1000"/>
          </a:p>
          <a:p>
            <a:pPr marL="0" lvl="0" indent="0" algn="l" rtl="0">
              <a:spcBef>
                <a:spcPts val="0"/>
              </a:spcBef>
              <a:spcAft>
                <a:spcPts val="0"/>
              </a:spcAft>
              <a:buNone/>
            </a:pPr>
            <a:endParaRPr sz="1000"/>
          </a:p>
        </p:txBody>
      </p:sp>
      <p:cxnSp>
        <p:nvCxnSpPr>
          <p:cNvPr id="31" name="Google Shape;89;p14">
            <a:extLst>
              <a:ext uri="{FF2B5EF4-FFF2-40B4-BE49-F238E27FC236}">
                <a16:creationId xmlns:a16="http://schemas.microsoft.com/office/drawing/2014/main" id="{CA2F81E6-9AA9-8DF3-B081-F902D2FEF8DF}"/>
              </a:ext>
            </a:extLst>
          </p:cNvPr>
          <p:cNvCxnSpPr>
            <a:cxnSpLocks/>
            <a:endCxn id="30" idx="1"/>
          </p:cNvCxnSpPr>
          <p:nvPr/>
        </p:nvCxnSpPr>
        <p:spPr>
          <a:xfrm rot="10800000" flipH="1">
            <a:off x="4969250" y="4410026"/>
            <a:ext cx="1769700" cy="186900"/>
          </a:xfrm>
          <a:prstGeom prst="straightConnector1">
            <a:avLst/>
          </a:prstGeom>
          <a:noFill/>
          <a:ln w="9525" cap="flat" cmpd="sng">
            <a:solidFill>
              <a:schemeClr val="dk2"/>
            </a:solidFill>
            <a:prstDash val="solid"/>
            <a:round/>
            <a:headEnd type="none" w="med" len="med"/>
            <a:tailEnd type="triangle" w="med" len="med"/>
          </a:ln>
        </p:spPr>
      </p:cxnSp>
      <p:cxnSp>
        <p:nvCxnSpPr>
          <p:cNvPr id="49" name="Straight Arrow Connector 48">
            <a:extLst>
              <a:ext uri="{FF2B5EF4-FFF2-40B4-BE49-F238E27FC236}">
                <a16:creationId xmlns:a16="http://schemas.microsoft.com/office/drawing/2014/main" id="{542E8E9B-D600-977D-1CCC-1473A1929632}"/>
              </a:ext>
            </a:extLst>
          </p:cNvPr>
          <p:cNvCxnSpPr/>
          <p:nvPr/>
        </p:nvCxnSpPr>
        <p:spPr>
          <a:xfrm flipH="1">
            <a:off x="1722275" y="2053544"/>
            <a:ext cx="1132758" cy="8287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787170E-ABDE-8CEE-10DC-88C7FB469658}"/>
              </a:ext>
            </a:extLst>
          </p:cNvPr>
          <p:cNvCxnSpPr>
            <a:cxnSpLocks/>
          </p:cNvCxnSpPr>
          <p:nvPr/>
        </p:nvCxnSpPr>
        <p:spPr>
          <a:xfrm>
            <a:off x="4371796" y="2286326"/>
            <a:ext cx="62057" cy="2230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9D04FA9C-5AE8-503A-80F2-7B38F76C8460}"/>
              </a:ext>
            </a:extLst>
          </p:cNvPr>
          <p:cNvCxnSpPr>
            <a:cxnSpLocks/>
          </p:cNvCxnSpPr>
          <p:nvPr/>
        </p:nvCxnSpPr>
        <p:spPr>
          <a:xfrm>
            <a:off x="6342645" y="2328725"/>
            <a:ext cx="510735" cy="31572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8C309422-D4B0-E6EF-C832-26ACFBD52357}"/>
              </a:ext>
            </a:extLst>
          </p:cNvPr>
          <p:cNvSpPr txBox="1"/>
          <p:nvPr/>
        </p:nvSpPr>
        <p:spPr>
          <a:xfrm>
            <a:off x="569033" y="2826181"/>
            <a:ext cx="4572000" cy="307777"/>
          </a:xfrm>
          <a:prstGeom prst="rect">
            <a:avLst/>
          </a:prstGeom>
          <a:noFill/>
        </p:spPr>
        <p:txBody>
          <a:bodyPr wrap="square">
            <a:spAutoFit/>
          </a:bodyPr>
          <a:lstStyle/>
          <a:p>
            <a:r>
              <a:rPr lang="en-US" sz="1400" b="1" dirty="0">
                <a:solidFill>
                  <a:srgbClr val="00B050"/>
                </a:solidFill>
                <a:latin typeface="Courier New" panose="02070309020205020404" pitchFamily="49" charset="0"/>
                <a:cs typeface="Courier New" panose="02070309020205020404" pitchFamily="49" charset="0"/>
              </a:rPr>
              <a:t>struct </a:t>
            </a:r>
            <a:r>
              <a:rPr lang="en-US" sz="1400" b="1" dirty="0" err="1">
                <a:solidFill>
                  <a:srgbClr val="00B050"/>
                </a:solidFill>
                <a:latin typeface="Courier New" panose="02070309020205020404" pitchFamily="49" charset="0"/>
                <a:cs typeface="Courier New" panose="02070309020205020404" pitchFamily="49" charset="0"/>
              </a:rPr>
              <a:t>fdtable</a:t>
            </a:r>
            <a:r>
              <a:rPr lang="en-US" sz="1400" b="1" dirty="0">
                <a:solidFill>
                  <a:srgbClr val="00B050"/>
                </a:solidFill>
                <a:latin typeface="Courier New" panose="02070309020205020404" pitchFamily="49" charset="0"/>
                <a:cs typeface="Courier New" panose="02070309020205020404" pitchFamily="49" charset="0"/>
              </a:rPr>
              <a:t> </a:t>
            </a:r>
            <a:endParaRPr lang="en-US" dirty="0"/>
          </a:p>
        </p:txBody>
      </p:sp>
      <p:sp>
        <p:nvSpPr>
          <p:cNvPr id="58" name="TextBox 57">
            <a:extLst>
              <a:ext uri="{FF2B5EF4-FFF2-40B4-BE49-F238E27FC236}">
                <a16:creationId xmlns:a16="http://schemas.microsoft.com/office/drawing/2014/main" id="{A5993749-D0B7-64D8-7E4B-5B121526728A}"/>
              </a:ext>
            </a:extLst>
          </p:cNvPr>
          <p:cNvSpPr txBox="1"/>
          <p:nvPr/>
        </p:nvSpPr>
        <p:spPr>
          <a:xfrm>
            <a:off x="4099575" y="2431214"/>
            <a:ext cx="4572000" cy="307777"/>
          </a:xfrm>
          <a:prstGeom prst="rect">
            <a:avLst/>
          </a:prstGeom>
          <a:noFill/>
        </p:spPr>
        <p:txBody>
          <a:bodyPr wrap="square">
            <a:spAutoFit/>
          </a:bodyPr>
          <a:lstStyle/>
          <a:p>
            <a:r>
              <a:rPr lang="en-US" sz="1400" b="1" dirty="0">
                <a:solidFill>
                  <a:srgbClr val="00B050"/>
                </a:solidFill>
                <a:latin typeface="Courier New" panose="02070309020205020404" pitchFamily="49" charset="0"/>
                <a:cs typeface="Courier New" panose="02070309020205020404" pitchFamily="49" charset="0"/>
              </a:rPr>
              <a:t>struct file </a:t>
            </a:r>
            <a:endParaRPr lang="en-US" dirty="0"/>
          </a:p>
        </p:txBody>
      </p:sp>
      <p:sp>
        <p:nvSpPr>
          <p:cNvPr id="60" name="TextBox 59">
            <a:extLst>
              <a:ext uri="{FF2B5EF4-FFF2-40B4-BE49-F238E27FC236}">
                <a16:creationId xmlns:a16="http://schemas.microsoft.com/office/drawing/2014/main" id="{A21E5A64-1D8A-0431-C563-03BB445FAE88}"/>
              </a:ext>
            </a:extLst>
          </p:cNvPr>
          <p:cNvSpPr txBox="1"/>
          <p:nvPr/>
        </p:nvSpPr>
        <p:spPr>
          <a:xfrm>
            <a:off x="6660950" y="2622152"/>
            <a:ext cx="4572000" cy="307777"/>
          </a:xfrm>
          <a:prstGeom prst="rect">
            <a:avLst/>
          </a:prstGeom>
          <a:noFill/>
        </p:spPr>
        <p:txBody>
          <a:bodyPr wrap="square">
            <a:spAutoFit/>
          </a:bodyPr>
          <a:lstStyle/>
          <a:p>
            <a:r>
              <a:rPr lang="en-US" sz="1400" b="1" dirty="0">
                <a:solidFill>
                  <a:srgbClr val="00B050"/>
                </a:solidFill>
                <a:latin typeface="Courier New" panose="02070309020205020404" pitchFamily="49" charset="0"/>
                <a:cs typeface="Courier New" panose="02070309020205020404" pitchFamily="49" charset="0"/>
              </a:rPr>
              <a:t>struct </a:t>
            </a:r>
            <a:r>
              <a:rPr lang="en-US" sz="1400" b="1" dirty="0" err="1">
                <a:solidFill>
                  <a:srgbClr val="00B050"/>
                </a:solidFill>
                <a:latin typeface="Courier New" panose="02070309020205020404" pitchFamily="49" charset="0"/>
                <a:cs typeface="Courier New" panose="02070309020205020404" pitchFamily="49" charset="0"/>
              </a:rPr>
              <a:t>inode</a:t>
            </a:r>
            <a:r>
              <a:rPr lang="en-US" sz="1400" b="1" dirty="0">
                <a:solidFill>
                  <a:srgbClr val="00B050"/>
                </a:solidFill>
                <a:latin typeface="Courier New" panose="02070309020205020404" pitchFamily="49" charset="0"/>
                <a:cs typeface="Courier New" panose="02070309020205020404" pitchFamily="49" charset="0"/>
              </a:rPr>
              <a:t> </a:t>
            </a:r>
            <a:endParaRPr lang="en-US" dirty="0"/>
          </a:p>
        </p:txBody>
      </p:sp>
    </p:spTree>
    <p:extLst>
      <p:ext uri="{BB962C8B-B14F-4D97-AF65-F5344CB8AC3E}">
        <p14:creationId xmlns:p14="http://schemas.microsoft.com/office/powerpoint/2010/main" val="3512843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does the OS track file descriptors?</a:t>
            </a:r>
            <a:endParaRPr/>
          </a:p>
        </p:txBody>
      </p:sp>
      <p:sp>
        <p:nvSpPr>
          <p:cNvPr id="61" name="Google Shape;61;p14"/>
          <p:cNvSpPr txBox="1">
            <a:spLocks noGrp="1"/>
          </p:cNvSpPr>
          <p:nvPr>
            <p:ph type="body" idx="1"/>
          </p:nvPr>
        </p:nvSpPr>
        <p:spPr>
          <a:xfrm>
            <a:off x="29900" y="9680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File descriptors are process-specific</a:t>
            </a:r>
            <a:endParaRPr dirty="0"/>
          </a:p>
          <a:p>
            <a:pPr marL="914400" lvl="1" indent="-317500" algn="l" rtl="0">
              <a:spcBef>
                <a:spcPts val="0"/>
              </a:spcBef>
              <a:spcAft>
                <a:spcPts val="0"/>
              </a:spcAft>
              <a:buSzPts val="1400"/>
              <a:buChar char="○"/>
            </a:pPr>
            <a:r>
              <a:rPr lang="en" dirty="0"/>
              <a:t>Tracked in PCB, in an </a:t>
            </a:r>
            <a:r>
              <a:rPr lang="en" dirty="0">
                <a:solidFill>
                  <a:srgbClr val="000000"/>
                </a:solidFill>
                <a:highlight>
                  <a:srgbClr val="FFFF00"/>
                </a:highlight>
              </a:rPr>
              <a:t>array mapping fds to {flags, file table entry pointer}s</a:t>
            </a:r>
            <a:endParaRPr dirty="0">
              <a:solidFill>
                <a:srgbClr val="000000"/>
              </a:solidFill>
              <a:highlight>
                <a:srgbClr val="FFFF00"/>
              </a:highlight>
            </a:endParaRPr>
          </a:p>
          <a:p>
            <a:r>
              <a:rPr lang="en" dirty="0">
                <a:solidFill>
                  <a:srgbClr val="FFFFFF"/>
                </a:solidFill>
                <a:highlight>
                  <a:srgbClr val="0000FF"/>
                </a:highlight>
              </a:rPr>
              <a:t>File table entries</a:t>
            </a:r>
            <a:r>
              <a:rPr lang="en" dirty="0"/>
              <a:t> track fl</a:t>
            </a:r>
            <a:r>
              <a:rPr lang="en-US" dirty="0"/>
              <a:t>conceptually, an open file)</a:t>
            </a:r>
          </a:p>
          <a:p>
            <a:pPr marL="914400" lvl="1" indent="-317500" algn="l" rtl="0">
              <a:spcBef>
                <a:spcPts val="0"/>
              </a:spcBef>
              <a:spcAft>
                <a:spcPts val="0"/>
              </a:spcAft>
              <a:buSzPts val="1400"/>
              <a:buChar char="○"/>
            </a:pPr>
            <a:r>
              <a:rPr lang="en" dirty="0"/>
              <a:t>Flags for the file, the current position in the file, and a pointer to the corresponding inode </a:t>
            </a:r>
          </a:p>
          <a:p>
            <a:pPr indent="-317500">
              <a:buSzPts val="1400"/>
              <a:buChar char="○"/>
            </a:pPr>
            <a:r>
              <a:rPr lang="en" dirty="0">
                <a:solidFill>
                  <a:srgbClr val="FFFFFF"/>
                </a:solidFill>
                <a:highlight>
                  <a:srgbClr val="CC0000"/>
                </a:highlight>
              </a:rPr>
              <a:t>inode</a:t>
            </a:r>
            <a:r>
              <a:rPr lang="en" dirty="0"/>
              <a:t> represents filesystem entry directly</a:t>
            </a:r>
            <a:endParaRPr dirty="0"/>
          </a:p>
        </p:txBody>
      </p:sp>
      <p:sp>
        <p:nvSpPr>
          <p:cNvPr id="62" name="Google Shape;62;p14"/>
          <p:cNvSpPr txBox="1"/>
          <p:nvPr/>
        </p:nvSpPr>
        <p:spPr>
          <a:xfrm>
            <a:off x="797425" y="2693275"/>
            <a:ext cx="5781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PCB</a:t>
            </a:r>
            <a:endParaRPr/>
          </a:p>
        </p:txBody>
      </p:sp>
      <p:sp>
        <p:nvSpPr>
          <p:cNvPr id="63" name="Google Shape;63;p14"/>
          <p:cNvSpPr/>
          <p:nvPr/>
        </p:nvSpPr>
        <p:spPr>
          <a:xfrm>
            <a:off x="912075" y="2990400"/>
            <a:ext cx="2098200" cy="191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1771725" y="2885750"/>
            <a:ext cx="378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sp>
        <p:nvSpPr>
          <p:cNvPr id="65" name="Google Shape;65;p14"/>
          <p:cNvSpPr txBox="1"/>
          <p:nvPr/>
        </p:nvSpPr>
        <p:spPr>
          <a:xfrm>
            <a:off x="1771725" y="4568875"/>
            <a:ext cx="378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sp>
        <p:nvSpPr>
          <p:cNvPr id="66" name="Google Shape;66;p14"/>
          <p:cNvSpPr/>
          <p:nvPr/>
        </p:nvSpPr>
        <p:spPr>
          <a:xfrm>
            <a:off x="912075" y="3220550"/>
            <a:ext cx="2098200" cy="15042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txBox="1"/>
          <p:nvPr/>
        </p:nvSpPr>
        <p:spPr>
          <a:xfrm>
            <a:off x="29900" y="3170700"/>
            <a:ext cx="857400" cy="11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t>fd_table[0]</a:t>
            </a:r>
            <a:endParaRPr sz="1100"/>
          </a:p>
          <a:p>
            <a:pPr marL="0" lvl="0" indent="0" algn="l" rtl="0">
              <a:spcBef>
                <a:spcPts val="0"/>
              </a:spcBef>
              <a:spcAft>
                <a:spcPts val="0"/>
              </a:spcAft>
              <a:buNone/>
            </a:pPr>
            <a:r>
              <a:rPr lang="en" sz="1100"/>
              <a:t>fd_table[1]</a:t>
            </a:r>
            <a:endParaRPr sz="1100"/>
          </a:p>
          <a:p>
            <a:pPr marL="0" lvl="0" indent="0" algn="l" rtl="0">
              <a:spcBef>
                <a:spcPts val="0"/>
              </a:spcBef>
              <a:spcAft>
                <a:spcPts val="0"/>
              </a:spcAft>
              <a:buNone/>
            </a:pPr>
            <a:r>
              <a:rPr lang="en" sz="1100"/>
              <a:t>fd_table[2]</a:t>
            </a:r>
            <a:endParaRPr sz="1100"/>
          </a:p>
          <a:p>
            <a:pPr marL="0" lvl="0" indent="0" algn="l" rtl="0">
              <a:spcBef>
                <a:spcPts val="0"/>
              </a:spcBef>
              <a:spcAft>
                <a:spcPts val="0"/>
              </a:spcAft>
              <a:buNone/>
            </a:pPr>
            <a:r>
              <a:rPr lang="en" sz="1100"/>
              <a:t>fd_table[3]</a:t>
            </a:r>
            <a:endParaRPr sz="1100"/>
          </a:p>
          <a:p>
            <a:pPr marL="0" lvl="0" indent="0" algn="l" rtl="0">
              <a:spcBef>
                <a:spcPts val="0"/>
              </a:spcBef>
              <a:spcAft>
                <a:spcPts val="0"/>
              </a:spcAft>
              <a:buNone/>
            </a:pPr>
            <a:r>
              <a:rPr lang="en" sz="1100"/>
              <a:t>fd_table[4]</a:t>
            </a:r>
            <a:endParaRPr sz="1100"/>
          </a:p>
          <a:p>
            <a:pPr marL="0" lvl="0" indent="0" algn="l" rtl="0">
              <a:spcBef>
                <a:spcPts val="0"/>
              </a:spcBef>
              <a:spcAft>
                <a:spcPts val="0"/>
              </a:spcAft>
              <a:buNone/>
            </a:pPr>
            <a:r>
              <a:rPr lang="en" sz="1100"/>
              <a:t>...</a:t>
            </a:r>
            <a:endParaRPr sz="1100"/>
          </a:p>
        </p:txBody>
      </p:sp>
      <p:cxnSp>
        <p:nvCxnSpPr>
          <p:cNvPr id="68" name="Google Shape;68;p14"/>
          <p:cNvCxnSpPr/>
          <p:nvPr/>
        </p:nvCxnSpPr>
        <p:spPr>
          <a:xfrm rot="10800000" flipH="1">
            <a:off x="917050" y="3408950"/>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69" name="Google Shape;69;p14"/>
          <p:cNvCxnSpPr/>
          <p:nvPr/>
        </p:nvCxnSpPr>
        <p:spPr>
          <a:xfrm rot="10800000" flipH="1">
            <a:off x="912075" y="3602450"/>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rot="10800000" flipH="1">
            <a:off x="917050" y="3795925"/>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71" name="Google Shape;71;p14"/>
          <p:cNvCxnSpPr/>
          <p:nvPr/>
        </p:nvCxnSpPr>
        <p:spPr>
          <a:xfrm rot="10800000" flipH="1">
            <a:off x="912075" y="3988913"/>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72" name="Google Shape;72;p14"/>
          <p:cNvCxnSpPr/>
          <p:nvPr/>
        </p:nvCxnSpPr>
        <p:spPr>
          <a:xfrm rot="10800000" flipH="1">
            <a:off x="912075" y="4182388"/>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73" name="Google Shape;73;p14"/>
          <p:cNvCxnSpPr/>
          <p:nvPr/>
        </p:nvCxnSpPr>
        <p:spPr>
          <a:xfrm rot="10800000" flipH="1">
            <a:off x="912075" y="4375625"/>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74" name="Google Shape;74;p14"/>
          <p:cNvCxnSpPr/>
          <p:nvPr/>
        </p:nvCxnSpPr>
        <p:spPr>
          <a:xfrm flipH="1">
            <a:off x="1560075" y="3234625"/>
            <a:ext cx="9900" cy="1156200"/>
          </a:xfrm>
          <a:prstGeom prst="straightConnector1">
            <a:avLst/>
          </a:prstGeom>
          <a:noFill/>
          <a:ln w="9525" cap="flat" cmpd="sng">
            <a:solidFill>
              <a:schemeClr val="dk2"/>
            </a:solidFill>
            <a:prstDash val="solid"/>
            <a:round/>
            <a:headEnd type="none" w="med" len="med"/>
            <a:tailEnd type="none" w="med" len="med"/>
          </a:ln>
        </p:spPr>
      </p:cxnSp>
      <p:sp>
        <p:nvSpPr>
          <p:cNvPr id="75" name="Google Shape;75;p14"/>
          <p:cNvSpPr txBox="1"/>
          <p:nvPr/>
        </p:nvSpPr>
        <p:spPr>
          <a:xfrm>
            <a:off x="887300" y="3170703"/>
            <a:ext cx="2870700" cy="109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t>flags           file table entry ptr</a:t>
            </a:r>
            <a:endParaRPr sz="1100"/>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flags           file table entry ptr</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flags           file table entry ptr</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flags           file table entry ptr</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flags           file table entry ptr</a:t>
            </a:r>
            <a:endParaRPr sz="1100">
              <a:solidFill>
                <a:schemeClr val="dk1"/>
              </a:solidFill>
            </a:endParaRPr>
          </a:p>
          <a:p>
            <a:pPr marL="0" lvl="0" indent="0" algn="l" rtl="0">
              <a:lnSpc>
                <a:spcPct val="115000"/>
              </a:lnSpc>
              <a:spcBef>
                <a:spcPts val="0"/>
              </a:spcBef>
              <a:spcAft>
                <a:spcPts val="0"/>
              </a:spcAft>
              <a:buNone/>
            </a:pPr>
            <a:r>
              <a:rPr lang="en" sz="1100"/>
              <a:t>...                ...</a:t>
            </a:r>
            <a:endParaRPr sz="1100"/>
          </a:p>
        </p:txBody>
      </p:sp>
      <p:cxnSp>
        <p:nvCxnSpPr>
          <p:cNvPr id="76" name="Google Shape;76;p14"/>
          <p:cNvCxnSpPr/>
          <p:nvPr/>
        </p:nvCxnSpPr>
        <p:spPr>
          <a:xfrm rot="10800000" flipH="1">
            <a:off x="3010350" y="2721275"/>
            <a:ext cx="1699500" cy="593100"/>
          </a:xfrm>
          <a:prstGeom prst="straightConnector1">
            <a:avLst/>
          </a:prstGeom>
          <a:noFill/>
          <a:ln w="9525" cap="flat" cmpd="sng">
            <a:solidFill>
              <a:schemeClr val="dk2"/>
            </a:solidFill>
            <a:prstDash val="solid"/>
            <a:round/>
            <a:headEnd type="none" w="med" len="med"/>
            <a:tailEnd type="triangle" w="med" len="med"/>
          </a:ln>
        </p:spPr>
      </p:cxnSp>
      <p:sp>
        <p:nvSpPr>
          <p:cNvPr id="77" name="Google Shape;77;p14"/>
          <p:cNvSpPr txBox="1"/>
          <p:nvPr/>
        </p:nvSpPr>
        <p:spPr>
          <a:xfrm>
            <a:off x="4709925" y="2286800"/>
            <a:ext cx="9720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struct file</a:t>
            </a:r>
            <a:endParaRPr/>
          </a:p>
        </p:txBody>
      </p:sp>
      <p:sp>
        <p:nvSpPr>
          <p:cNvPr id="78" name="Google Shape;78;p14"/>
          <p:cNvSpPr txBox="1"/>
          <p:nvPr/>
        </p:nvSpPr>
        <p:spPr>
          <a:xfrm>
            <a:off x="4709925" y="2576750"/>
            <a:ext cx="1769400" cy="643800"/>
          </a:xfrm>
          <a:prstGeom prst="rect">
            <a:avLst/>
          </a:prstGeom>
          <a:solidFill>
            <a:srgbClr val="C9DAF8"/>
          </a:solid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t>.f_path = "/dev/tty0",</a:t>
            </a:r>
            <a:endParaRPr sz="1000" dirty="0"/>
          </a:p>
          <a:p>
            <a:pPr marL="0" lvl="0" indent="0" algn="l" rtl="0">
              <a:spcBef>
                <a:spcPts val="0"/>
              </a:spcBef>
              <a:spcAft>
                <a:spcPts val="0"/>
              </a:spcAft>
              <a:buNone/>
            </a:pPr>
            <a:r>
              <a:rPr lang="en" sz="1000" dirty="0"/>
              <a:t>.f_flags = O_RDONLY | ...,</a:t>
            </a:r>
            <a:endParaRPr sz="1000" dirty="0"/>
          </a:p>
          <a:p>
            <a:pPr marL="0" lvl="0" indent="0" algn="l" rtl="0">
              <a:spcBef>
                <a:spcPts val="0"/>
              </a:spcBef>
              <a:spcAft>
                <a:spcPts val="0"/>
              </a:spcAft>
              <a:buNone/>
            </a:pPr>
            <a:r>
              <a:rPr lang="en" sz="1000" dirty="0"/>
              <a:t>.f_inode = ...,</a:t>
            </a:r>
            <a:endParaRPr sz="1000" dirty="0"/>
          </a:p>
          <a:p>
            <a:pPr marL="0" lvl="0" indent="0" algn="l" rtl="0">
              <a:spcBef>
                <a:spcPts val="0"/>
              </a:spcBef>
              <a:spcAft>
                <a:spcPts val="0"/>
              </a:spcAft>
              <a:buNone/>
            </a:pPr>
            <a:endParaRPr sz="1000" dirty="0"/>
          </a:p>
        </p:txBody>
      </p:sp>
      <p:sp>
        <p:nvSpPr>
          <p:cNvPr id="79" name="Google Shape;79;p14"/>
          <p:cNvSpPr txBox="1"/>
          <p:nvPr/>
        </p:nvSpPr>
        <p:spPr>
          <a:xfrm>
            <a:off x="7339325" y="2845850"/>
            <a:ext cx="1769400" cy="643800"/>
          </a:xfrm>
          <a:prstGeom prst="rect">
            <a:avLst/>
          </a:prstGeom>
          <a:solidFill>
            <a:srgbClr val="EA9999"/>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.i_mode = 0620,</a:t>
            </a:r>
            <a:endParaRPr sz="1000"/>
          </a:p>
          <a:p>
            <a:pPr marL="0" lvl="0" indent="0" algn="l" rtl="0">
              <a:spcBef>
                <a:spcPts val="0"/>
              </a:spcBef>
              <a:spcAft>
                <a:spcPts val="0"/>
              </a:spcAft>
              <a:buNone/>
            </a:pPr>
            <a:r>
              <a:rPr lang="en" sz="1000"/>
              <a:t>.i_uid = ...,</a:t>
            </a:r>
            <a:endParaRPr sz="1000"/>
          </a:p>
          <a:p>
            <a:pPr marL="0" lvl="0" indent="0" algn="l" rtl="0">
              <a:spcBef>
                <a:spcPts val="0"/>
              </a:spcBef>
              <a:spcAft>
                <a:spcPts val="0"/>
              </a:spcAft>
              <a:buNone/>
            </a:pPr>
            <a:r>
              <a:rPr lang="en" sz="1000"/>
              <a:t>.i_gid = ...,</a:t>
            </a:r>
            <a:endParaRPr sz="1000"/>
          </a:p>
          <a:p>
            <a:pPr marL="0" lvl="0" indent="0" algn="l" rtl="0">
              <a:spcBef>
                <a:spcPts val="0"/>
              </a:spcBef>
              <a:spcAft>
                <a:spcPts val="0"/>
              </a:spcAft>
              <a:buNone/>
            </a:pPr>
            <a:endParaRPr sz="1000"/>
          </a:p>
        </p:txBody>
      </p:sp>
      <p:cxnSp>
        <p:nvCxnSpPr>
          <p:cNvPr id="80" name="Google Shape;80;p14"/>
          <p:cNvCxnSpPr>
            <a:endCxn id="79" idx="1"/>
          </p:cNvCxnSpPr>
          <p:nvPr/>
        </p:nvCxnSpPr>
        <p:spPr>
          <a:xfrm>
            <a:off x="5569625" y="3068150"/>
            <a:ext cx="1769700" cy="99600"/>
          </a:xfrm>
          <a:prstGeom prst="straightConnector1">
            <a:avLst/>
          </a:prstGeom>
          <a:noFill/>
          <a:ln w="9525" cap="flat" cmpd="sng">
            <a:solidFill>
              <a:schemeClr val="dk2"/>
            </a:solidFill>
            <a:prstDash val="solid"/>
            <a:round/>
            <a:headEnd type="none" w="med" len="med"/>
            <a:tailEnd type="triangle" w="med" len="med"/>
          </a:ln>
        </p:spPr>
      </p:cxnSp>
      <p:sp>
        <p:nvSpPr>
          <p:cNvPr id="81" name="Google Shape;81;p14"/>
          <p:cNvSpPr txBox="1"/>
          <p:nvPr/>
        </p:nvSpPr>
        <p:spPr>
          <a:xfrm>
            <a:off x="7339325" y="2511050"/>
            <a:ext cx="11286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struct inode</a:t>
            </a:r>
            <a:endParaRPr/>
          </a:p>
        </p:txBody>
      </p:sp>
      <p:sp>
        <p:nvSpPr>
          <p:cNvPr id="82" name="Google Shape;82;p14"/>
          <p:cNvSpPr txBox="1"/>
          <p:nvPr/>
        </p:nvSpPr>
        <p:spPr>
          <a:xfrm>
            <a:off x="4709925" y="3283100"/>
            <a:ext cx="1769400" cy="643800"/>
          </a:xfrm>
          <a:prstGeom prst="rect">
            <a:avLst/>
          </a:prstGeom>
          <a:solidFill>
            <a:srgbClr val="C9DAF8"/>
          </a:solid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.f_path = "/dev/tty0",</a:t>
            </a:r>
            <a:endParaRPr sz="1000"/>
          </a:p>
          <a:p>
            <a:pPr marL="0" lvl="0" indent="0" algn="l" rtl="0">
              <a:spcBef>
                <a:spcPts val="0"/>
              </a:spcBef>
              <a:spcAft>
                <a:spcPts val="0"/>
              </a:spcAft>
              <a:buNone/>
            </a:pPr>
            <a:r>
              <a:rPr lang="en" sz="1000"/>
              <a:t>.f_flags = O_WRONLY | ...,</a:t>
            </a:r>
            <a:endParaRPr sz="1000"/>
          </a:p>
          <a:p>
            <a:pPr marL="0" lvl="0" indent="0" algn="l" rtl="0">
              <a:spcBef>
                <a:spcPts val="0"/>
              </a:spcBef>
              <a:spcAft>
                <a:spcPts val="0"/>
              </a:spcAft>
              <a:buNone/>
            </a:pPr>
            <a:r>
              <a:rPr lang="en" sz="1000"/>
              <a:t>.f_inode = ...,</a:t>
            </a:r>
            <a:endParaRPr sz="1000"/>
          </a:p>
          <a:p>
            <a:pPr marL="0" lvl="0" indent="0" algn="l" rtl="0">
              <a:spcBef>
                <a:spcPts val="0"/>
              </a:spcBef>
              <a:spcAft>
                <a:spcPts val="0"/>
              </a:spcAft>
              <a:buNone/>
            </a:pPr>
            <a:endParaRPr sz="1000"/>
          </a:p>
        </p:txBody>
      </p:sp>
      <p:cxnSp>
        <p:nvCxnSpPr>
          <p:cNvPr id="83" name="Google Shape;83;p14"/>
          <p:cNvCxnSpPr/>
          <p:nvPr/>
        </p:nvCxnSpPr>
        <p:spPr>
          <a:xfrm rot="10800000" flipH="1">
            <a:off x="5631925" y="3394125"/>
            <a:ext cx="1699500" cy="373800"/>
          </a:xfrm>
          <a:prstGeom prst="straightConnector1">
            <a:avLst/>
          </a:prstGeom>
          <a:noFill/>
          <a:ln w="9525" cap="flat" cmpd="sng">
            <a:solidFill>
              <a:schemeClr val="dk2"/>
            </a:solidFill>
            <a:prstDash val="solid"/>
            <a:round/>
            <a:headEnd type="none" w="med" len="med"/>
            <a:tailEnd type="triangle" w="med" len="med"/>
          </a:ln>
        </p:spPr>
      </p:cxnSp>
      <p:cxnSp>
        <p:nvCxnSpPr>
          <p:cNvPr id="84" name="Google Shape;84;p14"/>
          <p:cNvCxnSpPr>
            <a:endCxn id="82" idx="1"/>
          </p:cNvCxnSpPr>
          <p:nvPr/>
        </p:nvCxnSpPr>
        <p:spPr>
          <a:xfrm>
            <a:off x="3010425" y="3521600"/>
            <a:ext cx="1699500" cy="83400"/>
          </a:xfrm>
          <a:prstGeom prst="straightConnector1">
            <a:avLst/>
          </a:prstGeom>
          <a:noFill/>
          <a:ln w="9525" cap="flat" cmpd="sng">
            <a:solidFill>
              <a:schemeClr val="dk2"/>
            </a:solidFill>
            <a:prstDash val="solid"/>
            <a:round/>
            <a:headEnd type="none" w="med" len="med"/>
            <a:tailEnd type="triangle" w="med" len="med"/>
          </a:ln>
        </p:spPr>
      </p:cxnSp>
      <p:cxnSp>
        <p:nvCxnSpPr>
          <p:cNvPr id="85" name="Google Shape;85;p14"/>
          <p:cNvCxnSpPr/>
          <p:nvPr/>
        </p:nvCxnSpPr>
        <p:spPr>
          <a:xfrm>
            <a:off x="3010350" y="3706688"/>
            <a:ext cx="1689600" cy="6300"/>
          </a:xfrm>
          <a:prstGeom prst="straightConnector1">
            <a:avLst/>
          </a:prstGeom>
          <a:noFill/>
          <a:ln w="9525" cap="flat" cmpd="sng">
            <a:solidFill>
              <a:schemeClr val="dk2"/>
            </a:solidFill>
            <a:prstDash val="solid"/>
            <a:round/>
            <a:headEnd type="none" w="med" len="med"/>
            <a:tailEnd type="triangle" w="med" len="med"/>
          </a:ln>
        </p:spPr>
      </p:cxnSp>
      <p:sp>
        <p:nvSpPr>
          <p:cNvPr id="86" name="Google Shape;86;p14"/>
          <p:cNvSpPr txBox="1"/>
          <p:nvPr/>
        </p:nvSpPr>
        <p:spPr>
          <a:xfrm>
            <a:off x="4709925" y="3989450"/>
            <a:ext cx="1769400" cy="643800"/>
          </a:xfrm>
          <a:prstGeom prst="rect">
            <a:avLst/>
          </a:prstGeom>
          <a:solidFill>
            <a:srgbClr val="C9DAF8"/>
          </a:solid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.f_path = "/tmp/file.txt",</a:t>
            </a:r>
            <a:endParaRPr sz="1000"/>
          </a:p>
          <a:p>
            <a:pPr marL="0" lvl="0" indent="0" algn="l" rtl="0">
              <a:spcBef>
                <a:spcPts val="0"/>
              </a:spcBef>
              <a:spcAft>
                <a:spcPts val="0"/>
              </a:spcAft>
              <a:buNone/>
            </a:pPr>
            <a:r>
              <a:rPr lang="en" sz="1000"/>
              <a:t>.f_flags = O_WRONLY | ...,</a:t>
            </a:r>
            <a:endParaRPr sz="1000"/>
          </a:p>
          <a:p>
            <a:pPr marL="0" lvl="0" indent="0" algn="l" rtl="0">
              <a:spcBef>
                <a:spcPts val="0"/>
              </a:spcBef>
              <a:spcAft>
                <a:spcPts val="0"/>
              </a:spcAft>
              <a:buNone/>
            </a:pPr>
            <a:r>
              <a:rPr lang="en" sz="1000"/>
              <a:t>.f_inode = ...,</a:t>
            </a:r>
            <a:endParaRPr sz="1000"/>
          </a:p>
          <a:p>
            <a:pPr marL="0" lvl="0" indent="0" algn="l" rtl="0">
              <a:spcBef>
                <a:spcPts val="0"/>
              </a:spcBef>
              <a:spcAft>
                <a:spcPts val="0"/>
              </a:spcAft>
              <a:buNone/>
            </a:pPr>
            <a:endParaRPr sz="1000"/>
          </a:p>
        </p:txBody>
      </p:sp>
      <p:cxnSp>
        <p:nvCxnSpPr>
          <p:cNvPr id="87" name="Google Shape;87;p14"/>
          <p:cNvCxnSpPr>
            <a:endCxn id="86" idx="1"/>
          </p:cNvCxnSpPr>
          <p:nvPr/>
        </p:nvCxnSpPr>
        <p:spPr>
          <a:xfrm>
            <a:off x="3010425" y="3926750"/>
            <a:ext cx="1699500" cy="384600"/>
          </a:xfrm>
          <a:prstGeom prst="straightConnector1">
            <a:avLst/>
          </a:prstGeom>
          <a:noFill/>
          <a:ln w="9525" cap="flat" cmpd="sng">
            <a:solidFill>
              <a:schemeClr val="dk2"/>
            </a:solidFill>
            <a:prstDash val="solid"/>
            <a:round/>
            <a:headEnd type="none" w="med" len="med"/>
            <a:tailEnd type="triangle" w="med" len="med"/>
          </a:ln>
        </p:spPr>
      </p:cxnSp>
      <p:sp>
        <p:nvSpPr>
          <p:cNvPr id="88" name="Google Shape;88;p14"/>
          <p:cNvSpPr txBox="1"/>
          <p:nvPr/>
        </p:nvSpPr>
        <p:spPr>
          <a:xfrm>
            <a:off x="7339325" y="3989450"/>
            <a:ext cx="1769400" cy="643800"/>
          </a:xfrm>
          <a:prstGeom prst="rect">
            <a:avLst/>
          </a:prstGeom>
          <a:solidFill>
            <a:srgbClr val="EA9999"/>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.i_mode = 0664,</a:t>
            </a:r>
            <a:endParaRPr sz="1000"/>
          </a:p>
          <a:p>
            <a:pPr marL="0" lvl="0" indent="0" algn="l" rtl="0">
              <a:spcBef>
                <a:spcPts val="0"/>
              </a:spcBef>
              <a:spcAft>
                <a:spcPts val="0"/>
              </a:spcAft>
              <a:buNone/>
            </a:pPr>
            <a:r>
              <a:rPr lang="en" sz="1000"/>
              <a:t>.i_uid = ...,</a:t>
            </a:r>
            <a:endParaRPr sz="1000"/>
          </a:p>
          <a:p>
            <a:pPr marL="0" lvl="0" indent="0" algn="l" rtl="0">
              <a:spcBef>
                <a:spcPts val="0"/>
              </a:spcBef>
              <a:spcAft>
                <a:spcPts val="0"/>
              </a:spcAft>
              <a:buNone/>
            </a:pPr>
            <a:r>
              <a:rPr lang="en" sz="1000"/>
              <a:t>.i_gid = ...,</a:t>
            </a:r>
            <a:endParaRPr sz="1000"/>
          </a:p>
          <a:p>
            <a:pPr marL="0" lvl="0" indent="0" algn="l" rtl="0">
              <a:spcBef>
                <a:spcPts val="0"/>
              </a:spcBef>
              <a:spcAft>
                <a:spcPts val="0"/>
              </a:spcAft>
              <a:buNone/>
            </a:pPr>
            <a:endParaRPr sz="1000"/>
          </a:p>
        </p:txBody>
      </p:sp>
      <p:cxnSp>
        <p:nvCxnSpPr>
          <p:cNvPr id="89" name="Google Shape;89;p14"/>
          <p:cNvCxnSpPr>
            <a:endCxn id="88" idx="1"/>
          </p:cNvCxnSpPr>
          <p:nvPr/>
        </p:nvCxnSpPr>
        <p:spPr>
          <a:xfrm rot="10800000" flipH="1">
            <a:off x="5569625" y="4311350"/>
            <a:ext cx="1769700" cy="1869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can a process change the file table in its PCB?</a:t>
            </a:r>
            <a:endParaRPr/>
          </a:p>
        </p:txBody>
      </p:sp>
      <p:sp>
        <p:nvSpPr>
          <p:cNvPr id="95" name="Google Shape;9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a:t>Remember that we don't have direct access to our PCB, and that we must ask the kernel to read/modify it thru system calls.</a:t>
            </a:r>
            <a:endParaRPr dirty="0"/>
          </a:p>
          <a:p>
            <a:pPr indent="-317500">
              <a:buSzPts val="1400"/>
              <a:buChar char="○"/>
            </a:pPr>
            <a:r>
              <a:rPr lang="en" dirty="0"/>
              <a:t>fd = </a:t>
            </a:r>
            <a:r>
              <a:rPr lang="en" b="1" dirty="0"/>
              <a:t>open(path, flags, mode) </a:t>
            </a:r>
            <a:r>
              <a:rPr lang="en" dirty="0"/>
              <a:t>- allocate a new "struct file" in the kernel &amp; make a new file descriptor for our process which points to it.</a:t>
            </a:r>
            <a:endParaRPr dirty="0"/>
          </a:p>
          <a:p>
            <a:pPr indent="-317500">
              <a:buSzPts val="1400"/>
              <a:buChar char="○"/>
            </a:pPr>
            <a:r>
              <a:rPr lang="en" b="1" dirty="0"/>
              <a:t>close(fd) </a:t>
            </a:r>
            <a:r>
              <a:rPr lang="en" dirty="0"/>
              <a:t>- remove the entry corresponding to fd in our table, if no pointers left to the "struct file", the kernel will free the "struct file" as well</a:t>
            </a:r>
            <a:endParaRPr dirty="0"/>
          </a:p>
          <a:p>
            <a:pPr indent="-317500">
              <a:buSzPts val="1400"/>
              <a:buChar char="○"/>
            </a:pPr>
            <a:r>
              <a:rPr lang="en" b="1" dirty="0"/>
              <a:t>dup(fd) </a:t>
            </a:r>
            <a:r>
              <a:rPr lang="en" dirty="0"/>
              <a:t>- create a new file descriptor in our table, which is an exact copy of fd from our table. fd passed to the function and the returned fd will point to the same "struct file" after this operation.</a:t>
            </a:r>
            <a:endParaRPr dirty="0"/>
          </a:p>
          <a:p>
            <a:pPr indent="-317500">
              <a:buSzPts val="1400"/>
              <a:buChar char="○"/>
            </a:pPr>
            <a:r>
              <a:rPr lang="en" b="1" dirty="0"/>
              <a:t>dup2(fd1, fd2) </a:t>
            </a:r>
            <a:r>
              <a:rPr lang="en" dirty="0"/>
              <a:t>- the entry at fd2 in our PCB will be overwritten with the contents at fd1, so that fd1 and fd2 now both point to the same "struct file"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311700" y="1709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Example:</a:t>
            </a:r>
            <a:r>
              <a:rPr lang="en" sz="3700"/>
              <a:t> </a:t>
            </a:r>
            <a:r>
              <a:rPr lang="en" sz="1600">
                <a:latin typeface="Roboto Mono"/>
                <a:ea typeface="Roboto Mono"/>
                <a:cs typeface="Roboto Mono"/>
                <a:sym typeface="Roboto Mono"/>
              </a:rPr>
              <a:t>open("/tmp/file.txt", O_WRONLY | O_CREAT | O_TRUNC, 0664)</a:t>
            </a:r>
            <a:endParaRPr sz="1600">
              <a:latin typeface="Roboto Mono"/>
              <a:ea typeface="Roboto Mono"/>
              <a:cs typeface="Roboto Mono"/>
              <a:sym typeface="Roboto Mono"/>
            </a:endParaRPr>
          </a:p>
        </p:txBody>
      </p:sp>
      <p:sp>
        <p:nvSpPr>
          <p:cNvPr id="101" name="Google Shape;101;p16"/>
          <p:cNvSpPr txBox="1">
            <a:spLocks noGrp="1"/>
          </p:cNvSpPr>
          <p:nvPr>
            <p:ph type="body" idx="1"/>
          </p:nvPr>
        </p:nvSpPr>
        <p:spPr>
          <a:xfrm>
            <a:off x="6972625" y="1152475"/>
            <a:ext cx="1859700" cy="467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a:solidFill>
                  <a:srgbClr val="FF0000"/>
                </a:solidFill>
              </a:rPr>
              <a:t>BEFORE</a:t>
            </a:r>
            <a:endParaRPr b="1">
              <a:solidFill>
                <a:srgbClr val="FF0000"/>
              </a:solidFill>
            </a:endParaRPr>
          </a:p>
        </p:txBody>
      </p:sp>
      <p:sp>
        <p:nvSpPr>
          <p:cNvPr id="102" name="Google Shape;102;p16"/>
          <p:cNvSpPr txBox="1"/>
          <p:nvPr/>
        </p:nvSpPr>
        <p:spPr>
          <a:xfrm>
            <a:off x="797425" y="2236075"/>
            <a:ext cx="5781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PCB</a:t>
            </a:r>
            <a:endParaRPr/>
          </a:p>
        </p:txBody>
      </p:sp>
      <p:sp>
        <p:nvSpPr>
          <p:cNvPr id="103" name="Google Shape;103;p16"/>
          <p:cNvSpPr/>
          <p:nvPr/>
        </p:nvSpPr>
        <p:spPr>
          <a:xfrm>
            <a:off x="912075" y="2533200"/>
            <a:ext cx="2098200" cy="191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txBox="1"/>
          <p:nvPr/>
        </p:nvSpPr>
        <p:spPr>
          <a:xfrm>
            <a:off x="1771725" y="2428550"/>
            <a:ext cx="378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sp>
        <p:nvSpPr>
          <p:cNvPr id="105" name="Google Shape;105;p16"/>
          <p:cNvSpPr txBox="1"/>
          <p:nvPr/>
        </p:nvSpPr>
        <p:spPr>
          <a:xfrm>
            <a:off x="1771725" y="4111675"/>
            <a:ext cx="3789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sp>
        <p:nvSpPr>
          <p:cNvPr id="106" name="Google Shape;106;p16"/>
          <p:cNvSpPr/>
          <p:nvPr/>
        </p:nvSpPr>
        <p:spPr>
          <a:xfrm>
            <a:off x="912075" y="2763350"/>
            <a:ext cx="2098200" cy="15042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8" name="Google Shape;108;p16"/>
          <p:cNvCxnSpPr/>
          <p:nvPr/>
        </p:nvCxnSpPr>
        <p:spPr>
          <a:xfrm rot="10800000" flipH="1">
            <a:off x="917050" y="2951750"/>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109" name="Google Shape;109;p16"/>
          <p:cNvCxnSpPr/>
          <p:nvPr/>
        </p:nvCxnSpPr>
        <p:spPr>
          <a:xfrm rot="10800000" flipH="1">
            <a:off x="912075" y="3145250"/>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110" name="Google Shape;110;p16"/>
          <p:cNvCxnSpPr/>
          <p:nvPr/>
        </p:nvCxnSpPr>
        <p:spPr>
          <a:xfrm rot="10800000" flipH="1">
            <a:off x="917050" y="3338725"/>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111" name="Google Shape;111;p16"/>
          <p:cNvCxnSpPr/>
          <p:nvPr/>
        </p:nvCxnSpPr>
        <p:spPr>
          <a:xfrm rot="10800000" flipH="1">
            <a:off x="912075" y="3531713"/>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112" name="Google Shape;112;p16"/>
          <p:cNvCxnSpPr/>
          <p:nvPr/>
        </p:nvCxnSpPr>
        <p:spPr>
          <a:xfrm rot="10800000" flipH="1">
            <a:off x="912075" y="3725188"/>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113" name="Google Shape;113;p16"/>
          <p:cNvCxnSpPr/>
          <p:nvPr/>
        </p:nvCxnSpPr>
        <p:spPr>
          <a:xfrm rot="10800000" flipH="1">
            <a:off x="912075" y="3918425"/>
            <a:ext cx="2098200" cy="5100"/>
          </a:xfrm>
          <a:prstGeom prst="straightConnector1">
            <a:avLst/>
          </a:prstGeom>
          <a:noFill/>
          <a:ln w="9525" cap="flat" cmpd="sng">
            <a:solidFill>
              <a:schemeClr val="dk2"/>
            </a:solidFill>
            <a:prstDash val="solid"/>
            <a:round/>
            <a:headEnd type="none" w="med" len="med"/>
            <a:tailEnd type="none" w="med" len="med"/>
          </a:ln>
        </p:spPr>
      </p:cxnSp>
      <p:cxnSp>
        <p:nvCxnSpPr>
          <p:cNvPr id="114" name="Google Shape;114;p16"/>
          <p:cNvCxnSpPr/>
          <p:nvPr/>
        </p:nvCxnSpPr>
        <p:spPr>
          <a:xfrm flipH="1">
            <a:off x="1560075" y="2777425"/>
            <a:ext cx="9900" cy="1156200"/>
          </a:xfrm>
          <a:prstGeom prst="straightConnector1">
            <a:avLst/>
          </a:prstGeom>
          <a:noFill/>
          <a:ln w="9525" cap="flat" cmpd="sng">
            <a:solidFill>
              <a:schemeClr val="dk2"/>
            </a:solidFill>
            <a:prstDash val="solid"/>
            <a:round/>
            <a:headEnd type="none" w="med" len="med"/>
            <a:tailEnd type="none" w="med" len="med"/>
          </a:ln>
        </p:spPr>
      </p:cxnSp>
      <p:sp>
        <p:nvSpPr>
          <p:cNvPr id="115" name="Google Shape;115;p16"/>
          <p:cNvSpPr txBox="1"/>
          <p:nvPr/>
        </p:nvSpPr>
        <p:spPr>
          <a:xfrm>
            <a:off x="887300" y="2713503"/>
            <a:ext cx="2870700" cy="109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t>flags           file table entry ptr</a:t>
            </a:r>
            <a:endParaRPr sz="1100"/>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flags           file table entry ptr</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flags           file table entry ptr</a:t>
            </a:r>
            <a:endParaRPr sz="1100">
              <a:solidFill>
                <a:schemeClr val="dk1"/>
              </a:solidFill>
            </a:endParaRPr>
          </a:p>
          <a:p>
            <a:pPr marL="0" lvl="0" indent="0" algn="l" rtl="0">
              <a:lnSpc>
                <a:spcPct val="115000"/>
              </a:lnSpc>
              <a:spcBef>
                <a:spcPts val="0"/>
              </a:spcBef>
              <a:spcAft>
                <a:spcPts val="0"/>
              </a:spcAft>
              <a:buNone/>
            </a:pPr>
            <a:r>
              <a:rPr lang="en" sz="1100">
                <a:solidFill>
                  <a:schemeClr val="dk1"/>
                </a:solidFill>
              </a:rPr>
              <a:t>NULL         NULL</a:t>
            </a:r>
            <a:endParaRPr sz="1100">
              <a:solidFill>
                <a:schemeClr val="dk1"/>
              </a:solidFill>
            </a:endParaRPr>
          </a:p>
          <a:p>
            <a:pPr marL="0" lvl="0" indent="0" algn="l" rtl="0">
              <a:lnSpc>
                <a:spcPct val="115000"/>
              </a:lnSpc>
              <a:spcBef>
                <a:spcPts val="0"/>
              </a:spcBef>
              <a:spcAft>
                <a:spcPts val="0"/>
              </a:spcAft>
              <a:buNone/>
            </a:pPr>
            <a:r>
              <a:rPr lang="en" sz="1100">
                <a:solidFill>
                  <a:schemeClr val="dk1"/>
                </a:solidFill>
              </a:rPr>
              <a:t>...               ...</a:t>
            </a:r>
            <a:endParaRPr sz="1100">
              <a:solidFill>
                <a:schemeClr val="dk1"/>
              </a:solidFill>
            </a:endParaRPr>
          </a:p>
        </p:txBody>
      </p:sp>
      <p:cxnSp>
        <p:nvCxnSpPr>
          <p:cNvPr id="116" name="Google Shape;116;p16"/>
          <p:cNvCxnSpPr/>
          <p:nvPr/>
        </p:nvCxnSpPr>
        <p:spPr>
          <a:xfrm rot="10800000" flipH="1">
            <a:off x="3010350" y="2264075"/>
            <a:ext cx="1699500" cy="593100"/>
          </a:xfrm>
          <a:prstGeom prst="straightConnector1">
            <a:avLst/>
          </a:prstGeom>
          <a:noFill/>
          <a:ln w="9525" cap="flat" cmpd="sng">
            <a:solidFill>
              <a:schemeClr val="dk2"/>
            </a:solidFill>
            <a:prstDash val="solid"/>
            <a:round/>
            <a:headEnd type="none" w="med" len="med"/>
            <a:tailEnd type="triangle" w="med" len="med"/>
          </a:ln>
        </p:spPr>
      </p:cxnSp>
      <p:sp>
        <p:nvSpPr>
          <p:cNvPr id="117" name="Google Shape;117;p16"/>
          <p:cNvSpPr txBox="1"/>
          <p:nvPr/>
        </p:nvSpPr>
        <p:spPr>
          <a:xfrm>
            <a:off x="4709925" y="1829600"/>
            <a:ext cx="9720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struct file</a:t>
            </a:r>
            <a:endParaRPr/>
          </a:p>
        </p:txBody>
      </p:sp>
      <p:sp>
        <p:nvSpPr>
          <p:cNvPr id="118" name="Google Shape;118;p16"/>
          <p:cNvSpPr txBox="1"/>
          <p:nvPr/>
        </p:nvSpPr>
        <p:spPr>
          <a:xfrm>
            <a:off x="4709925" y="2119550"/>
            <a:ext cx="1769400" cy="643800"/>
          </a:xfrm>
          <a:prstGeom prst="rect">
            <a:avLst/>
          </a:prstGeom>
          <a:solidFill>
            <a:srgbClr val="C9DAF8"/>
          </a:solid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.f_path = "/dev/tty0",</a:t>
            </a:r>
            <a:endParaRPr sz="1000"/>
          </a:p>
          <a:p>
            <a:pPr marL="0" lvl="0" indent="0" algn="l" rtl="0">
              <a:spcBef>
                <a:spcPts val="0"/>
              </a:spcBef>
              <a:spcAft>
                <a:spcPts val="0"/>
              </a:spcAft>
              <a:buNone/>
            </a:pPr>
            <a:r>
              <a:rPr lang="en" sz="1000"/>
              <a:t>.f_flags = O_RDONLY | ...,</a:t>
            </a:r>
            <a:endParaRPr sz="1000"/>
          </a:p>
          <a:p>
            <a:pPr marL="0" lvl="0" indent="0" algn="l" rtl="0">
              <a:spcBef>
                <a:spcPts val="0"/>
              </a:spcBef>
              <a:spcAft>
                <a:spcPts val="0"/>
              </a:spcAft>
              <a:buNone/>
            </a:pPr>
            <a:r>
              <a:rPr lang="en" sz="1000"/>
              <a:t>.f_inode = ...,</a:t>
            </a:r>
            <a:endParaRPr sz="1000"/>
          </a:p>
          <a:p>
            <a:pPr marL="0" lvl="0" indent="0" algn="l" rtl="0">
              <a:spcBef>
                <a:spcPts val="0"/>
              </a:spcBef>
              <a:spcAft>
                <a:spcPts val="0"/>
              </a:spcAft>
              <a:buNone/>
            </a:pPr>
            <a:endParaRPr sz="1000"/>
          </a:p>
        </p:txBody>
      </p:sp>
      <p:sp>
        <p:nvSpPr>
          <p:cNvPr id="119" name="Google Shape;119;p16"/>
          <p:cNvSpPr txBox="1"/>
          <p:nvPr/>
        </p:nvSpPr>
        <p:spPr>
          <a:xfrm>
            <a:off x="7339325" y="2388650"/>
            <a:ext cx="1769400" cy="643800"/>
          </a:xfrm>
          <a:prstGeom prst="rect">
            <a:avLst/>
          </a:prstGeom>
          <a:solidFill>
            <a:srgbClr val="EA9999"/>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.i_mode = 0620,</a:t>
            </a:r>
            <a:endParaRPr sz="1000"/>
          </a:p>
          <a:p>
            <a:pPr marL="0" lvl="0" indent="0" algn="l" rtl="0">
              <a:spcBef>
                <a:spcPts val="0"/>
              </a:spcBef>
              <a:spcAft>
                <a:spcPts val="0"/>
              </a:spcAft>
              <a:buNone/>
            </a:pPr>
            <a:r>
              <a:rPr lang="en" sz="1000"/>
              <a:t>.i_uid = ...,</a:t>
            </a:r>
            <a:endParaRPr sz="1000"/>
          </a:p>
          <a:p>
            <a:pPr marL="0" lvl="0" indent="0" algn="l" rtl="0">
              <a:spcBef>
                <a:spcPts val="0"/>
              </a:spcBef>
              <a:spcAft>
                <a:spcPts val="0"/>
              </a:spcAft>
              <a:buNone/>
            </a:pPr>
            <a:r>
              <a:rPr lang="en" sz="1000"/>
              <a:t>.i_gid = ...,</a:t>
            </a:r>
            <a:endParaRPr sz="1000"/>
          </a:p>
          <a:p>
            <a:pPr marL="0" lvl="0" indent="0" algn="l" rtl="0">
              <a:spcBef>
                <a:spcPts val="0"/>
              </a:spcBef>
              <a:spcAft>
                <a:spcPts val="0"/>
              </a:spcAft>
              <a:buNone/>
            </a:pPr>
            <a:endParaRPr sz="1000"/>
          </a:p>
        </p:txBody>
      </p:sp>
      <p:cxnSp>
        <p:nvCxnSpPr>
          <p:cNvPr id="120" name="Google Shape;120;p16"/>
          <p:cNvCxnSpPr>
            <a:endCxn id="119" idx="1"/>
          </p:cNvCxnSpPr>
          <p:nvPr/>
        </p:nvCxnSpPr>
        <p:spPr>
          <a:xfrm>
            <a:off x="5569625" y="2610950"/>
            <a:ext cx="1769700" cy="99600"/>
          </a:xfrm>
          <a:prstGeom prst="straightConnector1">
            <a:avLst/>
          </a:prstGeom>
          <a:noFill/>
          <a:ln w="9525" cap="flat" cmpd="sng">
            <a:solidFill>
              <a:schemeClr val="dk2"/>
            </a:solidFill>
            <a:prstDash val="solid"/>
            <a:round/>
            <a:headEnd type="none" w="med" len="med"/>
            <a:tailEnd type="triangle" w="med" len="med"/>
          </a:ln>
        </p:spPr>
      </p:cxnSp>
      <p:sp>
        <p:nvSpPr>
          <p:cNvPr id="121" name="Google Shape;121;p16"/>
          <p:cNvSpPr txBox="1"/>
          <p:nvPr/>
        </p:nvSpPr>
        <p:spPr>
          <a:xfrm>
            <a:off x="7339325" y="2053850"/>
            <a:ext cx="11286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struct inode</a:t>
            </a:r>
            <a:endParaRPr/>
          </a:p>
        </p:txBody>
      </p:sp>
      <p:sp>
        <p:nvSpPr>
          <p:cNvPr id="122" name="Google Shape;122;p16"/>
          <p:cNvSpPr txBox="1"/>
          <p:nvPr/>
        </p:nvSpPr>
        <p:spPr>
          <a:xfrm>
            <a:off x="4709925" y="2825900"/>
            <a:ext cx="1769400" cy="643800"/>
          </a:xfrm>
          <a:prstGeom prst="rect">
            <a:avLst/>
          </a:prstGeom>
          <a:solidFill>
            <a:srgbClr val="C9DAF8"/>
          </a:solid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.f_path = "/dev/tty0",</a:t>
            </a:r>
            <a:endParaRPr sz="1000"/>
          </a:p>
          <a:p>
            <a:pPr marL="0" lvl="0" indent="0" algn="l" rtl="0">
              <a:spcBef>
                <a:spcPts val="0"/>
              </a:spcBef>
              <a:spcAft>
                <a:spcPts val="0"/>
              </a:spcAft>
              <a:buNone/>
            </a:pPr>
            <a:r>
              <a:rPr lang="en" sz="1000"/>
              <a:t>.f_flags = O_WRONLY | ...,</a:t>
            </a:r>
            <a:endParaRPr sz="1000"/>
          </a:p>
          <a:p>
            <a:pPr marL="0" lvl="0" indent="0" algn="l" rtl="0">
              <a:spcBef>
                <a:spcPts val="0"/>
              </a:spcBef>
              <a:spcAft>
                <a:spcPts val="0"/>
              </a:spcAft>
              <a:buNone/>
            </a:pPr>
            <a:r>
              <a:rPr lang="en" sz="1000"/>
              <a:t>.f_inode = ...,</a:t>
            </a:r>
            <a:endParaRPr sz="1000"/>
          </a:p>
          <a:p>
            <a:pPr marL="0" lvl="0" indent="0" algn="l" rtl="0">
              <a:spcBef>
                <a:spcPts val="0"/>
              </a:spcBef>
              <a:spcAft>
                <a:spcPts val="0"/>
              </a:spcAft>
              <a:buNone/>
            </a:pPr>
            <a:endParaRPr sz="1000"/>
          </a:p>
        </p:txBody>
      </p:sp>
      <p:cxnSp>
        <p:nvCxnSpPr>
          <p:cNvPr id="123" name="Google Shape;123;p16"/>
          <p:cNvCxnSpPr/>
          <p:nvPr/>
        </p:nvCxnSpPr>
        <p:spPr>
          <a:xfrm rot="10800000" flipH="1">
            <a:off x="5631925" y="2936925"/>
            <a:ext cx="1699500" cy="373800"/>
          </a:xfrm>
          <a:prstGeom prst="straightConnector1">
            <a:avLst/>
          </a:prstGeom>
          <a:noFill/>
          <a:ln w="9525" cap="flat" cmpd="sng">
            <a:solidFill>
              <a:schemeClr val="dk2"/>
            </a:solidFill>
            <a:prstDash val="solid"/>
            <a:round/>
            <a:headEnd type="none" w="med" len="med"/>
            <a:tailEnd type="triangle" w="med" len="med"/>
          </a:ln>
        </p:spPr>
      </p:cxnSp>
      <p:cxnSp>
        <p:nvCxnSpPr>
          <p:cNvPr id="124" name="Google Shape;124;p16"/>
          <p:cNvCxnSpPr>
            <a:endCxn id="122" idx="1"/>
          </p:cNvCxnSpPr>
          <p:nvPr/>
        </p:nvCxnSpPr>
        <p:spPr>
          <a:xfrm>
            <a:off x="3010425" y="3064400"/>
            <a:ext cx="1699500" cy="83400"/>
          </a:xfrm>
          <a:prstGeom prst="straightConnector1">
            <a:avLst/>
          </a:prstGeom>
          <a:noFill/>
          <a:ln w="9525" cap="flat" cmpd="sng">
            <a:solidFill>
              <a:schemeClr val="dk2"/>
            </a:solidFill>
            <a:prstDash val="solid"/>
            <a:round/>
            <a:headEnd type="none" w="med" len="med"/>
            <a:tailEnd type="triangle" w="med" len="med"/>
          </a:ln>
        </p:spPr>
      </p:cxnSp>
      <p:cxnSp>
        <p:nvCxnSpPr>
          <p:cNvPr id="125" name="Google Shape;125;p16"/>
          <p:cNvCxnSpPr/>
          <p:nvPr/>
        </p:nvCxnSpPr>
        <p:spPr>
          <a:xfrm>
            <a:off x="3010350" y="3249488"/>
            <a:ext cx="1689600" cy="6300"/>
          </a:xfrm>
          <a:prstGeom prst="straightConnector1">
            <a:avLst/>
          </a:prstGeom>
          <a:noFill/>
          <a:ln w="9525" cap="flat" cmpd="sng">
            <a:solidFill>
              <a:schemeClr val="dk2"/>
            </a:solidFill>
            <a:prstDash val="solid"/>
            <a:round/>
            <a:headEnd type="none" w="med" len="med"/>
            <a:tailEnd type="triangle" w="med" len="med"/>
          </a:ln>
        </p:spPr>
      </p:cxnSp>
      <p:sp>
        <p:nvSpPr>
          <p:cNvPr id="2" name="Google Shape;137;p17">
            <a:extLst>
              <a:ext uri="{FF2B5EF4-FFF2-40B4-BE49-F238E27FC236}">
                <a16:creationId xmlns:a16="http://schemas.microsoft.com/office/drawing/2014/main" id="{FE4358E2-EFB3-40D0-B20B-80A9212FB15F}"/>
              </a:ext>
            </a:extLst>
          </p:cNvPr>
          <p:cNvSpPr txBox="1"/>
          <p:nvPr/>
        </p:nvSpPr>
        <p:spPr>
          <a:xfrm>
            <a:off x="-9925" y="2713500"/>
            <a:ext cx="897225" cy="119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fd_table[0]</a:t>
            </a:r>
            <a:endParaRPr sz="1200" dirty="0"/>
          </a:p>
          <a:p>
            <a:pPr marL="0" lvl="0" indent="0" algn="l" rtl="0">
              <a:spcBef>
                <a:spcPts val="0"/>
              </a:spcBef>
              <a:spcAft>
                <a:spcPts val="0"/>
              </a:spcAft>
              <a:buNone/>
            </a:pPr>
            <a:r>
              <a:rPr lang="en" sz="1200" dirty="0"/>
              <a:t>fd_table[1]</a:t>
            </a:r>
            <a:endParaRPr sz="1200" dirty="0"/>
          </a:p>
          <a:p>
            <a:pPr marL="0" lvl="0" indent="0" algn="l" rtl="0">
              <a:spcBef>
                <a:spcPts val="0"/>
              </a:spcBef>
              <a:spcAft>
                <a:spcPts val="0"/>
              </a:spcAft>
              <a:buNone/>
            </a:pPr>
            <a:r>
              <a:rPr lang="en" sz="1200" dirty="0"/>
              <a:t>fd_table[2]</a:t>
            </a:r>
            <a:endParaRPr sz="1200" dirty="0"/>
          </a:p>
          <a:p>
            <a:pPr marL="0" lvl="0" indent="0" algn="l" rtl="0">
              <a:spcBef>
                <a:spcPts val="0"/>
              </a:spcBef>
              <a:spcAft>
                <a:spcPts val="0"/>
              </a:spcAft>
              <a:buNone/>
            </a:pPr>
            <a:r>
              <a:rPr lang="en" sz="1200" dirty="0"/>
              <a:t>fd_table[3]...</a:t>
            </a:r>
            <a:endParaRPr sz="12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2585</Words>
  <Application>Microsoft Office PowerPoint</Application>
  <PresentationFormat>On-screen Show (16:9)</PresentationFormat>
  <Paragraphs>393</Paragraphs>
  <Slides>24</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Roboto Mono</vt:lpstr>
      <vt:lpstr>Courier New</vt:lpstr>
      <vt:lpstr>urw-din</vt:lpstr>
      <vt:lpstr>Simple Light</vt:lpstr>
      <vt:lpstr>dup() and friends</vt:lpstr>
      <vt:lpstr>File Descriptors in Linux</vt:lpstr>
      <vt:lpstr>File descriptor table</vt:lpstr>
      <vt:lpstr>Table of open file descriptions (open file table)</vt:lpstr>
      <vt:lpstr>(In-memory) inode table</vt:lpstr>
      <vt:lpstr>PowerPoint Presentation</vt:lpstr>
      <vt:lpstr>How does the OS track file descriptors?</vt:lpstr>
      <vt:lpstr>How can a process change the file table in its PCB?</vt:lpstr>
      <vt:lpstr>Example: open("/tmp/file.txt", O_WRONLY | O_CREAT | O_TRUNC, 0664)</vt:lpstr>
      <vt:lpstr>Example: open("/tmp/file.txt", O_WRONLY | O_CREAT | O_TRUNC, 0664)</vt:lpstr>
      <vt:lpstr>Example: close(3)</vt:lpstr>
      <vt:lpstr>Example: close(3)</vt:lpstr>
      <vt:lpstr>Example: dup(3)</vt:lpstr>
      <vt:lpstr>Example: dup(3) - returns 4</vt:lpstr>
      <vt:lpstr>Example: dup2(3, 1)</vt:lpstr>
      <vt:lpstr>Example: dup2(3, 1)</vt:lpstr>
      <vt:lpstr>The syscalls you need for P2#D2</vt:lpstr>
      <vt:lpstr>Recommended flow for file redirect (Option A: open in parent process)</vt:lpstr>
      <vt:lpstr>Recommended flow for file redirect (Option B: open in child process)</vt:lpstr>
      <vt:lpstr>Pipe System Call</vt:lpstr>
      <vt:lpstr>Parent and Child Sharing a Pipe</vt:lpstr>
      <vt:lpstr>1 Recommended flow for piping into another command</vt:lpstr>
      <vt:lpstr>2 Recommended flow for receiving pipe from previous command in pipeline</vt:lpstr>
      <vt:lpstr>Combining it all together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dup() and friends</dc:title>
  <cp:lastModifiedBy>Mehmet Belviranli</cp:lastModifiedBy>
  <cp:revision>1</cp:revision>
  <dcterms:modified xsi:type="dcterms:W3CDTF">2023-02-23T21:02:55Z</dcterms:modified>
</cp:coreProperties>
</file>