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sldIdLst>
    <p:sldId id="256" r:id="rId2"/>
    <p:sldId id="275" r:id="rId3"/>
    <p:sldId id="277" r:id="rId4"/>
    <p:sldId id="268" r:id="rId5"/>
    <p:sldId id="269" r:id="rId6"/>
    <p:sldId id="279" r:id="rId7"/>
    <p:sldId id="276" r:id="rId8"/>
    <p:sldId id="278" r:id="rId9"/>
    <p:sldId id="281" r:id="rId10"/>
    <p:sldId id="280" r:id="rId11"/>
    <p:sldId id="27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71" r:id="rId24"/>
    <p:sldId id="272" r:id="rId25"/>
    <p:sldId id="273" r:id="rId26"/>
    <p:sldId id="274" r:id="rId2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4083F-C936-461A-875D-86770B3D9820}" v="6" dt="2023-01-31T18:52:44.812"/>
    <p1510:client id="{F3C08939-CD15-2547-4C49-0010CD0F2287}" v="1" dt="2023-09-09T20:10:02.5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972f0e1ea7b77a7fd392049b0a15b93fe8156cb42a18b095beec8c1f5e236c0::" providerId="AD" clId="Web-{7B6206AF-2649-437A-97C4-ACCC92C7410D}"/>
    <pc:docChg chg="modSld">
      <pc:chgData name="Guest User" userId="S::urn:spo:anon#6972f0e1ea7b77a7fd392049b0a15b93fe8156cb42a18b095beec8c1f5e236c0::" providerId="AD" clId="Web-{7B6206AF-2649-437A-97C4-ACCC92C7410D}" dt="2022-02-01T18:38:15.829" v="20" actId="14100"/>
      <pc:docMkLst>
        <pc:docMk/>
      </pc:docMkLst>
      <pc:sldChg chg="modSp">
        <pc:chgData name="Guest User" userId="S::urn:spo:anon#6972f0e1ea7b77a7fd392049b0a15b93fe8156cb42a18b095beec8c1f5e236c0::" providerId="AD" clId="Web-{7B6206AF-2649-437A-97C4-ACCC92C7410D}" dt="2022-02-01T18:36:57.188" v="11" actId="14100"/>
        <pc:sldMkLst>
          <pc:docMk/>
          <pc:sldMk cId="0" sldId="256"/>
        </pc:sldMkLst>
        <pc:spChg chg="mod">
          <ac:chgData name="Guest User" userId="S::urn:spo:anon#6972f0e1ea7b77a7fd392049b0a15b93fe8156cb42a18b095beec8c1f5e236c0::" providerId="AD" clId="Web-{7B6206AF-2649-437A-97C4-ACCC92C7410D}" dt="2022-02-01T18:36:57.188" v="11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Guest User" userId="S::urn:spo:anon#6972f0e1ea7b77a7fd392049b0a15b93fe8156cb42a18b095beec8c1f5e236c0::" providerId="AD" clId="Web-{7B6206AF-2649-437A-97C4-ACCC92C7410D}" dt="2022-02-01T18:38:15.829" v="20" actId="14100"/>
        <pc:sldMkLst>
          <pc:docMk/>
          <pc:sldMk cId="0" sldId="267"/>
        </pc:sldMkLst>
        <pc:spChg chg="mod">
          <ac:chgData name="Guest User" userId="S::urn:spo:anon#6972f0e1ea7b77a7fd392049b0a15b93fe8156cb42a18b095beec8c1f5e236c0::" providerId="AD" clId="Web-{7B6206AF-2649-437A-97C4-ACCC92C7410D}" dt="2022-02-01T18:38:15.829" v="20" actId="14100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Guest User" userId="S::urn:spo:anon#6972f0e1ea7b77a7fd392049b0a15b93fe8156cb42a18b095beec8c1f5e236c0::" providerId="AD" clId="Web-{7B6206AF-2649-437A-97C4-ACCC92C7410D}" dt="2022-02-01T18:37:42.157" v="16" actId="1076"/>
        <pc:sldMkLst>
          <pc:docMk/>
          <pc:sldMk cId="2398777155" sldId="268"/>
        </pc:sldMkLst>
        <pc:spChg chg="mod">
          <ac:chgData name="Guest User" userId="S::urn:spo:anon#6972f0e1ea7b77a7fd392049b0a15b93fe8156cb42a18b095beec8c1f5e236c0::" providerId="AD" clId="Web-{7B6206AF-2649-437A-97C4-ACCC92C7410D}" dt="2022-02-01T18:37:24.204" v="13" actId="14100"/>
          <ac:spMkLst>
            <pc:docMk/>
            <pc:sldMk cId="2398777155" sldId="268"/>
            <ac:spMk id="2" creationId="{00000000-0000-0000-0000-000000000000}"/>
          </ac:spMkLst>
        </pc:spChg>
        <pc:spChg chg="mod">
          <ac:chgData name="Guest User" userId="S::urn:spo:anon#6972f0e1ea7b77a7fd392049b0a15b93fe8156cb42a18b095beec8c1f5e236c0::" providerId="AD" clId="Web-{7B6206AF-2649-437A-97C4-ACCC92C7410D}" dt="2022-02-01T18:37:40.782" v="15" actId="1076"/>
          <ac:spMkLst>
            <pc:docMk/>
            <pc:sldMk cId="2398777155" sldId="268"/>
            <ac:spMk id="7" creationId="{00000000-0000-0000-0000-000000000000}"/>
          </ac:spMkLst>
        </pc:spChg>
        <pc:spChg chg="mod">
          <ac:chgData name="Guest User" userId="S::urn:spo:anon#6972f0e1ea7b77a7fd392049b0a15b93fe8156cb42a18b095beec8c1f5e236c0::" providerId="AD" clId="Web-{7B6206AF-2649-437A-97C4-ACCC92C7410D}" dt="2022-02-01T18:37:42.157" v="16" actId="1076"/>
          <ac:spMkLst>
            <pc:docMk/>
            <pc:sldMk cId="2398777155" sldId="268"/>
            <ac:spMk id="8" creationId="{00000000-0000-0000-0000-000000000000}"/>
          </ac:spMkLst>
        </pc:spChg>
      </pc:sldChg>
      <pc:sldChg chg="modSp">
        <pc:chgData name="Guest User" userId="S::urn:spo:anon#6972f0e1ea7b77a7fd392049b0a15b93fe8156cb42a18b095beec8c1f5e236c0::" providerId="AD" clId="Web-{7B6206AF-2649-437A-97C4-ACCC92C7410D}" dt="2022-02-01T18:37:29.454" v="14" actId="14100"/>
        <pc:sldMkLst>
          <pc:docMk/>
          <pc:sldMk cId="211666450" sldId="269"/>
        </pc:sldMkLst>
        <pc:spChg chg="mod">
          <ac:chgData name="Guest User" userId="S::urn:spo:anon#6972f0e1ea7b77a7fd392049b0a15b93fe8156cb42a18b095beec8c1f5e236c0::" providerId="AD" clId="Web-{7B6206AF-2649-437A-97C4-ACCC92C7410D}" dt="2022-02-01T18:37:29.454" v="14" actId="14100"/>
          <ac:spMkLst>
            <pc:docMk/>
            <pc:sldMk cId="211666450" sldId="269"/>
            <ac:spMk id="2" creationId="{00000000-0000-0000-0000-000000000000}"/>
          </ac:spMkLst>
        </pc:spChg>
      </pc:sldChg>
      <pc:sldChg chg="modSp">
        <pc:chgData name="Guest User" userId="S::urn:spo:anon#6972f0e1ea7b77a7fd392049b0a15b93fe8156cb42a18b095beec8c1f5e236c0::" providerId="AD" clId="Web-{7B6206AF-2649-437A-97C4-ACCC92C7410D}" dt="2022-02-01T18:38:10.470" v="19" actId="14100"/>
        <pc:sldMkLst>
          <pc:docMk/>
          <pc:sldMk cId="0" sldId="272"/>
        </pc:sldMkLst>
        <pc:spChg chg="mod">
          <ac:chgData name="Guest User" userId="S::urn:spo:anon#6972f0e1ea7b77a7fd392049b0a15b93fe8156cb42a18b095beec8c1f5e236c0::" providerId="AD" clId="Web-{7B6206AF-2649-437A-97C4-ACCC92C7410D}" dt="2022-02-01T18:38:10.470" v="19" actId="14100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Guest User" userId="S::urn:spo:anon#6972f0e1ea7b77a7fd392049b0a15b93fe8156cb42a18b095beec8c1f5e236c0::" providerId="AD" clId="Web-{7B6206AF-2649-437A-97C4-ACCC92C7410D}" dt="2022-02-01T18:38:06.657" v="18" actId="14100"/>
        <pc:sldMkLst>
          <pc:docMk/>
          <pc:sldMk cId="0" sldId="273"/>
        </pc:sldMkLst>
        <pc:spChg chg="mod">
          <ac:chgData name="Guest User" userId="S::urn:spo:anon#6972f0e1ea7b77a7fd392049b0a15b93fe8156cb42a18b095beec8c1f5e236c0::" providerId="AD" clId="Web-{7B6206AF-2649-437A-97C4-ACCC92C7410D}" dt="2022-02-01T18:38:06.657" v="18" actId="14100"/>
          <ac:spMkLst>
            <pc:docMk/>
            <pc:sldMk cId="0" sldId="273"/>
            <ac:spMk id="2" creationId="{00000000-0000-0000-0000-000000000000}"/>
          </ac:spMkLst>
        </pc:spChg>
      </pc:sldChg>
      <pc:sldChg chg="modSp">
        <pc:chgData name="Guest User" userId="S::urn:spo:anon#6972f0e1ea7b77a7fd392049b0a15b93fe8156cb42a18b095beec8c1f5e236c0::" providerId="AD" clId="Web-{7B6206AF-2649-437A-97C4-ACCC92C7410D}" dt="2022-02-01T18:38:03.157" v="17" actId="14100"/>
        <pc:sldMkLst>
          <pc:docMk/>
          <pc:sldMk cId="0" sldId="274"/>
        </pc:sldMkLst>
        <pc:spChg chg="mod">
          <ac:chgData name="Guest User" userId="S::urn:spo:anon#6972f0e1ea7b77a7fd392049b0a15b93fe8156cb42a18b095beec8c1f5e236c0::" providerId="AD" clId="Web-{7B6206AF-2649-437A-97C4-ACCC92C7410D}" dt="2022-02-01T18:38:03.157" v="17" actId="14100"/>
          <ac:spMkLst>
            <pc:docMk/>
            <pc:sldMk cId="0" sldId="274"/>
            <ac:spMk id="7" creationId="{00000000-0000-0000-0000-000000000000}"/>
          </ac:spMkLst>
        </pc:spChg>
      </pc:sldChg>
      <pc:sldChg chg="modSp">
        <pc:chgData name="Guest User" userId="S::urn:spo:anon#6972f0e1ea7b77a7fd392049b0a15b93fe8156cb42a18b095beec8c1f5e236c0::" providerId="AD" clId="Web-{7B6206AF-2649-437A-97C4-ACCC92C7410D}" dt="2022-02-01T18:36:46.109" v="10" actId="14100"/>
        <pc:sldMkLst>
          <pc:docMk/>
          <pc:sldMk cId="627343630" sldId="275"/>
        </pc:sldMkLst>
        <pc:spChg chg="mod">
          <ac:chgData name="Guest User" userId="S::urn:spo:anon#6972f0e1ea7b77a7fd392049b0a15b93fe8156cb42a18b095beec8c1f5e236c0::" providerId="AD" clId="Web-{7B6206AF-2649-437A-97C4-ACCC92C7410D}" dt="2022-02-01T18:36:46.109" v="10" actId="14100"/>
          <ac:spMkLst>
            <pc:docMk/>
            <pc:sldMk cId="627343630" sldId="275"/>
            <ac:spMk id="2" creationId="{00000000-0000-0000-0000-000000000000}"/>
          </ac:spMkLst>
        </pc:spChg>
        <pc:spChg chg="mod">
          <ac:chgData name="Guest User" userId="S::urn:spo:anon#6972f0e1ea7b77a7fd392049b0a15b93fe8156cb42a18b095beec8c1f5e236c0::" providerId="AD" clId="Web-{7B6206AF-2649-437A-97C4-ACCC92C7410D}" dt="2022-02-01T18:36:42.766" v="9" actId="20577"/>
          <ac:spMkLst>
            <pc:docMk/>
            <pc:sldMk cId="627343630" sldId="275"/>
            <ac:spMk id="14" creationId="{4B873C4F-8350-45FD-9765-58577BF57646}"/>
          </ac:spMkLst>
        </pc:spChg>
      </pc:sldChg>
      <pc:sldChg chg="modSp">
        <pc:chgData name="Guest User" userId="S::urn:spo:anon#6972f0e1ea7b77a7fd392049b0a15b93fe8156cb42a18b095beec8c1f5e236c0::" providerId="AD" clId="Web-{7B6206AF-2649-437A-97C4-ACCC92C7410D}" dt="2022-02-01T18:37:08.438" v="12" actId="14100"/>
        <pc:sldMkLst>
          <pc:docMk/>
          <pc:sldMk cId="2924407417" sldId="277"/>
        </pc:sldMkLst>
        <pc:spChg chg="mod">
          <ac:chgData name="Guest User" userId="S::urn:spo:anon#6972f0e1ea7b77a7fd392049b0a15b93fe8156cb42a18b095beec8c1f5e236c0::" providerId="AD" clId="Web-{7B6206AF-2649-437A-97C4-ACCC92C7410D}" dt="2022-02-01T18:37:08.438" v="12" actId="14100"/>
          <ac:spMkLst>
            <pc:docMk/>
            <pc:sldMk cId="2924407417" sldId="277"/>
            <ac:spMk id="2" creationId="{00000000-0000-0000-0000-000000000000}"/>
          </ac:spMkLst>
        </pc:spChg>
      </pc:sldChg>
    </pc:docChg>
  </pc:docChgLst>
  <pc:docChgLst>
    <pc:chgData name="Jesus Nunez" userId="S::jnunez@mines.edu::9d4ef362-202c-4d03-8a02-5ec9e7eb0732" providerId="AD" clId="Web-{F3C08939-CD15-2547-4C49-0010CD0F2287}"/>
    <pc:docChg chg="modSld">
      <pc:chgData name="Jesus Nunez" userId="S::jnunez@mines.edu::9d4ef362-202c-4d03-8a02-5ec9e7eb0732" providerId="AD" clId="Web-{F3C08939-CD15-2547-4C49-0010CD0F2287}" dt="2023-09-09T20:10:02.581" v="0" actId="14100"/>
      <pc:docMkLst>
        <pc:docMk/>
      </pc:docMkLst>
      <pc:sldChg chg="modSp">
        <pc:chgData name="Jesus Nunez" userId="S::jnunez@mines.edu::9d4ef362-202c-4d03-8a02-5ec9e7eb0732" providerId="AD" clId="Web-{F3C08939-CD15-2547-4C49-0010CD0F2287}" dt="2023-09-09T20:10:02.581" v="0" actId="14100"/>
        <pc:sldMkLst>
          <pc:docMk/>
          <pc:sldMk cId="0" sldId="274"/>
        </pc:sldMkLst>
        <pc:spChg chg="mod">
          <ac:chgData name="Jesus Nunez" userId="S::jnunez@mines.edu::9d4ef362-202c-4d03-8a02-5ec9e7eb0732" providerId="AD" clId="Web-{F3C08939-CD15-2547-4C49-0010CD0F2287}" dt="2023-09-09T20:10:02.581" v="0" actId="14100"/>
          <ac:spMkLst>
            <pc:docMk/>
            <pc:sldMk cId="0" sldId="274"/>
            <ac:spMk id="2" creationId="{00000000-0000-0000-0000-000000000000}"/>
          </ac:spMkLst>
        </pc:spChg>
      </pc:sldChg>
    </pc:docChg>
  </pc:docChgLst>
  <pc:docChgLst>
    <pc:chgData name="Mehmet Belviranli" userId="fb566a1b-146b-4a51-904a-b0ff91f1358b" providerId="ADAL" clId="{DEC5CDA3-43CA-416C-88DE-439E706F315D}"/>
    <pc:docChg chg="undo custSel addSld delSld modSld sldOrd">
      <pc:chgData name="Mehmet Belviranli" userId="fb566a1b-146b-4a51-904a-b0ff91f1358b" providerId="ADAL" clId="{DEC5CDA3-43CA-416C-88DE-439E706F315D}" dt="2022-02-01T18:06:37.469" v="1521" actId="14100"/>
      <pc:docMkLst>
        <pc:docMk/>
      </pc:docMkLst>
      <pc:sldChg chg="addSp delSp modSp mod">
        <pc:chgData name="Mehmet Belviranli" userId="fb566a1b-146b-4a51-904a-b0ff91f1358b" providerId="ADAL" clId="{DEC5CDA3-43CA-416C-88DE-439E706F315D}" dt="2022-02-01T17:52:30.872" v="1216" actId="478"/>
        <pc:sldMkLst>
          <pc:docMk/>
          <pc:sldMk cId="0" sldId="256"/>
        </pc:sldMkLst>
        <pc:spChg chg="del mod">
          <ac:chgData name="Mehmet Belviranli" userId="fb566a1b-146b-4a51-904a-b0ff91f1358b" providerId="ADAL" clId="{DEC5CDA3-43CA-416C-88DE-439E706F315D}" dt="2022-02-01T17:52:30.872" v="1216" actId="478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Mehmet Belviranli" userId="fb566a1b-146b-4a51-904a-b0ff91f1358b" providerId="ADAL" clId="{DEC5CDA3-43CA-416C-88DE-439E706F315D}" dt="2022-02-01T17:44:33.836" v="1070" actId="20577"/>
          <ac:spMkLst>
            <pc:docMk/>
            <pc:sldMk cId="0" sldId="256"/>
            <ac:spMk id="5" creationId="{C4660BCA-FECC-4059-BAA4-A0E549F9B400}"/>
          </ac:spMkLst>
        </pc:spChg>
      </pc:sldChg>
      <pc:sldChg chg="modSp mod">
        <pc:chgData name="Mehmet Belviranli" userId="fb566a1b-146b-4a51-904a-b0ff91f1358b" providerId="ADAL" clId="{DEC5CDA3-43CA-416C-88DE-439E706F315D}" dt="2022-02-01T17:49:50.471" v="1131" actId="6549"/>
        <pc:sldMkLst>
          <pc:docMk/>
          <pc:sldMk cId="0" sldId="257"/>
        </pc:sldMkLst>
        <pc:spChg chg="mod">
          <ac:chgData name="Mehmet Belviranli" userId="fb566a1b-146b-4a51-904a-b0ff91f1358b" providerId="ADAL" clId="{DEC5CDA3-43CA-416C-88DE-439E706F315D}" dt="2022-02-01T17:49:50.471" v="1131" actId="6549"/>
          <ac:spMkLst>
            <pc:docMk/>
            <pc:sldMk cId="0" sldId="257"/>
            <ac:spMk id="2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31:24.233" v="594" actId="14100"/>
          <ac:spMkLst>
            <pc:docMk/>
            <pc:sldMk cId="0" sldId="257"/>
            <ac:spMk id="7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31:28.667" v="595" actId="1076"/>
          <ac:spMkLst>
            <pc:docMk/>
            <pc:sldMk cId="0" sldId="257"/>
            <ac:spMk id="8" creationId="{00000000-0000-0000-0000-000000000000}"/>
          </ac:spMkLst>
        </pc:spChg>
      </pc:sldChg>
      <pc:sldChg chg="modSp mod">
        <pc:chgData name="Mehmet Belviranli" userId="fb566a1b-146b-4a51-904a-b0ff91f1358b" providerId="ADAL" clId="{DEC5CDA3-43CA-416C-88DE-439E706F315D}" dt="2022-02-01T17:53:19.325" v="1223" actId="2711"/>
        <pc:sldMkLst>
          <pc:docMk/>
          <pc:sldMk cId="0" sldId="258"/>
        </pc:sldMkLst>
        <pc:spChg chg="mod">
          <ac:chgData name="Mehmet Belviranli" userId="fb566a1b-146b-4a51-904a-b0ff91f1358b" providerId="ADAL" clId="{DEC5CDA3-43CA-416C-88DE-439E706F315D}" dt="2022-02-01T17:50:10.217" v="1136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3:19.325" v="1223" actId="2711"/>
          <ac:spMkLst>
            <pc:docMk/>
            <pc:sldMk cId="0" sldId="258"/>
            <ac:spMk id="8" creationId="{00000000-0000-0000-0000-000000000000}"/>
          </ac:spMkLst>
        </pc:spChg>
      </pc:sldChg>
      <pc:sldChg chg="delSp modSp mod">
        <pc:chgData name="Mehmet Belviranli" userId="fb566a1b-146b-4a51-904a-b0ff91f1358b" providerId="ADAL" clId="{DEC5CDA3-43CA-416C-88DE-439E706F315D}" dt="2022-02-01T17:54:03.603" v="1224" actId="2711"/>
        <pc:sldMkLst>
          <pc:docMk/>
          <pc:sldMk cId="0" sldId="259"/>
        </pc:sldMkLst>
        <pc:spChg chg="del">
          <ac:chgData name="Mehmet Belviranli" userId="fb566a1b-146b-4a51-904a-b0ff91f1358b" providerId="ADAL" clId="{DEC5CDA3-43CA-416C-88DE-439E706F315D}" dt="2022-02-01T17:32:01.123" v="597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0:22.447" v="1138" actId="14100"/>
          <ac:spMkLst>
            <pc:docMk/>
            <pc:sldMk cId="0" sldId="259"/>
            <ac:spMk id="3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4:03.603" v="1224" actId="2711"/>
          <ac:spMkLst>
            <pc:docMk/>
            <pc:sldMk cId="0" sldId="259"/>
            <ac:spMk id="10" creationId="{00000000-0000-0000-0000-000000000000}"/>
          </ac:spMkLst>
        </pc:spChg>
      </pc:sldChg>
      <pc:sldChg chg="addSp delSp modSp mod">
        <pc:chgData name="Mehmet Belviranli" userId="fb566a1b-146b-4a51-904a-b0ff91f1358b" providerId="ADAL" clId="{DEC5CDA3-43CA-416C-88DE-439E706F315D}" dt="2022-02-01T17:54:28.743" v="1238" actId="1076"/>
        <pc:sldMkLst>
          <pc:docMk/>
          <pc:sldMk cId="0" sldId="260"/>
        </pc:sldMkLst>
        <pc:spChg chg="del">
          <ac:chgData name="Mehmet Belviranli" userId="fb566a1b-146b-4a51-904a-b0ff91f1358b" providerId="ADAL" clId="{DEC5CDA3-43CA-416C-88DE-439E706F315D}" dt="2022-02-01T17:32:34.889" v="606" actId="478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Mehmet Belviranli" userId="fb566a1b-146b-4a51-904a-b0ff91f1358b" providerId="ADAL" clId="{DEC5CDA3-43CA-416C-88DE-439E706F315D}" dt="2022-02-01T17:50:29.390" v="1140" actId="14100"/>
          <ac:spMkLst>
            <pc:docMk/>
            <pc:sldMk cId="0" sldId="260"/>
            <ac:spMk id="3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4:28.743" v="1238" actId="1076"/>
          <ac:spMkLst>
            <pc:docMk/>
            <pc:sldMk cId="0" sldId="260"/>
            <ac:spMk id="9" creationId="{00000000-0000-0000-0000-000000000000}"/>
          </ac:spMkLst>
        </pc:spChg>
        <pc:spChg chg="add del mod">
          <ac:chgData name="Mehmet Belviranli" userId="fb566a1b-146b-4a51-904a-b0ff91f1358b" providerId="ADAL" clId="{DEC5CDA3-43CA-416C-88DE-439E706F315D}" dt="2022-02-01T17:32:31.781" v="604" actId="478"/>
          <ac:spMkLst>
            <pc:docMk/>
            <pc:sldMk cId="0" sldId="260"/>
            <ac:spMk id="11" creationId="{2C62A778-6220-449E-9E5E-FCE4BE3B7CEC}"/>
          </ac:spMkLst>
        </pc:spChg>
      </pc:sldChg>
      <pc:sldChg chg="delSp modSp mod">
        <pc:chgData name="Mehmet Belviranli" userId="fb566a1b-146b-4a51-904a-b0ff91f1358b" providerId="ADAL" clId="{DEC5CDA3-43CA-416C-88DE-439E706F315D}" dt="2022-02-01T17:55:06.936" v="1256" actId="1076"/>
        <pc:sldMkLst>
          <pc:docMk/>
          <pc:sldMk cId="0" sldId="261"/>
        </pc:sldMkLst>
        <pc:spChg chg="del">
          <ac:chgData name="Mehmet Belviranli" userId="fb566a1b-146b-4a51-904a-b0ff91f1358b" providerId="ADAL" clId="{DEC5CDA3-43CA-416C-88DE-439E706F315D}" dt="2022-02-01T17:32:54.153" v="621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0:36.865" v="1142" actId="14100"/>
          <ac:spMkLst>
            <pc:docMk/>
            <pc:sldMk cId="0" sldId="261"/>
            <ac:spMk id="3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03.895" v="1255" actId="478"/>
          <ac:spMkLst>
            <pc:docMk/>
            <pc:sldMk cId="0" sldId="261"/>
            <ac:spMk id="19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5:06.936" v="1256" actId="1076"/>
          <ac:spMkLst>
            <pc:docMk/>
            <pc:sldMk cId="0" sldId="261"/>
            <ac:spMk id="20" creationId="{00000000-0000-0000-0000-000000000000}"/>
          </ac:spMkLst>
        </pc:spChg>
      </pc:sldChg>
      <pc:sldChg chg="delSp modSp mod">
        <pc:chgData name="Mehmet Belviranli" userId="fb566a1b-146b-4a51-904a-b0ff91f1358b" providerId="ADAL" clId="{DEC5CDA3-43CA-416C-88DE-439E706F315D}" dt="2022-02-01T17:55:38.121" v="1269" actId="1076"/>
        <pc:sldMkLst>
          <pc:docMk/>
          <pc:sldMk cId="0" sldId="262"/>
        </pc:sldMkLst>
        <pc:spChg chg="del">
          <ac:chgData name="Mehmet Belviranli" userId="fb566a1b-146b-4a51-904a-b0ff91f1358b" providerId="ADAL" clId="{DEC5CDA3-43CA-416C-88DE-439E706F315D}" dt="2022-02-01T17:34:06.704" v="643" actId="478"/>
          <ac:spMkLst>
            <pc:docMk/>
            <pc:sldMk cId="0" sldId="262"/>
            <ac:spMk id="2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0:42.532" v="1144" actId="14100"/>
          <ac:spMkLst>
            <pc:docMk/>
            <pc:sldMk cId="0" sldId="262"/>
            <ac:spMk id="3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34.369" v="1268" actId="478"/>
          <ac:spMkLst>
            <pc:docMk/>
            <pc:sldMk cId="0" sldId="262"/>
            <ac:spMk id="9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34.369" v="1268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34.369" v="1268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34.369" v="1268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34.369" v="1268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34.369" v="1268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34.369" v="1268" actId="478"/>
          <ac:spMkLst>
            <pc:docMk/>
            <pc:sldMk cId="0" sldId="262"/>
            <ac:spMk id="15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5:34.369" v="1268" actId="478"/>
          <ac:spMkLst>
            <pc:docMk/>
            <pc:sldMk cId="0" sldId="262"/>
            <ac:spMk id="16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5:38.121" v="1269" actId="1076"/>
          <ac:spMkLst>
            <pc:docMk/>
            <pc:sldMk cId="0" sldId="262"/>
            <ac:spMk id="17" creationId="{00000000-0000-0000-0000-000000000000}"/>
          </ac:spMkLst>
        </pc:spChg>
      </pc:sldChg>
      <pc:sldChg chg="addSp delSp modSp mod">
        <pc:chgData name="Mehmet Belviranli" userId="fb566a1b-146b-4a51-904a-b0ff91f1358b" providerId="ADAL" clId="{DEC5CDA3-43CA-416C-88DE-439E706F315D}" dt="2022-02-01T17:56:08.498" v="1279" actId="15"/>
        <pc:sldMkLst>
          <pc:docMk/>
          <pc:sldMk cId="0" sldId="263"/>
        </pc:sldMkLst>
        <pc:spChg chg="del">
          <ac:chgData name="Mehmet Belviranli" userId="fb566a1b-146b-4a51-904a-b0ff91f1358b" providerId="ADAL" clId="{DEC5CDA3-43CA-416C-88DE-439E706F315D}" dt="2022-02-01T17:34:21.160" v="647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34:17.363" v="645" actId="478"/>
          <ac:spMkLst>
            <pc:docMk/>
            <pc:sldMk cId="0" sldId="263"/>
            <ac:spMk id="3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6:08.498" v="1279" actId="15"/>
          <ac:spMkLst>
            <pc:docMk/>
            <pc:sldMk cId="0" sldId="263"/>
            <ac:spMk id="9" creationId="{00000000-0000-0000-0000-000000000000}"/>
          </ac:spMkLst>
        </pc:spChg>
        <pc:spChg chg="add del mod">
          <ac:chgData name="Mehmet Belviranli" userId="fb566a1b-146b-4a51-904a-b0ff91f1358b" providerId="ADAL" clId="{DEC5CDA3-43CA-416C-88DE-439E706F315D}" dt="2022-02-01T17:50:50.050" v="1145" actId="478"/>
          <ac:spMkLst>
            <pc:docMk/>
            <pc:sldMk cId="0" sldId="263"/>
            <ac:spMk id="11" creationId="{DCDAC7B5-BE9E-4E68-90EF-6DEE8606BD3A}"/>
          </ac:spMkLst>
        </pc:spChg>
        <pc:spChg chg="add mod">
          <ac:chgData name="Mehmet Belviranli" userId="fb566a1b-146b-4a51-904a-b0ff91f1358b" providerId="ADAL" clId="{DEC5CDA3-43CA-416C-88DE-439E706F315D}" dt="2022-02-01T17:50:56.750" v="1147" actId="14100"/>
          <ac:spMkLst>
            <pc:docMk/>
            <pc:sldMk cId="0" sldId="263"/>
            <ac:spMk id="12" creationId="{B2573943-DD5F-4F89-A415-2E607B01AD2A}"/>
          </ac:spMkLst>
        </pc:spChg>
      </pc:sldChg>
      <pc:sldChg chg="delSp modSp mod">
        <pc:chgData name="Mehmet Belviranli" userId="fb566a1b-146b-4a51-904a-b0ff91f1358b" providerId="ADAL" clId="{DEC5CDA3-43CA-416C-88DE-439E706F315D}" dt="2022-02-01T17:59:57.783" v="1383" actId="1076"/>
        <pc:sldMkLst>
          <pc:docMk/>
          <pc:sldMk cId="0" sldId="264"/>
        </pc:sldMkLst>
        <pc:spChg chg="del">
          <ac:chgData name="Mehmet Belviranli" userId="fb566a1b-146b-4a51-904a-b0ff91f1358b" providerId="ADAL" clId="{DEC5CDA3-43CA-416C-88DE-439E706F315D}" dt="2022-02-01T17:34:31.840" v="654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1:02.946" v="1149" actId="14100"/>
          <ac:spMkLst>
            <pc:docMk/>
            <pc:sldMk cId="0" sldId="264"/>
            <ac:spMk id="3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6:37.343" v="1285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58:02.824" v="1317" actId="478"/>
          <ac:spMkLst>
            <pc:docMk/>
            <pc:sldMk cId="0" sldId="264"/>
            <ac:spMk id="10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59:57.783" v="1383" actId="1076"/>
          <ac:spMkLst>
            <pc:docMk/>
            <pc:sldMk cId="0" sldId="264"/>
            <ac:spMk id="11" creationId="{00000000-0000-0000-0000-000000000000}"/>
          </ac:spMkLst>
        </pc:spChg>
      </pc:sldChg>
      <pc:sldChg chg="addSp delSp modSp add del mod">
        <pc:chgData name="Mehmet Belviranli" userId="fb566a1b-146b-4a51-904a-b0ff91f1358b" providerId="ADAL" clId="{DEC5CDA3-43CA-416C-88DE-439E706F315D}" dt="2022-02-01T17:51:11.189" v="1152" actId="113"/>
        <pc:sldMkLst>
          <pc:docMk/>
          <pc:sldMk cId="0" sldId="265"/>
        </pc:sldMkLst>
        <pc:spChg chg="del">
          <ac:chgData name="Mehmet Belviranli" userId="fb566a1b-146b-4a51-904a-b0ff91f1358b" providerId="ADAL" clId="{DEC5CDA3-43CA-416C-88DE-439E706F315D}" dt="2022-02-01T17:35:02.176" v="661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34:37.760" v="656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Mehmet Belviranli" userId="fb566a1b-146b-4a51-904a-b0ff91f1358b" providerId="ADAL" clId="{DEC5CDA3-43CA-416C-88DE-439E706F315D}" dt="2022-02-01T17:35:00.185" v="660" actId="478"/>
          <ac:spMkLst>
            <pc:docMk/>
            <pc:sldMk cId="0" sldId="265"/>
            <ac:spMk id="9" creationId="{B21D2BA9-61EB-400C-AA7E-330781B61A2F}"/>
          </ac:spMkLst>
        </pc:spChg>
        <pc:spChg chg="add mod">
          <ac:chgData name="Mehmet Belviranli" userId="fb566a1b-146b-4a51-904a-b0ff91f1358b" providerId="ADAL" clId="{DEC5CDA3-43CA-416C-88DE-439E706F315D}" dt="2022-02-01T17:51:11.189" v="1152" actId="113"/>
          <ac:spMkLst>
            <pc:docMk/>
            <pc:sldMk cId="0" sldId="265"/>
            <ac:spMk id="10" creationId="{FFA5E964-46F2-400E-9B90-81E36615907C}"/>
          </ac:spMkLst>
        </pc:spChg>
      </pc:sldChg>
      <pc:sldChg chg="addSp modSp mod">
        <pc:chgData name="Mehmet Belviranli" userId="fb566a1b-146b-4a51-904a-b0ff91f1358b" providerId="ADAL" clId="{DEC5CDA3-43CA-416C-88DE-439E706F315D}" dt="2022-02-01T18:03:55.021" v="1482" actId="1076"/>
        <pc:sldMkLst>
          <pc:docMk/>
          <pc:sldMk cId="0" sldId="266"/>
        </pc:sldMkLst>
        <pc:spChg chg="mod">
          <ac:chgData name="Mehmet Belviranli" userId="fb566a1b-146b-4a51-904a-b0ff91f1358b" providerId="ADAL" clId="{DEC5CDA3-43CA-416C-88DE-439E706F315D}" dt="2022-02-01T17:51:34.242" v="1180" actId="2711"/>
          <ac:spMkLst>
            <pc:docMk/>
            <pc:sldMk cId="0" sldId="266"/>
            <ac:spMk id="3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8:00:29.331" v="1418"/>
          <ac:spMkLst>
            <pc:docMk/>
            <pc:sldMk cId="0" sldId="266"/>
            <ac:spMk id="8" creationId="{00000000-0000-0000-0000-000000000000}"/>
          </ac:spMkLst>
        </pc:spChg>
        <pc:picChg chg="add mod">
          <ac:chgData name="Mehmet Belviranli" userId="fb566a1b-146b-4a51-904a-b0ff91f1358b" providerId="ADAL" clId="{DEC5CDA3-43CA-416C-88DE-439E706F315D}" dt="2022-02-01T18:03:55.021" v="1482" actId="1076"/>
          <ac:picMkLst>
            <pc:docMk/>
            <pc:sldMk cId="0" sldId="266"/>
            <ac:picMk id="10" creationId="{690C251F-B7D5-41EB-AA68-FCD736E4DF1B}"/>
          </ac:picMkLst>
        </pc:picChg>
        <pc:picChg chg="add mod">
          <ac:chgData name="Mehmet Belviranli" userId="fb566a1b-146b-4a51-904a-b0ff91f1358b" providerId="ADAL" clId="{DEC5CDA3-43CA-416C-88DE-439E706F315D}" dt="2022-02-01T18:01:36.335" v="1446" actId="14100"/>
          <ac:picMkLst>
            <pc:docMk/>
            <pc:sldMk cId="0" sldId="266"/>
            <ac:picMk id="12" creationId="{F22A0269-BEAF-411E-8F00-2AF3341DED12}"/>
          </ac:picMkLst>
        </pc:picChg>
        <pc:picChg chg="add mod">
          <ac:chgData name="Mehmet Belviranli" userId="fb566a1b-146b-4a51-904a-b0ff91f1358b" providerId="ADAL" clId="{DEC5CDA3-43CA-416C-88DE-439E706F315D}" dt="2022-02-01T18:01:45.936" v="1450" actId="1076"/>
          <ac:picMkLst>
            <pc:docMk/>
            <pc:sldMk cId="0" sldId="266"/>
            <ac:picMk id="14" creationId="{7E4C88B6-955C-43A6-B13B-9BA96E3D5A83}"/>
          </ac:picMkLst>
        </pc:picChg>
        <pc:picChg chg="add mod">
          <ac:chgData name="Mehmet Belviranli" userId="fb566a1b-146b-4a51-904a-b0ff91f1358b" providerId="ADAL" clId="{DEC5CDA3-43CA-416C-88DE-439E706F315D}" dt="2022-02-01T18:03:46.829" v="1480" actId="14100"/>
          <ac:picMkLst>
            <pc:docMk/>
            <pc:sldMk cId="0" sldId="266"/>
            <ac:picMk id="16" creationId="{B792706F-EA76-4011-BB3D-EDE2C0B6C301}"/>
          </ac:picMkLst>
        </pc:picChg>
      </pc:sldChg>
      <pc:sldChg chg="modSp mod">
        <pc:chgData name="Mehmet Belviranli" userId="fb566a1b-146b-4a51-904a-b0ff91f1358b" providerId="ADAL" clId="{DEC5CDA3-43CA-416C-88DE-439E706F315D}" dt="2022-02-01T18:04:17.791" v="1483" actId="12"/>
        <pc:sldMkLst>
          <pc:docMk/>
          <pc:sldMk cId="0" sldId="267"/>
        </pc:sldMkLst>
        <pc:spChg chg="mod">
          <ac:chgData name="Mehmet Belviranli" userId="fb566a1b-146b-4a51-904a-b0ff91f1358b" providerId="ADAL" clId="{DEC5CDA3-43CA-416C-88DE-439E706F315D}" dt="2022-02-01T18:04:17.791" v="1483" actId="12"/>
          <ac:spMkLst>
            <pc:docMk/>
            <pc:sldMk cId="0" sldId="267"/>
            <ac:spMk id="8" creationId="{00000000-0000-0000-0000-000000000000}"/>
          </ac:spMkLst>
        </pc:spChg>
      </pc:sldChg>
      <pc:sldChg chg="modSp add mod">
        <pc:chgData name="Mehmet Belviranli" userId="fb566a1b-146b-4a51-904a-b0ff91f1358b" providerId="ADAL" clId="{DEC5CDA3-43CA-416C-88DE-439E706F315D}" dt="2022-02-01T17:49:12.443" v="1108" actId="404"/>
        <pc:sldMkLst>
          <pc:docMk/>
          <pc:sldMk cId="2398777155" sldId="268"/>
        </pc:sldMkLst>
        <pc:spChg chg="mod">
          <ac:chgData name="Mehmet Belviranli" userId="fb566a1b-146b-4a51-904a-b0ff91f1358b" providerId="ADAL" clId="{DEC5CDA3-43CA-416C-88DE-439E706F315D}" dt="2022-02-01T17:15:22.241" v="149" actId="20577"/>
          <ac:spMkLst>
            <pc:docMk/>
            <pc:sldMk cId="2398777155" sldId="268"/>
            <ac:spMk id="2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49:12.443" v="1108" actId="404"/>
          <ac:spMkLst>
            <pc:docMk/>
            <pc:sldMk cId="2398777155" sldId="268"/>
            <ac:spMk id="7" creationId="{00000000-0000-0000-0000-000000000000}"/>
          </ac:spMkLst>
        </pc:spChg>
      </pc:sldChg>
      <pc:sldChg chg="modSp add mod">
        <pc:chgData name="Mehmet Belviranli" userId="fb566a1b-146b-4a51-904a-b0ff91f1358b" providerId="ADAL" clId="{DEC5CDA3-43CA-416C-88DE-439E706F315D}" dt="2022-02-01T17:06:02.227" v="4" actId="1076"/>
        <pc:sldMkLst>
          <pc:docMk/>
          <pc:sldMk cId="211666450" sldId="269"/>
        </pc:sldMkLst>
        <pc:spChg chg="mod">
          <ac:chgData name="Mehmet Belviranli" userId="fb566a1b-146b-4a51-904a-b0ff91f1358b" providerId="ADAL" clId="{DEC5CDA3-43CA-416C-88DE-439E706F315D}" dt="2022-02-01T17:05:54.192" v="3" actId="20577"/>
          <ac:spMkLst>
            <pc:docMk/>
            <pc:sldMk cId="211666450" sldId="269"/>
            <ac:spMk id="8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06:02.227" v="4" actId="1076"/>
          <ac:spMkLst>
            <pc:docMk/>
            <pc:sldMk cId="211666450" sldId="269"/>
            <ac:spMk id="9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06:02.227" v="4" actId="1076"/>
          <ac:spMkLst>
            <pc:docMk/>
            <pc:sldMk cId="211666450" sldId="269"/>
            <ac:spMk id="10" creationId="{00000000-0000-0000-0000-000000000000}"/>
          </ac:spMkLst>
        </pc:spChg>
      </pc:sldChg>
      <pc:sldChg chg="addSp delSp modSp add mod ord">
        <pc:chgData name="Mehmet Belviranli" userId="fb566a1b-146b-4a51-904a-b0ff91f1358b" providerId="ADAL" clId="{DEC5CDA3-43CA-416C-88DE-439E706F315D}" dt="2022-02-01T17:46:27.070" v="1094"/>
        <pc:sldMkLst>
          <pc:docMk/>
          <pc:sldMk cId="1349618357" sldId="270"/>
        </pc:sldMkLst>
        <pc:spChg chg="del">
          <ac:chgData name="Mehmet Belviranli" userId="fb566a1b-146b-4a51-904a-b0ff91f1358b" providerId="ADAL" clId="{DEC5CDA3-43CA-416C-88DE-439E706F315D}" dt="2022-02-01T17:09:49.644" v="13" actId="478"/>
          <ac:spMkLst>
            <pc:docMk/>
            <pc:sldMk cId="1349618357" sldId="270"/>
            <ac:spMk id="7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09:50.970" v="14" actId="478"/>
          <ac:spMkLst>
            <pc:docMk/>
            <pc:sldMk cId="1349618357" sldId="270"/>
            <ac:spMk id="8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31:15.204" v="592" actId="404"/>
          <ac:spMkLst>
            <pc:docMk/>
            <pc:sldMk cId="1349618357" sldId="270"/>
            <ac:spMk id="9" creationId="{00000000-0000-0000-0000-000000000000}"/>
          </ac:spMkLst>
        </pc:spChg>
        <pc:picChg chg="add mod">
          <ac:chgData name="Mehmet Belviranli" userId="fb566a1b-146b-4a51-904a-b0ff91f1358b" providerId="ADAL" clId="{DEC5CDA3-43CA-416C-88DE-439E706F315D}" dt="2022-02-01T17:14:39.466" v="139" actId="1076"/>
          <ac:picMkLst>
            <pc:docMk/>
            <pc:sldMk cId="1349618357" sldId="270"/>
            <ac:picMk id="11" creationId="{722821F7-8482-4E6B-A5DD-FC2BCEDA8965}"/>
          </ac:picMkLst>
        </pc:picChg>
      </pc:sldChg>
      <pc:sldChg chg="delSp modSp mod">
        <pc:chgData name="Mehmet Belviranli" userId="fb566a1b-146b-4a51-904a-b0ff91f1358b" providerId="ADAL" clId="{DEC5CDA3-43CA-416C-88DE-439E706F315D}" dt="2022-02-01T18:04:40.186" v="1489" actId="20577"/>
        <pc:sldMkLst>
          <pc:docMk/>
          <pc:sldMk cId="0" sldId="271"/>
        </pc:sldMkLst>
        <pc:spChg chg="mod">
          <ac:chgData name="Mehmet Belviranli" userId="fb566a1b-146b-4a51-904a-b0ff91f1358b" providerId="ADAL" clId="{DEC5CDA3-43CA-416C-88DE-439E706F315D}" dt="2022-02-01T17:52:00.120" v="1190" actId="14100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Mehmet Belviranli" userId="fb566a1b-146b-4a51-904a-b0ff91f1358b" providerId="ADAL" clId="{DEC5CDA3-43CA-416C-88DE-439E706F315D}" dt="2022-02-01T18:04:32.507" v="1487" actId="478"/>
          <ac:spMkLst>
            <pc:docMk/>
            <pc:sldMk cId="0" sldId="271"/>
            <ac:spMk id="7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8:04:40.186" v="1489" actId="20577"/>
          <ac:spMkLst>
            <pc:docMk/>
            <pc:sldMk cId="0" sldId="271"/>
            <ac:spMk id="8" creationId="{00000000-0000-0000-0000-000000000000}"/>
          </ac:spMkLst>
        </pc:spChg>
      </pc:sldChg>
      <pc:sldChg chg="modSp mod">
        <pc:chgData name="Mehmet Belviranli" userId="fb566a1b-146b-4a51-904a-b0ff91f1358b" providerId="ADAL" clId="{DEC5CDA3-43CA-416C-88DE-439E706F315D}" dt="2022-02-01T18:05:45.228" v="1512" actId="20577"/>
        <pc:sldMkLst>
          <pc:docMk/>
          <pc:sldMk cId="0" sldId="272"/>
        </pc:sldMkLst>
        <pc:spChg chg="mod">
          <ac:chgData name="Mehmet Belviranli" userId="fb566a1b-146b-4a51-904a-b0ff91f1358b" providerId="ADAL" clId="{DEC5CDA3-43CA-416C-88DE-439E706F315D}" dt="2022-02-01T17:51:54.202" v="1188" actId="14100"/>
          <ac:spMkLst>
            <pc:docMk/>
            <pc:sldMk cId="0" sldId="272"/>
            <ac:spMk id="2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8:05:45.228" v="1512" actId="20577"/>
          <ac:spMkLst>
            <pc:docMk/>
            <pc:sldMk cId="0" sldId="272"/>
            <ac:spMk id="7" creationId="{00000000-0000-0000-0000-000000000000}"/>
          </ac:spMkLst>
        </pc:spChg>
      </pc:sldChg>
      <pc:sldChg chg="modSp mod">
        <pc:chgData name="Mehmet Belviranli" userId="fb566a1b-146b-4a51-904a-b0ff91f1358b" providerId="ADAL" clId="{DEC5CDA3-43CA-416C-88DE-439E706F315D}" dt="2022-02-01T18:06:37.469" v="1521" actId="14100"/>
        <pc:sldMkLst>
          <pc:docMk/>
          <pc:sldMk cId="0" sldId="273"/>
        </pc:sldMkLst>
        <pc:spChg chg="mod">
          <ac:chgData name="Mehmet Belviranli" userId="fb566a1b-146b-4a51-904a-b0ff91f1358b" providerId="ADAL" clId="{DEC5CDA3-43CA-416C-88DE-439E706F315D}" dt="2022-02-01T18:06:37.469" v="1521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8:06:37.469" v="1521" actId="14100"/>
          <ac:spMkLst>
            <pc:docMk/>
            <pc:sldMk cId="0" sldId="273"/>
            <ac:spMk id="9" creationId="{00000000-0000-0000-0000-000000000000}"/>
          </ac:spMkLst>
        </pc:spChg>
      </pc:sldChg>
      <pc:sldChg chg="addSp delSp modSp add mod chgLayout">
        <pc:chgData name="Mehmet Belviranli" userId="fb566a1b-146b-4a51-904a-b0ff91f1358b" providerId="ADAL" clId="{DEC5CDA3-43CA-416C-88DE-439E706F315D}" dt="2022-02-01T17:23:54.046" v="359" actId="1076"/>
        <pc:sldMkLst>
          <pc:docMk/>
          <pc:sldMk cId="627343630" sldId="275"/>
        </pc:sldMkLst>
        <pc:spChg chg="del">
          <ac:chgData name="Mehmet Belviranli" userId="fb566a1b-146b-4a51-904a-b0ff91f1358b" providerId="ADAL" clId="{DEC5CDA3-43CA-416C-88DE-439E706F315D}" dt="2022-02-01T17:15:39.545" v="151" actId="478"/>
          <ac:spMkLst>
            <pc:docMk/>
            <pc:sldMk cId="627343630" sldId="275"/>
            <ac:spMk id="7" creationId="{00000000-0000-0000-0000-000000000000}"/>
          </ac:spMkLst>
        </pc:spChg>
        <pc:spChg chg="del">
          <ac:chgData name="Mehmet Belviranli" userId="fb566a1b-146b-4a51-904a-b0ff91f1358b" providerId="ADAL" clId="{DEC5CDA3-43CA-416C-88DE-439E706F315D}" dt="2022-02-01T17:15:41" v="152" actId="478"/>
          <ac:spMkLst>
            <pc:docMk/>
            <pc:sldMk cId="627343630" sldId="275"/>
            <ac:spMk id="8" creationId="{00000000-0000-0000-0000-000000000000}"/>
          </ac:spMkLst>
        </pc:spChg>
        <pc:spChg chg="add del mod">
          <ac:chgData name="Mehmet Belviranli" userId="fb566a1b-146b-4a51-904a-b0ff91f1358b" providerId="ADAL" clId="{DEC5CDA3-43CA-416C-88DE-439E706F315D}" dt="2022-02-01T17:16:39.778" v="182" actId="478"/>
          <ac:spMkLst>
            <pc:docMk/>
            <pc:sldMk cId="627343630" sldId="275"/>
            <ac:spMk id="9" creationId="{00000000-0000-0000-0000-000000000000}"/>
          </ac:spMkLst>
        </pc:spChg>
        <pc:spChg chg="add del">
          <ac:chgData name="Mehmet Belviranli" userId="fb566a1b-146b-4a51-904a-b0ff91f1358b" providerId="ADAL" clId="{DEC5CDA3-43CA-416C-88DE-439E706F315D}" dt="2022-02-01T17:15:52.810" v="155"/>
          <ac:spMkLst>
            <pc:docMk/>
            <pc:sldMk cId="627343630" sldId="275"/>
            <ac:spMk id="10" creationId="{8C54FF7C-63A4-4C32-8F96-E95DF8F4E7C7}"/>
          </ac:spMkLst>
        </pc:spChg>
        <pc:spChg chg="add del mod">
          <ac:chgData name="Mehmet Belviranli" userId="fb566a1b-146b-4a51-904a-b0ff91f1358b" providerId="ADAL" clId="{DEC5CDA3-43CA-416C-88DE-439E706F315D}" dt="2022-02-01T17:15:56.022" v="158"/>
          <ac:spMkLst>
            <pc:docMk/>
            <pc:sldMk cId="627343630" sldId="275"/>
            <ac:spMk id="11" creationId="{BA3F8713-61F0-48EF-B4A6-86B5C9AD9551}"/>
          </ac:spMkLst>
        </pc:spChg>
        <pc:spChg chg="add del">
          <ac:chgData name="Mehmet Belviranli" userId="fb566a1b-146b-4a51-904a-b0ff91f1358b" providerId="ADAL" clId="{DEC5CDA3-43CA-416C-88DE-439E706F315D}" dt="2022-02-01T17:16:16.499" v="165"/>
          <ac:spMkLst>
            <pc:docMk/>
            <pc:sldMk cId="627343630" sldId="275"/>
            <ac:spMk id="12" creationId="{221BF162-C235-4719-B83C-AEEF3AF40D2F}"/>
          </ac:spMkLst>
        </pc:spChg>
        <pc:spChg chg="add del">
          <ac:chgData name="Mehmet Belviranli" userId="fb566a1b-146b-4a51-904a-b0ff91f1358b" providerId="ADAL" clId="{DEC5CDA3-43CA-416C-88DE-439E706F315D}" dt="2022-02-01T17:16:19.036" v="167"/>
          <ac:spMkLst>
            <pc:docMk/>
            <pc:sldMk cId="627343630" sldId="275"/>
            <ac:spMk id="13" creationId="{7B2A9645-82B2-4D4C-A5F5-8136714308E5}"/>
          </ac:spMkLst>
        </pc:spChg>
        <pc:spChg chg="add del mod">
          <ac:chgData name="Mehmet Belviranli" userId="fb566a1b-146b-4a51-904a-b0ff91f1358b" providerId="ADAL" clId="{DEC5CDA3-43CA-416C-88DE-439E706F315D}" dt="2022-02-01T17:23:54.046" v="359" actId="1076"/>
          <ac:spMkLst>
            <pc:docMk/>
            <pc:sldMk cId="627343630" sldId="275"/>
            <ac:spMk id="14" creationId="{4B873C4F-8350-45FD-9765-58577BF57646}"/>
          </ac:spMkLst>
        </pc:spChg>
        <pc:spChg chg="add del mod">
          <ac:chgData name="Mehmet Belviranli" userId="fb566a1b-146b-4a51-904a-b0ff91f1358b" providerId="ADAL" clId="{DEC5CDA3-43CA-416C-88DE-439E706F315D}" dt="2022-02-01T17:21:30.266" v="260"/>
          <ac:spMkLst>
            <pc:docMk/>
            <pc:sldMk cId="627343630" sldId="275"/>
            <ac:spMk id="15" creationId="{3E463DE1-FEC7-46C4-8BB2-747873E6C47D}"/>
          </ac:spMkLst>
        </pc:spChg>
        <pc:spChg chg="add del mod ord">
          <ac:chgData name="Mehmet Belviranli" userId="fb566a1b-146b-4a51-904a-b0ff91f1358b" providerId="ADAL" clId="{DEC5CDA3-43CA-416C-88DE-439E706F315D}" dt="2022-02-01T17:20:02.374" v="229" actId="6264"/>
          <ac:spMkLst>
            <pc:docMk/>
            <pc:sldMk cId="627343630" sldId="275"/>
            <ac:spMk id="16" creationId="{AE419A19-C9E3-4ADE-A8FF-395D655353A4}"/>
          </ac:spMkLst>
        </pc:spChg>
        <pc:spChg chg="add del mod ord">
          <ac:chgData name="Mehmet Belviranli" userId="fb566a1b-146b-4a51-904a-b0ff91f1358b" providerId="ADAL" clId="{DEC5CDA3-43CA-416C-88DE-439E706F315D}" dt="2022-02-01T17:20:02.374" v="229" actId="6264"/>
          <ac:spMkLst>
            <pc:docMk/>
            <pc:sldMk cId="627343630" sldId="275"/>
            <ac:spMk id="17" creationId="{A0BE3161-F5A7-47BE-A7D1-2F805237C749}"/>
          </ac:spMkLst>
        </pc:spChg>
        <pc:spChg chg="add del mod">
          <ac:chgData name="Mehmet Belviranli" userId="fb566a1b-146b-4a51-904a-b0ff91f1358b" providerId="ADAL" clId="{DEC5CDA3-43CA-416C-88DE-439E706F315D}" dt="2022-02-01T17:20:01.985" v="228"/>
          <ac:spMkLst>
            <pc:docMk/>
            <pc:sldMk cId="627343630" sldId="275"/>
            <ac:spMk id="18" creationId="{78129A3A-FBB1-4FDD-826B-4E1A67741FA0}"/>
          </ac:spMkLst>
        </pc:spChg>
        <pc:spChg chg="add del mod">
          <ac:chgData name="Mehmet Belviranli" userId="fb566a1b-146b-4a51-904a-b0ff91f1358b" providerId="ADAL" clId="{DEC5CDA3-43CA-416C-88DE-439E706F315D}" dt="2022-02-01T17:20:17.115" v="233"/>
          <ac:spMkLst>
            <pc:docMk/>
            <pc:sldMk cId="627343630" sldId="275"/>
            <ac:spMk id="19" creationId="{6BA7033E-F10F-4D3C-9432-25A3674BD11F}"/>
          </ac:spMkLst>
        </pc:spChg>
        <pc:spChg chg="add del mod">
          <ac:chgData name="Mehmet Belviranli" userId="fb566a1b-146b-4a51-904a-b0ff91f1358b" providerId="ADAL" clId="{DEC5CDA3-43CA-416C-88DE-439E706F315D}" dt="2022-02-01T17:21:29.526" v="257"/>
          <ac:spMkLst>
            <pc:docMk/>
            <pc:sldMk cId="627343630" sldId="275"/>
            <ac:spMk id="20" creationId="{8396B7A7-28D1-4859-B782-AA4F4D612AA9}"/>
          </ac:spMkLst>
        </pc:spChg>
      </pc:sldChg>
      <pc:sldChg chg="del">
        <pc:chgData name="Mehmet Belviranli" userId="fb566a1b-146b-4a51-904a-b0ff91f1358b" providerId="ADAL" clId="{DEC5CDA3-43CA-416C-88DE-439E706F315D}" dt="2022-02-01T17:11:13.895" v="27" actId="47"/>
        <pc:sldMkLst>
          <pc:docMk/>
          <pc:sldMk cId="2933439622" sldId="275"/>
        </pc:sldMkLst>
      </pc:sldChg>
      <pc:sldChg chg="addSp delSp modSp add mod ord">
        <pc:chgData name="Mehmet Belviranli" userId="fb566a1b-146b-4a51-904a-b0ff91f1358b" providerId="ADAL" clId="{DEC5CDA3-43CA-416C-88DE-439E706F315D}" dt="2022-02-01T17:46:12.775" v="1092"/>
        <pc:sldMkLst>
          <pc:docMk/>
          <pc:sldMk cId="1764854149" sldId="276"/>
        </pc:sldMkLst>
        <pc:spChg chg="mod">
          <ac:chgData name="Mehmet Belviranli" userId="fb566a1b-146b-4a51-904a-b0ff91f1358b" providerId="ADAL" clId="{DEC5CDA3-43CA-416C-88DE-439E706F315D}" dt="2022-02-01T17:22:33.237" v="315" actId="14100"/>
          <ac:spMkLst>
            <pc:docMk/>
            <pc:sldMk cId="1764854149" sldId="276"/>
            <ac:spMk id="2" creationId="{00000000-0000-0000-0000-000000000000}"/>
          </ac:spMkLst>
        </pc:spChg>
        <pc:spChg chg="add del">
          <ac:chgData name="Mehmet Belviranli" userId="fb566a1b-146b-4a51-904a-b0ff91f1358b" providerId="ADAL" clId="{DEC5CDA3-43CA-416C-88DE-439E706F315D}" dt="2022-02-01T17:23:15.027" v="352"/>
          <ac:spMkLst>
            <pc:docMk/>
            <pc:sldMk cId="1764854149" sldId="276"/>
            <ac:spMk id="7" creationId="{655C1F18-67CC-4E3C-BE5F-49F35E58B291}"/>
          </ac:spMkLst>
        </pc:spChg>
        <pc:spChg chg="add del">
          <ac:chgData name="Mehmet Belviranli" userId="fb566a1b-146b-4a51-904a-b0ff91f1358b" providerId="ADAL" clId="{DEC5CDA3-43CA-416C-88DE-439E706F315D}" dt="2022-02-01T17:27:20.518" v="527"/>
          <ac:spMkLst>
            <pc:docMk/>
            <pc:sldMk cId="1764854149" sldId="276"/>
            <ac:spMk id="8" creationId="{1CF7209D-398B-4EA3-9431-27B4D3FD253A}"/>
          </ac:spMkLst>
        </pc:spChg>
        <pc:spChg chg="mod">
          <ac:chgData name="Mehmet Belviranli" userId="fb566a1b-146b-4a51-904a-b0ff91f1358b" providerId="ADAL" clId="{DEC5CDA3-43CA-416C-88DE-439E706F315D}" dt="2022-02-01T17:46:02.247" v="1090" actId="6549"/>
          <ac:spMkLst>
            <pc:docMk/>
            <pc:sldMk cId="1764854149" sldId="276"/>
            <ac:spMk id="14" creationId="{4B873C4F-8350-45FD-9765-58577BF57646}"/>
          </ac:spMkLst>
        </pc:spChg>
      </pc:sldChg>
      <pc:sldChg chg="modSp add del mod">
        <pc:chgData name="Mehmet Belviranli" userId="fb566a1b-146b-4a51-904a-b0ff91f1358b" providerId="ADAL" clId="{DEC5CDA3-43CA-416C-88DE-439E706F315D}" dt="2022-02-01T17:25:24.072" v="460" actId="20577"/>
        <pc:sldMkLst>
          <pc:docMk/>
          <pc:sldMk cId="2924407417" sldId="277"/>
        </pc:sldMkLst>
        <pc:spChg chg="mod">
          <ac:chgData name="Mehmet Belviranli" userId="fb566a1b-146b-4a51-904a-b0ff91f1358b" providerId="ADAL" clId="{DEC5CDA3-43CA-416C-88DE-439E706F315D}" dt="2022-02-01T17:25:24.072" v="460" actId="20577"/>
          <ac:spMkLst>
            <pc:docMk/>
            <pc:sldMk cId="2924407417" sldId="277"/>
            <ac:spMk id="14" creationId="{4B873C4F-8350-45FD-9765-58577BF57646}"/>
          </ac:spMkLst>
        </pc:spChg>
      </pc:sldChg>
      <pc:sldChg chg="addSp delSp modSp add mod ord">
        <pc:chgData name="Mehmet Belviranli" userId="fb566a1b-146b-4a51-904a-b0ff91f1358b" providerId="ADAL" clId="{DEC5CDA3-43CA-416C-88DE-439E706F315D}" dt="2022-02-01T17:46:12.775" v="1092"/>
        <pc:sldMkLst>
          <pc:docMk/>
          <pc:sldMk cId="4164975724" sldId="278"/>
        </pc:sldMkLst>
        <pc:spChg chg="add del">
          <ac:chgData name="Mehmet Belviranli" userId="fb566a1b-146b-4a51-904a-b0ff91f1358b" providerId="ADAL" clId="{DEC5CDA3-43CA-416C-88DE-439E706F315D}" dt="2022-02-01T17:40:22.552" v="735"/>
          <ac:spMkLst>
            <pc:docMk/>
            <pc:sldMk cId="4164975724" sldId="278"/>
            <ac:spMk id="11" creationId="{0B288090-92C7-4202-85C4-ED462C33207D}"/>
          </ac:spMkLst>
        </pc:spChg>
        <pc:spChg chg="mod">
          <ac:chgData name="Mehmet Belviranli" userId="fb566a1b-146b-4a51-904a-b0ff91f1358b" providerId="ADAL" clId="{DEC5CDA3-43CA-416C-88DE-439E706F315D}" dt="2022-02-01T17:40:31.450" v="744" actId="20577"/>
          <ac:spMkLst>
            <pc:docMk/>
            <pc:sldMk cId="4164975724" sldId="278"/>
            <ac:spMk id="14" creationId="{4B873C4F-8350-45FD-9765-58577BF57646}"/>
          </ac:spMkLst>
        </pc:spChg>
        <pc:picChg chg="add del">
          <ac:chgData name="Mehmet Belviranli" userId="fb566a1b-146b-4a51-904a-b0ff91f1358b" providerId="ADAL" clId="{DEC5CDA3-43CA-416C-88DE-439E706F315D}" dt="2022-02-01T17:39:43" v="720" actId="22"/>
          <ac:picMkLst>
            <pc:docMk/>
            <pc:sldMk cId="4164975724" sldId="278"/>
            <ac:picMk id="8" creationId="{A581F0B9-4F05-4767-83E2-7E3A7FDE3F00}"/>
          </ac:picMkLst>
        </pc:picChg>
        <pc:picChg chg="add mod">
          <ac:chgData name="Mehmet Belviranli" userId="fb566a1b-146b-4a51-904a-b0ff91f1358b" providerId="ADAL" clId="{DEC5CDA3-43CA-416C-88DE-439E706F315D}" dt="2022-02-01T17:39:54.810" v="729" actId="1076"/>
          <ac:picMkLst>
            <pc:docMk/>
            <pc:sldMk cId="4164975724" sldId="278"/>
            <ac:picMk id="10" creationId="{83701869-8122-4D14-BE47-BB9A437F6C8C}"/>
          </ac:picMkLst>
        </pc:picChg>
        <pc:picChg chg="add del">
          <ac:chgData name="Mehmet Belviranli" userId="fb566a1b-146b-4a51-904a-b0ff91f1358b" providerId="ADAL" clId="{DEC5CDA3-43CA-416C-88DE-439E706F315D}" dt="2022-02-01T17:40:43.448" v="746" actId="22"/>
          <ac:picMkLst>
            <pc:docMk/>
            <pc:sldMk cId="4164975724" sldId="278"/>
            <ac:picMk id="13" creationId="{07F17A51-A2AC-411C-93D5-C5FBD9C661D2}"/>
          </ac:picMkLst>
        </pc:picChg>
        <pc:picChg chg="add mod">
          <ac:chgData name="Mehmet Belviranli" userId="fb566a1b-146b-4a51-904a-b0ff91f1358b" providerId="ADAL" clId="{DEC5CDA3-43CA-416C-88DE-439E706F315D}" dt="2022-02-01T17:40:52.916" v="751" actId="1076"/>
          <ac:picMkLst>
            <pc:docMk/>
            <pc:sldMk cId="4164975724" sldId="278"/>
            <ac:picMk id="16" creationId="{9D8935B0-8791-4D9B-9D85-FFB940525F61}"/>
          </ac:picMkLst>
        </pc:picChg>
      </pc:sldChg>
      <pc:sldChg chg="addSp modSp add mod ord">
        <pc:chgData name="Mehmet Belviranli" userId="fb566a1b-146b-4a51-904a-b0ff91f1358b" providerId="ADAL" clId="{DEC5CDA3-43CA-416C-88DE-439E706F315D}" dt="2022-02-01T17:46:12.775" v="1092"/>
        <pc:sldMkLst>
          <pc:docMk/>
          <pc:sldMk cId="318389558" sldId="279"/>
        </pc:sldMkLst>
        <pc:spChg chg="mod">
          <ac:chgData name="Mehmet Belviranli" userId="fb566a1b-146b-4a51-904a-b0ff91f1358b" providerId="ADAL" clId="{DEC5CDA3-43CA-416C-88DE-439E706F315D}" dt="2022-02-01T17:45:34.827" v="1089" actId="20577"/>
          <ac:spMkLst>
            <pc:docMk/>
            <pc:sldMk cId="318389558" sldId="279"/>
            <ac:spMk id="2" creationId="{00000000-0000-0000-0000-000000000000}"/>
          </ac:spMkLst>
        </pc:spChg>
        <pc:spChg chg="mod">
          <ac:chgData name="Mehmet Belviranli" userId="fb566a1b-146b-4a51-904a-b0ff91f1358b" providerId="ADAL" clId="{DEC5CDA3-43CA-416C-88DE-439E706F315D}" dt="2022-02-01T17:28:34.534" v="551" actId="20577"/>
          <ac:spMkLst>
            <pc:docMk/>
            <pc:sldMk cId="318389558" sldId="279"/>
            <ac:spMk id="14" creationId="{4B873C4F-8350-45FD-9765-58577BF57646}"/>
          </ac:spMkLst>
        </pc:spChg>
        <pc:picChg chg="add mod">
          <ac:chgData name="Mehmet Belviranli" userId="fb566a1b-146b-4a51-904a-b0ff91f1358b" providerId="ADAL" clId="{DEC5CDA3-43CA-416C-88DE-439E706F315D}" dt="2022-02-01T17:37:47.978" v="706" actId="1076"/>
          <ac:picMkLst>
            <pc:docMk/>
            <pc:sldMk cId="318389558" sldId="279"/>
            <ac:picMk id="8" creationId="{05FB0E7C-CD13-473E-9FC6-6B3E7A526283}"/>
          </ac:picMkLst>
        </pc:picChg>
      </pc:sldChg>
      <pc:sldChg chg="addSp delSp modSp add mod ord">
        <pc:chgData name="Mehmet Belviranli" userId="fb566a1b-146b-4a51-904a-b0ff91f1358b" providerId="ADAL" clId="{DEC5CDA3-43CA-416C-88DE-439E706F315D}" dt="2022-02-01T17:48:09.862" v="1103" actId="404"/>
        <pc:sldMkLst>
          <pc:docMk/>
          <pc:sldMk cId="1179376515" sldId="280"/>
        </pc:sldMkLst>
        <pc:spChg chg="add del">
          <ac:chgData name="Mehmet Belviranli" userId="fb566a1b-146b-4a51-904a-b0ff91f1358b" providerId="ADAL" clId="{DEC5CDA3-43CA-416C-88DE-439E706F315D}" dt="2022-02-01T17:29:29.680" v="559"/>
          <ac:spMkLst>
            <pc:docMk/>
            <pc:sldMk cId="1179376515" sldId="280"/>
            <ac:spMk id="7" creationId="{003DB96D-52AC-4BA5-ABCB-5AEDD7B56F94}"/>
          </ac:spMkLst>
        </pc:spChg>
        <pc:spChg chg="mod">
          <ac:chgData name="Mehmet Belviranli" userId="fb566a1b-146b-4a51-904a-b0ff91f1358b" providerId="ADAL" clId="{DEC5CDA3-43CA-416C-88DE-439E706F315D}" dt="2022-02-01T17:48:09.862" v="1103" actId="404"/>
          <ac:spMkLst>
            <pc:docMk/>
            <pc:sldMk cId="1179376515" sldId="280"/>
            <ac:spMk id="9" creationId="{00000000-0000-0000-0000-000000000000}"/>
          </ac:spMkLst>
        </pc:spChg>
        <pc:picChg chg="del">
          <ac:chgData name="Mehmet Belviranli" userId="fb566a1b-146b-4a51-904a-b0ff91f1358b" providerId="ADAL" clId="{DEC5CDA3-43CA-416C-88DE-439E706F315D}" dt="2022-02-01T17:29:34.466" v="563" actId="478"/>
          <ac:picMkLst>
            <pc:docMk/>
            <pc:sldMk cId="1179376515" sldId="280"/>
            <ac:picMk id="11" creationId="{722821F7-8482-4E6B-A5DD-FC2BCEDA8965}"/>
          </ac:picMkLst>
        </pc:picChg>
      </pc:sldChg>
      <pc:sldChg chg="addSp delSp modSp add mod ord">
        <pc:chgData name="Mehmet Belviranli" userId="fb566a1b-146b-4a51-904a-b0ff91f1358b" providerId="ADAL" clId="{DEC5CDA3-43CA-416C-88DE-439E706F315D}" dt="2022-02-01T17:46:12.775" v="1092"/>
        <pc:sldMkLst>
          <pc:docMk/>
          <pc:sldMk cId="2630134677" sldId="281"/>
        </pc:sldMkLst>
        <pc:spChg chg="add del">
          <ac:chgData name="Mehmet Belviranli" userId="fb566a1b-146b-4a51-904a-b0ff91f1358b" providerId="ADAL" clId="{DEC5CDA3-43CA-416C-88DE-439E706F315D}" dt="2022-02-01T17:41:16.841" v="756"/>
          <ac:spMkLst>
            <pc:docMk/>
            <pc:sldMk cId="2630134677" sldId="281"/>
            <ac:spMk id="7" creationId="{AFBC5CBD-2067-4125-A7F6-F1A04BCDF0A0}"/>
          </ac:spMkLst>
        </pc:spChg>
        <pc:spChg chg="add del">
          <ac:chgData name="Mehmet Belviranli" userId="fb566a1b-146b-4a51-904a-b0ff91f1358b" providerId="ADAL" clId="{DEC5CDA3-43CA-416C-88DE-439E706F315D}" dt="2022-02-01T17:41:20.840" v="758"/>
          <ac:spMkLst>
            <pc:docMk/>
            <pc:sldMk cId="2630134677" sldId="281"/>
            <ac:spMk id="8" creationId="{E84CB192-5DA4-4636-962C-03F67B1AA2E8}"/>
          </ac:spMkLst>
        </pc:spChg>
        <pc:spChg chg="add del">
          <ac:chgData name="Mehmet Belviranli" userId="fb566a1b-146b-4a51-904a-b0ff91f1358b" providerId="ADAL" clId="{DEC5CDA3-43CA-416C-88DE-439E706F315D}" dt="2022-02-01T17:41:27.992" v="760"/>
          <ac:spMkLst>
            <pc:docMk/>
            <pc:sldMk cId="2630134677" sldId="281"/>
            <ac:spMk id="9" creationId="{F9D03EF8-B86A-4952-B38C-4FB3908194B6}"/>
          </ac:spMkLst>
        </pc:spChg>
        <pc:spChg chg="add del">
          <ac:chgData name="Mehmet Belviranli" userId="fb566a1b-146b-4a51-904a-b0ff91f1358b" providerId="ADAL" clId="{DEC5CDA3-43CA-416C-88DE-439E706F315D}" dt="2022-02-01T17:41:31.379" v="762"/>
          <ac:spMkLst>
            <pc:docMk/>
            <pc:sldMk cId="2630134677" sldId="281"/>
            <ac:spMk id="11" creationId="{5316F9CB-9F57-4794-8759-E29A89418025}"/>
          </ac:spMkLst>
        </pc:spChg>
        <pc:spChg chg="add del">
          <ac:chgData name="Mehmet Belviranli" userId="fb566a1b-146b-4a51-904a-b0ff91f1358b" providerId="ADAL" clId="{DEC5CDA3-43CA-416C-88DE-439E706F315D}" dt="2022-02-01T17:41:37.472" v="764"/>
          <ac:spMkLst>
            <pc:docMk/>
            <pc:sldMk cId="2630134677" sldId="281"/>
            <ac:spMk id="12" creationId="{2BF1A0AE-6B2E-46FC-91B1-FB305003EAB2}"/>
          </ac:spMkLst>
        </pc:spChg>
        <pc:spChg chg="mod">
          <ac:chgData name="Mehmet Belviranli" userId="fb566a1b-146b-4a51-904a-b0ff91f1358b" providerId="ADAL" clId="{DEC5CDA3-43CA-416C-88DE-439E706F315D}" dt="2022-02-01T17:42:50.016" v="791" actId="6549"/>
          <ac:spMkLst>
            <pc:docMk/>
            <pc:sldMk cId="2630134677" sldId="281"/>
            <ac:spMk id="14" creationId="{4B873C4F-8350-45FD-9765-58577BF57646}"/>
          </ac:spMkLst>
        </pc:spChg>
        <pc:spChg chg="add del">
          <ac:chgData name="Mehmet Belviranli" userId="fb566a1b-146b-4a51-904a-b0ff91f1358b" providerId="ADAL" clId="{DEC5CDA3-43CA-416C-88DE-439E706F315D}" dt="2022-02-01T17:42:40.626" v="786"/>
          <ac:spMkLst>
            <pc:docMk/>
            <pc:sldMk cId="2630134677" sldId="281"/>
            <ac:spMk id="17" creationId="{24665405-BABC-441C-8556-0B6AC63802F0}"/>
          </ac:spMkLst>
        </pc:spChg>
        <pc:picChg chg="del">
          <ac:chgData name="Mehmet Belviranli" userId="fb566a1b-146b-4a51-904a-b0ff91f1358b" providerId="ADAL" clId="{DEC5CDA3-43CA-416C-88DE-439E706F315D}" dt="2022-02-01T17:41:50.172" v="766" actId="478"/>
          <ac:picMkLst>
            <pc:docMk/>
            <pc:sldMk cId="2630134677" sldId="281"/>
            <ac:picMk id="10" creationId="{83701869-8122-4D14-BE47-BB9A437F6C8C}"/>
          </ac:picMkLst>
        </pc:picChg>
        <pc:picChg chg="add mod">
          <ac:chgData name="Mehmet Belviranli" userId="fb566a1b-146b-4a51-904a-b0ff91f1358b" providerId="ADAL" clId="{DEC5CDA3-43CA-416C-88DE-439E706F315D}" dt="2022-02-01T17:42:11.769" v="782" actId="1076"/>
          <ac:picMkLst>
            <pc:docMk/>
            <pc:sldMk cId="2630134677" sldId="281"/>
            <ac:picMk id="15" creationId="{D0FA3069-F3BB-4D6D-B38A-E4E260A8922E}"/>
          </ac:picMkLst>
        </pc:picChg>
        <pc:picChg chg="del">
          <ac:chgData name="Mehmet Belviranli" userId="fb566a1b-146b-4a51-904a-b0ff91f1358b" providerId="ADAL" clId="{DEC5CDA3-43CA-416C-88DE-439E706F315D}" dt="2022-02-01T17:42:37.804" v="784" actId="478"/>
          <ac:picMkLst>
            <pc:docMk/>
            <pc:sldMk cId="2630134677" sldId="281"/>
            <ac:picMk id="16" creationId="{9D8935B0-8791-4D9B-9D85-FFB940525F61}"/>
          </ac:picMkLst>
        </pc:picChg>
      </pc:sldChg>
    </pc:docChg>
  </pc:docChgLst>
  <pc:docChgLst>
    <pc:chgData name="Mehmet" userId="fb566a1b-146b-4a51-904a-b0ff91f1358b" providerId="ADAL" clId="{BFB4083F-C936-461A-875D-86770B3D9820}"/>
    <pc:docChg chg="modSld">
      <pc:chgData name="Mehmet" userId="fb566a1b-146b-4a51-904a-b0ff91f1358b" providerId="ADAL" clId="{BFB4083F-C936-461A-875D-86770B3D9820}" dt="2023-01-31T18:52:55.512" v="25" actId="2711"/>
      <pc:docMkLst>
        <pc:docMk/>
      </pc:docMkLst>
      <pc:sldChg chg="addSp modSp mod modAnim">
        <pc:chgData name="Mehmet" userId="fb566a1b-146b-4a51-904a-b0ff91f1358b" providerId="ADAL" clId="{BFB4083F-C936-461A-875D-86770B3D9820}" dt="2023-01-31T18:52:44.812" v="24"/>
        <pc:sldMkLst>
          <pc:docMk/>
          <pc:sldMk cId="0" sldId="267"/>
        </pc:sldMkLst>
        <pc:cxnChg chg="add mod">
          <ac:chgData name="Mehmet" userId="fb566a1b-146b-4a51-904a-b0ff91f1358b" providerId="ADAL" clId="{BFB4083F-C936-461A-875D-86770B3D9820}" dt="2023-01-31T18:52:24.531" v="18" actId="1582"/>
          <ac:cxnSpMkLst>
            <pc:docMk/>
            <pc:sldMk cId="0" sldId="267"/>
            <ac:cxnSpMk id="10" creationId="{4CF3AEFE-94E3-6745-8335-9925CE5400A9}"/>
          </ac:cxnSpMkLst>
        </pc:cxnChg>
        <pc:cxnChg chg="add mod">
          <ac:chgData name="Mehmet" userId="fb566a1b-146b-4a51-904a-b0ff91f1358b" providerId="ADAL" clId="{BFB4083F-C936-461A-875D-86770B3D9820}" dt="2023-01-31T18:52:24.531" v="18" actId="1582"/>
          <ac:cxnSpMkLst>
            <pc:docMk/>
            <pc:sldMk cId="0" sldId="267"/>
            <ac:cxnSpMk id="11" creationId="{DC175F95-0E1E-D378-9EEE-11E88FBACE6E}"/>
          </ac:cxnSpMkLst>
        </pc:cxnChg>
        <pc:cxnChg chg="add mod">
          <ac:chgData name="Mehmet" userId="fb566a1b-146b-4a51-904a-b0ff91f1358b" providerId="ADAL" clId="{BFB4083F-C936-461A-875D-86770B3D9820}" dt="2023-01-31T18:52:28.697" v="20" actId="1076"/>
          <ac:cxnSpMkLst>
            <pc:docMk/>
            <pc:sldMk cId="0" sldId="267"/>
            <ac:cxnSpMk id="15" creationId="{3FF1640E-C160-ED00-B1A7-4F9FE8B2DC4C}"/>
          </ac:cxnSpMkLst>
        </pc:cxnChg>
        <pc:cxnChg chg="add mod">
          <ac:chgData name="Mehmet" userId="fb566a1b-146b-4a51-904a-b0ff91f1358b" providerId="ADAL" clId="{BFB4083F-C936-461A-875D-86770B3D9820}" dt="2023-01-31T18:52:28.697" v="20" actId="1076"/>
          <ac:cxnSpMkLst>
            <pc:docMk/>
            <pc:sldMk cId="0" sldId="267"/>
            <ac:cxnSpMk id="16" creationId="{E3D7D6DA-8441-DE02-E554-777F30A81687}"/>
          </ac:cxnSpMkLst>
        </pc:cxnChg>
      </pc:sldChg>
      <pc:sldChg chg="modSp mod">
        <pc:chgData name="Mehmet" userId="fb566a1b-146b-4a51-904a-b0ff91f1358b" providerId="ADAL" clId="{BFB4083F-C936-461A-875D-86770B3D9820}" dt="2023-01-31T18:52:55.512" v="25" actId="2711"/>
        <pc:sldMkLst>
          <pc:docMk/>
          <pc:sldMk cId="0" sldId="271"/>
        </pc:sldMkLst>
        <pc:spChg chg="mod">
          <ac:chgData name="Mehmet" userId="fb566a1b-146b-4a51-904a-b0ff91f1358b" providerId="ADAL" clId="{BFB4083F-C936-461A-875D-86770B3D9820}" dt="2023-01-31T18:52:55.512" v="25" actId="2711"/>
          <ac:spMkLst>
            <pc:docMk/>
            <pc:sldMk cId="0" sldId="271"/>
            <ac:spMk id="8" creationId="{00000000-0000-0000-0000-000000000000}"/>
          </ac:spMkLst>
        </pc:spChg>
      </pc:sldChg>
      <pc:sldChg chg="addSp modSp mod">
        <pc:chgData name="Mehmet" userId="fb566a1b-146b-4a51-904a-b0ff91f1358b" providerId="ADAL" clId="{BFB4083F-C936-461A-875D-86770B3D9820}" dt="2023-01-31T18:22:12.422" v="5" actId="14100"/>
        <pc:sldMkLst>
          <pc:docMk/>
          <pc:sldMk cId="1764854149" sldId="276"/>
        </pc:sldMkLst>
        <pc:picChg chg="add mod">
          <ac:chgData name="Mehmet" userId="fb566a1b-146b-4a51-904a-b0ff91f1358b" providerId="ADAL" clId="{BFB4083F-C936-461A-875D-86770B3D9820}" dt="2023-01-31T18:22:12.422" v="5" actId="14100"/>
          <ac:picMkLst>
            <pc:docMk/>
            <pc:sldMk cId="1764854149" sldId="276"/>
            <ac:picMk id="8" creationId="{9D9F08EF-CF69-3470-4C72-74ED20942354}"/>
          </ac:picMkLst>
        </pc:picChg>
      </pc:sldChg>
      <pc:sldChg chg="modSp mod">
        <pc:chgData name="Mehmet" userId="fb566a1b-146b-4a51-904a-b0ff91f1358b" providerId="ADAL" clId="{BFB4083F-C936-461A-875D-86770B3D9820}" dt="2023-01-31T18:20:13.042" v="1" actId="6549"/>
        <pc:sldMkLst>
          <pc:docMk/>
          <pc:sldMk cId="318389558" sldId="279"/>
        </pc:sldMkLst>
        <pc:spChg chg="mod">
          <ac:chgData name="Mehmet" userId="fb566a1b-146b-4a51-904a-b0ff91f1358b" providerId="ADAL" clId="{BFB4083F-C936-461A-875D-86770B3D9820}" dt="2023-01-31T18:20:13.042" v="1" actId="6549"/>
          <ac:spMkLst>
            <pc:docMk/>
            <pc:sldMk cId="318389558" sldId="279"/>
            <ac:spMk id="14" creationId="{4B873C4F-8350-45FD-9765-58577BF57646}"/>
          </ac:spMkLst>
        </pc:spChg>
      </pc:sldChg>
      <pc:sldChg chg="modSp mod">
        <pc:chgData name="Mehmet" userId="fb566a1b-146b-4a51-904a-b0ff91f1358b" providerId="ADAL" clId="{BFB4083F-C936-461A-875D-86770B3D9820}" dt="2023-01-31T18:24:51.036" v="11" actId="113"/>
        <pc:sldMkLst>
          <pc:docMk/>
          <pc:sldMk cId="1179376515" sldId="280"/>
        </pc:sldMkLst>
        <pc:spChg chg="mod">
          <ac:chgData name="Mehmet" userId="fb566a1b-146b-4a51-904a-b0ff91f1358b" providerId="ADAL" clId="{BFB4083F-C936-461A-875D-86770B3D9820}" dt="2023-01-31T18:24:51.036" v="11" actId="113"/>
          <ac:spMkLst>
            <pc:docMk/>
            <pc:sldMk cId="1179376515" sldId="280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70" y="76375"/>
            <a:ext cx="43645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2119348"/>
            <a:ext cx="3915511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6364"/>
            <a:ext cx="4608195" cy="3079750"/>
          </a:xfrm>
          <a:custGeom>
            <a:avLst/>
            <a:gdLst/>
            <a:ahLst/>
            <a:cxnLst/>
            <a:rect l="l" t="t" r="r" b="b"/>
            <a:pathLst>
              <a:path w="4608195" h="3079750">
                <a:moveTo>
                  <a:pt x="0" y="3079635"/>
                </a:moveTo>
                <a:lnTo>
                  <a:pt x="4608004" y="3079635"/>
                </a:lnTo>
                <a:lnTo>
                  <a:pt x="4608004" y="0"/>
                </a:lnTo>
                <a:lnTo>
                  <a:pt x="0" y="0"/>
                </a:lnTo>
                <a:lnTo>
                  <a:pt x="0" y="3079635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43645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101" y="616138"/>
            <a:ext cx="3739896" cy="238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4918" y="1462836"/>
            <a:ext cx="401675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15">
                <a:solidFill>
                  <a:srgbClr val="22373A"/>
                </a:solidFill>
                <a:latin typeface="LM Sans 10"/>
                <a:cs typeface="LM Sans 10"/>
              </a:rPr>
              <a:t>CSCI-442 Project 2: UNIX Shell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15">
                <a:solidFill>
                  <a:srgbClr val="22373A"/>
                </a:solidFill>
                <a:latin typeface="LM Sans 10"/>
                <a:cs typeface="LM Sans 10"/>
              </a:rPr>
              <a:t>Introduction</a:t>
            </a:r>
            <a:endParaRPr lang="en-US"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693348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4" y="0"/>
                </a:lnTo>
                <a:lnTo>
                  <a:pt x="388805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60BCA-FECC-4059-BAA4-A0E549F9B400}"/>
              </a:ext>
            </a:extLst>
          </p:cNvPr>
          <p:cNvSpPr txBox="1"/>
          <p:nvPr/>
        </p:nvSpPr>
        <p:spPr>
          <a:xfrm>
            <a:off x="247650" y="2157363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DISCLAIMER</a:t>
            </a:r>
            <a:r>
              <a:rPr lang="en-US" sz="1100"/>
              <a:t>: These slides are intended for in-class presentation and do not contain all the necessary information about the project. You should read the project readme in full, twice, before starting the project.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3931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/>
              <a:t>Starting </a:t>
            </a:r>
            <a:r>
              <a:rPr spc="-5"/>
              <a:t>the</a:t>
            </a:r>
            <a:r>
              <a:rPr spc="-50"/>
              <a:t> </a:t>
            </a:r>
            <a:r>
              <a:rPr spc="-10"/>
              <a:t>project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691515" cy="5080"/>
            </a:xfrm>
            <a:custGeom>
              <a:avLst/>
              <a:gdLst/>
              <a:ahLst/>
              <a:cxnLst/>
              <a:rect l="l" t="t" r="r" b="b"/>
              <a:pathLst>
                <a:path w="691515" h="5079">
                  <a:moveTo>
                    <a:pt x="0" y="5060"/>
                  </a:moveTo>
                  <a:lnTo>
                    <a:pt x="0" y="0"/>
                  </a:lnTo>
                  <a:lnTo>
                    <a:pt x="691180" y="0"/>
                  </a:lnTo>
                  <a:lnTo>
                    <a:pt x="6911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482" y="383026"/>
            <a:ext cx="4343400" cy="29790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The starter code </a:t>
            </a:r>
            <a:r>
              <a:rPr lang="en-US" sz="1100" b="1" spc="-5">
                <a:solidFill>
                  <a:srgbClr val="22373A"/>
                </a:solidFill>
                <a:latin typeface="LM Sans 10"/>
                <a:cs typeface="LM Sans 10"/>
              </a:rPr>
              <a:t>provides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 an input loop, input parser, and </a:t>
            </a:r>
            <a:r>
              <a:rPr lang="en-US" sz="1100" spc="-5" err="1">
                <a:solidFill>
                  <a:srgbClr val="22373A"/>
                </a:solidFill>
                <a:latin typeface="LM Sans 10"/>
                <a:cs typeface="LM Sans 10"/>
              </a:rPr>
              <a:t>builtin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 commands, well as a </a:t>
            </a:r>
            <a:r>
              <a:rPr lang="en-US" sz="1100" spc="-5" err="1">
                <a:solidFill>
                  <a:srgbClr val="22373A"/>
                </a:solidFill>
                <a:latin typeface="LM Sans 10"/>
                <a:cs typeface="LM Sans 10"/>
              </a:rPr>
              <a:t>Makefile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, but does not dictate how you should structure the code for external commands, pipelines, or redirection.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It's up to you to break your code into useful helper functions, or even separate files entirely.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If you are just opening the starter code and want to look for somewhere to start, try this:</a:t>
            </a:r>
          </a:p>
          <a:p>
            <a:pPr marL="34290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5">
                <a:solidFill>
                  <a:srgbClr val="22373A"/>
                </a:solidFill>
                <a:latin typeface="LM Sans 10"/>
                <a:cs typeface="LM Sans 10"/>
              </a:rPr>
              <a:t>Run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lang="en-US" sz="1100" b="1" spc="-5">
                <a:solidFill>
                  <a:srgbClr val="22373A"/>
                </a:solidFill>
                <a:latin typeface="LM Sans 10"/>
                <a:cs typeface="LM Sans 10"/>
              </a:rPr>
              <a:t>make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 and observe the output directories and where the programs end up.</a:t>
            </a:r>
          </a:p>
          <a:p>
            <a:pPr marL="34290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5">
                <a:solidFill>
                  <a:srgbClr val="22373A"/>
                </a:solidFill>
                <a:latin typeface="LM Sans 10"/>
                <a:cs typeface="LM Sans 10"/>
              </a:rPr>
              <a:t>Run ./shell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. Observe the working </a:t>
            </a:r>
            <a:r>
              <a:rPr lang="en-US" sz="1100" spc="-5" err="1">
                <a:solidFill>
                  <a:srgbClr val="22373A"/>
                </a:solidFill>
                <a:latin typeface="LM Sans 10"/>
                <a:cs typeface="LM Sans 10"/>
              </a:rPr>
              <a:t>builtin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 commands, and what happens if you try to run an external command.</a:t>
            </a:r>
          </a:p>
          <a:p>
            <a:pPr marL="34290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5">
                <a:solidFill>
                  <a:srgbClr val="22373A"/>
                </a:solidFill>
                <a:latin typeface="LM Sans 10"/>
                <a:cs typeface="LM Sans 10"/>
              </a:rPr>
              <a:t>Run ./</a:t>
            </a:r>
            <a:r>
              <a:rPr lang="en-US" sz="1100" b="1" spc="-5" err="1">
                <a:solidFill>
                  <a:srgbClr val="22373A"/>
                </a:solidFill>
                <a:latin typeface="LM Sans 10"/>
                <a:cs typeface="LM Sans 10"/>
              </a:rPr>
              <a:t>parseview</a:t>
            </a:r>
            <a:r>
              <a:rPr lang="en-US" sz="1100" b="1" spc="-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and type some commands. Each output shows the resultant </a:t>
            </a:r>
            <a:r>
              <a:rPr lang="en-US" sz="10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 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structure than you'll get at </a:t>
            </a:r>
            <a:r>
              <a:rPr lang="en-US"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dispatch_external_command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. Use this tool to rationalize the meaning of each of the fields in the struct.</a:t>
            </a:r>
          </a:p>
          <a:p>
            <a:pPr marL="34290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5">
                <a:solidFill>
                  <a:srgbClr val="22373A"/>
                </a:solidFill>
                <a:latin typeface="LM Sans 10"/>
                <a:cs typeface="LM Sans 10"/>
              </a:rPr>
              <a:t>Open the </a:t>
            </a:r>
            <a:r>
              <a:rPr lang="en-US" sz="1100" b="1" spc="-5" err="1">
                <a:solidFill>
                  <a:srgbClr val="22373A"/>
                </a:solidFill>
                <a:latin typeface="LM Sans 10"/>
                <a:cs typeface="LM Sans 10"/>
              </a:rPr>
              <a:t>src</a:t>
            </a:r>
            <a:r>
              <a:rPr lang="en-US" sz="1100" b="1" spc="-5">
                <a:solidFill>
                  <a:srgbClr val="22373A"/>
                </a:solidFill>
                <a:latin typeface="LM Sans 10"/>
                <a:cs typeface="LM Sans 10"/>
              </a:rPr>
              <a:t>/</a:t>
            </a:r>
            <a:r>
              <a:rPr lang="en-US" sz="1100" b="1" spc="-5" err="1">
                <a:solidFill>
                  <a:srgbClr val="22373A"/>
                </a:solidFill>
                <a:latin typeface="LM Sans 10"/>
                <a:cs typeface="LM Sans 10"/>
              </a:rPr>
              <a:t>dispatcher.c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, read thru the comments in there.</a:t>
            </a:r>
          </a:p>
          <a:p>
            <a:pPr marL="34290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Start hacking away at </a:t>
            </a:r>
            <a:r>
              <a:rPr lang="en-US"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dispatch_external_command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!</a:t>
            </a:r>
            <a:endParaRPr sz="1100">
              <a:latin typeface="LM Sans 10"/>
              <a:cs typeface="LM Sans 10"/>
            </a:endParaRPr>
          </a:p>
        </p:txBody>
      </p:sp>
    </p:spTree>
    <p:extLst>
      <p:ext uri="{BB962C8B-B14F-4D97-AF65-F5344CB8AC3E}">
        <p14:creationId xmlns:p14="http://schemas.microsoft.com/office/powerpoint/2010/main" val="117937651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3931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/>
              <a:t>Starting </a:t>
            </a:r>
            <a:r>
              <a:rPr spc="-5"/>
              <a:t>the</a:t>
            </a:r>
            <a:r>
              <a:rPr spc="-50"/>
              <a:t> </a:t>
            </a:r>
            <a:r>
              <a:rPr spc="-10"/>
              <a:t>project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691515" cy="5080"/>
            </a:xfrm>
            <a:custGeom>
              <a:avLst/>
              <a:gdLst/>
              <a:ahLst/>
              <a:cxnLst/>
              <a:rect l="l" t="t" r="r" b="b"/>
              <a:pathLst>
                <a:path w="691515" h="5079">
                  <a:moveTo>
                    <a:pt x="0" y="5060"/>
                  </a:moveTo>
                  <a:lnTo>
                    <a:pt x="0" y="0"/>
                  </a:lnTo>
                  <a:lnTo>
                    <a:pt x="691180" y="0"/>
                  </a:lnTo>
                  <a:lnTo>
                    <a:pt x="6911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1450" y="587375"/>
            <a:ext cx="1981200" cy="2615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spc="-5">
              <a:solidFill>
                <a:srgbClr val="22373A"/>
              </a:solidFill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All the </a:t>
            </a:r>
            <a:r>
              <a:rPr sz="1100" spc="-25">
                <a:solidFill>
                  <a:srgbClr val="22373A"/>
                </a:solidFill>
                <a:latin typeface="LM Sans 10"/>
                <a:cs typeface="LM Sans 10"/>
              </a:rPr>
              <a:t>work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will </a:t>
            </a:r>
            <a:r>
              <a:rPr sz="1100" spc="10">
                <a:solidFill>
                  <a:srgbClr val="22373A"/>
                </a:solidFill>
                <a:latin typeface="LM Sans 10"/>
                <a:cs typeface="LM Sans 10"/>
              </a:rPr>
              <a:t>be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doing is inside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file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called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lang="en-US" sz="1100" spc="-15" err="1">
                <a:solidFill>
                  <a:srgbClr val="22373A"/>
                </a:solidFill>
                <a:latin typeface="LM Sans 10"/>
                <a:cs typeface="LM Sans 10"/>
              </a:rPr>
              <a:t>src</a:t>
            </a:r>
            <a:r>
              <a:rPr lang="en-US" sz="1100" spc="-15">
                <a:solidFill>
                  <a:srgbClr val="22373A"/>
                </a:solidFill>
                <a:latin typeface="LM Sans 10"/>
                <a:cs typeface="LM Sans 10"/>
              </a:rPr>
              <a:t>/</a:t>
            </a:r>
            <a:r>
              <a:rPr sz="1100" spc="-5" err="1">
                <a:solidFill>
                  <a:srgbClr val="22373A"/>
                </a:solidFill>
                <a:latin typeface="LM Sans 10"/>
                <a:cs typeface="LM Sans 10"/>
              </a:rPr>
              <a:t>dispatcher.c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05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has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function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that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need to implement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called  </a:t>
            </a:r>
            <a:b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</a:br>
            <a:r>
              <a:rPr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lang="en-US"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en-US"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000" spc="-1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000" spc="-1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ommand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.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This function 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incharge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of running 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d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given. It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takes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struct described in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previous 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slides as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input.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The parser,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terminal,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all other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code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already</a:t>
            </a:r>
            <a:r>
              <a:rPr sz="1100" spc="-2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implemented.</a:t>
            </a:r>
            <a:endParaRPr sz="1100">
              <a:latin typeface="LM Sans 10"/>
              <a:cs typeface="LM Sans 1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821F7-8482-4E6B-A5DD-FC2BCEDA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62" y="409030"/>
            <a:ext cx="2379345" cy="28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1835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1060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</a:t>
            </a:r>
            <a:endParaRPr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92710" cy="5080"/>
            </a:xfrm>
            <a:custGeom>
              <a:avLst/>
              <a:gdLst/>
              <a:ahLst/>
              <a:cxnLst/>
              <a:rect l="l" t="t" r="r" b="b"/>
              <a:pathLst>
                <a:path w="92710" h="5079">
                  <a:moveTo>
                    <a:pt x="0" y="5060"/>
                  </a:moveTo>
                  <a:lnTo>
                    <a:pt x="0" y="0"/>
                  </a:lnTo>
                  <a:lnTo>
                    <a:pt x="92180" y="0"/>
                  </a:lnTo>
                  <a:lnTo>
                    <a:pt x="921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0" y="473799"/>
            <a:ext cx="2410880" cy="2780575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5000" contras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14650" y="1308735"/>
            <a:ext cx="13436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5">
                <a:solidFill>
                  <a:srgbClr val="22373A"/>
                </a:solidFill>
                <a:latin typeface="LM Sans 10"/>
                <a:cs typeface="LM Sans 10"/>
              </a:rPr>
              <a:t>We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will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look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at these 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variables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one at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</a:t>
            </a:r>
            <a:r>
              <a:rPr sz="1100" spc="-7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time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7156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command: </a:t>
            </a:r>
            <a:r>
              <a:rPr spc="-45" err="1"/>
              <a:t>a</a:t>
            </a:r>
            <a:r>
              <a:rPr spc="-5" err="1"/>
              <a:t>rgv</a:t>
            </a:r>
            <a:endParaRPr spc="-5"/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138430" cy="5080"/>
            </a:xfrm>
            <a:custGeom>
              <a:avLst/>
              <a:gdLst/>
              <a:ahLst/>
              <a:cxnLst/>
              <a:rect l="l" t="t" r="r" b="b"/>
              <a:pathLst>
                <a:path w="138430" h="5079">
                  <a:moveTo>
                    <a:pt x="0" y="5060"/>
                  </a:moveTo>
                  <a:lnTo>
                    <a:pt x="0" y="0"/>
                  </a:lnTo>
                  <a:lnTo>
                    <a:pt x="138235" y="0"/>
                  </a:lnTo>
                  <a:lnTo>
                    <a:pt x="13823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59994" y="508177"/>
            <a:ext cx="37814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526373"/>
            <a:ext cx="3914140" cy="1490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This is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how </a:t>
            </a:r>
            <a:r>
              <a:rPr sz="1100" spc="-30">
                <a:solidFill>
                  <a:srgbClr val="22373A"/>
                </a:solidFill>
                <a:latin typeface="LM Sans 10"/>
                <a:cs typeface="LM Sans 10"/>
              </a:rPr>
              <a:t>two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different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Linux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commands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will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look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like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</a:t>
            </a:r>
            <a:r>
              <a:rPr sz="1100" spc="7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5" err="1">
                <a:solidFill>
                  <a:srgbClr val="22373A"/>
                </a:solidFill>
                <a:latin typeface="LM Sans 10"/>
                <a:cs typeface="LM Sans 10"/>
              </a:rPr>
              <a:t>argv</a:t>
            </a:r>
            <a:r>
              <a:rPr lang="en-US" sz="1100" spc="-15">
                <a:solidFill>
                  <a:srgbClr val="22373A"/>
                </a:solidFill>
                <a:latin typeface="LM Sans 10"/>
                <a:cs typeface="LM Sans 10"/>
              </a:rPr>
              <a:t>.</a:t>
            </a:r>
            <a:endParaRPr lang="en-US"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050">
              <a:latin typeface="LM Sans 10"/>
              <a:cs typeface="LM Sans 10"/>
            </a:endParaRPr>
          </a:p>
          <a:p>
            <a:pPr marL="12700" marR="66040">
              <a:lnSpc>
                <a:spcPct val="118000"/>
              </a:lnSpc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zero element will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always </a:t>
            </a:r>
            <a:r>
              <a:rPr sz="1100" spc="10">
                <a:solidFill>
                  <a:srgbClr val="22373A"/>
                </a:solidFill>
                <a:latin typeface="LM Sans 10"/>
                <a:cs typeface="LM Sans 10"/>
              </a:rPr>
              <a:t>be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being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ran 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following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elements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are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arguments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called</a:t>
            </a:r>
            <a:r>
              <a:rPr sz="1100" spc="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with.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array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what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need to pass into whichever </a:t>
            </a:r>
            <a:r>
              <a:rPr sz="11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  function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decide to use.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exact </a:t>
            </a:r>
            <a:r>
              <a:rPr sz="1100" spc="-30">
                <a:solidFill>
                  <a:srgbClr val="22373A"/>
                </a:solidFill>
                <a:latin typeface="LM Sans 10"/>
                <a:cs typeface="LM Sans 10"/>
              </a:rPr>
              <a:t>way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to pass it in is described  in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man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page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for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exec family of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functions.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784" y="71255"/>
            <a:ext cx="25774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command: </a:t>
            </a:r>
            <a:r>
              <a:rPr lang="en-US" spc="-5" err="1"/>
              <a:t>i</a:t>
            </a:r>
            <a:r>
              <a:rPr spc="-5" err="1"/>
              <a:t>nput</a:t>
            </a:r>
            <a:r>
              <a:rPr lang="en-US" spc="-30" err="1"/>
              <a:t>_</a:t>
            </a:r>
            <a:r>
              <a:rPr spc="-5" err="1"/>
              <a:t>filename</a:t>
            </a:r>
            <a:endParaRPr spc="-5"/>
          </a:p>
        </p:txBody>
      </p:sp>
      <p:grpSp>
        <p:nvGrpSpPr>
          <p:cNvPr id="4" name="object 4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370"/>
              <a:ext cx="184785" cy="5080"/>
            </a:xfrm>
            <a:custGeom>
              <a:avLst/>
              <a:gdLst/>
              <a:ahLst/>
              <a:cxnLst/>
              <a:rect l="l" t="t" r="r" b="b"/>
              <a:pathLst>
                <a:path w="184785" h="5079">
                  <a:moveTo>
                    <a:pt x="0" y="5060"/>
                  </a:moveTo>
                  <a:lnTo>
                    <a:pt x="0" y="0"/>
                  </a:lnTo>
                  <a:lnTo>
                    <a:pt x="184290" y="0"/>
                  </a:lnTo>
                  <a:lnTo>
                    <a:pt x="1842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89875" y="793623"/>
            <a:ext cx="2428240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7547" y="207147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6283" y="1289378"/>
            <a:ext cx="3760470" cy="163131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50495" indent="-138430" algn="just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51130" algn="l"/>
              </a:tabLst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The variable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NULL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if there 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no </a:t>
            </a:r>
            <a:r>
              <a:rPr sz="1100" i="1" spc="-10">
                <a:solidFill>
                  <a:srgbClr val="22373A"/>
                </a:solidFill>
                <a:latin typeface="LM Roman 10"/>
                <a:cs typeface="LM Roman 10"/>
              </a:rPr>
              <a:t>&lt;</a:t>
            </a:r>
            <a:r>
              <a:rPr sz="1100" i="1" spc="-2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character.</a:t>
            </a:r>
            <a:endParaRPr sz="1100">
              <a:latin typeface="LM Sans 10"/>
              <a:cs typeface="LM Sans 10"/>
            </a:endParaRPr>
          </a:p>
          <a:p>
            <a:pPr marL="150495" marR="234950" indent="-138430" algn="just">
              <a:lnSpc>
                <a:spcPct val="104200"/>
              </a:lnSpc>
              <a:spcBef>
                <a:spcPts val="295"/>
              </a:spcBef>
              <a:buFont typeface="Arial"/>
              <a:buChar char="•"/>
              <a:tabLst>
                <a:tab pos="151130" algn="l"/>
              </a:tabLst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If there 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i="1" spc="-10">
                <a:solidFill>
                  <a:srgbClr val="22373A"/>
                </a:solidFill>
                <a:latin typeface="LM Roman 10"/>
                <a:cs typeface="LM Roman 10"/>
              </a:rPr>
              <a:t>&lt;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and a file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provided,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then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variable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char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array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of that</a:t>
            </a:r>
            <a:r>
              <a:rPr sz="1100" spc="1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filename.</a:t>
            </a:r>
            <a:endParaRPr sz="1100">
              <a:latin typeface="LM Sans 10"/>
              <a:cs typeface="LM Sans 10"/>
            </a:endParaRPr>
          </a:p>
          <a:p>
            <a:pPr marL="427355" marR="140335" lvl="1" indent="-132715" algn="just">
              <a:lnSpc>
                <a:spcPct val="114599"/>
              </a:lnSpc>
              <a:spcBef>
                <a:spcPts val="180"/>
              </a:spcBef>
              <a:buFont typeface="Arial"/>
              <a:buChar char="•"/>
              <a:tabLst>
                <a:tab pos="427990" algn="l"/>
              </a:tabLst>
            </a:pP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In the example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provided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in the image, input filename will </a:t>
            </a:r>
            <a:r>
              <a:rPr sz="1000" spc="10">
                <a:solidFill>
                  <a:srgbClr val="22373A"/>
                </a:solidFill>
                <a:latin typeface="LM Sans 10"/>
                <a:cs typeface="LM Sans 10"/>
              </a:rPr>
              <a:t>be  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”inputfile.txt”</a:t>
            </a:r>
            <a:endParaRPr sz="1000">
              <a:latin typeface="LM Sans 10"/>
              <a:cs typeface="LM Sans 10"/>
            </a:endParaRPr>
          </a:p>
          <a:p>
            <a:pPr marL="150495" marR="5080" indent="-138430" algn="just">
              <a:lnSpc>
                <a:spcPct val="118000"/>
              </a:lnSpc>
              <a:spcBef>
                <a:spcPts val="320"/>
              </a:spcBef>
              <a:buFont typeface="Arial"/>
              <a:buChar char="•"/>
              <a:tabLst>
                <a:tab pos="151130" algn="l"/>
              </a:tabLst>
            </a:pPr>
            <a:r>
              <a:rPr sz="1100" spc="-40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must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open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and </a:t>
            </a:r>
            <a:r>
              <a:rPr sz="1100" spc="-1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descriptor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to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standard 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in. This will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make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contents of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automatically go to  cat.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85464"/>
            <a:ext cx="2362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command: </a:t>
            </a:r>
            <a:r>
              <a:rPr lang="en-US" spc="-5" err="1"/>
              <a:t>o</a:t>
            </a:r>
            <a:r>
              <a:rPr spc="-5" err="1"/>
              <a:t>utput</a:t>
            </a:r>
            <a:r>
              <a:rPr lang="en-US" spc="-35" err="1"/>
              <a:t>_</a:t>
            </a:r>
            <a:r>
              <a:rPr spc="-5" err="1"/>
              <a:t>type</a:t>
            </a:r>
            <a:endParaRPr spc="-5"/>
          </a:p>
        </p:txBody>
      </p:sp>
      <p:grpSp>
        <p:nvGrpSpPr>
          <p:cNvPr id="4" name="object 4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370"/>
              <a:ext cx="230504" cy="5080"/>
            </a:xfrm>
            <a:custGeom>
              <a:avLst/>
              <a:gdLst/>
              <a:ahLst/>
              <a:cxnLst/>
              <a:rect l="l" t="t" r="r" b="b"/>
              <a:pathLst>
                <a:path w="230504" h="5079">
                  <a:moveTo>
                    <a:pt x="0" y="5060"/>
                  </a:moveTo>
                  <a:lnTo>
                    <a:pt x="0" y="0"/>
                  </a:lnTo>
                  <a:lnTo>
                    <a:pt x="230417" y="0"/>
                  </a:lnTo>
                  <a:lnTo>
                    <a:pt x="23041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24508" y="479323"/>
            <a:ext cx="2159000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3850" y="1526521"/>
            <a:ext cx="3832225" cy="18503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There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are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4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main types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of</a:t>
            </a:r>
            <a:r>
              <a:rPr sz="1100" spc="1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output.</a:t>
            </a:r>
            <a:endParaRPr sz="1100">
              <a:latin typeface="LM Sans 10"/>
              <a:cs typeface="LM Sans 10"/>
            </a:endParaRPr>
          </a:p>
          <a:p>
            <a:pPr marL="220979" indent="-109220">
              <a:lnSpc>
                <a:spcPct val="100000"/>
              </a:lnSpc>
              <a:spcBef>
                <a:spcPts val="835"/>
              </a:spcBef>
              <a:buSzPct val="90909"/>
              <a:buAutoNum type="arabicPeriod"/>
              <a:tabLst>
                <a:tab pos="221615" algn="l"/>
              </a:tabLst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standard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output 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(</a:t>
            </a:r>
            <a:r>
              <a:rPr lang="en-US" sz="11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std_out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)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where it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prints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to terminal</a:t>
            </a:r>
            <a:endParaRPr sz="1100">
              <a:latin typeface="LM Sans 10"/>
              <a:cs typeface="LM Sans 10"/>
            </a:endParaRPr>
          </a:p>
          <a:p>
            <a:pPr marL="228600" marR="71120" indent="-114300">
              <a:lnSpc>
                <a:spcPct val="118000"/>
              </a:lnSpc>
              <a:buSzPct val="90909"/>
              <a:buAutoNum type="arabicPeriod"/>
              <a:tabLst>
                <a:tab pos="228600" algn="l"/>
              </a:tabLst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truncation to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where the contents of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are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deleted 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replaced with the output of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before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i="1" spc="-10">
                <a:solidFill>
                  <a:srgbClr val="22373A"/>
                </a:solidFill>
                <a:latin typeface="LM Roman 10"/>
                <a:cs typeface="LM Roman 10"/>
              </a:rPr>
              <a:t>&gt;</a:t>
            </a:r>
            <a:endParaRPr sz="1100">
              <a:latin typeface="LM Roman 10"/>
              <a:cs typeface="LM Roman 10"/>
            </a:endParaRPr>
          </a:p>
          <a:p>
            <a:pPr marL="228600" marR="5080" indent="-114300">
              <a:lnSpc>
                <a:spcPct val="118000"/>
              </a:lnSpc>
              <a:buSzPct val="90909"/>
              <a:buAutoNum type="arabicPeriod"/>
              <a:tabLst>
                <a:tab pos="228600" algn="l"/>
              </a:tabLst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append to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where the output of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put at the 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end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of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filename</a:t>
            </a:r>
            <a:endParaRPr sz="1100">
              <a:latin typeface="LM Sans 10"/>
              <a:cs typeface="LM Sans 10"/>
            </a:endParaRPr>
          </a:p>
          <a:p>
            <a:pPr marL="228600" marR="69215" indent="-114300" algn="just">
              <a:lnSpc>
                <a:spcPct val="118000"/>
              </a:lnSpc>
              <a:buSzPct val="90909"/>
              <a:buAutoNum type="arabicPeriod"/>
              <a:tabLst>
                <a:tab pos="228600" algn="l"/>
              </a:tabLst>
            </a:pP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pipe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to another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where the output of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 on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left of the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 |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turned into the input of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 on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right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77829"/>
            <a:ext cx="2362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command: </a:t>
            </a:r>
            <a:r>
              <a:rPr lang="en-US" spc="-5" err="1"/>
              <a:t>o</a:t>
            </a:r>
            <a:r>
              <a:rPr spc="-5" err="1"/>
              <a:t>utput</a:t>
            </a:r>
            <a:r>
              <a:rPr lang="en-US" spc="-5" err="1"/>
              <a:t>_</a:t>
            </a:r>
            <a:r>
              <a:rPr spc="-5" err="1"/>
              <a:t>type</a:t>
            </a:r>
            <a:endParaRPr spc="-5"/>
          </a:p>
        </p:txBody>
      </p:sp>
      <p:grpSp>
        <p:nvGrpSpPr>
          <p:cNvPr id="4" name="object 4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370"/>
              <a:ext cx="276860" cy="5080"/>
            </a:xfrm>
            <a:custGeom>
              <a:avLst/>
              <a:gdLst/>
              <a:ahLst/>
              <a:cxnLst/>
              <a:rect l="l" t="t" r="r" b="b"/>
              <a:pathLst>
                <a:path w="276860" h="5079">
                  <a:moveTo>
                    <a:pt x="0" y="5060"/>
                  </a:moveTo>
                  <a:lnTo>
                    <a:pt x="0" y="0"/>
                  </a:lnTo>
                  <a:lnTo>
                    <a:pt x="276472" y="0"/>
                  </a:lnTo>
                  <a:lnTo>
                    <a:pt x="2764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24508" y="514629"/>
            <a:ext cx="2159000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1216" y="199649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3850" y="1567500"/>
            <a:ext cx="3635375" cy="156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5">
                <a:solidFill>
                  <a:srgbClr val="22373A"/>
                </a:solidFill>
                <a:latin typeface="LM Sans 10"/>
                <a:cs typeface="LM Sans 10"/>
              </a:rPr>
              <a:t>To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identify which needs to happen </a:t>
            </a:r>
            <a:r>
              <a:rPr sz="1100" spc="-25">
                <a:solidFill>
                  <a:srgbClr val="22373A"/>
                </a:solidFill>
                <a:latin typeface="LM Sans 10"/>
                <a:cs typeface="LM Sans 10"/>
              </a:rPr>
              <a:t>we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have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an enum declared. 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enum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what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set in this output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type</a:t>
            </a:r>
            <a:r>
              <a:rPr sz="1100" spc="3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variable.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The enums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go as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  <a:p>
            <a:pPr marL="289560" indent="-13906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290195" algn="l"/>
              </a:tabLst>
            </a:pP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OUTPUT</a:t>
            </a:r>
            <a:r>
              <a:rPr lang="en-US" sz="1100" spc="60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STD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OUT</a:t>
            </a:r>
            <a:endParaRPr sz="1100">
              <a:latin typeface="LM Sans 10"/>
              <a:cs typeface="LM Sans 10"/>
            </a:endParaRPr>
          </a:p>
          <a:p>
            <a:pPr marL="289560" indent="-1390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90195" algn="l"/>
              </a:tabLst>
            </a:pP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OUTPUT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</a:t>
            </a:r>
            <a:r>
              <a:rPr lang="en-US" sz="1100" spc="95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TRUNCATE</a:t>
            </a:r>
            <a:endParaRPr sz="1100">
              <a:latin typeface="LM Sans 10"/>
              <a:cs typeface="LM Sans 10"/>
            </a:endParaRPr>
          </a:p>
          <a:p>
            <a:pPr marL="289560" indent="-1390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90195" algn="l"/>
              </a:tabLst>
            </a:pP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OUTPUT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</a:t>
            </a:r>
            <a:r>
              <a:rPr lang="en-US" sz="1100" spc="95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APPEND</a:t>
            </a:r>
            <a:endParaRPr sz="1100">
              <a:latin typeface="LM Sans 10"/>
              <a:cs typeface="LM Sans 10"/>
            </a:endParaRPr>
          </a:p>
          <a:p>
            <a:pPr marL="289560" indent="-1390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90195" algn="l"/>
              </a:tabLst>
            </a:pP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OUTPUT</a:t>
            </a:r>
            <a:r>
              <a:rPr lang="en-US" sz="1100" spc="60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PIPE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88" y="87643"/>
            <a:ext cx="262246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command: </a:t>
            </a:r>
            <a:r>
              <a:rPr lang="en-US" spc="-5" err="1"/>
              <a:t>o</a:t>
            </a:r>
            <a:r>
              <a:rPr spc="-5" err="1"/>
              <a:t>utput</a:t>
            </a:r>
            <a:r>
              <a:rPr lang="en-US" spc="-30" err="1"/>
              <a:t>_</a:t>
            </a:r>
            <a:r>
              <a:rPr spc="-5" err="1"/>
              <a:t>filename</a:t>
            </a:r>
            <a:endParaRPr spc="-5"/>
          </a:p>
        </p:txBody>
      </p:sp>
      <p:grpSp>
        <p:nvGrpSpPr>
          <p:cNvPr id="4" name="object 4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370"/>
              <a:ext cx="323215" cy="5080"/>
            </a:xfrm>
            <a:custGeom>
              <a:avLst/>
              <a:gdLst/>
              <a:ahLst/>
              <a:cxnLst/>
              <a:rect l="l" t="t" r="r" b="b"/>
              <a:pathLst>
                <a:path w="323215" h="5079">
                  <a:moveTo>
                    <a:pt x="0" y="5060"/>
                  </a:moveTo>
                  <a:lnTo>
                    <a:pt x="0" y="0"/>
                  </a:lnTo>
                  <a:lnTo>
                    <a:pt x="322597" y="0"/>
                  </a:lnTo>
                  <a:lnTo>
                    <a:pt x="322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59994" y="839546"/>
            <a:ext cx="3943350" cy="73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9994" y="1912388"/>
            <a:ext cx="3806825" cy="1181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Much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like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input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file,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variable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NULL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if there 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no </a:t>
            </a:r>
            <a:r>
              <a:rPr sz="1100" i="1" spc="-10">
                <a:solidFill>
                  <a:srgbClr val="22373A"/>
                </a:solidFill>
                <a:latin typeface="LM Roman 10"/>
                <a:cs typeface="LM Roman 10"/>
              </a:rPr>
              <a:t>&gt; </a:t>
            </a:r>
            <a:r>
              <a:rPr sz="1100" spc="-25">
                <a:solidFill>
                  <a:srgbClr val="22373A"/>
                </a:solidFill>
                <a:latin typeface="LM Sans 10"/>
                <a:cs typeface="LM Sans 10"/>
              </a:rPr>
              <a:t>or</a:t>
            </a:r>
            <a:r>
              <a:rPr sz="1100" spc="6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i="1" spc="-10">
                <a:solidFill>
                  <a:srgbClr val="22373A"/>
                </a:solidFill>
                <a:latin typeface="LM Roman 10"/>
                <a:cs typeface="LM Roman 10"/>
              </a:rPr>
              <a:t>&gt;&gt;</a:t>
            </a:r>
            <a:endParaRPr sz="1100">
              <a:latin typeface="LM Roman 10"/>
              <a:cs typeface="LM Roman 10"/>
            </a:endParaRPr>
          </a:p>
          <a:p>
            <a:pPr>
              <a:lnSpc>
                <a:spcPct val="100000"/>
              </a:lnSpc>
            </a:pPr>
            <a:endParaRPr sz="1100">
              <a:latin typeface="LM Roman 10"/>
              <a:cs typeface="LM Roman 10"/>
            </a:endParaRPr>
          </a:p>
          <a:p>
            <a:pPr marL="12700" marR="615315">
              <a:lnSpc>
                <a:spcPct val="118000"/>
              </a:lnSpc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This option 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char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array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if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only if output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type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COMMAND</a:t>
            </a:r>
            <a:r>
              <a:rPr lang="en-US" sz="1100" spc="-15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OUTPUT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</a:t>
            </a:r>
            <a:r>
              <a:rPr lang="en-US" sz="1100" spc="95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TRUNCATE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25">
                <a:solidFill>
                  <a:srgbClr val="22373A"/>
                </a:solidFill>
                <a:latin typeface="LM Sans 10"/>
                <a:cs typeface="LM Sans 10"/>
              </a:rPr>
              <a:t>or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COMMAND</a:t>
            </a:r>
            <a:r>
              <a:rPr lang="en-US" sz="1100" spc="-15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OUTPUT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</a:t>
            </a:r>
            <a:r>
              <a:rPr lang="en-US" sz="1100" spc="95">
                <a:solidFill>
                  <a:srgbClr val="22373A"/>
                </a:solidFill>
                <a:latin typeface="LM Sans 10"/>
                <a:cs typeface="LM Sans 10"/>
              </a:rPr>
              <a:t>_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APPEND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370"/>
              <a:ext cx="368935" cy="5080"/>
            </a:xfrm>
            <a:custGeom>
              <a:avLst/>
              <a:gdLst/>
              <a:ahLst/>
              <a:cxnLst/>
              <a:rect l="l" t="t" r="r" b="b"/>
              <a:pathLst>
                <a:path w="368935" h="5079">
                  <a:moveTo>
                    <a:pt x="0" y="5060"/>
                  </a:moveTo>
                  <a:lnTo>
                    <a:pt x="0" y="0"/>
                  </a:lnTo>
                  <a:lnTo>
                    <a:pt x="368653" y="0"/>
                  </a:lnTo>
                  <a:lnTo>
                    <a:pt x="3686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59994" y="925017"/>
            <a:ext cx="3943350" cy="73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1671559"/>
            <a:ext cx="3907790" cy="1232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Remember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:</a:t>
            </a: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Truncate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means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need to erase everything in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 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replace it with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new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contents.</a:t>
            </a:r>
            <a:endParaRPr lang="en-US" sz="1100">
              <a:latin typeface="LM Sans 10"/>
              <a:cs typeface="LM Sans 10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Append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means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need to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add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output to the 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bottom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of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(if it already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exists)</a:t>
            </a:r>
            <a:endParaRPr lang="en-US" sz="1100">
              <a:latin typeface="LM Sans 10"/>
              <a:cs typeface="LM Sans 10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If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doesn’t exist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create</a:t>
            </a:r>
            <a:r>
              <a:rPr sz="1100" spc="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B2573943-DD5F-4F89-A415-2E607B01AD2A}"/>
              </a:ext>
            </a:extLst>
          </p:cNvPr>
          <p:cNvSpPr txBox="1">
            <a:spLocks/>
          </p:cNvSpPr>
          <p:nvPr/>
        </p:nvSpPr>
        <p:spPr>
          <a:xfrm>
            <a:off x="139788" y="87643"/>
            <a:ext cx="269866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LM Sans 10"/>
                <a:ea typeface="+mj-ea"/>
                <a:cs typeface="LM Sans 10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command: </a:t>
            </a:r>
            <a:r>
              <a:rPr lang="en-US" kern="0" spc="-5" err="1"/>
              <a:t>output</a:t>
            </a:r>
            <a:r>
              <a:rPr lang="en-US" kern="0" spc="-30" err="1"/>
              <a:t>_</a:t>
            </a:r>
            <a:r>
              <a:rPr lang="en-US" kern="0" spc="-5" err="1"/>
              <a:t>filename</a:t>
            </a:r>
            <a:endParaRPr lang="en-US" kern="0" spc="-5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92" y="89343"/>
            <a:ext cx="226655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command: </a:t>
            </a:r>
            <a:r>
              <a:rPr lang="en-US" spc="5" err="1"/>
              <a:t>p</a:t>
            </a:r>
            <a:r>
              <a:rPr spc="5" err="1"/>
              <a:t>ipe</a:t>
            </a:r>
            <a:r>
              <a:rPr lang="en-US" spc="-45" err="1"/>
              <a:t>_</a:t>
            </a:r>
            <a:r>
              <a:rPr spc="-5" err="1"/>
              <a:t>to</a:t>
            </a:r>
            <a:endParaRPr spc="-5"/>
          </a:p>
        </p:txBody>
      </p:sp>
      <p:grpSp>
        <p:nvGrpSpPr>
          <p:cNvPr id="4" name="object 4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370"/>
              <a:ext cx="415290" cy="5080"/>
            </a:xfrm>
            <a:custGeom>
              <a:avLst/>
              <a:gdLst/>
              <a:ahLst/>
              <a:cxnLst/>
              <a:rect l="l" t="t" r="r" b="b"/>
              <a:pathLst>
                <a:path w="415290" h="5079">
                  <a:moveTo>
                    <a:pt x="0" y="5060"/>
                  </a:moveTo>
                  <a:lnTo>
                    <a:pt x="0" y="0"/>
                  </a:lnTo>
                  <a:lnTo>
                    <a:pt x="414708" y="0"/>
                  </a:lnTo>
                  <a:lnTo>
                    <a:pt x="4147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64755" y="637273"/>
            <a:ext cx="307848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250" y="2035175"/>
            <a:ext cx="4362450" cy="119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data structure 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type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of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linked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list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 of </a:t>
            </a:r>
            <a:r>
              <a:rPr lang="en-US" sz="11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s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. </a:t>
            </a:r>
            <a:endParaRPr lang="en-US" sz="1100" spc="-5">
              <a:solidFill>
                <a:srgbClr val="22373A"/>
              </a:solidFill>
              <a:latin typeface="LM Sans 10"/>
              <a:cs typeface="LM Sans 10"/>
            </a:endParaRPr>
          </a:p>
          <a:p>
            <a:pPr marL="184150" marR="5080" indent="-171450" algn="just">
              <a:lnSpc>
                <a:spcPct val="118000"/>
              </a:lnSpc>
              <a:buFont typeface="Arial" panose="020B0604020202020204" pitchFamily="34" charset="0"/>
              <a:buChar char="•"/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The first </a:t>
            </a:r>
            <a:r>
              <a:rPr sz="1100" spc="-1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in 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first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struct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.</a:t>
            </a:r>
          </a:p>
          <a:p>
            <a:pPr marL="184150" marR="5080" indent="-171450" algn="just">
              <a:lnSpc>
                <a:spcPct val="118000"/>
              </a:lnSpc>
              <a:buFont typeface="Arial" panose="020B0604020202020204" pitchFamily="34" charset="0"/>
              <a:buChar char="•"/>
            </a:pP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T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he next </a:t>
            </a:r>
            <a:r>
              <a:rPr sz="1100" spc="-1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in the struct that </a:t>
            </a:r>
            <a:r>
              <a:rPr sz="100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sz="100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0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22373A"/>
                </a:solidFill>
                <a:latin typeface="LM Sans 10"/>
                <a:cs typeface="LM Sans 10"/>
              </a:rPr>
              <a:t>of that struct p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oints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to.</a:t>
            </a:r>
            <a:endParaRPr lang="en-US" sz="1100" spc="-5">
              <a:solidFill>
                <a:srgbClr val="22373A"/>
              </a:solidFill>
              <a:latin typeface="LM Sans 10"/>
              <a:cs typeface="LM Sans 10"/>
            </a:endParaRPr>
          </a:p>
          <a:p>
            <a:pPr marL="184150" marR="5080" indent="-171450" algn="just">
              <a:lnSpc>
                <a:spcPct val="118000"/>
              </a:lnSpc>
              <a:buFont typeface="Arial" panose="020B0604020202020204" pitchFamily="34" charset="0"/>
              <a:buChar char="•"/>
            </a:pPr>
            <a:endParaRPr lang="en-US" sz="1100" spc="-5">
              <a:solidFill>
                <a:srgbClr val="22373A"/>
              </a:solidFill>
              <a:latin typeface="LM Sans 10"/>
              <a:cs typeface="LM Sans 10"/>
            </a:endParaRPr>
          </a:p>
          <a:p>
            <a:pPr marL="12700" marR="5080" algn="just">
              <a:lnSpc>
                <a:spcPct val="118000"/>
              </a:lnSpc>
            </a:pPr>
            <a:r>
              <a:rPr lang="en-US" sz="1100" err="1">
                <a:solidFill>
                  <a:srgbClr val="22373A"/>
                </a:solidFill>
                <a:latin typeface="LM Sans 10"/>
                <a:cs typeface="LM Sans 10"/>
              </a:rPr>
              <a:t>pipe_</a:t>
            </a:r>
            <a:r>
              <a:rPr lang="en-US" sz="1100" spc="-5" err="1">
                <a:solidFill>
                  <a:srgbClr val="22373A"/>
                </a:solidFill>
                <a:latin typeface="LM Sans 10"/>
                <a:cs typeface="LM Sans 10"/>
              </a:rPr>
              <a:t>to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 is 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NULL 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if there is  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no | character.</a:t>
            </a:r>
            <a:endParaRPr lang="en-US" sz="1100">
              <a:latin typeface="LM Sans 10"/>
              <a:cs typeface="LM Sans 10"/>
            </a:endParaRPr>
          </a:p>
          <a:p>
            <a:pPr marL="12700" marR="5080" algn="just">
              <a:lnSpc>
                <a:spcPct val="118000"/>
              </a:lnSpc>
            </a:pP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59107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>
                <a:solidFill>
                  <a:srgbClr val="F9F9F9"/>
                </a:solidFill>
                <a:latin typeface="LM Sans 10"/>
                <a:cs typeface="LM Sans 10"/>
              </a:rPr>
              <a:t>The</a:t>
            </a:r>
            <a:r>
              <a:rPr sz="1200" b="1" spc="-70">
                <a:solidFill>
                  <a:srgbClr val="F9F9F9"/>
                </a:solidFill>
                <a:latin typeface="LM Sans 10"/>
                <a:cs typeface="LM Sans 10"/>
              </a:rPr>
              <a:t> </a:t>
            </a:r>
            <a:r>
              <a:rPr lang="en-US" sz="1200" b="1" spc="-70">
                <a:solidFill>
                  <a:srgbClr val="F9F9F9"/>
                </a:solidFill>
                <a:latin typeface="LM Sans 10"/>
                <a:cs typeface="LM Sans 10"/>
              </a:rPr>
              <a:t>Shell P</a:t>
            </a:r>
            <a:r>
              <a:rPr sz="1200" b="1" spc="-10">
                <a:solidFill>
                  <a:srgbClr val="F9F9F9"/>
                </a:solidFill>
                <a:latin typeface="LM Sans 10"/>
                <a:cs typeface="LM Sans 10"/>
              </a:rPr>
              <a:t>roject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99440" cy="5080"/>
            </a:xfrm>
            <a:custGeom>
              <a:avLst/>
              <a:gdLst/>
              <a:ahLst/>
              <a:cxnLst/>
              <a:rect l="l" t="t" r="r" b="b"/>
              <a:pathLst>
                <a:path w="599440" h="5079">
                  <a:moveTo>
                    <a:pt x="0" y="5060"/>
                  </a:moveTo>
                  <a:lnTo>
                    <a:pt x="0" y="0"/>
                  </a:lnTo>
                  <a:lnTo>
                    <a:pt x="599070" y="0"/>
                  </a:lnTo>
                  <a:lnTo>
                    <a:pt x="599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873C4F-8350-45FD-9765-58577BF57646}"/>
              </a:ext>
            </a:extLst>
          </p:cNvPr>
          <p:cNvSpPr txBox="1"/>
          <p:nvPr/>
        </p:nvSpPr>
        <p:spPr>
          <a:xfrm>
            <a:off x="105625" y="587375"/>
            <a:ext cx="448542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For this project, you will implement a UNIX Shell (similar to shells Like bash), using the C programming language.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The shell serves as the user interface of an operating system, and some shells provide additional functionality, such as scripting.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Learning Objectives: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r>
              <a:rPr lang="en-US" sz="1100"/>
              <a:t>Understand the system call </a:t>
            </a:r>
            <a:r>
              <a:rPr lang="en-US" sz="1100">
                <a:ea typeface="+mn-lt"/>
                <a:cs typeface="+mn-lt"/>
              </a:rPr>
              <a:t>Application Binary Interface </a:t>
            </a:r>
            <a:r>
              <a:rPr lang="en-US" sz="1100"/>
              <a:t>(ABI) to UNIX systems by writing a program which uses system calls such as fork, </a:t>
            </a:r>
            <a:r>
              <a:rPr lang="en-US" sz="1100" err="1"/>
              <a:t>execve</a:t>
            </a:r>
            <a:r>
              <a:rPr lang="en-US" sz="1100"/>
              <a:t>, and more.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r>
              <a:rPr lang="en-US" sz="1100"/>
              <a:t>Become familiar with UNIX file descriptors, both associated to files on the filesystem and to pipes, by implementing a shell which supports pipelines, file input, file output, and file appending.</a:t>
            </a:r>
          </a:p>
          <a:p>
            <a:pPr marL="403225" lvl="1" indent="-228600">
              <a:buFont typeface="Arial" panose="020B0604020202020204" pitchFamily="34" charset="0"/>
              <a:buChar char="•"/>
            </a:pPr>
            <a:r>
              <a:rPr lang="en-US" sz="1100"/>
              <a:t>Sharpen systems programming skills by working on a large project.</a:t>
            </a:r>
          </a:p>
          <a:p>
            <a:pPr marL="403225" lvl="1" indent="-228600">
              <a:buFont typeface="Arial" panose="020B0604020202020204" pitchFamily="34" charset="0"/>
              <a:buChar char="•"/>
            </a:pPr>
            <a:r>
              <a:rPr lang="en-US" sz="1100"/>
              <a:t>Learn how to manage time.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27343630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370"/>
              <a:ext cx="461009" cy="5080"/>
            </a:xfrm>
            <a:custGeom>
              <a:avLst/>
              <a:gdLst/>
              <a:ahLst/>
              <a:cxnLst/>
              <a:rect l="l" t="t" r="r" b="b"/>
              <a:pathLst>
                <a:path w="461009" h="5079">
                  <a:moveTo>
                    <a:pt x="0" y="5060"/>
                  </a:moveTo>
                  <a:lnTo>
                    <a:pt x="0" y="0"/>
                  </a:lnTo>
                  <a:lnTo>
                    <a:pt x="460834" y="0"/>
                  </a:lnTo>
                  <a:lnTo>
                    <a:pt x="4608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398394"/>
            <a:ext cx="386143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This slide is here purely to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say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that the next slide 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picture that 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shows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how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struct 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made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for</a:t>
            </a:r>
            <a:r>
              <a:rPr sz="1100" spc="2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commands.</a:t>
            </a:r>
            <a:endParaRPr sz="1100">
              <a:latin typeface="LM Sans 10"/>
              <a:cs typeface="LM Sans 10"/>
            </a:endParaRPr>
          </a:p>
          <a:p>
            <a:pPr marL="12700" marR="15875">
              <a:lnSpc>
                <a:spcPct val="118000"/>
              </a:lnSpc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command can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have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both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input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 and an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output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file.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It will  just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look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like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combination of the </a:t>
            </a:r>
            <a:r>
              <a:rPr sz="1100" spc="-30">
                <a:solidFill>
                  <a:srgbClr val="22373A"/>
                </a:solidFill>
                <a:latin typeface="LM Sans 10"/>
                <a:cs typeface="LM Sans 10"/>
              </a:rPr>
              <a:t>two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shown.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FA5E964-46F2-400E-9B90-81E36615907C}"/>
              </a:ext>
            </a:extLst>
          </p:cNvPr>
          <p:cNvSpPr txBox="1">
            <a:spLocks/>
          </p:cNvSpPr>
          <p:nvPr/>
        </p:nvSpPr>
        <p:spPr>
          <a:xfrm>
            <a:off x="114692" y="89343"/>
            <a:ext cx="241895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M Sans 10"/>
                <a:ea typeface="+mj-ea"/>
                <a:cs typeface="LM Sans 10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command: </a:t>
            </a:r>
            <a:r>
              <a:rPr lang="en-US" b="1" kern="0" spc="5" err="1">
                <a:solidFill>
                  <a:schemeClr val="bg1"/>
                </a:solidFill>
              </a:rPr>
              <a:t>pipe</a:t>
            </a:r>
            <a:r>
              <a:rPr lang="en-US" b="1" kern="0" spc="-45" err="1">
                <a:solidFill>
                  <a:schemeClr val="bg1"/>
                </a:solidFill>
              </a:rPr>
              <a:t>_</a:t>
            </a:r>
            <a:r>
              <a:rPr lang="en-US" b="1" kern="0" spc="-5" err="1">
                <a:solidFill>
                  <a:schemeClr val="bg1"/>
                </a:solidFill>
              </a:rPr>
              <a:t>to</a:t>
            </a:r>
            <a:endParaRPr lang="en-US" b="1" kern="0" spc="-5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918" y="23836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50101" y="0"/>
                </a:lnTo>
              </a:path>
            </a:pathLst>
          </a:custGeom>
          <a:ln w="5054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770" y="76375"/>
            <a:ext cx="27918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command </a:t>
            </a:r>
            <a:r>
              <a:rPr lang="en-US" sz="1200" b="1" spc="-5">
                <a:solidFill>
                  <a:srgbClr val="F9F9F9"/>
                </a:solidFill>
                <a:latin typeface="+mj-lt"/>
                <a:cs typeface="Courier New" panose="02070309020205020404" pitchFamily="49" charset="0"/>
              </a:rPr>
              <a:t>examples</a:t>
            </a:r>
            <a:endParaRPr sz="1200">
              <a:latin typeface="+mj-lt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370"/>
              <a:ext cx="507365" cy="5080"/>
            </a:xfrm>
            <a:custGeom>
              <a:avLst/>
              <a:gdLst/>
              <a:ahLst/>
              <a:cxnLst/>
              <a:rect l="l" t="t" r="r" b="b"/>
              <a:pathLst>
                <a:path w="507365" h="5079">
                  <a:moveTo>
                    <a:pt x="0" y="5060"/>
                  </a:moveTo>
                  <a:lnTo>
                    <a:pt x="0" y="0"/>
                  </a:lnTo>
                  <a:lnTo>
                    <a:pt x="506888" y="0"/>
                  </a:lnTo>
                  <a:lnTo>
                    <a:pt x="5068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47650" y="400358"/>
            <a:ext cx="4191000" cy="304007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9000" contrast="21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C251F-B7D5-41EB-AA68-FCD736E4D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381439"/>
            <a:ext cx="1295400" cy="3086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2A0269-BEAF-411E-8F00-2AF3341DE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497" y="1345652"/>
            <a:ext cx="1753554" cy="307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4C88B6-955C-43A6-B13B-9BA96E3D5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850" y="2418194"/>
            <a:ext cx="1533525" cy="269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92706F-EA76-4011-BB3D-EDE2C0B6C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571" y="2797175"/>
            <a:ext cx="609600" cy="953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701841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Invalid</a:t>
            </a:r>
            <a:r>
              <a:rPr spc="-65"/>
              <a:t> </a:t>
            </a:r>
            <a:r>
              <a:rPr spc="-5"/>
              <a:t>commands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53085" cy="5080"/>
            </a:xfrm>
            <a:custGeom>
              <a:avLst/>
              <a:gdLst/>
              <a:ahLst/>
              <a:cxnLst/>
              <a:rect l="l" t="t" r="r" b="b"/>
              <a:pathLst>
                <a:path w="553085" h="5079">
                  <a:moveTo>
                    <a:pt x="0" y="5060"/>
                  </a:moveTo>
                  <a:lnTo>
                    <a:pt x="0" y="0"/>
                  </a:lnTo>
                  <a:lnTo>
                    <a:pt x="552944" y="0"/>
                  </a:lnTo>
                  <a:lnTo>
                    <a:pt x="5529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79323" y="1061720"/>
            <a:ext cx="3849369" cy="586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846603"/>
            <a:ext cx="3902075" cy="79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07314" indent="-171450">
              <a:lnSpc>
                <a:spcPct val="118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Input will </a:t>
            </a:r>
            <a:r>
              <a:rPr sz="1100" spc="-60">
                <a:solidFill>
                  <a:srgbClr val="22373A"/>
                </a:solidFill>
                <a:latin typeface="LM Sans 10"/>
                <a:cs typeface="LM Sans 10"/>
              </a:rPr>
              <a:t>ALWAYS </a:t>
            </a:r>
            <a:r>
              <a:rPr sz="1100" spc="10">
                <a:solidFill>
                  <a:srgbClr val="22373A"/>
                </a:solidFill>
                <a:latin typeface="LM Sans 10"/>
                <a:cs typeface="LM Sans 10"/>
              </a:rPr>
              <a:t>be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first command 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and will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never 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be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 in the middle of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pipe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as  seen in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first example.</a:t>
            </a:r>
            <a:endParaRPr sz="1100">
              <a:latin typeface="LM Sans 10"/>
              <a:cs typeface="LM Sans 10"/>
            </a:endParaRPr>
          </a:p>
          <a:p>
            <a:pPr marL="184150" marR="5080" indent="-171450">
              <a:lnSpc>
                <a:spcPct val="118000"/>
              </a:lnSpc>
              <a:buFont typeface="Arial" panose="020B0604020202020204" pitchFamily="34" charset="0"/>
              <a:buChar char="•"/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Output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will </a:t>
            </a:r>
            <a:r>
              <a:rPr sz="1100" spc="-60">
                <a:solidFill>
                  <a:srgbClr val="22373A"/>
                </a:solidFill>
                <a:latin typeface="LM Sans 10"/>
                <a:cs typeface="LM Sans 10"/>
              </a:rPr>
              <a:t>ALWAYS </a:t>
            </a:r>
            <a:r>
              <a:rPr sz="1100" spc="10">
                <a:solidFill>
                  <a:srgbClr val="22373A"/>
                </a:solidFill>
                <a:latin typeface="LM Sans 10"/>
                <a:cs typeface="LM Sans 10"/>
              </a:rPr>
              <a:t>be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on the end and 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will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never 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be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 the middle of the 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pipe</a:t>
            </a:r>
            <a:r>
              <a:rPr lang="en-US" sz="11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as  seen in the </a:t>
            </a:r>
            <a:r>
              <a:rPr lang="en-US" sz="1100" spc="-10">
                <a:solidFill>
                  <a:srgbClr val="22373A"/>
                </a:solidFill>
                <a:latin typeface="LM Sans 10"/>
                <a:cs typeface="LM Sans 10"/>
              </a:rPr>
              <a:t>second example.</a:t>
            </a:r>
            <a:endParaRPr lang="en-US" sz="1100">
              <a:latin typeface="LM Sans 10"/>
              <a:cs typeface="LM Sans 1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F3AEFE-94E3-6745-8335-9925CE5400A9}"/>
              </a:ext>
            </a:extLst>
          </p:cNvPr>
          <p:cNvCxnSpPr/>
          <p:nvPr/>
        </p:nvCxnSpPr>
        <p:spPr>
          <a:xfrm flipH="1">
            <a:off x="1771650" y="968375"/>
            <a:ext cx="9906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75F95-0E1E-D378-9EEE-11E88FBACE6E}"/>
              </a:ext>
            </a:extLst>
          </p:cNvPr>
          <p:cNvCxnSpPr>
            <a:cxnSpLocks/>
          </p:cNvCxnSpPr>
          <p:nvPr/>
        </p:nvCxnSpPr>
        <p:spPr>
          <a:xfrm flipH="1" flipV="1">
            <a:off x="1771650" y="968375"/>
            <a:ext cx="1066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F1640E-C160-ED00-B1A7-4F9FE8B2DC4C}"/>
              </a:ext>
            </a:extLst>
          </p:cNvPr>
          <p:cNvCxnSpPr/>
          <p:nvPr/>
        </p:nvCxnSpPr>
        <p:spPr>
          <a:xfrm flipH="1">
            <a:off x="1852659" y="1366520"/>
            <a:ext cx="9906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D7D6DA-8441-DE02-E554-777F30A81687}"/>
              </a:ext>
            </a:extLst>
          </p:cNvPr>
          <p:cNvCxnSpPr>
            <a:cxnSpLocks/>
          </p:cNvCxnSpPr>
          <p:nvPr/>
        </p:nvCxnSpPr>
        <p:spPr>
          <a:xfrm flipH="1" flipV="1">
            <a:off x="1852659" y="1366520"/>
            <a:ext cx="1066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196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Recommendations and hints</a:t>
            </a:r>
            <a:endParaRPr spc="-5"/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737870" cy="5080"/>
            </a:xfrm>
            <a:custGeom>
              <a:avLst/>
              <a:gdLst/>
              <a:ahLst/>
              <a:cxnLst/>
              <a:rect l="l" t="t" r="r" b="b"/>
              <a:pathLst>
                <a:path w="737870" h="5079">
                  <a:moveTo>
                    <a:pt x="0" y="5060"/>
                  </a:moveTo>
                  <a:lnTo>
                    <a:pt x="0" y="0"/>
                  </a:lnTo>
                  <a:lnTo>
                    <a:pt x="737306" y="0"/>
                  </a:lnTo>
                  <a:lnTo>
                    <a:pt x="7373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7978" y="892175"/>
            <a:ext cx="4132238" cy="154785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51130" algn="l"/>
              </a:tabLst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Split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what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need to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do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into</a:t>
            </a:r>
            <a:r>
              <a:rPr sz="1100" spc="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functions</a:t>
            </a:r>
            <a:endParaRPr sz="1100">
              <a:latin typeface="LM Sans 10"/>
              <a:cs typeface="LM Sans 10"/>
            </a:endParaRPr>
          </a:p>
          <a:p>
            <a:pPr marL="427355" marR="5080" lvl="1" indent="-132715">
              <a:lnSpc>
                <a:spcPct val="114599"/>
              </a:lnSpc>
              <a:spcBef>
                <a:spcPts val="175"/>
              </a:spcBef>
              <a:buFont typeface="Arial"/>
              <a:buChar char="•"/>
              <a:tabLst>
                <a:tab pos="427990" algn="l"/>
              </a:tabLst>
            </a:pP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Having functions that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correctly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dup input and output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for you  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depending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on if the </a:t>
            </a:r>
            <a:r>
              <a:rPr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sz="1000" spc="-5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sz="10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is a 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pipe,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truncate, </a:t>
            </a:r>
            <a:r>
              <a:rPr sz="1000" spc="-20">
                <a:solidFill>
                  <a:srgbClr val="22373A"/>
                </a:solidFill>
                <a:latin typeface="LM Sans 10"/>
                <a:cs typeface="LM Sans 10"/>
              </a:rPr>
              <a:t>or 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append 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is really helpful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(keeps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that logic in one 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spot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so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don’t have  to edit it in 5 places)</a:t>
            </a:r>
            <a:endParaRPr sz="1000">
              <a:latin typeface="LM Sans 10"/>
              <a:cs typeface="LM Sans 10"/>
            </a:endParaRPr>
          </a:p>
          <a:p>
            <a:pPr marL="150495" marR="180340" indent="-138430">
              <a:lnSpc>
                <a:spcPct val="104200"/>
              </a:lnSpc>
              <a:spcBef>
                <a:spcPts val="320"/>
              </a:spcBef>
              <a:buFont typeface="Arial"/>
              <a:buChar char="•"/>
              <a:tabLst>
                <a:tab pos="151130" algn="l"/>
              </a:tabLst>
            </a:pP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Make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sure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that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exit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any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child process. If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don’t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you 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will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end up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with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shell running inside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shell.</a:t>
            </a:r>
            <a:endParaRPr sz="1100">
              <a:latin typeface="LM Sans 10"/>
              <a:cs typeface="LM Sans 10"/>
            </a:endParaRPr>
          </a:p>
          <a:p>
            <a:pPr marL="427355" marR="194310" lvl="1" indent="-132715" algn="just">
              <a:lnSpc>
                <a:spcPct val="114599"/>
              </a:lnSpc>
              <a:spcBef>
                <a:spcPts val="180"/>
              </a:spcBef>
              <a:buFont typeface="Arial"/>
              <a:buChar char="•"/>
              <a:tabLst>
                <a:tab pos="427990" algn="l"/>
              </a:tabLst>
            </a:pP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When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run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your 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code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typing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’exit’ once should exit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your  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code.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If it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takes more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than this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forgot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to exit from the  child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835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Recommendation</a:t>
            </a:r>
            <a:r>
              <a:rPr lang="en-US" spc="-5"/>
              <a:t>s and </a:t>
            </a:r>
            <a:r>
              <a:rPr spc="-5"/>
              <a:t>hints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783590" cy="5080"/>
            </a:xfrm>
            <a:custGeom>
              <a:avLst/>
              <a:gdLst/>
              <a:ahLst/>
              <a:cxnLst/>
              <a:rect l="l" t="t" r="r" b="b"/>
              <a:pathLst>
                <a:path w="783590" h="5079">
                  <a:moveTo>
                    <a:pt x="0" y="5060"/>
                  </a:moveTo>
                  <a:lnTo>
                    <a:pt x="0" y="0"/>
                  </a:lnTo>
                  <a:lnTo>
                    <a:pt x="783361" y="0"/>
                  </a:lnTo>
                  <a:lnTo>
                    <a:pt x="7833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71450" y="617856"/>
            <a:ext cx="4267200" cy="2230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38430">
              <a:lnSpc>
                <a:spcPct val="104200"/>
              </a:lnSpc>
              <a:spcBef>
                <a:spcPts val="100"/>
              </a:spcBef>
              <a:buFont typeface="Arial"/>
              <a:buChar char="•"/>
              <a:tabLst>
                <a:tab pos="202565" algn="l"/>
              </a:tabLst>
            </a:pPr>
            <a:r>
              <a:rPr spc="-10"/>
              <a:t>As </a:t>
            </a:r>
            <a:r>
              <a:rPr spc="-15"/>
              <a:t>for </a:t>
            </a:r>
            <a:r>
              <a:rPr spc="-5"/>
              <a:t>implementations </a:t>
            </a:r>
            <a:r>
              <a:rPr spc="-15"/>
              <a:t>for </a:t>
            </a:r>
            <a:r>
              <a:rPr spc="-10"/>
              <a:t>handling </a:t>
            </a:r>
            <a:r>
              <a:rPr spc="-5"/>
              <a:t>the logic. </a:t>
            </a:r>
            <a:r>
              <a:rPr spc="-10"/>
              <a:t>There </a:t>
            </a:r>
            <a:r>
              <a:rPr spc="-15"/>
              <a:t>are </a:t>
            </a:r>
            <a:r>
              <a:rPr spc="-30"/>
              <a:t>two  </a:t>
            </a:r>
            <a:r>
              <a:rPr spc="-5"/>
              <a:t>methods </a:t>
            </a:r>
            <a:r>
              <a:rPr spc="-20"/>
              <a:t>you </a:t>
            </a:r>
            <a:r>
              <a:rPr spc="-10"/>
              <a:t>can</a:t>
            </a:r>
            <a:r>
              <a:rPr spc="5"/>
              <a:t> </a:t>
            </a:r>
            <a:r>
              <a:rPr spc="-5"/>
              <a:t>do.</a:t>
            </a:r>
          </a:p>
          <a:p>
            <a:pPr marL="478155" lvl="1" indent="-13271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479425" algn="l"/>
              </a:tabLst>
            </a:pP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Recursive </a:t>
            </a:r>
            <a:r>
              <a:rPr sz="1000" spc="-20">
                <a:solidFill>
                  <a:srgbClr val="22373A"/>
                </a:solidFill>
                <a:latin typeface="LM Sans 10"/>
                <a:cs typeface="LM Sans 10"/>
              </a:rPr>
              <a:t>or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a</a:t>
            </a:r>
            <a:r>
              <a:rPr sz="1000" spc="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Loop</a:t>
            </a:r>
            <a:endParaRPr sz="1000">
              <a:latin typeface="LM Sans 10"/>
              <a:cs typeface="LM Sans 10"/>
            </a:endParaRPr>
          </a:p>
          <a:p>
            <a:pPr marL="478155" marR="48260" lvl="1" indent="-132715">
              <a:lnSpc>
                <a:spcPct val="114599"/>
              </a:lnSpc>
              <a:buFont typeface="Arial"/>
              <a:buChar char="•"/>
              <a:tabLst>
                <a:tab pos="479425" algn="l"/>
              </a:tabLst>
            </a:pPr>
            <a:r>
              <a:rPr sz="1000" spc="-35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can recurse through the list of commands and run them  one at a time redirecting output as</a:t>
            </a:r>
            <a:r>
              <a:rPr sz="1000" spc="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needed</a:t>
            </a:r>
            <a:endParaRPr sz="1000">
              <a:latin typeface="LM Sans 10"/>
              <a:cs typeface="LM Sans 10"/>
            </a:endParaRPr>
          </a:p>
          <a:p>
            <a:pPr marL="201295" marR="16510" indent="-138430">
              <a:lnSpc>
                <a:spcPct val="104200"/>
              </a:lnSpc>
              <a:spcBef>
                <a:spcPts val="315"/>
              </a:spcBef>
              <a:buFont typeface="Arial"/>
              <a:buChar char="•"/>
              <a:tabLst>
                <a:tab pos="202565" algn="l"/>
              </a:tabLst>
            </a:pPr>
            <a:r>
              <a:rPr spc="-10"/>
              <a:t>The </a:t>
            </a:r>
            <a:r>
              <a:rPr spc="-15"/>
              <a:t>order </a:t>
            </a:r>
            <a:r>
              <a:rPr spc="-5"/>
              <a:t>that the </a:t>
            </a:r>
            <a:r>
              <a:rPr spc="-10"/>
              <a:t>commands </a:t>
            </a:r>
            <a:r>
              <a:rPr spc="-15"/>
              <a:t>are </a:t>
            </a:r>
            <a:r>
              <a:rPr spc="-10"/>
              <a:t>run </a:t>
            </a:r>
            <a:r>
              <a:rPr spc="-5"/>
              <a:t>in </a:t>
            </a:r>
            <a:r>
              <a:t>does </a:t>
            </a:r>
            <a:r>
              <a:rPr spc="-5"/>
              <a:t>not matter. </a:t>
            </a:r>
            <a:r>
              <a:rPr spc="-10"/>
              <a:t>A  command </a:t>
            </a:r>
            <a:r>
              <a:rPr spc="-5"/>
              <a:t>will </a:t>
            </a:r>
            <a:r>
              <a:rPr spc="-15"/>
              <a:t>wait for </a:t>
            </a:r>
            <a:r>
              <a:rPr spc="-5"/>
              <a:t>input </a:t>
            </a:r>
            <a:r>
              <a:rPr spc="-10"/>
              <a:t>before</a:t>
            </a:r>
            <a:r>
              <a:rPr spc="10"/>
              <a:t> </a:t>
            </a:r>
            <a:r>
              <a:rPr spc="-5"/>
              <a:t>running.</a:t>
            </a:r>
          </a:p>
          <a:p>
            <a:pPr marL="478155" lvl="1" indent="-13271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479425" algn="l"/>
              </a:tabLst>
            </a:pPr>
            <a:r>
              <a:rPr lang="en-US" sz="1000" spc="-5">
                <a:solidFill>
                  <a:srgbClr val="22373A"/>
                </a:solidFill>
                <a:latin typeface="LM Sans 10"/>
                <a:cs typeface="LM Sans 10"/>
              </a:rPr>
              <a:t>'</a:t>
            </a:r>
            <a:r>
              <a:rPr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hello</a:t>
            </a:r>
            <a:r>
              <a:rPr lang="en-US"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h </a:t>
            </a:r>
            <a:r>
              <a:rPr lang="en-US"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sz="1000" spc="-5">
                <a:solidFill>
                  <a:srgbClr val="22373A"/>
                </a:solidFill>
                <a:latin typeface="LM Sans 10"/>
                <a:cs typeface="LM Sans 10"/>
              </a:rPr>
              <a:t>'</a:t>
            </a:r>
            <a:endParaRPr sz="1000">
              <a:latin typeface="LM Sans 10"/>
              <a:cs typeface="LM Sans 10"/>
            </a:endParaRPr>
          </a:p>
          <a:p>
            <a:pPr marL="478155" marR="118745" lvl="1" indent="-132715">
              <a:lnSpc>
                <a:spcPct val="114599"/>
              </a:lnSpc>
              <a:buFont typeface="Arial"/>
              <a:buChar char="•"/>
              <a:tabLst>
                <a:tab pos="479425" algn="l"/>
              </a:tabLst>
            </a:pP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Let’s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say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that in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your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implementation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run </a:t>
            </a:r>
            <a:r>
              <a:rPr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 first and  then run the commands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backwards.</a:t>
            </a:r>
            <a:endParaRPr sz="1000">
              <a:latin typeface="LM Sans 10"/>
              <a:cs typeface="LM Sans 10"/>
            </a:endParaRPr>
          </a:p>
          <a:p>
            <a:pPr marL="478155" marR="27940" lvl="1" indent="-132715">
              <a:lnSpc>
                <a:spcPct val="114599"/>
              </a:lnSpc>
              <a:buFont typeface="Arial"/>
              <a:buChar char="•"/>
              <a:tabLst>
                <a:tab pos="479425" algn="l"/>
              </a:tabLst>
            </a:pPr>
            <a:r>
              <a:rPr lang="en-US"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ess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won’t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run until it recieves input so it will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wait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for </a:t>
            </a:r>
            <a:r>
              <a:rPr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 to  run.</a:t>
            </a:r>
            <a:endParaRPr sz="1000">
              <a:latin typeface="LM Sans 10"/>
              <a:cs typeface="LM Sans 10"/>
            </a:endParaRPr>
          </a:p>
          <a:p>
            <a:pPr marL="478155" lvl="1" indent="-13271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479425" algn="l"/>
              </a:tabLst>
            </a:pP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In turn cat will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wait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for </a:t>
            </a:r>
            <a:r>
              <a:rPr sz="8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 and so</a:t>
            </a:r>
            <a:r>
              <a:rPr sz="1000" spc="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on.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249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Important things to</a:t>
            </a:r>
            <a:r>
              <a:rPr spc="-60"/>
              <a:t> </a:t>
            </a:r>
            <a:r>
              <a:rPr spc="-5"/>
              <a:t>check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829944" cy="5080"/>
            </a:xfrm>
            <a:custGeom>
              <a:avLst/>
              <a:gdLst/>
              <a:ahLst/>
              <a:cxnLst/>
              <a:rect l="l" t="t" r="r" b="b"/>
              <a:pathLst>
                <a:path w="829944" h="5079">
                  <a:moveTo>
                    <a:pt x="0" y="5060"/>
                  </a:moveTo>
                  <a:lnTo>
                    <a:pt x="0" y="0"/>
                  </a:lnTo>
                  <a:lnTo>
                    <a:pt x="829416" y="0"/>
                  </a:lnTo>
                  <a:lnTo>
                    <a:pt x="82941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4866" y="732368"/>
            <a:ext cx="4234690" cy="20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067534"/>
            <a:ext cx="3887470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 Linux, false 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command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that just fails.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So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 this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first command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 the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pipe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(echo) passes successfully then false  fails but this then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goes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into cat which passes. This ultimately  results in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smile because the exit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code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of the last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is 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what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matters.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81" y="2396479"/>
            <a:ext cx="4103415" cy="2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294" y="2788460"/>
            <a:ext cx="3795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 this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command,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failure is at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end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thus it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does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result in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 frown.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79509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/>
              <a:t>Copyright</a:t>
            </a:r>
            <a:r>
              <a:rPr spc="-60"/>
              <a:t> </a:t>
            </a:r>
            <a:r>
              <a:rPr spc="-5"/>
              <a:t>Notice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875665" cy="5080"/>
            </a:xfrm>
            <a:custGeom>
              <a:avLst/>
              <a:gdLst/>
              <a:ahLst/>
              <a:cxnLst/>
              <a:rect l="l" t="t" r="r" b="b"/>
              <a:pathLst>
                <a:path w="875665" h="5079">
                  <a:moveTo>
                    <a:pt x="0" y="5060"/>
                  </a:moveTo>
                  <a:lnTo>
                    <a:pt x="0" y="0"/>
                  </a:lnTo>
                  <a:lnTo>
                    <a:pt x="875543" y="0"/>
                  </a:lnTo>
                  <a:lnTo>
                    <a:pt x="8755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304" y="1231613"/>
            <a:ext cx="4312606" cy="809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This presentation is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for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000" b="1" spc="-10">
                <a:solidFill>
                  <a:srgbClr val="22373A"/>
                </a:solidFill>
                <a:latin typeface="LM Sans 10"/>
                <a:cs typeface="LM Sans 10"/>
              </a:rPr>
              <a:t>CSCI-442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LM Sans 10"/>
              <a:cs typeface="LM Sans 10"/>
            </a:endParaRPr>
          </a:p>
          <a:p>
            <a:pPr marL="12700" marR="5080">
              <a:lnSpc>
                <a:spcPct val="114599"/>
              </a:lnSpc>
            </a:pP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Individual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authors </a:t>
            </a:r>
            <a:r>
              <a:rPr sz="1000" spc="-15">
                <a:solidFill>
                  <a:srgbClr val="22373A"/>
                </a:solidFill>
                <a:latin typeface="LM Sans 10"/>
                <a:cs typeface="LM Sans 10"/>
              </a:rPr>
              <a:t>may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have certain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copyright </a:t>
            </a:r>
            <a:r>
              <a:rPr sz="1000" spc="-20">
                <a:solidFill>
                  <a:srgbClr val="22373A"/>
                </a:solidFill>
                <a:latin typeface="LM Sans 10"/>
                <a:cs typeface="LM Sans 10"/>
              </a:rPr>
              <a:t>or 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licensing restrictions on their presentations. Please  </a:t>
            </a:r>
            <a:r>
              <a:rPr sz="1000" spc="10">
                <a:solidFill>
                  <a:srgbClr val="22373A"/>
                </a:solidFill>
                <a:latin typeface="LM Sans 10"/>
                <a:cs typeface="LM Sans 10"/>
              </a:rPr>
              <a:t>be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certain to contact the </a:t>
            </a:r>
            <a:r>
              <a:rPr sz="1000" spc="-10">
                <a:solidFill>
                  <a:srgbClr val="22373A"/>
                </a:solidFill>
                <a:latin typeface="LM Sans 10"/>
                <a:cs typeface="LM Sans 10"/>
              </a:rPr>
              <a:t>original author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to obtain  </a:t>
            </a:r>
            <a:r>
              <a:rPr sz="1000">
                <a:solidFill>
                  <a:srgbClr val="22373A"/>
                </a:solidFill>
                <a:latin typeface="LM Sans 10"/>
                <a:cs typeface="LM Sans 10"/>
              </a:rPr>
              <a:t>permission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to reuse </a:t>
            </a:r>
            <a:r>
              <a:rPr sz="1000" spc="-20">
                <a:solidFill>
                  <a:srgbClr val="22373A"/>
                </a:solidFill>
                <a:latin typeface="LM Sans 10"/>
                <a:cs typeface="LM Sans 10"/>
              </a:rPr>
              <a:t>or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distribute these</a:t>
            </a:r>
            <a:r>
              <a:rPr sz="1000" spc="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000" spc="-5">
                <a:solidFill>
                  <a:srgbClr val="22373A"/>
                </a:solidFill>
                <a:latin typeface="LM Sans 10"/>
                <a:cs typeface="LM Sans 10"/>
              </a:rPr>
              <a:t>slides.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572051" cy="2031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>
                <a:solidFill>
                  <a:srgbClr val="F9F9F9"/>
                </a:solidFill>
                <a:latin typeface="LM Sans 10"/>
                <a:cs typeface="LM Sans 10"/>
              </a:rPr>
              <a:t>The</a:t>
            </a:r>
            <a:r>
              <a:rPr sz="1200" b="1" spc="-70">
                <a:solidFill>
                  <a:srgbClr val="F9F9F9"/>
                </a:solidFill>
                <a:latin typeface="LM Sans 10"/>
                <a:cs typeface="LM Sans 10"/>
              </a:rPr>
              <a:t> </a:t>
            </a:r>
            <a:r>
              <a:rPr lang="en-US" sz="1200" b="1" spc="-70">
                <a:solidFill>
                  <a:srgbClr val="F9F9F9"/>
                </a:solidFill>
                <a:latin typeface="LM Sans 10"/>
                <a:cs typeface="LM Sans 10"/>
              </a:rPr>
              <a:t>Shell P</a:t>
            </a:r>
            <a:r>
              <a:rPr sz="1200" b="1" spc="-10">
                <a:solidFill>
                  <a:srgbClr val="F9F9F9"/>
                </a:solidFill>
                <a:latin typeface="LM Sans 10"/>
                <a:cs typeface="LM Sans 10"/>
              </a:rPr>
              <a:t>roject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99440" cy="5080"/>
            </a:xfrm>
            <a:custGeom>
              <a:avLst/>
              <a:gdLst/>
              <a:ahLst/>
              <a:cxnLst/>
              <a:rect l="l" t="t" r="r" b="b"/>
              <a:pathLst>
                <a:path w="599440" h="5079">
                  <a:moveTo>
                    <a:pt x="0" y="5060"/>
                  </a:moveTo>
                  <a:lnTo>
                    <a:pt x="0" y="0"/>
                  </a:lnTo>
                  <a:lnTo>
                    <a:pt x="599070" y="0"/>
                  </a:lnTo>
                  <a:lnTo>
                    <a:pt x="599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873C4F-8350-45FD-9765-58577BF57646}"/>
              </a:ext>
            </a:extLst>
          </p:cNvPr>
          <p:cNvSpPr txBox="1"/>
          <p:nvPr/>
        </p:nvSpPr>
        <p:spPr>
          <a:xfrm>
            <a:off x="105625" y="587375"/>
            <a:ext cx="44854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There are two deliverables in this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The function of multiple deliverables is to prevent you from falling behind on this large project. </a:t>
            </a:r>
          </a:p>
          <a:p>
            <a:endParaRPr lang="en-US" sz="1100"/>
          </a:p>
          <a:p>
            <a:r>
              <a:rPr lang="en-US" sz="1100"/>
              <a:t>Please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Solutions to D1 </a:t>
            </a:r>
            <a:r>
              <a:rPr lang="en-US" sz="1100" b="1" u="sng"/>
              <a:t>will not be provided </a:t>
            </a:r>
            <a:r>
              <a:rPr lang="en-US" sz="1100"/>
              <a:t>after the due date. You are expected to make D2 function on-top of your own work from D1.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It is recommended to finish D1 significantly before the provided due date so that you can get a head-start on D2. </a:t>
            </a:r>
            <a:r>
              <a:rPr lang="en-US" sz="1100" b="1" u="sng"/>
              <a:t>D2 is much more difficult than D1.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All functionality due in Deliverable 1 must continue to function when you submit Deliverable 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Points will be deducted from your Deliverable 2 grade if features have regressed that you submitted with Deliverable 1.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2440741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483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>
                <a:solidFill>
                  <a:srgbClr val="F9F9F9"/>
                </a:solidFill>
                <a:latin typeface="LM Sans 10"/>
                <a:cs typeface="LM Sans 10"/>
              </a:rPr>
              <a:t>The</a:t>
            </a:r>
            <a:r>
              <a:rPr sz="1200" b="1" spc="-70">
                <a:solidFill>
                  <a:srgbClr val="F9F9F9"/>
                </a:solidFill>
                <a:latin typeface="LM Sans 10"/>
                <a:cs typeface="LM Sans 10"/>
              </a:rPr>
              <a:t> </a:t>
            </a:r>
            <a:r>
              <a:rPr lang="en-US" sz="1200" b="1" spc="-70">
                <a:solidFill>
                  <a:srgbClr val="F9F9F9"/>
                </a:solidFill>
                <a:latin typeface="LM Sans 10"/>
                <a:cs typeface="LM Sans 10"/>
              </a:rPr>
              <a:t>Shell P</a:t>
            </a:r>
            <a:r>
              <a:rPr sz="1200" b="1" spc="-10">
                <a:solidFill>
                  <a:srgbClr val="F9F9F9"/>
                </a:solidFill>
                <a:latin typeface="LM Sans 10"/>
                <a:cs typeface="LM Sans 10"/>
              </a:rPr>
              <a:t>roject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99440" cy="5080"/>
            </a:xfrm>
            <a:custGeom>
              <a:avLst/>
              <a:gdLst/>
              <a:ahLst/>
              <a:cxnLst/>
              <a:rect l="l" t="t" r="r" b="b"/>
              <a:pathLst>
                <a:path w="599440" h="5079">
                  <a:moveTo>
                    <a:pt x="0" y="5060"/>
                  </a:moveTo>
                  <a:lnTo>
                    <a:pt x="0" y="0"/>
                  </a:lnTo>
                  <a:lnTo>
                    <a:pt x="599070" y="0"/>
                  </a:lnTo>
                  <a:lnTo>
                    <a:pt x="599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9281" y="664786"/>
            <a:ext cx="3912235" cy="399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When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run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your </a:t>
            </a:r>
            <a:r>
              <a:rPr lang="en-US" sz="1000" spc="-1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sz="1000" spc="-5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 </a:t>
            </a:r>
            <a:r>
              <a:rPr sz="1100" spc="-20">
                <a:solidFill>
                  <a:srgbClr val="22373A"/>
                </a:solidFill>
                <a:latin typeface="LM Sans 10"/>
                <a:cs typeface="LM Sans 10"/>
              </a:rPr>
              <a:t>you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will get something that </a:t>
            </a:r>
            <a:r>
              <a:rPr sz="1100">
                <a:solidFill>
                  <a:srgbClr val="22373A"/>
                </a:solidFill>
                <a:latin typeface="LM Sans 10"/>
                <a:cs typeface="LM Sans 10"/>
              </a:rPr>
              <a:t>looks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like</a:t>
            </a:r>
            <a:r>
              <a:rPr sz="1100" spc="-21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this.  Note the username, host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directory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will </a:t>
            </a:r>
            <a:r>
              <a:rPr sz="1100" spc="10">
                <a:solidFill>
                  <a:srgbClr val="22373A"/>
                </a:solidFill>
                <a:latin typeface="LM Sans 10"/>
                <a:cs typeface="LM Sans 10"/>
              </a:rPr>
              <a:t>be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 different.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4493" y="1607072"/>
            <a:ext cx="3764915" cy="24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pc="-40"/>
              <a:t>You </a:t>
            </a:r>
            <a:r>
              <a:rPr spc="-10"/>
              <a:t>run </a:t>
            </a:r>
            <a:r>
              <a:rPr spc="-15"/>
              <a:t>your </a:t>
            </a:r>
            <a:r>
              <a:rPr spc="-10"/>
              <a:t>commands </a:t>
            </a:r>
            <a:r>
              <a:rPr spc="-5"/>
              <a:t>here </a:t>
            </a:r>
            <a:r>
              <a:rPr spc="-15"/>
              <a:t>like </a:t>
            </a:r>
            <a:r>
              <a:rPr spc="-10"/>
              <a:t>a </a:t>
            </a:r>
            <a:r>
              <a:rPr spc="-15"/>
              <a:t>normal </a:t>
            </a:r>
            <a:r>
              <a:rPr spc="-5"/>
              <a:t>terminal. </a:t>
            </a:r>
            <a:r>
              <a:rPr spc="-10"/>
              <a:t>Do </a:t>
            </a:r>
            <a:r>
              <a:rPr spc="-5"/>
              <a:t>note the  smile. </a:t>
            </a:r>
            <a:r>
              <a:rPr spc="-10"/>
              <a:t>The </a:t>
            </a:r>
            <a:r>
              <a:rPr spc="-5"/>
              <a:t>smile </a:t>
            </a:r>
            <a:r>
              <a:rPr spc="-10"/>
              <a:t>means </a:t>
            </a:r>
            <a:r>
              <a:rPr spc="-5"/>
              <a:t>that the </a:t>
            </a:r>
            <a:r>
              <a:rPr spc="-10"/>
              <a:t>command ran</a:t>
            </a:r>
            <a:r>
              <a:rPr spc="145"/>
              <a:t> </a:t>
            </a:r>
            <a:r>
              <a:rPr spc="-15"/>
              <a:t>successfully.</a:t>
            </a:r>
          </a:p>
        </p:txBody>
      </p:sp>
    </p:spTree>
    <p:extLst>
      <p:ext uri="{BB962C8B-B14F-4D97-AF65-F5344CB8AC3E}">
        <p14:creationId xmlns:p14="http://schemas.microsoft.com/office/powerpoint/2010/main" val="239877715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351521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Project</a:t>
            </a:r>
            <a:r>
              <a:rPr spc="-60"/>
              <a:t> </a:t>
            </a:r>
            <a:r>
              <a:rPr spc="-5"/>
              <a:t>Details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645160" cy="5080"/>
            </a:xfrm>
            <a:custGeom>
              <a:avLst/>
              <a:gdLst/>
              <a:ahLst/>
              <a:cxnLst/>
              <a:rect l="l" t="t" r="r" b="b"/>
              <a:pathLst>
                <a:path w="645160" h="5079">
                  <a:moveTo>
                    <a:pt x="0" y="5060"/>
                  </a:moveTo>
                  <a:lnTo>
                    <a:pt x="0" y="0"/>
                  </a:lnTo>
                  <a:lnTo>
                    <a:pt x="645125" y="0"/>
                  </a:lnTo>
                  <a:lnTo>
                    <a:pt x="6451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59994" y="745591"/>
            <a:ext cx="4080509" cy="391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151748"/>
            <a:ext cx="390779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 this example </a:t>
            </a:r>
            <a:r>
              <a:rPr sz="1100" spc="-25">
                <a:solidFill>
                  <a:srgbClr val="22373A"/>
                </a:solidFill>
                <a:latin typeface="LM Sans 10"/>
                <a:cs typeface="LM Sans 10"/>
              </a:rPr>
              <a:t>we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see that 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lang="en-US" sz="1100" spc="-5">
                <a:solidFill>
                  <a:srgbClr val="22373A"/>
                </a:solidFill>
                <a:latin typeface="LM Sans 10"/>
                <a:cs typeface="LM Sans 10"/>
              </a:rPr>
              <a:t>'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echo hello’ resulted in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smile. Echo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ran correctly and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it created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smile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on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new 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terminal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line.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509" y="1908707"/>
            <a:ext cx="3924934" cy="515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809" y="2439349"/>
            <a:ext cx="379476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 this image </a:t>
            </a:r>
            <a:r>
              <a:rPr sz="1100" spc="-25">
                <a:solidFill>
                  <a:srgbClr val="22373A"/>
                </a:solidFill>
                <a:latin typeface="LM Sans 10"/>
                <a:cs typeface="LM Sans 10"/>
              </a:rPr>
              <a:t>we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see that the grep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ran BUT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it gave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an  error.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This resulted in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frown 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in the next line even though the  </a:t>
            </a:r>
            <a:r>
              <a:rPr sz="1100" spc="-10">
                <a:solidFill>
                  <a:srgbClr val="22373A"/>
                </a:solidFill>
                <a:latin typeface="LM Sans 10"/>
                <a:cs typeface="LM Sans 10"/>
              </a:rPr>
              <a:t>command </a:t>
            </a:r>
            <a:r>
              <a:rPr sz="1100" spc="-15">
                <a:solidFill>
                  <a:srgbClr val="22373A"/>
                </a:solidFill>
                <a:latin typeface="LM Sans 10"/>
                <a:cs typeface="LM Sans 10"/>
              </a:rPr>
              <a:t>was</a:t>
            </a:r>
            <a:r>
              <a:rPr sz="1100" spc="-5">
                <a:solidFill>
                  <a:srgbClr val="22373A"/>
                </a:solidFill>
                <a:latin typeface="LM Sans 10"/>
                <a:cs typeface="LM Sans 10"/>
              </a:rPr>
              <a:t> real.</a:t>
            </a:r>
            <a:endParaRPr sz="1100">
              <a:latin typeface="LM Sans 10"/>
              <a:cs typeface="LM Sans 10"/>
            </a:endParaRPr>
          </a:p>
        </p:txBody>
      </p:sp>
    </p:spTree>
    <p:extLst>
      <p:ext uri="{BB962C8B-B14F-4D97-AF65-F5344CB8AC3E}">
        <p14:creationId xmlns:p14="http://schemas.microsoft.com/office/powerpoint/2010/main" val="21166645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801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LM Sans 10"/>
                <a:cs typeface="LM Sans 10"/>
              </a:rPr>
              <a:t>Built-in Commands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99440" cy="5080"/>
            </a:xfrm>
            <a:custGeom>
              <a:avLst/>
              <a:gdLst/>
              <a:ahLst/>
              <a:cxnLst/>
              <a:rect l="l" t="t" r="r" b="b"/>
              <a:pathLst>
                <a:path w="599440" h="5079">
                  <a:moveTo>
                    <a:pt x="0" y="5060"/>
                  </a:moveTo>
                  <a:lnTo>
                    <a:pt x="0" y="0"/>
                  </a:lnTo>
                  <a:lnTo>
                    <a:pt x="599070" y="0"/>
                  </a:lnTo>
                  <a:lnTo>
                    <a:pt x="599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873C4F-8350-45FD-9765-58577BF57646}"/>
              </a:ext>
            </a:extLst>
          </p:cNvPr>
          <p:cNvSpPr txBox="1"/>
          <p:nvPr/>
        </p:nvSpPr>
        <p:spPr>
          <a:xfrm>
            <a:off x="61384" y="422677"/>
            <a:ext cx="44854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1"/>
            <a:r>
              <a:rPr lang="en-US" sz="1100" b="1" u="sng" err="1"/>
              <a:t>Builtin</a:t>
            </a:r>
            <a:r>
              <a:rPr lang="en-US" sz="1100" b="1" u="sng"/>
              <a:t> commands</a:t>
            </a:r>
            <a:r>
              <a:rPr lang="en-US" sz="1100"/>
              <a:t> are commands supported by the shell which do not require running an external program. For all </a:t>
            </a:r>
            <a:r>
              <a:rPr lang="en-US" sz="1100" err="1"/>
              <a:t>bulitin</a:t>
            </a:r>
            <a:r>
              <a:rPr lang="en-US" sz="1100"/>
              <a:t> commands, if the user provides an invalid input (such as incorrect number of arguments, provides a non-existent file or directory, etc.), your shell should print an appropriate error message on stderr and indicate the command failure status in the prompt.</a:t>
            </a:r>
          </a:p>
          <a:p>
            <a:pPr marL="174625" lvl="1"/>
            <a:endParaRPr lang="en-US" sz="1100"/>
          </a:p>
          <a:p>
            <a:pPr marL="174625" lvl="1"/>
            <a:r>
              <a:rPr lang="en-US" sz="1100"/>
              <a:t>All required </a:t>
            </a:r>
            <a:r>
              <a:rPr lang="en-US" sz="1100" err="1"/>
              <a:t>builtin</a:t>
            </a:r>
            <a:r>
              <a:rPr lang="en-US" sz="1100"/>
              <a:t> commands are implemented in the starter code (in </a:t>
            </a:r>
            <a:r>
              <a:rPr lang="en-US" sz="1100" err="1"/>
              <a:t>src</a:t>
            </a:r>
            <a:r>
              <a:rPr lang="en-US" sz="1100"/>
              <a:t>/</a:t>
            </a:r>
            <a:r>
              <a:rPr lang="en-US" sz="1100" err="1"/>
              <a:t>shell_builtins.c</a:t>
            </a:r>
            <a:r>
              <a:rPr lang="en-US" sz="1100"/>
              <a:t>) for you already.</a:t>
            </a:r>
          </a:p>
          <a:p>
            <a:pPr marL="174625" lvl="1"/>
            <a:endParaRPr lang="en-US" sz="1100"/>
          </a:p>
          <a:p>
            <a:pPr marL="174625" lvl="1"/>
            <a:endParaRPr lang="en-US" sz="1100"/>
          </a:p>
          <a:p>
            <a:pPr marL="174625" lvl="1"/>
            <a:endParaRPr lang="en-US" sz="11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B0E7C-CD13-473E-9FC6-6B3E7A52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194695"/>
            <a:ext cx="2247900" cy="10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55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801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LM Sans 10"/>
                <a:cs typeface="LM Sans 10"/>
              </a:rPr>
              <a:t>Project Requirements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99440" cy="5080"/>
            </a:xfrm>
            <a:custGeom>
              <a:avLst/>
              <a:gdLst/>
              <a:ahLst/>
              <a:cxnLst/>
              <a:rect l="l" t="t" r="r" b="b"/>
              <a:pathLst>
                <a:path w="599440" h="5079">
                  <a:moveTo>
                    <a:pt x="0" y="5060"/>
                  </a:moveTo>
                  <a:lnTo>
                    <a:pt x="0" y="0"/>
                  </a:lnTo>
                  <a:lnTo>
                    <a:pt x="599070" y="0"/>
                  </a:lnTo>
                  <a:lnTo>
                    <a:pt x="599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873C4F-8350-45FD-9765-58577BF57646}"/>
              </a:ext>
            </a:extLst>
          </p:cNvPr>
          <p:cNvSpPr txBox="1"/>
          <p:nvPr/>
        </p:nvSpPr>
        <p:spPr>
          <a:xfrm>
            <a:off x="61384" y="422677"/>
            <a:ext cx="4485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Deliverable 1: External commands: 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r>
              <a:rPr lang="en-US" sz="1100"/>
              <a:t>[D1] When the user types a command which is not known as a </a:t>
            </a:r>
            <a:r>
              <a:rPr lang="en-US" sz="1100" err="1"/>
              <a:t>builtin</a:t>
            </a:r>
            <a:r>
              <a:rPr lang="en-US" sz="1100"/>
              <a:t> to the shell, the shell should find the command in the PATH and execute the command using fork(2) and </a:t>
            </a:r>
            <a:r>
              <a:rPr lang="en-US" sz="1100" err="1"/>
              <a:t>execve</a:t>
            </a:r>
            <a:r>
              <a:rPr lang="en-US" sz="1100"/>
              <a:t>(2). You may use any of the exec* family of library functions (such as </a:t>
            </a:r>
            <a:r>
              <a:rPr lang="en-US" sz="1100" err="1"/>
              <a:t>execvp</a:t>
            </a:r>
            <a:r>
              <a:rPr lang="en-US" sz="1100"/>
              <a:t>(3)) to help you find the command in the PATH before executing it, if you wish.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r>
              <a:rPr lang="en-US" sz="1100"/>
              <a:t>[D1] The shell should wait on the external command finishing before returning to the prompt. As an example, you should be able to type </a:t>
            </a:r>
            <a:r>
              <a:rPr lang="en-US" sz="1100" err="1"/>
              <a:t>gedit</a:t>
            </a:r>
            <a:r>
              <a:rPr lang="en-US" sz="1100"/>
              <a:t>, the editor will open, and you won't get your shell prompt again until the editor is closed. See man 2 wait for info on how to do this.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F08EF-CF69-3470-4C72-74ED2094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375407"/>
            <a:ext cx="1905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5414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801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LM Sans 10"/>
                <a:cs typeface="LM Sans 10"/>
              </a:rPr>
              <a:t>Project Requirements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99440" cy="5080"/>
            </a:xfrm>
            <a:custGeom>
              <a:avLst/>
              <a:gdLst/>
              <a:ahLst/>
              <a:cxnLst/>
              <a:rect l="l" t="t" r="r" b="b"/>
              <a:pathLst>
                <a:path w="599440" h="5079">
                  <a:moveTo>
                    <a:pt x="0" y="5060"/>
                  </a:moveTo>
                  <a:lnTo>
                    <a:pt x="0" y="0"/>
                  </a:lnTo>
                  <a:lnTo>
                    <a:pt x="599070" y="0"/>
                  </a:lnTo>
                  <a:lnTo>
                    <a:pt x="599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873C4F-8350-45FD-9765-58577BF57646}"/>
              </a:ext>
            </a:extLst>
          </p:cNvPr>
          <p:cNvSpPr txBox="1"/>
          <p:nvPr/>
        </p:nvSpPr>
        <p:spPr>
          <a:xfrm>
            <a:off x="61384" y="444917"/>
            <a:ext cx="44854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Deliverable 2: Pipes and file redirection: 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r>
              <a:rPr lang="en-US" sz="1100"/>
              <a:t>[D2] Your shell should be able to handle an arbitrary number of commands piped together.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174625" lvl="1" defTabSz="457200"/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r>
              <a:rPr lang="en-US" sz="1100"/>
              <a:t>For an example of a real piped command, try this (which gives the number of lines in mains/</a:t>
            </a:r>
            <a:r>
              <a:rPr lang="en-US" sz="1100" err="1"/>
              <a:t>parseview.c</a:t>
            </a:r>
            <a:r>
              <a:rPr lang="en-US" sz="1100"/>
              <a:t> which contain the word int):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174625" lvl="1" defTabSz="457200"/>
            <a:r>
              <a:rPr lang="en-US" sz="1100"/>
              <a:t>Note: </a:t>
            </a:r>
            <a:r>
              <a:rPr lang="en-US" sz="1100" err="1"/>
              <a:t>builtin</a:t>
            </a:r>
            <a:r>
              <a:rPr lang="en-US" sz="1100"/>
              <a:t> commands do not need to work with pipelines of more than a single command, nor input or output files.</a:t>
            </a:r>
          </a:p>
          <a:p>
            <a:pPr marL="174625" lvl="1"/>
            <a:endParaRPr lang="en-US" sz="11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01869-8122-4D14-BE47-BB9A437F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044575"/>
            <a:ext cx="3295650" cy="5764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8935B0-8791-4D9B-9D85-FFB94052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187575"/>
            <a:ext cx="2681287" cy="3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7572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801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>
                <a:solidFill>
                  <a:srgbClr val="F9F9F9"/>
                </a:solidFill>
                <a:latin typeface="LM Sans 10"/>
                <a:cs typeface="LM Sans 10"/>
              </a:rPr>
              <a:t>Project Requirements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4608195" cy="5080"/>
            <a:chOff x="0" y="376370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99440" cy="5080"/>
            </a:xfrm>
            <a:custGeom>
              <a:avLst/>
              <a:gdLst/>
              <a:ahLst/>
              <a:cxnLst/>
              <a:rect l="l" t="t" r="r" b="b"/>
              <a:pathLst>
                <a:path w="599440" h="5079">
                  <a:moveTo>
                    <a:pt x="0" y="5060"/>
                  </a:moveTo>
                  <a:lnTo>
                    <a:pt x="0" y="0"/>
                  </a:lnTo>
                  <a:lnTo>
                    <a:pt x="599070" y="0"/>
                  </a:lnTo>
                  <a:lnTo>
                    <a:pt x="599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873C4F-8350-45FD-9765-58577BF57646}"/>
              </a:ext>
            </a:extLst>
          </p:cNvPr>
          <p:cNvSpPr txBox="1"/>
          <p:nvPr/>
        </p:nvSpPr>
        <p:spPr>
          <a:xfrm>
            <a:off x="61384" y="444917"/>
            <a:ext cx="4485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Deliverable 2: Pipes and file redirection: 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r>
              <a:rPr lang="en-US" sz="1100"/>
              <a:t>[D2] Your code must handle file redirection using &gt; (overwrite to a file), &gt;&gt; (append to a file), or &lt; (input from a file). For example: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174625" lvl="1" defTabSz="457200"/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r>
              <a:rPr lang="en-US" sz="1100"/>
              <a:t>[D2] For &gt; and &gt;&gt;, you should create the file if it does not exist.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r>
              <a:rPr lang="en-US" sz="1100"/>
              <a:t>[D2] You should support &lt; at the beginning of a pipeline, and &gt;&gt; or &gt; at the end of a pipeline.</a:t>
            </a:r>
          </a:p>
          <a:p>
            <a:pPr marL="403225" lvl="1" indent="-228600" defTabSz="457200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FA3069-F3BB-4D6D-B38A-E4E260A8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61320"/>
            <a:ext cx="2305050" cy="5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3467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Project Details</vt:lpstr>
      <vt:lpstr>PowerPoint Presentation</vt:lpstr>
      <vt:lpstr>PowerPoint Presentation</vt:lpstr>
      <vt:lpstr>PowerPoint Presentation</vt:lpstr>
      <vt:lpstr>PowerPoint Presentation</vt:lpstr>
      <vt:lpstr>Starting the project</vt:lpstr>
      <vt:lpstr>Starting the project</vt:lpstr>
      <vt:lpstr>PowerPoint Presentation</vt:lpstr>
      <vt:lpstr>struct command: argv</vt:lpstr>
      <vt:lpstr>struct command: input_filename</vt:lpstr>
      <vt:lpstr>struct command: output_type</vt:lpstr>
      <vt:lpstr>struct command: output_type</vt:lpstr>
      <vt:lpstr>struct command: output_filename</vt:lpstr>
      <vt:lpstr>PowerPoint Presentation</vt:lpstr>
      <vt:lpstr>struct command: pipe_to</vt:lpstr>
      <vt:lpstr>PowerPoint Presentation</vt:lpstr>
      <vt:lpstr>PowerPoint Presentation</vt:lpstr>
      <vt:lpstr>Invalid commands</vt:lpstr>
      <vt:lpstr>Recommendations and hints</vt:lpstr>
      <vt:lpstr>Recommendations and hints</vt:lpstr>
      <vt:lpstr>Important things to check</vt:lpstr>
      <vt:lpstr>Copyright 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run through</dc:title>
  <dc:creator>Jesus Nuñez  Colorado School of Mines</dc:creator>
  <cp:revision>2</cp:revision>
  <dcterms:created xsi:type="dcterms:W3CDTF">2022-02-01T16:55:41Z</dcterms:created>
  <dcterms:modified xsi:type="dcterms:W3CDTF">2023-09-09T20:10:03Z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2022-02-01T00:00:00Z</vt:filetime>
  </property>
</Properties>
</file>