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9" r:id="rId3"/>
    <p:sldId id="257" r:id="rId4"/>
    <p:sldId id="260" r:id="rId5"/>
    <p:sldId id="265" r:id="rId6"/>
    <p:sldId id="266" r:id="rId7"/>
    <p:sldId id="267" r:id="rId8"/>
    <p:sldId id="25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D76E33-1254-4FB3-8A04-C2E101F1B35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23C2238-83D4-4CE2-A6C1-43B26D8DA0AB}">
      <dgm:prSet phldrT="[Text]" custT="1"/>
      <dgm:spPr/>
      <dgm:t>
        <a:bodyPr/>
        <a:lstStyle/>
        <a:p>
          <a:r>
            <a:rPr lang="en-US" sz="1400" b="0" i="0" baseline="0" dirty="0"/>
            <a:t>Understanding the Data</a:t>
          </a:r>
        </a:p>
      </dgm:t>
    </dgm:pt>
    <dgm:pt modelId="{8BD4B0D8-1DEE-46BE-9490-7FDB07E42D9E}" type="parTrans" cxnId="{374EDD1F-0945-4CD8-8BCB-29F0F0B78FB1}">
      <dgm:prSet/>
      <dgm:spPr/>
      <dgm:t>
        <a:bodyPr/>
        <a:lstStyle/>
        <a:p>
          <a:endParaRPr lang="en-US"/>
        </a:p>
      </dgm:t>
    </dgm:pt>
    <dgm:pt modelId="{BEE14DE0-F22E-42D4-A460-7BF941F08908}" type="sibTrans" cxnId="{374EDD1F-0945-4CD8-8BCB-29F0F0B78FB1}">
      <dgm:prSet/>
      <dgm:spPr/>
      <dgm:t>
        <a:bodyPr/>
        <a:lstStyle/>
        <a:p>
          <a:endParaRPr lang="en-US"/>
        </a:p>
      </dgm:t>
    </dgm:pt>
    <dgm:pt modelId="{B0926810-7C1C-431F-A545-D315113429C9}">
      <dgm:prSet phldrT="[Text]" custT="1"/>
      <dgm:spPr/>
      <dgm:t>
        <a:bodyPr/>
        <a:lstStyle/>
        <a:p>
          <a:r>
            <a:rPr lang="en-US" sz="1400" b="0" i="0" baseline="0" dirty="0"/>
            <a:t>Data Cleaning</a:t>
          </a:r>
        </a:p>
        <a:p>
          <a:r>
            <a:rPr lang="en-US" sz="1400" b="0" i="0" baseline="0" dirty="0"/>
            <a:t>(removing Newline, spaces, punctuations </a:t>
          </a:r>
          <a:r>
            <a:rPr lang="en-US" sz="1400" b="0" i="0" baseline="0" dirty="0" err="1"/>
            <a:t>NaN</a:t>
          </a:r>
          <a:r>
            <a:rPr lang="en-US" sz="1400" b="0" i="0" baseline="0" dirty="0"/>
            <a:t>, Stop words, accent words)</a:t>
          </a:r>
        </a:p>
      </dgm:t>
    </dgm:pt>
    <dgm:pt modelId="{9D3EDA9D-C945-44F4-97C9-101C556440B9}" type="parTrans" cxnId="{A856361D-DC15-4F6B-8582-AE2B1C3CAC38}">
      <dgm:prSet/>
      <dgm:spPr/>
      <dgm:t>
        <a:bodyPr/>
        <a:lstStyle/>
        <a:p>
          <a:endParaRPr lang="en-US"/>
        </a:p>
      </dgm:t>
    </dgm:pt>
    <dgm:pt modelId="{F7EF1DD2-27E8-4821-AF16-40617A8B01F0}" type="sibTrans" cxnId="{A856361D-DC15-4F6B-8582-AE2B1C3CAC38}">
      <dgm:prSet/>
      <dgm:spPr/>
      <dgm:t>
        <a:bodyPr/>
        <a:lstStyle/>
        <a:p>
          <a:endParaRPr lang="en-US"/>
        </a:p>
      </dgm:t>
    </dgm:pt>
    <dgm:pt modelId="{E950BA0E-E586-49DC-9BC4-6074E861FF34}">
      <dgm:prSet phldrT="[Text]" custT="1"/>
      <dgm:spPr/>
      <dgm:t>
        <a:bodyPr/>
        <a:lstStyle/>
        <a:p>
          <a:r>
            <a:rPr lang="en-US" sz="1400" b="0" i="0" baseline="0" dirty="0"/>
            <a:t>Feature Extraction</a:t>
          </a:r>
        </a:p>
      </dgm:t>
    </dgm:pt>
    <dgm:pt modelId="{34DCEC60-597A-49D8-B7EF-3D299613F92B}" type="parTrans" cxnId="{72D10254-0C79-4566-A21C-8E3FD934B43C}">
      <dgm:prSet/>
      <dgm:spPr/>
      <dgm:t>
        <a:bodyPr/>
        <a:lstStyle/>
        <a:p>
          <a:endParaRPr lang="en-US"/>
        </a:p>
      </dgm:t>
    </dgm:pt>
    <dgm:pt modelId="{CC02B8BF-7D33-4318-BE86-3DE1BC98B2C3}" type="sibTrans" cxnId="{72D10254-0C79-4566-A21C-8E3FD934B43C}">
      <dgm:prSet/>
      <dgm:spPr/>
      <dgm:t>
        <a:bodyPr/>
        <a:lstStyle/>
        <a:p>
          <a:endParaRPr lang="en-US"/>
        </a:p>
      </dgm:t>
    </dgm:pt>
    <dgm:pt modelId="{E1AF3630-E48A-4F30-935A-D1547622D516}">
      <dgm:prSet phldrT="[Text]" custT="1"/>
      <dgm:spPr/>
      <dgm:t>
        <a:bodyPr/>
        <a:lstStyle/>
        <a:p>
          <a:r>
            <a:rPr lang="en-US" sz="1400" b="0" i="0" baseline="0" dirty="0"/>
            <a:t>Split train-test data</a:t>
          </a:r>
        </a:p>
      </dgm:t>
    </dgm:pt>
    <dgm:pt modelId="{A0D22656-3D5F-486A-B2DE-974E0AE0C8FB}" type="parTrans" cxnId="{CA3193A2-D7BA-48A4-B38D-82B28AA69CB6}">
      <dgm:prSet/>
      <dgm:spPr/>
      <dgm:t>
        <a:bodyPr/>
        <a:lstStyle/>
        <a:p>
          <a:endParaRPr lang="en-US"/>
        </a:p>
      </dgm:t>
    </dgm:pt>
    <dgm:pt modelId="{AACA5C30-2301-4BCB-9085-43E9A36A31E6}" type="sibTrans" cxnId="{CA3193A2-D7BA-48A4-B38D-82B28AA69CB6}">
      <dgm:prSet/>
      <dgm:spPr/>
      <dgm:t>
        <a:bodyPr/>
        <a:lstStyle/>
        <a:p>
          <a:endParaRPr lang="en-US"/>
        </a:p>
      </dgm:t>
    </dgm:pt>
    <dgm:pt modelId="{5367130A-0A04-4A58-9C7A-946CABF04E49}">
      <dgm:prSet phldrT="[Text]" custT="1"/>
      <dgm:spPr/>
      <dgm:t>
        <a:bodyPr/>
        <a:lstStyle/>
        <a:p>
          <a:r>
            <a:rPr lang="en-US" sz="1400" b="0" i="0" baseline="0" dirty="0"/>
            <a:t>Model Generation</a:t>
          </a:r>
        </a:p>
      </dgm:t>
    </dgm:pt>
    <dgm:pt modelId="{5C42B925-644A-48ED-82C2-310837541AF4}" type="parTrans" cxnId="{6809AEF7-7166-4DE9-8EB0-606FD4AD12D1}">
      <dgm:prSet/>
      <dgm:spPr/>
      <dgm:t>
        <a:bodyPr/>
        <a:lstStyle/>
        <a:p>
          <a:endParaRPr lang="en-US"/>
        </a:p>
      </dgm:t>
    </dgm:pt>
    <dgm:pt modelId="{EB1FACB6-251A-475F-9344-1E5B5FC62873}" type="sibTrans" cxnId="{6809AEF7-7166-4DE9-8EB0-606FD4AD12D1}">
      <dgm:prSet/>
      <dgm:spPr/>
      <dgm:t>
        <a:bodyPr/>
        <a:lstStyle/>
        <a:p>
          <a:endParaRPr lang="en-US"/>
        </a:p>
      </dgm:t>
    </dgm:pt>
    <dgm:pt modelId="{322409FD-2F96-4AEA-87C1-90B66B24F439}">
      <dgm:prSet phldrT="[Text]" custT="1"/>
      <dgm:spPr/>
      <dgm:t>
        <a:bodyPr/>
        <a:lstStyle/>
        <a:p>
          <a:r>
            <a:rPr lang="en-US" sz="1400" b="0" i="0" baseline="0" dirty="0"/>
            <a:t>Tuning Hyperparameters</a:t>
          </a:r>
        </a:p>
      </dgm:t>
    </dgm:pt>
    <dgm:pt modelId="{489D63CC-4962-4E34-B643-10862325B621}" type="parTrans" cxnId="{8385805F-9B07-4012-8EEB-77E925C38B12}">
      <dgm:prSet/>
      <dgm:spPr/>
      <dgm:t>
        <a:bodyPr/>
        <a:lstStyle/>
        <a:p>
          <a:endParaRPr lang="en-US"/>
        </a:p>
      </dgm:t>
    </dgm:pt>
    <dgm:pt modelId="{13505BA9-C4B0-47DE-B09E-185127E2B934}" type="sibTrans" cxnId="{8385805F-9B07-4012-8EEB-77E925C38B12}">
      <dgm:prSet/>
      <dgm:spPr/>
      <dgm:t>
        <a:bodyPr/>
        <a:lstStyle/>
        <a:p>
          <a:endParaRPr lang="en-US"/>
        </a:p>
      </dgm:t>
    </dgm:pt>
    <dgm:pt modelId="{0A096A3A-DB39-4FD0-8CD4-1623FEF7A14A}">
      <dgm:prSet phldrT="[Text]" custT="1"/>
      <dgm:spPr/>
      <dgm:t>
        <a:bodyPr/>
        <a:lstStyle/>
        <a:p>
          <a:r>
            <a:rPr lang="en-US" sz="1400" b="0" i="0" baseline="0" dirty="0"/>
            <a:t>Performance Evaluation</a:t>
          </a:r>
        </a:p>
      </dgm:t>
    </dgm:pt>
    <dgm:pt modelId="{C920E71C-7624-45D4-908A-7B83C64C0F15}" type="parTrans" cxnId="{01801F84-9585-4E2E-9A80-6C1FD6D4E1A6}">
      <dgm:prSet/>
      <dgm:spPr/>
      <dgm:t>
        <a:bodyPr/>
        <a:lstStyle/>
        <a:p>
          <a:endParaRPr lang="en-US"/>
        </a:p>
      </dgm:t>
    </dgm:pt>
    <dgm:pt modelId="{5B8A2EB9-1CFD-4C36-856A-D7C867117427}" type="sibTrans" cxnId="{01801F84-9585-4E2E-9A80-6C1FD6D4E1A6}">
      <dgm:prSet/>
      <dgm:spPr/>
      <dgm:t>
        <a:bodyPr/>
        <a:lstStyle/>
        <a:p>
          <a:endParaRPr lang="en-US"/>
        </a:p>
      </dgm:t>
    </dgm:pt>
    <dgm:pt modelId="{859A715B-669D-4081-A317-67E5BCA07925}">
      <dgm:prSet phldrT="[Text]" custT="1"/>
      <dgm:spPr/>
      <dgm:t>
        <a:bodyPr/>
        <a:lstStyle/>
        <a:p>
          <a:r>
            <a:rPr lang="en-US" sz="1400" b="0" i="0" baseline="0" dirty="0"/>
            <a:t>Balance the classes</a:t>
          </a:r>
        </a:p>
      </dgm:t>
    </dgm:pt>
    <dgm:pt modelId="{5AB48B5F-AC0D-420D-95A1-747AC94655C4}" type="parTrans" cxnId="{75108680-22AD-43A8-A138-F6FEA77D30EA}">
      <dgm:prSet/>
      <dgm:spPr/>
      <dgm:t>
        <a:bodyPr/>
        <a:lstStyle/>
        <a:p>
          <a:endParaRPr lang="en-US"/>
        </a:p>
      </dgm:t>
    </dgm:pt>
    <dgm:pt modelId="{8806AF1B-575A-4E95-AB16-A13D51126523}" type="sibTrans" cxnId="{75108680-22AD-43A8-A138-F6FEA77D30EA}">
      <dgm:prSet/>
      <dgm:spPr/>
      <dgm:t>
        <a:bodyPr/>
        <a:lstStyle/>
        <a:p>
          <a:endParaRPr lang="en-US"/>
        </a:p>
      </dgm:t>
    </dgm:pt>
    <dgm:pt modelId="{E3F73B6D-7AC2-46C1-902A-581B8A1BBC85}" type="pres">
      <dgm:prSet presAssocID="{D5D76E33-1254-4FB3-8A04-C2E101F1B35C}" presName="CompostProcess" presStyleCnt="0">
        <dgm:presLayoutVars>
          <dgm:dir/>
          <dgm:resizeHandles val="exact"/>
        </dgm:presLayoutVars>
      </dgm:prSet>
      <dgm:spPr/>
    </dgm:pt>
    <dgm:pt modelId="{38427D2C-D2A9-4928-9DE9-2C2697E21E6C}" type="pres">
      <dgm:prSet presAssocID="{D5D76E33-1254-4FB3-8A04-C2E101F1B35C}" presName="arrow" presStyleLbl="bgShp" presStyleIdx="0" presStyleCnt="1" custScaleX="117647"/>
      <dgm:spPr/>
    </dgm:pt>
    <dgm:pt modelId="{D54F7EFD-FECB-4DC4-95D6-958F8170749D}" type="pres">
      <dgm:prSet presAssocID="{D5D76E33-1254-4FB3-8A04-C2E101F1B35C}" presName="linearProcess" presStyleCnt="0"/>
      <dgm:spPr/>
    </dgm:pt>
    <dgm:pt modelId="{84F2CE39-C9D5-4A06-AE86-35BF98DA3157}" type="pres">
      <dgm:prSet presAssocID="{023C2238-83D4-4CE2-A6C1-43B26D8DA0AB}" presName="textNode" presStyleLbl="node1" presStyleIdx="0" presStyleCnt="8" custScaleX="1404711" custScaleY="133553">
        <dgm:presLayoutVars>
          <dgm:bulletEnabled val="1"/>
        </dgm:presLayoutVars>
      </dgm:prSet>
      <dgm:spPr/>
    </dgm:pt>
    <dgm:pt modelId="{E886D0C3-1341-4A81-A664-7E1FAE241082}" type="pres">
      <dgm:prSet presAssocID="{BEE14DE0-F22E-42D4-A460-7BF941F08908}" presName="sibTrans" presStyleCnt="0"/>
      <dgm:spPr/>
    </dgm:pt>
    <dgm:pt modelId="{9D2DD6C8-FFDE-4D4D-BAB8-5533D1E9FE2C}" type="pres">
      <dgm:prSet presAssocID="{B0926810-7C1C-431F-A545-D315113429C9}" presName="textNode" presStyleLbl="node1" presStyleIdx="1" presStyleCnt="8" custScaleX="2000000" custScaleY="133815">
        <dgm:presLayoutVars>
          <dgm:bulletEnabled val="1"/>
        </dgm:presLayoutVars>
      </dgm:prSet>
      <dgm:spPr/>
    </dgm:pt>
    <dgm:pt modelId="{3BFDFE85-CDB7-4713-8314-B381ED303089}" type="pres">
      <dgm:prSet presAssocID="{F7EF1DD2-27E8-4821-AF16-40617A8B01F0}" presName="sibTrans" presStyleCnt="0"/>
      <dgm:spPr/>
    </dgm:pt>
    <dgm:pt modelId="{46E00CA2-3665-46D8-B854-CF576B6091AB}" type="pres">
      <dgm:prSet presAssocID="{E950BA0E-E586-49DC-9BC4-6074E861FF34}" presName="textNode" presStyleLbl="node1" presStyleIdx="2" presStyleCnt="8" custScaleX="1005400" custScaleY="131946">
        <dgm:presLayoutVars>
          <dgm:bulletEnabled val="1"/>
        </dgm:presLayoutVars>
      </dgm:prSet>
      <dgm:spPr/>
    </dgm:pt>
    <dgm:pt modelId="{74B0B06A-5C8B-4434-BAF0-2F86BD3815ED}" type="pres">
      <dgm:prSet presAssocID="{CC02B8BF-7D33-4318-BE86-3DE1BC98B2C3}" presName="sibTrans" presStyleCnt="0"/>
      <dgm:spPr/>
    </dgm:pt>
    <dgm:pt modelId="{021780F4-58C3-46D8-BF1F-EEA79E417BC6}" type="pres">
      <dgm:prSet presAssocID="{859A715B-669D-4081-A317-67E5BCA07925}" presName="textNode" presStyleLbl="node1" presStyleIdx="3" presStyleCnt="8" custScaleX="1005400" custScaleY="131683">
        <dgm:presLayoutVars>
          <dgm:bulletEnabled val="1"/>
        </dgm:presLayoutVars>
      </dgm:prSet>
      <dgm:spPr/>
    </dgm:pt>
    <dgm:pt modelId="{20C77BE8-6C7D-4299-9B5E-667D9D3F7001}" type="pres">
      <dgm:prSet presAssocID="{8806AF1B-575A-4E95-AB16-A13D51126523}" presName="sibTrans" presStyleCnt="0"/>
      <dgm:spPr/>
    </dgm:pt>
    <dgm:pt modelId="{3E406812-E6DA-440C-AD75-4477689F415D}" type="pres">
      <dgm:prSet presAssocID="{E1AF3630-E48A-4F30-935A-D1547622D516}" presName="textNode" presStyleLbl="node1" presStyleIdx="4" presStyleCnt="8" custScaleX="1005400" custScaleY="131946">
        <dgm:presLayoutVars>
          <dgm:bulletEnabled val="1"/>
        </dgm:presLayoutVars>
      </dgm:prSet>
      <dgm:spPr/>
    </dgm:pt>
    <dgm:pt modelId="{3F48DE25-E300-4C86-B33D-44789EACC892}" type="pres">
      <dgm:prSet presAssocID="{AACA5C30-2301-4BCB-9085-43E9A36A31E6}" presName="sibTrans" presStyleCnt="0"/>
      <dgm:spPr/>
    </dgm:pt>
    <dgm:pt modelId="{C44641C9-887C-4395-BEBA-AC7182B4DC7D}" type="pres">
      <dgm:prSet presAssocID="{5367130A-0A04-4A58-9C7A-946CABF04E49}" presName="textNode" presStyleLbl="node1" presStyleIdx="5" presStyleCnt="8" custScaleX="1005400" custScaleY="127943">
        <dgm:presLayoutVars>
          <dgm:bulletEnabled val="1"/>
        </dgm:presLayoutVars>
      </dgm:prSet>
      <dgm:spPr/>
    </dgm:pt>
    <dgm:pt modelId="{6FABEB48-3540-425F-939B-4BB938424742}" type="pres">
      <dgm:prSet presAssocID="{EB1FACB6-251A-475F-9344-1E5B5FC62873}" presName="sibTrans" presStyleCnt="0"/>
      <dgm:spPr/>
    </dgm:pt>
    <dgm:pt modelId="{AFEBBA1C-BCB1-48FE-AA4E-6B4C975039F1}" type="pres">
      <dgm:prSet presAssocID="{322409FD-2F96-4AEA-87C1-90B66B24F439}" presName="textNode" presStyleLbl="node1" presStyleIdx="6" presStyleCnt="8" custScaleX="1005400" custScaleY="129813">
        <dgm:presLayoutVars>
          <dgm:bulletEnabled val="1"/>
        </dgm:presLayoutVars>
      </dgm:prSet>
      <dgm:spPr/>
    </dgm:pt>
    <dgm:pt modelId="{8860DA37-C117-4ADE-A200-9712D0FC2B72}" type="pres">
      <dgm:prSet presAssocID="{13505BA9-C4B0-47DE-B09E-185127E2B934}" presName="sibTrans" presStyleCnt="0"/>
      <dgm:spPr/>
    </dgm:pt>
    <dgm:pt modelId="{678084DF-91C8-49D5-BC45-49F58ADB6506}" type="pres">
      <dgm:prSet presAssocID="{0A096A3A-DB39-4FD0-8CD4-1623FEF7A14A}" presName="textNode" presStyleLbl="node1" presStyleIdx="7" presStyleCnt="8" custScaleX="1005400" custScaleY="126074">
        <dgm:presLayoutVars>
          <dgm:bulletEnabled val="1"/>
        </dgm:presLayoutVars>
      </dgm:prSet>
      <dgm:spPr/>
    </dgm:pt>
  </dgm:ptLst>
  <dgm:cxnLst>
    <dgm:cxn modelId="{7FA42D13-F88D-4DAA-81AD-F614248440E0}" type="presOf" srcId="{859A715B-669D-4081-A317-67E5BCA07925}" destId="{021780F4-58C3-46D8-BF1F-EEA79E417BC6}" srcOrd="0" destOrd="0" presId="urn:microsoft.com/office/officeart/2005/8/layout/hProcess9"/>
    <dgm:cxn modelId="{A856361D-DC15-4F6B-8582-AE2B1C3CAC38}" srcId="{D5D76E33-1254-4FB3-8A04-C2E101F1B35C}" destId="{B0926810-7C1C-431F-A545-D315113429C9}" srcOrd="1" destOrd="0" parTransId="{9D3EDA9D-C945-44F4-97C9-101C556440B9}" sibTransId="{F7EF1DD2-27E8-4821-AF16-40617A8B01F0}"/>
    <dgm:cxn modelId="{374EDD1F-0945-4CD8-8BCB-29F0F0B78FB1}" srcId="{D5D76E33-1254-4FB3-8A04-C2E101F1B35C}" destId="{023C2238-83D4-4CE2-A6C1-43B26D8DA0AB}" srcOrd="0" destOrd="0" parTransId="{8BD4B0D8-1DEE-46BE-9490-7FDB07E42D9E}" sibTransId="{BEE14DE0-F22E-42D4-A460-7BF941F08908}"/>
    <dgm:cxn modelId="{C5BA392C-D3FF-41D9-98EA-980CA45753E3}" type="presOf" srcId="{E1AF3630-E48A-4F30-935A-D1547622D516}" destId="{3E406812-E6DA-440C-AD75-4477689F415D}" srcOrd="0" destOrd="0" presId="urn:microsoft.com/office/officeart/2005/8/layout/hProcess9"/>
    <dgm:cxn modelId="{E1B9DD31-9063-469C-9333-3C0B612D7C30}" type="presOf" srcId="{D5D76E33-1254-4FB3-8A04-C2E101F1B35C}" destId="{E3F73B6D-7AC2-46C1-902A-581B8A1BBC85}" srcOrd="0" destOrd="0" presId="urn:microsoft.com/office/officeart/2005/8/layout/hProcess9"/>
    <dgm:cxn modelId="{64E2515B-10C8-42A7-9AEA-C6D5136E9F06}" type="presOf" srcId="{B0926810-7C1C-431F-A545-D315113429C9}" destId="{9D2DD6C8-FFDE-4D4D-BAB8-5533D1E9FE2C}" srcOrd="0" destOrd="0" presId="urn:microsoft.com/office/officeart/2005/8/layout/hProcess9"/>
    <dgm:cxn modelId="{8385805F-9B07-4012-8EEB-77E925C38B12}" srcId="{D5D76E33-1254-4FB3-8A04-C2E101F1B35C}" destId="{322409FD-2F96-4AEA-87C1-90B66B24F439}" srcOrd="6" destOrd="0" parTransId="{489D63CC-4962-4E34-B643-10862325B621}" sibTransId="{13505BA9-C4B0-47DE-B09E-185127E2B934}"/>
    <dgm:cxn modelId="{3FCECD49-0143-4A90-9FFC-F6D2C9F4C909}" type="presOf" srcId="{322409FD-2F96-4AEA-87C1-90B66B24F439}" destId="{AFEBBA1C-BCB1-48FE-AA4E-6B4C975039F1}" srcOrd="0" destOrd="0" presId="urn:microsoft.com/office/officeart/2005/8/layout/hProcess9"/>
    <dgm:cxn modelId="{72D10254-0C79-4566-A21C-8E3FD934B43C}" srcId="{D5D76E33-1254-4FB3-8A04-C2E101F1B35C}" destId="{E950BA0E-E586-49DC-9BC4-6074E861FF34}" srcOrd="2" destOrd="0" parTransId="{34DCEC60-597A-49D8-B7EF-3D299613F92B}" sibTransId="{CC02B8BF-7D33-4318-BE86-3DE1BC98B2C3}"/>
    <dgm:cxn modelId="{75108680-22AD-43A8-A138-F6FEA77D30EA}" srcId="{D5D76E33-1254-4FB3-8A04-C2E101F1B35C}" destId="{859A715B-669D-4081-A317-67E5BCA07925}" srcOrd="3" destOrd="0" parTransId="{5AB48B5F-AC0D-420D-95A1-747AC94655C4}" sibTransId="{8806AF1B-575A-4E95-AB16-A13D51126523}"/>
    <dgm:cxn modelId="{01801F84-9585-4E2E-9A80-6C1FD6D4E1A6}" srcId="{D5D76E33-1254-4FB3-8A04-C2E101F1B35C}" destId="{0A096A3A-DB39-4FD0-8CD4-1623FEF7A14A}" srcOrd="7" destOrd="0" parTransId="{C920E71C-7624-45D4-908A-7B83C64C0F15}" sibTransId="{5B8A2EB9-1CFD-4C36-856A-D7C867117427}"/>
    <dgm:cxn modelId="{5388B59B-615D-4D5B-B3C7-E45F7B3CE568}" type="presOf" srcId="{0A096A3A-DB39-4FD0-8CD4-1623FEF7A14A}" destId="{678084DF-91C8-49D5-BC45-49F58ADB6506}" srcOrd="0" destOrd="0" presId="urn:microsoft.com/office/officeart/2005/8/layout/hProcess9"/>
    <dgm:cxn modelId="{CA3193A2-D7BA-48A4-B38D-82B28AA69CB6}" srcId="{D5D76E33-1254-4FB3-8A04-C2E101F1B35C}" destId="{E1AF3630-E48A-4F30-935A-D1547622D516}" srcOrd="4" destOrd="0" parTransId="{A0D22656-3D5F-486A-B2DE-974E0AE0C8FB}" sibTransId="{AACA5C30-2301-4BCB-9085-43E9A36A31E6}"/>
    <dgm:cxn modelId="{403357A3-5064-4935-BE79-540F2C696147}" type="presOf" srcId="{023C2238-83D4-4CE2-A6C1-43B26D8DA0AB}" destId="{84F2CE39-C9D5-4A06-AE86-35BF98DA3157}" srcOrd="0" destOrd="0" presId="urn:microsoft.com/office/officeart/2005/8/layout/hProcess9"/>
    <dgm:cxn modelId="{EC0FB6A6-CE68-4643-864F-50E741B4B1CB}" type="presOf" srcId="{E950BA0E-E586-49DC-9BC4-6074E861FF34}" destId="{46E00CA2-3665-46D8-B854-CF576B6091AB}" srcOrd="0" destOrd="0" presId="urn:microsoft.com/office/officeart/2005/8/layout/hProcess9"/>
    <dgm:cxn modelId="{4CC010C3-2AFF-4A57-B349-430B73A97E40}" type="presOf" srcId="{5367130A-0A04-4A58-9C7A-946CABF04E49}" destId="{C44641C9-887C-4395-BEBA-AC7182B4DC7D}" srcOrd="0" destOrd="0" presId="urn:microsoft.com/office/officeart/2005/8/layout/hProcess9"/>
    <dgm:cxn modelId="{6809AEF7-7166-4DE9-8EB0-606FD4AD12D1}" srcId="{D5D76E33-1254-4FB3-8A04-C2E101F1B35C}" destId="{5367130A-0A04-4A58-9C7A-946CABF04E49}" srcOrd="5" destOrd="0" parTransId="{5C42B925-644A-48ED-82C2-310837541AF4}" sibTransId="{EB1FACB6-251A-475F-9344-1E5B5FC62873}"/>
    <dgm:cxn modelId="{4FFB5347-DE81-4EFD-9191-E348C057F0ED}" type="presParOf" srcId="{E3F73B6D-7AC2-46C1-902A-581B8A1BBC85}" destId="{38427D2C-D2A9-4928-9DE9-2C2697E21E6C}" srcOrd="0" destOrd="0" presId="urn:microsoft.com/office/officeart/2005/8/layout/hProcess9"/>
    <dgm:cxn modelId="{D2943E71-08E0-4F43-9BD5-305597C64C4C}" type="presParOf" srcId="{E3F73B6D-7AC2-46C1-902A-581B8A1BBC85}" destId="{D54F7EFD-FECB-4DC4-95D6-958F8170749D}" srcOrd="1" destOrd="0" presId="urn:microsoft.com/office/officeart/2005/8/layout/hProcess9"/>
    <dgm:cxn modelId="{B975EFB6-9203-48A2-9D92-A3F7FA3BEABC}" type="presParOf" srcId="{D54F7EFD-FECB-4DC4-95D6-958F8170749D}" destId="{84F2CE39-C9D5-4A06-AE86-35BF98DA3157}" srcOrd="0" destOrd="0" presId="urn:microsoft.com/office/officeart/2005/8/layout/hProcess9"/>
    <dgm:cxn modelId="{CCEE54EC-9EF4-43AB-906D-A27711CC9FBC}" type="presParOf" srcId="{D54F7EFD-FECB-4DC4-95D6-958F8170749D}" destId="{E886D0C3-1341-4A81-A664-7E1FAE241082}" srcOrd="1" destOrd="0" presId="urn:microsoft.com/office/officeart/2005/8/layout/hProcess9"/>
    <dgm:cxn modelId="{175D54FD-9BC0-4A74-9A8F-4C6478BC6953}" type="presParOf" srcId="{D54F7EFD-FECB-4DC4-95D6-958F8170749D}" destId="{9D2DD6C8-FFDE-4D4D-BAB8-5533D1E9FE2C}" srcOrd="2" destOrd="0" presId="urn:microsoft.com/office/officeart/2005/8/layout/hProcess9"/>
    <dgm:cxn modelId="{5FCEA9E7-F575-462F-9BC1-520E44936B8D}" type="presParOf" srcId="{D54F7EFD-FECB-4DC4-95D6-958F8170749D}" destId="{3BFDFE85-CDB7-4713-8314-B381ED303089}" srcOrd="3" destOrd="0" presId="urn:microsoft.com/office/officeart/2005/8/layout/hProcess9"/>
    <dgm:cxn modelId="{E8076BA1-C328-4570-AC8D-BD71A4857A0D}" type="presParOf" srcId="{D54F7EFD-FECB-4DC4-95D6-958F8170749D}" destId="{46E00CA2-3665-46D8-B854-CF576B6091AB}" srcOrd="4" destOrd="0" presId="urn:microsoft.com/office/officeart/2005/8/layout/hProcess9"/>
    <dgm:cxn modelId="{42CB7E78-DF4F-4235-B664-C32764EF152A}" type="presParOf" srcId="{D54F7EFD-FECB-4DC4-95D6-958F8170749D}" destId="{74B0B06A-5C8B-4434-BAF0-2F86BD3815ED}" srcOrd="5" destOrd="0" presId="urn:microsoft.com/office/officeart/2005/8/layout/hProcess9"/>
    <dgm:cxn modelId="{FB018DB6-4BFF-46BB-947B-C96579F5F299}" type="presParOf" srcId="{D54F7EFD-FECB-4DC4-95D6-958F8170749D}" destId="{021780F4-58C3-46D8-BF1F-EEA79E417BC6}" srcOrd="6" destOrd="0" presId="urn:microsoft.com/office/officeart/2005/8/layout/hProcess9"/>
    <dgm:cxn modelId="{C18202DD-D5E2-47CD-8A60-5E38347E7EC7}" type="presParOf" srcId="{D54F7EFD-FECB-4DC4-95D6-958F8170749D}" destId="{20C77BE8-6C7D-4299-9B5E-667D9D3F7001}" srcOrd="7" destOrd="0" presId="urn:microsoft.com/office/officeart/2005/8/layout/hProcess9"/>
    <dgm:cxn modelId="{423C8C88-C230-4962-9995-28CDC68FF9F5}" type="presParOf" srcId="{D54F7EFD-FECB-4DC4-95D6-958F8170749D}" destId="{3E406812-E6DA-440C-AD75-4477689F415D}" srcOrd="8" destOrd="0" presId="urn:microsoft.com/office/officeart/2005/8/layout/hProcess9"/>
    <dgm:cxn modelId="{D04B4C8F-64BB-4832-A3E0-340774E101CF}" type="presParOf" srcId="{D54F7EFD-FECB-4DC4-95D6-958F8170749D}" destId="{3F48DE25-E300-4C86-B33D-44789EACC892}" srcOrd="9" destOrd="0" presId="urn:microsoft.com/office/officeart/2005/8/layout/hProcess9"/>
    <dgm:cxn modelId="{EA3C7BAD-7443-468A-8506-A280DAC7AE44}" type="presParOf" srcId="{D54F7EFD-FECB-4DC4-95D6-958F8170749D}" destId="{C44641C9-887C-4395-BEBA-AC7182B4DC7D}" srcOrd="10" destOrd="0" presId="urn:microsoft.com/office/officeart/2005/8/layout/hProcess9"/>
    <dgm:cxn modelId="{D8907EE7-D069-4883-9DF4-0AC6D8DA1B7A}" type="presParOf" srcId="{D54F7EFD-FECB-4DC4-95D6-958F8170749D}" destId="{6FABEB48-3540-425F-939B-4BB938424742}" srcOrd="11" destOrd="0" presId="urn:microsoft.com/office/officeart/2005/8/layout/hProcess9"/>
    <dgm:cxn modelId="{C2498107-4816-479D-B5CB-74F8E3FD6F74}" type="presParOf" srcId="{D54F7EFD-FECB-4DC4-95D6-958F8170749D}" destId="{AFEBBA1C-BCB1-48FE-AA4E-6B4C975039F1}" srcOrd="12" destOrd="0" presId="urn:microsoft.com/office/officeart/2005/8/layout/hProcess9"/>
    <dgm:cxn modelId="{3D7D59F2-0CEA-413D-93AF-F73AB58A406A}" type="presParOf" srcId="{D54F7EFD-FECB-4DC4-95D6-958F8170749D}" destId="{8860DA37-C117-4ADE-A200-9712D0FC2B72}" srcOrd="13" destOrd="0" presId="urn:microsoft.com/office/officeart/2005/8/layout/hProcess9"/>
    <dgm:cxn modelId="{ED6AED2B-F2DB-4D71-91DE-A1F0094F4635}" type="presParOf" srcId="{D54F7EFD-FECB-4DC4-95D6-958F8170749D}" destId="{678084DF-91C8-49D5-BC45-49F58ADB6506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27D2C-D2A9-4928-9DE9-2C2697E21E6C}">
      <dsp:nvSpPr>
        <dsp:cNvPr id="0" name=""/>
        <dsp:cNvSpPr/>
      </dsp:nvSpPr>
      <dsp:spPr>
        <a:xfrm>
          <a:off x="2" y="0"/>
          <a:ext cx="11814623" cy="382133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2CE39-C9D5-4A06-AE86-35BF98DA3157}">
      <dsp:nvSpPr>
        <dsp:cNvPr id="0" name=""/>
        <dsp:cNvSpPr/>
      </dsp:nvSpPr>
      <dsp:spPr>
        <a:xfrm>
          <a:off x="6626" y="889966"/>
          <a:ext cx="1735179" cy="2041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Understanding the Data</a:t>
          </a:r>
        </a:p>
      </dsp:txBody>
      <dsp:txXfrm>
        <a:off x="91330" y="974670"/>
        <a:ext cx="1565771" cy="1871997"/>
      </dsp:txXfrm>
    </dsp:sp>
    <dsp:sp modelId="{9D2DD6C8-FFDE-4D4D-BAB8-5533D1E9FE2C}">
      <dsp:nvSpPr>
        <dsp:cNvPr id="0" name=""/>
        <dsp:cNvSpPr/>
      </dsp:nvSpPr>
      <dsp:spPr>
        <a:xfrm>
          <a:off x="1762394" y="887964"/>
          <a:ext cx="2470515" cy="2045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Data Cleaning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(removing Newline, spaces, punctuations </a:t>
          </a:r>
          <a:r>
            <a:rPr lang="en-US" sz="1400" b="0" i="0" kern="1200" baseline="0" dirty="0" err="1"/>
            <a:t>NaN</a:t>
          </a:r>
          <a:r>
            <a:rPr lang="en-US" sz="1400" b="0" i="0" kern="1200" baseline="0" dirty="0"/>
            <a:t>, Stop words, accent words)</a:t>
          </a:r>
        </a:p>
      </dsp:txBody>
      <dsp:txXfrm>
        <a:off x="1862243" y="987813"/>
        <a:ext cx="2270817" cy="1845711"/>
      </dsp:txXfrm>
    </dsp:sp>
    <dsp:sp modelId="{46E00CA2-3665-46D8-B854-CF576B6091AB}">
      <dsp:nvSpPr>
        <dsp:cNvPr id="0" name=""/>
        <dsp:cNvSpPr/>
      </dsp:nvSpPr>
      <dsp:spPr>
        <a:xfrm>
          <a:off x="4253496" y="902248"/>
          <a:ext cx="1241927" cy="2016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Feature Extraction</a:t>
          </a:r>
        </a:p>
      </dsp:txBody>
      <dsp:txXfrm>
        <a:off x="4314122" y="962874"/>
        <a:ext cx="1120675" cy="1895589"/>
      </dsp:txXfrm>
    </dsp:sp>
    <dsp:sp modelId="{021780F4-58C3-46D8-BF1F-EEA79E417BC6}">
      <dsp:nvSpPr>
        <dsp:cNvPr id="0" name=""/>
        <dsp:cNvSpPr/>
      </dsp:nvSpPr>
      <dsp:spPr>
        <a:xfrm>
          <a:off x="5516012" y="904258"/>
          <a:ext cx="1241927" cy="2012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Balance the classes</a:t>
          </a:r>
        </a:p>
      </dsp:txBody>
      <dsp:txXfrm>
        <a:off x="5576638" y="964884"/>
        <a:ext cx="1120675" cy="1891569"/>
      </dsp:txXfrm>
    </dsp:sp>
    <dsp:sp modelId="{3E406812-E6DA-440C-AD75-4477689F415D}">
      <dsp:nvSpPr>
        <dsp:cNvPr id="0" name=""/>
        <dsp:cNvSpPr/>
      </dsp:nvSpPr>
      <dsp:spPr>
        <a:xfrm>
          <a:off x="6778527" y="902248"/>
          <a:ext cx="1241927" cy="2016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Split train-test data</a:t>
          </a:r>
        </a:p>
      </dsp:txBody>
      <dsp:txXfrm>
        <a:off x="6839153" y="962874"/>
        <a:ext cx="1120675" cy="1895589"/>
      </dsp:txXfrm>
    </dsp:sp>
    <dsp:sp modelId="{C44641C9-887C-4395-BEBA-AC7182B4DC7D}">
      <dsp:nvSpPr>
        <dsp:cNvPr id="0" name=""/>
        <dsp:cNvSpPr/>
      </dsp:nvSpPr>
      <dsp:spPr>
        <a:xfrm>
          <a:off x="8041043" y="932842"/>
          <a:ext cx="1241927" cy="1955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Model Generation</a:t>
          </a:r>
        </a:p>
      </dsp:txBody>
      <dsp:txXfrm>
        <a:off x="8101669" y="993468"/>
        <a:ext cx="1120675" cy="1834402"/>
      </dsp:txXfrm>
    </dsp:sp>
    <dsp:sp modelId="{AFEBBA1C-BCB1-48FE-AA4E-6B4C975039F1}">
      <dsp:nvSpPr>
        <dsp:cNvPr id="0" name=""/>
        <dsp:cNvSpPr/>
      </dsp:nvSpPr>
      <dsp:spPr>
        <a:xfrm>
          <a:off x="9303558" y="918550"/>
          <a:ext cx="1241927" cy="1984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Tuning Hyperparameters</a:t>
          </a:r>
        </a:p>
      </dsp:txBody>
      <dsp:txXfrm>
        <a:off x="9364184" y="979176"/>
        <a:ext cx="1120675" cy="1862985"/>
      </dsp:txXfrm>
    </dsp:sp>
    <dsp:sp modelId="{678084DF-91C8-49D5-BC45-49F58ADB6506}">
      <dsp:nvSpPr>
        <dsp:cNvPr id="0" name=""/>
        <dsp:cNvSpPr/>
      </dsp:nvSpPr>
      <dsp:spPr>
        <a:xfrm>
          <a:off x="10566074" y="947126"/>
          <a:ext cx="1241927" cy="19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Performance Evaluation</a:t>
          </a:r>
        </a:p>
      </dsp:txBody>
      <dsp:txXfrm>
        <a:off x="10626700" y="1007752"/>
        <a:ext cx="1120675" cy="1805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8C86-F921-4DFD-8AB7-BED7975E0A0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4381E-DDD9-4205-BA07-EEE1F9E58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8741-ED84-481E-ABA0-D1D8408A846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DE2F-42EE-44F1-A484-AB9A80C9B704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1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EFD3-DCF8-4597-833A-C35933DA0EED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67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FF55-E2D6-4417-869C-083E6A0D4BBB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7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3E5-172B-4F56-A2AE-B4BE27B9554F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526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B666-926C-4FF4-A6D9-8D921FF84C3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3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3B8E-B35A-44DE-A691-D45A057293F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11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467F-935C-4A3E-A045-F3B02D23C12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7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9A16-D186-49F2-B7DF-FED15E29D1A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3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CA5B-9B72-48D0-8556-FC0304A02D7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2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C369-2076-4DC4-B181-FBE56BEA9B7D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EB82-57FA-4E2B-B8B4-33DC33B9A3A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4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C1AF-90BB-427A-B950-F7DC9E3DF41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9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203C-59D6-4134-B84E-5A4348CC161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8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594C-6288-4F91-952B-3BFE19B322A4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2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6D91-226B-43B9-AA89-55363EEEC99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5684-2EAA-4E94-BD3D-A51EA07E650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8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9F85-EEEA-43E9-9EAC-1E75D529F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Final Project : 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Identifying Personal Attacks in Wikipedia Comments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D8DFC-837D-4E44-B3E1-BB3EF331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22455"/>
            <a:ext cx="8791575" cy="165576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Presenter: Pooja Dinesh Khivasara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DC010-0C95-485C-9160-8D7894B3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0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B4CC-C40A-4B49-8EEE-9764CE61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5669-B353-4328-87B7-43A4F218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was imbalanced (attack = True, attack = False). Thus, it is important to have a balanced dataset to get a better performance.</a:t>
            </a:r>
          </a:p>
          <a:p>
            <a:r>
              <a:rPr lang="en-US" dirty="0"/>
              <a:t>Comment is an important feature in the dataset and thus cleaning step is critical.</a:t>
            </a:r>
          </a:p>
          <a:p>
            <a:r>
              <a:rPr lang="en-US" dirty="0"/>
              <a:t>Feature extraction in Text data ensures better accuracy. (TF-IDF)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A605-41BC-48B8-BFF2-075F81A8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1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3CBD-E459-4952-9A42-3D793EA9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848" y="2862470"/>
            <a:ext cx="8596668" cy="13208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C5A9E-584B-48A9-B256-2373C5E0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2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78A7-555B-4762-B037-CA2B7B34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768600"/>
            <a:ext cx="8596668" cy="1320800"/>
          </a:xfrm>
        </p:spPr>
        <p:txBody>
          <a:bodyPr/>
          <a:lstStyle/>
          <a:p>
            <a:r>
              <a:rPr lang="en-US" dirty="0"/>
              <a:t>Thank-You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82F61-624C-42DA-81DC-E0CC4935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06B2-360E-4A40-9F5C-8CC98B59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6B8A-F7EA-44DE-B2C5-80C3EDE5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68" y="1590746"/>
            <a:ext cx="8596668" cy="3880773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b="1" dirty="0"/>
              <a:t>Dataset</a:t>
            </a:r>
            <a:r>
              <a:rPr lang="en-US" sz="2000" dirty="0"/>
              <a:t>: “Wikipedia Talk Labels: Personal Attacks” data set, Version 6 of 22 Feb 2017, available from https://figshare.com/articles/Wikipedia_Talk_Labels_Personal_Attacks/4054689  (Reference – Project Document)</a:t>
            </a:r>
          </a:p>
          <a:p>
            <a:r>
              <a:rPr lang="en-US" sz="2000" dirty="0"/>
              <a:t>Wikipedia has comments (English) which might be Personal attack</a:t>
            </a:r>
          </a:p>
          <a:p>
            <a:r>
              <a:rPr lang="en-US" sz="2000" dirty="0"/>
              <a:t>Multiple annotators have labelled the comment as Personal attack or not.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Task – Generate a classification model to identify if a comment is personal attack or not.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ED3B3-F5F1-4A53-A277-2015D498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1BB5-EAAA-45DD-90D9-9417DC2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Baseline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CEB344-8E34-4FE7-AABB-0D35A195C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959" y="1487640"/>
            <a:ext cx="9741011" cy="528186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57DF-48BE-4563-A368-6DA07943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2FC6-7D40-4E99-90D6-7BA884A3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43A53B-5DAA-41B9-8F2A-14DBA3ABB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277390"/>
              </p:ext>
            </p:extLst>
          </p:nvPr>
        </p:nvGraphicFramePr>
        <p:xfrm>
          <a:off x="116114" y="2278743"/>
          <a:ext cx="11814629" cy="382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E528-0DAC-4294-9B13-8CA54D45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4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026D-51FE-476E-8795-917D7117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Class Imbalance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4B6F3-C38D-4AB4-ADD5-6A05F967E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66076"/>
            <a:ext cx="7828038" cy="487492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BD2D-691C-4BF7-866D-47C80183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3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EA98-B987-41A9-B7A3-72BC66CF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Cleaning,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D91E-27C8-4080-8E06-618C45CC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11923" cy="3880773"/>
          </a:xfrm>
        </p:spPr>
        <p:txBody>
          <a:bodyPr/>
          <a:lstStyle/>
          <a:p>
            <a:r>
              <a:rPr lang="en-US" b="1" dirty="0"/>
              <a:t>Following cleaning steps are carried out:</a:t>
            </a:r>
            <a:endParaRPr lang="en-US" dirty="0"/>
          </a:p>
          <a:p>
            <a:r>
              <a:rPr lang="en-US" dirty="0"/>
              <a:t>Removing </a:t>
            </a:r>
            <a:r>
              <a:rPr lang="en-US" dirty="0" err="1"/>
              <a:t>NewLine</a:t>
            </a:r>
            <a:r>
              <a:rPr lang="en-US" dirty="0"/>
              <a:t> Token</a:t>
            </a:r>
          </a:p>
          <a:p>
            <a:r>
              <a:rPr lang="en-US" dirty="0"/>
              <a:t>Removing </a:t>
            </a:r>
            <a:r>
              <a:rPr lang="en-US" dirty="0" err="1"/>
              <a:t>TabToken</a:t>
            </a:r>
            <a:endParaRPr lang="en-US" dirty="0"/>
          </a:p>
          <a:p>
            <a:r>
              <a:rPr lang="en-US" dirty="0"/>
              <a:t>Removing Punctuations</a:t>
            </a:r>
          </a:p>
          <a:p>
            <a:r>
              <a:rPr lang="en-US" dirty="0"/>
              <a:t>Removing Stop words (done on vectorizer)</a:t>
            </a:r>
          </a:p>
          <a:p>
            <a:r>
              <a:rPr lang="en-US" dirty="0"/>
              <a:t>Removing </a:t>
            </a:r>
            <a:r>
              <a:rPr lang="en-US" dirty="0" err="1"/>
              <a:t>english</a:t>
            </a:r>
            <a:r>
              <a:rPr lang="en-US" dirty="0"/>
              <a:t> accent words.</a:t>
            </a:r>
          </a:p>
          <a:p>
            <a:r>
              <a:rPr lang="en-US" dirty="0"/>
              <a:t>Check for </a:t>
            </a:r>
            <a:r>
              <a:rPr lang="en-US" dirty="0" err="1"/>
              <a:t>NaN</a:t>
            </a:r>
            <a:r>
              <a:rPr lang="en-US" dirty="0"/>
              <a:t> or None (No null or </a:t>
            </a:r>
            <a:r>
              <a:rPr lang="en-US" dirty="0" err="1"/>
              <a:t>NaN</a:t>
            </a:r>
            <a:r>
              <a:rPr lang="en-US" dirty="0"/>
              <a:t> found)</a:t>
            </a:r>
          </a:p>
          <a:p>
            <a:endParaRPr lang="en-US" dirty="0"/>
          </a:p>
          <a:p>
            <a:r>
              <a:rPr lang="en-US" dirty="0"/>
              <a:t>Feature Selected: Comment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264C3-AA2B-4CDD-BDED-D113E4F0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8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82F6-913E-428E-AD50-1A09BCED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F64F-132A-4CB2-9674-74545868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TF-</a:t>
            </a:r>
            <a:r>
              <a:rPr lang="en-US" b="1" dirty="0" err="1"/>
              <a:t>idf</a:t>
            </a:r>
            <a:r>
              <a:rPr lang="en-US" b="1" dirty="0"/>
              <a:t> and Gaussian NB: Accuracy: 0.5633359219949953</a:t>
            </a:r>
          </a:p>
          <a:p>
            <a:r>
              <a:rPr lang="en-US" b="1" dirty="0" err="1"/>
              <a:t>Tf-idf</a:t>
            </a:r>
            <a:r>
              <a:rPr lang="en-US" b="1" dirty="0"/>
              <a:t> Vectorizer and Logistic Regression: Accuracy: 0.9416688238847183</a:t>
            </a:r>
          </a:p>
          <a:p>
            <a:r>
              <a:rPr lang="en-US" b="1" dirty="0" err="1"/>
              <a:t>Tf-idf</a:t>
            </a:r>
            <a:r>
              <a:rPr lang="en-US" b="1" dirty="0"/>
              <a:t> Vectorizer and </a:t>
            </a:r>
            <a:r>
              <a:rPr lang="en-US" b="1" dirty="0" err="1"/>
              <a:t>MultinomialNB</a:t>
            </a:r>
            <a:r>
              <a:rPr lang="en-US" b="1" dirty="0"/>
              <a:t>: Accuracy: 0.934075416343084</a:t>
            </a:r>
          </a:p>
          <a:p>
            <a:r>
              <a:rPr lang="en-US" b="1" dirty="0" err="1"/>
              <a:t>Tf-idf</a:t>
            </a:r>
            <a:r>
              <a:rPr lang="en-US" b="1" dirty="0"/>
              <a:t> Vectorizer and </a:t>
            </a:r>
            <a:r>
              <a:rPr lang="en-US" b="1" dirty="0" err="1"/>
              <a:t>LinearSVC</a:t>
            </a:r>
            <a:r>
              <a:rPr lang="en-US" dirty="0"/>
              <a:t>(Accepted as model): </a:t>
            </a:r>
            <a:r>
              <a:rPr lang="en-US" b="1" dirty="0"/>
              <a:t>Accuracy: 0.9464578479592717</a:t>
            </a:r>
          </a:p>
          <a:p>
            <a:endParaRPr lang="en-US" b="1" dirty="0"/>
          </a:p>
          <a:p>
            <a:r>
              <a:rPr lang="en-US" b="1" dirty="0"/>
              <a:t>Cross-validation is tried however, performs like Hold-out estimate in splitting train-test data.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5D677-11F1-42FC-B378-5F98A21A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5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3A7B-8767-439D-A9F9-59867CB1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54245" cy="1320800"/>
          </a:xfrm>
        </p:spPr>
        <p:txBody>
          <a:bodyPr/>
          <a:lstStyle/>
          <a:p>
            <a:r>
              <a:rPr lang="en-US" dirty="0"/>
              <a:t>Final Model (</a:t>
            </a:r>
            <a:r>
              <a:rPr lang="en-US" dirty="0" err="1"/>
              <a:t>TfidfVectorizer</a:t>
            </a:r>
            <a:r>
              <a:rPr lang="en-US" dirty="0"/>
              <a:t> + Linear SVC)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500817-1842-4982-8E44-F6AEBEAA2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78371" cy="3880773"/>
          </a:xfrm>
        </p:spPr>
        <p:txBody>
          <a:bodyPr/>
          <a:lstStyle/>
          <a:p>
            <a:r>
              <a:rPr lang="en-US" dirty="0"/>
              <a:t>clf_4 = Pipeline([('</a:t>
            </a:r>
            <a:r>
              <a:rPr lang="en-US" dirty="0" err="1"/>
              <a:t>tfidf</a:t>
            </a:r>
            <a:r>
              <a:rPr lang="en-US" dirty="0"/>
              <a:t>', </a:t>
            </a:r>
            <a:r>
              <a:rPr lang="en-US" dirty="0" err="1"/>
              <a:t>TfidfVectorizer</a:t>
            </a:r>
            <a:r>
              <a:rPr lang="en-US" dirty="0"/>
              <a:t>(</a:t>
            </a:r>
            <a:r>
              <a:rPr lang="en-US" dirty="0" err="1"/>
              <a:t>max_features</a:t>
            </a:r>
            <a:r>
              <a:rPr lang="en-US" dirty="0"/>
              <a:t> = 10000, </a:t>
            </a:r>
            <a:r>
              <a:rPr lang="en-US" dirty="0" err="1"/>
              <a:t>ngram_range</a:t>
            </a:r>
            <a:r>
              <a:rPr lang="en-US" dirty="0"/>
              <a:t> = (1,1),norm = 'l2',analyzer ='word', lowercase = True, </a:t>
            </a:r>
            <a:r>
              <a:rPr lang="en-US" dirty="0" err="1"/>
              <a:t>stop_words</a:t>
            </a:r>
            <a:r>
              <a:rPr lang="en-US" dirty="0"/>
              <a:t> ={'</a:t>
            </a:r>
            <a:r>
              <a:rPr lang="en-US" dirty="0" err="1"/>
              <a:t>english</a:t>
            </a:r>
            <a:r>
              <a:rPr lang="en-US" dirty="0"/>
              <a:t>'}, </a:t>
            </a:r>
            <a:r>
              <a:rPr lang="en-US" dirty="0" err="1"/>
              <a:t>strip_accents</a:t>
            </a:r>
            <a:r>
              <a:rPr lang="en-US" dirty="0"/>
              <a:t> = 'ascii')),</a:t>
            </a:r>
          </a:p>
          <a:p>
            <a:r>
              <a:rPr lang="en-US" dirty="0"/>
              <a:t>    ('</a:t>
            </a:r>
            <a:r>
              <a:rPr lang="en-US" dirty="0" err="1"/>
              <a:t>clf</a:t>
            </a:r>
            <a:r>
              <a:rPr lang="en-US" dirty="0"/>
              <a:t>', </a:t>
            </a:r>
            <a:r>
              <a:rPr lang="en-US" dirty="0" err="1"/>
              <a:t>LinearSVC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=87,C=1.5,max_iter = 1871))</a:t>
            </a:r>
          </a:p>
          <a:p>
            <a:r>
              <a:rPr lang="en-US" dirty="0"/>
              <a:t>])</a:t>
            </a:r>
          </a:p>
          <a:p>
            <a:r>
              <a:rPr lang="en-US" dirty="0"/>
              <a:t>clf_4 = clf_4.fit(</a:t>
            </a:r>
            <a:r>
              <a:rPr lang="en-US" dirty="0" err="1"/>
              <a:t>X_train_df</a:t>
            </a:r>
            <a:r>
              <a:rPr lang="en-US" dirty="0"/>
              <a:t>, </a:t>
            </a:r>
            <a:r>
              <a:rPr lang="en-US" dirty="0" err="1"/>
              <a:t>y_train_df</a:t>
            </a:r>
            <a:r>
              <a:rPr lang="en-US" dirty="0"/>
              <a:t>)</a:t>
            </a:r>
          </a:p>
          <a:p>
            <a:r>
              <a:rPr lang="en-US" dirty="0"/>
              <a:t>y_predict_4 = clf_4.predict(</a:t>
            </a:r>
            <a:r>
              <a:rPr lang="en-US" dirty="0" err="1"/>
              <a:t>X_test_df</a:t>
            </a:r>
            <a:r>
              <a:rPr lang="en-US" dirty="0"/>
              <a:t>)</a:t>
            </a:r>
          </a:p>
          <a:p>
            <a:r>
              <a:rPr lang="en-US" dirty="0"/>
              <a:t>met_4 = </a:t>
            </a:r>
            <a:r>
              <a:rPr lang="en-US" dirty="0" err="1"/>
              <a:t>metrics.classification_report</a:t>
            </a:r>
            <a:r>
              <a:rPr lang="en-US" dirty="0"/>
              <a:t>(</a:t>
            </a:r>
            <a:r>
              <a:rPr lang="en-US" dirty="0" err="1"/>
              <a:t>y_test_df</a:t>
            </a:r>
            <a:r>
              <a:rPr lang="en-US" dirty="0"/>
              <a:t>, y_predict_4)</a:t>
            </a:r>
          </a:p>
          <a:p>
            <a:r>
              <a:rPr lang="en-US" dirty="0"/>
              <a:t>print(met_4)</a:t>
            </a:r>
          </a:p>
          <a:p>
            <a:r>
              <a:rPr lang="en-US" dirty="0"/>
              <a:t>print("Accuracy:",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y_test_df</a:t>
            </a:r>
            <a:r>
              <a:rPr lang="en-US" dirty="0"/>
              <a:t>, y_predict_4))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33A309-AF85-4F73-9F95-30ECFBD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2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BCAA-1201-42DA-BF16-17951F98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(Classification Report and Confusion Metrics)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9544BF-9CE0-42EA-95AC-1FD151255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549" y="2103059"/>
            <a:ext cx="5678905" cy="3925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08941-47DF-4246-AD92-DD8FBEAD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47175"/>
            <a:ext cx="5836785" cy="324297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DE1A8-B05C-4205-BDD3-7C7A0CE4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5100 - Foundations of AI                                                               Date:12/03/2020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25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821</TotalTime>
  <Words>591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Final Project :   Identifying Personal Attacks in Wikipedia Comments </vt:lpstr>
      <vt:lpstr>Data and Business Problem</vt:lpstr>
      <vt:lpstr>Baseline Model</vt:lpstr>
      <vt:lpstr>Steps</vt:lpstr>
      <vt:lpstr>Understanding Class Imbalance</vt:lpstr>
      <vt:lpstr>Data Cleaning, Feature Selection</vt:lpstr>
      <vt:lpstr>Models Tried</vt:lpstr>
      <vt:lpstr>Final Model (TfidfVectorizer + Linear SVC)</vt:lpstr>
      <vt:lpstr>Performance Evaluation (Classification Report and Confusion Metrics)</vt:lpstr>
      <vt:lpstr>Conclusion</vt:lpstr>
      <vt:lpstr>Questions?</vt:lpstr>
      <vt:lpstr>Thank-You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Khivasara</dc:creator>
  <cp:lastModifiedBy>Pooja Khivasara</cp:lastModifiedBy>
  <cp:revision>14</cp:revision>
  <dcterms:created xsi:type="dcterms:W3CDTF">2020-12-02T16:53:10Z</dcterms:created>
  <dcterms:modified xsi:type="dcterms:W3CDTF">2020-12-03T06:34:30Z</dcterms:modified>
</cp:coreProperties>
</file>