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6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8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3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2EB1-3881-4FB1-BDF1-C06D2C06C3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195D-5228-4F95-ADAB-77A7A7A67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98" y="658129"/>
            <a:ext cx="8675077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Orbitron" panose="02000000000000000000" pitchFamily="2" charset="0"/>
              </a:rPr>
              <a:t>Tools and Software for Project Planning and Collaboration</a:t>
            </a:r>
            <a:endParaRPr lang="en-IN" sz="4800" b="1" dirty="0">
              <a:solidFill>
                <a:schemeClr val="accent5">
                  <a:lumMod val="40000"/>
                  <a:lumOff val="6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98" y="3471409"/>
            <a:ext cx="9144000" cy="525825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Orbitron" panose="02000000000000000000" pitchFamily="2" charset="0"/>
              </a:rPr>
              <a:t>Simplifying Project Management</a:t>
            </a:r>
          </a:p>
          <a:p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7217" y="4146808"/>
            <a:ext cx="585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Presenters:</a:t>
            </a:r>
          </a:p>
          <a:p>
            <a:pPr algn="ctr"/>
            <a:r>
              <a:rPr lang="en-IN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Khizer</a:t>
            </a:r>
            <a:endParaRPr lang="en-IN" sz="2000" dirty="0" smtClean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" panose="02000000000000000000" pitchFamily="2" charset="0"/>
            </a:endParaRPr>
          </a:p>
          <a:p>
            <a:pPr algn="ctr"/>
            <a:r>
              <a:rPr lang="en-IN" sz="200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Aliraza</a:t>
            </a:r>
            <a:endParaRPr lang="en-IN" sz="2000" dirty="0" smtClean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" panose="02000000000000000000" pitchFamily="2" charset="0"/>
            </a:endParaRPr>
          </a:p>
          <a:p>
            <a:pPr algn="ctr"/>
            <a:r>
              <a:rPr lang="en-IN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" panose="02000000000000000000" pitchFamily="2" charset="0"/>
              </a:rPr>
              <a:t>Yasir</a:t>
            </a:r>
            <a:endParaRPr lang="en-IN" sz="2000" dirty="0" smtClean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9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73" y="388593"/>
            <a:ext cx="5731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Introduction to Project Planning and Collaboration</a:t>
            </a:r>
            <a:endParaRPr lang="en-IN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572" y="889843"/>
            <a:ext cx="97589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Define Project Planning and Collaboration: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Project planning involves outlining tasks, timelines, and resources required to achieve a specific goal. Collaboration is the process of working together effectively towards a common objective.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Highlight the Importance of Efficient Project Management:</a:t>
            </a: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Efficient project management ensures that projects are completed on time and within budget.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 reduces the risk of scope creep and missed deadlines.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Effective project management enhances team coordination and productivity.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Explain the Need for Tools to Streamline the Process:</a:t>
            </a: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As projects become more complex, manual methods become inefficient.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Tools automate tasks, provide real-time visibility, and facilitate communication.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They help teams stay organized, meet deadlines, and achieve project goals effectively.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73" y="388593"/>
            <a:ext cx="3907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Why use Project Planning Tools ?</a:t>
            </a:r>
            <a:endParaRPr lang="en-IN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572" y="889843"/>
            <a:ext cx="97589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Efficient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Management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Project </a:t>
            </a:r>
            <a:r>
              <a:rPr lang="en-US" sz="2000" dirty="0">
                <a:solidFill>
                  <a:schemeClr val="bg1"/>
                </a:solidFill>
              </a:rPr>
              <a:t>planning tools streamline project management processes, ensuring tasks are organized, timelines are met, and resources are utilized efficiently. This efficiency reduces the risk of delays and cost overruns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Improved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These </a:t>
            </a:r>
            <a:r>
              <a:rPr lang="en-US" sz="2000" dirty="0">
                <a:solidFill>
                  <a:schemeClr val="bg1"/>
                </a:solidFill>
              </a:rPr>
              <a:t>tools enhance communication and collaboration among team members. They provide a central platform for sharing updates, which increases transparency and minimizes misunderstandings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Real-time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Monitoring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Project </a:t>
            </a:r>
            <a:r>
              <a:rPr lang="en-US" sz="2000" dirty="0">
                <a:solidFill>
                  <a:schemeClr val="bg1"/>
                </a:solidFill>
              </a:rPr>
              <a:t>planning tools offer real-time tracking and reporting capabilities. This enables project managers to monitor progress, identify issues early, and make necessary adjustments, ensuring project success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Historical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for Learning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They </a:t>
            </a:r>
            <a:r>
              <a:rPr lang="en-US" sz="2000" dirty="0">
                <a:solidFill>
                  <a:schemeClr val="bg1"/>
                </a:solidFill>
              </a:rPr>
              <a:t>store historical project data, which can be valuable for future projects. Teams can learn from past successes and failures to improve project management practices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73" y="388593"/>
            <a:ext cx="3996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Popular Tools for Project Planning</a:t>
            </a:r>
            <a:endParaRPr lang="en-IN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572" y="889843"/>
            <a:ext cx="97589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Microsoft Project</a:t>
            </a:r>
          </a:p>
          <a:p>
            <a:pPr algn="just"/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Comprehensive project management software.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Features: Gantt charts, resource management, budget tracking.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Benefits: Detailed planning, robust reporting, integration with Microsoft tools.</a:t>
            </a:r>
          </a:p>
          <a:p>
            <a:pPr algn="just"/>
            <a:endParaRPr lang="en-US" sz="20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Trello</a:t>
            </a:r>
          </a:p>
          <a:p>
            <a:pPr marL="342900" indent="-342900" algn="just">
              <a:buFontTx/>
              <a:buChar char="-"/>
            </a:pP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project management with boards and cards.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Features: Kanban-style organization, collaboration.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Benefits: Intuitive, ideal for smaller teams, third-party app integration.</a:t>
            </a:r>
          </a:p>
          <a:p>
            <a:pPr lvl="1" algn="just"/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Asana</a:t>
            </a:r>
          </a:p>
          <a:p>
            <a:pPr marL="342900" indent="-342900" algn="just">
              <a:buFontTx/>
              <a:buChar char="-"/>
            </a:pP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Versatile task and project management platform.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Features: Task tracking, templates, automation.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Benefits: Scalable, collaboration-friendly, integrates with popular apps.</a:t>
            </a:r>
          </a:p>
          <a:p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73" y="388593"/>
            <a:ext cx="4337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Collaborative software for Teamwork</a:t>
            </a:r>
            <a:endParaRPr lang="en-IN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572" y="889843"/>
            <a:ext cx="97589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Microsoft Teams</a:t>
            </a:r>
          </a:p>
          <a:p>
            <a:pPr algn="just"/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Unified communication and collaboration.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Real-time chat, video meetings, file sharing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Integration with Microsoft 365 apps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lvl="1" algn="just"/>
            <a:endParaRPr lang="en-US" sz="20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Slack</a:t>
            </a:r>
          </a:p>
          <a:p>
            <a:pPr marL="342900" indent="-342900" algn="just">
              <a:buFontTx/>
              <a:buChar char="-"/>
            </a:pP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Messaging platform for team communication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Organized chat channels, app integrations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Efficient, searchable communication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Google Workspace</a:t>
            </a:r>
          </a:p>
          <a:p>
            <a:pPr marL="342900" indent="-342900" algn="just">
              <a:buFontTx/>
              <a:buChar char="-"/>
            </a:pP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Cloud-based productivity tools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Real-time document collaboration, video conferencing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Accessibility </a:t>
            </a:r>
            <a:r>
              <a:rPr lang="en-IN" sz="2000" dirty="0">
                <a:solidFill>
                  <a:schemeClr val="bg1"/>
                </a:solidFill>
              </a:rPr>
              <a:t>and teamwork promotion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73" y="388593"/>
            <a:ext cx="2274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Benefits and Tips</a:t>
            </a:r>
            <a:endParaRPr lang="en-IN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572" y="889843"/>
            <a:ext cx="97589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Benefits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Using Project Planning and Collaboration Tools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just"/>
            <a:endParaRPr lang="en-US" sz="20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IN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1. Improved </a:t>
            </a:r>
            <a:r>
              <a:rPr lang="en-I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</a:t>
            </a:r>
            <a:r>
              <a:rPr lang="en-IN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just"/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These tools facilitate clear and timely communication among team members, reducing </a:t>
            </a:r>
            <a:r>
              <a:rPr lang="en-US" sz="2000" dirty="0" smtClean="0">
                <a:solidFill>
                  <a:schemeClr val="bg1"/>
                </a:solidFill>
              </a:rPr>
              <a:t>                          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misunderstandings </a:t>
            </a:r>
            <a:r>
              <a:rPr lang="en-US" sz="2000" dirty="0">
                <a:solidFill>
                  <a:schemeClr val="bg1"/>
                </a:solidFill>
              </a:rPr>
              <a:t>and enhancing collaboration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2.</a:t>
            </a:r>
            <a:r>
              <a:rPr lang="en-I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Enhanced Efficiency</a:t>
            </a:r>
            <a:r>
              <a:rPr lang="en-IN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just"/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Project </a:t>
            </a:r>
            <a:r>
              <a:rPr lang="en-US" sz="2000" dirty="0">
                <a:solidFill>
                  <a:schemeClr val="bg1"/>
                </a:solidFill>
              </a:rPr>
              <a:t>planning tools streamline workflows, helping teams work more efficiently, meet </a:t>
            </a:r>
            <a:r>
              <a:rPr lang="en-US" sz="2000" dirty="0" smtClean="0">
                <a:solidFill>
                  <a:schemeClr val="bg1"/>
                </a:solidFill>
              </a:rPr>
              <a:t>  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deadlines</a:t>
            </a:r>
            <a:r>
              <a:rPr lang="en-US" sz="2000" dirty="0">
                <a:solidFill>
                  <a:schemeClr val="bg1"/>
                </a:solidFill>
              </a:rPr>
              <a:t>, and allocate resources effectively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3. </a:t>
            </a:r>
            <a:r>
              <a:rPr lang="en-I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Real-time Updates:</a:t>
            </a:r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IN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Users </a:t>
            </a:r>
            <a:r>
              <a:rPr lang="en-US" sz="2000" dirty="0">
                <a:solidFill>
                  <a:schemeClr val="bg1"/>
                </a:solidFill>
              </a:rPr>
              <a:t>can track project progress in real-time, enabling quicker decision-making and better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resource </a:t>
            </a:r>
            <a:r>
              <a:rPr lang="en-US" sz="2000" dirty="0">
                <a:solidFill>
                  <a:schemeClr val="bg1"/>
                </a:solidFill>
              </a:rPr>
              <a:t>allocation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1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73" y="388593"/>
            <a:ext cx="163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Continue…</a:t>
            </a:r>
            <a:endParaRPr lang="en-IN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572" y="889843"/>
            <a:ext cx="97589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 Tips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Selecting the Right Tools and Best Practices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just"/>
            <a:endParaRPr lang="en-US" sz="20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I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IN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 Define </a:t>
            </a:r>
            <a:r>
              <a:rPr lang="en-I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Your Needs:</a:t>
            </a:r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algn="just"/>
            <a:r>
              <a:rPr lang="en-IN" sz="2000" dirty="0" smtClean="0"/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Understand </a:t>
            </a:r>
            <a:r>
              <a:rPr lang="en-US" sz="2000" dirty="0">
                <a:solidFill>
                  <a:schemeClr val="bg1"/>
                </a:solidFill>
              </a:rPr>
              <a:t>your team's specific requirements and project complexity before choosing a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tool.</a:t>
            </a:r>
          </a:p>
          <a:p>
            <a:pPr algn="just"/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2.</a:t>
            </a:r>
            <a:r>
              <a:rPr lang="en-I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Consider Integration</a:t>
            </a:r>
            <a:r>
              <a:rPr lang="en-IN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just"/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Ensure </a:t>
            </a:r>
            <a:r>
              <a:rPr lang="en-US" sz="2000" dirty="0">
                <a:solidFill>
                  <a:schemeClr val="bg1"/>
                </a:solidFill>
              </a:rPr>
              <a:t>the tool can seamlessly integrate with existing software to avoid data silos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3. </a:t>
            </a:r>
            <a:r>
              <a:rPr lang="en-I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Budget </a:t>
            </a:r>
            <a:r>
              <a:rPr lang="en-IN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Wisely:</a:t>
            </a:r>
            <a:endParaRPr lang="en-IN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IN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Evaluate </a:t>
            </a:r>
            <a:r>
              <a:rPr lang="en-US" sz="2000" dirty="0">
                <a:solidFill>
                  <a:schemeClr val="bg1"/>
                </a:solidFill>
              </a:rPr>
              <a:t>the cost of the tool in relation to the value it brings to your projects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4. </a:t>
            </a:r>
            <a:r>
              <a:rPr lang="en-I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User-Friendly:</a:t>
            </a:r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IN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Opt </a:t>
            </a:r>
            <a:r>
              <a:rPr lang="en-US" sz="2000" dirty="0">
                <a:solidFill>
                  <a:schemeClr val="bg1"/>
                </a:solidFill>
              </a:rPr>
              <a:t>for user-friendly platforms to reduce the learning curve for your team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5. </a:t>
            </a:r>
            <a:r>
              <a:rPr lang="en-IN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Security:</a:t>
            </a:r>
          </a:p>
          <a:p>
            <a:pPr algn="just"/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Prioritize </a:t>
            </a:r>
            <a:r>
              <a:rPr lang="en-US" sz="2000" dirty="0">
                <a:solidFill>
                  <a:schemeClr val="bg1"/>
                </a:solidFill>
              </a:rPr>
              <a:t>tools with robust data security and compliance features to protect sensitive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information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8960" y="3056708"/>
            <a:ext cx="582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Orbitron" panose="02000000000000000000" pitchFamily="2" charset="0"/>
              </a:rPr>
              <a:t>THANKS  FOR  WATCHING</a:t>
            </a:r>
            <a:endParaRPr lang="en-IN" sz="2800" b="1" dirty="0">
              <a:solidFill>
                <a:schemeClr val="accent5">
                  <a:lumMod val="40000"/>
                  <a:lumOff val="60000"/>
                </a:schemeClr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3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</TotalTime>
  <Words>669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Orbitron</vt:lpstr>
      <vt:lpstr>Wingdings</vt:lpstr>
      <vt:lpstr>Office Theme</vt:lpstr>
      <vt:lpstr>Tools and Software for Project Planning and Collaboration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and Software for Project Planning and Collaboration</dc:title>
  <dc:creator>Qureshi Taha</dc:creator>
  <cp:lastModifiedBy>Qureshi Taha</cp:lastModifiedBy>
  <cp:revision>17</cp:revision>
  <cp:lastPrinted>2023-10-05T11:47:32Z</cp:lastPrinted>
  <dcterms:created xsi:type="dcterms:W3CDTF">2023-10-05T06:28:19Z</dcterms:created>
  <dcterms:modified xsi:type="dcterms:W3CDTF">2023-10-09T16:52:14Z</dcterms:modified>
</cp:coreProperties>
</file>