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9" r:id="rId13"/>
    <p:sldId id="288" r:id="rId14"/>
    <p:sldId id="287" r:id="rId15"/>
    <p:sldId id="286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>
        <p:scale>
          <a:sx n="101" d="100"/>
          <a:sy n="101" d="100"/>
        </p:scale>
        <p:origin x="92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70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06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53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5" cy="157586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4+2-Bit Opcode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5919" y="3869872"/>
            <a:ext cx="4041806" cy="202289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dirty="0"/>
              <a:t>Khizar </a:t>
            </a:r>
            <a:r>
              <a:rPr lang="en-US" sz="2300"/>
              <a:t>Ali Shah - </a:t>
            </a:r>
            <a:r>
              <a:rPr lang="en-US" sz="2300" dirty="0"/>
              <a:t>2020196</a:t>
            </a:r>
          </a:p>
          <a:p>
            <a:pPr algn="l"/>
            <a:r>
              <a:rPr lang="en-US" dirty="0"/>
              <a:t>Syed Muhammad Ashaar Shah - 2020478</a:t>
            </a:r>
          </a:p>
          <a:p>
            <a:pPr algn="l"/>
            <a:r>
              <a:rPr lang="en-US" sz="2300" dirty="0"/>
              <a:t>Muhammad Omer bin Atique  </a:t>
            </a:r>
            <a:r>
              <a:rPr lang="en-US" dirty="0"/>
              <a:t>- </a:t>
            </a:r>
            <a:r>
              <a:rPr lang="en-US" sz="2300" dirty="0"/>
              <a:t>2020335</a:t>
            </a:r>
          </a:p>
          <a:p>
            <a:pPr algn="l"/>
            <a:r>
              <a:rPr lang="en-US" dirty="0"/>
              <a:t>Harris Abdullah - 2020159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6D4A-34E8-7490-4664-8015680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295" y="3119664"/>
            <a:ext cx="5094705" cy="618671"/>
          </a:xfrm>
        </p:spPr>
        <p:txBody>
          <a:bodyPr>
            <a:normAutofit fontScale="90000"/>
          </a:bodyPr>
          <a:lstStyle/>
          <a:p>
            <a:r>
              <a:rPr lang="en-GB" dirty="0"/>
              <a:t>Instruction Cycle Flowchart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1F2A0-CB53-EA31-E6D5-B95C84FD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-230677"/>
            <a:ext cx="6400799" cy="70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2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AA8C-5E14-80FB-ACCF-DF97BC0A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95" y="511628"/>
            <a:ext cx="5503334" cy="1257300"/>
          </a:xfrm>
        </p:spPr>
        <p:txBody>
          <a:bodyPr>
            <a:normAutofit/>
          </a:bodyPr>
          <a:lstStyle/>
          <a:p>
            <a:r>
              <a:rPr lang="en-GB" dirty="0"/>
              <a:t>Arithmetic Unit</a:t>
            </a:r>
            <a:endParaRPr lang="en-PK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C8242E-78DB-B900-A628-BCA88B96BA84}"/>
              </a:ext>
            </a:extLst>
          </p:cNvPr>
          <p:cNvSpPr txBox="1">
            <a:spLocks/>
          </p:cNvSpPr>
          <p:nvPr/>
        </p:nvSpPr>
        <p:spPr>
          <a:xfrm>
            <a:off x="6171701" y="511627"/>
            <a:ext cx="5503334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Logic Unit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648C1-4220-AC6B-33E9-040ACCF6E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85" y="1890313"/>
            <a:ext cx="4581954" cy="4456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F939C-245A-6AD7-FF22-E6F4D991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25" y="2082532"/>
            <a:ext cx="4845685" cy="4071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9B7F8-5712-7ECB-121A-6A03F605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0" y="1890313"/>
            <a:ext cx="4581954" cy="4456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85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E6FF-835B-7764-DB97-17A8C7F9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5143"/>
            <a:ext cx="10353762" cy="1257300"/>
          </a:xfrm>
        </p:spPr>
        <p:txBody>
          <a:bodyPr/>
          <a:lstStyle/>
          <a:p>
            <a:r>
              <a:rPr lang="en-GB" dirty="0"/>
              <a:t>Arithmetic Logic Shift Unit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E790A-9896-5BE7-C4D8-DDC445D6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901"/>
            <a:ext cx="6172093" cy="499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28754-051F-3362-EE0E-D34B070CB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93" y="1866900"/>
            <a:ext cx="6172792" cy="4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0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F28E-2CC5-1E46-A53E-5F32C5DB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656" y="3143928"/>
            <a:ext cx="4271671" cy="518726"/>
          </a:xfrm>
        </p:spPr>
        <p:txBody>
          <a:bodyPr>
            <a:normAutofit fontScale="90000"/>
          </a:bodyPr>
          <a:lstStyle/>
          <a:p>
            <a:r>
              <a:rPr lang="en-PK" dirty="0"/>
              <a:t>Multiplication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424A8-8B73-F145-A20A-1919F1E2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1417"/>
            <a:ext cx="7068457" cy="69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888" y="3818609"/>
            <a:ext cx="3947771" cy="185065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Instruction format	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3BDF5F1-11B9-42EB-800A-B3D749BB4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147668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4C30DE-C308-1DF0-0458-6C399292F7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0" y="1458401"/>
            <a:ext cx="10972816" cy="13716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324" y="3429000"/>
            <a:ext cx="8979631" cy="262987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dirty="0"/>
              <a:t>Instruction is 16 bit Long.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2 bit for mode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4 for opcode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10 for address / operand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93" y="17780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Registers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693" y="3007275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 total of 11 registers are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F02C8-5694-D268-3F4D-2A4EEDC43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596"/>
          <a:stretch/>
        </p:blipFill>
        <p:spPr>
          <a:xfrm>
            <a:off x="1" y="224971"/>
            <a:ext cx="6087377" cy="64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6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Main Memory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memory size was chosen to be 2^10 = 1024.</a:t>
            </a:r>
          </a:p>
          <a:p>
            <a:r>
              <a:rPr lang="en-US" sz="2400" dirty="0"/>
              <a:t>The address line is 10 bit long.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98055E3-FFEF-7696-497A-2C0D00165A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9" b="7946"/>
          <a:stretch/>
        </p:blipFill>
        <p:spPr bwMode="auto">
          <a:xfrm>
            <a:off x="-8622" y="1532595"/>
            <a:ext cx="6096000" cy="36695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588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265" y="58157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Common Bus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664" y="1746963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size of the common bus is 16 bits.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6D836-DE76-F60D-8A6B-46BEB84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41279" y="10"/>
            <a:ext cx="609600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47F6F-4F14-2C98-4E91-B91F17ED4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7395" y="0"/>
            <a:ext cx="7740059" cy="68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6D4A-34E8-7490-4664-8015680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GB" dirty="0"/>
              <a:t>Memory Reference Instructions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0EAF0-725B-C200-CCF7-61B63A57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86" y="1257300"/>
            <a:ext cx="9793109" cy="53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6D4A-34E8-7490-4664-8015680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6073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GB" dirty="0"/>
              <a:t>Execution of Memory Reference Instructions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B26BF-408A-B5E6-7908-9DC8A6CA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111778"/>
            <a:ext cx="8142514" cy="57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6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AA8C-5E14-80FB-ACCF-DF97BC0A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2" y="150719"/>
            <a:ext cx="5503334" cy="1257300"/>
          </a:xfrm>
        </p:spPr>
        <p:txBody>
          <a:bodyPr>
            <a:normAutofit fontScale="90000"/>
          </a:bodyPr>
          <a:lstStyle/>
          <a:p>
            <a:r>
              <a:rPr lang="en-GB" dirty="0"/>
              <a:t>Register Reference Instructions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ABEBD-2F89-54B1-0395-D78D32F34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97" y="1408019"/>
            <a:ext cx="7963203" cy="54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C8242E-78DB-B900-A628-BCA88B96BA84}"/>
              </a:ext>
            </a:extLst>
          </p:cNvPr>
          <p:cNvSpPr txBox="1">
            <a:spLocks/>
          </p:cNvSpPr>
          <p:nvPr/>
        </p:nvSpPr>
        <p:spPr>
          <a:xfrm>
            <a:off x="3344333" y="468084"/>
            <a:ext cx="5503334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I/O</a:t>
            </a:r>
          </a:p>
          <a:p>
            <a:r>
              <a:rPr lang="en-GB" dirty="0"/>
              <a:t>Instructions</a:t>
            </a:r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12C22-38A0-DDBE-7F2D-2255E2FC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42" y="2295579"/>
            <a:ext cx="9274629" cy="40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4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{59E14337-D219-4A1E-9DEA-77F9741C7FA1}tf55705232_win32</Template>
  <TotalTime>61</TotalTime>
  <Words>122</Words>
  <Application>Microsoft Macintosh PowerPoint</Application>
  <PresentationFormat>Widescreen</PresentationFormat>
  <Paragraphs>31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4+2-Bit Opcode Computer</vt:lpstr>
      <vt:lpstr>Instruction format </vt:lpstr>
      <vt:lpstr>Registers </vt:lpstr>
      <vt:lpstr>Main Memory </vt:lpstr>
      <vt:lpstr>Common Bus </vt:lpstr>
      <vt:lpstr>Memory Reference Instructions</vt:lpstr>
      <vt:lpstr>Execution of Memory Reference Instructions</vt:lpstr>
      <vt:lpstr>Register Reference Instructions</vt:lpstr>
      <vt:lpstr>PowerPoint Presentation</vt:lpstr>
      <vt:lpstr>Instruction Cycle Flowchart</vt:lpstr>
      <vt:lpstr>Arithmetic Unit</vt:lpstr>
      <vt:lpstr>Arithmetic Logic Shift Unit</vt:lpstr>
      <vt:lpstr>Multiplication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4+2-Bit Opcode Computer</dc:title>
  <dc:creator>Omer Attique</dc:creator>
  <cp:lastModifiedBy>u2020196</cp:lastModifiedBy>
  <cp:revision>18</cp:revision>
  <dcterms:created xsi:type="dcterms:W3CDTF">2022-06-02T21:44:13Z</dcterms:created>
  <dcterms:modified xsi:type="dcterms:W3CDTF">2022-06-03T03:04:41Z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