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EB65B-5EA6-49E6-9A5C-BCB563D0CEEE}" type="datetimeFigureOut">
              <a:rPr lang="en-PK" smtClean="0"/>
              <a:t>10/01/2022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0104-FC1D-480B-A5FF-EDE97964BE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721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5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901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93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416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3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91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649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72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58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67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E7B7E-8A04-4BE5-AED7-AEA94973AAB3}" type="datetimeFigureOut">
              <a:rPr lang="en-PK" smtClean="0"/>
              <a:t>09/01/2022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6696F4-26C3-48F0-AAEF-C093100F5D5B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8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46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DB1E-3C3A-43C5-9B16-6052A64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WORKING:</a:t>
            </a:r>
            <a:b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sz="3600" dirty="0">
                <a:latin typeface="Cascadia Mono" panose="020B0609020000020004" pitchFamily="49" charset="0"/>
                <a:cs typeface="Cascadia Mono" panose="020B0609020000020004" pitchFamily="49" charset="0"/>
              </a:rPr>
              <a:t>7-SEGMENT DISPLAY AND 4026 IC:</a:t>
            </a:r>
            <a:endParaRPr lang="en-PK" sz="3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4A2E90-DBD6-4DC9-8A57-513261115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73" y="2187097"/>
            <a:ext cx="3695507" cy="3747556"/>
          </a:xfr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2CA6D6-A5D2-457A-A091-8B736E382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6" y="2932220"/>
            <a:ext cx="4707652" cy="2520232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92DABA2-5C89-4B1C-A379-ACEC7934F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12" y="2686563"/>
            <a:ext cx="1981792" cy="30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B74B-07C9-4BB5-B36E-401910A4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LIMITAIONS:</a:t>
            </a:r>
            <a:endParaRPr lang="en-PK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E8F6-73E0-453F-BB58-28D47654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GB" dirty="0">
                <a:latin typeface="Caviar Dreams" panose="020B0402020204020504" pitchFamily="34" charset="0"/>
              </a:rPr>
              <a:t>Current design works for only specific types of taps.</a:t>
            </a:r>
          </a:p>
          <a:p>
            <a:pPr marL="457200" indent="-457200">
              <a:buAutoNum type="arabicParenR"/>
            </a:pPr>
            <a:r>
              <a:rPr lang="en-GB" dirty="0">
                <a:latin typeface="Caviar Dreams" panose="020B0402020204020504" pitchFamily="34" charset="0"/>
              </a:rPr>
              <a:t>The sensor may detect other obstacles by mistake like the water from the tap</a:t>
            </a:r>
          </a:p>
          <a:p>
            <a:pPr marL="457200" indent="-457200">
              <a:buAutoNum type="arabicParenR"/>
            </a:pPr>
            <a:r>
              <a:rPr lang="en-GB" dirty="0">
                <a:latin typeface="Caviar Dreams" panose="020B0402020204020504" pitchFamily="34" charset="0"/>
              </a:rPr>
              <a:t>The counter is subject to our experimental calculations and the results may differ under different conditions</a:t>
            </a:r>
          </a:p>
        </p:txBody>
      </p:sp>
    </p:spTree>
    <p:extLst>
      <p:ext uri="{BB962C8B-B14F-4D97-AF65-F5344CB8AC3E}">
        <p14:creationId xmlns:p14="http://schemas.microsoft.com/office/powerpoint/2010/main" val="294735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B74B-07C9-4BB5-B36E-401910A4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IMPROVEMENTS:</a:t>
            </a:r>
            <a:endParaRPr lang="en-PK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E8F6-73E0-453F-BB58-28D47654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viar Dreams" panose="020B0402020204020504" pitchFamily="34" charset="0"/>
              </a:rPr>
              <a:t>1) One possible improvement in the design is that we can have a servo motor on both taps.</a:t>
            </a:r>
          </a:p>
          <a:p>
            <a:pPr marL="0" indent="0">
              <a:buNone/>
            </a:pPr>
            <a:r>
              <a:rPr lang="en-GB" dirty="0">
                <a:latin typeface="Caviar Dreams" panose="020B0402020204020504" pitchFamily="34" charset="0"/>
              </a:rPr>
              <a:t>2) We can also have a mechanism which will tell us the temperature of the water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73619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B74B-07C9-4BB5-B36E-401910A4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PROBLEM STATEMENT:</a:t>
            </a:r>
            <a:endParaRPr lang="en-PK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E8F6-73E0-453F-BB58-28D47654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viar Dreams" panose="020B0402020204020504" pitchFamily="34" charset="0"/>
              </a:rPr>
              <a:t>1) We all know that water is a precious resource that we have all taken for granted and waste in huge amounts everyday even without us realizing.</a:t>
            </a:r>
          </a:p>
          <a:p>
            <a:r>
              <a:rPr lang="en-GB" dirty="0">
                <a:latin typeface="Caviar Dreams" panose="020B0402020204020504" pitchFamily="34" charset="0"/>
              </a:rPr>
              <a:t>2) Our project allows us to mitigate this wastage in an effective yet cost efficient way.</a:t>
            </a:r>
          </a:p>
          <a:p>
            <a:r>
              <a:rPr lang="en-GB" dirty="0">
                <a:latin typeface="Caviar Dreams" panose="020B0402020204020504" pitchFamily="34" charset="0"/>
              </a:rPr>
              <a:t>3) Our project targets water wastage specifically from taps.</a:t>
            </a:r>
          </a:p>
          <a:p>
            <a:r>
              <a:rPr lang="en-GB" dirty="0">
                <a:latin typeface="Caviar Dreams" panose="020B0402020204020504" pitchFamily="34" charset="0"/>
              </a:rPr>
              <a:t>4) Our design utilizes concepts basic concepts that we have learned in DLD class.</a:t>
            </a:r>
          </a:p>
        </p:txBody>
      </p:sp>
    </p:spTree>
    <p:extLst>
      <p:ext uri="{BB962C8B-B14F-4D97-AF65-F5344CB8AC3E}">
        <p14:creationId xmlns:p14="http://schemas.microsoft.com/office/powerpoint/2010/main" val="118843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D42E-08A5-47C8-955E-508ACD45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COMPONENTS:</a:t>
            </a:r>
            <a:endParaRPr lang="en-PK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B665-A6E2-4699-9780-C48332C1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aviar Dreams" panose="020B0402020204020504" pitchFamily="34" charset="0"/>
              </a:rPr>
              <a:t>Ultrasonic Sensor</a:t>
            </a:r>
          </a:p>
          <a:p>
            <a:pPr marL="0" indent="0">
              <a:buNone/>
            </a:pPr>
            <a:r>
              <a:rPr lang="en-GB" dirty="0">
                <a:latin typeface="Caviar Dreams" panose="020B0402020204020504" pitchFamily="34" charset="0"/>
              </a:rPr>
              <a:t>12 Volts Battery</a:t>
            </a:r>
          </a:p>
          <a:p>
            <a:r>
              <a:rPr lang="en-GB" dirty="0">
                <a:latin typeface="Caviar Dreams" panose="020B0402020204020504" pitchFamily="34" charset="0"/>
              </a:rPr>
              <a:t>2 AND Gates</a:t>
            </a:r>
          </a:p>
          <a:p>
            <a:r>
              <a:rPr lang="en-GB" dirty="0">
                <a:latin typeface="Caviar Dreams" panose="020B0402020204020504" pitchFamily="34" charset="0"/>
              </a:rPr>
              <a:t>1 NOT Gate</a:t>
            </a:r>
          </a:p>
          <a:p>
            <a:r>
              <a:rPr lang="en-GB" dirty="0">
                <a:latin typeface="Caviar Dreams" panose="020B0402020204020504" pitchFamily="34" charset="0"/>
              </a:rPr>
              <a:t>Servomotor</a:t>
            </a:r>
          </a:p>
          <a:p>
            <a:r>
              <a:rPr lang="en-GB" dirty="0">
                <a:latin typeface="Caviar Dreams" panose="020B0402020204020504" pitchFamily="34" charset="0"/>
              </a:rPr>
              <a:t>Astable 555 Timer</a:t>
            </a:r>
          </a:p>
          <a:p>
            <a:r>
              <a:rPr lang="en-GB" dirty="0">
                <a:latin typeface="Caviar Dreams" panose="020B0402020204020504" pitchFamily="34" charset="0"/>
              </a:rPr>
              <a:t>Resistor A (24k) and B (2.4k)</a:t>
            </a:r>
          </a:p>
          <a:p>
            <a:r>
              <a:rPr lang="en-GB" dirty="0">
                <a:latin typeface="Caviar Dreams" panose="020B0402020204020504" pitchFamily="34" charset="0"/>
              </a:rPr>
              <a:t>Capacitor (500uF)</a:t>
            </a:r>
          </a:p>
          <a:p>
            <a:r>
              <a:rPr lang="en-GB" dirty="0">
                <a:latin typeface="Caviar Dreams" panose="020B0402020204020504" pitchFamily="34" charset="0"/>
              </a:rPr>
              <a:t>4026 ICs(two)</a:t>
            </a:r>
          </a:p>
          <a:p>
            <a:r>
              <a:rPr lang="en-GB" dirty="0">
                <a:latin typeface="Caviar Dreams" panose="020B0402020204020504" pitchFamily="34" charset="0"/>
              </a:rPr>
              <a:t>Two 7-segment displays</a:t>
            </a:r>
          </a:p>
        </p:txBody>
      </p:sp>
    </p:spTree>
    <p:extLst>
      <p:ext uri="{BB962C8B-B14F-4D97-AF65-F5344CB8AC3E}">
        <p14:creationId xmlns:p14="http://schemas.microsoft.com/office/powerpoint/2010/main" val="398315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DB1E-3C3A-43C5-9B16-6052A64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BLOCK DIAGRAM:</a:t>
            </a:r>
            <a:endParaRPr lang="en-PK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D39F0-D261-4B60-9A0E-581C47C04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56" y="1846263"/>
            <a:ext cx="5804813" cy="4022725"/>
          </a:xfrm>
        </p:spPr>
      </p:pic>
    </p:spTree>
    <p:extLst>
      <p:ext uri="{BB962C8B-B14F-4D97-AF65-F5344CB8AC3E}">
        <p14:creationId xmlns:p14="http://schemas.microsoft.com/office/powerpoint/2010/main" val="377633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DB1E-3C3A-43C5-9B16-6052A64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SIMULATION DIAGRAM:</a:t>
            </a:r>
            <a:endParaRPr lang="en-PK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061A5-62B8-4CA9-9700-B007FDC7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42" y="1952006"/>
            <a:ext cx="6152515" cy="42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DB1E-3C3A-43C5-9B16-6052A64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WORKING:</a:t>
            </a:r>
            <a:b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sz="3600" dirty="0">
                <a:latin typeface="Cascadia Mono" panose="020B0609020000020004" pitchFamily="49" charset="0"/>
                <a:cs typeface="Cascadia Mono" panose="020B0609020000020004" pitchFamily="49" charset="0"/>
              </a:rPr>
              <a:t>IR SENSOR:</a:t>
            </a:r>
            <a:endParaRPr lang="en-PK" sz="3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E2CF8-5B63-4C35-B6FC-C4873AF0C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286" y="2083048"/>
            <a:ext cx="2057234" cy="37268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CA9BF-FC79-48DA-B0B8-E3FE9199D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352247"/>
            <a:ext cx="4442128" cy="333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1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DB1E-3C3A-43C5-9B16-6052A64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WORKING:</a:t>
            </a:r>
            <a:b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sz="3600" dirty="0">
                <a:latin typeface="Cascadia Mono" panose="020B0609020000020004" pitchFamily="49" charset="0"/>
                <a:cs typeface="Cascadia Mono" panose="020B0609020000020004" pitchFamily="49" charset="0"/>
              </a:rPr>
              <a:t>SERVO MOTOR:</a:t>
            </a:r>
            <a:endParaRPr lang="en-PK" sz="3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A2F900-4D95-4CE2-AC73-53FD9BE7E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77" y="2318603"/>
            <a:ext cx="6148603" cy="31111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C8774-D349-4746-B344-28320D38C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2638375"/>
            <a:ext cx="2791348" cy="27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DB1E-3C3A-43C5-9B16-6052A64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WORKING:</a:t>
            </a:r>
            <a:b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sz="3600" dirty="0">
                <a:latin typeface="Cascadia Mono" panose="020B0609020000020004" pitchFamily="49" charset="0"/>
                <a:cs typeface="Cascadia Mono" panose="020B0609020000020004" pitchFamily="49" charset="0"/>
              </a:rPr>
              <a:t>ASTABLE 555 TIMER:</a:t>
            </a:r>
            <a:endParaRPr lang="en-PK" sz="3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247459-C301-49D9-B168-A35308618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81" y="1945354"/>
            <a:ext cx="5110038" cy="4144546"/>
          </a:xfrm>
        </p:spPr>
      </p:pic>
    </p:spTree>
    <p:extLst>
      <p:ext uri="{BB962C8B-B14F-4D97-AF65-F5344CB8AC3E}">
        <p14:creationId xmlns:p14="http://schemas.microsoft.com/office/powerpoint/2010/main" val="89745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DB1E-3C3A-43C5-9B16-6052A64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WORKING:</a:t>
            </a:r>
            <a:b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sz="3600" dirty="0">
                <a:latin typeface="Cascadia Mono" panose="020B0609020000020004" pitchFamily="49" charset="0"/>
                <a:cs typeface="Cascadia Mono" panose="020B0609020000020004" pitchFamily="49" charset="0"/>
              </a:rPr>
              <a:t>3-BIT SYNCHRONOUS UP COUNTER:</a:t>
            </a:r>
            <a:endParaRPr lang="en-PK" sz="3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B7E4A6-33EA-4410-8C4C-810A7A343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69" y="1993438"/>
            <a:ext cx="5319422" cy="4112954"/>
          </a:xfrm>
        </p:spPr>
      </p:pic>
    </p:spTree>
    <p:extLst>
      <p:ext uri="{BB962C8B-B14F-4D97-AF65-F5344CB8AC3E}">
        <p14:creationId xmlns:p14="http://schemas.microsoft.com/office/powerpoint/2010/main" val="6396649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723</TotalTime>
  <Words>241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Cascadia Mono</vt:lpstr>
      <vt:lpstr>Caviar Dreams</vt:lpstr>
      <vt:lpstr>Retrospect</vt:lpstr>
      <vt:lpstr>PowerPoint Presentation</vt:lpstr>
      <vt:lpstr>PROBLEM STATEMENT:</vt:lpstr>
      <vt:lpstr>COMPONENTS:</vt:lpstr>
      <vt:lpstr>BLOCK DIAGRAM:</vt:lpstr>
      <vt:lpstr>SIMULATION DIAGRAM:</vt:lpstr>
      <vt:lpstr>WORKING: IR SENSOR:</vt:lpstr>
      <vt:lpstr>WORKING: SERVO MOTOR:</vt:lpstr>
      <vt:lpstr>WORKING: ASTABLE 555 TIMER:</vt:lpstr>
      <vt:lpstr>WORKING: 3-BIT SYNCHRONOUS UP COUNTER:</vt:lpstr>
      <vt:lpstr>WORKING: 7-SEGMENT DISPLAY AND 4026 IC:</vt:lpstr>
      <vt:lpstr>LIMITAIONS:</vt:lpstr>
      <vt:lpstr>IMPROVEMENTS: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Attique</dc:creator>
  <cp:lastModifiedBy>Omer Attique</cp:lastModifiedBy>
  <cp:revision>11</cp:revision>
  <dcterms:created xsi:type="dcterms:W3CDTF">2022-01-09T17:31:49Z</dcterms:created>
  <dcterms:modified xsi:type="dcterms:W3CDTF">2022-01-10T06:03:33Z</dcterms:modified>
</cp:coreProperties>
</file>