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2884-E006-42C9-AC14-D3790A8DE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2CFE5-C947-4261-B37A-21968067A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DAE9D-2743-47B7-9A6F-B0EBC878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19E6-D437-4B47-B796-0FFBBD69A96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6D759-1322-4CC1-9EEA-75419719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017FB-2C6C-4178-92F8-128F2B37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8C47-7965-4B68-B588-F20E8D88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1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4BCE-0873-442E-BEBD-D20B7DD3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A5D06-40B3-47A1-B2A3-D76FCB156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F1371-60A4-4815-948F-07E0FE89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19E6-D437-4B47-B796-0FFBBD69A96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A26DE-520D-4274-ABFB-84865616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6F92C-CCB3-4CAF-A339-DAF2B4C8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8C47-7965-4B68-B588-F20E8D88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BD8DF-D461-4C34-8445-16EF2E07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A6F19-882C-4E7C-B4B8-FC2ED1F33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BC58-C828-4D07-87E2-5F353938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19E6-D437-4B47-B796-0FFBBD69A96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DC19E-B161-4EE4-9BD3-A4B7586E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8DC05-5571-453D-B850-38DA3C70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8C47-7965-4B68-B588-F20E8D88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39CC-7DBF-4BAD-B168-4042C96B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6227-15B6-45AC-AAC7-7FB83CBE4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03760-3086-4993-9657-4CD9999B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19E6-D437-4B47-B796-0FFBBD69A96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314AF-7D57-47D7-958F-6B3698D0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1D76-0DA7-4A80-9BC2-F9C32655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8C47-7965-4B68-B588-F20E8D88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3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3904-93A9-4997-B54B-7D503FDB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E88D4-56D4-45FE-9CF8-82E0FA9B8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00DF-FBB8-45FB-A0A0-F96A974D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19E6-D437-4B47-B796-0FFBBD69A96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A673E-C30D-4922-8C64-C19B43C0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3313F-7D5E-49FE-BB60-4DCBF24C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8C47-7965-4B68-B588-F20E8D88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4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7B05-21C1-4309-9594-687BDA5F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36E06-DDBF-4E47-B751-8E7100B76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09F2C-1AA6-49C2-B82A-5F85DE775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89443-A37B-495E-8B32-19DCF5B8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19E6-D437-4B47-B796-0FFBBD69A96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A44ED-2C9F-492C-97BB-F582116F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48FCD-52D0-4B54-BA09-D69081E7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8C47-7965-4B68-B588-F20E8D88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6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DF30-9F2A-4362-806E-BB221A89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D3D7-4D62-4BD1-B13F-D8A731E02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C6389-5EFA-4FE4-B2CA-2A00F3EF5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1B77C-07D2-411D-A2D0-A078C1333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0C997-0B34-4B46-9646-D6B4DCAB5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629D7-0DE7-45D8-ACC5-46C49B2C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19E6-D437-4B47-B796-0FFBBD69A96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41C4E-556E-4817-BCA1-3E61580B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76917-DC05-4C2A-9A97-1D7F52D7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8C47-7965-4B68-B588-F20E8D88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D856B-DADF-46BA-B018-4CA0CE50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71F53-162B-499C-A221-3B3726BD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19E6-D437-4B47-B796-0FFBBD69A96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AB802-9F6D-4CD3-8D0F-FA5063FD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2B1D4-3A83-4AC8-B93D-BD86E1C7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8C47-7965-4B68-B588-F20E8D88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0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E1A6B-7455-4F59-83CF-3DD0CE5D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19E6-D437-4B47-B796-0FFBBD69A96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A1034-2275-4E2B-8DD5-0827FF42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71F00-97C5-48D5-A53A-C9D4F502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8C47-7965-4B68-B588-F20E8D88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8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158C-6227-4323-83A7-B9EAAA93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22941-787F-4C9B-8B93-5F93EE475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FF1A2-A297-46CE-A458-25D93E5E4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41BA7-6C29-4892-A833-4ABE70A5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19E6-D437-4B47-B796-0FFBBD69A96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F804F-43A7-4395-AC6C-192CF718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F36BA-A55C-408E-A8D3-8FD78E5A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8C47-7965-4B68-B588-F20E8D88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1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4CAE-CE3E-47A1-BAFB-57277221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3D58E-086A-4930-8B22-357713126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35993-C442-4BFA-AEF4-A3FAB8E22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90414-9ECF-4908-8677-D38A68F7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D19E6-D437-4B47-B796-0FFBBD69A96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CD071-4E65-4AC4-A497-AFCB2996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AA36D-15CA-4E82-9C81-8311BC85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8C47-7965-4B68-B588-F20E8D88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4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ED823-DF52-46F7-A081-AEA3B4DF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7F3F3-B309-403C-B12C-ACD76CD75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F524E-28BC-4585-9C89-C698A1D4B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D19E6-D437-4B47-B796-0FFBBD69A96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AF747-2888-4010-B3FE-A5874A816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D069F-8E19-4905-8488-544BB82B6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8C47-7965-4B68-B588-F20E8D88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6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inf.elte.hu/fekete/algoritmusok_msc/terinfo_geom/konyvek/Computational%20Geometry%20-%20Algorithms%20and%20Applications,%203rd%20Ed.pdf" TargetMode="External"/><Relationship Id="rId2" Type="http://schemas.openxmlformats.org/officeDocument/2006/relationships/hyperlink" Target="https://github.com/khizarmohammed1997/Motion_planning_project/blob/main/Research%20papers/a%20review%20on%20path%20planning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0D23-93E3-4D62-8BBB-75B7A680F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Motion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6D792-BFAA-48B8-B650-42DD3A0C09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 Proposal</a:t>
            </a:r>
          </a:p>
        </p:txBody>
      </p:sp>
    </p:spTree>
    <p:extLst>
      <p:ext uri="{BB962C8B-B14F-4D97-AF65-F5344CB8AC3E}">
        <p14:creationId xmlns:p14="http://schemas.microsoft.com/office/powerpoint/2010/main" val="404159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B06C-9A78-4854-B2D4-22A7CF41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C0F78-28D2-44B1-9AD0-03317942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her the topic briefly and then ask her for more related paper links.</a:t>
            </a:r>
          </a:p>
          <a:p>
            <a:r>
              <a:rPr lang="en-US" dirty="0"/>
              <a:t>Finding specific project related papers - Common</a:t>
            </a:r>
          </a:p>
          <a:p>
            <a:r>
              <a:rPr lang="en-US" dirty="0"/>
              <a:t>Select path planning algorithms from review </a:t>
            </a:r>
            <a:r>
              <a:rPr lang="en-US" dirty="0">
                <a:hlinkClick r:id="rId2"/>
              </a:rPr>
              <a:t>papers</a:t>
            </a:r>
            <a:r>
              <a:rPr lang="en-US" dirty="0"/>
              <a:t> – Silva and Khizar</a:t>
            </a:r>
          </a:p>
          <a:p>
            <a:r>
              <a:rPr lang="en-US" dirty="0"/>
              <a:t>Setup Unity and review it – </a:t>
            </a:r>
            <a:r>
              <a:rPr lang="en-US" dirty="0" err="1"/>
              <a:t>Sathwik</a:t>
            </a:r>
            <a:r>
              <a:rPr lang="en-US" dirty="0"/>
              <a:t> and Ajith</a:t>
            </a:r>
          </a:p>
          <a:p>
            <a:r>
              <a:rPr lang="en-US" dirty="0"/>
              <a:t>Read up on evaluation metrices – Common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Computational geometry Book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3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E0AA-D10F-4D7E-88AE-F78DA72F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Talking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B1113-CD0D-4E57-83E0-D1E8088D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The motion planning paper using reactive approaches and hierarchical approach</a:t>
            </a:r>
          </a:p>
          <a:p>
            <a:r>
              <a:rPr lang="en-US" sz="2000" dirty="0"/>
              <a:t>Local planner ?? – Reactive??</a:t>
            </a:r>
          </a:p>
          <a:p>
            <a:r>
              <a:rPr lang="en-US" sz="2000" dirty="0"/>
              <a:t>Global planner ?? RRT or RRT*??</a:t>
            </a:r>
          </a:p>
          <a:p>
            <a:r>
              <a:rPr lang="en-US" sz="2000" dirty="0"/>
              <a:t>More specific papers for project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0D9E5BAB-29E8-4E2D-86E3-9FD82EBB9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" r="1" b="323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ECF2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02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45FA1D8C-F70D-4F15-B11B-CA537D49B3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032667"/>
              </p:ext>
            </p:extLst>
          </p:nvPr>
        </p:nvGraphicFramePr>
        <p:xfrm>
          <a:off x="609600" y="142042"/>
          <a:ext cx="10972800" cy="6103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084">
                  <a:extLst>
                    <a:ext uri="{9D8B030D-6E8A-4147-A177-3AD203B41FA5}">
                      <a16:colId xmlns:a16="http://schemas.microsoft.com/office/drawing/2014/main" val="2280087454"/>
                    </a:ext>
                  </a:extLst>
                </a:gridCol>
                <a:gridCol w="8738716">
                  <a:extLst>
                    <a:ext uri="{9D8B030D-6E8A-4147-A177-3AD203B41FA5}">
                      <a16:colId xmlns:a16="http://schemas.microsoft.com/office/drawing/2014/main" val="4219064495"/>
                    </a:ext>
                  </a:extLst>
                </a:gridCol>
              </a:tblGrid>
              <a:tr h="429212">
                <a:tc>
                  <a:txBody>
                    <a:bodyPr/>
                    <a:lstStyle/>
                    <a:p>
                      <a:r>
                        <a:rPr lang="en-US" dirty="0"/>
                        <a:t>Project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58007"/>
                  </a:ext>
                </a:extLst>
              </a:tr>
              <a:tr h="564502">
                <a:tc>
                  <a:txBody>
                    <a:bodyPr/>
                    <a:lstStyle/>
                    <a:p>
                      <a:r>
                        <a:rPr lang="en-US" dirty="0"/>
                        <a:t>Problem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Autonomous navigation of mobile robot in a cluttered (dynamic and static obstacles) hospital environment.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87869"/>
                  </a:ext>
                </a:extLst>
              </a:tr>
              <a:tr h="429212">
                <a:tc>
                  <a:txBody>
                    <a:bodyPr/>
                    <a:lstStyle/>
                    <a:p>
                      <a:r>
                        <a:rPr lang="en-US" dirty="0"/>
                        <a:t>Application impacts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Medical supply transportation inside a hospital for isolation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293170"/>
                  </a:ext>
                </a:extLst>
              </a:tr>
              <a:tr h="429212">
                <a:tc>
                  <a:txBody>
                    <a:bodyPr/>
                    <a:lstStyle/>
                    <a:p>
                      <a:r>
                        <a:rPr lang="en-US" dirty="0"/>
                        <a:t>Related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Hoy, M.,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Matveev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A., &amp;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Savkin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A. (2015). Algorithms for collision-free navigation of mobile robots in complex cluttered environments: A survey. </a:t>
                      </a:r>
                      <a:r>
                        <a:rPr lang="en-US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Robotica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(3), 463-497. doi:10.1017/S0263574714000289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J. J. M. Lunenburg, S. A. M. </a:t>
                      </a:r>
                      <a:r>
                        <a:rPr lang="en-US" dirty="0" err="1"/>
                        <a:t>Coenen</a:t>
                      </a:r>
                      <a:r>
                        <a:rPr lang="en-US" dirty="0"/>
                        <a:t>, G. J. L. </a:t>
                      </a:r>
                      <a:r>
                        <a:rPr lang="en-US" dirty="0" err="1"/>
                        <a:t>Naus</a:t>
                      </a:r>
                      <a:r>
                        <a:rPr lang="en-US" dirty="0"/>
                        <a:t>, M. J. G. van de </a:t>
                      </a:r>
                      <a:r>
                        <a:rPr lang="en-US" dirty="0" err="1"/>
                        <a:t>Molengraft</a:t>
                      </a:r>
                      <a:r>
                        <a:rPr lang="en-US" dirty="0"/>
                        <a:t> and M. </a:t>
                      </a:r>
                      <a:r>
                        <a:rPr lang="en-US" dirty="0" err="1"/>
                        <a:t>Steinbuch</a:t>
                      </a:r>
                      <a:r>
                        <a:rPr lang="en-US" dirty="0"/>
                        <a:t>, "Motion Planning for Mobile Robots: A Method for the Selection of a Combination of Motion-Planning Algorithms," in IEEE Robotics &amp; Automation Magazine, vol. 23, no. 4, pp. 107-117, Dec. 2016, </a:t>
                      </a:r>
                      <a:r>
                        <a:rPr lang="en-US" dirty="0" err="1"/>
                        <a:t>doi</a:t>
                      </a:r>
                      <a:r>
                        <a:rPr lang="en-US" dirty="0"/>
                        <a:t>: 10.1109/MRA.2015.2510798.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14367"/>
                  </a:ext>
                </a:extLst>
              </a:tr>
              <a:tr h="56450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 these methods as ROS package;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31041"/>
                  </a:ext>
                </a:extLst>
              </a:tr>
              <a:tr h="740831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Yet to decide based on algorithm;</a:t>
                      </a:r>
                    </a:p>
                    <a:p>
                      <a:r>
                        <a:rPr lang="en-US" dirty="0"/>
                        <a:t>Real time complexity, space and time complexity</a:t>
                      </a:r>
                      <a:r>
                        <a:rPr lang="en-US"/>
                        <a:t>; computational </a:t>
                      </a:r>
                      <a:r>
                        <a:rPr lang="en-US" dirty="0"/>
                        <a:t>time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907013"/>
                  </a:ext>
                </a:extLst>
              </a:tr>
              <a:tr h="429212">
                <a:tc>
                  <a:txBody>
                    <a:bodyPr/>
                    <a:lstStyle/>
                    <a:p>
                      <a:r>
                        <a:rPr lang="en-US" dirty="0"/>
                        <a:t>Platform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the ROS- and Unity-based simulation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22589"/>
                  </a:ext>
                </a:extLst>
              </a:tr>
              <a:tr h="429212">
                <a:tc>
                  <a:txBody>
                    <a:bodyPr/>
                    <a:lstStyle/>
                    <a:p>
                      <a:r>
                        <a:rPr lang="en-US" dirty="0"/>
                        <a:t>Team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Khizar Mohammed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82843"/>
                  </a:ext>
                </a:extLst>
              </a:tr>
              <a:tr h="429212">
                <a:tc>
                  <a:txBody>
                    <a:bodyPr/>
                    <a:lstStyle/>
                    <a:p>
                      <a:r>
                        <a:rPr lang="en-US" dirty="0"/>
                        <a:t>Project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Ajith Kumar Jayamoorthy, Khizar Mohammed, Krishna </a:t>
                      </a:r>
                      <a:r>
                        <a:rPr lang="en-US" dirty="0" err="1"/>
                        <a:t>Sathwik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Durgaraju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4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46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303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Motion Planning</vt:lpstr>
      <vt:lpstr>To do:</vt:lpstr>
      <vt:lpstr>Talking 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Planning</dc:title>
  <dc:creator>Jayamoorthy, Ajith Kumar</dc:creator>
  <cp:lastModifiedBy>Jayamoorthy, Ajith Kumar</cp:lastModifiedBy>
  <cp:revision>10</cp:revision>
  <dcterms:created xsi:type="dcterms:W3CDTF">2022-02-01T06:07:30Z</dcterms:created>
  <dcterms:modified xsi:type="dcterms:W3CDTF">2022-02-01T02:15:51Z</dcterms:modified>
</cp:coreProperties>
</file>