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2301-FA33-4B32-8158-427E0A955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51DE8-17AA-41A4-99C7-2D7EC0906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B284-8F01-4946-AEF1-F258DAB1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9BE3E-3EEC-4B5C-9EC5-CE0D25AF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B7C0E-1899-4CCF-BC94-B2A9D9F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34E4-EF1D-44B2-AB23-BA7E3F8AC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1DDE7-7DB2-495C-B040-BD28100F3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C8B5-7AC6-4958-9EE0-EB732E88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5E5F7-3E9D-4CAC-A5EC-73690646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BA4A-ED1D-4035-AD2B-83708DAA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5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14387-EF19-4E8C-8141-36F6441C9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3009C-4A4B-4605-9953-7640F2E45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DF81-C77A-497C-9094-6151443C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ABA6-CA3A-4E80-92DB-F98300AB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F658D-2F13-45E0-866E-08045B8E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6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EEE6-B541-427C-AF5E-D03CF68A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193A-DCB7-4F02-8C97-C38A2B4B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CBB0-684A-49EC-A22D-64DBD673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6B06-73DC-4B42-865C-0BCED4CF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1319-3B7D-4AF9-8183-F32CF6D7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15E8-C418-4A02-807F-1A5F1D0A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6EF5-A46F-4426-9183-FC1659772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C46A-3DD6-4E49-806E-46006446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FB44-BE7F-4EC6-8A16-52F983D7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DE70F-7CF2-45C9-8078-02791BFE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7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6202-1336-4786-A86E-C9029568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2A8E-4161-4460-B1CC-3F1B8F5E3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EFE03-711D-4A62-AF1B-1D87761CB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C6BD-6613-4ADF-B721-9E181F5B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FED3-F1EC-4140-BEAB-BB391004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65ED2-CAEB-4878-857B-330DEF5F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6BF6-CD2A-4F9C-9026-2932FF68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744B-4DF0-4D9A-A025-A2D7EF7C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6BFD8-E899-4CB2-ADB0-D4D3560B6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6A187-C2FA-4A54-9C9D-08954BDC2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52D38-3C8E-46EF-9139-E4E96A220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97C1C-3B30-4A5B-886B-2E8147C1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5AFF7-05B0-4B30-83D6-2D82E4B4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79454-A894-433B-A993-AC6B7108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6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76B-CA71-4375-A18B-8AFBFBB7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B860E-F82E-43BA-9B81-03E0D523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1EEB0-1DE7-418D-86A4-473E4A8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0991C-9FC5-4180-9E0A-72DBE20F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5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9E64E-9F1E-48EB-B935-76282FC8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9657D-F1FD-4B8E-9D75-F472C9B5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C183F-ACC3-4C34-AC54-104F8B9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C665-3E9E-4029-A4AE-66E34322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2086-F11F-4F7F-A926-46E209BE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78D0D-4ABF-40CB-8A53-B36E1AD7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AFCA7-6179-4E81-A84D-C87F9483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6A44-0922-4FBE-8969-F45D18FE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65FA-A510-478F-8ED0-DBC3CA0F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DB05-C031-4261-87EB-42B2FE26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6624A-CA69-4B22-B57F-8CD693398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ABBF0-FD6F-4B25-AC82-B2ADF0076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1161C-50CC-4C41-8352-3E9623E8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4431-6DD1-4246-999F-A1FB3C1F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3753C-CD0C-4BD5-ABB2-7E382D97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07E37-E9D2-4EF9-AA37-6FA144B4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6666F-16A1-40BC-8C3F-9512C921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84E5-572A-440D-B876-E9C2DAB5A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7E6B-ECA6-4DC5-A53E-B1643DC27E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618E-C587-4787-93B0-AA6DAD603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44F67-3BB8-4DBF-B664-F800B98A8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5904-7FC1-4EE6-8FB6-807640589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49359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493595" TargetMode="External"/><Relationship Id="rId2" Type="http://schemas.openxmlformats.org/officeDocument/2006/relationships/hyperlink" Target="https://www.cambridge.org/core/journals/robotica/article/algorithms-for-collisionfree-navigation-of-mobile-robots-in-complex-cluttered-environments-a-survey/ADA8F6F7E30123629A26B08DA0C79C8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pii/S2214914718305130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3D04-8F57-4785-8CDA-AF2A810CD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774" y="58648"/>
            <a:ext cx="8719226" cy="793986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ideas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5B221-552E-46DD-B0AA-09342578E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AD0CE-5CEB-404E-B085-D8C8B1B88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662" y="1399455"/>
            <a:ext cx="4281270" cy="44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6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938E-AF13-4E22-B6CC-8087C0DA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Navigation 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EC72-7F80-4B36-A443-35B2B3F7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37B1E-9EDF-40F2-8C11-2F896182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46" y="1569032"/>
            <a:ext cx="9789267" cy="48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1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63F7-21A6-4E99-A395-5D323A03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Excerpts from motion planning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BD0C-3015-4CB8-A33B-474A931E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CF471-FBC7-44E2-AA57-A129ED93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42" y="2849203"/>
            <a:ext cx="8249163" cy="3294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6823C-9743-4DC8-85B4-893BCFB3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6794"/>
            <a:ext cx="4839333" cy="210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3AD4-633A-4350-914C-ECB3A15C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6F04-1E02-4F17-B633-D5212A32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out how to read environment</a:t>
            </a:r>
          </a:p>
          <a:p>
            <a:r>
              <a:rPr lang="en-IN" dirty="0"/>
              <a:t>Find out sensory information</a:t>
            </a:r>
          </a:p>
          <a:p>
            <a:r>
              <a:rPr lang="en-IN" dirty="0"/>
              <a:t>Find out how to localize our robot</a:t>
            </a:r>
          </a:p>
          <a:p>
            <a:r>
              <a:rPr lang="en-IN" dirty="0"/>
              <a:t>Give a path planning solution that satisfies the following</a:t>
            </a:r>
          </a:p>
          <a:p>
            <a:pPr lvl="1"/>
            <a:r>
              <a:rPr lang="en-IN" dirty="0" err="1"/>
              <a:t>Kinodynamic</a:t>
            </a:r>
            <a:r>
              <a:rPr lang="en-IN" dirty="0"/>
              <a:t> constraints</a:t>
            </a:r>
          </a:p>
          <a:p>
            <a:pPr lvl="1"/>
            <a:r>
              <a:rPr lang="en-IN" dirty="0"/>
              <a:t>Trajectory planning</a:t>
            </a:r>
          </a:p>
          <a:p>
            <a:r>
              <a:rPr lang="en-US" dirty="0"/>
              <a:t>Controller to control the robot while moving</a:t>
            </a:r>
          </a:p>
        </p:txBody>
      </p:sp>
    </p:spTree>
    <p:extLst>
      <p:ext uri="{BB962C8B-B14F-4D97-AF65-F5344CB8AC3E}">
        <p14:creationId xmlns:p14="http://schemas.microsoft.com/office/powerpoint/2010/main" val="123213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D64D-0AF7-49A3-923B-A03652CD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Concepts to clarify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626C-6F4B-46D4-B2F5-5012DEC0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Reading map data</a:t>
            </a:r>
          </a:p>
          <a:p>
            <a:r>
              <a:rPr lang="en-IN" dirty="0"/>
              <a:t>Reading sensory data</a:t>
            </a:r>
          </a:p>
          <a:p>
            <a:r>
              <a:rPr lang="en-IN" dirty="0"/>
              <a:t>Understanding motion planning approach</a:t>
            </a:r>
          </a:p>
          <a:p>
            <a:pPr lvl="1"/>
            <a:r>
              <a:rPr lang="en-IN" dirty="0">
                <a:hlinkClick r:id="rId2"/>
              </a:rPr>
              <a:t>paper1</a:t>
            </a:r>
            <a:endParaRPr lang="en-IN" dirty="0"/>
          </a:p>
          <a:p>
            <a:r>
              <a:rPr lang="en-IN" dirty="0"/>
              <a:t>Understand input required for reactive approaches</a:t>
            </a:r>
          </a:p>
          <a:p>
            <a:r>
              <a:rPr lang="en-IN" dirty="0"/>
              <a:t>Path planning approach</a:t>
            </a:r>
          </a:p>
          <a:p>
            <a:r>
              <a:rPr lang="en-IN" dirty="0"/>
              <a:t>Trajectory optimization</a:t>
            </a:r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0918-2C3E-4126-863F-ECF3262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Papers to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4BB7-FF89-4B3F-9BF5-139080D3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hlinkClick r:id="rId2"/>
              </a:rPr>
              <a:t>Algorithms for collision avoidance in navigation</a:t>
            </a:r>
            <a:endParaRPr lang="en-IN" dirty="0"/>
          </a:p>
          <a:p>
            <a:r>
              <a:rPr lang="en-IN" dirty="0">
                <a:hlinkClick r:id="rId3"/>
              </a:rPr>
              <a:t>Motion planning review paper</a:t>
            </a:r>
            <a:r>
              <a:rPr lang="en-IN" dirty="0"/>
              <a:t> for mobile robots</a:t>
            </a:r>
          </a:p>
          <a:p>
            <a:r>
              <a:rPr lang="en-IN" dirty="0">
                <a:hlinkClick r:id="rId4"/>
              </a:rPr>
              <a:t>Path planning algorithms survey</a:t>
            </a:r>
            <a:endParaRPr lang="en-IN" dirty="0"/>
          </a:p>
          <a:p>
            <a:r>
              <a:rPr lang="en-IN" dirty="0"/>
              <a:t>Chapter 11 – Intro to mobile robot control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To do :</a:t>
            </a:r>
          </a:p>
          <a:p>
            <a:pPr marL="0" indent="0">
              <a:buNone/>
            </a:pPr>
            <a:r>
              <a:rPr lang="en-IN" dirty="0"/>
              <a:t>Read prescribed papers</a:t>
            </a:r>
          </a:p>
          <a:p>
            <a:pPr marL="0" indent="0">
              <a:buNone/>
            </a:pPr>
            <a:r>
              <a:rPr lang="en-IN" dirty="0"/>
              <a:t>Melodic installation</a:t>
            </a:r>
          </a:p>
          <a:p>
            <a:pPr marL="0" indent="0">
              <a:buNone/>
            </a:pPr>
            <a:r>
              <a:rPr lang="en-IN" dirty="0"/>
              <a:t>Run unity and check it out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F0EB33-C6AD-4F59-8AC4-79546F5E61F9}"/>
              </a:ext>
            </a:extLst>
          </p:cNvPr>
          <p:cNvSpPr txBox="1">
            <a:spLocks/>
          </p:cNvSpPr>
          <p:nvPr/>
        </p:nvSpPr>
        <p:spPr>
          <a:xfrm>
            <a:off x="838200" y="3209925"/>
            <a:ext cx="10515600" cy="3739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2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AC75-4BF5-4771-AB80-7B7B3C29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be answered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E18EAF-C325-4701-948D-31BA4DE9C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722124"/>
              </p:ext>
            </p:extLst>
          </p:nvPr>
        </p:nvGraphicFramePr>
        <p:xfrm>
          <a:off x="838200" y="1825625"/>
          <a:ext cx="10515597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9989117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4342336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79428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1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Unity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1.Gathering sensory data</a:t>
                      </a:r>
                    </a:p>
                    <a:p>
                      <a:r>
                        <a:rPr lang="en-IN" dirty="0"/>
                        <a:t>2.How to read the map</a:t>
                      </a:r>
                    </a:p>
                    <a:p>
                      <a:r>
                        <a:rPr lang="en-IN" dirty="0"/>
                        <a:t>3.Can a ultrasound sensor or something be used in unity simulation itself?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1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Path planning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Reactive approaches come under sampling?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0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2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61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153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ideas</vt:lpstr>
      <vt:lpstr>Navigation approaches</vt:lpstr>
      <vt:lpstr>Excerpts from motion planning paper</vt:lpstr>
      <vt:lpstr>PowerPoint Presentation</vt:lpstr>
      <vt:lpstr>Concepts to clarify</vt:lpstr>
      <vt:lpstr>Papers to review</vt:lpstr>
      <vt:lpstr>Questions to be answered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ideas</dc:title>
  <dc:creator>Amjed Mohamed, Khizar Mohammed</dc:creator>
  <cp:lastModifiedBy>Amjed Mohamed, Khizar Mohammed</cp:lastModifiedBy>
  <cp:revision>1</cp:revision>
  <dcterms:created xsi:type="dcterms:W3CDTF">2022-01-29T18:50:36Z</dcterms:created>
  <dcterms:modified xsi:type="dcterms:W3CDTF">2022-01-29T23:06:29Z</dcterms:modified>
</cp:coreProperties>
</file>