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61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ABF89-FFEE-450D-8654-F55CF1706F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94CFF5-046E-4113-8C32-E22FEBC9BB83}">
      <dgm:prSet/>
      <dgm:spPr/>
      <dgm:t>
        <a:bodyPr/>
        <a:lstStyle/>
        <a:p>
          <a:r>
            <a:rPr lang="en-US" b="0"/>
            <a:t>// Challenge</a:t>
          </a:r>
          <a:endParaRPr lang="en-US"/>
        </a:p>
      </dgm:t>
    </dgm:pt>
    <dgm:pt modelId="{742D9F18-FC9E-4F75-846B-236F3E064354}" type="parTrans" cxnId="{19948144-2FF0-4D3C-A336-00D8964ADD5D}">
      <dgm:prSet/>
      <dgm:spPr/>
      <dgm:t>
        <a:bodyPr/>
        <a:lstStyle/>
        <a:p>
          <a:endParaRPr lang="en-US"/>
        </a:p>
      </dgm:t>
    </dgm:pt>
    <dgm:pt modelId="{ADFC33F1-78EA-4D90-8DAD-55CD4215C06D}" type="sibTrans" cxnId="{19948144-2FF0-4D3C-A336-00D8964ADD5D}">
      <dgm:prSet/>
      <dgm:spPr/>
      <dgm:t>
        <a:bodyPr/>
        <a:lstStyle/>
        <a:p>
          <a:endParaRPr lang="en-US"/>
        </a:p>
      </dgm:t>
    </dgm:pt>
    <dgm:pt modelId="{21790DA2-E9A8-43A0-BD3F-4A4A43E3E410}">
      <dgm:prSet/>
      <dgm:spPr/>
      <dgm:t>
        <a:bodyPr/>
        <a:lstStyle/>
        <a:p>
          <a:r>
            <a:rPr lang="en-US" b="0"/>
            <a:t>// write a function that takes two arguments, a string and a number.</a:t>
          </a:r>
          <a:endParaRPr lang="en-US"/>
        </a:p>
      </dgm:t>
    </dgm:pt>
    <dgm:pt modelId="{D002F70D-F57A-4F02-9355-A46C9EACABDC}" type="parTrans" cxnId="{D8E4A6FB-260F-4D94-9E50-5DA307AFAD3F}">
      <dgm:prSet/>
      <dgm:spPr/>
      <dgm:t>
        <a:bodyPr/>
        <a:lstStyle/>
        <a:p>
          <a:endParaRPr lang="en-US"/>
        </a:p>
      </dgm:t>
    </dgm:pt>
    <dgm:pt modelId="{50C09ACB-451A-4951-8BD7-6318FEADAEB4}" type="sibTrans" cxnId="{D8E4A6FB-260F-4D94-9E50-5DA307AFAD3F}">
      <dgm:prSet/>
      <dgm:spPr/>
      <dgm:t>
        <a:bodyPr/>
        <a:lstStyle/>
        <a:p>
          <a:endParaRPr lang="en-US"/>
        </a:p>
      </dgm:t>
    </dgm:pt>
    <dgm:pt modelId="{A6550866-2E33-4D53-8CE4-5341E02D415D}">
      <dgm:prSet/>
      <dgm:spPr/>
      <dgm:t>
        <a:bodyPr/>
        <a:lstStyle/>
        <a:p>
          <a:r>
            <a:rPr lang="en-US" b="0"/>
            <a:t>// The function should return a single string that contains the original string,</a:t>
          </a:r>
          <a:endParaRPr lang="en-US"/>
        </a:p>
      </dgm:t>
    </dgm:pt>
    <dgm:pt modelId="{AB519EBC-04CE-4232-8EDE-AF2997416A31}" type="parTrans" cxnId="{D6552FCB-8907-4881-8C4A-932001930758}">
      <dgm:prSet/>
      <dgm:spPr/>
      <dgm:t>
        <a:bodyPr/>
        <a:lstStyle/>
        <a:p>
          <a:endParaRPr lang="en-US"/>
        </a:p>
      </dgm:t>
    </dgm:pt>
    <dgm:pt modelId="{5FE37488-85C7-491E-A650-E53367A1F9CF}" type="sibTrans" cxnId="{D6552FCB-8907-4881-8C4A-932001930758}">
      <dgm:prSet/>
      <dgm:spPr/>
      <dgm:t>
        <a:bodyPr/>
        <a:lstStyle/>
        <a:p>
          <a:endParaRPr lang="en-US"/>
        </a:p>
      </dgm:t>
    </dgm:pt>
    <dgm:pt modelId="{E091FE0E-2079-48A3-B3AF-0B7F4812D919}">
      <dgm:prSet/>
      <dgm:spPr/>
      <dgm:t>
        <a:bodyPr/>
        <a:lstStyle/>
        <a:p>
          <a:r>
            <a:rPr lang="en-US" b="0"/>
            <a:t>// repeated the number of times specified by the second argument,</a:t>
          </a:r>
          <a:endParaRPr lang="en-US"/>
        </a:p>
      </dgm:t>
    </dgm:pt>
    <dgm:pt modelId="{EACACA7B-B7AC-48C2-8B8A-2B7661F687A6}" type="parTrans" cxnId="{8D0BDCC9-B39F-4AFC-BB40-900137164B1F}">
      <dgm:prSet/>
      <dgm:spPr/>
      <dgm:t>
        <a:bodyPr/>
        <a:lstStyle/>
        <a:p>
          <a:endParaRPr lang="en-US"/>
        </a:p>
      </dgm:t>
    </dgm:pt>
    <dgm:pt modelId="{2C8C323A-DCAE-4439-8DF3-14C3CF719F7C}" type="sibTrans" cxnId="{8D0BDCC9-B39F-4AFC-BB40-900137164B1F}">
      <dgm:prSet/>
      <dgm:spPr/>
      <dgm:t>
        <a:bodyPr/>
        <a:lstStyle/>
        <a:p>
          <a:endParaRPr lang="en-US"/>
        </a:p>
      </dgm:t>
    </dgm:pt>
    <dgm:pt modelId="{3B8CE285-DFB5-49E3-8003-C9E4B9B3D4F2}">
      <dgm:prSet/>
      <dgm:spPr/>
      <dgm:t>
        <a:bodyPr/>
        <a:lstStyle/>
        <a:p>
          <a:r>
            <a:rPr lang="en-US" b="0"/>
            <a:t>// or an empty string if the number is negative.</a:t>
          </a:r>
          <a:endParaRPr lang="en-US"/>
        </a:p>
      </dgm:t>
    </dgm:pt>
    <dgm:pt modelId="{2F0029F4-E4FF-482E-A762-9B548171DB4C}" type="parTrans" cxnId="{BA5EE018-A334-4553-825D-3B264BD5E5E7}">
      <dgm:prSet/>
      <dgm:spPr/>
      <dgm:t>
        <a:bodyPr/>
        <a:lstStyle/>
        <a:p>
          <a:endParaRPr lang="en-US"/>
        </a:p>
      </dgm:t>
    </dgm:pt>
    <dgm:pt modelId="{ED824BAB-F9F0-470A-BA58-61227605FC3D}" type="sibTrans" cxnId="{BA5EE018-A334-4553-825D-3B264BD5E5E7}">
      <dgm:prSet/>
      <dgm:spPr/>
      <dgm:t>
        <a:bodyPr/>
        <a:lstStyle/>
        <a:p>
          <a:endParaRPr lang="en-US"/>
        </a:p>
      </dgm:t>
    </dgm:pt>
    <dgm:pt modelId="{29E5A518-5D3F-418E-82AA-34FDC35EA50B}">
      <dgm:prSet/>
      <dgm:spPr/>
      <dgm:t>
        <a:bodyPr/>
        <a:lstStyle/>
        <a:p>
          <a:r>
            <a:rPr lang="en-US" b="0"/>
            <a:t>// Examples</a:t>
          </a:r>
          <a:endParaRPr lang="en-US"/>
        </a:p>
      </dgm:t>
    </dgm:pt>
    <dgm:pt modelId="{77B94CE6-0126-44C1-AEB0-0FB0AF8CEEA1}" type="parTrans" cxnId="{18D2689B-78C2-487D-90FB-55CF67EE442A}">
      <dgm:prSet/>
      <dgm:spPr/>
      <dgm:t>
        <a:bodyPr/>
        <a:lstStyle/>
        <a:p>
          <a:endParaRPr lang="en-US"/>
        </a:p>
      </dgm:t>
    </dgm:pt>
    <dgm:pt modelId="{B7C2B0F2-6891-42D6-9522-27B151F79826}" type="sibTrans" cxnId="{18D2689B-78C2-487D-90FB-55CF67EE442A}">
      <dgm:prSet/>
      <dgm:spPr/>
      <dgm:t>
        <a:bodyPr/>
        <a:lstStyle/>
        <a:p>
          <a:endParaRPr lang="en-US"/>
        </a:p>
      </dgm:t>
    </dgm:pt>
    <dgm:pt modelId="{25BF792B-5D35-40C8-96EB-D3721481301B}">
      <dgm:prSet/>
      <dgm:spPr/>
      <dgm:t>
        <a:bodyPr/>
        <a:lstStyle/>
        <a:p>
          <a:r>
            <a:rPr lang="en-US" b="0"/>
            <a:t>// 'car', 4 -&gt; 'carcarcarcar'</a:t>
          </a:r>
          <a:endParaRPr lang="en-US"/>
        </a:p>
      </dgm:t>
    </dgm:pt>
    <dgm:pt modelId="{7334D375-C9EF-4D48-BF85-DCE6D8ED37F3}" type="parTrans" cxnId="{267E68A0-39D2-4A5D-8905-CB07EFE7EE67}">
      <dgm:prSet/>
      <dgm:spPr/>
      <dgm:t>
        <a:bodyPr/>
        <a:lstStyle/>
        <a:p>
          <a:endParaRPr lang="en-US"/>
        </a:p>
      </dgm:t>
    </dgm:pt>
    <dgm:pt modelId="{5667E2DD-C25A-4EFE-AB81-796BAD6E1D20}" type="sibTrans" cxnId="{267E68A0-39D2-4A5D-8905-CB07EFE7EE67}">
      <dgm:prSet/>
      <dgm:spPr/>
      <dgm:t>
        <a:bodyPr/>
        <a:lstStyle/>
        <a:p>
          <a:endParaRPr lang="en-US"/>
        </a:p>
      </dgm:t>
    </dgm:pt>
    <dgm:pt modelId="{0B6C15E1-C71D-4C80-A64B-ABC70C7470F1}">
      <dgm:prSet/>
      <dgm:spPr/>
      <dgm:t>
        <a:bodyPr/>
        <a:lstStyle/>
        <a:p>
          <a:r>
            <a:rPr lang="en-US" b="0"/>
            <a:t>// 'bar', 3 -&gt; 'barbarbar'</a:t>
          </a:r>
          <a:endParaRPr lang="en-US"/>
        </a:p>
      </dgm:t>
    </dgm:pt>
    <dgm:pt modelId="{5B8CA5FD-26B7-4427-8E17-7FDDD25D5883}" type="parTrans" cxnId="{C4873A22-E29D-4DDA-932C-8858E438836A}">
      <dgm:prSet/>
      <dgm:spPr/>
      <dgm:t>
        <a:bodyPr/>
        <a:lstStyle/>
        <a:p>
          <a:endParaRPr lang="en-US"/>
        </a:p>
      </dgm:t>
    </dgm:pt>
    <dgm:pt modelId="{DC543F85-7510-4E09-AF4A-65CBBE1A061B}" type="sibTrans" cxnId="{C4873A22-E29D-4DDA-932C-8858E438836A}">
      <dgm:prSet/>
      <dgm:spPr/>
      <dgm:t>
        <a:bodyPr/>
        <a:lstStyle/>
        <a:p>
          <a:endParaRPr lang="en-US"/>
        </a:p>
      </dgm:t>
    </dgm:pt>
    <dgm:pt modelId="{806B4801-1893-4B9F-93A4-C78B1856D9E2}" type="pres">
      <dgm:prSet presAssocID="{40CABF89-FFEE-450D-8654-F55CF1706FCC}" presName="vert0" presStyleCnt="0">
        <dgm:presLayoutVars>
          <dgm:dir/>
          <dgm:animOne val="branch"/>
          <dgm:animLvl val="lvl"/>
        </dgm:presLayoutVars>
      </dgm:prSet>
      <dgm:spPr/>
    </dgm:pt>
    <dgm:pt modelId="{829D22D4-13C8-467B-9DBF-B04A31C2E898}" type="pres">
      <dgm:prSet presAssocID="{8E94CFF5-046E-4113-8C32-E22FEBC9BB83}" presName="thickLine" presStyleLbl="alignNode1" presStyleIdx="0" presStyleCnt="8"/>
      <dgm:spPr/>
    </dgm:pt>
    <dgm:pt modelId="{FF8F482C-5018-4E08-9082-DC1F07804948}" type="pres">
      <dgm:prSet presAssocID="{8E94CFF5-046E-4113-8C32-E22FEBC9BB83}" presName="horz1" presStyleCnt="0"/>
      <dgm:spPr/>
    </dgm:pt>
    <dgm:pt modelId="{C7DB6A3C-2B46-4BD9-BA1B-50CD834C644D}" type="pres">
      <dgm:prSet presAssocID="{8E94CFF5-046E-4113-8C32-E22FEBC9BB83}" presName="tx1" presStyleLbl="revTx" presStyleIdx="0" presStyleCnt="8"/>
      <dgm:spPr/>
    </dgm:pt>
    <dgm:pt modelId="{B9564E71-C442-4F27-9979-885A2F556611}" type="pres">
      <dgm:prSet presAssocID="{8E94CFF5-046E-4113-8C32-E22FEBC9BB83}" presName="vert1" presStyleCnt="0"/>
      <dgm:spPr/>
    </dgm:pt>
    <dgm:pt modelId="{D5C57E77-5AB2-4BE7-A06F-E04B680FBC6F}" type="pres">
      <dgm:prSet presAssocID="{21790DA2-E9A8-43A0-BD3F-4A4A43E3E410}" presName="thickLine" presStyleLbl="alignNode1" presStyleIdx="1" presStyleCnt="8"/>
      <dgm:spPr/>
    </dgm:pt>
    <dgm:pt modelId="{90609AAC-FC31-4D6E-8153-C529E60BBB44}" type="pres">
      <dgm:prSet presAssocID="{21790DA2-E9A8-43A0-BD3F-4A4A43E3E410}" presName="horz1" presStyleCnt="0"/>
      <dgm:spPr/>
    </dgm:pt>
    <dgm:pt modelId="{1B78247B-2B78-46A9-B876-83F0A879662A}" type="pres">
      <dgm:prSet presAssocID="{21790DA2-E9A8-43A0-BD3F-4A4A43E3E410}" presName="tx1" presStyleLbl="revTx" presStyleIdx="1" presStyleCnt="8"/>
      <dgm:spPr/>
    </dgm:pt>
    <dgm:pt modelId="{4B10CB41-E509-4952-9F79-AEA0CE20D83A}" type="pres">
      <dgm:prSet presAssocID="{21790DA2-E9A8-43A0-BD3F-4A4A43E3E410}" presName="vert1" presStyleCnt="0"/>
      <dgm:spPr/>
    </dgm:pt>
    <dgm:pt modelId="{47A36FB8-D428-463C-9713-BDA513E1581B}" type="pres">
      <dgm:prSet presAssocID="{A6550866-2E33-4D53-8CE4-5341E02D415D}" presName="thickLine" presStyleLbl="alignNode1" presStyleIdx="2" presStyleCnt="8"/>
      <dgm:spPr/>
    </dgm:pt>
    <dgm:pt modelId="{5E0B10BC-184C-49E8-AE39-2AA0E024C3C0}" type="pres">
      <dgm:prSet presAssocID="{A6550866-2E33-4D53-8CE4-5341E02D415D}" presName="horz1" presStyleCnt="0"/>
      <dgm:spPr/>
    </dgm:pt>
    <dgm:pt modelId="{A50BBB50-540D-4F3F-B611-20C42EAEF72F}" type="pres">
      <dgm:prSet presAssocID="{A6550866-2E33-4D53-8CE4-5341E02D415D}" presName="tx1" presStyleLbl="revTx" presStyleIdx="2" presStyleCnt="8"/>
      <dgm:spPr/>
    </dgm:pt>
    <dgm:pt modelId="{3ABCF8E1-4D4F-43A5-93CD-72E2AFD0490D}" type="pres">
      <dgm:prSet presAssocID="{A6550866-2E33-4D53-8CE4-5341E02D415D}" presName="vert1" presStyleCnt="0"/>
      <dgm:spPr/>
    </dgm:pt>
    <dgm:pt modelId="{C47BDC58-4C79-45D6-9C56-1466A0173EA1}" type="pres">
      <dgm:prSet presAssocID="{E091FE0E-2079-48A3-B3AF-0B7F4812D919}" presName="thickLine" presStyleLbl="alignNode1" presStyleIdx="3" presStyleCnt="8"/>
      <dgm:spPr/>
    </dgm:pt>
    <dgm:pt modelId="{12C3FAEB-BA1C-4DDD-85E7-687C8C653D45}" type="pres">
      <dgm:prSet presAssocID="{E091FE0E-2079-48A3-B3AF-0B7F4812D919}" presName="horz1" presStyleCnt="0"/>
      <dgm:spPr/>
    </dgm:pt>
    <dgm:pt modelId="{99434611-DBF5-47B7-AAB2-3ABD435E2C8D}" type="pres">
      <dgm:prSet presAssocID="{E091FE0E-2079-48A3-B3AF-0B7F4812D919}" presName="tx1" presStyleLbl="revTx" presStyleIdx="3" presStyleCnt="8"/>
      <dgm:spPr/>
    </dgm:pt>
    <dgm:pt modelId="{AEA2E844-D72B-4C3D-B3D6-76FCC958674C}" type="pres">
      <dgm:prSet presAssocID="{E091FE0E-2079-48A3-B3AF-0B7F4812D919}" presName="vert1" presStyleCnt="0"/>
      <dgm:spPr/>
    </dgm:pt>
    <dgm:pt modelId="{3E4516A2-A57E-4D6D-A379-F5CB30DA554D}" type="pres">
      <dgm:prSet presAssocID="{3B8CE285-DFB5-49E3-8003-C9E4B9B3D4F2}" presName="thickLine" presStyleLbl="alignNode1" presStyleIdx="4" presStyleCnt="8"/>
      <dgm:spPr/>
    </dgm:pt>
    <dgm:pt modelId="{36C2E131-2D20-44B1-B6BE-554DBD87D9A4}" type="pres">
      <dgm:prSet presAssocID="{3B8CE285-DFB5-49E3-8003-C9E4B9B3D4F2}" presName="horz1" presStyleCnt="0"/>
      <dgm:spPr/>
    </dgm:pt>
    <dgm:pt modelId="{E7E72846-1E99-4E0C-B197-935EB9F8A60E}" type="pres">
      <dgm:prSet presAssocID="{3B8CE285-DFB5-49E3-8003-C9E4B9B3D4F2}" presName="tx1" presStyleLbl="revTx" presStyleIdx="4" presStyleCnt="8"/>
      <dgm:spPr/>
    </dgm:pt>
    <dgm:pt modelId="{7F99C718-3C5B-4CF0-8680-B72D9F7AEDFD}" type="pres">
      <dgm:prSet presAssocID="{3B8CE285-DFB5-49E3-8003-C9E4B9B3D4F2}" presName="vert1" presStyleCnt="0"/>
      <dgm:spPr/>
    </dgm:pt>
    <dgm:pt modelId="{5F18905A-C8CC-4D1F-BC02-65A68D378AEC}" type="pres">
      <dgm:prSet presAssocID="{29E5A518-5D3F-418E-82AA-34FDC35EA50B}" presName="thickLine" presStyleLbl="alignNode1" presStyleIdx="5" presStyleCnt="8"/>
      <dgm:spPr/>
    </dgm:pt>
    <dgm:pt modelId="{B3A0FE30-336C-4B76-BC87-CE9E013903AC}" type="pres">
      <dgm:prSet presAssocID="{29E5A518-5D3F-418E-82AA-34FDC35EA50B}" presName="horz1" presStyleCnt="0"/>
      <dgm:spPr/>
    </dgm:pt>
    <dgm:pt modelId="{CD1D56BB-34F2-4C60-A1DD-001FC1D1C8A1}" type="pres">
      <dgm:prSet presAssocID="{29E5A518-5D3F-418E-82AA-34FDC35EA50B}" presName="tx1" presStyleLbl="revTx" presStyleIdx="5" presStyleCnt="8"/>
      <dgm:spPr/>
    </dgm:pt>
    <dgm:pt modelId="{79D23203-33A6-4A04-AA60-71A07A009B2C}" type="pres">
      <dgm:prSet presAssocID="{29E5A518-5D3F-418E-82AA-34FDC35EA50B}" presName="vert1" presStyleCnt="0"/>
      <dgm:spPr/>
    </dgm:pt>
    <dgm:pt modelId="{948F8ED1-1B19-4D0F-ACE2-EA455982FA9E}" type="pres">
      <dgm:prSet presAssocID="{25BF792B-5D35-40C8-96EB-D3721481301B}" presName="thickLine" presStyleLbl="alignNode1" presStyleIdx="6" presStyleCnt="8"/>
      <dgm:spPr/>
    </dgm:pt>
    <dgm:pt modelId="{E1B0817C-E7EC-466A-8AAB-83EC3EA22E89}" type="pres">
      <dgm:prSet presAssocID="{25BF792B-5D35-40C8-96EB-D3721481301B}" presName="horz1" presStyleCnt="0"/>
      <dgm:spPr/>
    </dgm:pt>
    <dgm:pt modelId="{09D2F044-E149-4FB4-A603-C6A863189BCF}" type="pres">
      <dgm:prSet presAssocID="{25BF792B-5D35-40C8-96EB-D3721481301B}" presName="tx1" presStyleLbl="revTx" presStyleIdx="6" presStyleCnt="8"/>
      <dgm:spPr/>
    </dgm:pt>
    <dgm:pt modelId="{D2C7F5CC-4702-43EA-9AEA-51D496769C0E}" type="pres">
      <dgm:prSet presAssocID="{25BF792B-5D35-40C8-96EB-D3721481301B}" presName="vert1" presStyleCnt="0"/>
      <dgm:spPr/>
    </dgm:pt>
    <dgm:pt modelId="{1F426216-A581-42FA-A0E2-00375B225573}" type="pres">
      <dgm:prSet presAssocID="{0B6C15E1-C71D-4C80-A64B-ABC70C7470F1}" presName="thickLine" presStyleLbl="alignNode1" presStyleIdx="7" presStyleCnt="8"/>
      <dgm:spPr/>
    </dgm:pt>
    <dgm:pt modelId="{BEEA9272-B4CC-4D5C-837C-3FF33C4F7ACD}" type="pres">
      <dgm:prSet presAssocID="{0B6C15E1-C71D-4C80-A64B-ABC70C7470F1}" presName="horz1" presStyleCnt="0"/>
      <dgm:spPr/>
    </dgm:pt>
    <dgm:pt modelId="{3ABFA218-0698-4633-AE2C-0A9D96CAD7EE}" type="pres">
      <dgm:prSet presAssocID="{0B6C15E1-C71D-4C80-A64B-ABC70C7470F1}" presName="tx1" presStyleLbl="revTx" presStyleIdx="7" presStyleCnt="8"/>
      <dgm:spPr/>
    </dgm:pt>
    <dgm:pt modelId="{FE97F5CE-87DC-4949-A08D-DBD432C202E3}" type="pres">
      <dgm:prSet presAssocID="{0B6C15E1-C71D-4C80-A64B-ABC70C7470F1}" presName="vert1" presStyleCnt="0"/>
      <dgm:spPr/>
    </dgm:pt>
  </dgm:ptLst>
  <dgm:cxnLst>
    <dgm:cxn modelId="{BA5EE018-A334-4553-825D-3B264BD5E5E7}" srcId="{40CABF89-FFEE-450D-8654-F55CF1706FCC}" destId="{3B8CE285-DFB5-49E3-8003-C9E4B9B3D4F2}" srcOrd="4" destOrd="0" parTransId="{2F0029F4-E4FF-482E-A762-9B548171DB4C}" sibTransId="{ED824BAB-F9F0-470A-BA58-61227605FC3D}"/>
    <dgm:cxn modelId="{C4873A22-E29D-4DDA-932C-8858E438836A}" srcId="{40CABF89-FFEE-450D-8654-F55CF1706FCC}" destId="{0B6C15E1-C71D-4C80-A64B-ABC70C7470F1}" srcOrd="7" destOrd="0" parTransId="{5B8CA5FD-26B7-4427-8E17-7FDDD25D5883}" sibTransId="{DC543F85-7510-4E09-AF4A-65CBBE1A061B}"/>
    <dgm:cxn modelId="{19948144-2FF0-4D3C-A336-00D8964ADD5D}" srcId="{40CABF89-FFEE-450D-8654-F55CF1706FCC}" destId="{8E94CFF5-046E-4113-8C32-E22FEBC9BB83}" srcOrd="0" destOrd="0" parTransId="{742D9F18-FC9E-4F75-846B-236F3E064354}" sibTransId="{ADFC33F1-78EA-4D90-8DAD-55CD4215C06D}"/>
    <dgm:cxn modelId="{18BD566F-7167-48AE-ABE2-C5FEB381D356}" type="presOf" srcId="{40CABF89-FFEE-450D-8654-F55CF1706FCC}" destId="{806B4801-1893-4B9F-93A4-C78B1856D9E2}" srcOrd="0" destOrd="0" presId="urn:microsoft.com/office/officeart/2008/layout/LinedList"/>
    <dgm:cxn modelId="{06CEB172-8AD0-4084-90B2-D0F8FA7FB19F}" type="presOf" srcId="{0B6C15E1-C71D-4C80-A64B-ABC70C7470F1}" destId="{3ABFA218-0698-4633-AE2C-0A9D96CAD7EE}" srcOrd="0" destOrd="0" presId="urn:microsoft.com/office/officeart/2008/layout/LinedList"/>
    <dgm:cxn modelId="{DDF3D773-A219-4DAA-ADD4-6E6EBF74ED7A}" type="presOf" srcId="{21790DA2-E9A8-43A0-BD3F-4A4A43E3E410}" destId="{1B78247B-2B78-46A9-B876-83F0A879662A}" srcOrd="0" destOrd="0" presId="urn:microsoft.com/office/officeart/2008/layout/LinedList"/>
    <dgm:cxn modelId="{18D2689B-78C2-487D-90FB-55CF67EE442A}" srcId="{40CABF89-FFEE-450D-8654-F55CF1706FCC}" destId="{29E5A518-5D3F-418E-82AA-34FDC35EA50B}" srcOrd="5" destOrd="0" parTransId="{77B94CE6-0126-44C1-AEB0-0FB0AF8CEEA1}" sibTransId="{B7C2B0F2-6891-42D6-9522-27B151F79826}"/>
    <dgm:cxn modelId="{267E68A0-39D2-4A5D-8905-CB07EFE7EE67}" srcId="{40CABF89-FFEE-450D-8654-F55CF1706FCC}" destId="{25BF792B-5D35-40C8-96EB-D3721481301B}" srcOrd="6" destOrd="0" parTransId="{7334D375-C9EF-4D48-BF85-DCE6D8ED37F3}" sibTransId="{5667E2DD-C25A-4EFE-AB81-796BAD6E1D20}"/>
    <dgm:cxn modelId="{5FDEBEA4-5480-4543-8E3E-869FCB06323A}" type="presOf" srcId="{3B8CE285-DFB5-49E3-8003-C9E4B9B3D4F2}" destId="{E7E72846-1E99-4E0C-B197-935EB9F8A60E}" srcOrd="0" destOrd="0" presId="urn:microsoft.com/office/officeart/2008/layout/LinedList"/>
    <dgm:cxn modelId="{8D0BDCC9-B39F-4AFC-BB40-900137164B1F}" srcId="{40CABF89-FFEE-450D-8654-F55CF1706FCC}" destId="{E091FE0E-2079-48A3-B3AF-0B7F4812D919}" srcOrd="3" destOrd="0" parTransId="{EACACA7B-B7AC-48C2-8B8A-2B7661F687A6}" sibTransId="{2C8C323A-DCAE-4439-8DF3-14C3CF719F7C}"/>
    <dgm:cxn modelId="{D6552FCB-8907-4881-8C4A-932001930758}" srcId="{40CABF89-FFEE-450D-8654-F55CF1706FCC}" destId="{A6550866-2E33-4D53-8CE4-5341E02D415D}" srcOrd="2" destOrd="0" parTransId="{AB519EBC-04CE-4232-8EDE-AF2997416A31}" sibTransId="{5FE37488-85C7-491E-A650-E53367A1F9CF}"/>
    <dgm:cxn modelId="{4D9FBAE1-D6B7-4D27-9679-0B18D6D8385C}" type="presOf" srcId="{E091FE0E-2079-48A3-B3AF-0B7F4812D919}" destId="{99434611-DBF5-47B7-AAB2-3ABD435E2C8D}" srcOrd="0" destOrd="0" presId="urn:microsoft.com/office/officeart/2008/layout/LinedList"/>
    <dgm:cxn modelId="{43F30EE2-ABB2-4875-86A6-C5C88820732E}" type="presOf" srcId="{8E94CFF5-046E-4113-8C32-E22FEBC9BB83}" destId="{C7DB6A3C-2B46-4BD9-BA1B-50CD834C644D}" srcOrd="0" destOrd="0" presId="urn:microsoft.com/office/officeart/2008/layout/LinedList"/>
    <dgm:cxn modelId="{0E689EE9-52E9-49F6-8CB0-914824B56E94}" type="presOf" srcId="{A6550866-2E33-4D53-8CE4-5341E02D415D}" destId="{A50BBB50-540D-4F3F-B611-20C42EAEF72F}" srcOrd="0" destOrd="0" presId="urn:microsoft.com/office/officeart/2008/layout/LinedList"/>
    <dgm:cxn modelId="{03DA90EA-86D9-4DFE-8C94-FD9DAF1377FC}" type="presOf" srcId="{25BF792B-5D35-40C8-96EB-D3721481301B}" destId="{09D2F044-E149-4FB4-A603-C6A863189BCF}" srcOrd="0" destOrd="0" presId="urn:microsoft.com/office/officeart/2008/layout/LinedList"/>
    <dgm:cxn modelId="{D8E4A6FB-260F-4D94-9E50-5DA307AFAD3F}" srcId="{40CABF89-FFEE-450D-8654-F55CF1706FCC}" destId="{21790DA2-E9A8-43A0-BD3F-4A4A43E3E410}" srcOrd="1" destOrd="0" parTransId="{D002F70D-F57A-4F02-9355-A46C9EACABDC}" sibTransId="{50C09ACB-451A-4951-8BD7-6318FEADAEB4}"/>
    <dgm:cxn modelId="{9BEC76FE-46B6-4CD0-B92B-A48194ABFAD4}" type="presOf" srcId="{29E5A518-5D3F-418E-82AA-34FDC35EA50B}" destId="{CD1D56BB-34F2-4C60-A1DD-001FC1D1C8A1}" srcOrd="0" destOrd="0" presId="urn:microsoft.com/office/officeart/2008/layout/LinedList"/>
    <dgm:cxn modelId="{F69FAD1B-8BDC-48F7-B6AB-B8DA0BF8F7D2}" type="presParOf" srcId="{806B4801-1893-4B9F-93A4-C78B1856D9E2}" destId="{829D22D4-13C8-467B-9DBF-B04A31C2E898}" srcOrd="0" destOrd="0" presId="urn:microsoft.com/office/officeart/2008/layout/LinedList"/>
    <dgm:cxn modelId="{3EFC82E8-94B1-4B26-93AA-02F632608FA6}" type="presParOf" srcId="{806B4801-1893-4B9F-93A4-C78B1856D9E2}" destId="{FF8F482C-5018-4E08-9082-DC1F07804948}" srcOrd="1" destOrd="0" presId="urn:microsoft.com/office/officeart/2008/layout/LinedList"/>
    <dgm:cxn modelId="{152E886B-3216-4D08-99B2-9A4AE2AA8ECB}" type="presParOf" srcId="{FF8F482C-5018-4E08-9082-DC1F07804948}" destId="{C7DB6A3C-2B46-4BD9-BA1B-50CD834C644D}" srcOrd="0" destOrd="0" presId="urn:microsoft.com/office/officeart/2008/layout/LinedList"/>
    <dgm:cxn modelId="{282EFB1A-4B70-464F-B6EB-3C3568A6E0F5}" type="presParOf" srcId="{FF8F482C-5018-4E08-9082-DC1F07804948}" destId="{B9564E71-C442-4F27-9979-885A2F556611}" srcOrd="1" destOrd="0" presId="urn:microsoft.com/office/officeart/2008/layout/LinedList"/>
    <dgm:cxn modelId="{8A4B3A97-1B87-4049-84B7-3119D0B2B022}" type="presParOf" srcId="{806B4801-1893-4B9F-93A4-C78B1856D9E2}" destId="{D5C57E77-5AB2-4BE7-A06F-E04B680FBC6F}" srcOrd="2" destOrd="0" presId="urn:microsoft.com/office/officeart/2008/layout/LinedList"/>
    <dgm:cxn modelId="{C0DEFDD7-AA9F-4322-840E-820F3F72B4AF}" type="presParOf" srcId="{806B4801-1893-4B9F-93A4-C78B1856D9E2}" destId="{90609AAC-FC31-4D6E-8153-C529E60BBB44}" srcOrd="3" destOrd="0" presId="urn:microsoft.com/office/officeart/2008/layout/LinedList"/>
    <dgm:cxn modelId="{926DC95F-DAF3-4FF5-A483-51130372E1F7}" type="presParOf" srcId="{90609AAC-FC31-4D6E-8153-C529E60BBB44}" destId="{1B78247B-2B78-46A9-B876-83F0A879662A}" srcOrd="0" destOrd="0" presId="urn:microsoft.com/office/officeart/2008/layout/LinedList"/>
    <dgm:cxn modelId="{BC1D8755-386F-4509-8DD1-4E7D7D5FE58B}" type="presParOf" srcId="{90609AAC-FC31-4D6E-8153-C529E60BBB44}" destId="{4B10CB41-E509-4952-9F79-AEA0CE20D83A}" srcOrd="1" destOrd="0" presId="urn:microsoft.com/office/officeart/2008/layout/LinedList"/>
    <dgm:cxn modelId="{BFB7DFFF-DAAA-42F7-9A69-41EA44760AE3}" type="presParOf" srcId="{806B4801-1893-4B9F-93A4-C78B1856D9E2}" destId="{47A36FB8-D428-463C-9713-BDA513E1581B}" srcOrd="4" destOrd="0" presId="urn:microsoft.com/office/officeart/2008/layout/LinedList"/>
    <dgm:cxn modelId="{79CEA984-B60E-4FFD-97CC-FC36BB53A59E}" type="presParOf" srcId="{806B4801-1893-4B9F-93A4-C78B1856D9E2}" destId="{5E0B10BC-184C-49E8-AE39-2AA0E024C3C0}" srcOrd="5" destOrd="0" presId="urn:microsoft.com/office/officeart/2008/layout/LinedList"/>
    <dgm:cxn modelId="{4182CEF6-AC07-42E0-87DE-570688A939A3}" type="presParOf" srcId="{5E0B10BC-184C-49E8-AE39-2AA0E024C3C0}" destId="{A50BBB50-540D-4F3F-B611-20C42EAEF72F}" srcOrd="0" destOrd="0" presId="urn:microsoft.com/office/officeart/2008/layout/LinedList"/>
    <dgm:cxn modelId="{9A1BE067-B012-4DF1-9C88-D80FF3BCDF61}" type="presParOf" srcId="{5E0B10BC-184C-49E8-AE39-2AA0E024C3C0}" destId="{3ABCF8E1-4D4F-43A5-93CD-72E2AFD0490D}" srcOrd="1" destOrd="0" presId="urn:microsoft.com/office/officeart/2008/layout/LinedList"/>
    <dgm:cxn modelId="{4B218D1E-D060-40B4-BD68-0E5A7391743C}" type="presParOf" srcId="{806B4801-1893-4B9F-93A4-C78B1856D9E2}" destId="{C47BDC58-4C79-45D6-9C56-1466A0173EA1}" srcOrd="6" destOrd="0" presId="urn:microsoft.com/office/officeart/2008/layout/LinedList"/>
    <dgm:cxn modelId="{4E3A3C2C-5DBF-4950-B8FE-9E8EB32B595C}" type="presParOf" srcId="{806B4801-1893-4B9F-93A4-C78B1856D9E2}" destId="{12C3FAEB-BA1C-4DDD-85E7-687C8C653D45}" srcOrd="7" destOrd="0" presId="urn:microsoft.com/office/officeart/2008/layout/LinedList"/>
    <dgm:cxn modelId="{FFEA73EF-C9F3-4260-ADD4-B311CC267348}" type="presParOf" srcId="{12C3FAEB-BA1C-4DDD-85E7-687C8C653D45}" destId="{99434611-DBF5-47B7-AAB2-3ABD435E2C8D}" srcOrd="0" destOrd="0" presId="urn:microsoft.com/office/officeart/2008/layout/LinedList"/>
    <dgm:cxn modelId="{7DA87D21-739D-448F-8CA1-3756D5214C3E}" type="presParOf" srcId="{12C3FAEB-BA1C-4DDD-85E7-687C8C653D45}" destId="{AEA2E844-D72B-4C3D-B3D6-76FCC958674C}" srcOrd="1" destOrd="0" presId="urn:microsoft.com/office/officeart/2008/layout/LinedList"/>
    <dgm:cxn modelId="{91AB4A01-9ED2-4504-9092-E90365816C76}" type="presParOf" srcId="{806B4801-1893-4B9F-93A4-C78B1856D9E2}" destId="{3E4516A2-A57E-4D6D-A379-F5CB30DA554D}" srcOrd="8" destOrd="0" presId="urn:microsoft.com/office/officeart/2008/layout/LinedList"/>
    <dgm:cxn modelId="{3D524909-4442-4842-BAC4-8DDB0555E2D6}" type="presParOf" srcId="{806B4801-1893-4B9F-93A4-C78B1856D9E2}" destId="{36C2E131-2D20-44B1-B6BE-554DBD87D9A4}" srcOrd="9" destOrd="0" presId="urn:microsoft.com/office/officeart/2008/layout/LinedList"/>
    <dgm:cxn modelId="{F8A207B4-3B44-428A-8D9A-79B532516C66}" type="presParOf" srcId="{36C2E131-2D20-44B1-B6BE-554DBD87D9A4}" destId="{E7E72846-1E99-4E0C-B197-935EB9F8A60E}" srcOrd="0" destOrd="0" presId="urn:microsoft.com/office/officeart/2008/layout/LinedList"/>
    <dgm:cxn modelId="{9F6B5E74-EA5A-48EA-B35A-E3D7C9ACF1E9}" type="presParOf" srcId="{36C2E131-2D20-44B1-B6BE-554DBD87D9A4}" destId="{7F99C718-3C5B-4CF0-8680-B72D9F7AEDFD}" srcOrd="1" destOrd="0" presId="urn:microsoft.com/office/officeart/2008/layout/LinedList"/>
    <dgm:cxn modelId="{D0573783-4059-4395-8EE7-D2314366A285}" type="presParOf" srcId="{806B4801-1893-4B9F-93A4-C78B1856D9E2}" destId="{5F18905A-C8CC-4D1F-BC02-65A68D378AEC}" srcOrd="10" destOrd="0" presId="urn:microsoft.com/office/officeart/2008/layout/LinedList"/>
    <dgm:cxn modelId="{176A1A81-F88F-430E-8359-729E77A786C3}" type="presParOf" srcId="{806B4801-1893-4B9F-93A4-C78B1856D9E2}" destId="{B3A0FE30-336C-4B76-BC87-CE9E013903AC}" srcOrd="11" destOrd="0" presId="urn:microsoft.com/office/officeart/2008/layout/LinedList"/>
    <dgm:cxn modelId="{9D05FBA3-1089-40A6-8E0D-C6944E37FDB3}" type="presParOf" srcId="{B3A0FE30-336C-4B76-BC87-CE9E013903AC}" destId="{CD1D56BB-34F2-4C60-A1DD-001FC1D1C8A1}" srcOrd="0" destOrd="0" presId="urn:microsoft.com/office/officeart/2008/layout/LinedList"/>
    <dgm:cxn modelId="{E6DC2D56-83B1-4D27-9B1E-DFD1A5D02FF1}" type="presParOf" srcId="{B3A0FE30-336C-4B76-BC87-CE9E013903AC}" destId="{79D23203-33A6-4A04-AA60-71A07A009B2C}" srcOrd="1" destOrd="0" presId="urn:microsoft.com/office/officeart/2008/layout/LinedList"/>
    <dgm:cxn modelId="{52AFF2AD-21C8-4980-845C-BCF82ADE7A2D}" type="presParOf" srcId="{806B4801-1893-4B9F-93A4-C78B1856D9E2}" destId="{948F8ED1-1B19-4D0F-ACE2-EA455982FA9E}" srcOrd="12" destOrd="0" presId="urn:microsoft.com/office/officeart/2008/layout/LinedList"/>
    <dgm:cxn modelId="{67F42724-02C3-4922-8840-282651D6190B}" type="presParOf" srcId="{806B4801-1893-4B9F-93A4-C78B1856D9E2}" destId="{E1B0817C-E7EC-466A-8AAB-83EC3EA22E89}" srcOrd="13" destOrd="0" presId="urn:microsoft.com/office/officeart/2008/layout/LinedList"/>
    <dgm:cxn modelId="{A1A0B6B9-BE05-4751-A9CF-CEA1CD7DE736}" type="presParOf" srcId="{E1B0817C-E7EC-466A-8AAB-83EC3EA22E89}" destId="{09D2F044-E149-4FB4-A603-C6A863189BCF}" srcOrd="0" destOrd="0" presId="urn:microsoft.com/office/officeart/2008/layout/LinedList"/>
    <dgm:cxn modelId="{2A38E958-BDC7-4A2C-8737-3122897D335A}" type="presParOf" srcId="{E1B0817C-E7EC-466A-8AAB-83EC3EA22E89}" destId="{D2C7F5CC-4702-43EA-9AEA-51D496769C0E}" srcOrd="1" destOrd="0" presId="urn:microsoft.com/office/officeart/2008/layout/LinedList"/>
    <dgm:cxn modelId="{34F34346-5F07-4391-843E-C492C017D1FF}" type="presParOf" srcId="{806B4801-1893-4B9F-93A4-C78B1856D9E2}" destId="{1F426216-A581-42FA-A0E2-00375B225573}" srcOrd="14" destOrd="0" presId="urn:microsoft.com/office/officeart/2008/layout/LinedList"/>
    <dgm:cxn modelId="{58FF074F-CBB0-48C3-B45B-7B3832A073F8}" type="presParOf" srcId="{806B4801-1893-4B9F-93A4-C78B1856D9E2}" destId="{BEEA9272-B4CC-4D5C-837C-3FF33C4F7ACD}" srcOrd="15" destOrd="0" presId="urn:microsoft.com/office/officeart/2008/layout/LinedList"/>
    <dgm:cxn modelId="{4A456CBA-0367-495C-85E8-850A8E0EFEB9}" type="presParOf" srcId="{BEEA9272-B4CC-4D5C-837C-3FF33C4F7ACD}" destId="{3ABFA218-0698-4633-AE2C-0A9D96CAD7EE}" srcOrd="0" destOrd="0" presId="urn:microsoft.com/office/officeart/2008/layout/LinedList"/>
    <dgm:cxn modelId="{AE86C212-EC0F-4BB4-8C8E-4C7A3357588F}" type="presParOf" srcId="{BEEA9272-B4CC-4D5C-837C-3FF33C4F7ACD}" destId="{FE97F5CE-87DC-4949-A08D-DBD432C20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D22D4-13C8-467B-9DBF-B04A31C2E898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B6A3C-2B46-4BD9-BA1B-50CD834C644D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Challenge</a:t>
          </a:r>
          <a:endParaRPr lang="en-US" sz="1900" kern="1200"/>
        </a:p>
      </dsp:txBody>
      <dsp:txXfrm>
        <a:off x="0" y="0"/>
        <a:ext cx="6797675" cy="706238"/>
      </dsp:txXfrm>
    </dsp:sp>
    <dsp:sp modelId="{D5C57E77-5AB2-4BE7-A06F-E04B680FBC6F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2">
            <a:hueOff val="5577"/>
            <a:satOff val="-3839"/>
            <a:lumOff val="-980"/>
            <a:alphaOff val="0"/>
          </a:schemeClr>
        </a:solidFill>
        <a:ln w="15875" cap="flat" cmpd="sng" algn="ctr">
          <a:solidFill>
            <a:schemeClr val="accent2">
              <a:hueOff val="5577"/>
              <a:satOff val="-383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247B-2B78-46A9-B876-83F0A879662A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write a function that takes two arguments, a string and a number.</a:t>
          </a:r>
          <a:endParaRPr lang="en-US" sz="1900" kern="1200"/>
        </a:p>
      </dsp:txBody>
      <dsp:txXfrm>
        <a:off x="0" y="706238"/>
        <a:ext cx="6797675" cy="706238"/>
      </dsp:txXfrm>
    </dsp:sp>
    <dsp:sp modelId="{47A36FB8-D428-463C-9713-BDA513E1581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1154"/>
            <a:satOff val="-7679"/>
            <a:lumOff val="-1961"/>
            <a:alphaOff val="0"/>
          </a:schemeClr>
        </a:solidFill>
        <a:ln w="15875" cap="flat" cmpd="sng" algn="ctr">
          <a:solidFill>
            <a:schemeClr val="accent2">
              <a:hueOff val="11154"/>
              <a:satOff val="-7679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BBB50-540D-4F3F-B611-20C42EAEF72F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The function should return a single string that contains the original string,</a:t>
          </a:r>
          <a:endParaRPr lang="en-US" sz="1900" kern="1200"/>
        </a:p>
      </dsp:txBody>
      <dsp:txXfrm>
        <a:off x="0" y="1412477"/>
        <a:ext cx="6797675" cy="706238"/>
      </dsp:txXfrm>
    </dsp:sp>
    <dsp:sp modelId="{C47BDC58-4C79-45D6-9C56-1466A0173EA1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2">
            <a:hueOff val="16731"/>
            <a:satOff val="-11518"/>
            <a:lumOff val="-2941"/>
            <a:alphaOff val="0"/>
          </a:schemeClr>
        </a:solidFill>
        <a:ln w="15875" cap="flat" cmpd="sng" algn="ctr">
          <a:solidFill>
            <a:schemeClr val="accent2">
              <a:hueOff val="16731"/>
              <a:satOff val="-1151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34611-DBF5-47B7-AAB2-3ABD435E2C8D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repeated the number of times specified by the second argument,</a:t>
          </a:r>
          <a:endParaRPr lang="en-US" sz="1900" kern="1200"/>
        </a:p>
      </dsp:txBody>
      <dsp:txXfrm>
        <a:off x="0" y="2118716"/>
        <a:ext cx="6797675" cy="706238"/>
      </dsp:txXfrm>
    </dsp:sp>
    <dsp:sp modelId="{3E4516A2-A57E-4D6D-A379-F5CB30DA554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2307"/>
            <a:satOff val="-15358"/>
            <a:lumOff val="-3922"/>
            <a:alphaOff val="0"/>
          </a:schemeClr>
        </a:solidFill>
        <a:ln w="15875" cap="flat" cmpd="sng" algn="ctr">
          <a:solidFill>
            <a:schemeClr val="accent2">
              <a:hueOff val="22307"/>
              <a:satOff val="-1535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72846-1E99-4E0C-B197-935EB9F8A60E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or an empty string if the number is negative.</a:t>
          </a:r>
          <a:endParaRPr lang="en-US" sz="1900" kern="1200"/>
        </a:p>
      </dsp:txBody>
      <dsp:txXfrm>
        <a:off x="0" y="2824955"/>
        <a:ext cx="6797675" cy="706238"/>
      </dsp:txXfrm>
    </dsp:sp>
    <dsp:sp modelId="{5F18905A-C8CC-4D1F-BC02-65A68D378AEC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27884"/>
            <a:satOff val="-19197"/>
            <a:lumOff val="-4902"/>
            <a:alphaOff val="0"/>
          </a:schemeClr>
        </a:solidFill>
        <a:ln w="15875" cap="flat" cmpd="sng" algn="ctr">
          <a:solidFill>
            <a:schemeClr val="accent2">
              <a:hueOff val="27884"/>
              <a:satOff val="-1919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56BB-34F2-4C60-A1DD-001FC1D1C8A1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Examples</a:t>
          </a:r>
          <a:endParaRPr lang="en-US" sz="1900" kern="1200"/>
        </a:p>
      </dsp:txBody>
      <dsp:txXfrm>
        <a:off x="0" y="3531195"/>
        <a:ext cx="6797675" cy="706238"/>
      </dsp:txXfrm>
    </dsp:sp>
    <dsp:sp modelId="{948F8ED1-1B19-4D0F-ACE2-EA455982FA9E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3461"/>
            <a:satOff val="-23037"/>
            <a:lumOff val="-5883"/>
            <a:alphaOff val="0"/>
          </a:schemeClr>
        </a:solidFill>
        <a:ln w="15875" cap="flat" cmpd="sng" algn="ctr">
          <a:solidFill>
            <a:schemeClr val="accent2">
              <a:hueOff val="33461"/>
              <a:satOff val="-23037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2F044-E149-4FB4-A603-C6A863189BCF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'car', 4 -&gt; 'carcarcarcar'</a:t>
          </a:r>
          <a:endParaRPr lang="en-US" sz="1900" kern="1200"/>
        </a:p>
      </dsp:txBody>
      <dsp:txXfrm>
        <a:off x="0" y="4237434"/>
        <a:ext cx="6797675" cy="706238"/>
      </dsp:txXfrm>
    </dsp:sp>
    <dsp:sp modelId="{1F426216-A581-42FA-A0E2-00375B225573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A218-0698-4633-AE2C-0A9D96CAD7EE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// 'bar', 3 -&gt; 'barbarbar'</a:t>
          </a:r>
          <a:endParaRPr lang="en-US" sz="1900" kern="1200"/>
        </a:p>
      </dsp:txBody>
      <dsp:txXfrm>
        <a:off x="0" y="4943672"/>
        <a:ext cx="6797675" cy="70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3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1E9198-91E2-45EF-9FA1-C1F3D040D5A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74B9E2-9002-4ED0-9FB5-7AE5E7E005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rray-filter-metho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rray-reverse-method" TargetMode="External"/><Relationship Id="rId2" Type="http://schemas.openxmlformats.org/officeDocument/2006/relationships/hyperlink" Target="http://bit.ly/string-spl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tring-spl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48FD-B931-DDA1-0FE5-1C451AF7E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Challenges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9A1B-C0E4-ED82-C263-A992A5EB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Rehan Memon</a:t>
            </a:r>
          </a:p>
        </p:txBody>
      </p:sp>
    </p:spTree>
    <p:extLst>
      <p:ext uri="{BB962C8B-B14F-4D97-AF65-F5344CB8AC3E}">
        <p14:creationId xmlns:p14="http://schemas.microsoft.com/office/powerpoint/2010/main" val="228691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27FDB-1FF9-98DC-D046-A54F2650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// Remove Odd Numbers From an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CF0C-3C6D-B0BF-5AE5-3DB1D74D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1700"/>
              <a:t>// Remove Odd Numbers From an Array</a:t>
            </a:r>
          </a:p>
          <a:p>
            <a:r>
              <a:rPr lang="en-US" sz="1700"/>
              <a:t>// Challenge</a:t>
            </a:r>
          </a:p>
          <a:p>
            <a:r>
              <a:rPr lang="en-US" sz="1700"/>
              <a:t>// Create a function that takes an array of numbers and returns only the even values.</a:t>
            </a:r>
          </a:p>
          <a:p>
            <a:r>
              <a:rPr lang="en-US" sz="1700"/>
              <a:t>// The function should return an array containing only even numbers// Examples</a:t>
            </a:r>
          </a:p>
          <a:p>
            <a:r>
              <a:rPr lang="en-US" sz="1700"/>
              <a:t>// [1, 2, 3, 4, 5, 6, 7, 8, 9, 101 →&gt; [2, 3, 4, 6, 8, 10]</a:t>
            </a:r>
          </a:p>
          <a:p>
            <a:r>
              <a:rPr lang="en-US" sz="1700"/>
              <a:t>11 [21, 26, 28, 29] -&gt; [26, 28]</a:t>
            </a:r>
          </a:p>
          <a:p>
            <a:r>
              <a:rPr lang="en-US" sz="1700"/>
              <a:t>Approach 1- 1/ filter method</a:t>
            </a:r>
          </a:p>
          <a:p>
            <a:r>
              <a:rPr lang="en-US" sz="1700"/>
              <a:t>// Tools</a:t>
            </a:r>
          </a:p>
          <a:p>
            <a:r>
              <a:rPr lang="en-US" sz="1700"/>
              <a:t>/ filter method1</a:t>
            </a:r>
          </a:p>
          <a:p>
            <a:r>
              <a:rPr lang="en-US" sz="1700"/>
              <a:t>/ </a:t>
            </a:r>
            <a:r>
              <a:rPr lang="en-US" sz="1700">
                <a:hlinkClick r:id="rId2"/>
              </a:rPr>
              <a:t>http://bit.ly/array-filter-method</a:t>
            </a:r>
            <a:endParaRPr lang="en-US" sz="1700"/>
          </a:p>
          <a:p>
            <a:r>
              <a:rPr lang="en-US" sz="1700"/>
              <a:t>// remainder/modulus operator</a:t>
            </a:r>
          </a:p>
          <a:p>
            <a:r>
              <a:rPr lang="en-US" sz="1700"/>
              <a:t>/ http://bit.ly/reminder-operator</a:t>
            </a:r>
          </a:p>
        </p:txBody>
      </p:sp>
    </p:spTree>
    <p:extLst>
      <p:ext uri="{BB962C8B-B14F-4D97-AF65-F5344CB8AC3E}">
        <p14:creationId xmlns:p14="http://schemas.microsoft.com/office/powerpoint/2010/main" val="27418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6C599-C7B8-C3E0-92B5-DEC9F09B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// Repeat a String</a:t>
            </a:r>
            <a:br>
              <a:rPr lang="en-US" sz="36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7113C-B706-3BAC-23C2-70F0CC542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10459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9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7BB0-60CF-0EF2-49A4-EA5611C1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1 - for loop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for loop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http://bit.ly/for-loop-javascript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arithmetic operators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http://bit.ly/arithmetic-operators-js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8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C5D5-951D-5AA2-5B32-63273F7C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68E8-C15A-3487-EC7A-56F0282C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repeatString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Step 1 -&gt; block of code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tests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repeatString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'car'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repeatString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6F638-40B4-6178-7E6C-5CD5ED3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// Repeat a String</a:t>
            </a:r>
            <a:b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// Approach 1 - while loop</a:t>
            </a:r>
            <a:b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150-EAE5-2F3D-54E8-C25C8711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>
                <a:effectLst/>
                <a:latin typeface="Consolas" panose="020B0609020204030204" pitchFamily="49" charset="0"/>
              </a:rPr>
              <a:t>// Challenge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  // write a function that takes two arguments, a string and a number.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  // The function should return a single string that contains the original string, repeated the number of times specified by the second argument, or an empty string if the number is negative.</a:t>
            </a:r>
          </a:p>
          <a:p>
            <a:br>
              <a:rPr lang="en-US" b="0">
                <a:effectLst/>
                <a:latin typeface="Consolas" panose="020B0609020204030204" pitchFamily="49" charset="0"/>
              </a:rPr>
            </a:br>
            <a:r>
              <a:rPr lang="en-US" b="0">
                <a:effectLst/>
                <a:latin typeface="Consolas" panose="020B0609020204030204" pitchFamily="49" charset="0"/>
              </a:rPr>
              <a:t>// Examples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  // 'car', 4 -&gt; '</a:t>
            </a:r>
            <a:r>
              <a:rPr lang="en-US" b="0" err="1">
                <a:effectLst/>
                <a:latin typeface="Consolas" panose="020B0609020204030204" pitchFamily="49" charset="0"/>
              </a:rPr>
              <a:t>carcarcarcar</a:t>
            </a:r>
            <a:r>
              <a:rPr lang="en-US" b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  // 'bar', 3 -&gt; '</a:t>
            </a:r>
            <a:r>
              <a:rPr lang="en-US" b="0" err="1">
                <a:effectLst/>
                <a:latin typeface="Consolas" panose="020B0609020204030204" pitchFamily="49" charset="0"/>
              </a:rPr>
              <a:t>barbarbar</a:t>
            </a:r>
            <a:r>
              <a:rPr lang="en-US" b="0"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7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F638-40B4-6178-7E6C-5CD5ED3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Repeat a String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1 - while loop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150-EAE5-2F3D-54E8-C25C8711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while loop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http://bit.ly/while-loop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arithmetic operators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http://bit.ly/arithmetic-operators-js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4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8397-9FB9-5DFA-F1C5-5863D759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Find the longest String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6EFB-AD44-6AE5-D0FF-AD9431C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Given a string of words return the length of the longest word(s)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'Hi, where is the airport?' -&gt; 7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'Thanks for stopping by!' -&gt; 8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6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8397-9FB9-5DFA-F1C5-5863D759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1 - Using Built in Functions &amp; Regular Expressions &amp; For Loop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6EFB-AD44-6AE5-D0FF-AD9431C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split() method - splits a string into an array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http://bit.ly/string-split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String.prototype.replace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http://bit.ly/string-replace-method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Online Regex Tool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http://bit.ly/regular-expressions-javascript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https://regex101.com/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https://regex101.com/r/c19vza/1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651F-F2BD-ACAA-A344-48CE66EE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longestWordLength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longestWordLength</a:t>
            </a:r>
            <a:endParaRPr lang="en-US" b="0" dirty="0">
              <a:solidFill>
                <a:srgbClr val="CE67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'Hi, where is the airport?'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longestWordLength</a:t>
            </a:r>
            <a:endParaRPr lang="en-US" b="0" dirty="0">
              <a:solidFill>
                <a:srgbClr val="CE67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'Thanks for stopping by!'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6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469-9569-F210-2A92-B11DB80F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Alphabetical Order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174-6D0C-BD5B-B03D-884B85C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Create a function that takes a string and returns a string with its letters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in alphabetical order.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"hello"  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olleh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goobye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eyboog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"now"  "won"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aacijprstv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1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21D8-3E32-6935-606C-379AE3C6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Name Swap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72F-B48A-9725-53C5-032E2889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Reverse the order of two provided strings.</a:t>
            </a:r>
          </a:p>
          <a:p>
            <a:r>
              <a:rPr lang="en-US" dirty="0"/>
              <a:t> Examples/ "Abraham Lincoln" - "Lincoln Abraham“</a:t>
            </a:r>
          </a:p>
          <a:p>
            <a:r>
              <a:rPr lang="en-US" dirty="0"/>
              <a:t> "Hank Aaron" - "Aaron Hank“</a:t>
            </a:r>
          </a:p>
          <a:p>
            <a:r>
              <a:rPr lang="en-US" dirty="0"/>
              <a:t> Approach 1 –Using Built in Functions// Tools</a:t>
            </a:r>
          </a:p>
          <a:p>
            <a:r>
              <a:rPr lang="en-US" dirty="0"/>
              <a:t>String-prototype split()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http://bit.ly/string-split</a:t>
            </a:r>
            <a:endParaRPr lang="en-US" dirty="0"/>
          </a:p>
          <a:p>
            <a:r>
              <a:rPr lang="en-US" dirty="0"/>
              <a:t> Array. </a:t>
            </a:r>
            <a:r>
              <a:rPr lang="en-US" dirty="0" err="1"/>
              <a:t>prototype.reverse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http://bit.ly/array-reverse-method</a:t>
            </a:r>
            <a:endParaRPr lang="en-US" dirty="0"/>
          </a:p>
          <a:p>
            <a:r>
              <a:rPr lang="en-US" dirty="0"/>
              <a:t>Array. prototype. Join</a:t>
            </a:r>
          </a:p>
          <a:p>
            <a:r>
              <a:rPr lang="en-US" dirty="0"/>
              <a:t>http://bit.ly/array-join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3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A253-92F2-E959-8161-ADF650C6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– </a:t>
            </a:r>
            <a:b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if statement / for loop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56F4-8D4B-EE62-B7FD-11234971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String.prototype.split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http://bit.ly/string-split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Array.prototype.sort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http://bit.ly/array-sort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Array.prototype.join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http://bit.ly/array-join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9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0D33-DA08-4023-E6CC-3B32CF4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alphaOrder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alphaOrder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alphaOrder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B11C-8419-D444-6175-309DF9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Alphabetical Order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8182-274C-7743-C4EB-6FC4D22F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Create a function that takes a string and returns a string with its letters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in alphabetical order.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"hello"  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ehllo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"goodbye"  "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bdegooy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0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C89-D5E5-1EF9-4630-077838B1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1 - // if statement / for loop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21D6-054A-74DF-2543-F7F4D57E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Spread Operator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https://codeburst.io/javascript-the-spread-operator-a867a71668ca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Array.prototype.sort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http://bit.ly/array-sort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Array.prototype.join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http://bit.ly/array-join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403-B935-3D8F-5850-8B325616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a String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322C-3A59-4EF3-7C9D-3F9F7339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the provided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 may need to turn the string into an array before you can reverse it.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Your result must be a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'car'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rac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'bar'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rab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403-B935-3D8F-5850-8B325616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73"/>
            <a:ext cx="10515600" cy="199188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a String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Approach 1 - // Using Built in Functions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322C-3A59-4EF3-7C9D-3F9F7339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String.prototype.split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http://bit.ly/string-split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Array.prototype.reverse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http://bit.ly/array-reverse-method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Array.prototype.join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http://bit.ly/array-join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AA08-9949-9B92-34FC-FAC446E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69ED-E248-C2DA-3BCD-F1B2E7CB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the provided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 may need to turn the string into an array before you can reverse it.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Your result must be a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'car'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rac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'bar'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rab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spread operator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http://bit.ly/spread-operator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7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4A93-8CAE-3F56-30CC-9A0CB41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revString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tests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revString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'car'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revString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9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67A-00B4-C635-0453-32FFB7DF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58AF-14D1-6481-817D-8290B579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the provided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 may need to turn the string into an array before you can reverse it.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Your result must be a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'car'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rac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'bar'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rab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for loops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http://bit.ly/for-loop-javascript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6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F8C0-7672-CF79-99A3-200A6D4C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9CF4-1CBD-82B4-4996-DA2CA7DB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Reverse the provided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 may need to turn the string into an array before you can reverse it.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Your result must be a string.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'car'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rac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'bar' -&gt; '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rab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for of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https://developer.mozilla.org/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-US/docs/Web/JavaScript/Reference/Statements/for...of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21D8-3E32-6935-606C-379AE3C6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Swap</a:t>
            </a:r>
            <a:br>
              <a:rPr lang="en-US" dirty="0"/>
            </a:b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72F-B48A-9725-53C5-032E2889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19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function </a:t>
            </a:r>
            <a:r>
              <a:rPr lang="en-US" sz="4000" dirty="0" err="1"/>
              <a:t>nameSwap</a:t>
            </a:r>
            <a:r>
              <a:rPr lang="en-US" sz="4000" dirty="0"/>
              <a:t> (str) {</a:t>
            </a:r>
          </a:p>
          <a:p>
            <a:pPr marL="0" indent="0">
              <a:buNone/>
            </a:pPr>
            <a:r>
              <a:rPr lang="en-US" sz="4000" dirty="0"/>
              <a:t>// Write Code Block here to solve the challenge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console. Log (</a:t>
            </a:r>
            <a:r>
              <a:rPr lang="en-US" sz="4000" dirty="0" err="1"/>
              <a:t>nameSwap</a:t>
            </a:r>
            <a:r>
              <a:rPr lang="en-US" sz="4000" dirty="0"/>
              <a:t> ('Abraham Lincoln')); </a:t>
            </a:r>
          </a:p>
          <a:p>
            <a:pPr marL="0" indent="0">
              <a:buNone/>
            </a:pPr>
            <a:r>
              <a:rPr lang="en-US" sz="4000" dirty="0"/>
              <a:t>console. log (</a:t>
            </a:r>
            <a:r>
              <a:rPr lang="en-US" sz="4000" dirty="0" err="1"/>
              <a:t>nameSwap</a:t>
            </a:r>
            <a:r>
              <a:rPr lang="en-US" sz="4000" dirty="0"/>
              <a:t> ('Hank Aaron'));</a:t>
            </a:r>
          </a:p>
        </p:txBody>
      </p:sp>
    </p:spTree>
    <p:extLst>
      <p:ext uri="{BB962C8B-B14F-4D97-AF65-F5344CB8AC3E}">
        <p14:creationId xmlns:p14="http://schemas.microsoft.com/office/powerpoint/2010/main" val="15373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AF71-E620-43B0-D2C1-F7F44F3E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Determine if a string is a Palindrome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F9B-3095-31AA-912C-415BCBF6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Challenge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A palindrome is a text that is spelled the same front to back.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Examples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'Eva, Can I Stab Bats In A Cave?' -&gt; true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'Was It A Rat I Saw?' -&gt; true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'A nut for a jar of tuna?' -&gt; true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1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EC92-9142-B7E1-AC3F-D589D2C6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Note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Ignore capitalization and spaces or any special characters.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Tools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String.prototype.replace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http://bit.ly/string-replace-method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Online Regex Tool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http://bit.ly/regular-expressions-javascript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https://regex101.com/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String.prototype.toLowerCase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// http://bit.ly/lowercase-string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A21D8-3E32-6935-606C-379AE3C6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Name Swap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72F-B48A-9725-53C5-032E2889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// Reverse the order of two provided strings.</a:t>
            </a:r>
          </a:p>
          <a:p>
            <a:pPr marL="0" indent="0">
              <a:buNone/>
            </a:pPr>
            <a:r>
              <a:rPr lang="en-US"/>
              <a:t>// Examples</a:t>
            </a:r>
          </a:p>
          <a:p>
            <a:pPr marL="0" indent="0">
              <a:buNone/>
            </a:pPr>
            <a:r>
              <a:rPr lang="en-US"/>
              <a:t>// "Abraham Lincoln" - "Lincoln Abraham“</a:t>
            </a:r>
          </a:p>
          <a:p>
            <a:pPr marL="0" indent="0">
              <a:buNone/>
            </a:pPr>
            <a:r>
              <a:rPr lang="en-US"/>
              <a:t>// "Hank Aaron" - "Aaron Hank“</a:t>
            </a:r>
          </a:p>
          <a:p>
            <a:pPr marL="0" indent="0">
              <a:buNone/>
            </a:pPr>
            <a:r>
              <a:rPr lang="en-US"/>
              <a:t>/// Approach 1 - Add array indices/indexes// </a:t>
            </a:r>
          </a:p>
          <a:p>
            <a:pPr marL="0" indent="0">
              <a:buNone/>
            </a:pPr>
            <a:r>
              <a:rPr lang="en-US"/>
              <a:t>/// String-</a:t>
            </a:r>
            <a:r>
              <a:rPr lang="en-US" err="1"/>
              <a:t>prototype.split</a:t>
            </a:r>
            <a:r>
              <a:rPr lang="en-US"/>
              <a:t>()</a:t>
            </a:r>
          </a:p>
          <a:p>
            <a:pPr marL="0" indent="0">
              <a:buNone/>
            </a:pPr>
            <a:r>
              <a:rPr lang="en-US"/>
              <a:t>// </a:t>
            </a:r>
            <a:r>
              <a:rPr lang="en-US">
                <a:hlinkClick r:id="rId2"/>
              </a:rPr>
              <a:t>http://bit.ly/string-split</a:t>
            </a:r>
            <a:endParaRPr lang="en-US"/>
          </a:p>
          <a:p>
            <a:pPr marL="0" indent="0">
              <a:buNone/>
            </a:pPr>
            <a:r>
              <a:rPr lang="en-US"/>
              <a:t>// Accessing array elements</a:t>
            </a:r>
          </a:p>
          <a:p>
            <a:pPr marL="0" indent="0">
              <a:buNone/>
            </a:pPr>
            <a:r>
              <a:rPr lang="en-US"/>
              <a:t>/ / http://bit.ly/arrays-bracket-notation</a:t>
            </a:r>
          </a:p>
        </p:txBody>
      </p:sp>
    </p:spTree>
    <p:extLst>
      <p:ext uri="{BB962C8B-B14F-4D97-AF65-F5344CB8AC3E}">
        <p14:creationId xmlns:p14="http://schemas.microsoft.com/office/powerpoint/2010/main" val="426925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21D8-3E32-6935-606C-379AE3C6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Swap</a:t>
            </a:r>
            <a:br>
              <a:rPr lang="en-US" dirty="0"/>
            </a:b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A72F-B48A-9725-53C5-032E2889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21196" cy="457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function </a:t>
            </a:r>
            <a:r>
              <a:rPr lang="en-US" sz="4000" dirty="0" err="1"/>
              <a:t>nameSwap</a:t>
            </a:r>
            <a:r>
              <a:rPr lang="en-US" sz="4000" dirty="0"/>
              <a:t> (str) {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console. log (</a:t>
            </a:r>
            <a:r>
              <a:rPr lang="en-US" sz="4000" dirty="0" err="1"/>
              <a:t>nameSwap</a:t>
            </a:r>
            <a:r>
              <a:rPr lang="en-US" sz="4000" dirty="0"/>
              <a:t> ('Abraham Lincoln')) ; console. log (</a:t>
            </a:r>
            <a:r>
              <a:rPr lang="en-US" sz="4000" dirty="0" err="1"/>
              <a:t>nameSwap</a:t>
            </a:r>
            <a:r>
              <a:rPr lang="en-US" sz="4000" dirty="0"/>
              <a:t> ('Hark Aaron')) ;</a:t>
            </a:r>
          </a:p>
        </p:txBody>
      </p:sp>
    </p:spTree>
    <p:extLst>
      <p:ext uri="{BB962C8B-B14F-4D97-AF65-F5344CB8AC3E}">
        <p14:creationId xmlns:p14="http://schemas.microsoft.com/office/powerpoint/2010/main" val="418142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E9392D-2D5B-66B5-6BE4-19339B591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8071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Remove Odd Numbers From an Array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591BEB-421C-E4F8-FF78-F5065EB99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252" y="2187681"/>
            <a:ext cx="12062748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Challenge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Create a function that takes an array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numbers and returns only the even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The function should return an array containing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only even numbers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1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E9392D-2D5B-66B5-6BE4-19339B591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8071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Remove Odd Numbers From an Array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ACCE78-47EE-E46E-4FF6-E30EE91A0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370" y="1531427"/>
            <a:ext cx="113917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Examples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[1, 2, 3, 4, 5, 6, 7, 8, 9, 10] -&gt; [2, 4, 6, 8, 10] </a:t>
            </a:r>
            <a:endParaRPr lang="en-US" altLang="en-US" sz="4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[21, 26, 28, 29] -&gt; [26, 28]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FAD9C94-69A2-3C2D-5F7C-30ABF892D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2016" y="605896"/>
            <a:ext cx="6413663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Approach 1 - for loop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 // Tools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for statement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http://bit.ly/for-loop-javascript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remainder/modulus operator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 // http://bit.ly/remainder-operator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Array.prototype.push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()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// http://bit.ly/array-push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2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772B-7D44-198D-35C2-AB9BA43B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//Function </a:t>
            </a:r>
            <a:r>
              <a:rPr lang="en-US" dirty="0" err="1"/>
              <a:t>evenOnly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//Console.log(</a:t>
            </a:r>
            <a:r>
              <a:rPr lang="en-US" dirty="0" err="1"/>
              <a:t>evenOnly</a:t>
            </a:r>
            <a:r>
              <a:rPr lang="en-US" dirty="0"/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1, 2, 3, 4, 5, 6, 7, 8, 9, 10</a:t>
            </a:r>
            <a:r>
              <a:rPr lang="en-US" dirty="0"/>
              <a:t>]));</a:t>
            </a:r>
          </a:p>
          <a:p>
            <a:pPr marL="0" indent="0">
              <a:buNone/>
            </a:pPr>
            <a:r>
              <a:rPr lang="en-US" dirty="0"/>
              <a:t>//Console.log(</a:t>
            </a:r>
            <a:r>
              <a:rPr lang="en-US" dirty="0" err="1"/>
              <a:t>evenOnly</a:t>
            </a:r>
            <a:r>
              <a:rPr lang="en-US" dirty="0"/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21, 26, 28, 29</a:t>
            </a:r>
            <a:r>
              <a:rPr lang="en-US" dirty="0"/>
              <a:t>]));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8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1784</Words>
  <Application>Microsoft Office PowerPoint</Application>
  <PresentationFormat>Widescreen</PresentationFormat>
  <Paragraphs>244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Consolas</vt:lpstr>
      <vt:lpstr>Tahoma</vt:lpstr>
      <vt:lpstr>Retrospect</vt:lpstr>
      <vt:lpstr>Test Challenges </vt:lpstr>
      <vt:lpstr>Name Swap Challenge</vt:lpstr>
      <vt:lpstr>Name Swap Challenge</vt:lpstr>
      <vt:lpstr>Name Swap Challenge</vt:lpstr>
      <vt:lpstr>Name Swap Challenge</vt:lpstr>
      <vt:lpstr>Remove Odd Numbers From an Array </vt:lpstr>
      <vt:lpstr>Remove Odd Numbers From an Array </vt:lpstr>
      <vt:lpstr>PowerPoint Presentation</vt:lpstr>
      <vt:lpstr>PowerPoint Presentation</vt:lpstr>
      <vt:lpstr>// Remove Odd Numbers From an Array</vt:lpstr>
      <vt:lpstr>// Repeat a String </vt:lpstr>
      <vt:lpstr>PowerPoint Presentation</vt:lpstr>
      <vt:lpstr>Repeat  a String</vt:lpstr>
      <vt:lpstr>// Repeat a String // Approach 1 - while loop </vt:lpstr>
      <vt:lpstr>  // Repeat a String // Approach 1 - while loop </vt:lpstr>
      <vt:lpstr>// Find the longest String </vt:lpstr>
      <vt:lpstr>// Approach 1 - Using Built in Functions &amp; Regular Expressions &amp; For Loop</vt:lpstr>
      <vt:lpstr>PowerPoint Presentation</vt:lpstr>
      <vt:lpstr>// Alphabetical Order </vt:lpstr>
      <vt:lpstr>// Approach 1 –  // if statement / for loop </vt:lpstr>
      <vt:lpstr>PowerPoint Presentation</vt:lpstr>
      <vt:lpstr>// Alphabetical Order </vt:lpstr>
      <vt:lpstr>// Approach 1 - // if statement / for loop </vt:lpstr>
      <vt:lpstr>// Reverse a String </vt:lpstr>
      <vt:lpstr>// Reverse a String // Approach 1 - // Using Built in Functions </vt:lpstr>
      <vt:lpstr>// Reverse a String</vt:lpstr>
      <vt:lpstr>PowerPoint Presentation</vt:lpstr>
      <vt:lpstr>// Reverse a String</vt:lpstr>
      <vt:lpstr>// Reverse a String</vt:lpstr>
      <vt:lpstr>// Determine if a string is a Palindrome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rehan memon</dc:creator>
  <cp:lastModifiedBy>rehan memon</cp:lastModifiedBy>
  <cp:revision>2</cp:revision>
  <dcterms:created xsi:type="dcterms:W3CDTF">2024-09-09T11:07:48Z</dcterms:created>
  <dcterms:modified xsi:type="dcterms:W3CDTF">2024-09-09T13:43:47Z</dcterms:modified>
</cp:coreProperties>
</file>