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with PDO 2021: The Ultimate PDO Crash Course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608366"/>
            <a:ext cx="3962400" cy="22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abstraction layer: </a:t>
            </a:r>
            <a:r>
              <a:rPr lang="en-US" dirty="0"/>
              <a:t>which unifies the communication between </a:t>
            </a:r>
            <a:r>
              <a:rPr lang="en-US" dirty="0" smtClean="0"/>
              <a:t>the DB and the application. They reduce the amount of work by providing a consistent API</a:t>
            </a:r>
          </a:p>
          <a:p>
            <a:r>
              <a:rPr lang="en-US" b="1" dirty="0" smtClean="0"/>
              <a:t>It stands for PHP </a:t>
            </a:r>
            <a:r>
              <a:rPr lang="en-US" b="1" dirty="0"/>
              <a:t>Data </a:t>
            </a:r>
            <a:r>
              <a:rPr lang="en-US" b="1" dirty="0" smtClean="0"/>
              <a:t>Objects</a:t>
            </a:r>
          </a:p>
          <a:p>
            <a:r>
              <a:rPr lang="en-US" b="1" dirty="0" smtClean="0"/>
              <a:t>It has DNS which is an easy yet fancy way of connecting to databases</a:t>
            </a:r>
            <a:r>
              <a:rPr lang="en-US" dirty="0"/>
              <a:t> 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Security</a:t>
            </a:r>
            <a:r>
              <a:rPr lang="en-US" dirty="0"/>
              <a:t> (</a:t>
            </a:r>
            <a:r>
              <a:rPr lang="en-US" i="1" dirty="0"/>
              <a:t>usable</a:t>
            </a:r>
            <a:r>
              <a:rPr lang="en-US" dirty="0"/>
              <a:t> prepared statements)</a:t>
            </a:r>
          </a:p>
          <a:p>
            <a:r>
              <a:rPr lang="en-US" b="1" dirty="0" smtClean="0"/>
              <a:t>Usability</a:t>
            </a:r>
            <a:r>
              <a:rPr lang="en-US" dirty="0"/>
              <a:t> (many helper functions to automate routine operations)</a:t>
            </a:r>
          </a:p>
          <a:p>
            <a:r>
              <a:rPr lang="en-US" b="1" dirty="0" smtClean="0"/>
              <a:t>Reusability</a:t>
            </a:r>
            <a:r>
              <a:rPr lang="en-US" dirty="0"/>
              <a:t> (unified API to access multitude of databases, from SQLite to Oracle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Cleaner and organized code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Databases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MySQL</a:t>
            </a:r>
          </a:p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smtClean="0"/>
              <a:t>MS SQL Server</a:t>
            </a:r>
          </a:p>
          <a:p>
            <a:r>
              <a:rPr lang="en-US" dirty="0" err="1" smtClean="0"/>
              <a:t>Oracele</a:t>
            </a:r>
            <a:endParaRPr lang="en-US" dirty="0" smtClean="0"/>
          </a:p>
          <a:p>
            <a:r>
              <a:rPr lang="en-US" dirty="0" smtClean="0"/>
              <a:t>Firebird</a:t>
            </a:r>
          </a:p>
          <a:p>
            <a:r>
              <a:rPr lang="en-US" dirty="0" smtClean="0"/>
              <a:t>IBM </a:t>
            </a:r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And so much more (Around 12 DBs)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PDO </a:t>
            </a:r>
            <a:r>
              <a:rPr lang="en-US" dirty="0" err="1" smtClean="0"/>
              <a:t>Classess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PDO: Represents the connection between PHP and PDO</a:t>
            </a:r>
          </a:p>
          <a:p>
            <a:r>
              <a:rPr lang="en-US" dirty="0" err="1" smtClean="0"/>
              <a:t>PDOStatement</a:t>
            </a:r>
            <a:r>
              <a:rPr lang="en-US" dirty="0" smtClean="0"/>
              <a:t>: </a:t>
            </a:r>
            <a:r>
              <a:rPr lang="en-US" dirty="0"/>
              <a:t>Represents </a:t>
            </a:r>
            <a:r>
              <a:rPr lang="en-US" dirty="0" smtClean="0"/>
              <a:t>a prepared statement and after executed an associated result </a:t>
            </a:r>
          </a:p>
          <a:p>
            <a:r>
              <a:rPr lang="en-US" dirty="0" err="1" smtClean="0"/>
              <a:t>PDOException</a:t>
            </a:r>
            <a:r>
              <a:rPr lang="en-US" dirty="0" smtClean="0"/>
              <a:t>: </a:t>
            </a:r>
            <a:r>
              <a:rPr lang="en-US" dirty="0"/>
              <a:t>Represents </a:t>
            </a:r>
            <a:r>
              <a:rPr lang="en-US" dirty="0" smtClean="0"/>
              <a:t>errors raised by PDO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get </a:t>
            </a:r>
            <a:r>
              <a:rPr lang="en-US" dirty="0" smtClean="0"/>
              <a:t>going. See </a:t>
            </a:r>
            <a:r>
              <a:rPr lang="en-US" dirty="0"/>
              <a:t>you inside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you have any questions, DON’T HESSTAIATE TO ASK ME</a:t>
            </a:r>
          </a:p>
          <a:p>
            <a:r>
              <a:rPr lang="en-US" dirty="0"/>
              <a:t>“My Social Media are on my Profile”</a:t>
            </a:r>
          </a:p>
          <a:p>
            <a:r>
              <a:rPr lang="en-US" dirty="0"/>
              <a:t>“ I LOVE ALL YOUR Questions”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153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PHP with PDO 2021: The Ultimate PDO Crash Course </vt:lpstr>
      <vt:lpstr>What is PDO?</vt:lpstr>
      <vt:lpstr>Why PDO?</vt:lpstr>
      <vt:lpstr>Supported Databases </vt:lpstr>
      <vt:lpstr>Main PDO Classess</vt:lpstr>
      <vt:lpstr>Let’s get going. See you inside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with PDO 2021: The Ultimate PDO Crash Course </dc:title>
  <dc:creator>mohamed</dc:creator>
  <cp:lastModifiedBy>mohamed</cp:lastModifiedBy>
  <cp:revision>9</cp:revision>
  <dcterms:created xsi:type="dcterms:W3CDTF">2006-08-16T00:00:00Z</dcterms:created>
  <dcterms:modified xsi:type="dcterms:W3CDTF">2021-02-14T11:02:29Z</dcterms:modified>
</cp:coreProperties>
</file>