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E21E"/>
    <a:srgbClr val="B57517"/>
    <a:srgbClr val="FFCC00"/>
    <a:srgbClr val="FF99FF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200" d="100"/>
          <a:sy n="200" d="100"/>
        </p:scale>
        <p:origin x="1854" y="8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8E379-B3E3-4647-A01D-44D4D9D1CD81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E48D1-BFD2-48C7-909F-26DEFF5F4A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48D1-BFD2-48C7-909F-26DEFF5F4A9D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3C80-26E1-42A1-82E8-332A39E513D3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4B2B-B97F-40E6-B1EB-E1828A50B6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3C80-26E1-42A1-82E8-332A39E513D3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4B2B-B97F-40E6-B1EB-E1828A50B6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3C80-26E1-42A1-82E8-332A39E513D3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4B2B-B97F-40E6-B1EB-E1828A50B6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3C80-26E1-42A1-82E8-332A39E513D3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4B2B-B97F-40E6-B1EB-E1828A50B6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3C80-26E1-42A1-82E8-332A39E513D3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4B2B-B97F-40E6-B1EB-E1828A50B6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3C80-26E1-42A1-82E8-332A39E513D3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4B2B-B97F-40E6-B1EB-E1828A50B6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3C80-26E1-42A1-82E8-332A39E513D3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4B2B-B97F-40E6-B1EB-E1828A50B6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3C80-26E1-42A1-82E8-332A39E513D3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4B2B-B97F-40E6-B1EB-E1828A50B6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3C80-26E1-42A1-82E8-332A39E513D3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4B2B-B97F-40E6-B1EB-E1828A50B6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3C80-26E1-42A1-82E8-332A39E513D3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4B2B-B97F-40E6-B1EB-E1828A50B6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3C80-26E1-42A1-82E8-332A39E513D3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4B2B-B97F-40E6-B1EB-E1828A50B6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B3C80-26E1-42A1-82E8-332A39E513D3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A4B2B-B97F-40E6-B1EB-E1828A50B6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4286247" y="2000240"/>
            <a:ext cx="4714909" cy="1214446"/>
            <a:chOff x="4929189" y="2071678"/>
            <a:chExt cx="4071967" cy="1143008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4929189" y="2179833"/>
              <a:ext cx="4071967" cy="50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4929189" y="3101552"/>
              <a:ext cx="4071967" cy="50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모서리가 둥근 직사각형 10"/>
            <p:cNvSpPr/>
            <p:nvPr/>
          </p:nvSpPr>
          <p:spPr>
            <a:xfrm>
              <a:off x="5422104" y="2071678"/>
              <a:ext cx="3214710" cy="114147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 rot="5400000">
              <a:off x="4686914" y="2642583"/>
              <a:ext cx="913179" cy="47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rot="5400000">
              <a:off x="8332634" y="2642583"/>
              <a:ext cx="913179" cy="47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모서리가 둥근 직사각형 24"/>
            <p:cNvSpPr/>
            <p:nvPr/>
          </p:nvSpPr>
          <p:spPr>
            <a:xfrm>
              <a:off x="5786446" y="2079313"/>
              <a:ext cx="2571768" cy="14610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5786446" y="3068581"/>
              <a:ext cx="2571768" cy="14610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5364960" y="2292364"/>
              <a:ext cx="137157" cy="22829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5370687" y="2764171"/>
              <a:ext cx="137157" cy="22829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714744" y="1633524"/>
            <a:ext cx="304804" cy="307656"/>
            <a:chOff x="3714744" y="1633524"/>
            <a:chExt cx="304804" cy="307656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3714744" y="1643050"/>
              <a:ext cx="285752" cy="28575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786182" y="1633524"/>
              <a:ext cx="214314" cy="4571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3786182" y="1895461"/>
              <a:ext cx="214314" cy="4571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3948110" y="1643050"/>
              <a:ext cx="71438" cy="28575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</Words>
  <Application>Microsoft Office PowerPoint</Application>
  <PresentationFormat>화면 슬라이드 쇼(4:3)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alfo4-19</dc:creator>
  <cp:lastModifiedBy>alfo4-19</cp:lastModifiedBy>
  <cp:revision>31</cp:revision>
  <dcterms:created xsi:type="dcterms:W3CDTF">2020-01-06T03:42:40Z</dcterms:created>
  <dcterms:modified xsi:type="dcterms:W3CDTF">2020-01-06T08:46:15Z</dcterms:modified>
</cp:coreProperties>
</file>