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262" r:id="rId4"/>
    <p:sldId id="304" r:id="rId5"/>
    <p:sldId id="289" r:id="rId6"/>
    <p:sldId id="290" r:id="rId7"/>
    <p:sldId id="286" r:id="rId8"/>
    <p:sldId id="287" r:id="rId9"/>
    <p:sldId id="288" r:id="rId10"/>
    <p:sldId id="291" r:id="rId11"/>
    <p:sldId id="308" r:id="rId12"/>
    <p:sldId id="293" r:id="rId13"/>
    <p:sldId id="294" r:id="rId14"/>
    <p:sldId id="295" r:id="rId15"/>
    <p:sldId id="299" r:id="rId16"/>
    <p:sldId id="302" r:id="rId17"/>
    <p:sldId id="297" r:id="rId18"/>
    <p:sldId id="300" r:id="rId19"/>
    <p:sldId id="301" r:id="rId20"/>
    <p:sldId id="282" r:id="rId21"/>
    <p:sldId id="307" r:id="rId22"/>
    <p:sldId id="283" r:id="rId23"/>
    <p:sldId id="298" r:id="rId24"/>
    <p:sldId id="284" r:id="rId25"/>
    <p:sldId id="285" r:id="rId26"/>
    <p:sldId id="306" r:id="rId27"/>
    <p:sldId id="30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DFF"/>
    <a:srgbClr val="FF90AA"/>
    <a:srgbClr val="9B9B9B"/>
    <a:srgbClr val="C8C8C8"/>
    <a:srgbClr val="66CFFF"/>
    <a:srgbClr val="C9C9C9"/>
    <a:srgbClr val="E7E6E6"/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96817" autoAdjust="0"/>
  </p:normalViewPr>
  <p:slideViewPr>
    <p:cSldViewPr snapToGrid="0">
      <p:cViewPr varScale="1">
        <p:scale>
          <a:sx n="124" d="100"/>
          <a:sy n="124" d="100"/>
        </p:scale>
        <p:origin x="10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1E08D-2EC8-451E-BE5C-533AE6B540F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5C0E-B808-4144-B3FA-26E1996C5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5C0E-B808-4144-B3FA-26E1996C57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1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5C0E-B808-4144-B3FA-26E1996C572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1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0AFF6E-9278-4E3E-ABB1-4DFFF83B29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21186-38BC-49DC-9CE2-334823EA1E7D}"/>
              </a:ext>
            </a:extLst>
          </p:cNvPr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30D87-8EA6-4B79-B3A2-0280A8AF7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6240" y="2546531"/>
            <a:ext cx="984136" cy="5999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16A65D-CF76-404B-AAA6-99AEDFB5C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85" y="2989810"/>
            <a:ext cx="1440875" cy="878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E2B043-D716-4C17-9300-70C656AEAB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46" y="3746060"/>
            <a:ext cx="1309886" cy="798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FCACBA-5E58-48FF-93F9-A401AD169C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61" y="3897412"/>
            <a:ext cx="813335" cy="495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8C977A-2277-44F1-94D9-C59E87F248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33" y="5352421"/>
            <a:ext cx="813335" cy="495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148ED7-A3C0-4BE2-9992-BCC2273E8C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982401"/>
            <a:ext cx="1309886" cy="798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D8CA4A-720D-4F7B-9B2A-C34156391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420888"/>
            <a:ext cx="984136" cy="5999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963ACC-2B10-4CAE-814A-85B01ED02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85" y="3990780"/>
            <a:ext cx="1440875" cy="8783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58BE5B-CD23-493E-B4D9-EAD779E79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5430940"/>
            <a:ext cx="1440875" cy="8783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6FEA04-A218-4A9C-9104-3BA3B788B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113" y="4177434"/>
            <a:ext cx="813335" cy="4958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E7BF04-7FE1-41AC-91F6-1B2059DEFB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348880"/>
            <a:ext cx="1440875" cy="95042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460CEE-A4C1-41CF-B194-D0147C240F91}"/>
              </a:ext>
            </a:extLst>
          </p:cNvPr>
          <p:cNvGrpSpPr/>
          <p:nvPr/>
        </p:nvGrpSpPr>
        <p:grpSpPr>
          <a:xfrm>
            <a:off x="3760269" y="908720"/>
            <a:ext cx="4671467" cy="1048182"/>
            <a:chOff x="3760269" y="908720"/>
            <a:chExt cx="4671467" cy="10481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A3446-A9CC-49B1-AC7C-9654034FA87A}"/>
                </a:ext>
              </a:extLst>
            </p:cNvPr>
            <p:cNvSpPr txBox="1"/>
            <p:nvPr/>
          </p:nvSpPr>
          <p:spPr>
            <a:xfrm>
              <a:off x="4581004" y="908720"/>
              <a:ext cx="30299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4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7CD283-DBA1-44A0-8216-96A3BFA17F9A}"/>
                </a:ext>
              </a:extLst>
            </p:cNvPr>
            <p:cNvSpPr txBox="1"/>
            <p:nvPr/>
          </p:nvSpPr>
          <p:spPr>
            <a:xfrm>
              <a:off x="3760269" y="1556792"/>
              <a:ext cx="4671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PROJECT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EB0780BA-7514-41BB-BD8C-42D98A9769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19" y="2450544"/>
            <a:ext cx="4797562" cy="38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28CE6E0-67F2-41F4-AF79-3E86D6218CD5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65771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 찾기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 찾기 또는 비밀번호 찾기를 라디오버튼을 넣어서 선택 할 수 있게 해줍니다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번에 올바른 입력 값을 넣었을 시에 검색하기 버튼을 클릭하면 찾는 정보를 알려줍니다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4987A9-4B62-4215-AF74-5F37E467B31C}"/>
                </a:ext>
              </a:extLst>
            </p:cNvPr>
            <p:cNvSpPr txBox="1"/>
            <p:nvPr/>
          </p:nvSpPr>
          <p:spPr>
            <a:xfrm>
              <a:off x="260722" y="2131715"/>
              <a:ext cx="6758949" cy="3027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759EC1-03E9-4783-853F-A49459202D7F}"/>
                </a:ext>
              </a:extLst>
            </p:cNvPr>
            <p:cNvSpPr txBox="1"/>
            <p:nvPr/>
          </p:nvSpPr>
          <p:spPr>
            <a:xfrm>
              <a:off x="1531726" y="2513357"/>
              <a:ext cx="275158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아이디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비밀번호 찾기</a:t>
              </a:r>
              <a:r>
                <a:rPr lang="ko-KR" altLang="en-US" sz="1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1200" b="1" dirty="0">
                  <a:solidFill>
                    <a:srgbClr val="F612CB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SEARCH</a:t>
              </a:r>
              <a:endParaRPr lang="ko-KR" altLang="en-US" sz="1200" b="1" dirty="0">
                <a:solidFill>
                  <a:srgbClr val="F612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FE48B0-BD5D-4540-8B18-A1446BD7E6A1}"/>
                </a:ext>
              </a:extLst>
            </p:cNvPr>
            <p:cNvSpPr txBox="1"/>
            <p:nvPr/>
          </p:nvSpPr>
          <p:spPr>
            <a:xfrm>
              <a:off x="1591959" y="2836522"/>
              <a:ext cx="4504888" cy="1669409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1A8449-8B04-4E38-9FB6-75912AC4139D}"/>
                </a:ext>
              </a:extLst>
            </p:cNvPr>
            <p:cNvSpPr txBox="1"/>
            <p:nvPr/>
          </p:nvSpPr>
          <p:spPr>
            <a:xfrm>
              <a:off x="1591112" y="2833860"/>
              <a:ext cx="4505735" cy="276999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아이디 찾기     비밀번호 찾기</a:t>
              </a:r>
            </a:p>
          </p:txBody>
        </p:sp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A3010D47-E7CB-42EE-8113-6DCB5DC74288}"/>
                </a:ext>
              </a:extLst>
            </p:cNvPr>
            <p:cNvSpPr/>
            <p:nvPr/>
          </p:nvSpPr>
          <p:spPr>
            <a:xfrm>
              <a:off x="1659612" y="2898160"/>
              <a:ext cx="176169" cy="179770"/>
            </a:xfrm>
            <a:prstGeom prst="donut">
              <a:avLst/>
            </a:prstGeom>
            <a:solidFill>
              <a:schemeClr val="tx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원형: 비어 있음 12">
              <a:extLst>
                <a:ext uri="{FF2B5EF4-FFF2-40B4-BE49-F238E27FC236}">
                  <a16:creationId xmlns:a16="http://schemas.microsoft.com/office/drawing/2014/main" id="{FA402797-B8C9-4A42-A8C7-B425DE13BF68}"/>
                </a:ext>
              </a:extLst>
            </p:cNvPr>
            <p:cNvSpPr/>
            <p:nvPr/>
          </p:nvSpPr>
          <p:spPr>
            <a:xfrm>
              <a:off x="2620517" y="2898160"/>
              <a:ext cx="176169" cy="179770"/>
            </a:xfrm>
            <a:prstGeom prst="donu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933CC-571C-474A-BA7C-A720816D70C4}"/>
                </a:ext>
              </a:extLst>
            </p:cNvPr>
            <p:cNvSpPr txBox="1"/>
            <p:nvPr/>
          </p:nvSpPr>
          <p:spPr>
            <a:xfrm>
              <a:off x="5778065" y="2418691"/>
              <a:ext cx="318782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X</a:t>
              </a:r>
              <a:endPara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F8EDCE-3FC5-4CF7-B57C-D8E1AAC7493B}"/>
                </a:ext>
              </a:extLst>
            </p:cNvPr>
            <p:cNvSpPr txBox="1"/>
            <p:nvPr/>
          </p:nvSpPr>
          <p:spPr>
            <a:xfrm>
              <a:off x="1752285" y="3410420"/>
              <a:ext cx="847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성명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실명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EB468E-A0CA-4997-9947-6A799711C882}"/>
                </a:ext>
              </a:extLst>
            </p:cNvPr>
            <p:cNvSpPr txBox="1"/>
            <p:nvPr/>
          </p:nvSpPr>
          <p:spPr>
            <a:xfrm>
              <a:off x="1752285" y="3882931"/>
              <a:ext cx="759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17B7F1-0EBF-4BEC-B1A9-10C5B2D2A724}"/>
                </a:ext>
              </a:extLst>
            </p:cNvPr>
            <p:cNvSpPr txBox="1"/>
            <p:nvPr/>
          </p:nvSpPr>
          <p:spPr>
            <a:xfrm>
              <a:off x="2782349" y="3363695"/>
              <a:ext cx="2793534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554C5-1665-4DDC-A6F2-5E6AE38BD1BC}"/>
                </a:ext>
              </a:extLst>
            </p:cNvPr>
            <p:cNvSpPr txBox="1"/>
            <p:nvPr/>
          </p:nvSpPr>
          <p:spPr>
            <a:xfrm>
              <a:off x="2782348" y="3836764"/>
              <a:ext cx="798073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C88030-42EB-49DA-87CA-206A49E26E5A}"/>
                </a:ext>
              </a:extLst>
            </p:cNvPr>
            <p:cNvSpPr txBox="1"/>
            <p:nvPr/>
          </p:nvSpPr>
          <p:spPr>
            <a:xfrm>
              <a:off x="3769303" y="3836764"/>
              <a:ext cx="791730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264B28-7AE9-436F-84C2-929C92FDEB51}"/>
                </a:ext>
              </a:extLst>
            </p:cNvPr>
            <p:cNvSpPr txBox="1"/>
            <p:nvPr/>
          </p:nvSpPr>
          <p:spPr>
            <a:xfrm>
              <a:off x="4763127" y="3836764"/>
              <a:ext cx="868171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A412D3-7697-402E-84D3-AEC503B69387}"/>
                </a:ext>
              </a:extLst>
            </p:cNvPr>
            <p:cNvSpPr txBox="1"/>
            <p:nvPr/>
          </p:nvSpPr>
          <p:spPr>
            <a:xfrm>
              <a:off x="3552514" y="3836764"/>
              <a:ext cx="1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C5AA10-03ED-4AF8-9343-194CBE748FD1}"/>
                </a:ext>
              </a:extLst>
            </p:cNvPr>
            <p:cNvSpPr txBox="1"/>
            <p:nvPr/>
          </p:nvSpPr>
          <p:spPr>
            <a:xfrm>
              <a:off x="4530739" y="3836764"/>
              <a:ext cx="18876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442F5-1C09-4D98-9C94-E1DDFAC4340B}"/>
                </a:ext>
              </a:extLst>
            </p:cNvPr>
            <p:cNvSpPr txBox="1"/>
            <p:nvPr/>
          </p:nvSpPr>
          <p:spPr>
            <a:xfrm>
              <a:off x="2685875" y="4220227"/>
              <a:ext cx="15073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가입시 입력한 휴대폰번호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E006F-6B66-4D10-80E4-B6D828C774E6}"/>
                </a:ext>
              </a:extLst>
            </p:cNvPr>
            <p:cNvSpPr txBox="1"/>
            <p:nvPr/>
          </p:nvSpPr>
          <p:spPr>
            <a:xfrm>
              <a:off x="3580422" y="4626420"/>
              <a:ext cx="702893" cy="2462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검색하기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D9EBA33-95A7-49F4-AC8F-2F7036F560B5}"/>
                </a:ext>
              </a:extLst>
            </p:cNvPr>
            <p:cNvSpPr/>
            <p:nvPr/>
          </p:nvSpPr>
          <p:spPr>
            <a:xfrm>
              <a:off x="1344808" y="264185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482B42-1FCB-46C5-8EA4-AEB15201EABD}"/>
                </a:ext>
              </a:extLst>
            </p:cNvPr>
            <p:cNvSpPr/>
            <p:nvPr/>
          </p:nvSpPr>
          <p:spPr>
            <a:xfrm>
              <a:off x="3302834" y="450871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29BB37-6CC9-4BF3-8A9E-7EB4A00F6D93}"/>
                </a:ext>
              </a:extLst>
            </p:cNvPr>
            <p:cNvSpPr txBox="1"/>
            <p:nvPr/>
          </p:nvSpPr>
          <p:spPr>
            <a:xfrm>
              <a:off x="2782348" y="3364253"/>
              <a:ext cx="2793534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0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C70560-C78B-4E02-8D4A-AF832EBE19BC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88BCE25-71D1-4F39-96DD-B169BEEFB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805" y="1684926"/>
              <a:ext cx="5340559" cy="48162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C9B26F-E445-427E-9B2C-E4E37242F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9F54489-6CE0-4927-94D4-87DC37D0A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65771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4539A2-7998-4728-BAFA-1EA176455DAD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리스트 페이지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상품 메뉴 클릭 시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하단에 조건에 맞는 상품들이 정렬되어 표시됩니다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클릭 시 해당 상품의 상세페이지 로 이동할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F3F2901-3611-43C1-BF92-F508CB6FC943}"/>
                </a:ext>
              </a:extLst>
            </p:cNvPr>
            <p:cNvSpPr/>
            <p:nvPr/>
          </p:nvSpPr>
          <p:spPr>
            <a:xfrm>
              <a:off x="1289684" y="149220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B995A4-F4B6-40F8-8DA2-A95FB48034AE}"/>
                </a:ext>
              </a:extLst>
            </p:cNvPr>
            <p:cNvSpPr/>
            <p:nvPr/>
          </p:nvSpPr>
          <p:spPr>
            <a:xfrm>
              <a:off x="443189" y="4438178"/>
              <a:ext cx="2041762" cy="11378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F08411-0846-4B63-9D0D-265B502C081B}"/>
                </a:ext>
              </a:extLst>
            </p:cNvPr>
            <p:cNvSpPr/>
            <p:nvPr/>
          </p:nvSpPr>
          <p:spPr>
            <a:xfrm>
              <a:off x="4976045" y="4453353"/>
              <a:ext cx="2041762" cy="11378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984A6C-0CD7-4118-B448-61BC195EA768}"/>
                </a:ext>
              </a:extLst>
            </p:cNvPr>
            <p:cNvSpPr/>
            <p:nvPr/>
          </p:nvSpPr>
          <p:spPr>
            <a:xfrm>
              <a:off x="2713973" y="4447409"/>
              <a:ext cx="2041762" cy="11378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403195-B9C9-4141-9FD3-C91EEB1FF5C6}"/>
                </a:ext>
              </a:extLst>
            </p:cNvPr>
            <p:cNvSpPr/>
            <p:nvPr/>
          </p:nvSpPr>
          <p:spPr>
            <a:xfrm>
              <a:off x="2713973" y="2350100"/>
              <a:ext cx="2041762" cy="17704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0EA17D-C000-43F7-8E16-26C73727A87A}"/>
                </a:ext>
              </a:extLst>
            </p:cNvPr>
            <p:cNvSpPr/>
            <p:nvPr/>
          </p:nvSpPr>
          <p:spPr>
            <a:xfrm>
              <a:off x="443189" y="2350101"/>
              <a:ext cx="2041762" cy="17732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5721AB-93BE-4FF3-9504-EF4B58FE39B0}"/>
                </a:ext>
              </a:extLst>
            </p:cNvPr>
            <p:cNvSpPr/>
            <p:nvPr/>
          </p:nvSpPr>
          <p:spPr>
            <a:xfrm>
              <a:off x="443188" y="3630863"/>
              <a:ext cx="2041763" cy="48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571C98-8382-408E-A361-6D56D881C85F}"/>
                </a:ext>
              </a:extLst>
            </p:cNvPr>
            <p:cNvSpPr txBox="1"/>
            <p:nvPr/>
          </p:nvSpPr>
          <p:spPr>
            <a:xfrm>
              <a:off x="717309" y="3744844"/>
              <a:ext cx="14935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상품제목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5FB0A1-F113-4274-9C97-1C15FB9F5ED9}"/>
                </a:ext>
              </a:extLst>
            </p:cNvPr>
            <p:cNvSpPr txBox="1"/>
            <p:nvPr/>
          </p:nvSpPr>
          <p:spPr>
            <a:xfrm>
              <a:off x="858922" y="2901114"/>
              <a:ext cx="14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이미지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6B7FFA-E007-466F-99C0-B91F029F7D55}"/>
                </a:ext>
              </a:extLst>
            </p:cNvPr>
            <p:cNvSpPr/>
            <p:nvPr/>
          </p:nvSpPr>
          <p:spPr>
            <a:xfrm>
              <a:off x="4976045" y="2353093"/>
              <a:ext cx="2041762" cy="1767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12F43A-04FF-40AE-99BE-FDB638CE3D46}"/>
                </a:ext>
              </a:extLst>
            </p:cNvPr>
            <p:cNvSpPr/>
            <p:nvPr/>
          </p:nvSpPr>
          <p:spPr>
            <a:xfrm>
              <a:off x="2713973" y="3630863"/>
              <a:ext cx="2041763" cy="48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7BD49-9B38-46C5-B663-AC1EE957B222}"/>
                </a:ext>
              </a:extLst>
            </p:cNvPr>
            <p:cNvSpPr/>
            <p:nvPr/>
          </p:nvSpPr>
          <p:spPr>
            <a:xfrm>
              <a:off x="4973597" y="3640887"/>
              <a:ext cx="2046658" cy="489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94BE1-B61E-4349-9C92-2D57710C98A6}"/>
                </a:ext>
              </a:extLst>
            </p:cNvPr>
            <p:cNvSpPr txBox="1"/>
            <p:nvPr/>
          </p:nvSpPr>
          <p:spPr>
            <a:xfrm>
              <a:off x="2988093" y="3744844"/>
              <a:ext cx="14935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상품제목</a:t>
              </a:r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195CEA-F897-4D5A-BE82-F4A1A09D106D}"/>
                </a:ext>
              </a:extLst>
            </p:cNvPr>
            <p:cNvSpPr txBox="1"/>
            <p:nvPr/>
          </p:nvSpPr>
          <p:spPr>
            <a:xfrm>
              <a:off x="5250165" y="3744844"/>
              <a:ext cx="14935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상품제목</a:t>
              </a:r>
              <a:endPara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B28A239-DA76-46AE-AA69-D86DB1BD0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058" y="3866469"/>
              <a:ext cx="845893" cy="25910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A7AEC14-E3FC-4B7A-99DA-9968E86A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233" y="3866469"/>
              <a:ext cx="845893" cy="25910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E0D5350-4BCC-4486-BA1D-30613F82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647" y="3876927"/>
              <a:ext cx="845893" cy="259102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2FDA7A1-7A67-4E85-9AF6-7233C8557D15}"/>
                </a:ext>
              </a:extLst>
            </p:cNvPr>
            <p:cNvSpPr/>
            <p:nvPr/>
          </p:nvSpPr>
          <p:spPr>
            <a:xfrm>
              <a:off x="237980" y="219548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2CF39C-4F6C-4CD8-BB5D-46748C58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03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98241B5-D275-4EA1-B30B-A47991E08824}"/>
              </a:ext>
            </a:extLst>
          </p:cNvPr>
          <p:cNvGrpSpPr/>
          <p:nvPr/>
        </p:nvGrpSpPr>
        <p:grpSpPr>
          <a:xfrm>
            <a:off x="-7386" y="0"/>
            <a:ext cx="12193120" cy="6858000"/>
            <a:chOff x="-7386" y="0"/>
            <a:chExt cx="12193120" cy="6858000"/>
          </a:xfrm>
        </p:grpSpPr>
        <p:sp>
          <p:nvSpPr>
            <p:cNvPr id="23" name="자유형 3">
              <a:extLst>
                <a:ext uri="{FF2B5EF4-FFF2-40B4-BE49-F238E27FC236}">
                  <a16:creationId xmlns:a16="http://schemas.microsoft.com/office/drawing/2014/main" id="{BB5F727C-22D1-49DA-AADB-1618FF756A3C}"/>
                </a:ext>
              </a:extLst>
            </p:cNvPr>
            <p:cNvSpPr/>
            <p:nvPr/>
          </p:nvSpPr>
          <p:spPr>
            <a:xfrm>
              <a:off x="260722" y="567917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-7386" y="1444045"/>
              <a:ext cx="8280544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65770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해당상품 상세페이지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상품의 이미지를 슬라이드 식 </a:t>
              </a:r>
              <a:r>
                <a:rPr lang="ko-KR" altLang="en-US" sz="1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표현하여           버튼 클릭 시 이미지 슬라이드를 다음으로 넘길 수 있고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　　  </a:t>
              </a:r>
              <a:r>
                <a:rPr lang="ko-KR" altLang="en-US" sz="1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ㅇ</a:t>
              </a:r>
              <a:r>
                <a:rPr lang="ko-KR" altLang="en-US" sz="1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버튼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클릭 해서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페이지에 첨부 된 이미지를 볼 수 있습니다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해당상품의 옵션을 선택하여 아래의 리스트에 추가할 수 있습니다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상품을 장바구니에 담을 수 있습니다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endPara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해당상품의 인원수를 결정하여 예약하기 버튼을 클릭하면 조건에 맞는 예약페이지로 이동할 수 있습니다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 startAt="2"/>
              </a:pP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상품의 소개 및 이벤트 옵션들을 설명해 주는 페이지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상세정보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상품정보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7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질문답변등의</a:t>
              </a:r>
              <a:r>
                <a:rPr lang="ko-KR" altLang="en-US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버튼을 눌러 원하는 부분으로 이동할 수 있습니다</a:t>
              </a:r>
              <a:r>
                <a:rPr lang="en-US" altLang="ko-KR" sz="17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sz="1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5428" y="1905810"/>
              <a:ext cx="3729852" cy="23207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28" y="4306755"/>
              <a:ext cx="6706732" cy="48772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15428" y="4784516"/>
              <a:ext cx="6706732" cy="79937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8072" y="5025939"/>
              <a:ext cx="5934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이벤트 및 옵션 설명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062" y="2881519"/>
              <a:ext cx="1466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상품 이미지</a:t>
              </a:r>
            </a:p>
          </p:txBody>
        </p:sp>
        <p:sp>
          <p:nvSpPr>
            <p:cNvPr id="13" name="실행 단추: 뒤로 또는 이전 12">
              <a:hlinkClick r:id="" action="ppaction://noaction" highlightClick="1"/>
            </p:cNvPr>
            <p:cNvSpPr/>
            <p:nvPr/>
          </p:nvSpPr>
          <p:spPr>
            <a:xfrm>
              <a:off x="676816" y="2914518"/>
              <a:ext cx="300109" cy="303335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앞으로 또는 다음 13">
              <a:hlinkClick r:id="" action="ppaction://noaction" highlightClick="1"/>
            </p:cNvPr>
            <p:cNvSpPr/>
            <p:nvPr/>
          </p:nvSpPr>
          <p:spPr>
            <a:xfrm>
              <a:off x="3468685" y="2914518"/>
              <a:ext cx="300109" cy="303335"/>
            </a:xfrm>
            <a:prstGeom prst="actionButtonForwardNex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327255" y="3836264"/>
              <a:ext cx="191713" cy="20249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735219" y="3836264"/>
              <a:ext cx="191713" cy="20249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2149953" y="3836264"/>
              <a:ext cx="191713" cy="20249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2561375" y="3836264"/>
              <a:ext cx="191713" cy="20249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62192" y="3836264"/>
              <a:ext cx="191713" cy="20249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18739" y="1901782"/>
              <a:ext cx="4054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상품 제목 및 상품소개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37699" y="2336054"/>
              <a:ext cx="2816638" cy="3300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앞으로 또는 다음 21">
              <a:hlinkClick r:id="" action="ppaction://noaction" highlightClick="1"/>
            </p:cNvPr>
            <p:cNvSpPr/>
            <p:nvPr/>
          </p:nvSpPr>
          <p:spPr>
            <a:xfrm rot="5400000">
              <a:off x="7043891" y="2345310"/>
              <a:ext cx="332543" cy="31165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194" y="3059167"/>
              <a:ext cx="3037121" cy="116249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240068" y="2316392"/>
              <a:ext cx="118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옵션 선택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406668" y="3363245"/>
              <a:ext cx="1092294" cy="295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399736" y="3363245"/>
              <a:ext cx="304344" cy="29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94618" y="3363245"/>
              <a:ext cx="304344" cy="29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3731" y="3057821"/>
              <a:ext cx="1388046" cy="247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옵션을 선택해주세요</a:t>
              </a:r>
              <a:r>
                <a:rPr lang="en-US" altLang="ko-KR" sz="10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11119" y="3723130"/>
              <a:ext cx="1288627" cy="3834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예약하기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09346" y="3326382"/>
              <a:ext cx="3463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75694" y="3326382"/>
              <a:ext cx="34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8908" y="3326382"/>
              <a:ext cx="478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787" y="3439778"/>
              <a:ext cx="845893" cy="259102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95666" y="1825615"/>
              <a:ext cx="324000" cy="324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102586" y="2084786"/>
              <a:ext cx="324000" cy="324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49836" y="4284360"/>
              <a:ext cx="324000" cy="324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실행 단추: 뒤로 또는 이전 49">
              <a:hlinkClick r:id="" action="ppaction://noaction" highlightClick="1"/>
            </p:cNvPr>
            <p:cNvSpPr/>
            <p:nvPr/>
          </p:nvSpPr>
          <p:spPr>
            <a:xfrm>
              <a:off x="9859728" y="829936"/>
              <a:ext cx="266769" cy="269637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실행 단추: 뒤로 또는 이전 50">
              <a:hlinkClick r:id="" action="ppaction://noaction" highlightClick="1"/>
            </p:cNvPr>
            <p:cNvSpPr/>
            <p:nvPr/>
          </p:nvSpPr>
          <p:spPr>
            <a:xfrm rot="10800000">
              <a:off x="10181940" y="829936"/>
              <a:ext cx="266769" cy="269637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8705668" y="1363570"/>
              <a:ext cx="180000" cy="18000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id="{B769C940-DB68-46F4-A549-514F0E3BBC6C}"/>
                </a:ext>
              </a:extLst>
            </p:cNvPr>
            <p:cNvSpPr/>
            <p:nvPr/>
          </p:nvSpPr>
          <p:spPr>
            <a:xfrm>
              <a:off x="4354384" y="3726762"/>
              <a:ext cx="1288627" cy="3834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장바구니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4193138" y="356756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5CCA26F-8B49-49BD-88B9-F045B3553246}"/>
                </a:ext>
              </a:extLst>
            </p:cNvPr>
            <p:cNvSpPr/>
            <p:nvPr/>
          </p:nvSpPr>
          <p:spPr>
            <a:xfrm>
              <a:off x="5745713" y="356756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36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080082-752C-4066-ABA2-AB1C56651133}"/>
              </a:ext>
            </a:extLst>
          </p:cNvPr>
          <p:cNvGrpSpPr/>
          <p:nvPr/>
        </p:nvGrpSpPr>
        <p:grpSpPr>
          <a:xfrm>
            <a:off x="-10314" y="0"/>
            <a:ext cx="12193830" cy="6858000"/>
            <a:chOff x="-10314" y="0"/>
            <a:chExt cx="12193830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0314" y="0"/>
              <a:ext cx="8286399" cy="170743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7437"/>
              <a:ext cx="7295844" cy="107566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83100"/>
              <a:ext cx="5161280" cy="274092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800612"/>
              <a:ext cx="2266644" cy="2783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83875" y="2846242"/>
              <a:ext cx="4917440" cy="72993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숙소 이미지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31823" y="2808030"/>
              <a:ext cx="2024721" cy="75418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렌트카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91651" y="3966399"/>
              <a:ext cx="891687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선택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48644" y="3820947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선택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50645" y="2090379"/>
              <a:ext cx="2234795" cy="22814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실행 단추: 앞으로 또는 다음 21">
              <a:hlinkClick r:id="" action="ppaction://noaction" highlightClick="1"/>
            </p:cNvPr>
            <p:cNvSpPr/>
            <p:nvPr/>
          </p:nvSpPr>
          <p:spPr>
            <a:xfrm rot="5400000">
              <a:off x="2649025" y="2081787"/>
              <a:ext cx="22749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30758" y="2090705"/>
              <a:ext cx="1071722" cy="22749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실행 단추: 앞으로 또는 다음 24">
              <a:hlinkClick r:id="" action="ppaction://noaction" highlightClick="1"/>
            </p:cNvPr>
            <p:cNvSpPr/>
            <p:nvPr/>
          </p:nvSpPr>
          <p:spPr>
            <a:xfrm rot="5400000">
              <a:off x="4370922" y="2089080"/>
              <a:ext cx="247312" cy="230746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166544" y="2072759"/>
              <a:ext cx="1071696" cy="26338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실행 단추: 앞으로 또는 다음 26">
              <a:hlinkClick r:id="" action="ppaction://noaction" highlightClick="1"/>
            </p:cNvPr>
            <p:cNvSpPr/>
            <p:nvPr/>
          </p:nvSpPr>
          <p:spPr>
            <a:xfrm rot="5400000">
              <a:off x="5993054" y="2082896"/>
              <a:ext cx="267883" cy="243115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942" y="3642395"/>
              <a:ext cx="4605396" cy="2352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7942" y="3966399"/>
              <a:ext cx="3435767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0645" y="2442398"/>
              <a:ext cx="2234795" cy="2066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55912" y="1826982"/>
              <a:ext cx="3211017" cy="143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05914" y="2466691"/>
              <a:ext cx="1994269" cy="135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81083" y="2093020"/>
              <a:ext cx="925284" cy="5831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5209" y="2232696"/>
              <a:ext cx="900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선택버튼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50581" y="2085422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2945645" y="2074595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오각형 36"/>
            <p:cNvSpPr/>
            <p:nvPr/>
          </p:nvSpPr>
          <p:spPr>
            <a:xfrm>
              <a:off x="4667381" y="2074875"/>
              <a:ext cx="486631" cy="2339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오각형 37"/>
            <p:cNvSpPr/>
            <p:nvPr/>
          </p:nvSpPr>
          <p:spPr>
            <a:xfrm>
              <a:off x="50581" y="2432053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236" y="2087495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출발지역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00942" y="2087495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출발일자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6223" y="2087495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리턴일자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44" y="2436626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출발인원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실행 단추: 앞으로 또는 다음 42">
              <a:hlinkClick r:id="" action="ppaction://noaction" highlightClick="1"/>
            </p:cNvPr>
            <p:cNvSpPr/>
            <p:nvPr/>
          </p:nvSpPr>
          <p:spPr>
            <a:xfrm rot="5400000">
              <a:off x="1248470" y="2424186"/>
              <a:ext cx="216219" cy="23359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5645" y="2445635"/>
              <a:ext cx="23537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성인 소아 유아 선택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6085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 만들기 페이지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조건을 설정하여 선택버튼 클릭 시      에서 설정한 조건에 맞는 숙소 및 렌터카의 설정이  가능합니다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그 후 결제페이지로 이동합니다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설정한 조건에 맞는 숙소 및 렌터카를 보여줍니다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설정 후 여행 만들기 설정 페이지에서 선택 한 상품들의 이름 가격이 출력됩니다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875" y="1784386"/>
              <a:ext cx="267212" cy="247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0" y="1707437"/>
              <a:ext cx="7295844" cy="76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실행 단추: 앞으로 또는 다음 46">
              <a:hlinkClick r:id="" action="ppaction://noaction" highlightClick="1"/>
            </p:cNvPr>
            <p:cNvSpPr/>
            <p:nvPr/>
          </p:nvSpPr>
          <p:spPr>
            <a:xfrm rot="5400000">
              <a:off x="2663264" y="2427913"/>
              <a:ext cx="227497" cy="23359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실행 단추: 앞으로 또는 다음 47">
              <a:hlinkClick r:id="" action="ppaction://noaction" highlightClick="1"/>
            </p:cNvPr>
            <p:cNvSpPr/>
            <p:nvPr/>
          </p:nvSpPr>
          <p:spPr>
            <a:xfrm rot="5400000">
              <a:off x="1932334" y="2430151"/>
              <a:ext cx="228149" cy="23359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926882" y="155623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75183" y="364759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7942" y="4279023"/>
              <a:ext cx="4605396" cy="12733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01997" y="44975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81089" y="4343400"/>
              <a:ext cx="1065320" cy="6506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상품</a:t>
              </a:r>
              <a:endPara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이미지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055675" y="4343400"/>
              <a:ext cx="2554275" cy="650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17025" y="4386030"/>
              <a:ext cx="242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상품이름 및 설명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124" y="4710859"/>
              <a:ext cx="845893" cy="259102"/>
            </a:xfrm>
            <a:prstGeom prst="rect">
              <a:avLst/>
            </a:prstGeom>
          </p:spPr>
        </p:pic>
        <p:sp>
          <p:nvSpPr>
            <p:cNvPr id="63" name="타원 62"/>
            <p:cNvSpPr/>
            <p:nvPr/>
          </p:nvSpPr>
          <p:spPr>
            <a:xfrm>
              <a:off x="9445190" y="825143"/>
              <a:ext cx="317935" cy="31899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37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3807A8-F63D-43E8-999E-E1E3BDBF1D58}"/>
              </a:ext>
            </a:extLst>
          </p:cNvPr>
          <p:cNvGrpSpPr/>
          <p:nvPr/>
        </p:nvGrpSpPr>
        <p:grpSpPr>
          <a:xfrm>
            <a:off x="-9525" y="-554"/>
            <a:ext cx="12195259" cy="6858554"/>
            <a:chOff x="-9525" y="-554"/>
            <a:chExt cx="12195259" cy="68585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25" y="0"/>
              <a:ext cx="8969278" cy="6858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278303" y="0"/>
              <a:ext cx="77216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 만들기 선택 페이지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조건을 설정 하여 선택된 내용이 출력됩니다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설정한 조건들에 맞는 상품들을 이미지로 출력해줍니다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해당상품 클릭 시 해당상품을 선택하여 여행 만들기 페이지에 출력해줍니다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838200" y="1021262"/>
              <a:ext cx="6861175" cy="4421896"/>
              <a:chOff x="319041" y="1868188"/>
              <a:chExt cx="8157502" cy="4421896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6643" y="2482017"/>
                <a:ext cx="951127" cy="3041935"/>
              </a:xfrm>
              <a:prstGeom prst="rect">
                <a:avLst/>
              </a:prstGeom>
            </p:spPr>
          </p:pic>
          <p:sp>
            <p:nvSpPr>
              <p:cNvPr id="55" name="모서리가 둥근 직사각형 54"/>
              <p:cNvSpPr/>
              <p:nvPr/>
            </p:nvSpPr>
            <p:spPr>
              <a:xfrm>
                <a:off x="3351057" y="2798043"/>
                <a:ext cx="1058112" cy="21101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4896290" y="2798044"/>
                <a:ext cx="959795" cy="2019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81125" y="2770853"/>
                <a:ext cx="2088451" cy="23820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781246" y="4141176"/>
                <a:ext cx="2303804" cy="211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624750" y="4303675"/>
                <a:ext cx="763988" cy="26097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259623" y="4388465"/>
                <a:ext cx="606669" cy="228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682628" y="4271340"/>
                <a:ext cx="903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선택</a:t>
                </a:r>
              </a:p>
            </p:txBody>
          </p:sp>
          <p:sp>
            <p:nvSpPr>
              <p:cNvPr id="62" name="실행 단추: 앞으로 또는 다음 61">
                <a:hlinkClick r:id="" action="ppaction://noaction" highlightClick="1"/>
              </p:cNvPr>
              <p:cNvSpPr/>
              <p:nvPr/>
            </p:nvSpPr>
            <p:spPr>
              <a:xfrm rot="5400000">
                <a:off x="2521530" y="2771820"/>
                <a:ext cx="211016" cy="245333"/>
              </a:xfrm>
              <a:prstGeom prst="actionButtonForwardNex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실행 단추: 앞으로 또는 다음 62">
                <a:hlinkClick r:id="" action="ppaction://noaction" highlightClick="1"/>
              </p:cNvPr>
              <p:cNvSpPr/>
              <p:nvPr/>
            </p:nvSpPr>
            <p:spPr>
              <a:xfrm rot="5400000">
                <a:off x="4183279" y="2787656"/>
                <a:ext cx="211017" cy="213662"/>
              </a:xfrm>
              <a:prstGeom prst="actionButtonForwardNex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실행 단추: 앞으로 또는 다음 63">
                <a:hlinkClick r:id="" action="ppaction://noaction" highlightClick="1"/>
              </p:cNvPr>
              <p:cNvSpPr/>
              <p:nvPr/>
            </p:nvSpPr>
            <p:spPr>
              <a:xfrm rot="5400000">
                <a:off x="5670820" y="2771821"/>
                <a:ext cx="211016" cy="245333"/>
              </a:xfrm>
              <a:prstGeom prst="actionButtonForwardNex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5934111" y="2766502"/>
                <a:ext cx="846068" cy="60674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175925" y="3937136"/>
                <a:ext cx="328446" cy="20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88773" y="3937136"/>
                <a:ext cx="625323" cy="20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612226" y="3860612"/>
                <a:ext cx="973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렌트카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851585" y="4783015"/>
                <a:ext cx="2303804" cy="2110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329962" y="5030304"/>
                <a:ext cx="606669" cy="228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246264" y="4578975"/>
                <a:ext cx="328446" cy="20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759112" y="4578975"/>
                <a:ext cx="625323" cy="20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062" y="1868188"/>
                <a:ext cx="4075814" cy="1142444"/>
              </a:xfrm>
              <a:prstGeom prst="rect">
                <a:avLst/>
              </a:prstGeom>
            </p:spPr>
          </p:pic>
          <p:sp>
            <p:nvSpPr>
              <p:cNvPr id="74" name="직사각형 73"/>
              <p:cNvSpPr/>
              <p:nvPr/>
            </p:nvSpPr>
            <p:spPr>
              <a:xfrm>
                <a:off x="325322" y="2935501"/>
                <a:ext cx="4083847" cy="335458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0955" y="2000370"/>
                <a:ext cx="4024615" cy="996677"/>
              </a:xfrm>
              <a:prstGeom prst="rect">
                <a:avLst/>
              </a:prstGeom>
            </p:spPr>
          </p:pic>
          <p:sp>
            <p:nvSpPr>
              <p:cNvPr id="76" name="직사각형 75"/>
              <p:cNvSpPr/>
              <p:nvPr/>
            </p:nvSpPr>
            <p:spPr>
              <a:xfrm>
                <a:off x="4460396" y="2951209"/>
                <a:ext cx="4016147" cy="33388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3969606" y="2662025"/>
                <a:ext cx="426013" cy="2690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729479" y="2197085"/>
                <a:ext cx="563854" cy="693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25322" y="2664071"/>
                <a:ext cx="1331657" cy="26985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19041" y="1868188"/>
                <a:ext cx="4095738" cy="44218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442385" y="1868188"/>
                <a:ext cx="4033184" cy="44218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38199" y="1003300"/>
              <a:ext cx="3444876" cy="307472"/>
            </a:xfrm>
            <a:prstGeom prst="rect">
              <a:avLst/>
            </a:prstGeom>
            <a:solidFill>
              <a:srgbClr val="29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숙소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305300" y="1002947"/>
              <a:ext cx="3395662" cy="310331"/>
            </a:xfrm>
            <a:prstGeom prst="rect">
              <a:avLst/>
            </a:prstGeom>
            <a:solidFill>
              <a:srgbClr val="29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렌트카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70801" y="3760893"/>
              <a:ext cx="3388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조건에 맞는 상품들 출력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3483" y="1523229"/>
              <a:ext cx="3428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내용에 따라 바뀔 수 있음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51317" y="1514167"/>
              <a:ext cx="3428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내용에 따라 바뀔 수 있음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08612" y="2251649"/>
              <a:ext cx="1225499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상품이미지</a:t>
              </a:r>
              <a:endPara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21644" y="2230013"/>
              <a:ext cx="1225499" cy="9156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08612" y="4595166"/>
              <a:ext cx="1225499" cy="3092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21644" y="3157332"/>
              <a:ext cx="1225499" cy="3092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08612" y="3682354"/>
              <a:ext cx="1225499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08612" y="3176055"/>
              <a:ext cx="1225499" cy="3092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제목 및 가격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1644" y="3683526"/>
              <a:ext cx="1225499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721644" y="4589807"/>
              <a:ext cx="1225499" cy="3092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59891" y="5005130"/>
              <a:ext cx="3388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조건에 맞는 상품들 출력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70801" y="2224587"/>
              <a:ext cx="1225499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70801" y="3151398"/>
              <a:ext cx="1229503" cy="3092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65326" y="117036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989326" y="216213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693711" y="188492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5C75C52-CF10-46F0-9CC6-166CE1E6C9B2}"/>
                </a:ext>
              </a:extLst>
            </p:cNvPr>
            <p:cNvCxnSpPr>
              <a:cxnSpLocks/>
            </p:cNvCxnSpPr>
            <p:nvPr/>
          </p:nvCxnSpPr>
          <p:spPr>
            <a:xfrm>
              <a:off x="921431" y="1873004"/>
              <a:ext cx="3161914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D5565BC-5DA2-4911-A161-1B2F1F60F3CD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97" y="1892507"/>
              <a:ext cx="3161914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74CF32E-7753-4528-99C9-C5FD52661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-554"/>
              <a:ext cx="8278303" cy="95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3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5BC7E6-0C83-4720-BE8E-4EA05E13B520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sp>
          <p:nvSpPr>
            <p:cNvPr id="23" name="자유형 3">
              <a:extLst>
                <a:ext uri="{FF2B5EF4-FFF2-40B4-BE49-F238E27FC236}">
                  <a16:creationId xmlns:a16="http://schemas.microsoft.com/office/drawing/2014/main" id="{BB5F727C-22D1-49DA-AADB-1618FF756A3C}"/>
                </a:ext>
              </a:extLst>
            </p:cNvPr>
            <p:cNvSpPr/>
            <p:nvPr/>
          </p:nvSpPr>
          <p:spPr>
            <a:xfrm>
              <a:off x="260722" y="567917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8265770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장바구니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회원이 상품을 확인하면서 마음에 드는 상품들을 장바구니에 담으면 이 곳에 담겨 확인할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확인가능한 내용은 상품명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출발일자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상품가격이며 내용을 상세히 확인 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위에 체크 된 상품들로 자동 계산되어 총 금액이 출력됩니다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상품을 개별로 삭제 가능한 버튼입니다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선택한 상품을 삭제 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삭제할 시 정말 삭제하겠냐는 확인 문구가 출력됩니다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선택한 상품을 예약할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예약하게 되면 예약창으로 넘어갑니다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7556C5F-657C-4F0B-BB4D-B0CEE38B9713}"/>
                </a:ext>
              </a:extLst>
            </p:cNvPr>
            <p:cNvGrpSpPr/>
            <p:nvPr/>
          </p:nvGrpSpPr>
          <p:grpSpPr>
            <a:xfrm>
              <a:off x="563880" y="1826982"/>
              <a:ext cx="6731964" cy="3387667"/>
              <a:chOff x="563880" y="1826982"/>
              <a:chExt cx="6731964" cy="338766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A7642D2-4952-4A47-A664-C6625EBE4178}"/>
                  </a:ext>
                </a:extLst>
              </p:cNvPr>
              <p:cNvSpPr/>
              <p:nvPr/>
            </p:nvSpPr>
            <p:spPr>
              <a:xfrm>
                <a:off x="563880" y="1826982"/>
                <a:ext cx="6731964" cy="3387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8E8357EE-C24A-420E-B1D8-47A18C5447FC}"/>
                  </a:ext>
                </a:extLst>
              </p:cNvPr>
              <p:cNvSpPr/>
              <p:nvPr/>
            </p:nvSpPr>
            <p:spPr>
              <a:xfrm>
                <a:off x="701419" y="1942317"/>
                <a:ext cx="1168669" cy="473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장바구니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3A279BA-304E-40A3-8FC6-EB1E7CCEE037}"/>
                  </a:ext>
                </a:extLst>
              </p:cNvPr>
              <p:cNvSpPr/>
              <p:nvPr/>
            </p:nvSpPr>
            <p:spPr>
              <a:xfrm>
                <a:off x="701421" y="2538018"/>
                <a:ext cx="3973620" cy="47306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상품명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9F6CE5-2BE6-4708-A9FC-7A25BAF15035}"/>
                  </a:ext>
                </a:extLst>
              </p:cNvPr>
              <p:cNvSpPr/>
              <p:nvPr/>
            </p:nvSpPr>
            <p:spPr>
              <a:xfrm>
                <a:off x="701420" y="3011081"/>
                <a:ext cx="6461074" cy="129421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ko-KR" dirty="0"/>
                  <a:t>     </a:t>
                </a:r>
                <a:r>
                  <a:rPr lang="ko-KR" altLang="en-US" dirty="0"/>
                  <a:t>상품                                  </a:t>
                </a:r>
                <a:r>
                  <a:rPr lang="en-US" altLang="ko-KR" sz="1600" dirty="0"/>
                  <a:t>X</a:t>
                </a:r>
                <a:endParaRPr lang="en-US" altLang="ko-KR" dirty="0"/>
              </a:p>
              <a:p>
                <a:r>
                  <a:rPr lang="en-US" altLang="ko-KR" dirty="0"/>
                  <a:t>    (</a:t>
                </a:r>
                <a:r>
                  <a:rPr lang="ko-KR" altLang="en-US" dirty="0"/>
                  <a:t>상세 내용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FC4A84C-60F4-4BF6-B889-44D08F3B88F5}"/>
                  </a:ext>
                </a:extLst>
              </p:cNvPr>
              <p:cNvSpPr/>
              <p:nvPr/>
            </p:nvSpPr>
            <p:spPr>
              <a:xfrm>
                <a:off x="4675041" y="2538018"/>
                <a:ext cx="1272043" cy="47306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출발일자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3D4738-D18C-45F0-A13B-05B68517C0B6}"/>
                  </a:ext>
                </a:extLst>
              </p:cNvPr>
              <p:cNvSpPr/>
              <p:nvPr/>
            </p:nvSpPr>
            <p:spPr>
              <a:xfrm>
                <a:off x="5947085" y="2538018"/>
                <a:ext cx="1215409" cy="47306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상품가격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F6D19AF-BABC-410A-8FE8-31B77B2E70F5}"/>
                  </a:ext>
                </a:extLst>
              </p:cNvPr>
              <p:cNvSpPr/>
              <p:nvPr/>
            </p:nvSpPr>
            <p:spPr>
              <a:xfrm>
                <a:off x="701419" y="2538018"/>
                <a:ext cx="280734" cy="47306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v</a:t>
                </a:r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CADCB29-8374-4F19-8DEA-1034134242B3}"/>
                  </a:ext>
                </a:extLst>
              </p:cNvPr>
              <p:cNvSpPr/>
              <p:nvPr/>
            </p:nvSpPr>
            <p:spPr>
              <a:xfrm>
                <a:off x="701419" y="3011079"/>
                <a:ext cx="280735" cy="129421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v</a:t>
                </a:r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E0C0451-638D-4B27-8E20-BDA9C3DCD48D}"/>
                  </a:ext>
                </a:extLst>
              </p:cNvPr>
              <p:cNvSpPr/>
              <p:nvPr/>
            </p:nvSpPr>
            <p:spPr>
              <a:xfrm>
                <a:off x="4675041" y="3011079"/>
                <a:ext cx="1272043" cy="129421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832048-DB52-4C40-95BE-876CB629C520}"/>
                  </a:ext>
                </a:extLst>
              </p:cNvPr>
              <p:cNvSpPr/>
              <p:nvPr/>
            </p:nvSpPr>
            <p:spPr>
              <a:xfrm>
                <a:off x="5947083" y="3011078"/>
                <a:ext cx="1215411" cy="129422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F876CF9-643A-453C-A9DB-1C781FE85741}"/>
                </a:ext>
              </a:extLst>
            </p:cNvPr>
            <p:cNvSpPr/>
            <p:nvPr/>
          </p:nvSpPr>
          <p:spPr>
            <a:xfrm>
              <a:off x="360821" y="19858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1D21F0-6B20-47CA-8EF7-C518B9DC4038}"/>
                </a:ext>
              </a:extLst>
            </p:cNvPr>
            <p:cNvSpPr txBox="1"/>
            <p:nvPr/>
          </p:nvSpPr>
          <p:spPr>
            <a:xfrm>
              <a:off x="701419" y="4424843"/>
              <a:ext cx="1297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총 금액 </a:t>
              </a:r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= </a:t>
              </a:r>
              <a:endPara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EA393-16DC-4E22-BB3B-63F41E7EBFD0}"/>
                </a:ext>
              </a:extLst>
            </p:cNvPr>
            <p:cNvSpPr/>
            <p:nvPr/>
          </p:nvSpPr>
          <p:spPr>
            <a:xfrm>
              <a:off x="475121" y="25192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9AB34BD-71D7-47A5-9FC1-E4CD7A5F412A}"/>
                </a:ext>
              </a:extLst>
            </p:cNvPr>
            <p:cNvSpPr/>
            <p:nvPr/>
          </p:nvSpPr>
          <p:spPr>
            <a:xfrm>
              <a:off x="475121" y="43480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E232904-6398-4F49-B81D-80F3C9BEE1DD}"/>
                </a:ext>
              </a:extLst>
            </p:cNvPr>
            <p:cNvSpPr/>
            <p:nvPr/>
          </p:nvSpPr>
          <p:spPr>
            <a:xfrm>
              <a:off x="5947083" y="4424843"/>
              <a:ext cx="1215411" cy="448372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예약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EB00B53-20C5-4D70-98AD-9D49141A5784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982154" y="3644900"/>
              <a:ext cx="6180340" cy="132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F1DC231-3ACA-4389-9152-94D68D4C1CD2}"/>
                </a:ext>
              </a:extLst>
            </p:cNvPr>
            <p:cNvSpPr/>
            <p:nvPr/>
          </p:nvSpPr>
          <p:spPr>
            <a:xfrm>
              <a:off x="3594002" y="3354800"/>
              <a:ext cx="220761" cy="236898"/>
            </a:xfrm>
            <a:prstGeom prst="rect">
              <a:avLst/>
            </a:prstGeom>
            <a:solidFill>
              <a:srgbClr val="C9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1CDCD6-B980-461D-B42C-BEE5985E659B}"/>
                </a:ext>
              </a:extLst>
            </p:cNvPr>
            <p:cNvSpPr/>
            <p:nvPr/>
          </p:nvSpPr>
          <p:spPr>
            <a:xfrm>
              <a:off x="4365548" y="3354800"/>
              <a:ext cx="220761" cy="236898"/>
            </a:xfrm>
            <a:prstGeom prst="rect">
              <a:avLst/>
            </a:prstGeom>
            <a:solidFill>
              <a:srgbClr val="C9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▶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4B37D0F-B60C-4FBD-B044-AD95274CA5DD}"/>
                </a:ext>
              </a:extLst>
            </p:cNvPr>
            <p:cNvSpPr/>
            <p:nvPr/>
          </p:nvSpPr>
          <p:spPr>
            <a:xfrm>
              <a:off x="3814763" y="3354800"/>
              <a:ext cx="557282" cy="236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D6D8D4-7CA8-43BF-BC02-7C0A21C3AFEC}"/>
                </a:ext>
              </a:extLst>
            </p:cNvPr>
            <p:cNvSpPr/>
            <p:nvPr/>
          </p:nvSpPr>
          <p:spPr>
            <a:xfrm>
              <a:off x="4675041" y="4425597"/>
              <a:ext cx="1163478" cy="448372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삭제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6D6B081-FA22-4A0C-BA2E-7B40908D3141}"/>
                </a:ext>
              </a:extLst>
            </p:cNvPr>
            <p:cNvSpPr/>
            <p:nvPr/>
          </p:nvSpPr>
          <p:spPr>
            <a:xfrm>
              <a:off x="4513041" y="431550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63DD85-865D-4963-A4A5-9DB99E3D4CA1}"/>
                </a:ext>
              </a:extLst>
            </p:cNvPr>
            <p:cNvSpPr/>
            <p:nvPr/>
          </p:nvSpPr>
          <p:spPr>
            <a:xfrm>
              <a:off x="4112991" y="295342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664ED16-0313-466B-88DA-3BE55B886F61}"/>
                </a:ext>
              </a:extLst>
            </p:cNvPr>
            <p:cNvSpPr/>
            <p:nvPr/>
          </p:nvSpPr>
          <p:spPr>
            <a:xfrm>
              <a:off x="5856066" y="433455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5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D6C569D-7A9E-4E7D-8481-2E3CEF0057C4}"/>
              </a:ext>
            </a:extLst>
          </p:cNvPr>
          <p:cNvGrpSpPr/>
          <p:nvPr/>
        </p:nvGrpSpPr>
        <p:grpSpPr>
          <a:xfrm>
            <a:off x="0" y="0"/>
            <a:ext cx="12185734" cy="7913084"/>
            <a:chOff x="0" y="0"/>
            <a:chExt cx="12185734" cy="79130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C853CCC-3A71-462C-9B0C-75AA9D82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78303" cy="79130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예약창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체크박스가 있어서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체크하게 되면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위에 적힌 예약자의 정보를 아래에 자동으로 입력해줍니다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예약접수하기 버튼을 클릭하면 내페이지에 예약내역에서 확인할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상품의 출발이 확정되지 않았기때문에 결제는 되지 않습니다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E9E687D-64E8-4431-9669-44737E356A81}"/>
                </a:ext>
              </a:extLst>
            </p:cNvPr>
            <p:cNvSpPr/>
            <p:nvPr/>
          </p:nvSpPr>
          <p:spPr>
            <a:xfrm>
              <a:off x="458443" y="416665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C55092-F320-4A51-A904-F94DC68EAB26}"/>
                </a:ext>
              </a:extLst>
            </p:cNvPr>
            <p:cNvSpPr/>
            <p:nvPr/>
          </p:nvSpPr>
          <p:spPr>
            <a:xfrm>
              <a:off x="5497168" y="5928783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9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6F249DE-B70A-4948-9140-515AB64F8350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8278302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예약내역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예약확인 시 유의해야할 사항들을 미리 알려주는 칸입니다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칸의 사이즈는 정해져 있으며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내용이 길 시 스크롤바가 생성됩니다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여행사의 패키지상품이나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여행사에서 제공해주는 상품에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관련된 예약내용 및 취소내용을 확인 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여행사를 이용하여 여행 만들기에 대한 예약내역 및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취소내역을 확인할 수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F8138D-4D83-44D8-95E8-DC502322E49A}"/>
                </a:ext>
              </a:extLst>
            </p:cNvPr>
            <p:cNvGrpSpPr/>
            <p:nvPr/>
          </p:nvGrpSpPr>
          <p:grpSpPr>
            <a:xfrm>
              <a:off x="500104" y="1826982"/>
              <a:ext cx="6743700" cy="3484698"/>
              <a:chOff x="617220" y="1707438"/>
              <a:chExt cx="6743700" cy="348469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FA694B0-36C6-49A2-BBBC-721DFD95D58B}"/>
                  </a:ext>
                </a:extLst>
              </p:cNvPr>
              <p:cNvSpPr/>
              <p:nvPr/>
            </p:nvSpPr>
            <p:spPr>
              <a:xfrm>
                <a:off x="617220" y="1707438"/>
                <a:ext cx="6743700" cy="348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0BC6F2A-45F4-4514-9272-BED285BF1246}"/>
                  </a:ext>
                </a:extLst>
              </p:cNvPr>
              <p:cNvSpPr/>
              <p:nvPr/>
            </p:nvSpPr>
            <p:spPr>
              <a:xfrm>
                <a:off x="924774" y="1883889"/>
                <a:ext cx="5845596" cy="6460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예약확인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유의사항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634A2DF-CAFB-46EB-A294-BCC54EE2C5F5}"/>
                  </a:ext>
                </a:extLst>
              </p:cNvPr>
              <p:cNvSpPr/>
              <p:nvPr/>
            </p:nvSpPr>
            <p:spPr>
              <a:xfrm>
                <a:off x="1200454" y="2981071"/>
                <a:ext cx="5513263" cy="59066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예약내역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69C2C88-A7BF-4931-9A26-1474D96BFF16}"/>
                  </a:ext>
                </a:extLst>
              </p:cNvPr>
              <p:cNvSpPr/>
              <p:nvPr/>
            </p:nvSpPr>
            <p:spPr>
              <a:xfrm>
                <a:off x="924774" y="2633957"/>
                <a:ext cx="1770551" cy="2986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예약굿트여행사</a:t>
                </a:r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B3EE0F2-038B-4CDC-B540-D3B447C953E3}"/>
                  </a:ext>
                </a:extLst>
              </p:cNvPr>
              <p:cNvSpPr/>
              <p:nvPr/>
            </p:nvSpPr>
            <p:spPr>
              <a:xfrm>
                <a:off x="1200454" y="3621498"/>
                <a:ext cx="5513263" cy="2223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예약날짜</a:t>
                </a:r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예약코드</a:t>
                </a:r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결제  상품명  총 결제금액  인원  여행도우미  예약상태 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BCC5EC8-7281-456B-B5B5-13628FB73186}"/>
                  </a:ext>
                </a:extLst>
              </p:cNvPr>
              <p:cNvSpPr/>
              <p:nvPr/>
            </p:nvSpPr>
            <p:spPr>
              <a:xfrm>
                <a:off x="1200454" y="4242499"/>
                <a:ext cx="5513263" cy="59066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예약내역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BB051C-F784-4DCC-AD3E-075FDF3070AE}"/>
                  </a:ext>
                </a:extLst>
              </p:cNvPr>
              <p:cNvSpPr/>
              <p:nvPr/>
            </p:nvSpPr>
            <p:spPr>
              <a:xfrm>
                <a:off x="924774" y="3885847"/>
                <a:ext cx="1770551" cy="2986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굿트여행만들기</a:t>
                </a:r>
                <a:r>
                  <a:rPr lang="ko-KR" altLang="en-US" sz="11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예약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F74F2EA-FA97-4BAF-ABA4-4692636325D2}"/>
                  </a:ext>
                </a:extLst>
              </p:cNvPr>
              <p:cNvSpPr/>
              <p:nvPr/>
            </p:nvSpPr>
            <p:spPr>
              <a:xfrm>
                <a:off x="1200454" y="4884221"/>
                <a:ext cx="5513264" cy="2223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예약날짜</a:t>
                </a:r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예약코드</a:t>
                </a:r>
                <a:r>
                  <a:rPr lang="en-US" altLang="ko-KR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결제  상품명  총 결제금액  인원  여행도우미  예약상태 </a:t>
                </a: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7E872D9-BF23-4769-A6A4-E89C98BD651C}"/>
                </a:ext>
              </a:extLst>
            </p:cNvPr>
            <p:cNvSpPr/>
            <p:nvPr/>
          </p:nvSpPr>
          <p:spPr>
            <a:xfrm>
              <a:off x="2186632" y="21356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A465F6-6AD1-4E97-9287-385D03402AEC}"/>
                </a:ext>
              </a:extLst>
            </p:cNvPr>
            <p:cNvSpPr/>
            <p:nvPr/>
          </p:nvSpPr>
          <p:spPr>
            <a:xfrm>
              <a:off x="662864" y="27508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44E822-48F8-4B0F-9840-5A2E4AF86847}"/>
                </a:ext>
              </a:extLst>
            </p:cNvPr>
            <p:cNvSpPr/>
            <p:nvPr/>
          </p:nvSpPr>
          <p:spPr>
            <a:xfrm>
              <a:off x="597421" y="40053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92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50DC427-DEBB-492A-8E7F-DD1CA63992CE}"/>
              </a:ext>
            </a:extLst>
          </p:cNvPr>
          <p:cNvGrpSpPr/>
          <p:nvPr/>
        </p:nvGrpSpPr>
        <p:grpSpPr>
          <a:xfrm>
            <a:off x="-1" y="-47179"/>
            <a:ext cx="12185735" cy="6905179"/>
            <a:chOff x="-1" y="-47179"/>
            <a:chExt cx="12185735" cy="6905179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-47179"/>
              <a:ext cx="8278303" cy="17221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등급 기준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굿여행사를 이용한 굿패키지 이용 고객에 대한 기준을 안내합니다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굿여행사의 여행 만들기를 이용한 회원 등급 기준을 안내합니다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174B0F-4855-411F-B46E-1A6E7975A8CD}"/>
                </a:ext>
              </a:extLst>
            </p:cNvPr>
            <p:cNvGrpSpPr/>
            <p:nvPr/>
          </p:nvGrpSpPr>
          <p:grpSpPr>
            <a:xfrm>
              <a:off x="517113" y="1826982"/>
              <a:ext cx="6766200" cy="3471849"/>
              <a:chOff x="517113" y="1826982"/>
              <a:chExt cx="6766200" cy="3471849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D47A7D1-4249-4F13-AD31-7AA49DF53CBB}"/>
                  </a:ext>
                </a:extLst>
              </p:cNvPr>
              <p:cNvSpPr/>
              <p:nvPr/>
            </p:nvSpPr>
            <p:spPr>
              <a:xfrm>
                <a:off x="517113" y="1826982"/>
                <a:ext cx="6766200" cy="34718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C16CE70-0901-4CBD-9981-A6ACFE7F4E4A}"/>
                  </a:ext>
                </a:extLst>
              </p:cNvPr>
              <p:cNvGrpSpPr/>
              <p:nvPr/>
            </p:nvGrpSpPr>
            <p:grpSpPr>
              <a:xfrm>
                <a:off x="562955" y="1915616"/>
                <a:ext cx="6569958" cy="3195645"/>
                <a:chOff x="377479" y="2043583"/>
                <a:chExt cx="6751454" cy="3047600"/>
              </a:xfrm>
            </p:grpSpPr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9C54FDC9-EFBD-4580-9F97-F1F294A134EC}"/>
                    </a:ext>
                  </a:extLst>
                </p:cNvPr>
                <p:cNvSpPr/>
                <p:nvPr/>
              </p:nvSpPr>
              <p:spPr>
                <a:xfrm>
                  <a:off x="816848" y="2043583"/>
                  <a:ext cx="1747096" cy="244671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회원 등급 기준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5E6C08A-97E4-4A9E-B646-8DA7C65E5DD6}"/>
                    </a:ext>
                  </a:extLst>
                </p:cNvPr>
                <p:cNvSpPr/>
                <p:nvPr/>
              </p:nvSpPr>
              <p:spPr>
                <a:xfrm>
                  <a:off x="800879" y="2361151"/>
                  <a:ext cx="776885" cy="9132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등급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56BEBBE-293A-412F-A327-05427BE3B824}"/>
                    </a:ext>
                  </a:extLst>
                </p:cNvPr>
                <p:cNvSpPr/>
                <p:nvPr/>
              </p:nvSpPr>
              <p:spPr>
                <a:xfrm>
                  <a:off x="1575063" y="2361151"/>
                  <a:ext cx="1006250" cy="9132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DIAMOND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3C86C8B-AE51-498D-BA7F-8E75E395314B}"/>
                    </a:ext>
                  </a:extLst>
                </p:cNvPr>
                <p:cNvSpPr/>
                <p:nvPr/>
              </p:nvSpPr>
              <p:spPr>
                <a:xfrm>
                  <a:off x="2581041" y="2361151"/>
                  <a:ext cx="1095037" cy="9132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PLATINUM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FEAB427-93FA-4315-8758-0F7C6A490D3D}"/>
                    </a:ext>
                  </a:extLst>
                </p:cNvPr>
                <p:cNvSpPr/>
                <p:nvPr/>
              </p:nvSpPr>
              <p:spPr>
                <a:xfrm>
                  <a:off x="3673948" y="2361151"/>
                  <a:ext cx="1154229" cy="9132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GOLD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218F9EC-4AD9-4AA8-97C9-2E851735D381}"/>
                    </a:ext>
                  </a:extLst>
                </p:cNvPr>
                <p:cNvSpPr/>
                <p:nvPr/>
              </p:nvSpPr>
              <p:spPr>
                <a:xfrm>
                  <a:off x="4829970" y="2361151"/>
                  <a:ext cx="1146830" cy="9132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SILVER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13886D-566A-462B-9F3E-E38E881E06E3}"/>
                    </a:ext>
                  </a:extLst>
                </p:cNvPr>
                <p:cNvSpPr/>
                <p:nvPr/>
              </p:nvSpPr>
              <p:spPr>
                <a:xfrm>
                  <a:off x="5977212" y="2361151"/>
                  <a:ext cx="1146830" cy="91323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BRONZE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A4E486D-2FFC-4C86-A42D-857824F39CDE}"/>
                    </a:ext>
                  </a:extLst>
                </p:cNvPr>
                <p:cNvSpPr/>
                <p:nvPr/>
              </p:nvSpPr>
              <p:spPr>
                <a:xfrm>
                  <a:off x="800470" y="3274388"/>
                  <a:ext cx="395841" cy="635047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조건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2D6E8971-11AF-4507-B900-B63A212FF8F6}"/>
                    </a:ext>
                  </a:extLst>
                </p:cNvPr>
                <p:cNvSpPr/>
                <p:nvPr/>
              </p:nvSpPr>
              <p:spPr>
                <a:xfrm>
                  <a:off x="1196560" y="3274986"/>
                  <a:ext cx="381043" cy="3089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예약건수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27BBAB0F-190B-4872-B3C9-31B96A82CD88}"/>
                    </a:ext>
                  </a:extLst>
                </p:cNvPr>
                <p:cNvSpPr/>
                <p:nvPr/>
              </p:nvSpPr>
              <p:spPr>
                <a:xfrm>
                  <a:off x="1196560" y="3582607"/>
                  <a:ext cx="381043" cy="32739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구매금액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68A113-B743-457D-ADC5-6302D5AA3F68}"/>
                    </a:ext>
                  </a:extLst>
                </p:cNvPr>
                <p:cNvSpPr/>
                <p:nvPr/>
              </p:nvSpPr>
              <p:spPr>
                <a:xfrm>
                  <a:off x="1574836" y="3274986"/>
                  <a:ext cx="5549176" cy="3089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			</a:t>
                  </a:r>
                  <a:endParaRPr lang="ko-KR" altLang="en-US" sz="1200" dirty="0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3183352-6F15-4ACF-9B83-04E4A1C20D15}"/>
                    </a:ext>
                  </a:extLst>
                </p:cNvPr>
                <p:cNvSpPr/>
                <p:nvPr/>
              </p:nvSpPr>
              <p:spPr>
                <a:xfrm>
                  <a:off x="1574836" y="3582040"/>
                  <a:ext cx="5549176" cy="32739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AD0F9D1B-DE4A-48E9-8592-998792F10748}"/>
                    </a:ext>
                  </a:extLst>
                </p:cNvPr>
                <p:cNvSpPr/>
                <p:nvPr/>
              </p:nvSpPr>
              <p:spPr>
                <a:xfrm>
                  <a:off x="800879" y="4043027"/>
                  <a:ext cx="776885" cy="6282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등급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AD48550-76A9-4BDA-8594-2C9572B4E823}"/>
                    </a:ext>
                  </a:extLst>
                </p:cNvPr>
                <p:cNvSpPr/>
                <p:nvPr/>
              </p:nvSpPr>
              <p:spPr>
                <a:xfrm>
                  <a:off x="1575063" y="4043027"/>
                  <a:ext cx="1006250" cy="6282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DIAMOND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680E6278-227D-47C1-8280-AC1648D16CA3}"/>
                    </a:ext>
                  </a:extLst>
                </p:cNvPr>
                <p:cNvSpPr/>
                <p:nvPr/>
              </p:nvSpPr>
              <p:spPr>
                <a:xfrm>
                  <a:off x="2585934" y="4043027"/>
                  <a:ext cx="1095037" cy="6282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PLATINUM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8F3FDDE7-70B1-49CE-9E5A-C72B529AB735}"/>
                    </a:ext>
                  </a:extLst>
                </p:cNvPr>
                <p:cNvSpPr/>
                <p:nvPr/>
              </p:nvSpPr>
              <p:spPr>
                <a:xfrm>
                  <a:off x="3678843" y="4043027"/>
                  <a:ext cx="1154229" cy="6282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GOLD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2D4D9BD-2E7C-4E4F-BB56-B8C90D5DA254}"/>
                    </a:ext>
                  </a:extLst>
                </p:cNvPr>
                <p:cNvSpPr/>
                <p:nvPr/>
              </p:nvSpPr>
              <p:spPr>
                <a:xfrm>
                  <a:off x="4834865" y="4043027"/>
                  <a:ext cx="1146830" cy="6282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SILVER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010DDCA-78DE-4264-A579-D2C37994319D}"/>
                    </a:ext>
                  </a:extLst>
                </p:cNvPr>
                <p:cNvSpPr/>
                <p:nvPr/>
              </p:nvSpPr>
              <p:spPr>
                <a:xfrm>
                  <a:off x="5982103" y="4043027"/>
                  <a:ext cx="1146830" cy="6282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BRONZE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B8038E-B368-4BC5-9BBF-76FEA576FBB2}"/>
                    </a:ext>
                  </a:extLst>
                </p:cNvPr>
                <p:cNvSpPr/>
                <p:nvPr/>
              </p:nvSpPr>
              <p:spPr>
                <a:xfrm>
                  <a:off x="800470" y="4671176"/>
                  <a:ext cx="395841" cy="42000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조건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1B78CA9-475B-4173-A661-65900E589E1A}"/>
                    </a:ext>
                  </a:extLst>
                </p:cNvPr>
                <p:cNvSpPr/>
                <p:nvPr/>
              </p:nvSpPr>
              <p:spPr>
                <a:xfrm>
                  <a:off x="1196560" y="4671176"/>
                  <a:ext cx="381043" cy="21324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예약</a:t>
                  </a:r>
                  <a:endParaRPr lang="en-US" altLang="ko-KR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건수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88EA8F8-80DC-4A04-94A5-4080323BE7AE}"/>
                    </a:ext>
                  </a:extLst>
                </p:cNvPr>
                <p:cNvSpPr/>
                <p:nvPr/>
              </p:nvSpPr>
              <p:spPr>
                <a:xfrm>
                  <a:off x="1574836" y="4671176"/>
                  <a:ext cx="5554070" cy="21324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9E791E-CB57-41C9-87BF-29A4A88D6658}"/>
                    </a:ext>
                  </a:extLst>
                </p:cNvPr>
                <p:cNvSpPr/>
                <p:nvPr/>
              </p:nvSpPr>
              <p:spPr>
                <a:xfrm>
                  <a:off x="1574836" y="4884421"/>
                  <a:ext cx="5554070" cy="2067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B046DA6-B52D-4D0D-9D36-E70FED1A86B1}"/>
                    </a:ext>
                  </a:extLst>
                </p:cNvPr>
                <p:cNvSpPr/>
                <p:nvPr/>
              </p:nvSpPr>
              <p:spPr>
                <a:xfrm>
                  <a:off x="1196560" y="4884420"/>
                  <a:ext cx="381043" cy="20676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구매금액</a:t>
                  </a:r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1BC1B98C-04A6-4F6A-A341-CCA6334884DE}"/>
                    </a:ext>
                  </a:extLst>
                </p:cNvPr>
                <p:cNvSpPr/>
                <p:nvPr/>
              </p:nvSpPr>
              <p:spPr>
                <a:xfrm>
                  <a:off x="377479" y="2376493"/>
                  <a:ext cx="332951" cy="3089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99CAFEF5-39BE-4ACC-A86C-8E18AA4ABE56}"/>
                    </a:ext>
                  </a:extLst>
                </p:cNvPr>
                <p:cNvSpPr/>
                <p:nvPr/>
              </p:nvSpPr>
              <p:spPr>
                <a:xfrm>
                  <a:off x="412081" y="4043027"/>
                  <a:ext cx="332951" cy="3089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200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2DCC48-1A5C-4C55-AA45-1A3C2A611BA6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78303" cy="17221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혜택</a:t>
              </a:r>
              <a:r>
                <a:rPr lang="en-US" altLang="ko-KR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err="1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구트투어패키지</a:t>
              </a:r>
              <a:r>
                <a:rPr lang="ko-KR" altLang="en-US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이용객의 혜택을 알려줍니다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err="1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여행만들기를</a:t>
              </a:r>
              <a:r>
                <a:rPr lang="ko-KR" altLang="en-US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이용한 고객의 혜택을 알려줍니다</a:t>
              </a:r>
              <a:r>
                <a:rPr lang="en-US" altLang="ko-KR" dirty="0">
                  <a:ln w="0"/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n w="0"/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690A72-5155-43A1-81E4-1EAF9CB1C5DD}"/>
                </a:ext>
              </a:extLst>
            </p:cNvPr>
            <p:cNvGrpSpPr/>
            <p:nvPr/>
          </p:nvGrpSpPr>
          <p:grpSpPr>
            <a:xfrm>
              <a:off x="517113" y="1826982"/>
              <a:ext cx="6859658" cy="3674658"/>
              <a:chOff x="517113" y="1826982"/>
              <a:chExt cx="6859658" cy="3674658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D47A7D1-4249-4F13-AD31-7AA49DF53CBB}"/>
                  </a:ext>
                </a:extLst>
              </p:cNvPr>
              <p:cNvSpPr/>
              <p:nvPr/>
            </p:nvSpPr>
            <p:spPr>
              <a:xfrm>
                <a:off x="517113" y="1826982"/>
                <a:ext cx="6859658" cy="36746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72B188C-77E9-4CE2-BDA9-B48D082E117B}"/>
                  </a:ext>
                </a:extLst>
              </p:cNvPr>
              <p:cNvSpPr/>
              <p:nvPr/>
            </p:nvSpPr>
            <p:spPr>
              <a:xfrm>
                <a:off x="730908" y="2333769"/>
                <a:ext cx="756000" cy="79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등급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FCAD28E-1FF1-4C65-ABBF-D2C0DBB9383A}"/>
                  </a:ext>
                </a:extLst>
              </p:cNvPr>
              <p:cNvSpPr/>
              <p:nvPr/>
            </p:nvSpPr>
            <p:spPr>
              <a:xfrm>
                <a:off x="1485117" y="2333769"/>
                <a:ext cx="983745" cy="79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DIAMOND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4173AF1-CFF0-401F-BDF0-41F0946C1D37}"/>
                  </a:ext>
                </a:extLst>
              </p:cNvPr>
              <p:cNvSpPr/>
              <p:nvPr/>
            </p:nvSpPr>
            <p:spPr>
              <a:xfrm>
                <a:off x="2468862" y="2333769"/>
                <a:ext cx="1065600" cy="79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PLATINUM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B678F9B-516A-4843-B40B-BBE0278549C8}"/>
                  </a:ext>
                </a:extLst>
              </p:cNvPr>
              <p:cNvSpPr/>
              <p:nvPr/>
            </p:nvSpPr>
            <p:spPr>
              <a:xfrm>
                <a:off x="3532524" y="2333769"/>
                <a:ext cx="1123200" cy="79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GOLD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D307806-C8AD-4C2D-8123-DF44E566A702}"/>
                  </a:ext>
                </a:extLst>
              </p:cNvPr>
              <p:cNvSpPr/>
              <p:nvPr/>
            </p:nvSpPr>
            <p:spPr>
              <a:xfrm>
                <a:off x="4653937" y="2333770"/>
                <a:ext cx="1123200" cy="79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SILVER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B4A6CF3-5B73-4B58-B753-EA829050F479}"/>
                  </a:ext>
                </a:extLst>
              </p:cNvPr>
              <p:cNvSpPr/>
              <p:nvPr/>
            </p:nvSpPr>
            <p:spPr>
              <a:xfrm>
                <a:off x="5770061" y="2333770"/>
                <a:ext cx="1116000" cy="792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BRONZE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6A2CEC9-F4CE-4262-8457-04858090EE01}"/>
                  </a:ext>
                </a:extLst>
              </p:cNvPr>
              <p:cNvSpPr/>
              <p:nvPr/>
            </p:nvSpPr>
            <p:spPr>
              <a:xfrm>
                <a:off x="730908" y="3114498"/>
                <a:ext cx="756000" cy="5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혜택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1F4E61E-01EE-4D54-BE5D-28B87A08954D}"/>
                  </a:ext>
                </a:extLst>
              </p:cNvPr>
              <p:cNvSpPr/>
              <p:nvPr/>
            </p:nvSpPr>
            <p:spPr>
              <a:xfrm>
                <a:off x="1485117" y="3114499"/>
                <a:ext cx="983745" cy="5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06A8651-0342-4F64-9E75-337FCF83E51A}"/>
                  </a:ext>
                </a:extLst>
              </p:cNvPr>
              <p:cNvSpPr/>
              <p:nvPr/>
            </p:nvSpPr>
            <p:spPr>
              <a:xfrm>
                <a:off x="2468862" y="3113945"/>
                <a:ext cx="1065600" cy="5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AF7D08D-076B-4526-AB7E-3D4D7F545885}"/>
                  </a:ext>
                </a:extLst>
              </p:cNvPr>
              <p:cNvSpPr/>
              <p:nvPr/>
            </p:nvSpPr>
            <p:spPr>
              <a:xfrm>
                <a:off x="3532524" y="3114499"/>
                <a:ext cx="1123200" cy="5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517A6B6-5B27-4097-B3E3-1B14E9383B41}"/>
                  </a:ext>
                </a:extLst>
              </p:cNvPr>
              <p:cNvSpPr/>
              <p:nvPr/>
            </p:nvSpPr>
            <p:spPr>
              <a:xfrm>
                <a:off x="4653937" y="3114499"/>
                <a:ext cx="1123200" cy="5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2D35A31-8452-4CCA-9675-B2E0B03EA304}"/>
                  </a:ext>
                </a:extLst>
              </p:cNvPr>
              <p:cNvSpPr/>
              <p:nvPr/>
            </p:nvSpPr>
            <p:spPr>
              <a:xfrm>
                <a:off x="5770061" y="3114499"/>
                <a:ext cx="1116000" cy="540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5883C72-8016-4EA9-97C9-DEC062C11BC4}"/>
                  </a:ext>
                </a:extLst>
              </p:cNvPr>
              <p:cNvSpPr/>
              <p:nvPr/>
            </p:nvSpPr>
            <p:spPr>
              <a:xfrm>
                <a:off x="730908" y="4153381"/>
                <a:ext cx="756000" cy="633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등급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E0E9D70-D3F6-4D21-9C8E-F37A51EC3C1C}"/>
                  </a:ext>
                </a:extLst>
              </p:cNvPr>
              <p:cNvSpPr/>
              <p:nvPr/>
            </p:nvSpPr>
            <p:spPr>
              <a:xfrm>
                <a:off x="1485117" y="4153381"/>
                <a:ext cx="984043" cy="633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DIAMOND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71FFAE4-D298-4A52-89A5-0E66A098AFC0}"/>
                  </a:ext>
                </a:extLst>
              </p:cNvPr>
              <p:cNvSpPr/>
              <p:nvPr/>
            </p:nvSpPr>
            <p:spPr>
              <a:xfrm>
                <a:off x="2468862" y="4153381"/>
                <a:ext cx="1065002" cy="633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PLATINUM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B2D55B4-8B24-4324-B470-1AA6384A835B}"/>
                  </a:ext>
                </a:extLst>
              </p:cNvPr>
              <p:cNvSpPr/>
              <p:nvPr/>
            </p:nvSpPr>
            <p:spPr>
              <a:xfrm>
                <a:off x="3532524" y="4153381"/>
                <a:ext cx="1123408" cy="633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GOLD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542ADE0-152C-4FD7-A8F3-314F2665066C}"/>
                  </a:ext>
                </a:extLst>
              </p:cNvPr>
              <p:cNvSpPr/>
              <p:nvPr/>
            </p:nvSpPr>
            <p:spPr>
              <a:xfrm>
                <a:off x="4653937" y="4153381"/>
                <a:ext cx="1123200" cy="633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SILVER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BC58F70-0848-4D89-87E9-A5A5FEA43EF4}"/>
                  </a:ext>
                </a:extLst>
              </p:cNvPr>
              <p:cNvSpPr/>
              <p:nvPr/>
            </p:nvSpPr>
            <p:spPr>
              <a:xfrm>
                <a:off x="5770061" y="4153381"/>
                <a:ext cx="1115996" cy="6336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BRONZE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6B7D803-9D1D-4623-9DAF-75740C386F3C}"/>
                  </a:ext>
                </a:extLst>
              </p:cNvPr>
              <p:cNvSpPr/>
              <p:nvPr/>
            </p:nvSpPr>
            <p:spPr>
              <a:xfrm>
                <a:off x="730908" y="4782705"/>
                <a:ext cx="756000" cy="442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혜택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4095D7E-AA92-433C-AD68-AA85F8B735B5}"/>
                  </a:ext>
                </a:extLst>
              </p:cNvPr>
              <p:cNvSpPr/>
              <p:nvPr/>
            </p:nvSpPr>
            <p:spPr>
              <a:xfrm>
                <a:off x="1485117" y="4782705"/>
                <a:ext cx="984043" cy="442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43A750C-A999-49C4-9846-C28DB1F78C15}"/>
                  </a:ext>
                </a:extLst>
              </p:cNvPr>
              <p:cNvSpPr/>
              <p:nvPr/>
            </p:nvSpPr>
            <p:spPr>
              <a:xfrm>
                <a:off x="2468862" y="4782705"/>
                <a:ext cx="1065600" cy="442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B7F253C-805E-47F3-B411-C8DEAAD638FB}"/>
                  </a:ext>
                </a:extLst>
              </p:cNvPr>
              <p:cNvSpPr/>
              <p:nvPr/>
            </p:nvSpPr>
            <p:spPr>
              <a:xfrm>
                <a:off x="3532524" y="4782705"/>
                <a:ext cx="1123200" cy="442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490C75-8A70-446E-B081-C8D984906B63}"/>
                  </a:ext>
                </a:extLst>
              </p:cNvPr>
              <p:cNvSpPr/>
              <p:nvPr/>
            </p:nvSpPr>
            <p:spPr>
              <a:xfrm>
                <a:off x="4653937" y="4782705"/>
                <a:ext cx="1123407" cy="442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81EFAC8-194D-427A-850B-0809EE91FDD6}"/>
                  </a:ext>
                </a:extLst>
              </p:cNvPr>
              <p:cNvSpPr/>
              <p:nvPr/>
            </p:nvSpPr>
            <p:spPr>
              <a:xfrm>
                <a:off x="5770061" y="4782705"/>
                <a:ext cx="1114129" cy="442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	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B15443E-1537-4290-9C46-C12366502E5A}"/>
                  </a:ext>
                </a:extLst>
              </p:cNvPr>
              <p:cNvSpPr/>
              <p:nvPr/>
            </p:nvSpPr>
            <p:spPr>
              <a:xfrm>
                <a:off x="730908" y="1923701"/>
                <a:ext cx="1285460" cy="2668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ko-KR" altLang="en-US" sz="120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구트투어패키지</a:t>
                </a:r>
                <a:r>
                  <a:rPr lang="en-US" altLang="ko-KR" sz="12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		</a:t>
                </a:r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C6E5FB9-7C44-4D8C-9838-352109F2B8C6}"/>
                  </a:ext>
                </a:extLst>
              </p:cNvPr>
              <p:cNvSpPr/>
              <p:nvPr/>
            </p:nvSpPr>
            <p:spPr>
              <a:xfrm>
                <a:off x="730908" y="3739913"/>
                <a:ext cx="1285460" cy="28506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ko-KR" altLang="en-US" sz="120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구트여행만들기</a:t>
                </a:r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ABEB5C-7481-43B6-A5CF-01C26F3C43DB}"/>
                </a:ext>
              </a:extLst>
            </p:cNvPr>
            <p:cNvSpPr/>
            <p:nvPr/>
          </p:nvSpPr>
          <p:spPr>
            <a:xfrm>
              <a:off x="410555" y="2293273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641CB5-5757-4C5E-BCA1-32BD3E2E6A34}"/>
                </a:ext>
              </a:extLst>
            </p:cNvPr>
            <p:cNvSpPr/>
            <p:nvPr/>
          </p:nvSpPr>
          <p:spPr>
            <a:xfrm>
              <a:off x="425958" y="4128593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03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18F47-46AB-4165-AA93-F1429F379CF0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371566" y="2348806"/>
            <a:ext cx="2955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조장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B9B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B9B9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2" y="1610110"/>
            <a:ext cx="4105275" cy="4552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1513" y="1348500"/>
            <a:ext cx="389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9BD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멤버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37591C-E798-4B04-B280-72D7C5B5957F}"/>
              </a:ext>
            </a:extLst>
          </p:cNvPr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CAFB60-DA5D-4613-839F-30A06AB8D510}"/>
                </a:ext>
              </a:extLst>
            </p:cNvPr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B3CEDF-0757-412F-9DF6-10182A393432}"/>
                </a:ext>
              </a:extLst>
            </p:cNvPr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12BB8BF-888A-4D65-B88F-EB11F21D4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52457F-650A-43A6-8F79-4311C89A7026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0700E3D-022E-476E-B665-BAB9C6F60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51316"/>
              <a:ext cx="7352145" cy="3932241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커뮤니티창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무슨 항목을 선택 하는지에 따라 제목이 바뀌고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페이지도 이동합니다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제목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작성자를 선택하여 검색할 수 있습니다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 된 페이지로 이동합니다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글쓰기 폼으로 이동합니다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3DF0C7-0B84-43AE-AEDA-A014D48D790F}"/>
                </a:ext>
              </a:extLst>
            </p:cNvPr>
            <p:cNvSpPr/>
            <p:nvPr/>
          </p:nvSpPr>
          <p:spPr>
            <a:xfrm>
              <a:off x="1856509" y="5273962"/>
              <a:ext cx="410441" cy="277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작성자▼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8FD7E7-5773-4BB7-911B-7216336CF2BA}"/>
                </a:ext>
              </a:extLst>
            </p:cNvPr>
            <p:cNvSpPr/>
            <p:nvPr/>
          </p:nvSpPr>
          <p:spPr>
            <a:xfrm>
              <a:off x="1856509" y="170743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07F8442-03AF-4F78-99EB-3D1AB799B023}"/>
                </a:ext>
              </a:extLst>
            </p:cNvPr>
            <p:cNvSpPr/>
            <p:nvPr/>
          </p:nvSpPr>
          <p:spPr>
            <a:xfrm>
              <a:off x="1601050" y="507501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825159-9A9E-42CF-9C40-00B5099BDFFC}"/>
                </a:ext>
              </a:extLst>
            </p:cNvPr>
            <p:cNvSpPr/>
            <p:nvPr/>
          </p:nvSpPr>
          <p:spPr>
            <a:xfrm>
              <a:off x="3808885" y="476552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B2BB00C-685D-447D-AE66-D03590D32D75}"/>
                </a:ext>
              </a:extLst>
            </p:cNvPr>
            <p:cNvSpPr/>
            <p:nvPr/>
          </p:nvSpPr>
          <p:spPr>
            <a:xfrm>
              <a:off x="6387851" y="508894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5CB3F7-3B14-4269-9339-CB9A0EDD9CCB}"/>
                </a:ext>
              </a:extLst>
            </p:cNvPr>
            <p:cNvSpPr/>
            <p:nvPr/>
          </p:nvSpPr>
          <p:spPr>
            <a:xfrm>
              <a:off x="409576" y="1670028"/>
              <a:ext cx="1428749" cy="844572"/>
            </a:xfrm>
            <a:prstGeom prst="rect">
              <a:avLst/>
            </a:prstGeom>
            <a:solidFill>
              <a:srgbClr val="29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고객센터</a:t>
              </a: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78303" cy="170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2B3C699-D254-4041-9D64-4EF57F4CB672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0700E3D-022E-476E-B665-BAB9C6F60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06" r="13674" b="26900"/>
            <a:stretch/>
          </p:blipFill>
          <p:spPr>
            <a:xfrm>
              <a:off x="0" y="1708727"/>
              <a:ext cx="7439156" cy="3875168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 후기 창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3DF0C7-0B84-43AE-AEDA-A014D48D790F}"/>
                </a:ext>
              </a:extLst>
            </p:cNvPr>
            <p:cNvSpPr/>
            <p:nvPr/>
          </p:nvSpPr>
          <p:spPr>
            <a:xfrm>
              <a:off x="1915983" y="5226813"/>
              <a:ext cx="410441" cy="26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작성자▼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362E03-A9E6-4F81-8248-A9D06B3BAA87}"/>
                </a:ext>
              </a:extLst>
            </p:cNvPr>
            <p:cNvSpPr/>
            <p:nvPr/>
          </p:nvSpPr>
          <p:spPr>
            <a:xfrm>
              <a:off x="419100" y="1650978"/>
              <a:ext cx="1447800" cy="844572"/>
            </a:xfrm>
            <a:prstGeom prst="rect">
              <a:avLst/>
            </a:prstGeom>
            <a:solidFill>
              <a:srgbClr val="29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커뮤니티</a:t>
              </a: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78303" cy="170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37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72C517-3908-4E4E-99CC-60B944F60F33}"/>
              </a:ext>
            </a:extLst>
          </p:cNvPr>
          <p:cNvGrpSpPr/>
          <p:nvPr/>
        </p:nvGrpSpPr>
        <p:grpSpPr>
          <a:xfrm>
            <a:off x="-15789" y="0"/>
            <a:ext cx="12201523" cy="6858000"/>
            <a:chOff x="-15789" y="0"/>
            <a:chExt cx="12201523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D83C140-A6A7-4D78-9844-84A4DCA7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71" r="13525" b="26939"/>
            <a:stretch/>
          </p:blipFill>
          <p:spPr>
            <a:xfrm>
              <a:off x="-15789" y="1707437"/>
              <a:ext cx="7299101" cy="3902864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작성 폼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작성자의 이름을 입력할 수 있습니다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페이지에서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보여줄때는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한글자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외의 글자는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*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처리합니다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대분류 소분류를 통해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무엇에 관한 글인지 정확하게 등록할 수 있게 해줍니다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Ck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에디터 사용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돌아가기를 누르면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글 내용이 다 사라지고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커뮤니티페이지로 돌아갑니다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글이 업로드 되고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커뮤니티페이지로 돌아갑니다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BD7FE0D-7D58-425C-83B8-5F4845245447}"/>
                </a:ext>
              </a:extLst>
            </p:cNvPr>
            <p:cNvSpPr/>
            <p:nvPr/>
          </p:nvSpPr>
          <p:spPr>
            <a:xfrm>
              <a:off x="1753580" y="267254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553C5E6-B247-4B98-998D-74F53D1AB339}"/>
                </a:ext>
              </a:extLst>
            </p:cNvPr>
            <p:cNvSpPr/>
            <p:nvPr/>
          </p:nvSpPr>
          <p:spPr>
            <a:xfrm>
              <a:off x="1763105" y="341549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DD7B50-EFA5-44C1-B644-4B599E0F40AF}"/>
                </a:ext>
              </a:extLst>
            </p:cNvPr>
            <p:cNvSpPr/>
            <p:nvPr/>
          </p:nvSpPr>
          <p:spPr>
            <a:xfrm>
              <a:off x="1705955" y="488234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4F88FE7-B99B-4D0D-9E1F-832499ED85EE}"/>
                </a:ext>
              </a:extLst>
            </p:cNvPr>
            <p:cNvSpPr/>
            <p:nvPr/>
          </p:nvSpPr>
          <p:spPr>
            <a:xfrm>
              <a:off x="6011255" y="492044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E6139A-35BF-4459-8513-E30A9259EF7C}"/>
                </a:ext>
              </a:extLst>
            </p:cNvPr>
            <p:cNvSpPr/>
            <p:nvPr/>
          </p:nvSpPr>
          <p:spPr>
            <a:xfrm>
              <a:off x="390526" y="1660503"/>
              <a:ext cx="1428749" cy="844572"/>
            </a:xfrm>
            <a:prstGeom prst="rect">
              <a:avLst/>
            </a:prstGeom>
            <a:solidFill>
              <a:srgbClr val="29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고객센터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41C9BEA-5DF5-4D37-8EAB-13557EA471CA}"/>
                </a:ext>
              </a:extLst>
            </p:cNvPr>
            <p:cNvSpPr/>
            <p:nvPr/>
          </p:nvSpPr>
          <p:spPr>
            <a:xfrm>
              <a:off x="1753580" y="228078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89" y="0"/>
              <a:ext cx="8294091" cy="170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4D7F3E5-1BA5-43BA-947E-A2927A2E7587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sp>
          <p:nvSpPr>
            <p:cNvPr id="23" name="자유형 3">
              <a:extLst>
                <a:ext uri="{FF2B5EF4-FFF2-40B4-BE49-F238E27FC236}">
                  <a16:creationId xmlns:a16="http://schemas.microsoft.com/office/drawing/2014/main" id="{BB5F727C-22D1-49DA-AADB-1618FF756A3C}"/>
                </a:ext>
              </a:extLst>
            </p:cNvPr>
            <p:cNvSpPr/>
            <p:nvPr/>
          </p:nvSpPr>
          <p:spPr>
            <a:xfrm>
              <a:off x="260722" y="498780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8265770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나의 이용내역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탭메뉴를 클릭하면 메뉴에 알맞은 내용이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출력됩니다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위에서 선택한 탭메뉴에 관련 된 내용이 출력되는 란 입니다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최신글이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위에 올라옵니다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AA97E45-F161-4CC7-B67D-85103B5A955E}"/>
                </a:ext>
              </a:extLst>
            </p:cNvPr>
            <p:cNvGrpSpPr/>
            <p:nvPr/>
          </p:nvGrpSpPr>
          <p:grpSpPr>
            <a:xfrm>
              <a:off x="533400" y="1804527"/>
              <a:ext cx="6850380" cy="3387608"/>
              <a:chOff x="533400" y="1804527"/>
              <a:chExt cx="6850380" cy="338760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CC1D3C8-1251-408A-ACBD-8EC80327BF50}"/>
                  </a:ext>
                </a:extLst>
              </p:cNvPr>
              <p:cNvSpPr/>
              <p:nvPr/>
            </p:nvSpPr>
            <p:spPr>
              <a:xfrm>
                <a:off x="533400" y="1804527"/>
                <a:ext cx="6850380" cy="33876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ㅇ</a:t>
                </a:r>
                <a:endParaRPr lang="ko-KR" altLang="en-US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954586B-5D79-45BB-AD75-8D9B060AA70B}"/>
                  </a:ext>
                </a:extLst>
              </p:cNvPr>
              <p:cNvSpPr/>
              <p:nvPr/>
            </p:nvSpPr>
            <p:spPr>
              <a:xfrm>
                <a:off x="673359" y="1942122"/>
                <a:ext cx="1368800" cy="56436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나의 이용내역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973C908-73EC-4057-BC5D-E1D26E073624}"/>
                  </a:ext>
                </a:extLst>
              </p:cNvPr>
              <p:cNvSpPr/>
              <p:nvPr/>
            </p:nvSpPr>
            <p:spPr>
              <a:xfrm>
                <a:off x="673359" y="2595980"/>
                <a:ext cx="6469978" cy="564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상담문의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    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맞춤여행문의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	</a:t>
                </a:r>
                <a:r>
                  <a: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여행후기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A2404FB-D7AC-48DB-A3FF-58EF2209D4D2}"/>
                  </a:ext>
                </a:extLst>
              </p:cNvPr>
              <p:cNvSpPr/>
              <p:nvPr/>
            </p:nvSpPr>
            <p:spPr>
              <a:xfrm>
                <a:off x="673359" y="3160347"/>
                <a:ext cx="6469978" cy="17796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내용</a:t>
                </a:r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1533489-58AD-407F-B73C-5879D27C425F}"/>
                </a:ext>
              </a:extLst>
            </p:cNvPr>
            <p:cNvSpPr/>
            <p:nvPr/>
          </p:nvSpPr>
          <p:spPr>
            <a:xfrm>
              <a:off x="799792" y="2703563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D4D0E92-7905-47C3-A2BC-92F01CA1C8F6}"/>
                </a:ext>
              </a:extLst>
            </p:cNvPr>
            <p:cNvSpPr/>
            <p:nvPr/>
          </p:nvSpPr>
          <p:spPr>
            <a:xfrm>
              <a:off x="799792" y="324983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4A3C688-9F7A-4DBF-A5D6-4B21EECA2E09}"/>
                </a:ext>
              </a:extLst>
            </p:cNvPr>
            <p:cNvSpPr/>
            <p:nvPr/>
          </p:nvSpPr>
          <p:spPr>
            <a:xfrm>
              <a:off x="9397692" y="86223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66489B7-3A42-4CC5-A51B-C50107A16FA3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80397F-F34C-44A8-8750-D2EE3B12B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688386"/>
              <a:ext cx="7283312" cy="3906557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65771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회사소개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오시는 길은 이미지로 첨부합니다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69A90-052A-4521-8741-EF7E34602138}"/>
              </a:ext>
            </a:extLst>
          </p:cNvPr>
          <p:cNvGrpSpPr/>
          <p:nvPr/>
        </p:nvGrpSpPr>
        <p:grpSpPr>
          <a:xfrm>
            <a:off x="-1" y="0"/>
            <a:ext cx="12185735" cy="6858000"/>
            <a:chOff x="-1" y="0"/>
            <a:chExt cx="12185735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C43CA3-DF7E-4FFB-9BEA-E10B8E3EF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" y="1568006"/>
              <a:ext cx="7381875" cy="4023270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65771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풋터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메뉴 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세개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선택한 메뉴에 따라 메뉴명이 바뀝니다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 된 메뉴는 색이 진하게 표시됩니다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풋터에서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선택한 것에 따라서도 페이지가 변경됩니다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50C70D-9F95-46A2-B7CF-30EB11D3009F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86B6F6-8290-42AB-B1C5-0CBD100E6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2547D-5326-4FA5-BD65-97F4F77CA8FF}"/>
              </a:ext>
            </a:extLst>
          </p:cNvPr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2B861D-9F72-4C70-9FC1-39380B372C0A}"/>
                </a:ext>
              </a:extLst>
            </p:cNvPr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DD09DA-D688-4B16-9677-ADA4EBA82B25}"/>
                </a:ext>
              </a:extLst>
            </p:cNvPr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B4922AE1-D770-4DC3-82B1-3644C8B88A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855767"/>
            <a:ext cx="10953750" cy="461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7AF8B-414E-4AD0-BB1C-6D1CC42417A2}"/>
              </a:ext>
            </a:extLst>
          </p:cNvPr>
          <p:cNvSpPr txBox="1"/>
          <p:nvPr/>
        </p:nvSpPr>
        <p:spPr>
          <a:xfrm>
            <a:off x="228600" y="1394102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고객용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6719F-0C67-4D1F-8A31-9CB3D8BCCD8D}"/>
              </a:ext>
            </a:extLst>
          </p:cNvPr>
          <p:cNvSpPr/>
          <p:nvPr/>
        </p:nvSpPr>
        <p:spPr>
          <a:xfrm>
            <a:off x="1582189" y="3290621"/>
            <a:ext cx="458266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3938C2AE-4A2C-4E49-B6C6-DE899833D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6301" y="3062554"/>
            <a:ext cx="790042" cy="7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92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C327-77CA-4ABA-BCFC-06F3F17F1D73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FCE097D-115F-476F-B363-044586B7B3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2D4F5F-18B1-4272-B87C-24B6A7A5737B}"/>
              </a:ext>
            </a:extLst>
          </p:cNvPr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BDBF44-FB92-4626-8A1E-D9E5C316C467}"/>
                </a:ext>
              </a:extLst>
            </p:cNvPr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92C603-3DC2-4319-9A1C-6901C20FD06E}"/>
                </a:ext>
              </a:extLst>
            </p:cNvPr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A417847-6AFC-4A7F-AEF7-5AF7429E3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940" y="2124132"/>
            <a:ext cx="10536120" cy="4124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0059B3-8EBB-4754-BB0D-997859253FE8}"/>
              </a:ext>
            </a:extLst>
          </p:cNvPr>
          <p:cNvSpPr txBox="1"/>
          <p:nvPr/>
        </p:nvSpPr>
        <p:spPr>
          <a:xfrm>
            <a:off x="222936" y="1384651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관리자용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유스케이스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3C475C-C9AD-4C00-A01B-0657945D1713}"/>
              </a:ext>
            </a:extLst>
          </p:cNvPr>
          <p:cNvSpPr/>
          <p:nvPr/>
        </p:nvSpPr>
        <p:spPr>
          <a:xfrm>
            <a:off x="1905000" y="3714750"/>
            <a:ext cx="458266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99BEF7F3-F05C-4AFE-8363-E7E15DF6E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112" y="3486683"/>
            <a:ext cx="790042" cy="7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0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GOOTTOUR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8000"/>
            <a:ext cx="5040560" cy="4882382"/>
            <a:chOff x="6219156" y="2622838"/>
            <a:chExt cx="5040560" cy="468565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42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목적</a:t>
              </a:r>
              <a:endPara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테마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수학여행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체험학습 등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여행을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기준으로 사용자가 원하는 여행을 제공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정해져 있는 여행이 아닌 사용자가 원하는 여행을 직접 만들어 여행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단체여행을 중점으로 다른 여행에 비해 저렴한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가격으로 사용자가 이용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해외여행 을 추구하는 최근 경향 과 다르게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국내의 다양한 장소를 사용자가 경험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01892" y="2622838"/>
              <a:ext cx="2648482" cy="38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(GOOTTOUR)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그림 257">
            <a:extLst>
              <a:ext uri="{FF2B5EF4-FFF2-40B4-BE49-F238E27FC236}">
                <a16:creationId xmlns:a16="http://schemas.microsoft.com/office/drawing/2014/main" id="{8901A141-8380-4344-9DD2-536AC42D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2" y="1610110"/>
            <a:ext cx="4105275" cy="45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C926BC-A1FB-4528-9A7E-E212D1240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2" y="1538309"/>
            <a:ext cx="4105275" cy="46184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29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9468" y="2268669"/>
            <a:ext cx="11108237" cy="2677656"/>
          </a:xfrm>
          <a:prstGeom prst="rect">
            <a:avLst/>
          </a:prstGeom>
          <a:noFill/>
          <a:effectLst>
            <a:outerShdw blurRad="50800" dist="50800" sx="5000" sy="5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사이드바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커뮤니티작성폼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예약창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풋터메뉴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예약확인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상담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마일리지 페이지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b="1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비밀번호찾기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폼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리스트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상품상세 페이지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만들기 페이지</a:t>
            </a:r>
            <a:endParaRPr lang="en-US" altLang="ko-KR" sz="2400" b="1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468" y="153830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담당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GOOTTOUR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E7F4CCB-778E-4FBF-A10D-EDB32305DB4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27D753-C01E-491B-822F-F757E5A24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80733" cy="39290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5B4E63-0191-4718-BE2B-795A6009F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4429848"/>
              <a:ext cx="8280734" cy="242815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57E4E1E-98F3-4100-89C9-EB997C6F4E4B}"/>
                </a:ext>
              </a:extLst>
            </p:cNvPr>
            <p:cNvSpPr/>
            <p:nvPr/>
          </p:nvSpPr>
          <p:spPr>
            <a:xfrm>
              <a:off x="5810249" y="4105998"/>
              <a:ext cx="2449003" cy="323850"/>
            </a:xfrm>
            <a:prstGeom prst="rect">
              <a:avLst/>
            </a:prstGeom>
            <a:ln>
              <a:solidFill>
                <a:srgbClr val="FF90AA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로그아웃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마이페이지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여행바구니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고객센터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358FA4-D4EC-42CD-8FD8-341A78758EA8}"/>
                </a:ext>
              </a:extLst>
            </p:cNvPr>
            <p:cNvSpPr/>
            <p:nvPr/>
          </p:nvSpPr>
          <p:spPr>
            <a:xfrm>
              <a:off x="8280734" y="0"/>
              <a:ext cx="3911266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페이지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헤더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로고를 클릭하면 메인 페이지로 이동합니다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누르면 해당 페이지로 이동합니다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헤더 위 작은 </a:t>
              </a:r>
              <a:r>
                <a:rPr lang="ko-KR" altLang="en-US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검색창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시간에 따라 이미지가 바뀝니다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사용자의 이미지 이동기능은 없습니다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그림 위에 있는 큰 검색 창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외 페이지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헤더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 startAt="6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 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무에 따라 바뀝니다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 시 로그아웃과 마이페이지가 나옵니다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로그인하지 않았을 시 로그인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회원가입이 나옵니다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 startAt="6"/>
              </a:pP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페이지에 따라 이미지가 바뀝니다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클릭해도 아무 기능 없습니다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b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790522A-118B-4E58-9B77-566562FD44C7}"/>
                </a:ext>
              </a:extLst>
            </p:cNvPr>
            <p:cNvSpPr/>
            <p:nvPr/>
          </p:nvSpPr>
          <p:spPr>
            <a:xfrm>
              <a:off x="0" y="34340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1AB974-C5EF-42A2-A8E6-07FFF91C5BF1}"/>
                </a:ext>
              </a:extLst>
            </p:cNvPr>
            <p:cNvSpPr/>
            <p:nvPr/>
          </p:nvSpPr>
          <p:spPr>
            <a:xfrm>
              <a:off x="984400" y="34340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B5939FA-02B8-48BB-AF79-C1752D5E979B}"/>
                </a:ext>
              </a:extLst>
            </p:cNvPr>
            <p:cNvSpPr/>
            <p:nvPr/>
          </p:nvSpPr>
          <p:spPr>
            <a:xfrm>
              <a:off x="6842275" y="34340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BDDAAF8-96B1-4D11-A245-B79E3978669E}"/>
                </a:ext>
              </a:extLst>
            </p:cNvPr>
            <p:cNvSpPr/>
            <p:nvPr/>
          </p:nvSpPr>
          <p:spPr>
            <a:xfrm>
              <a:off x="3489475" y="13054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292391-9E58-4EC3-AC0B-DEEC1239D890}"/>
                </a:ext>
              </a:extLst>
            </p:cNvPr>
            <p:cNvSpPr/>
            <p:nvPr/>
          </p:nvSpPr>
          <p:spPr>
            <a:xfrm>
              <a:off x="793900" y="19912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D1259C1-3A94-44A5-B6BB-F03B4D70EE8B}"/>
                </a:ext>
              </a:extLst>
            </p:cNvPr>
            <p:cNvSpPr/>
            <p:nvPr/>
          </p:nvSpPr>
          <p:spPr>
            <a:xfrm>
              <a:off x="2438400" y="58012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C975EEA-1F32-43F4-BC3A-7F0B8CA6E6AF}"/>
                </a:ext>
              </a:extLst>
            </p:cNvPr>
            <p:cNvSpPr/>
            <p:nvPr/>
          </p:nvSpPr>
          <p:spPr>
            <a:xfrm>
              <a:off x="5537350" y="39343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3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A1F3C5-9E20-4DF5-B4CC-0F673A31824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1BF0145-5FBF-4D2A-997A-B0D370214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11251" y="0"/>
              <a:ext cx="1347788" cy="44924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91B43CE-5215-436E-B1A4-6ED211710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90923"/>
              <a:ext cx="8278304" cy="236707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613F00-702A-4E39-8A52-58CA4EDA9200}"/>
                </a:ext>
              </a:extLst>
            </p:cNvPr>
            <p:cNvSpPr/>
            <p:nvPr/>
          </p:nvSpPr>
          <p:spPr>
            <a:xfrm>
              <a:off x="8278303" y="0"/>
              <a:ext cx="3913697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사이드바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사이드바는 스크롤바를 따라 이동합니다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특정 높이 이상으로는 올라가지 않습니다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고객센터의 영업시간 및 전화번호를 보여줍니다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장바구니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여행바구니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몇 개가 담겨있는지 표시해줍니다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내가 본 상품들을 히스토리에 저장해서 표시합니다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세로 최대 세개까지 표현하고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페이지 이동으로 더 전에 본 것도 확인 할 수 있습니다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탑버튼을 누르면 맨 위로 올라갑니다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클릭하면 페이지를 이동할 수 </a:t>
              </a:r>
              <a:r>
                <a:rPr lang="ko-KR" altLang="en-US" sz="1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있</a:t>
              </a:r>
              <a:b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광고들입니다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시간에 따라 바뀌는 기능은 없습니다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sz="1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풋터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endPara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 startAt="7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회사소개 등등은 누르면 페이지를 이동합니다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 startAt="7"/>
              </a:pP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회사로고와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자랑거리는 클릭해도 아무 기능 없습니다</a:t>
              </a:r>
              <a:r>
                <a:rPr lang="en-US" altLang="ko-KR" sz="1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2EED8F-8F2A-4C4A-AE6D-BEC2E1835788}"/>
                </a:ext>
              </a:extLst>
            </p:cNvPr>
            <p:cNvGrpSpPr/>
            <p:nvPr/>
          </p:nvGrpSpPr>
          <p:grpSpPr>
            <a:xfrm>
              <a:off x="6744777" y="787820"/>
              <a:ext cx="1347788" cy="3158514"/>
              <a:chOff x="5788817" y="952500"/>
              <a:chExt cx="1220280" cy="311498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8035EDD-A444-46D2-98E3-959803519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295"/>
              <a:stretch/>
            </p:blipFill>
            <p:spPr>
              <a:xfrm>
                <a:off x="5788817" y="1276966"/>
                <a:ext cx="1220280" cy="2790517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17CEDF2-DF64-4088-8D1B-8FF12CFF5014}"/>
                  </a:ext>
                </a:extLst>
              </p:cNvPr>
              <p:cNvSpPr/>
              <p:nvPr/>
            </p:nvSpPr>
            <p:spPr>
              <a:xfrm>
                <a:off x="5788817" y="952500"/>
                <a:ext cx="1220280" cy="324466"/>
              </a:xfrm>
              <a:prstGeom prst="rect">
                <a:avLst/>
              </a:prstGeom>
              <a:ln w="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TOP</a:t>
                </a:r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▲</a:t>
                </a:r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CE55768-F0CD-41BF-AFEA-0C9547F9922C}"/>
                </a:ext>
              </a:extLst>
            </p:cNvPr>
            <p:cNvSpPr/>
            <p:nvPr/>
          </p:nvSpPr>
          <p:spPr>
            <a:xfrm>
              <a:off x="5197040" y="17624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BEB9AF7-65F8-4F2F-A044-6F95416202EB}"/>
                </a:ext>
              </a:extLst>
            </p:cNvPr>
            <p:cNvSpPr/>
            <p:nvPr/>
          </p:nvSpPr>
          <p:spPr>
            <a:xfrm>
              <a:off x="5068300" y="132448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5B22EB-D031-4EF5-96AA-846A544332C0}"/>
                </a:ext>
              </a:extLst>
            </p:cNvPr>
            <p:cNvSpPr/>
            <p:nvPr/>
          </p:nvSpPr>
          <p:spPr>
            <a:xfrm>
              <a:off x="5068300" y="21436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93B3CD2-6666-4FCC-94DE-50A47760CAC2}"/>
                </a:ext>
              </a:extLst>
            </p:cNvPr>
            <p:cNvSpPr/>
            <p:nvPr/>
          </p:nvSpPr>
          <p:spPr>
            <a:xfrm>
              <a:off x="6573250" y="61010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FD4737C-631F-4D24-AD3A-8A6D02479C29}"/>
                </a:ext>
              </a:extLst>
            </p:cNvPr>
            <p:cNvSpPr/>
            <p:nvPr/>
          </p:nvSpPr>
          <p:spPr>
            <a:xfrm>
              <a:off x="6554200" y="10768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2D5C353-C27C-4BA4-AD8F-94308DE895B7}"/>
                </a:ext>
              </a:extLst>
            </p:cNvPr>
            <p:cNvSpPr/>
            <p:nvPr/>
          </p:nvSpPr>
          <p:spPr>
            <a:xfrm>
              <a:off x="4763500" y="100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691300F-94F7-4131-ADDF-EE7A9C765CC9}"/>
                </a:ext>
              </a:extLst>
            </p:cNvPr>
            <p:cNvSpPr/>
            <p:nvPr/>
          </p:nvSpPr>
          <p:spPr>
            <a:xfrm>
              <a:off x="39100" y="495350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579A9F-139B-486C-8DE0-4C85F2A5396D}"/>
                </a:ext>
              </a:extLst>
            </p:cNvPr>
            <p:cNvSpPr/>
            <p:nvPr/>
          </p:nvSpPr>
          <p:spPr>
            <a:xfrm>
              <a:off x="467725" y="431533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29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D7EF9D-F365-4039-AA90-D773B1926729}"/>
              </a:ext>
            </a:extLst>
          </p:cNvPr>
          <p:cNvGrpSpPr/>
          <p:nvPr/>
        </p:nvGrpSpPr>
        <p:grpSpPr>
          <a:xfrm>
            <a:off x="-9526" y="0"/>
            <a:ext cx="12195260" cy="6858000"/>
            <a:chOff x="-9526" y="0"/>
            <a:chExt cx="1219526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0BD75F-B978-4697-A4EE-BBCC8194E7F7}"/>
                </a:ext>
              </a:extLst>
            </p:cNvPr>
            <p:cNvSpPr/>
            <p:nvPr/>
          </p:nvSpPr>
          <p:spPr>
            <a:xfrm>
              <a:off x="-9525" y="3045582"/>
              <a:ext cx="8275295" cy="752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" y="5578745"/>
              <a:ext cx="8265771" cy="12741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페이지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진행중인 이벤트는 세일중인 여행지나 패키지가 나옵니다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화살표를 클릭하여 다음 이미지나 이전 이미지를 확인할 수 있으며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마지막 이미지 이후로 다음 버튼을 누를 시 처음으로 돌아갑니다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첫 이미지에서 이전 버튼을 누를 시 마지막 이미지로 돌아갑니다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인기있는 여행지는 고객이 많이 찾고 많이 다녀온 여행지를 선정해서 게시합니다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월별로 누적 된 조회수가 가장 많았던 여행지를 보여줍니다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744AD0-05A9-4420-9D3F-5020240AB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9526" y="5150"/>
              <a:ext cx="8293369" cy="304783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155B00E-3255-42F9-BB0D-B013978D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622" y="3214688"/>
              <a:ext cx="381000" cy="428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377EE-B7F0-4C61-9133-3B9F5B32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23" y="3233738"/>
              <a:ext cx="438150" cy="3905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113256-29D0-477C-89C6-437C6078C58D}"/>
                </a:ext>
              </a:extLst>
            </p:cNvPr>
            <p:cNvSpPr txBox="1"/>
            <p:nvPr/>
          </p:nvSpPr>
          <p:spPr>
            <a:xfrm>
              <a:off x="1160475" y="3244334"/>
              <a:ext cx="541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진행중인 이벤트 안내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CD66F4-DECA-42DF-A1D5-3531C18BB2A5}"/>
                </a:ext>
              </a:extLst>
            </p:cNvPr>
            <p:cNvSpPr txBox="1"/>
            <p:nvPr/>
          </p:nvSpPr>
          <p:spPr>
            <a:xfrm>
              <a:off x="871946" y="3721664"/>
              <a:ext cx="60835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Top </a:t>
              </a:r>
              <a:r>
                <a:rPr lang="en-US" altLang="ko-KR" dirty="0">
                  <a:solidFill>
                    <a:srgbClr val="F612C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Destination</a:t>
              </a:r>
            </a:p>
            <a:p>
              <a:pPr algn="ctr"/>
              <a:r>
                <a:rPr lang="ko-KR" altLang="en-US" sz="1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가장 인기있는 여행지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E4FAF-CFE8-4DB3-AF36-155EC2906357}"/>
                </a:ext>
              </a:extLst>
            </p:cNvPr>
            <p:cNvSpPr txBox="1"/>
            <p:nvPr/>
          </p:nvSpPr>
          <p:spPr>
            <a:xfrm>
              <a:off x="208543" y="4299489"/>
              <a:ext cx="2172748" cy="12741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73295D-C8D1-43A5-A792-D334B1EB43C4}"/>
                </a:ext>
              </a:extLst>
            </p:cNvPr>
            <p:cNvSpPr txBox="1"/>
            <p:nvPr/>
          </p:nvSpPr>
          <p:spPr>
            <a:xfrm>
              <a:off x="2820070" y="4299489"/>
              <a:ext cx="2172748" cy="12741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D3AE97-355D-4203-973B-DDB0044C5784}"/>
                </a:ext>
              </a:extLst>
            </p:cNvPr>
            <p:cNvSpPr txBox="1"/>
            <p:nvPr/>
          </p:nvSpPr>
          <p:spPr>
            <a:xfrm>
              <a:off x="5590955" y="4299489"/>
              <a:ext cx="2172748" cy="12741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D78C99-4B3B-4BA5-861D-BBB52D6DF599}"/>
                </a:ext>
              </a:extLst>
            </p:cNvPr>
            <p:cNvSpPr txBox="1"/>
            <p:nvPr/>
          </p:nvSpPr>
          <p:spPr>
            <a:xfrm>
              <a:off x="433167" y="4751875"/>
              <a:ext cx="1723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전주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8EC46-D47A-4333-9DD6-92AF8D088B84}"/>
                </a:ext>
              </a:extLst>
            </p:cNvPr>
            <p:cNvSpPr txBox="1"/>
            <p:nvPr/>
          </p:nvSpPr>
          <p:spPr>
            <a:xfrm>
              <a:off x="3140658" y="4751875"/>
              <a:ext cx="1531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제주도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E12311-5020-47A5-BB6B-FCD701875E11}"/>
                </a:ext>
              </a:extLst>
            </p:cNvPr>
            <p:cNvSpPr txBox="1"/>
            <p:nvPr/>
          </p:nvSpPr>
          <p:spPr>
            <a:xfrm>
              <a:off x="6115652" y="4751875"/>
              <a:ext cx="112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경주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E2E037-CFA3-4864-9187-E5AF82802D63}"/>
                </a:ext>
              </a:extLst>
            </p:cNvPr>
            <p:cNvSpPr/>
            <p:nvPr/>
          </p:nvSpPr>
          <p:spPr>
            <a:xfrm>
              <a:off x="2298583" y="324437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C6E9A8C-E103-48A6-ACAE-E1AF68DC0B40}"/>
                </a:ext>
              </a:extLst>
            </p:cNvPr>
            <p:cNvSpPr/>
            <p:nvPr/>
          </p:nvSpPr>
          <p:spPr>
            <a:xfrm>
              <a:off x="2441196" y="3869441"/>
              <a:ext cx="324000" cy="32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20C2636-C356-4C50-B743-77AED1395B5C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8265771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아이디는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8~16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자리로 생성하여야 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비밀번호는 영 대소문자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숫자를 포함한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8~15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자리로만 생성 가능합니다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이메일은 도메인을 선택하여 입력할 수 있고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칸을 클릭해서 직접 입력할 수도 있습니다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3D96F-0681-4708-B2E2-B3C8ACF0DF37}"/>
                </a:ext>
              </a:extLst>
            </p:cNvPr>
            <p:cNvSpPr txBox="1"/>
            <p:nvPr/>
          </p:nvSpPr>
          <p:spPr>
            <a:xfrm>
              <a:off x="137545" y="1786281"/>
              <a:ext cx="10066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회원가입</a:t>
              </a:r>
              <a:endPara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7174EE-BC3F-4546-BF13-51500AAFEEAF}"/>
                </a:ext>
              </a:extLst>
            </p:cNvPr>
            <p:cNvSpPr txBox="1"/>
            <p:nvPr/>
          </p:nvSpPr>
          <p:spPr>
            <a:xfrm>
              <a:off x="146877" y="2173415"/>
              <a:ext cx="7128000" cy="54528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DDB633-3990-476E-9626-5E4B09FD9BB4}"/>
                </a:ext>
              </a:extLst>
            </p:cNvPr>
            <p:cNvSpPr txBox="1"/>
            <p:nvPr/>
          </p:nvSpPr>
          <p:spPr>
            <a:xfrm>
              <a:off x="146194" y="2173415"/>
              <a:ext cx="1006679" cy="327030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2EA60-10ED-4E78-A972-34D926BBB13E}"/>
                </a:ext>
              </a:extLst>
            </p:cNvPr>
            <p:cNvSpPr txBox="1"/>
            <p:nvPr/>
          </p:nvSpPr>
          <p:spPr>
            <a:xfrm>
              <a:off x="146877" y="2718699"/>
              <a:ext cx="7128000" cy="54528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C7CA92-407F-41CF-8D0B-A35535A40B3E}"/>
                </a:ext>
              </a:extLst>
            </p:cNvPr>
            <p:cNvSpPr txBox="1"/>
            <p:nvPr/>
          </p:nvSpPr>
          <p:spPr>
            <a:xfrm>
              <a:off x="146877" y="3262859"/>
              <a:ext cx="7128000" cy="54528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42C2BA-CDD8-4BBA-B7A4-B3945F02DAA7}"/>
                </a:ext>
              </a:extLst>
            </p:cNvPr>
            <p:cNvSpPr txBox="1"/>
            <p:nvPr/>
          </p:nvSpPr>
          <p:spPr>
            <a:xfrm>
              <a:off x="146877" y="3808983"/>
              <a:ext cx="7128000" cy="54528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A073CE-6952-4473-A6C8-846296CA59AD}"/>
                </a:ext>
              </a:extLst>
            </p:cNvPr>
            <p:cNvSpPr txBox="1"/>
            <p:nvPr/>
          </p:nvSpPr>
          <p:spPr>
            <a:xfrm>
              <a:off x="146877" y="4353707"/>
              <a:ext cx="7128000" cy="54528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93DC93-3D0A-448E-A68A-F544A5C9732C}"/>
                </a:ext>
              </a:extLst>
            </p:cNvPr>
            <p:cNvSpPr txBox="1"/>
            <p:nvPr/>
          </p:nvSpPr>
          <p:spPr>
            <a:xfrm>
              <a:off x="146877" y="4898431"/>
              <a:ext cx="7128000" cy="54528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A5E92C-F2D4-46BB-9BD0-579187628759}"/>
                </a:ext>
              </a:extLst>
            </p:cNvPr>
            <p:cNvSpPr txBox="1"/>
            <p:nvPr/>
          </p:nvSpPr>
          <p:spPr>
            <a:xfrm>
              <a:off x="1345890" y="2265442"/>
              <a:ext cx="1969053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204921-7E19-480A-96A8-3F983DE44AD7}"/>
                </a:ext>
              </a:extLst>
            </p:cNvPr>
            <p:cNvSpPr txBox="1"/>
            <p:nvPr/>
          </p:nvSpPr>
          <p:spPr>
            <a:xfrm>
              <a:off x="1345890" y="2806677"/>
              <a:ext cx="1969053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D4AF3-FE97-45DF-B13A-78B2311E6CC4}"/>
                </a:ext>
              </a:extLst>
            </p:cNvPr>
            <p:cNvSpPr txBox="1"/>
            <p:nvPr/>
          </p:nvSpPr>
          <p:spPr>
            <a:xfrm>
              <a:off x="1345890" y="3350835"/>
              <a:ext cx="1969053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4BB40A-1B8C-466A-8F46-93F89F7008B4}"/>
                </a:ext>
              </a:extLst>
            </p:cNvPr>
            <p:cNvSpPr txBox="1"/>
            <p:nvPr/>
          </p:nvSpPr>
          <p:spPr>
            <a:xfrm>
              <a:off x="1345890" y="3903288"/>
              <a:ext cx="1969053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767211-2032-44FB-9B00-296230FA5884}"/>
                </a:ext>
              </a:extLst>
            </p:cNvPr>
            <p:cNvSpPr txBox="1"/>
            <p:nvPr/>
          </p:nvSpPr>
          <p:spPr>
            <a:xfrm>
              <a:off x="1345889" y="4448880"/>
              <a:ext cx="1966527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BF2DBF-E619-4759-87C7-D5AF62C79C97}"/>
                </a:ext>
              </a:extLst>
            </p:cNvPr>
            <p:cNvSpPr txBox="1"/>
            <p:nvPr/>
          </p:nvSpPr>
          <p:spPr>
            <a:xfrm>
              <a:off x="1345890" y="4988242"/>
              <a:ext cx="1465717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A5B0FA-2F87-4114-9BA6-18EE3180BD9B}"/>
                </a:ext>
              </a:extLst>
            </p:cNvPr>
            <p:cNvSpPr txBox="1"/>
            <p:nvPr/>
          </p:nvSpPr>
          <p:spPr>
            <a:xfrm>
              <a:off x="237495" y="2318240"/>
              <a:ext cx="824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C225F4-AE05-45F4-AD77-291BB6FA8C70}"/>
                </a:ext>
              </a:extLst>
            </p:cNvPr>
            <p:cNvSpPr txBox="1"/>
            <p:nvPr/>
          </p:nvSpPr>
          <p:spPr>
            <a:xfrm>
              <a:off x="237495" y="2853163"/>
              <a:ext cx="824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A728FE-43AE-432D-AC8F-92A6D7B9B9C9}"/>
                </a:ext>
              </a:extLst>
            </p:cNvPr>
            <p:cNvSpPr txBox="1"/>
            <p:nvPr/>
          </p:nvSpPr>
          <p:spPr>
            <a:xfrm>
              <a:off x="55871" y="3397002"/>
              <a:ext cx="1187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 확인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BB1DA3-0A8E-4600-8C60-5EC3A65DF074}"/>
                </a:ext>
              </a:extLst>
            </p:cNvPr>
            <p:cNvSpPr txBox="1"/>
            <p:nvPr/>
          </p:nvSpPr>
          <p:spPr>
            <a:xfrm>
              <a:off x="146193" y="3942914"/>
              <a:ext cx="10066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성명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실명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EFF8DC-338B-4207-8D39-5AC0482D3A97}"/>
                </a:ext>
              </a:extLst>
            </p:cNvPr>
            <p:cNvSpPr txBox="1"/>
            <p:nvPr/>
          </p:nvSpPr>
          <p:spPr>
            <a:xfrm>
              <a:off x="237495" y="4506308"/>
              <a:ext cx="824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이메일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9DF0A8-9C97-4B0F-9AD0-C87422E230EE}"/>
                </a:ext>
              </a:extLst>
            </p:cNvPr>
            <p:cNvSpPr txBox="1"/>
            <p:nvPr/>
          </p:nvSpPr>
          <p:spPr>
            <a:xfrm>
              <a:off x="242086" y="5042021"/>
              <a:ext cx="814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087865-D1A4-42D6-9C48-E8A77365112E}"/>
                </a:ext>
              </a:extLst>
            </p:cNvPr>
            <p:cNvSpPr txBox="1"/>
            <p:nvPr/>
          </p:nvSpPr>
          <p:spPr>
            <a:xfrm>
              <a:off x="2968265" y="4988242"/>
              <a:ext cx="1465718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839E66-EFFD-4847-BD31-C84FAB9048B7}"/>
                </a:ext>
              </a:extLst>
            </p:cNvPr>
            <p:cNvSpPr txBox="1"/>
            <p:nvPr/>
          </p:nvSpPr>
          <p:spPr>
            <a:xfrm>
              <a:off x="4590641" y="4988242"/>
              <a:ext cx="1465719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A6A5D0-0403-499E-A3C3-ABEE3AD95347}"/>
                </a:ext>
              </a:extLst>
            </p:cNvPr>
            <p:cNvSpPr txBox="1"/>
            <p:nvPr/>
          </p:nvSpPr>
          <p:spPr>
            <a:xfrm>
              <a:off x="2789347" y="4988242"/>
              <a:ext cx="11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88EEB8-550D-4504-AC50-16C558672759}"/>
                </a:ext>
              </a:extLst>
            </p:cNvPr>
            <p:cNvSpPr txBox="1"/>
            <p:nvPr/>
          </p:nvSpPr>
          <p:spPr>
            <a:xfrm>
              <a:off x="4430019" y="4988242"/>
              <a:ext cx="76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187975C-464C-4A76-8B88-C2113E54E5F6}"/>
                </a:ext>
              </a:extLst>
            </p:cNvPr>
            <p:cNvSpPr/>
            <p:nvPr/>
          </p:nvSpPr>
          <p:spPr>
            <a:xfrm>
              <a:off x="1152190" y="214620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E0F92F9-7CC0-4C79-8728-3925117271FA}"/>
                </a:ext>
              </a:extLst>
            </p:cNvPr>
            <p:cNvSpPr/>
            <p:nvPr/>
          </p:nvSpPr>
          <p:spPr>
            <a:xfrm>
              <a:off x="1165405" y="269227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B15B0BC-D4A4-42A5-8695-B415534705FF}"/>
                </a:ext>
              </a:extLst>
            </p:cNvPr>
            <p:cNvSpPr/>
            <p:nvPr/>
          </p:nvSpPr>
          <p:spPr>
            <a:xfrm>
              <a:off x="1152190" y="434703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A6003E-151E-4847-83C4-BE6023365C47}"/>
                </a:ext>
              </a:extLst>
            </p:cNvPr>
            <p:cNvSpPr txBox="1"/>
            <p:nvPr/>
          </p:nvSpPr>
          <p:spPr>
            <a:xfrm>
              <a:off x="3692892" y="4449374"/>
              <a:ext cx="1998452" cy="3693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도메인선택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CA84EF-FE33-4DBC-A8EB-4C612B36232D}"/>
                </a:ext>
              </a:extLst>
            </p:cNvPr>
            <p:cNvSpPr/>
            <p:nvPr/>
          </p:nvSpPr>
          <p:spPr>
            <a:xfrm>
              <a:off x="5691344" y="4443518"/>
              <a:ext cx="365016" cy="382482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▼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86F9E5-D574-417C-9735-6D6742350D7B}"/>
                </a:ext>
              </a:extLst>
            </p:cNvPr>
            <p:cNvSpPr txBox="1"/>
            <p:nvPr/>
          </p:nvSpPr>
          <p:spPr>
            <a:xfrm>
              <a:off x="3314708" y="4437818"/>
              <a:ext cx="417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@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8494CA6-38CE-4CA5-83C4-EECEC50DF0E6}"/>
              </a:ext>
            </a:extLst>
          </p:cNvPr>
          <p:cNvGrpSpPr/>
          <p:nvPr/>
        </p:nvGrpSpPr>
        <p:grpSpPr>
          <a:xfrm>
            <a:off x="0" y="0"/>
            <a:ext cx="12185734" cy="6858000"/>
            <a:chOff x="0" y="0"/>
            <a:chExt cx="12185734" cy="6858000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8268346" cy="17074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8E0290-CE90-49B7-929C-97385ED4AC30}"/>
                </a:ext>
              </a:extLst>
            </p:cNvPr>
            <p:cNvSpPr/>
            <p:nvPr/>
          </p:nvSpPr>
          <p:spPr>
            <a:xfrm>
              <a:off x="8278303" y="0"/>
              <a:ext cx="3907431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 버튼을 누르고 로그인에 성공하게 되면 로그인 후 메인 페이지로 넘어갑니다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실패 시 아이디나 비밀번호를 확인해달라는 창을 띄웁니다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5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번 이상 실패하면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자동입력을 방지하기 위해 아래로 난수가 나오는 창과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 수를 똑같이 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입력해야하는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텍스트창이 추가됩니다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아이디와 패스워드를 맞게 입력하고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난수를 틀릴 시 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자동입력확인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문구를 확인해달라는 경고창이 출력됩니다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 창으로 이동합니다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아이디와 비밀번호 </a:t>
              </a:r>
              <a:r>
                <a:rPr lang="ko-KR" altLang="en-US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찾기창으로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이동합니다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1E245E-29F9-47D6-884E-CD6E333240A6}"/>
                </a:ext>
              </a:extLst>
            </p:cNvPr>
            <p:cNvSpPr txBox="1"/>
            <p:nvPr/>
          </p:nvSpPr>
          <p:spPr>
            <a:xfrm>
              <a:off x="5616429" y="2952924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6C4BD-D85A-4094-BC96-CE8CDC8882E7}"/>
                </a:ext>
              </a:extLst>
            </p:cNvPr>
            <p:cNvSpPr txBox="1"/>
            <p:nvPr/>
          </p:nvSpPr>
          <p:spPr>
            <a:xfrm flipH="1">
              <a:off x="1624576" y="1968518"/>
              <a:ext cx="5016617" cy="291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475AD0-BA96-4B31-B758-9E41F95B49BE}"/>
                </a:ext>
              </a:extLst>
            </p:cNvPr>
            <p:cNvCxnSpPr/>
            <p:nvPr/>
          </p:nvCxnSpPr>
          <p:spPr>
            <a:xfrm>
              <a:off x="1912690" y="2869035"/>
              <a:ext cx="432871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85607B-FEE3-4E77-B1C3-BE08819BF49E}"/>
                </a:ext>
              </a:extLst>
            </p:cNvPr>
            <p:cNvSpPr txBox="1"/>
            <p:nvPr/>
          </p:nvSpPr>
          <p:spPr>
            <a:xfrm>
              <a:off x="2360365" y="2238579"/>
              <a:ext cx="212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로그인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91438B0-0EE3-4BF4-B196-7C6D022A9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690" y="2036454"/>
              <a:ext cx="447675" cy="571500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ED4F705-EAB8-4E44-98A2-4797C4CBC2E2}"/>
                </a:ext>
              </a:extLst>
            </p:cNvPr>
            <p:cNvCxnSpPr/>
            <p:nvPr/>
          </p:nvCxnSpPr>
          <p:spPr>
            <a:xfrm>
              <a:off x="1912689" y="4170726"/>
              <a:ext cx="432871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0E030A-FC77-4EAC-B997-0863935007F1}"/>
                </a:ext>
              </a:extLst>
            </p:cNvPr>
            <p:cNvSpPr txBox="1"/>
            <p:nvPr/>
          </p:nvSpPr>
          <p:spPr>
            <a:xfrm>
              <a:off x="2420402" y="3195865"/>
              <a:ext cx="584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F36531-4AAC-418F-ACE6-12634E8E651C}"/>
                </a:ext>
              </a:extLst>
            </p:cNvPr>
            <p:cNvSpPr txBox="1"/>
            <p:nvPr/>
          </p:nvSpPr>
          <p:spPr>
            <a:xfrm>
              <a:off x="2339612" y="3552496"/>
              <a:ext cx="701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패스워드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D313B7-F08D-4AEB-8A00-6282F2F9C8F0}"/>
                </a:ext>
              </a:extLst>
            </p:cNvPr>
            <p:cNvSpPr txBox="1"/>
            <p:nvPr/>
          </p:nvSpPr>
          <p:spPr>
            <a:xfrm>
              <a:off x="2966901" y="3151482"/>
              <a:ext cx="2220294" cy="307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BEC698-CF81-43F7-967C-3B3F8A3A575D}"/>
                </a:ext>
              </a:extLst>
            </p:cNvPr>
            <p:cNvSpPr txBox="1"/>
            <p:nvPr/>
          </p:nvSpPr>
          <p:spPr>
            <a:xfrm>
              <a:off x="2966901" y="3554239"/>
              <a:ext cx="2213378" cy="3074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BB9376-EE87-4ACE-80F4-26AEF3885A14}"/>
                </a:ext>
              </a:extLst>
            </p:cNvPr>
            <p:cNvSpPr txBox="1"/>
            <p:nvPr/>
          </p:nvSpPr>
          <p:spPr>
            <a:xfrm>
              <a:off x="5294055" y="3098091"/>
              <a:ext cx="949248" cy="788719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AC3DB-8190-4E92-AEF6-B7ABF6F9FBDF}"/>
                </a:ext>
              </a:extLst>
            </p:cNvPr>
            <p:cNvSpPr txBox="1"/>
            <p:nvPr/>
          </p:nvSpPr>
          <p:spPr>
            <a:xfrm>
              <a:off x="5491461" y="3377729"/>
              <a:ext cx="638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FD1952-7862-4C40-893D-2ADBE05F9814}"/>
                </a:ext>
              </a:extLst>
            </p:cNvPr>
            <p:cNvSpPr txBox="1"/>
            <p:nvPr/>
          </p:nvSpPr>
          <p:spPr>
            <a:xfrm>
              <a:off x="3455518" y="4460335"/>
              <a:ext cx="69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05D948-4B69-405A-8715-63E6A5D5A4CC}"/>
                </a:ext>
              </a:extLst>
            </p:cNvPr>
            <p:cNvSpPr txBox="1"/>
            <p:nvPr/>
          </p:nvSpPr>
          <p:spPr>
            <a:xfrm>
              <a:off x="4159653" y="4460335"/>
              <a:ext cx="1456763" cy="2462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 찾기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45CB6AD-2290-4150-84BE-15E1720753BC}"/>
                </a:ext>
              </a:extLst>
            </p:cNvPr>
            <p:cNvCxnSpPr/>
            <p:nvPr/>
          </p:nvCxnSpPr>
          <p:spPr>
            <a:xfrm>
              <a:off x="4142285" y="4460336"/>
              <a:ext cx="0" cy="246221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076711A-36AF-415A-880C-19CE9930E7FE}"/>
                </a:ext>
              </a:extLst>
            </p:cNvPr>
            <p:cNvSpPr/>
            <p:nvPr/>
          </p:nvSpPr>
          <p:spPr>
            <a:xfrm>
              <a:off x="5187195" y="296420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2706F58-E5D9-4FF0-917E-E31BC21432A9}"/>
                </a:ext>
              </a:extLst>
            </p:cNvPr>
            <p:cNvSpPr/>
            <p:nvPr/>
          </p:nvSpPr>
          <p:spPr>
            <a:xfrm>
              <a:off x="3200059" y="4163283"/>
              <a:ext cx="324000" cy="32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79D6D7-3564-4E90-957F-38E467397691}"/>
                </a:ext>
              </a:extLst>
            </p:cNvPr>
            <p:cNvSpPr/>
            <p:nvPr/>
          </p:nvSpPr>
          <p:spPr>
            <a:xfrm>
              <a:off x="4142285" y="4163283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1284</Words>
  <Application>Microsoft Office PowerPoint</Application>
  <PresentationFormat>와이드스크린</PresentationFormat>
  <Paragraphs>452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HY견고딕</vt:lpstr>
      <vt:lpstr>HY헤드라인M</vt:lpstr>
      <vt:lpstr>나눔고딕</vt:lpstr>
      <vt:lpstr>나눔고딕 ExtraBold</vt:lpstr>
      <vt:lpstr>나눔고딕 Light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goott7</cp:lastModifiedBy>
  <cp:revision>78</cp:revision>
  <dcterms:created xsi:type="dcterms:W3CDTF">2019-09-06T08:48:19Z</dcterms:created>
  <dcterms:modified xsi:type="dcterms:W3CDTF">2019-09-18T03:02:53Z</dcterms:modified>
</cp:coreProperties>
</file>